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2"/>
  </p:notesMasterIdLst>
  <p:handoutMasterIdLst>
    <p:handoutMasterId r:id="rId33"/>
  </p:handoutMasterIdLst>
  <p:sldIdLst>
    <p:sldId id="256" r:id="rId2"/>
    <p:sldId id="316" r:id="rId3"/>
    <p:sldId id="308" r:id="rId4"/>
    <p:sldId id="318" r:id="rId5"/>
    <p:sldId id="319" r:id="rId6"/>
    <p:sldId id="312" r:id="rId7"/>
    <p:sldId id="313" r:id="rId8"/>
    <p:sldId id="314" r:id="rId9"/>
    <p:sldId id="323" r:id="rId10"/>
    <p:sldId id="271" r:id="rId11"/>
    <p:sldId id="326" r:id="rId12"/>
    <p:sldId id="338" r:id="rId13"/>
    <p:sldId id="327" r:id="rId14"/>
    <p:sldId id="339" r:id="rId15"/>
    <p:sldId id="340" r:id="rId16"/>
    <p:sldId id="257" r:id="rId17"/>
    <p:sldId id="324" r:id="rId18"/>
    <p:sldId id="329" r:id="rId19"/>
    <p:sldId id="315" r:id="rId20"/>
    <p:sldId id="328" r:id="rId21"/>
    <p:sldId id="322" r:id="rId22"/>
    <p:sldId id="331" r:id="rId23"/>
    <p:sldId id="332" r:id="rId24"/>
    <p:sldId id="333" r:id="rId25"/>
    <p:sldId id="334" r:id="rId26"/>
    <p:sldId id="335" r:id="rId27"/>
    <p:sldId id="336" r:id="rId28"/>
    <p:sldId id="337" r:id="rId29"/>
    <p:sldId id="341" r:id="rId30"/>
    <p:sldId id="342" r:id="rId31"/>
  </p:sldIdLst>
  <p:sldSz cx="9144000" cy="5143500" type="screen16x9"/>
  <p:notesSz cx="6858000" cy="9144000"/>
  <p:embeddedFontLst>
    <p:embeddedFont>
      <p:font typeface="Armata" panose="020B0604020202020204" charset="0"/>
      <p:regular r:id="rId34"/>
    </p:embeddedFont>
    <p:embeddedFont>
      <p:font typeface="Bigshot One" panose="020B0604020202020204" charset="0"/>
      <p:regular r:id="rId35"/>
    </p:embeddedFont>
    <p:embeddedFont>
      <p:font typeface="Calibri" panose="020F0502020204030204" pitchFamily="34" charset="0"/>
      <p:regular r:id="rId36"/>
      <p:bold r:id="rId37"/>
      <p:italic r:id="rId38"/>
      <p:boldItalic r:id="rId39"/>
    </p:embeddedFont>
    <p:embeddedFont>
      <p:font typeface="Cambria Math" panose="02040503050406030204" pitchFamily="18" charset="0"/>
      <p:regular r:id="rId40"/>
    </p:embeddedFont>
    <p:embeddedFont>
      <p:font typeface="Merriweather Black" panose="00000A00000000000000" pitchFamily="2" charset="0"/>
      <p:bold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392AE-973B-48DE-A340-99E8736917B3}">
  <a:tblStyle styleId="{E7B392AE-973B-48DE-A340-99E8736917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291" autoAdjust="0"/>
  </p:normalViewPr>
  <p:slideViewPr>
    <p:cSldViewPr snapToGrid="0">
      <p:cViewPr varScale="1">
        <p:scale>
          <a:sx n="96" d="100"/>
          <a:sy n="96" d="100"/>
        </p:scale>
        <p:origin x="576" y="84"/>
      </p:cViewPr>
      <p:guideLst/>
    </p:cSldViewPr>
  </p:slideViewPr>
  <p:outlineViewPr>
    <p:cViewPr>
      <p:scale>
        <a:sx n="33" d="100"/>
        <a:sy n="33" d="100"/>
      </p:scale>
      <p:origin x="0" y="0"/>
    </p:cViewPr>
    <p:sldLst>
      <p:sld r:id="rId1" collapse="1"/>
      <p:sld r:id="rId2" collapse="1"/>
    </p:sldLst>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_rels/viewProps.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7D683A-F382-CD25-EB59-2D1EE48983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F2A7D0-93D3-57A7-2485-E942FAC0F9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F24FAD-37CF-4283-B70F-30F19DFC5E33}" type="datetimeFigureOut">
              <a:rPr lang="en-US" smtClean="0"/>
              <a:t>10/15/2023</a:t>
            </a:fld>
            <a:endParaRPr lang="en-US"/>
          </a:p>
        </p:txBody>
      </p:sp>
      <p:sp>
        <p:nvSpPr>
          <p:cNvPr id="4" name="Footer Placeholder 3">
            <a:extLst>
              <a:ext uri="{FF2B5EF4-FFF2-40B4-BE49-F238E27FC236}">
                <a16:creationId xmlns:a16="http://schemas.microsoft.com/office/drawing/2014/main" id="{160D7368-62CB-A1B5-8055-11FCBFCADB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858488F-6679-0F29-2BA8-007C607D0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8EB4CC-DA21-4145-9860-4125A59F7E9F}" type="slidenum">
              <a:rPr lang="en-US" smtClean="0"/>
              <a:t>‹#›</a:t>
            </a:fld>
            <a:endParaRPr lang="en-US"/>
          </a:p>
        </p:txBody>
      </p:sp>
    </p:spTree>
    <p:extLst>
      <p:ext uri="{BB962C8B-B14F-4D97-AF65-F5344CB8AC3E}">
        <p14:creationId xmlns:p14="http://schemas.microsoft.com/office/powerpoint/2010/main" val="8556946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3"/>
        <p:cNvGrpSpPr/>
        <p:nvPr/>
      </p:nvGrpSpPr>
      <p:grpSpPr>
        <a:xfrm>
          <a:off x="0" y="0"/>
          <a:ext cx="0" cy="0"/>
          <a:chOff x="0" y="0"/>
          <a:chExt cx="0" cy="0"/>
        </a:xfrm>
      </p:grpSpPr>
      <p:sp>
        <p:nvSpPr>
          <p:cNvPr id="5914" name="Google Shape;59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5" name="Google Shape;59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1"/>
        <p:cNvGrpSpPr/>
        <p:nvPr/>
      </p:nvGrpSpPr>
      <p:grpSpPr>
        <a:xfrm>
          <a:off x="0" y="0"/>
          <a:ext cx="0" cy="0"/>
          <a:chOff x="0" y="0"/>
          <a:chExt cx="0" cy="0"/>
        </a:xfrm>
      </p:grpSpPr>
      <p:sp>
        <p:nvSpPr>
          <p:cNvPr id="8492" name="Google Shape;8492;g17a1af4f6d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3" name="Google Shape;8493;g17a1af4f6d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353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060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76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43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419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7"/>
        <p:cNvGrpSpPr/>
        <p:nvPr/>
      </p:nvGrpSpPr>
      <p:grpSpPr>
        <a:xfrm>
          <a:off x="0" y="0"/>
          <a:ext cx="0" cy="0"/>
          <a:chOff x="0" y="0"/>
          <a:chExt cx="0" cy="0"/>
        </a:xfrm>
      </p:grpSpPr>
      <p:sp>
        <p:nvSpPr>
          <p:cNvPr id="6228" name="Google Shape;62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9" name="Google Shape;62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1"/>
        <p:cNvGrpSpPr/>
        <p:nvPr/>
      </p:nvGrpSpPr>
      <p:grpSpPr>
        <a:xfrm>
          <a:off x="0" y="0"/>
          <a:ext cx="0" cy="0"/>
          <a:chOff x="0" y="0"/>
          <a:chExt cx="0" cy="0"/>
        </a:xfrm>
      </p:grpSpPr>
      <p:sp>
        <p:nvSpPr>
          <p:cNvPr id="8492" name="Google Shape;8492;g17a1af4f6d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3" name="Google Shape;8493;g17a1af4f6d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595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65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741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7"/>
        <p:cNvGrpSpPr/>
        <p:nvPr/>
      </p:nvGrpSpPr>
      <p:grpSpPr>
        <a:xfrm>
          <a:off x="0" y="0"/>
          <a:ext cx="0" cy="0"/>
          <a:chOff x="0" y="0"/>
          <a:chExt cx="0" cy="0"/>
        </a:xfrm>
      </p:grpSpPr>
      <p:sp>
        <p:nvSpPr>
          <p:cNvPr id="6228" name="Google Shape;62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9" name="Google Shape;62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242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471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22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7"/>
        <p:cNvGrpSpPr/>
        <p:nvPr/>
      </p:nvGrpSpPr>
      <p:grpSpPr>
        <a:xfrm>
          <a:off x="0" y="0"/>
          <a:ext cx="0" cy="0"/>
          <a:chOff x="0" y="0"/>
          <a:chExt cx="0" cy="0"/>
        </a:xfrm>
      </p:grpSpPr>
      <p:sp>
        <p:nvSpPr>
          <p:cNvPr id="6228" name="Google Shape;62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9" name="Google Shape;62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148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1"/>
        <p:cNvGrpSpPr/>
        <p:nvPr/>
      </p:nvGrpSpPr>
      <p:grpSpPr>
        <a:xfrm>
          <a:off x="0" y="0"/>
          <a:ext cx="0" cy="0"/>
          <a:chOff x="0" y="0"/>
          <a:chExt cx="0" cy="0"/>
        </a:xfrm>
      </p:grpSpPr>
      <p:sp>
        <p:nvSpPr>
          <p:cNvPr id="8492" name="Google Shape;8492;g17a1af4f6d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3" name="Google Shape;8493;g17a1af4f6d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886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123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888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869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866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957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123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2"/>
        <p:cNvGrpSpPr/>
        <p:nvPr/>
      </p:nvGrpSpPr>
      <p:grpSpPr>
        <a:xfrm>
          <a:off x="0" y="0"/>
          <a:ext cx="0" cy="0"/>
          <a:chOff x="0" y="0"/>
          <a:chExt cx="0" cy="0"/>
        </a:xfrm>
      </p:grpSpPr>
      <p:sp>
        <p:nvSpPr>
          <p:cNvPr id="6283" name="Google Shape;6283;g1731232fe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4" name="Google Shape;6284;g1731232fe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055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3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1"/>
        <p:cNvGrpSpPr/>
        <p:nvPr/>
      </p:nvGrpSpPr>
      <p:grpSpPr>
        <a:xfrm>
          <a:off x="0" y="0"/>
          <a:ext cx="0" cy="0"/>
          <a:chOff x="0" y="0"/>
          <a:chExt cx="0" cy="0"/>
        </a:xfrm>
      </p:grpSpPr>
      <p:sp>
        <p:nvSpPr>
          <p:cNvPr id="8492" name="Google Shape;8492;g17a1af4f6d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3" name="Google Shape;8493;g17a1af4f6d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638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4"/>
        <p:cNvGrpSpPr/>
        <p:nvPr/>
      </p:nvGrpSpPr>
      <p:grpSpPr>
        <a:xfrm>
          <a:off x="0" y="0"/>
          <a:ext cx="0" cy="0"/>
          <a:chOff x="0" y="0"/>
          <a:chExt cx="0" cy="0"/>
        </a:xfrm>
      </p:grpSpPr>
      <p:sp>
        <p:nvSpPr>
          <p:cNvPr id="7735" name="Google Shape;7735;g17a1af4f6d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6" name="Google Shape;7736;g17a1af4f6d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970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312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25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3"/>
        <p:cNvGrpSpPr/>
        <p:nvPr/>
      </p:nvGrpSpPr>
      <p:grpSpPr>
        <a:xfrm>
          <a:off x="0" y="0"/>
          <a:ext cx="0" cy="0"/>
          <a:chOff x="0" y="0"/>
          <a:chExt cx="0" cy="0"/>
        </a:xfrm>
      </p:grpSpPr>
      <p:sp>
        <p:nvSpPr>
          <p:cNvPr id="6304" name="Google Shape;6304;g1731232fe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5" name="Google Shape;6305;g1731232fe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156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7"/>
        <p:cNvGrpSpPr/>
        <p:nvPr/>
      </p:nvGrpSpPr>
      <p:grpSpPr>
        <a:xfrm>
          <a:off x="0" y="0"/>
          <a:ext cx="0" cy="0"/>
          <a:chOff x="0" y="0"/>
          <a:chExt cx="0" cy="0"/>
        </a:xfrm>
      </p:grpSpPr>
      <p:sp>
        <p:nvSpPr>
          <p:cNvPr id="6228" name="Google Shape;62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9" name="Google Shape;62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7201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90800" y="-51075"/>
            <a:ext cx="9325598" cy="5245649"/>
          </a:xfrm>
          <a:prstGeom prst="rect">
            <a:avLst/>
          </a:prstGeom>
          <a:noFill/>
          <a:ln>
            <a:noFill/>
          </a:ln>
        </p:spPr>
      </p:pic>
      <p:sp>
        <p:nvSpPr>
          <p:cNvPr id="10" name="Google Shape;10;p2"/>
          <p:cNvSpPr txBox="1">
            <a:spLocks noGrp="1"/>
          </p:cNvSpPr>
          <p:nvPr>
            <p:ph type="subTitle" idx="1"/>
          </p:nvPr>
        </p:nvSpPr>
        <p:spPr>
          <a:xfrm rot="-377">
            <a:off x="5690100" y="3938047"/>
            <a:ext cx="2733900" cy="574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p:nvPr>
        </p:nvSpPr>
        <p:spPr>
          <a:xfrm>
            <a:off x="3320025" y="960250"/>
            <a:ext cx="5104200" cy="28551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Clr>
                <a:srgbClr val="191919"/>
              </a:buClr>
              <a:buSzPts val="5200"/>
              <a:buNone/>
              <a:defRPr sz="96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p:nvPr/>
        </p:nvSpPr>
        <p:spPr>
          <a:xfrm>
            <a:off x="-657200" y="-193100"/>
            <a:ext cx="6434353" cy="6914897"/>
          </a:xfrm>
          <a:custGeom>
            <a:avLst/>
            <a:gdLst/>
            <a:ahLst/>
            <a:cxnLst/>
            <a:rect l="l" t="t" r="r" b="b"/>
            <a:pathLst>
              <a:path w="17753" h="19079" extrusionOk="0">
                <a:moveTo>
                  <a:pt x="4410" y="49"/>
                </a:moveTo>
                <a:cubicBezTo>
                  <a:pt x="4483" y="49"/>
                  <a:pt x="4546" y="77"/>
                  <a:pt x="4584" y="129"/>
                </a:cubicBezTo>
                <a:lnTo>
                  <a:pt x="3993" y="561"/>
                </a:lnTo>
                <a:cubicBezTo>
                  <a:pt x="3921" y="461"/>
                  <a:pt x="3959" y="309"/>
                  <a:pt x="4078" y="223"/>
                </a:cubicBezTo>
                <a:lnTo>
                  <a:pt x="4234" y="108"/>
                </a:lnTo>
                <a:cubicBezTo>
                  <a:pt x="4287" y="70"/>
                  <a:pt x="4349" y="49"/>
                  <a:pt x="4410" y="49"/>
                </a:cubicBezTo>
                <a:close/>
                <a:moveTo>
                  <a:pt x="4610" y="166"/>
                </a:moveTo>
                <a:lnTo>
                  <a:pt x="4912" y="580"/>
                </a:lnTo>
                <a:lnTo>
                  <a:pt x="4321" y="1013"/>
                </a:lnTo>
                <a:lnTo>
                  <a:pt x="4020" y="598"/>
                </a:lnTo>
                <a:lnTo>
                  <a:pt x="4610" y="166"/>
                </a:lnTo>
                <a:close/>
                <a:moveTo>
                  <a:pt x="5034" y="639"/>
                </a:moveTo>
                <a:lnTo>
                  <a:pt x="5034" y="639"/>
                </a:lnTo>
                <a:cubicBezTo>
                  <a:pt x="5108" y="716"/>
                  <a:pt x="5235" y="861"/>
                  <a:pt x="5370" y="1038"/>
                </a:cubicBezTo>
                <a:lnTo>
                  <a:pt x="5314" y="1078"/>
                </a:lnTo>
                <a:cubicBezTo>
                  <a:pt x="5217" y="942"/>
                  <a:pt x="5123" y="794"/>
                  <a:pt x="5034" y="639"/>
                </a:cubicBezTo>
                <a:close/>
                <a:moveTo>
                  <a:pt x="4862" y="767"/>
                </a:moveTo>
                <a:lnTo>
                  <a:pt x="4862" y="767"/>
                </a:lnTo>
                <a:cubicBezTo>
                  <a:pt x="4948" y="858"/>
                  <a:pt x="5069" y="997"/>
                  <a:pt x="5196" y="1166"/>
                </a:cubicBezTo>
                <a:lnTo>
                  <a:pt x="5140" y="1205"/>
                </a:lnTo>
                <a:cubicBezTo>
                  <a:pt x="5044" y="1071"/>
                  <a:pt x="4949" y="919"/>
                  <a:pt x="4862" y="767"/>
                </a:cubicBezTo>
                <a:close/>
                <a:moveTo>
                  <a:pt x="4688" y="894"/>
                </a:moveTo>
                <a:cubicBezTo>
                  <a:pt x="4775" y="986"/>
                  <a:pt x="4896" y="1126"/>
                  <a:pt x="5023" y="1293"/>
                </a:cubicBezTo>
                <a:lnTo>
                  <a:pt x="4969" y="1332"/>
                </a:lnTo>
                <a:cubicBezTo>
                  <a:pt x="4847" y="1164"/>
                  <a:pt x="4752" y="1004"/>
                  <a:pt x="4688" y="894"/>
                </a:cubicBezTo>
                <a:close/>
                <a:moveTo>
                  <a:pt x="4515" y="1021"/>
                </a:moveTo>
                <a:lnTo>
                  <a:pt x="4515" y="1021"/>
                </a:lnTo>
                <a:cubicBezTo>
                  <a:pt x="4601" y="1112"/>
                  <a:pt x="4722" y="1251"/>
                  <a:pt x="4849" y="1420"/>
                </a:cubicBezTo>
                <a:lnTo>
                  <a:pt x="4795" y="1459"/>
                </a:lnTo>
                <a:cubicBezTo>
                  <a:pt x="4697" y="1324"/>
                  <a:pt x="4601" y="1173"/>
                  <a:pt x="4515" y="1021"/>
                </a:cubicBezTo>
                <a:close/>
                <a:moveTo>
                  <a:pt x="4341" y="1148"/>
                </a:moveTo>
                <a:lnTo>
                  <a:pt x="4341" y="1148"/>
                </a:lnTo>
                <a:cubicBezTo>
                  <a:pt x="4427" y="1238"/>
                  <a:pt x="4548" y="1378"/>
                  <a:pt x="4675" y="1546"/>
                </a:cubicBezTo>
                <a:lnTo>
                  <a:pt x="4620" y="1585"/>
                </a:lnTo>
                <a:cubicBezTo>
                  <a:pt x="4500" y="1417"/>
                  <a:pt x="4405" y="1258"/>
                  <a:pt x="4341" y="1148"/>
                </a:cubicBezTo>
                <a:close/>
                <a:moveTo>
                  <a:pt x="5097" y="502"/>
                </a:moveTo>
                <a:lnTo>
                  <a:pt x="5448" y="982"/>
                </a:lnTo>
                <a:lnTo>
                  <a:pt x="5407" y="1012"/>
                </a:lnTo>
                <a:cubicBezTo>
                  <a:pt x="5261" y="819"/>
                  <a:pt x="5123" y="666"/>
                  <a:pt x="5053" y="592"/>
                </a:cubicBezTo>
                <a:lnTo>
                  <a:pt x="5040" y="577"/>
                </a:lnTo>
                <a:lnTo>
                  <a:pt x="4975" y="625"/>
                </a:lnTo>
                <a:lnTo>
                  <a:pt x="4986" y="642"/>
                </a:lnTo>
                <a:cubicBezTo>
                  <a:pt x="5079" y="805"/>
                  <a:pt x="5177" y="961"/>
                  <a:pt x="5280" y="1106"/>
                </a:cubicBezTo>
                <a:lnTo>
                  <a:pt x="5235" y="1138"/>
                </a:lnTo>
                <a:cubicBezTo>
                  <a:pt x="5098" y="956"/>
                  <a:pt x="4968" y="809"/>
                  <a:pt x="4881" y="719"/>
                </a:cubicBezTo>
                <a:lnTo>
                  <a:pt x="4868" y="704"/>
                </a:lnTo>
                <a:lnTo>
                  <a:pt x="4802" y="751"/>
                </a:lnTo>
                <a:lnTo>
                  <a:pt x="4813" y="768"/>
                </a:lnTo>
                <a:cubicBezTo>
                  <a:pt x="4902" y="929"/>
                  <a:pt x="5005" y="1089"/>
                  <a:pt x="5107" y="1232"/>
                </a:cubicBezTo>
                <a:lnTo>
                  <a:pt x="5061" y="1265"/>
                </a:lnTo>
                <a:cubicBezTo>
                  <a:pt x="4927" y="1084"/>
                  <a:pt x="4795" y="937"/>
                  <a:pt x="4707" y="845"/>
                </a:cubicBezTo>
                <a:lnTo>
                  <a:pt x="4695" y="830"/>
                </a:lnTo>
                <a:lnTo>
                  <a:pt x="4630" y="878"/>
                </a:lnTo>
                <a:lnTo>
                  <a:pt x="4641" y="895"/>
                </a:lnTo>
                <a:cubicBezTo>
                  <a:pt x="4704" y="1006"/>
                  <a:pt x="4805" y="1177"/>
                  <a:pt x="4934" y="1359"/>
                </a:cubicBezTo>
                <a:lnTo>
                  <a:pt x="4890" y="1392"/>
                </a:lnTo>
                <a:cubicBezTo>
                  <a:pt x="4754" y="1210"/>
                  <a:pt x="4622" y="1063"/>
                  <a:pt x="4537" y="972"/>
                </a:cubicBezTo>
                <a:lnTo>
                  <a:pt x="4523" y="957"/>
                </a:lnTo>
                <a:lnTo>
                  <a:pt x="4458" y="1004"/>
                </a:lnTo>
                <a:lnTo>
                  <a:pt x="4469" y="1021"/>
                </a:lnTo>
                <a:cubicBezTo>
                  <a:pt x="4559" y="1183"/>
                  <a:pt x="4660" y="1342"/>
                  <a:pt x="4763" y="1485"/>
                </a:cubicBezTo>
                <a:lnTo>
                  <a:pt x="4718" y="1519"/>
                </a:lnTo>
                <a:cubicBezTo>
                  <a:pt x="4581" y="1335"/>
                  <a:pt x="4451" y="1189"/>
                  <a:pt x="4365" y="1098"/>
                </a:cubicBezTo>
                <a:lnTo>
                  <a:pt x="4351" y="1083"/>
                </a:lnTo>
                <a:lnTo>
                  <a:pt x="4286" y="1131"/>
                </a:lnTo>
                <a:lnTo>
                  <a:pt x="4295" y="1148"/>
                </a:lnTo>
                <a:cubicBezTo>
                  <a:pt x="4358" y="1261"/>
                  <a:pt x="4460" y="1430"/>
                  <a:pt x="4589" y="1612"/>
                </a:cubicBezTo>
                <a:lnTo>
                  <a:pt x="4543" y="1643"/>
                </a:lnTo>
                <a:lnTo>
                  <a:pt x="4193" y="1164"/>
                </a:lnTo>
                <a:lnTo>
                  <a:pt x="5097" y="502"/>
                </a:lnTo>
                <a:close/>
                <a:moveTo>
                  <a:pt x="5397" y="1076"/>
                </a:moveTo>
                <a:lnTo>
                  <a:pt x="5432" y="1121"/>
                </a:lnTo>
                <a:lnTo>
                  <a:pt x="5122" y="1348"/>
                </a:lnTo>
                <a:lnTo>
                  <a:pt x="5086" y="1373"/>
                </a:lnTo>
                <a:lnTo>
                  <a:pt x="5033" y="1411"/>
                </a:lnTo>
                <a:lnTo>
                  <a:pt x="4681" y="1669"/>
                </a:lnTo>
                <a:lnTo>
                  <a:pt x="4647" y="1622"/>
                </a:lnTo>
                <a:lnTo>
                  <a:pt x="4739" y="1557"/>
                </a:lnTo>
                <a:lnTo>
                  <a:pt x="5397" y="1076"/>
                </a:lnTo>
                <a:close/>
                <a:moveTo>
                  <a:pt x="10875" y="192"/>
                </a:moveTo>
                <a:cubicBezTo>
                  <a:pt x="10960" y="192"/>
                  <a:pt x="11042" y="233"/>
                  <a:pt x="11092" y="302"/>
                </a:cubicBezTo>
                <a:lnTo>
                  <a:pt x="11875" y="1372"/>
                </a:lnTo>
                <a:cubicBezTo>
                  <a:pt x="11962" y="1493"/>
                  <a:pt x="11935" y="1660"/>
                  <a:pt x="11817" y="1749"/>
                </a:cubicBezTo>
                <a:lnTo>
                  <a:pt x="11739" y="1806"/>
                </a:lnTo>
                <a:lnTo>
                  <a:pt x="10638" y="300"/>
                </a:lnTo>
                <a:lnTo>
                  <a:pt x="10716" y="244"/>
                </a:lnTo>
                <a:cubicBezTo>
                  <a:pt x="10763" y="209"/>
                  <a:pt x="10818" y="192"/>
                  <a:pt x="10875" y="192"/>
                </a:cubicBezTo>
                <a:close/>
                <a:moveTo>
                  <a:pt x="9558" y="1271"/>
                </a:moveTo>
                <a:lnTo>
                  <a:pt x="9668" y="1421"/>
                </a:lnTo>
                <a:lnTo>
                  <a:pt x="8620" y="2186"/>
                </a:lnTo>
                <a:lnTo>
                  <a:pt x="8511" y="2037"/>
                </a:lnTo>
                <a:lnTo>
                  <a:pt x="9558" y="1271"/>
                </a:lnTo>
                <a:close/>
                <a:moveTo>
                  <a:pt x="10601" y="328"/>
                </a:moveTo>
                <a:lnTo>
                  <a:pt x="11702" y="1833"/>
                </a:lnTo>
                <a:lnTo>
                  <a:pt x="10611" y="2632"/>
                </a:lnTo>
                <a:lnTo>
                  <a:pt x="9510" y="1126"/>
                </a:lnTo>
                <a:lnTo>
                  <a:pt x="10601" y="328"/>
                </a:lnTo>
                <a:close/>
                <a:moveTo>
                  <a:pt x="5458" y="1158"/>
                </a:moveTo>
                <a:cubicBezTo>
                  <a:pt x="5838" y="1679"/>
                  <a:pt x="6221" y="2226"/>
                  <a:pt x="6602" y="2781"/>
                </a:cubicBezTo>
                <a:cubicBezTo>
                  <a:pt x="6308" y="2407"/>
                  <a:pt x="5878" y="1848"/>
                  <a:pt x="5402" y="1199"/>
                </a:cubicBezTo>
                <a:lnTo>
                  <a:pt x="5458" y="1158"/>
                </a:lnTo>
                <a:close/>
                <a:moveTo>
                  <a:pt x="5284" y="1287"/>
                </a:moveTo>
                <a:cubicBezTo>
                  <a:pt x="5661" y="1805"/>
                  <a:pt x="6046" y="2349"/>
                  <a:pt x="6428" y="2909"/>
                </a:cubicBezTo>
                <a:cubicBezTo>
                  <a:pt x="6138" y="2539"/>
                  <a:pt x="5709" y="1983"/>
                  <a:pt x="5228" y="1326"/>
                </a:cubicBezTo>
                <a:lnTo>
                  <a:pt x="5284" y="1287"/>
                </a:lnTo>
                <a:close/>
                <a:moveTo>
                  <a:pt x="5110" y="1413"/>
                </a:moveTo>
                <a:cubicBezTo>
                  <a:pt x="5575" y="2052"/>
                  <a:pt x="5980" y="2634"/>
                  <a:pt x="6252" y="3033"/>
                </a:cubicBezTo>
                <a:cubicBezTo>
                  <a:pt x="5959" y="2658"/>
                  <a:pt x="5529" y="2099"/>
                  <a:pt x="5054" y="1453"/>
                </a:cubicBezTo>
                <a:lnTo>
                  <a:pt x="5110" y="1413"/>
                </a:lnTo>
                <a:close/>
                <a:moveTo>
                  <a:pt x="8267" y="2215"/>
                </a:moveTo>
                <a:lnTo>
                  <a:pt x="8376" y="2365"/>
                </a:lnTo>
                <a:lnTo>
                  <a:pt x="7441" y="3049"/>
                </a:lnTo>
                <a:lnTo>
                  <a:pt x="7331" y="2898"/>
                </a:lnTo>
                <a:lnTo>
                  <a:pt x="8267" y="2215"/>
                </a:lnTo>
                <a:close/>
                <a:moveTo>
                  <a:pt x="4937" y="1540"/>
                </a:moveTo>
                <a:cubicBezTo>
                  <a:pt x="5403" y="2181"/>
                  <a:pt x="5808" y="2764"/>
                  <a:pt x="6081" y="3161"/>
                </a:cubicBezTo>
                <a:cubicBezTo>
                  <a:pt x="5787" y="2785"/>
                  <a:pt x="5358" y="2227"/>
                  <a:pt x="4883" y="1579"/>
                </a:cubicBezTo>
                <a:lnTo>
                  <a:pt x="4937" y="1540"/>
                </a:lnTo>
                <a:close/>
                <a:moveTo>
                  <a:pt x="7178" y="2854"/>
                </a:moveTo>
                <a:cubicBezTo>
                  <a:pt x="7216" y="2854"/>
                  <a:pt x="7256" y="2874"/>
                  <a:pt x="7281" y="2908"/>
                </a:cubicBezTo>
                <a:lnTo>
                  <a:pt x="7463" y="3157"/>
                </a:lnTo>
                <a:cubicBezTo>
                  <a:pt x="7437" y="3166"/>
                  <a:pt x="7411" y="3180"/>
                  <a:pt x="7388" y="3196"/>
                </a:cubicBezTo>
                <a:lnTo>
                  <a:pt x="7142" y="2860"/>
                </a:lnTo>
                <a:cubicBezTo>
                  <a:pt x="7154" y="2856"/>
                  <a:pt x="7166" y="2854"/>
                  <a:pt x="7178" y="2854"/>
                </a:cubicBezTo>
                <a:close/>
                <a:moveTo>
                  <a:pt x="10374" y="2813"/>
                </a:moveTo>
                <a:cubicBezTo>
                  <a:pt x="10437" y="2813"/>
                  <a:pt x="10499" y="2816"/>
                  <a:pt x="10555" y="2819"/>
                </a:cubicBezTo>
                <a:lnTo>
                  <a:pt x="13401" y="3016"/>
                </a:lnTo>
                <a:cubicBezTo>
                  <a:pt x="13394" y="3022"/>
                  <a:pt x="13384" y="3025"/>
                  <a:pt x="13376" y="3030"/>
                </a:cubicBezTo>
                <a:cubicBezTo>
                  <a:pt x="13295" y="3091"/>
                  <a:pt x="13228" y="3165"/>
                  <a:pt x="13179" y="3246"/>
                </a:cubicBezTo>
                <a:lnTo>
                  <a:pt x="10537" y="3065"/>
                </a:lnTo>
                <a:cubicBezTo>
                  <a:pt x="10485" y="3061"/>
                  <a:pt x="10432" y="3060"/>
                  <a:pt x="10375" y="3060"/>
                </a:cubicBezTo>
                <a:cubicBezTo>
                  <a:pt x="10183" y="3060"/>
                  <a:pt x="9973" y="3080"/>
                  <a:pt x="9782" y="3112"/>
                </a:cubicBezTo>
                <a:lnTo>
                  <a:pt x="10184" y="2818"/>
                </a:lnTo>
                <a:cubicBezTo>
                  <a:pt x="10249" y="2814"/>
                  <a:pt x="10312" y="2813"/>
                  <a:pt x="10374" y="2813"/>
                </a:cubicBezTo>
                <a:close/>
                <a:moveTo>
                  <a:pt x="7110" y="2888"/>
                </a:moveTo>
                <a:lnTo>
                  <a:pt x="7352" y="3222"/>
                </a:lnTo>
                <a:cubicBezTo>
                  <a:pt x="7330" y="3240"/>
                  <a:pt x="7311" y="3260"/>
                  <a:pt x="7294" y="3281"/>
                </a:cubicBezTo>
                <a:lnTo>
                  <a:pt x="7112" y="3032"/>
                </a:lnTo>
                <a:cubicBezTo>
                  <a:pt x="7078" y="2985"/>
                  <a:pt x="7079" y="2927"/>
                  <a:pt x="7110" y="2888"/>
                </a:cubicBezTo>
                <a:close/>
                <a:moveTo>
                  <a:pt x="4764" y="1666"/>
                </a:moveTo>
                <a:cubicBezTo>
                  <a:pt x="5142" y="2185"/>
                  <a:pt x="5527" y="2732"/>
                  <a:pt x="5909" y="3291"/>
                </a:cubicBezTo>
                <a:cubicBezTo>
                  <a:pt x="5614" y="2914"/>
                  <a:pt x="5185" y="2355"/>
                  <a:pt x="4709" y="1707"/>
                </a:cubicBezTo>
                <a:lnTo>
                  <a:pt x="4764" y="1666"/>
                </a:lnTo>
                <a:close/>
                <a:moveTo>
                  <a:pt x="9696" y="1458"/>
                </a:moveTo>
                <a:lnTo>
                  <a:pt x="10489" y="2542"/>
                </a:lnTo>
                <a:lnTo>
                  <a:pt x="9440" y="3308"/>
                </a:lnTo>
                <a:lnTo>
                  <a:pt x="8648" y="2223"/>
                </a:lnTo>
                <a:lnTo>
                  <a:pt x="9696" y="1458"/>
                </a:lnTo>
                <a:close/>
                <a:moveTo>
                  <a:pt x="8356" y="1990"/>
                </a:moveTo>
                <a:cubicBezTo>
                  <a:pt x="8394" y="1990"/>
                  <a:pt x="8435" y="2010"/>
                  <a:pt x="8461" y="2046"/>
                </a:cubicBezTo>
                <a:lnTo>
                  <a:pt x="9416" y="3352"/>
                </a:lnTo>
                <a:cubicBezTo>
                  <a:pt x="9437" y="3381"/>
                  <a:pt x="9447" y="3417"/>
                  <a:pt x="9441" y="3450"/>
                </a:cubicBezTo>
                <a:cubicBezTo>
                  <a:pt x="9439" y="3468"/>
                  <a:pt x="9431" y="3484"/>
                  <a:pt x="9420" y="3497"/>
                </a:cubicBezTo>
                <a:lnTo>
                  <a:pt x="8322" y="1996"/>
                </a:lnTo>
                <a:cubicBezTo>
                  <a:pt x="8333" y="1992"/>
                  <a:pt x="8344" y="1990"/>
                  <a:pt x="8356" y="1990"/>
                </a:cubicBezTo>
                <a:close/>
                <a:moveTo>
                  <a:pt x="8287" y="2026"/>
                </a:moveTo>
                <a:lnTo>
                  <a:pt x="9382" y="3523"/>
                </a:lnTo>
                <a:cubicBezTo>
                  <a:pt x="9371" y="3526"/>
                  <a:pt x="9360" y="3528"/>
                  <a:pt x="9348" y="3528"/>
                </a:cubicBezTo>
                <a:cubicBezTo>
                  <a:pt x="9310" y="3528"/>
                  <a:pt x="9271" y="3510"/>
                  <a:pt x="9246" y="3476"/>
                </a:cubicBezTo>
                <a:lnTo>
                  <a:pt x="8291" y="2170"/>
                </a:lnTo>
                <a:cubicBezTo>
                  <a:pt x="8256" y="2122"/>
                  <a:pt x="8258" y="2064"/>
                  <a:pt x="8287" y="2026"/>
                </a:cubicBezTo>
                <a:close/>
                <a:moveTo>
                  <a:pt x="5533" y="1097"/>
                </a:moveTo>
                <a:lnTo>
                  <a:pt x="6988" y="3087"/>
                </a:lnTo>
                <a:lnTo>
                  <a:pt x="6084" y="3749"/>
                </a:lnTo>
                <a:lnTo>
                  <a:pt x="4631" y="1764"/>
                </a:lnTo>
                <a:lnTo>
                  <a:pt x="4673" y="1735"/>
                </a:lnTo>
                <a:cubicBezTo>
                  <a:pt x="5179" y="2424"/>
                  <a:pt x="5634" y="3014"/>
                  <a:pt x="5928" y="3389"/>
                </a:cubicBezTo>
                <a:lnTo>
                  <a:pt x="5940" y="3407"/>
                </a:lnTo>
                <a:lnTo>
                  <a:pt x="6009" y="3356"/>
                </a:lnTo>
                <a:lnTo>
                  <a:pt x="5997" y="3338"/>
                </a:lnTo>
                <a:cubicBezTo>
                  <a:pt x="5598" y="2754"/>
                  <a:pt x="5196" y="2183"/>
                  <a:pt x="4801" y="1640"/>
                </a:cubicBezTo>
                <a:lnTo>
                  <a:pt x="4847" y="1606"/>
                </a:lnTo>
                <a:cubicBezTo>
                  <a:pt x="5353" y="2296"/>
                  <a:pt x="5807" y="2887"/>
                  <a:pt x="6102" y="3261"/>
                </a:cubicBezTo>
                <a:lnTo>
                  <a:pt x="6114" y="3278"/>
                </a:lnTo>
                <a:lnTo>
                  <a:pt x="6182" y="3228"/>
                </a:lnTo>
                <a:lnTo>
                  <a:pt x="6170" y="3209"/>
                </a:lnTo>
                <a:cubicBezTo>
                  <a:pt x="5898" y="2812"/>
                  <a:pt x="5471" y="2196"/>
                  <a:pt x="4974" y="1512"/>
                </a:cubicBezTo>
                <a:lnTo>
                  <a:pt x="5018" y="1479"/>
                </a:lnTo>
                <a:cubicBezTo>
                  <a:pt x="5525" y="2169"/>
                  <a:pt x="5980" y="2758"/>
                  <a:pt x="6273" y="3133"/>
                </a:cubicBezTo>
                <a:lnTo>
                  <a:pt x="6287" y="3150"/>
                </a:lnTo>
                <a:lnTo>
                  <a:pt x="6355" y="3101"/>
                </a:lnTo>
                <a:lnTo>
                  <a:pt x="6342" y="3082"/>
                </a:lnTo>
                <a:cubicBezTo>
                  <a:pt x="6070" y="2682"/>
                  <a:pt x="5643" y="2065"/>
                  <a:pt x="5147" y="1384"/>
                </a:cubicBezTo>
                <a:lnTo>
                  <a:pt x="5191" y="1351"/>
                </a:lnTo>
                <a:cubicBezTo>
                  <a:pt x="5704" y="2049"/>
                  <a:pt x="6156" y="2635"/>
                  <a:pt x="6446" y="3006"/>
                </a:cubicBezTo>
                <a:lnTo>
                  <a:pt x="6460" y="3023"/>
                </a:lnTo>
                <a:lnTo>
                  <a:pt x="6527" y="2972"/>
                </a:lnTo>
                <a:lnTo>
                  <a:pt x="6515" y="2954"/>
                </a:lnTo>
                <a:cubicBezTo>
                  <a:pt x="6115" y="2368"/>
                  <a:pt x="5713" y="1796"/>
                  <a:pt x="5319" y="1256"/>
                </a:cubicBezTo>
                <a:lnTo>
                  <a:pt x="5364" y="1224"/>
                </a:lnTo>
                <a:cubicBezTo>
                  <a:pt x="5872" y="1914"/>
                  <a:pt x="6326" y="2503"/>
                  <a:pt x="6619" y="2876"/>
                </a:cubicBezTo>
                <a:lnTo>
                  <a:pt x="6632" y="2893"/>
                </a:lnTo>
                <a:lnTo>
                  <a:pt x="6699" y="2843"/>
                </a:lnTo>
                <a:lnTo>
                  <a:pt x="6688" y="2825"/>
                </a:lnTo>
                <a:cubicBezTo>
                  <a:pt x="6291" y="2242"/>
                  <a:pt x="5889" y="1672"/>
                  <a:pt x="5492" y="1127"/>
                </a:cubicBezTo>
                <a:lnTo>
                  <a:pt x="5533" y="1097"/>
                </a:lnTo>
                <a:close/>
                <a:moveTo>
                  <a:pt x="7597" y="3178"/>
                </a:moveTo>
                <a:cubicBezTo>
                  <a:pt x="7707" y="3178"/>
                  <a:pt x="7810" y="3231"/>
                  <a:pt x="7874" y="3318"/>
                </a:cubicBezTo>
                <a:cubicBezTo>
                  <a:pt x="7986" y="3471"/>
                  <a:pt x="7952" y="3686"/>
                  <a:pt x="7800" y="3797"/>
                </a:cubicBezTo>
                <a:cubicBezTo>
                  <a:pt x="7741" y="3840"/>
                  <a:pt x="7671" y="3862"/>
                  <a:pt x="7599" y="3862"/>
                </a:cubicBezTo>
                <a:cubicBezTo>
                  <a:pt x="7489" y="3862"/>
                  <a:pt x="7386" y="3809"/>
                  <a:pt x="7322" y="3721"/>
                </a:cubicBezTo>
                <a:cubicBezTo>
                  <a:pt x="7211" y="3570"/>
                  <a:pt x="7244" y="3355"/>
                  <a:pt x="7395" y="3244"/>
                </a:cubicBezTo>
                <a:cubicBezTo>
                  <a:pt x="7455" y="3201"/>
                  <a:pt x="7525" y="3178"/>
                  <a:pt x="7597" y="3178"/>
                </a:cubicBezTo>
                <a:close/>
                <a:moveTo>
                  <a:pt x="7089" y="3077"/>
                </a:moveTo>
                <a:lnTo>
                  <a:pt x="7198" y="3227"/>
                </a:lnTo>
                <a:lnTo>
                  <a:pt x="6144" y="3998"/>
                </a:lnTo>
                <a:lnTo>
                  <a:pt x="6034" y="3847"/>
                </a:lnTo>
                <a:lnTo>
                  <a:pt x="7089" y="3077"/>
                </a:lnTo>
                <a:close/>
                <a:moveTo>
                  <a:pt x="8403" y="2403"/>
                </a:moveTo>
                <a:lnTo>
                  <a:pt x="9195" y="3487"/>
                </a:lnTo>
                <a:lnTo>
                  <a:pt x="8259" y="4171"/>
                </a:lnTo>
                <a:lnTo>
                  <a:pt x="7931" y="3720"/>
                </a:lnTo>
                <a:cubicBezTo>
                  <a:pt x="8008" y="3591"/>
                  <a:pt x="8006" y="3420"/>
                  <a:pt x="7911" y="3292"/>
                </a:cubicBezTo>
                <a:cubicBezTo>
                  <a:pt x="7838" y="3192"/>
                  <a:pt x="7721" y="3132"/>
                  <a:pt x="7597" y="3132"/>
                </a:cubicBezTo>
                <a:cubicBezTo>
                  <a:pt x="7567" y="3132"/>
                  <a:pt x="7538" y="3136"/>
                  <a:pt x="7509" y="3144"/>
                </a:cubicBezTo>
                <a:lnTo>
                  <a:pt x="7467" y="3087"/>
                </a:lnTo>
                <a:lnTo>
                  <a:pt x="8403" y="2403"/>
                </a:lnTo>
                <a:close/>
                <a:moveTo>
                  <a:pt x="10232" y="4172"/>
                </a:moveTo>
                <a:lnTo>
                  <a:pt x="10267" y="4219"/>
                </a:lnTo>
                <a:cubicBezTo>
                  <a:pt x="10243" y="4211"/>
                  <a:pt x="10218" y="4206"/>
                  <a:pt x="10192" y="4201"/>
                </a:cubicBezTo>
                <a:lnTo>
                  <a:pt x="10232" y="4172"/>
                </a:lnTo>
                <a:close/>
                <a:moveTo>
                  <a:pt x="13811" y="2934"/>
                </a:moveTo>
                <a:cubicBezTo>
                  <a:pt x="14030" y="2934"/>
                  <a:pt x="14239" y="3040"/>
                  <a:pt x="14367" y="3217"/>
                </a:cubicBezTo>
                <a:cubicBezTo>
                  <a:pt x="14592" y="3524"/>
                  <a:pt x="14524" y="3955"/>
                  <a:pt x="14218" y="4179"/>
                </a:cubicBezTo>
                <a:cubicBezTo>
                  <a:pt x="14098" y="4266"/>
                  <a:pt x="13958" y="4311"/>
                  <a:pt x="13811" y="4311"/>
                </a:cubicBezTo>
                <a:cubicBezTo>
                  <a:pt x="13592" y="4311"/>
                  <a:pt x="13384" y="4206"/>
                  <a:pt x="13255" y="4030"/>
                </a:cubicBezTo>
                <a:cubicBezTo>
                  <a:pt x="13031" y="3723"/>
                  <a:pt x="13099" y="3292"/>
                  <a:pt x="13404" y="3067"/>
                </a:cubicBezTo>
                <a:cubicBezTo>
                  <a:pt x="13524" y="2981"/>
                  <a:pt x="13665" y="2934"/>
                  <a:pt x="13811" y="2934"/>
                </a:cubicBezTo>
                <a:close/>
                <a:moveTo>
                  <a:pt x="7902" y="3757"/>
                </a:moveTo>
                <a:lnTo>
                  <a:pt x="8237" y="4214"/>
                </a:lnTo>
                <a:cubicBezTo>
                  <a:pt x="8271" y="4262"/>
                  <a:pt x="8272" y="4322"/>
                  <a:pt x="8240" y="4361"/>
                </a:cubicBezTo>
                <a:lnTo>
                  <a:pt x="7844" y="3818"/>
                </a:lnTo>
                <a:cubicBezTo>
                  <a:pt x="7866" y="3799"/>
                  <a:pt x="7885" y="3779"/>
                  <a:pt x="7902" y="3757"/>
                </a:cubicBezTo>
                <a:close/>
                <a:moveTo>
                  <a:pt x="7807" y="3845"/>
                </a:moveTo>
                <a:lnTo>
                  <a:pt x="8202" y="4385"/>
                </a:lnTo>
                <a:cubicBezTo>
                  <a:pt x="8191" y="4389"/>
                  <a:pt x="8180" y="4391"/>
                  <a:pt x="8167" y="4391"/>
                </a:cubicBezTo>
                <a:cubicBezTo>
                  <a:pt x="8131" y="4391"/>
                  <a:pt x="8092" y="4373"/>
                  <a:pt x="8066" y="4340"/>
                </a:cubicBezTo>
                <a:lnTo>
                  <a:pt x="7733" y="3883"/>
                </a:lnTo>
                <a:cubicBezTo>
                  <a:pt x="7759" y="3874"/>
                  <a:pt x="7784" y="3861"/>
                  <a:pt x="7807" y="3845"/>
                </a:cubicBezTo>
                <a:close/>
                <a:moveTo>
                  <a:pt x="5791" y="4027"/>
                </a:moveTo>
                <a:lnTo>
                  <a:pt x="5901" y="4178"/>
                </a:lnTo>
                <a:lnTo>
                  <a:pt x="5413" y="4533"/>
                </a:lnTo>
                <a:lnTo>
                  <a:pt x="5303" y="4383"/>
                </a:lnTo>
                <a:lnTo>
                  <a:pt x="5791" y="4027"/>
                </a:lnTo>
                <a:close/>
                <a:moveTo>
                  <a:pt x="7225" y="3264"/>
                </a:moveTo>
                <a:lnTo>
                  <a:pt x="7265" y="3320"/>
                </a:lnTo>
                <a:cubicBezTo>
                  <a:pt x="7188" y="3450"/>
                  <a:pt x="7190" y="3620"/>
                  <a:pt x="7285" y="3749"/>
                </a:cubicBezTo>
                <a:cubicBezTo>
                  <a:pt x="7358" y="3850"/>
                  <a:pt x="7475" y="3909"/>
                  <a:pt x="7599" y="3909"/>
                </a:cubicBezTo>
                <a:cubicBezTo>
                  <a:pt x="7629" y="3909"/>
                  <a:pt x="7658" y="3903"/>
                  <a:pt x="7687" y="3897"/>
                </a:cubicBezTo>
                <a:lnTo>
                  <a:pt x="8017" y="4347"/>
                </a:lnTo>
                <a:lnTo>
                  <a:pt x="6962" y="5118"/>
                </a:lnTo>
                <a:lnTo>
                  <a:pt x="6170" y="4035"/>
                </a:lnTo>
                <a:lnTo>
                  <a:pt x="7225" y="3264"/>
                </a:lnTo>
                <a:close/>
                <a:moveTo>
                  <a:pt x="12747" y="4321"/>
                </a:moveTo>
                <a:cubicBezTo>
                  <a:pt x="12782" y="4321"/>
                  <a:pt x="12809" y="4331"/>
                  <a:pt x="12822" y="4352"/>
                </a:cubicBezTo>
                <a:cubicBezTo>
                  <a:pt x="12838" y="4374"/>
                  <a:pt x="12840" y="4406"/>
                  <a:pt x="12825" y="4443"/>
                </a:cubicBezTo>
                <a:cubicBezTo>
                  <a:pt x="12810" y="4484"/>
                  <a:pt x="12777" y="4523"/>
                  <a:pt x="12735" y="4555"/>
                </a:cubicBezTo>
                <a:lnTo>
                  <a:pt x="11735" y="5284"/>
                </a:lnTo>
                <a:cubicBezTo>
                  <a:pt x="11704" y="5236"/>
                  <a:pt x="11675" y="5189"/>
                  <a:pt x="11640" y="5144"/>
                </a:cubicBezTo>
                <a:cubicBezTo>
                  <a:pt x="11630" y="5129"/>
                  <a:pt x="11618" y="5115"/>
                  <a:pt x="11607" y="5101"/>
                </a:cubicBezTo>
                <a:lnTo>
                  <a:pt x="12601" y="4375"/>
                </a:lnTo>
                <a:cubicBezTo>
                  <a:pt x="12647" y="4341"/>
                  <a:pt x="12701" y="4321"/>
                  <a:pt x="12747" y="4321"/>
                </a:cubicBezTo>
                <a:close/>
                <a:moveTo>
                  <a:pt x="5878" y="3802"/>
                </a:moveTo>
                <a:cubicBezTo>
                  <a:pt x="5917" y="3802"/>
                  <a:pt x="5958" y="3823"/>
                  <a:pt x="5983" y="3857"/>
                </a:cubicBezTo>
                <a:lnTo>
                  <a:pt x="6940" y="5164"/>
                </a:lnTo>
                <a:cubicBezTo>
                  <a:pt x="6974" y="5211"/>
                  <a:pt x="6975" y="5271"/>
                  <a:pt x="6945" y="5308"/>
                </a:cubicBezTo>
                <a:lnTo>
                  <a:pt x="5846" y="3807"/>
                </a:lnTo>
                <a:cubicBezTo>
                  <a:pt x="5856" y="3804"/>
                  <a:pt x="5867" y="3802"/>
                  <a:pt x="5878" y="3802"/>
                </a:cubicBezTo>
                <a:close/>
                <a:moveTo>
                  <a:pt x="5812" y="3839"/>
                </a:moveTo>
                <a:lnTo>
                  <a:pt x="6905" y="5334"/>
                </a:lnTo>
                <a:cubicBezTo>
                  <a:pt x="6894" y="5338"/>
                  <a:pt x="6882" y="5340"/>
                  <a:pt x="6870" y="5340"/>
                </a:cubicBezTo>
                <a:cubicBezTo>
                  <a:pt x="6834" y="5340"/>
                  <a:pt x="6794" y="5322"/>
                  <a:pt x="6769" y="5289"/>
                </a:cubicBezTo>
                <a:lnTo>
                  <a:pt x="5814" y="3982"/>
                </a:lnTo>
                <a:cubicBezTo>
                  <a:pt x="5794" y="3956"/>
                  <a:pt x="5785" y="3923"/>
                  <a:pt x="5787" y="3893"/>
                </a:cubicBezTo>
                <a:cubicBezTo>
                  <a:pt x="5788" y="3872"/>
                  <a:pt x="5798" y="3855"/>
                  <a:pt x="5812" y="3839"/>
                </a:cubicBezTo>
                <a:close/>
                <a:moveTo>
                  <a:pt x="5928" y="4213"/>
                </a:moveTo>
                <a:lnTo>
                  <a:pt x="6720" y="5296"/>
                </a:lnTo>
                <a:lnTo>
                  <a:pt x="6231" y="5653"/>
                </a:lnTo>
                <a:lnTo>
                  <a:pt x="5439" y="4569"/>
                </a:lnTo>
                <a:lnTo>
                  <a:pt x="5928" y="4213"/>
                </a:lnTo>
                <a:close/>
                <a:moveTo>
                  <a:pt x="5992" y="5402"/>
                </a:moveTo>
                <a:lnTo>
                  <a:pt x="6194" y="5680"/>
                </a:lnTo>
                <a:lnTo>
                  <a:pt x="5217" y="6396"/>
                </a:lnTo>
                <a:lnTo>
                  <a:pt x="5013" y="6118"/>
                </a:lnTo>
                <a:lnTo>
                  <a:pt x="5992" y="5402"/>
                </a:lnTo>
                <a:close/>
                <a:moveTo>
                  <a:pt x="12103" y="6777"/>
                </a:moveTo>
                <a:lnTo>
                  <a:pt x="12604" y="6825"/>
                </a:lnTo>
                <a:cubicBezTo>
                  <a:pt x="12672" y="6831"/>
                  <a:pt x="12732" y="6858"/>
                  <a:pt x="12763" y="6897"/>
                </a:cubicBezTo>
                <a:cubicBezTo>
                  <a:pt x="12774" y="6910"/>
                  <a:pt x="12785" y="6930"/>
                  <a:pt x="12784" y="6953"/>
                </a:cubicBezTo>
                <a:cubicBezTo>
                  <a:pt x="12780" y="7005"/>
                  <a:pt x="12704" y="7047"/>
                  <a:pt x="12613" y="7047"/>
                </a:cubicBezTo>
                <a:cubicBezTo>
                  <a:pt x="12603" y="7047"/>
                  <a:pt x="12593" y="7047"/>
                  <a:pt x="12583" y="7046"/>
                </a:cubicBezTo>
                <a:lnTo>
                  <a:pt x="12074" y="6999"/>
                </a:lnTo>
                <a:cubicBezTo>
                  <a:pt x="12077" y="6985"/>
                  <a:pt x="12079" y="6972"/>
                  <a:pt x="12082" y="6957"/>
                </a:cubicBezTo>
                <a:cubicBezTo>
                  <a:pt x="12091" y="6897"/>
                  <a:pt x="12098" y="6837"/>
                  <a:pt x="12103" y="6777"/>
                </a:cubicBezTo>
                <a:close/>
                <a:moveTo>
                  <a:pt x="9575" y="3267"/>
                </a:moveTo>
                <a:lnTo>
                  <a:pt x="10210" y="4135"/>
                </a:lnTo>
                <a:lnTo>
                  <a:pt x="10137" y="4188"/>
                </a:lnTo>
                <a:cubicBezTo>
                  <a:pt x="9986" y="4159"/>
                  <a:pt x="9830" y="4142"/>
                  <a:pt x="9673" y="4142"/>
                </a:cubicBezTo>
                <a:cubicBezTo>
                  <a:pt x="9153" y="4142"/>
                  <a:pt x="8656" y="4304"/>
                  <a:pt x="8235" y="4612"/>
                </a:cubicBezTo>
                <a:cubicBezTo>
                  <a:pt x="7665" y="5029"/>
                  <a:pt x="7331" y="5645"/>
                  <a:pt x="7254" y="6297"/>
                </a:cubicBezTo>
                <a:lnTo>
                  <a:pt x="5883" y="7299"/>
                </a:lnTo>
                <a:lnTo>
                  <a:pt x="5244" y="6433"/>
                </a:lnTo>
                <a:lnTo>
                  <a:pt x="6750" y="5332"/>
                </a:lnTo>
                <a:cubicBezTo>
                  <a:pt x="6783" y="5368"/>
                  <a:pt x="6827" y="5388"/>
                  <a:pt x="6872" y="5388"/>
                </a:cubicBezTo>
                <a:cubicBezTo>
                  <a:pt x="6895" y="5388"/>
                  <a:pt x="6915" y="5382"/>
                  <a:pt x="6935" y="5372"/>
                </a:cubicBezTo>
                <a:lnTo>
                  <a:pt x="6937" y="5376"/>
                </a:lnTo>
                <a:lnTo>
                  <a:pt x="6955" y="5362"/>
                </a:lnTo>
                <a:cubicBezTo>
                  <a:pt x="7017" y="5318"/>
                  <a:pt x="7028" y="5229"/>
                  <a:pt x="6989" y="5156"/>
                </a:cubicBezTo>
                <a:lnTo>
                  <a:pt x="8048" y="4383"/>
                </a:lnTo>
                <a:cubicBezTo>
                  <a:pt x="8081" y="4418"/>
                  <a:pt x="8125" y="4439"/>
                  <a:pt x="8172" y="4439"/>
                </a:cubicBezTo>
                <a:cubicBezTo>
                  <a:pt x="8194" y="4439"/>
                  <a:pt x="8214" y="4433"/>
                  <a:pt x="8234" y="4423"/>
                </a:cubicBezTo>
                <a:lnTo>
                  <a:pt x="8236" y="4426"/>
                </a:lnTo>
                <a:lnTo>
                  <a:pt x="8255" y="4413"/>
                </a:lnTo>
                <a:cubicBezTo>
                  <a:pt x="8317" y="4368"/>
                  <a:pt x="8329" y="4280"/>
                  <a:pt x="8289" y="4207"/>
                </a:cubicBezTo>
                <a:lnTo>
                  <a:pt x="9229" y="3521"/>
                </a:lnTo>
                <a:cubicBezTo>
                  <a:pt x="9262" y="3556"/>
                  <a:pt x="9306" y="3577"/>
                  <a:pt x="9353" y="3577"/>
                </a:cubicBezTo>
                <a:cubicBezTo>
                  <a:pt x="9375" y="3577"/>
                  <a:pt x="9395" y="3571"/>
                  <a:pt x="9415" y="3562"/>
                </a:cubicBezTo>
                <a:lnTo>
                  <a:pt x="9417" y="3564"/>
                </a:lnTo>
                <a:lnTo>
                  <a:pt x="9436" y="3551"/>
                </a:lnTo>
                <a:cubicBezTo>
                  <a:pt x="9467" y="3529"/>
                  <a:pt x="9486" y="3495"/>
                  <a:pt x="9491" y="3457"/>
                </a:cubicBezTo>
                <a:cubicBezTo>
                  <a:pt x="9496" y="3420"/>
                  <a:pt x="9489" y="3381"/>
                  <a:pt x="9469" y="3345"/>
                </a:cubicBezTo>
                <a:lnTo>
                  <a:pt x="9575" y="3267"/>
                </a:lnTo>
                <a:close/>
                <a:moveTo>
                  <a:pt x="7243" y="6359"/>
                </a:moveTo>
                <a:cubicBezTo>
                  <a:pt x="7232" y="6472"/>
                  <a:pt x="7230" y="6586"/>
                  <a:pt x="7235" y="6700"/>
                </a:cubicBezTo>
                <a:lnTo>
                  <a:pt x="6066" y="7556"/>
                </a:lnTo>
                <a:lnTo>
                  <a:pt x="5906" y="7337"/>
                </a:lnTo>
                <a:lnTo>
                  <a:pt x="7243" y="6359"/>
                </a:lnTo>
                <a:close/>
                <a:moveTo>
                  <a:pt x="2010" y="7621"/>
                </a:moveTo>
                <a:cubicBezTo>
                  <a:pt x="2023" y="7622"/>
                  <a:pt x="2037" y="7628"/>
                  <a:pt x="2045" y="7639"/>
                </a:cubicBezTo>
                <a:cubicBezTo>
                  <a:pt x="2053" y="7648"/>
                  <a:pt x="2055" y="7659"/>
                  <a:pt x="2054" y="7669"/>
                </a:cubicBezTo>
                <a:cubicBezTo>
                  <a:pt x="2052" y="7689"/>
                  <a:pt x="2036" y="7705"/>
                  <a:pt x="2016" y="7708"/>
                </a:cubicBezTo>
                <a:lnTo>
                  <a:pt x="2005" y="7705"/>
                </a:lnTo>
                <a:cubicBezTo>
                  <a:pt x="1994" y="7701"/>
                  <a:pt x="1981" y="7700"/>
                  <a:pt x="1970" y="7696"/>
                </a:cubicBezTo>
                <a:cubicBezTo>
                  <a:pt x="1963" y="7685"/>
                  <a:pt x="1958" y="7674"/>
                  <a:pt x="1958" y="7662"/>
                </a:cubicBezTo>
                <a:cubicBezTo>
                  <a:pt x="1959" y="7638"/>
                  <a:pt x="1979" y="7621"/>
                  <a:pt x="2010" y="7621"/>
                </a:cubicBezTo>
                <a:close/>
                <a:moveTo>
                  <a:pt x="1252" y="7511"/>
                </a:moveTo>
                <a:cubicBezTo>
                  <a:pt x="1293" y="7511"/>
                  <a:pt x="1342" y="7517"/>
                  <a:pt x="1382" y="7525"/>
                </a:cubicBezTo>
                <a:lnTo>
                  <a:pt x="1420" y="7530"/>
                </a:lnTo>
                <a:cubicBezTo>
                  <a:pt x="1469" y="7537"/>
                  <a:pt x="1520" y="7545"/>
                  <a:pt x="1568" y="7545"/>
                </a:cubicBezTo>
                <a:cubicBezTo>
                  <a:pt x="1577" y="7545"/>
                  <a:pt x="1587" y="7544"/>
                  <a:pt x="1596" y="7544"/>
                </a:cubicBezTo>
                <a:lnTo>
                  <a:pt x="1607" y="7643"/>
                </a:lnTo>
                <a:lnTo>
                  <a:pt x="1595" y="7643"/>
                </a:lnTo>
                <a:cubicBezTo>
                  <a:pt x="1520" y="7643"/>
                  <a:pt x="1447" y="7649"/>
                  <a:pt x="1374" y="7660"/>
                </a:cubicBezTo>
                <a:cubicBezTo>
                  <a:pt x="1348" y="7632"/>
                  <a:pt x="1311" y="7615"/>
                  <a:pt x="1271" y="7615"/>
                </a:cubicBezTo>
                <a:cubicBezTo>
                  <a:pt x="1257" y="7615"/>
                  <a:pt x="1242" y="7617"/>
                  <a:pt x="1227" y="7622"/>
                </a:cubicBezTo>
                <a:cubicBezTo>
                  <a:pt x="1188" y="7633"/>
                  <a:pt x="1157" y="7662"/>
                  <a:pt x="1141" y="7697"/>
                </a:cubicBezTo>
                <a:cubicBezTo>
                  <a:pt x="1137" y="7705"/>
                  <a:pt x="1133" y="7712"/>
                  <a:pt x="1131" y="7721"/>
                </a:cubicBezTo>
                <a:cubicBezTo>
                  <a:pt x="1089" y="7736"/>
                  <a:pt x="1048" y="7753"/>
                  <a:pt x="1007" y="7770"/>
                </a:cubicBezTo>
                <a:cubicBezTo>
                  <a:pt x="1005" y="7732"/>
                  <a:pt x="1010" y="7693"/>
                  <a:pt x="1027" y="7658"/>
                </a:cubicBezTo>
                <a:cubicBezTo>
                  <a:pt x="1058" y="7593"/>
                  <a:pt x="1121" y="7542"/>
                  <a:pt x="1195" y="7517"/>
                </a:cubicBezTo>
                <a:cubicBezTo>
                  <a:pt x="1209" y="7514"/>
                  <a:pt x="1227" y="7511"/>
                  <a:pt x="1252" y="7511"/>
                </a:cubicBezTo>
                <a:close/>
                <a:moveTo>
                  <a:pt x="2026" y="7422"/>
                </a:moveTo>
                <a:cubicBezTo>
                  <a:pt x="2108" y="7430"/>
                  <a:pt x="2181" y="7468"/>
                  <a:pt x="2226" y="7528"/>
                </a:cubicBezTo>
                <a:cubicBezTo>
                  <a:pt x="2263" y="7580"/>
                  <a:pt x="2276" y="7641"/>
                  <a:pt x="2263" y="7699"/>
                </a:cubicBezTo>
                <a:cubicBezTo>
                  <a:pt x="2254" y="7732"/>
                  <a:pt x="2240" y="7763"/>
                  <a:pt x="2221" y="7790"/>
                </a:cubicBezTo>
                <a:cubicBezTo>
                  <a:pt x="2186" y="7774"/>
                  <a:pt x="2152" y="7758"/>
                  <a:pt x="2115" y="7743"/>
                </a:cubicBezTo>
                <a:cubicBezTo>
                  <a:pt x="2129" y="7725"/>
                  <a:pt x="2142" y="7704"/>
                  <a:pt x="2145" y="7680"/>
                </a:cubicBezTo>
                <a:cubicBezTo>
                  <a:pt x="2150" y="7646"/>
                  <a:pt x="2139" y="7612"/>
                  <a:pt x="2118" y="7585"/>
                </a:cubicBezTo>
                <a:cubicBezTo>
                  <a:pt x="2095" y="7554"/>
                  <a:pt x="2058" y="7536"/>
                  <a:pt x="2017" y="7532"/>
                </a:cubicBezTo>
                <a:cubicBezTo>
                  <a:pt x="2014" y="7532"/>
                  <a:pt x="2010" y="7532"/>
                  <a:pt x="2007" y="7532"/>
                </a:cubicBezTo>
                <a:cubicBezTo>
                  <a:pt x="1930" y="7532"/>
                  <a:pt x="1869" y="7587"/>
                  <a:pt x="1868" y="7659"/>
                </a:cubicBezTo>
                <a:cubicBezTo>
                  <a:pt x="1868" y="7663"/>
                  <a:pt x="1870" y="7665"/>
                  <a:pt x="1870" y="7669"/>
                </a:cubicBezTo>
                <a:cubicBezTo>
                  <a:pt x="1799" y="7654"/>
                  <a:pt x="1726" y="7647"/>
                  <a:pt x="1654" y="7643"/>
                </a:cubicBezTo>
                <a:lnTo>
                  <a:pt x="1643" y="7537"/>
                </a:lnTo>
                <a:cubicBezTo>
                  <a:pt x="1705" y="7527"/>
                  <a:pt x="1770" y="7502"/>
                  <a:pt x="1836" y="7475"/>
                </a:cubicBezTo>
                <a:cubicBezTo>
                  <a:pt x="1905" y="7448"/>
                  <a:pt x="1971" y="7422"/>
                  <a:pt x="2016" y="7422"/>
                </a:cubicBezTo>
                <a:close/>
                <a:moveTo>
                  <a:pt x="960" y="7746"/>
                </a:moveTo>
                <a:cubicBezTo>
                  <a:pt x="960" y="7762"/>
                  <a:pt x="962" y="7776"/>
                  <a:pt x="964" y="7790"/>
                </a:cubicBezTo>
                <a:cubicBezTo>
                  <a:pt x="930" y="7807"/>
                  <a:pt x="897" y="7826"/>
                  <a:pt x="866" y="7846"/>
                </a:cubicBezTo>
                <a:cubicBezTo>
                  <a:pt x="853" y="7837"/>
                  <a:pt x="842" y="7826"/>
                  <a:pt x="830" y="7820"/>
                </a:cubicBezTo>
                <a:cubicBezTo>
                  <a:pt x="853" y="7809"/>
                  <a:pt x="877" y="7800"/>
                  <a:pt x="898" y="7788"/>
                </a:cubicBezTo>
                <a:cubicBezTo>
                  <a:pt x="920" y="7775"/>
                  <a:pt x="940" y="7760"/>
                  <a:pt x="960" y="7746"/>
                </a:cubicBezTo>
                <a:close/>
                <a:moveTo>
                  <a:pt x="2303" y="7590"/>
                </a:moveTo>
                <a:cubicBezTo>
                  <a:pt x="2326" y="7599"/>
                  <a:pt x="2349" y="7606"/>
                  <a:pt x="2374" y="7611"/>
                </a:cubicBezTo>
                <a:cubicBezTo>
                  <a:pt x="2397" y="7616"/>
                  <a:pt x="2421" y="7622"/>
                  <a:pt x="2444" y="7625"/>
                </a:cubicBezTo>
                <a:cubicBezTo>
                  <a:pt x="2418" y="7654"/>
                  <a:pt x="2397" y="7690"/>
                  <a:pt x="2386" y="7728"/>
                </a:cubicBezTo>
                <a:cubicBezTo>
                  <a:pt x="2376" y="7767"/>
                  <a:pt x="2375" y="7807"/>
                  <a:pt x="2380" y="7846"/>
                </a:cubicBezTo>
                <a:cubicBezTo>
                  <a:pt x="2360" y="7838"/>
                  <a:pt x="2340" y="7831"/>
                  <a:pt x="2321" y="7826"/>
                </a:cubicBezTo>
                <a:cubicBezTo>
                  <a:pt x="2305" y="7822"/>
                  <a:pt x="2289" y="7820"/>
                  <a:pt x="2274" y="7818"/>
                </a:cubicBezTo>
                <a:cubicBezTo>
                  <a:pt x="2270" y="7816"/>
                  <a:pt x="2266" y="7815"/>
                  <a:pt x="2263" y="7812"/>
                </a:cubicBezTo>
                <a:cubicBezTo>
                  <a:pt x="2282" y="7781"/>
                  <a:pt x="2298" y="7747"/>
                  <a:pt x="2307" y="7710"/>
                </a:cubicBezTo>
                <a:cubicBezTo>
                  <a:pt x="2316" y="7670"/>
                  <a:pt x="2314" y="7630"/>
                  <a:pt x="2303" y="7590"/>
                </a:cubicBezTo>
                <a:close/>
                <a:moveTo>
                  <a:pt x="7237" y="6753"/>
                </a:moveTo>
                <a:cubicBezTo>
                  <a:pt x="7252" y="6961"/>
                  <a:pt x="7291" y="7164"/>
                  <a:pt x="7359" y="7363"/>
                </a:cubicBezTo>
                <a:lnTo>
                  <a:pt x="6424" y="8047"/>
                </a:lnTo>
                <a:lnTo>
                  <a:pt x="6092" y="7591"/>
                </a:lnTo>
                <a:lnTo>
                  <a:pt x="7237" y="6753"/>
                </a:lnTo>
                <a:close/>
                <a:moveTo>
                  <a:pt x="2666" y="7573"/>
                </a:moveTo>
                <a:cubicBezTo>
                  <a:pt x="2693" y="7573"/>
                  <a:pt x="2720" y="7576"/>
                  <a:pt x="2746" y="7585"/>
                </a:cubicBezTo>
                <a:cubicBezTo>
                  <a:pt x="2776" y="7594"/>
                  <a:pt x="2819" y="7629"/>
                  <a:pt x="2862" y="7667"/>
                </a:cubicBezTo>
                <a:cubicBezTo>
                  <a:pt x="2919" y="7715"/>
                  <a:pt x="2981" y="7767"/>
                  <a:pt x="3050" y="7795"/>
                </a:cubicBezTo>
                <a:lnTo>
                  <a:pt x="2973" y="8044"/>
                </a:lnTo>
                <a:cubicBezTo>
                  <a:pt x="2946" y="8038"/>
                  <a:pt x="2914" y="8036"/>
                  <a:pt x="2880" y="8036"/>
                </a:cubicBezTo>
                <a:cubicBezTo>
                  <a:pt x="2837" y="8036"/>
                  <a:pt x="2790" y="8039"/>
                  <a:pt x="2746" y="8044"/>
                </a:cubicBezTo>
                <a:cubicBezTo>
                  <a:pt x="2711" y="8048"/>
                  <a:pt x="2676" y="8052"/>
                  <a:pt x="2649" y="8052"/>
                </a:cubicBezTo>
                <a:cubicBezTo>
                  <a:pt x="2630" y="8052"/>
                  <a:pt x="2616" y="8050"/>
                  <a:pt x="2606" y="8047"/>
                </a:cubicBezTo>
                <a:cubicBezTo>
                  <a:pt x="2586" y="8039"/>
                  <a:pt x="2566" y="8031"/>
                  <a:pt x="2549" y="8021"/>
                </a:cubicBezTo>
                <a:cubicBezTo>
                  <a:pt x="2523" y="7997"/>
                  <a:pt x="2498" y="7974"/>
                  <a:pt x="2471" y="7953"/>
                </a:cubicBezTo>
                <a:cubicBezTo>
                  <a:pt x="2464" y="7943"/>
                  <a:pt x="2458" y="7936"/>
                  <a:pt x="2453" y="7927"/>
                </a:cubicBezTo>
                <a:cubicBezTo>
                  <a:pt x="2422" y="7870"/>
                  <a:pt x="2414" y="7804"/>
                  <a:pt x="2432" y="7742"/>
                </a:cubicBezTo>
                <a:cubicBezTo>
                  <a:pt x="2445" y="7680"/>
                  <a:pt x="2491" y="7628"/>
                  <a:pt x="2551" y="7600"/>
                </a:cubicBezTo>
                <a:cubicBezTo>
                  <a:pt x="2587" y="7583"/>
                  <a:pt x="2627" y="7573"/>
                  <a:pt x="2666" y="7573"/>
                </a:cubicBezTo>
                <a:close/>
                <a:moveTo>
                  <a:pt x="10376" y="3106"/>
                </a:moveTo>
                <a:cubicBezTo>
                  <a:pt x="10432" y="3106"/>
                  <a:pt x="10485" y="3107"/>
                  <a:pt x="10536" y="3111"/>
                </a:cubicBezTo>
                <a:lnTo>
                  <a:pt x="13158" y="3292"/>
                </a:lnTo>
                <a:cubicBezTo>
                  <a:pt x="13037" y="3530"/>
                  <a:pt x="13051" y="3826"/>
                  <a:pt x="13220" y="4057"/>
                </a:cubicBezTo>
                <a:cubicBezTo>
                  <a:pt x="13358" y="4246"/>
                  <a:pt x="13579" y="4358"/>
                  <a:pt x="13813" y="4358"/>
                </a:cubicBezTo>
                <a:cubicBezTo>
                  <a:pt x="13844" y="4358"/>
                  <a:pt x="13876" y="4354"/>
                  <a:pt x="13907" y="4350"/>
                </a:cubicBezTo>
                <a:lnTo>
                  <a:pt x="13907" y="4350"/>
                </a:lnTo>
                <a:lnTo>
                  <a:pt x="13269" y="6562"/>
                </a:lnTo>
                <a:cubicBezTo>
                  <a:pt x="13173" y="6898"/>
                  <a:pt x="12854" y="7331"/>
                  <a:pt x="12530" y="7568"/>
                </a:cubicBezTo>
                <a:cubicBezTo>
                  <a:pt x="12490" y="7596"/>
                  <a:pt x="12449" y="7623"/>
                  <a:pt x="12411" y="7646"/>
                </a:cubicBezTo>
                <a:lnTo>
                  <a:pt x="11569" y="8117"/>
                </a:lnTo>
                <a:cubicBezTo>
                  <a:pt x="11819" y="7809"/>
                  <a:pt x="11991" y="7442"/>
                  <a:pt x="12067" y="7043"/>
                </a:cubicBezTo>
                <a:lnTo>
                  <a:pt x="12579" y="7092"/>
                </a:lnTo>
                <a:cubicBezTo>
                  <a:pt x="12590" y="7093"/>
                  <a:pt x="12603" y="7093"/>
                  <a:pt x="12614" y="7093"/>
                </a:cubicBezTo>
                <a:cubicBezTo>
                  <a:pt x="12732" y="7093"/>
                  <a:pt x="12822" y="7036"/>
                  <a:pt x="12831" y="6957"/>
                </a:cubicBezTo>
                <a:cubicBezTo>
                  <a:pt x="12833" y="6926"/>
                  <a:pt x="12822" y="6895"/>
                  <a:pt x="12800" y="6867"/>
                </a:cubicBezTo>
                <a:cubicBezTo>
                  <a:pt x="12761" y="6819"/>
                  <a:pt x="12689" y="6787"/>
                  <a:pt x="12609" y="6778"/>
                </a:cubicBezTo>
                <a:lnTo>
                  <a:pt x="12108" y="6731"/>
                </a:lnTo>
                <a:cubicBezTo>
                  <a:pt x="12140" y="6235"/>
                  <a:pt x="12019" y="5748"/>
                  <a:pt x="11761" y="5322"/>
                </a:cubicBezTo>
                <a:lnTo>
                  <a:pt x="12762" y="4590"/>
                </a:lnTo>
                <a:cubicBezTo>
                  <a:pt x="12812" y="4554"/>
                  <a:pt x="12849" y="4507"/>
                  <a:pt x="12869" y="4458"/>
                </a:cubicBezTo>
                <a:cubicBezTo>
                  <a:pt x="12890" y="4405"/>
                  <a:pt x="12888" y="4358"/>
                  <a:pt x="12861" y="4322"/>
                </a:cubicBezTo>
                <a:cubicBezTo>
                  <a:pt x="12838" y="4290"/>
                  <a:pt x="12797" y="4275"/>
                  <a:pt x="12749" y="4275"/>
                </a:cubicBezTo>
                <a:cubicBezTo>
                  <a:pt x="12694" y="4275"/>
                  <a:pt x="12631" y="4296"/>
                  <a:pt x="12577" y="4336"/>
                </a:cubicBezTo>
                <a:lnTo>
                  <a:pt x="11581" y="5063"/>
                </a:lnTo>
                <a:cubicBezTo>
                  <a:pt x="11262" y="4663"/>
                  <a:pt x="10825" y="4375"/>
                  <a:pt x="10339" y="4237"/>
                </a:cubicBezTo>
                <a:lnTo>
                  <a:pt x="10244" y="4108"/>
                </a:lnTo>
                <a:lnTo>
                  <a:pt x="9608" y="3241"/>
                </a:lnTo>
                <a:lnTo>
                  <a:pt x="9696" y="3177"/>
                </a:lnTo>
                <a:cubicBezTo>
                  <a:pt x="9911" y="3133"/>
                  <a:pt x="10155" y="3106"/>
                  <a:pt x="10376" y="3106"/>
                </a:cubicBezTo>
                <a:close/>
                <a:moveTo>
                  <a:pt x="3690" y="8007"/>
                </a:moveTo>
                <a:lnTo>
                  <a:pt x="3690" y="8007"/>
                </a:lnTo>
                <a:cubicBezTo>
                  <a:pt x="3710" y="8016"/>
                  <a:pt x="3731" y="8024"/>
                  <a:pt x="3753" y="8032"/>
                </a:cubicBezTo>
                <a:cubicBezTo>
                  <a:pt x="3774" y="8038"/>
                  <a:pt x="3797" y="8044"/>
                  <a:pt x="3819" y="8047"/>
                </a:cubicBezTo>
                <a:cubicBezTo>
                  <a:pt x="3793" y="8075"/>
                  <a:pt x="3772" y="8110"/>
                  <a:pt x="3760" y="8149"/>
                </a:cubicBezTo>
                <a:cubicBezTo>
                  <a:pt x="3748" y="8189"/>
                  <a:pt x="3746" y="8228"/>
                  <a:pt x="3751" y="8266"/>
                </a:cubicBezTo>
                <a:cubicBezTo>
                  <a:pt x="3731" y="8258"/>
                  <a:pt x="3710" y="8249"/>
                  <a:pt x="3689" y="8243"/>
                </a:cubicBezTo>
                <a:cubicBezTo>
                  <a:pt x="3668" y="8237"/>
                  <a:pt x="3645" y="8231"/>
                  <a:pt x="3623" y="8228"/>
                </a:cubicBezTo>
                <a:cubicBezTo>
                  <a:pt x="3648" y="8200"/>
                  <a:pt x="3669" y="8165"/>
                  <a:pt x="3681" y="8126"/>
                </a:cubicBezTo>
                <a:cubicBezTo>
                  <a:pt x="3693" y="8086"/>
                  <a:pt x="3695" y="8047"/>
                  <a:pt x="3690" y="8007"/>
                </a:cubicBezTo>
                <a:close/>
                <a:moveTo>
                  <a:pt x="3419" y="7801"/>
                </a:moveTo>
                <a:cubicBezTo>
                  <a:pt x="3437" y="7801"/>
                  <a:pt x="3452" y="7802"/>
                  <a:pt x="3463" y="7805"/>
                </a:cubicBezTo>
                <a:cubicBezTo>
                  <a:pt x="3599" y="7847"/>
                  <a:pt x="3678" y="7985"/>
                  <a:pt x="3639" y="8112"/>
                </a:cubicBezTo>
                <a:cubicBezTo>
                  <a:pt x="3609" y="8212"/>
                  <a:pt x="3513" y="8280"/>
                  <a:pt x="3402" y="8280"/>
                </a:cubicBezTo>
                <a:cubicBezTo>
                  <a:pt x="3373" y="8280"/>
                  <a:pt x="3347" y="8276"/>
                  <a:pt x="3321" y="8268"/>
                </a:cubicBezTo>
                <a:cubicBezTo>
                  <a:pt x="3291" y="8259"/>
                  <a:pt x="3250" y="8223"/>
                  <a:pt x="3205" y="8186"/>
                </a:cubicBezTo>
                <a:cubicBezTo>
                  <a:pt x="3149" y="8139"/>
                  <a:pt x="3087" y="8086"/>
                  <a:pt x="3018" y="8058"/>
                </a:cubicBezTo>
                <a:lnTo>
                  <a:pt x="3094" y="7807"/>
                </a:lnTo>
                <a:cubicBezTo>
                  <a:pt x="3121" y="7813"/>
                  <a:pt x="3154" y="7816"/>
                  <a:pt x="3188" y="7816"/>
                </a:cubicBezTo>
                <a:cubicBezTo>
                  <a:pt x="3232" y="7816"/>
                  <a:pt x="3278" y="7812"/>
                  <a:pt x="3321" y="7807"/>
                </a:cubicBezTo>
                <a:cubicBezTo>
                  <a:pt x="3357" y="7804"/>
                  <a:pt x="3392" y="7801"/>
                  <a:pt x="3419" y="7801"/>
                </a:cubicBezTo>
                <a:close/>
                <a:moveTo>
                  <a:pt x="700" y="7828"/>
                </a:moveTo>
                <a:cubicBezTo>
                  <a:pt x="707" y="7828"/>
                  <a:pt x="714" y="7828"/>
                  <a:pt x="720" y="7828"/>
                </a:cubicBezTo>
                <a:cubicBezTo>
                  <a:pt x="761" y="7833"/>
                  <a:pt x="797" y="7847"/>
                  <a:pt x="827" y="7871"/>
                </a:cubicBezTo>
                <a:cubicBezTo>
                  <a:pt x="789" y="7896"/>
                  <a:pt x="752" y="7923"/>
                  <a:pt x="716" y="7953"/>
                </a:cubicBezTo>
                <a:cubicBezTo>
                  <a:pt x="705" y="7950"/>
                  <a:pt x="694" y="7949"/>
                  <a:pt x="683" y="7949"/>
                </a:cubicBezTo>
                <a:cubicBezTo>
                  <a:pt x="648" y="7949"/>
                  <a:pt x="612" y="7961"/>
                  <a:pt x="586" y="7987"/>
                </a:cubicBezTo>
                <a:cubicBezTo>
                  <a:pt x="556" y="8016"/>
                  <a:pt x="539" y="8054"/>
                  <a:pt x="539" y="8094"/>
                </a:cubicBezTo>
                <a:cubicBezTo>
                  <a:pt x="539" y="8103"/>
                  <a:pt x="540" y="8113"/>
                  <a:pt x="542" y="8123"/>
                </a:cubicBezTo>
                <a:cubicBezTo>
                  <a:pt x="489" y="8185"/>
                  <a:pt x="441" y="8250"/>
                  <a:pt x="398" y="8322"/>
                </a:cubicBezTo>
                <a:lnTo>
                  <a:pt x="339" y="8286"/>
                </a:lnTo>
                <a:cubicBezTo>
                  <a:pt x="365" y="8242"/>
                  <a:pt x="383" y="8189"/>
                  <a:pt x="402" y="8136"/>
                </a:cubicBezTo>
                <a:cubicBezTo>
                  <a:pt x="408" y="8117"/>
                  <a:pt x="414" y="8099"/>
                  <a:pt x="421" y="8079"/>
                </a:cubicBezTo>
                <a:cubicBezTo>
                  <a:pt x="442" y="8021"/>
                  <a:pt x="475" y="7939"/>
                  <a:pt x="510" y="7906"/>
                </a:cubicBezTo>
                <a:cubicBezTo>
                  <a:pt x="565" y="7857"/>
                  <a:pt x="634" y="7828"/>
                  <a:pt x="700" y="7828"/>
                </a:cubicBezTo>
                <a:close/>
                <a:moveTo>
                  <a:pt x="13146" y="7444"/>
                </a:moveTo>
                <a:lnTo>
                  <a:pt x="13858" y="8417"/>
                </a:lnTo>
                <a:lnTo>
                  <a:pt x="13849" y="8422"/>
                </a:lnTo>
                <a:lnTo>
                  <a:pt x="13760" y="8300"/>
                </a:lnTo>
                <a:cubicBezTo>
                  <a:pt x="13747" y="8281"/>
                  <a:pt x="13731" y="8263"/>
                  <a:pt x="13717" y="8247"/>
                </a:cubicBezTo>
                <a:cubicBezTo>
                  <a:pt x="13606" y="8128"/>
                  <a:pt x="13449" y="8058"/>
                  <a:pt x="13283" y="8058"/>
                </a:cubicBezTo>
                <a:cubicBezTo>
                  <a:pt x="13181" y="8058"/>
                  <a:pt x="13084" y="8085"/>
                  <a:pt x="12996" y="8133"/>
                </a:cubicBezTo>
                <a:lnTo>
                  <a:pt x="12763" y="7815"/>
                </a:lnTo>
                <a:cubicBezTo>
                  <a:pt x="12896" y="7712"/>
                  <a:pt x="13027" y="7585"/>
                  <a:pt x="13146" y="7444"/>
                </a:cubicBezTo>
                <a:close/>
                <a:moveTo>
                  <a:pt x="4040" y="7996"/>
                </a:moveTo>
                <a:cubicBezTo>
                  <a:pt x="4067" y="7996"/>
                  <a:pt x="4094" y="8000"/>
                  <a:pt x="4120" y="8008"/>
                </a:cubicBezTo>
                <a:cubicBezTo>
                  <a:pt x="4151" y="8017"/>
                  <a:pt x="4193" y="8053"/>
                  <a:pt x="4236" y="8090"/>
                </a:cubicBezTo>
                <a:cubicBezTo>
                  <a:pt x="4293" y="8137"/>
                  <a:pt x="4354" y="8190"/>
                  <a:pt x="4423" y="8218"/>
                </a:cubicBezTo>
                <a:lnTo>
                  <a:pt x="4422" y="8221"/>
                </a:lnTo>
                <a:lnTo>
                  <a:pt x="4346" y="8466"/>
                </a:lnTo>
                <a:cubicBezTo>
                  <a:pt x="4318" y="8461"/>
                  <a:pt x="4286" y="8459"/>
                  <a:pt x="4253" y="8459"/>
                </a:cubicBezTo>
                <a:cubicBezTo>
                  <a:pt x="4209" y="8459"/>
                  <a:pt x="4162" y="8462"/>
                  <a:pt x="4119" y="8466"/>
                </a:cubicBezTo>
                <a:cubicBezTo>
                  <a:pt x="4083" y="8471"/>
                  <a:pt x="4048" y="8475"/>
                  <a:pt x="4021" y="8475"/>
                </a:cubicBezTo>
                <a:cubicBezTo>
                  <a:pt x="4003" y="8475"/>
                  <a:pt x="3988" y="8474"/>
                  <a:pt x="3978" y="8470"/>
                </a:cubicBezTo>
                <a:cubicBezTo>
                  <a:pt x="3842" y="8427"/>
                  <a:pt x="3762" y="8290"/>
                  <a:pt x="3803" y="8164"/>
                </a:cubicBezTo>
                <a:cubicBezTo>
                  <a:pt x="3834" y="8064"/>
                  <a:pt x="3929" y="7996"/>
                  <a:pt x="4040" y="7996"/>
                </a:cubicBezTo>
                <a:close/>
                <a:moveTo>
                  <a:pt x="12725" y="7842"/>
                </a:moveTo>
                <a:lnTo>
                  <a:pt x="12957" y="8159"/>
                </a:lnTo>
                <a:cubicBezTo>
                  <a:pt x="12951" y="8164"/>
                  <a:pt x="12943" y="8166"/>
                  <a:pt x="12935" y="8171"/>
                </a:cubicBezTo>
                <a:lnTo>
                  <a:pt x="12357" y="8593"/>
                </a:lnTo>
                <a:lnTo>
                  <a:pt x="12082" y="8217"/>
                </a:lnTo>
                <a:lnTo>
                  <a:pt x="12574" y="7939"/>
                </a:lnTo>
                <a:cubicBezTo>
                  <a:pt x="12625" y="7912"/>
                  <a:pt x="12675" y="7879"/>
                  <a:pt x="12725" y="7842"/>
                </a:cubicBezTo>
                <a:close/>
                <a:moveTo>
                  <a:pt x="5791" y="7259"/>
                </a:moveTo>
                <a:lnTo>
                  <a:pt x="5994" y="7536"/>
                </a:lnTo>
                <a:lnTo>
                  <a:pt x="5813" y="8596"/>
                </a:lnTo>
                <a:cubicBezTo>
                  <a:pt x="5751" y="8572"/>
                  <a:pt x="5691" y="8522"/>
                  <a:pt x="5639" y="8477"/>
                </a:cubicBezTo>
                <a:cubicBezTo>
                  <a:pt x="5621" y="8463"/>
                  <a:pt x="5605" y="8450"/>
                  <a:pt x="5590" y="8438"/>
                </a:cubicBezTo>
                <a:lnTo>
                  <a:pt x="5791" y="7259"/>
                </a:lnTo>
                <a:close/>
                <a:moveTo>
                  <a:pt x="5063" y="8430"/>
                </a:moveTo>
                <a:lnTo>
                  <a:pt x="5063" y="8430"/>
                </a:lnTo>
                <a:cubicBezTo>
                  <a:pt x="5082" y="8439"/>
                  <a:pt x="5103" y="8446"/>
                  <a:pt x="5126" y="8455"/>
                </a:cubicBezTo>
                <a:cubicBezTo>
                  <a:pt x="5147" y="8461"/>
                  <a:pt x="5169" y="8466"/>
                  <a:pt x="5191" y="8470"/>
                </a:cubicBezTo>
                <a:cubicBezTo>
                  <a:pt x="5165" y="8498"/>
                  <a:pt x="5144" y="8533"/>
                  <a:pt x="5132" y="8572"/>
                </a:cubicBezTo>
                <a:cubicBezTo>
                  <a:pt x="5121" y="8612"/>
                  <a:pt x="5118" y="8651"/>
                  <a:pt x="5123" y="8691"/>
                </a:cubicBezTo>
                <a:cubicBezTo>
                  <a:pt x="5103" y="8682"/>
                  <a:pt x="5082" y="8674"/>
                  <a:pt x="5061" y="8667"/>
                </a:cubicBezTo>
                <a:cubicBezTo>
                  <a:pt x="5040" y="8661"/>
                  <a:pt x="5017" y="8655"/>
                  <a:pt x="4995" y="8653"/>
                </a:cubicBezTo>
                <a:cubicBezTo>
                  <a:pt x="5021" y="8621"/>
                  <a:pt x="5042" y="8587"/>
                  <a:pt x="5053" y="8549"/>
                </a:cubicBezTo>
                <a:cubicBezTo>
                  <a:pt x="5065" y="8509"/>
                  <a:pt x="5068" y="8470"/>
                  <a:pt x="5063" y="8430"/>
                </a:cubicBezTo>
                <a:close/>
                <a:moveTo>
                  <a:pt x="4790" y="8224"/>
                </a:moveTo>
                <a:cubicBezTo>
                  <a:pt x="4808" y="8224"/>
                  <a:pt x="4823" y="8225"/>
                  <a:pt x="4834" y="8228"/>
                </a:cubicBezTo>
                <a:cubicBezTo>
                  <a:pt x="4970" y="8270"/>
                  <a:pt x="5049" y="8407"/>
                  <a:pt x="5010" y="8535"/>
                </a:cubicBezTo>
                <a:cubicBezTo>
                  <a:pt x="4979" y="8635"/>
                  <a:pt x="4883" y="8703"/>
                  <a:pt x="4773" y="8703"/>
                </a:cubicBezTo>
                <a:cubicBezTo>
                  <a:pt x="4744" y="8703"/>
                  <a:pt x="4718" y="8698"/>
                  <a:pt x="4692" y="8691"/>
                </a:cubicBezTo>
                <a:cubicBezTo>
                  <a:pt x="4662" y="8682"/>
                  <a:pt x="4620" y="8646"/>
                  <a:pt x="4576" y="8609"/>
                </a:cubicBezTo>
                <a:cubicBezTo>
                  <a:pt x="4520" y="8561"/>
                  <a:pt x="4457" y="8509"/>
                  <a:pt x="4389" y="8481"/>
                </a:cubicBezTo>
                <a:lnTo>
                  <a:pt x="4467" y="8231"/>
                </a:lnTo>
                <a:cubicBezTo>
                  <a:pt x="4494" y="8237"/>
                  <a:pt x="4525" y="8239"/>
                  <a:pt x="4559" y="8239"/>
                </a:cubicBezTo>
                <a:cubicBezTo>
                  <a:pt x="4602" y="8239"/>
                  <a:pt x="4649" y="8235"/>
                  <a:pt x="4692" y="8231"/>
                </a:cubicBezTo>
                <a:cubicBezTo>
                  <a:pt x="4728" y="8227"/>
                  <a:pt x="4763" y="8224"/>
                  <a:pt x="4790" y="8224"/>
                </a:cubicBezTo>
                <a:close/>
                <a:moveTo>
                  <a:pt x="5412" y="8418"/>
                </a:moveTo>
                <a:cubicBezTo>
                  <a:pt x="5439" y="8418"/>
                  <a:pt x="5466" y="8422"/>
                  <a:pt x="5492" y="8430"/>
                </a:cubicBezTo>
                <a:cubicBezTo>
                  <a:pt x="5523" y="8439"/>
                  <a:pt x="5565" y="8475"/>
                  <a:pt x="5608" y="8512"/>
                </a:cubicBezTo>
                <a:cubicBezTo>
                  <a:pt x="5665" y="8559"/>
                  <a:pt x="5727" y="8612"/>
                  <a:pt x="5796" y="8639"/>
                </a:cubicBezTo>
                <a:lnTo>
                  <a:pt x="5786" y="8671"/>
                </a:lnTo>
                <a:lnTo>
                  <a:pt x="5719" y="8888"/>
                </a:lnTo>
                <a:cubicBezTo>
                  <a:pt x="5692" y="8883"/>
                  <a:pt x="5660" y="8881"/>
                  <a:pt x="5626" y="8881"/>
                </a:cubicBezTo>
                <a:cubicBezTo>
                  <a:pt x="5582" y="8881"/>
                  <a:pt x="5536" y="8884"/>
                  <a:pt x="5492" y="8888"/>
                </a:cubicBezTo>
                <a:cubicBezTo>
                  <a:pt x="5456" y="8893"/>
                  <a:pt x="5421" y="8896"/>
                  <a:pt x="5393" y="8896"/>
                </a:cubicBezTo>
                <a:cubicBezTo>
                  <a:pt x="5375" y="8896"/>
                  <a:pt x="5360" y="8894"/>
                  <a:pt x="5350" y="8891"/>
                </a:cubicBezTo>
                <a:cubicBezTo>
                  <a:pt x="5214" y="8849"/>
                  <a:pt x="5134" y="8712"/>
                  <a:pt x="5175" y="8586"/>
                </a:cubicBezTo>
                <a:cubicBezTo>
                  <a:pt x="5206" y="8485"/>
                  <a:pt x="5301" y="8418"/>
                  <a:pt x="5412" y="8418"/>
                </a:cubicBezTo>
                <a:close/>
                <a:moveTo>
                  <a:pt x="317" y="8327"/>
                </a:moveTo>
                <a:lnTo>
                  <a:pt x="358" y="8353"/>
                </a:lnTo>
                <a:lnTo>
                  <a:pt x="377" y="8363"/>
                </a:lnTo>
                <a:cubicBezTo>
                  <a:pt x="339" y="8433"/>
                  <a:pt x="308" y="8504"/>
                  <a:pt x="281" y="8582"/>
                </a:cubicBezTo>
                <a:cubicBezTo>
                  <a:pt x="230" y="8592"/>
                  <a:pt x="186" y="8632"/>
                  <a:pt x="172" y="8688"/>
                </a:cubicBezTo>
                <a:cubicBezTo>
                  <a:pt x="162" y="8729"/>
                  <a:pt x="169" y="8771"/>
                  <a:pt x="192" y="8804"/>
                </a:cubicBezTo>
                <a:cubicBezTo>
                  <a:pt x="199" y="8816"/>
                  <a:pt x="209" y="8825"/>
                  <a:pt x="219" y="8833"/>
                </a:cubicBezTo>
                <a:cubicBezTo>
                  <a:pt x="213" y="8877"/>
                  <a:pt x="209" y="8920"/>
                  <a:pt x="205" y="8965"/>
                </a:cubicBezTo>
                <a:cubicBezTo>
                  <a:pt x="163" y="8952"/>
                  <a:pt x="128" y="8927"/>
                  <a:pt x="102" y="8888"/>
                </a:cubicBezTo>
                <a:cubicBezTo>
                  <a:pt x="60" y="8829"/>
                  <a:pt x="45" y="8745"/>
                  <a:pt x="65" y="8664"/>
                </a:cubicBezTo>
                <a:cubicBezTo>
                  <a:pt x="75" y="8625"/>
                  <a:pt x="109" y="8570"/>
                  <a:pt x="173" y="8498"/>
                </a:cubicBezTo>
                <a:cubicBezTo>
                  <a:pt x="186" y="8482"/>
                  <a:pt x="201" y="8466"/>
                  <a:pt x="215" y="8451"/>
                </a:cubicBezTo>
                <a:cubicBezTo>
                  <a:pt x="251" y="8412"/>
                  <a:pt x="288" y="8369"/>
                  <a:pt x="317" y="8327"/>
                </a:cubicBezTo>
                <a:close/>
                <a:moveTo>
                  <a:pt x="9675" y="4190"/>
                </a:moveTo>
                <a:cubicBezTo>
                  <a:pt x="10435" y="4190"/>
                  <a:pt x="11155" y="4558"/>
                  <a:pt x="11603" y="5170"/>
                </a:cubicBezTo>
                <a:cubicBezTo>
                  <a:pt x="11981" y="5687"/>
                  <a:pt x="12135" y="6318"/>
                  <a:pt x="12037" y="6951"/>
                </a:cubicBezTo>
                <a:cubicBezTo>
                  <a:pt x="11940" y="7583"/>
                  <a:pt x="11601" y="8139"/>
                  <a:pt x="11084" y="8517"/>
                </a:cubicBezTo>
                <a:cubicBezTo>
                  <a:pt x="10671" y="8819"/>
                  <a:pt x="10183" y="8978"/>
                  <a:pt x="9672" y="8978"/>
                </a:cubicBezTo>
                <a:cubicBezTo>
                  <a:pt x="8910" y="8978"/>
                  <a:pt x="8186" y="8612"/>
                  <a:pt x="7737" y="7997"/>
                </a:cubicBezTo>
                <a:cubicBezTo>
                  <a:pt x="6958" y="6932"/>
                  <a:pt x="7191" y="5431"/>
                  <a:pt x="8256" y="4652"/>
                </a:cubicBezTo>
                <a:cubicBezTo>
                  <a:pt x="8668" y="4350"/>
                  <a:pt x="9158" y="4190"/>
                  <a:pt x="9668" y="4190"/>
                </a:cubicBezTo>
                <a:cubicBezTo>
                  <a:pt x="9670" y="4190"/>
                  <a:pt x="9672" y="4190"/>
                  <a:pt x="9675" y="4190"/>
                </a:cubicBezTo>
                <a:close/>
                <a:moveTo>
                  <a:pt x="14125" y="8339"/>
                </a:moveTo>
                <a:cubicBezTo>
                  <a:pt x="14208" y="8339"/>
                  <a:pt x="14287" y="8379"/>
                  <a:pt x="14336" y="8445"/>
                </a:cubicBezTo>
                <a:lnTo>
                  <a:pt x="14409" y="8546"/>
                </a:lnTo>
                <a:cubicBezTo>
                  <a:pt x="14494" y="8662"/>
                  <a:pt x="14470" y="8825"/>
                  <a:pt x="14354" y="8912"/>
                </a:cubicBezTo>
                <a:lnTo>
                  <a:pt x="14257" y="8980"/>
                </a:lnTo>
                <a:lnTo>
                  <a:pt x="13876" y="8459"/>
                </a:lnTo>
                <a:lnTo>
                  <a:pt x="13972" y="8389"/>
                </a:lnTo>
                <a:cubicBezTo>
                  <a:pt x="14017" y="8356"/>
                  <a:pt x="14070" y="8339"/>
                  <a:pt x="14125" y="8339"/>
                </a:cubicBezTo>
                <a:close/>
                <a:moveTo>
                  <a:pt x="13479" y="6937"/>
                </a:moveTo>
                <a:lnTo>
                  <a:pt x="14765" y="8692"/>
                </a:lnTo>
                <a:lnTo>
                  <a:pt x="14340" y="9002"/>
                </a:lnTo>
                <a:lnTo>
                  <a:pt x="14327" y="8985"/>
                </a:lnTo>
                <a:lnTo>
                  <a:pt x="14380" y="8946"/>
                </a:lnTo>
                <a:cubicBezTo>
                  <a:pt x="14515" y="8846"/>
                  <a:pt x="14545" y="8654"/>
                  <a:pt x="14445" y="8518"/>
                </a:cubicBezTo>
                <a:lnTo>
                  <a:pt x="14371" y="8418"/>
                </a:lnTo>
                <a:cubicBezTo>
                  <a:pt x="14315" y="8340"/>
                  <a:pt x="14222" y="8292"/>
                  <a:pt x="14124" y="8292"/>
                </a:cubicBezTo>
                <a:cubicBezTo>
                  <a:pt x="14058" y="8292"/>
                  <a:pt x="13996" y="8313"/>
                  <a:pt x="13943" y="8353"/>
                </a:cubicBezTo>
                <a:lnTo>
                  <a:pt x="13891" y="8391"/>
                </a:lnTo>
                <a:lnTo>
                  <a:pt x="13172" y="7409"/>
                </a:lnTo>
                <a:cubicBezTo>
                  <a:pt x="13294" y="7259"/>
                  <a:pt x="13399" y="7098"/>
                  <a:pt x="13479" y="6937"/>
                </a:cubicBezTo>
                <a:close/>
                <a:moveTo>
                  <a:pt x="14291" y="9013"/>
                </a:moveTo>
                <a:lnTo>
                  <a:pt x="14304" y="9030"/>
                </a:lnTo>
                <a:lnTo>
                  <a:pt x="14298" y="9035"/>
                </a:lnTo>
                <a:lnTo>
                  <a:pt x="14285" y="9018"/>
                </a:lnTo>
                <a:lnTo>
                  <a:pt x="14291" y="9013"/>
                </a:lnTo>
                <a:close/>
                <a:moveTo>
                  <a:pt x="7374" y="7409"/>
                </a:moveTo>
                <a:cubicBezTo>
                  <a:pt x="7451" y="7623"/>
                  <a:pt x="7559" y="7831"/>
                  <a:pt x="7700" y="8022"/>
                </a:cubicBezTo>
                <a:cubicBezTo>
                  <a:pt x="7774" y="8124"/>
                  <a:pt x="7857" y="8219"/>
                  <a:pt x="7945" y="8306"/>
                </a:cubicBezTo>
                <a:lnTo>
                  <a:pt x="7281" y="9036"/>
                </a:lnTo>
                <a:cubicBezTo>
                  <a:pt x="7252" y="9035"/>
                  <a:pt x="7225" y="9033"/>
                  <a:pt x="7204" y="9025"/>
                </a:cubicBezTo>
                <a:cubicBezTo>
                  <a:pt x="7136" y="9004"/>
                  <a:pt x="7070" y="8949"/>
                  <a:pt x="7011" y="8899"/>
                </a:cubicBezTo>
                <a:cubicBezTo>
                  <a:pt x="6961" y="8857"/>
                  <a:pt x="6917" y="8820"/>
                  <a:pt x="6879" y="8808"/>
                </a:cubicBezTo>
                <a:cubicBezTo>
                  <a:pt x="6848" y="8799"/>
                  <a:pt x="6817" y="8793"/>
                  <a:pt x="6785" y="8793"/>
                </a:cubicBezTo>
                <a:cubicBezTo>
                  <a:pt x="6720" y="8793"/>
                  <a:pt x="6658" y="8813"/>
                  <a:pt x="6610" y="8849"/>
                </a:cubicBezTo>
                <a:cubicBezTo>
                  <a:pt x="6577" y="8846"/>
                  <a:pt x="6544" y="8841"/>
                  <a:pt x="6513" y="8832"/>
                </a:cubicBezTo>
                <a:cubicBezTo>
                  <a:pt x="6479" y="8822"/>
                  <a:pt x="6450" y="8807"/>
                  <a:pt x="6420" y="8791"/>
                </a:cubicBezTo>
                <a:cubicBezTo>
                  <a:pt x="6415" y="8777"/>
                  <a:pt x="6409" y="8762"/>
                  <a:pt x="6402" y="8749"/>
                </a:cubicBezTo>
                <a:cubicBezTo>
                  <a:pt x="6363" y="8681"/>
                  <a:pt x="6299" y="8630"/>
                  <a:pt x="6223" y="8607"/>
                </a:cubicBezTo>
                <a:cubicBezTo>
                  <a:pt x="6207" y="8602"/>
                  <a:pt x="6187" y="8600"/>
                  <a:pt x="6164" y="8600"/>
                </a:cubicBezTo>
                <a:cubicBezTo>
                  <a:pt x="6134" y="8600"/>
                  <a:pt x="6099" y="8603"/>
                  <a:pt x="6061" y="8607"/>
                </a:cubicBezTo>
                <a:cubicBezTo>
                  <a:pt x="6021" y="8611"/>
                  <a:pt x="5979" y="8614"/>
                  <a:pt x="5939" y="8614"/>
                </a:cubicBezTo>
                <a:cubicBezTo>
                  <a:pt x="5910" y="8614"/>
                  <a:pt x="5881" y="8612"/>
                  <a:pt x="5857" y="8608"/>
                </a:cubicBezTo>
                <a:lnTo>
                  <a:pt x="6033" y="7586"/>
                </a:lnTo>
                <a:lnTo>
                  <a:pt x="6415" y="8111"/>
                </a:lnTo>
                <a:lnTo>
                  <a:pt x="7374" y="7409"/>
                </a:lnTo>
                <a:close/>
                <a:moveTo>
                  <a:pt x="7977" y="8339"/>
                </a:moveTo>
                <a:cubicBezTo>
                  <a:pt x="8033" y="8393"/>
                  <a:pt x="8093" y="8444"/>
                  <a:pt x="8155" y="8493"/>
                </a:cubicBezTo>
                <a:lnTo>
                  <a:pt x="7646" y="9051"/>
                </a:lnTo>
                <a:cubicBezTo>
                  <a:pt x="7629" y="9041"/>
                  <a:pt x="7611" y="9034"/>
                  <a:pt x="7592" y="9029"/>
                </a:cubicBezTo>
                <a:cubicBezTo>
                  <a:pt x="7577" y="9024"/>
                  <a:pt x="7557" y="9022"/>
                  <a:pt x="7534" y="9022"/>
                </a:cubicBezTo>
                <a:cubicBezTo>
                  <a:pt x="7504" y="9022"/>
                  <a:pt x="7469" y="9025"/>
                  <a:pt x="7431" y="9029"/>
                </a:cubicBezTo>
                <a:cubicBezTo>
                  <a:pt x="7404" y="9034"/>
                  <a:pt x="7373" y="9035"/>
                  <a:pt x="7343" y="9036"/>
                </a:cubicBezTo>
                <a:lnTo>
                  <a:pt x="7977" y="8339"/>
                </a:lnTo>
                <a:close/>
                <a:moveTo>
                  <a:pt x="6435" y="8851"/>
                </a:moveTo>
                <a:lnTo>
                  <a:pt x="6435" y="8851"/>
                </a:lnTo>
                <a:cubicBezTo>
                  <a:pt x="6455" y="8861"/>
                  <a:pt x="6476" y="8868"/>
                  <a:pt x="6497" y="8876"/>
                </a:cubicBezTo>
                <a:cubicBezTo>
                  <a:pt x="6518" y="8882"/>
                  <a:pt x="6540" y="8887"/>
                  <a:pt x="6562" y="8890"/>
                </a:cubicBezTo>
                <a:cubicBezTo>
                  <a:pt x="6536" y="8919"/>
                  <a:pt x="6515" y="8953"/>
                  <a:pt x="6503" y="8993"/>
                </a:cubicBezTo>
                <a:cubicBezTo>
                  <a:pt x="6492" y="9031"/>
                  <a:pt x="6489" y="9072"/>
                  <a:pt x="6494" y="9110"/>
                </a:cubicBezTo>
                <a:cubicBezTo>
                  <a:pt x="6474" y="9100"/>
                  <a:pt x="6453" y="9093"/>
                  <a:pt x="6432" y="9087"/>
                </a:cubicBezTo>
                <a:cubicBezTo>
                  <a:pt x="6411" y="9079"/>
                  <a:pt x="6388" y="9075"/>
                  <a:pt x="6366" y="9072"/>
                </a:cubicBezTo>
                <a:cubicBezTo>
                  <a:pt x="6393" y="9042"/>
                  <a:pt x="6414" y="9009"/>
                  <a:pt x="6425" y="8970"/>
                </a:cubicBezTo>
                <a:cubicBezTo>
                  <a:pt x="6437" y="8933"/>
                  <a:pt x="6440" y="8891"/>
                  <a:pt x="6435" y="8851"/>
                </a:cubicBezTo>
                <a:close/>
                <a:moveTo>
                  <a:pt x="6163" y="8646"/>
                </a:moveTo>
                <a:cubicBezTo>
                  <a:pt x="6181" y="8646"/>
                  <a:pt x="6197" y="8647"/>
                  <a:pt x="6207" y="8650"/>
                </a:cubicBezTo>
                <a:cubicBezTo>
                  <a:pt x="6272" y="8670"/>
                  <a:pt x="6326" y="8713"/>
                  <a:pt x="6360" y="8771"/>
                </a:cubicBezTo>
                <a:cubicBezTo>
                  <a:pt x="6393" y="8829"/>
                  <a:pt x="6400" y="8896"/>
                  <a:pt x="6381" y="8956"/>
                </a:cubicBezTo>
                <a:cubicBezTo>
                  <a:pt x="6350" y="9056"/>
                  <a:pt x="6254" y="9123"/>
                  <a:pt x="6144" y="9123"/>
                </a:cubicBezTo>
                <a:cubicBezTo>
                  <a:pt x="6115" y="9123"/>
                  <a:pt x="6089" y="9119"/>
                  <a:pt x="6063" y="9112"/>
                </a:cubicBezTo>
                <a:cubicBezTo>
                  <a:pt x="6033" y="9102"/>
                  <a:pt x="5991" y="9067"/>
                  <a:pt x="5947" y="9030"/>
                </a:cubicBezTo>
                <a:cubicBezTo>
                  <a:pt x="5891" y="8982"/>
                  <a:pt x="5828" y="8929"/>
                  <a:pt x="5760" y="8902"/>
                </a:cubicBezTo>
                <a:lnTo>
                  <a:pt x="5839" y="8653"/>
                </a:lnTo>
                <a:cubicBezTo>
                  <a:pt x="5866" y="8659"/>
                  <a:pt x="5898" y="8661"/>
                  <a:pt x="5932" y="8661"/>
                </a:cubicBezTo>
                <a:cubicBezTo>
                  <a:pt x="5975" y="8661"/>
                  <a:pt x="6021" y="8657"/>
                  <a:pt x="6065" y="8653"/>
                </a:cubicBezTo>
                <a:cubicBezTo>
                  <a:pt x="6101" y="8649"/>
                  <a:pt x="6136" y="8646"/>
                  <a:pt x="6163" y="8646"/>
                </a:cubicBezTo>
                <a:close/>
                <a:moveTo>
                  <a:pt x="148" y="8988"/>
                </a:moveTo>
                <a:lnTo>
                  <a:pt x="148" y="8988"/>
                </a:lnTo>
                <a:cubicBezTo>
                  <a:pt x="166" y="8999"/>
                  <a:pt x="185" y="9006"/>
                  <a:pt x="203" y="9012"/>
                </a:cubicBezTo>
                <a:cubicBezTo>
                  <a:pt x="203" y="9046"/>
                  <a:pt x="204" y="9081"/>
                  <a:pt x="206" y="9115"/>
                </a:cubicBezTo>
                <a:cubicBezTo>
                  <a:pt x="187" y="9122"/>
                  <a:pt x="171" y="9130"/>
                  <a:pt x="155" y="9140"/>
                </a:cubicBezTo>
                <a:cubicBezTo>
                  <a:pt x="156" y="9115"/>
                  <a:pt x="157" y="9091"/>
                  <a:pt x="156" y="9064"/>
                </a:cubicBezTo>
                <a:cubicBezTo>
                  <a:pt x="155" y="9038"/>
                  <a:pt x="151" y="9014"/>
                  <a:pt x="148" y="8988"/>
                </a:cubicBezTo>
                <a:close/>
                <a:moveTo>
                  <a:pt x="14967" y="8601"/>
                </a:moveTo>
                <a:lnTo>
                  <a:pt x="15050" y="8713"/>
                </a:lnTo>
                <a:lnTo>
                  <a:pt x="14403" y="9185"/>
                </a:lnTo>
                <a:cubicBezTo>
                  <a:pt x="14401" y="9181"/>
                  <a:pt x="14398" y="9176"/>
                  <a:pt x="14396" y="9172"/>
                </a:cubicBezTo>
                <a:cubicBezTo>
                  <a:pt x="14388" y="9161"/>
                  <a:pt x="14381" y="9150"/>
                  <a:pt x="14373" y="9139"/>
                </a:cubicBezTo>
                <a:lnTo>
                  <a:pt x="14323" y="9071"/>
                </a:lnTo>
                <a:lnTo>
                  <a:pt x="14967" y="8601"/>
                </a:lnTo>
                <a:close/>
                <a:moveTo>
                  <a:pt x="12060" y="8261"/>
                </a:moveTo>
                <a:lnTo>
                  <a:pt x="12321" y="8619"/>
                </a:lnTo>
                <a:lnTo>
                  <a:pt x="12222" y="8692"/>
                </a:lnTo>
                <a:lnTo>
                  <a:pt x="10979" y="9228"/>
                </a:lnTo>
                <a:cubicBezTo>
                  <a:pt x="10950" y="9239"/>
                  <a:pt x="10922" y="9245"/>
                  <a:pt x="10890" y="9245"/>
                </a:cubicBezTo>
                <a:cubicBezTo>
                  <a:pt x="10796" y="9245"/>
                  <a:pt x="10708" y="9192"/>
                  <a:pt x="10664" y="9110"/>
                </a:cubicBezTo>
                <a:cubicBezTo>
                  <a:pt x="10649" y="9083"/>
                  <a:pt x="10639" y="9055"/>
                  <a:pt x="10637" y="9028"/>
                </a:cubicBezTo>
                <a:lnTo>
                  <a:pt x="11815" y="8366"/>
                </a:lnTo>
                <a:lnTo>
                  <a:pt x="12060" y="8261"/>
                </a:lnTo>
                <a:close/>
                <a:moveTo>
                  <a:pt x="6784" y="8841"/>
                </a:moveTo>
                <a:cubicBezTo>
                  <a:pt x="6811" y="8841"/>
                  <a:pt x="6838" y="8845"/>
                  <a:pt x="6864" y="8852"/>
                </a:cubicBezTo>
                <a:cubicBezTo>
                  <a:pt x="6895" y="8862"/>
                  <a:pt x="6937" y="8898"/>
                  <a:pt x="6980" y="8935"/>
                </a:cubicBezTo>
                <a:cubicBezTo>
                  <a:pt x="7037" y="8982"/>
                  <a:pt x="7099" y="9035"/>
                  <a:pt x="7168" y="9062"/>
                </a:cubicBezTo>
                <a:lnTo>
                  <a:pt x="7142" y="9141"/>
                </a:lnTo>
                <a:lnTo>
                  <a:pt x="7090" y="9312"/>
                </a:lnTo>
                <a:cubicBezTo>
                  <a:pt x="7062" y="9306"/>
                  <a:pt x="7030" y="9304"/>
                  <a:pt x="6996" y="9304"/>
                </a:cubicBezTo>
                <a:cubicBezTo>
                  <a:pt x="6953" y="9304"/>
                  <a:pt x="6907" y="9308"/>
                  <a:pt x="6864" y="9312"/>
                </a:cubicBezTo>
                <a:cubicBezTo>
                  <a:pt x="6828" y="9316"/>
                  <a:pt x="6794" y="9319"/>
                  <a:pt x="6767" y="9319"/>
                </a:cubicBezTo>
                <a:cubicBezTo>
                  <a:pt x="6748" y="9319"/>
                  <a:pt x="6732" y="9317"/>
                  <a:pt x="6722" y="9314"/>
                </a:cubicBezTo>
                <a:cubicBezTo>
                  <a:pt x="6656" y="9294"/>
                  <a:pt x="6601" y="9251"/>
                  <a:pt x="6568" y="9193"/>
                </a:cubicBezTo>
                <a:cubicBezTo>
                  <a:pt x="6535" y="9135"/>
                  <a:pt x="6527" y="9070"/>
                  <a:pt x="6547" y="9009"/>
                </a:cubicBezTo>
                <a:cubicBezTo>
                  <a:pt x="6577" y="8908"/>
                  <a:pt x="6673" y="8841"/>
                  <a:pt x="6784" y="8841"/>
                </a:cubicBezTo>
                <a:close/>
                <a:moveTo>
                  <a:pt x="12058" y="8812"/>
                </a:moveTo>
                <a:lnTo>
                  <a:pt x="12030" y="8833"/>
                </a:lnTo>
                <a:lnTo>
                  <a:pt x="12140" y="8983"/>
                </a:lnTo>
                <a:lnTo>
                  <a:pt x="11313" y="9340"/>
                </a:lnTo>
                <a:lnTo>
                  <a:pt x="11313" y="9340"/>
                </a:lnTo>
                <a:lnTo>
                  <a:pt x="11535" y="9038"/>
                </a:lnTo>
                <a:lnTo>
                  <a:pt x="12058" y="8812"/>
                </a:lnTo>
                <a:close/>
                <a:moveTo>
                  <a:pt x="15083" y="8744"/>
                </a:moveTo>
                <a:cubicBezTo>
                  <a:pt x="15120" y="8765"/>
                  <a:pt x="15160" y="8787"/>
                  <a:pt x="15198" y="8811"/>
                </a:cubicBezTo>
                <a:lnTo>
                  <a:pt x="14471" y="9345"/>
                </a:lnTo>
                <a:cubicBezTo>
                  <a:pt x="14471" y="9344"/>
                  <a:pt x="14470" y="9342"/>
                  <a:pt x="14470" y="9341"/>
                </a:cubicBezTo>
                <a:lnTo>
                  <a:pt x="14465" y="9329"/>
                </a:lnTo>
                <a:cubicBezTo>
                  <a:pt x="14461" y="9315"/>
                  <a:pt x="14457" y="9302"/>
                  <a:pt x="14452" y="9288"/>
                </a:cubicBezTo>
                <a:cubicBezTo>
                  <a:pt x="14451" y="9286"/>
                  <a:pt x="14451" y="9284"/>
                  <a:pt x="14450" y="9282"/>
                </a:cubicBezTo>
                <a:cubicBezTo>
                  <a:pt x="14448" y="9278"/>
                  <a:pt x="14446" y="9276"/>
                  <a:pt x="14446" y="9273"/>
                </a:cubicBezTo>
                <a:cubicBezTo>
                  <a:pt x="14441" y="9261"/>
                  <a:pt x="14436" y="9249"/>
                  <a:pt x="14431" y="9235"/>
                </a:cubicBezTo>
                <a:cubicBezTo>
                  <a:pt x="14429" y="9234"/>
                  <a:pt x="14429" y="9231"/>
                  <a:pt x="14428" y="9230"/>
                </a:cubicBezTo>
                <a:cubicBezTo>
                  <a:pt x="14427" y="9229"/>
                  <a:pt x="14425" y="9226"/>
                  <a:pt x="14425" y="9225"/>
                </a:cubicBezTo>
                <a:lnTo>
                  <a:pt x="14688" y="9034"/>
                </a:lnTo>
                <a:lnTo>
                  <a:pt x="15083" y="8744"/>
                </a:lnTo>
                <a:close/>
                <a:moveTo>
                  <a:pt x="15385" y="8762"/>
                </a:moveTo>
                <a:cubicBezTo>
                  <a:pt x="15403" y="8762"/>
                  <a:pt x="15417" y="8767"/>
                  <a:pt x="15429" y="8775"/>
                </a:cubicBezTo>
                <a:lnTo>
                  <a:pt x="14486" y="9465"/>
                </a:lnTo>
                <a:cubicBezTo>
                  <a:pt x="14486" y="9460"/>
                  <a:pt x="14485" y="9455"/>
                  <a:pt x="14485" y="9450"/>
                </a:cubicBezTo>
                <a:cubicBezTo>
                  <a:pt x="14485" y="9445"/>
                  <a:pt x="14483" y="9440"/>
                  <a:pt x="14483" y="9434"/>
                </a:cubicBezTo>
                <a:cubicBezTo>
                  <a:pt x="14482" y="9420"/>
                  <a:pt x="14481" y="9408"/>
                  <a:pt x="14479" y="9394"/>
                </a:cubicBezTo>
                <a:lnTo>
                  <a:pt x="15309" y="8788"/>
                </a:lnTo>
                <a:cubicBezTo>
                  <a:pt x="15332" y="8771"/>
                  <a:pt x="15359" y="8762"/>
                  <a:pt x="15385" y="8762"/>
                </a:cubicBezTo>
                <a:close/>
                <a:moveTo>
                  <a:pt x="8192" y="8522"/>
                </a:moveTo>
                <a:cubicBezTo>
                  <a:pt x="8612" y="8842"/>
                  <a:pt x="9133" y="9023"/>
                  <a:pt x="9673" y="9023"/>
                </a:cubicBezTo>
                <a:cubicBezTo>
                  <a:pt x="9782" y="9023"/>
                  <a:pt x="9888" y="9014"/>
                  <a:pt x="9994" y="9000"/>
                </a:cubicBezTo>
                <a:lnTo>
                  <a:pt x="9994" y="9000"/>
                </a:lnTo>
                <a:lnTo>
                  <a:pt x="9047" y="9531"/>
                </a:lnTo>
                <a:cubicBezTo>
                  <a:pt x="9033" y="9520"/>
                  <a:pt x="9017" y="9509"/>
                  <a:pt x="8999" y="9502"/>
                </a:cubicBezTo>
                <a:cubicBezTo>
                  <a:pt x="8951" y="9477"/>
                  <a:pt x="8872" y="9474"/>
                  <a:pt x="8789" y="9471"/>
                </a:cubicBezTo>
                <a:cubicBezTo>
                  <a:pt x="8714" y="9468"/>
                  <a:pt x="8636" y="9467"/>
                  <a:pt x="8576" y="9449"/>
                </a:cubicBezTo>
                <a:cubicBezTo>
                  <a:pt x="8508" y="9428"/>
                  <a:pt x="8443" y="9372"/>
                  <a:pt x="8383" y="9323"/>
                </a:cubicBezTo>
                <a:cubicBezTo>
                  <a:pt x="8333" y="9281"/>
                  <a:pt x="8290" y="9244"/>
                  <a:pt x="8251" y="9231"/>
                </a:cubicBezTo>
                <a:cubicBezTo>
                  <a:pt x="8221" y="9223"/>
                  <a:pt x="8190" y="9217"/>
                  <a:pt x="8158" y="9217"/>
                </a:cubicBezTo>
                <a:cubicBezTo>
                  <a:pt x="8092" y="9217"/>
                  <a:pt x="8030" y="9236"/>
                  <a:pt x="7982" y="9272"/>
                </a:cubicBezTo>
                <a:cubicBezTo>
                  <a:pt x="7949" y="9270"/>
                  <a:pt x="7916" y="9265"/>
                  <a:pt x="7885" y="9255"/>
                </a:cubicBezTo>
                <a:cubicBezTo>
                  <a:pt x="7852" y="9245"/>
                  <a:pt x="7822" y="9230"/>
                  <a:pt x="7792" y="9214"/>
                </a:cubicBezTo>
                <a:cubicBezTo>
                  <a:pt x="7787" y="9199"/>
                  <a:pt x="7781" y="9186"/>
                  <a:pt x="7774" y="9172"/>
                </a:cubicBezTo>
                <a:cubicBezTo>
                  <a:pt x="7753" y="9134"/>
                  <a:pt x="7722" y="9102"/>
                  <a:pt x="7687" y="9077"/>
                </a:cubicBezTo>
                <a:lnTo>
                  <a:pt x="8192" y="8522"/>
                </a:lnTo>
                <a:close/>
                <a:moveTo>
                  <a:pt x="7807" y="9275"/>
                </a:moveTo>
                <a:cubicBezTo>
                  <a:pt x="7827" y="9284"/>
                  <a:pt x="7848" y="9292"/>
                  <a:pt x="7870" y="9300"/>
                </a:cubicBezTo>
                <a:cubicBezTo>
                  <a:pt x="7891" y="9307"/>
                  <a:pt x="7913" y="9312"/>
                  <a:pt x="7936" y="9314"/>
                </a:cubicBezTo>
                <a:cubicBezTo>
                  <a:pt x="7910" y="9344"/>
                  <a:pt x="7889" y="9378"/>
                  <a:pt x="7876" y="9418"/>
                </a:cubicBezTo>
                <a:cubicBezTo>
                  <a:pt x="7865" y="9457"/>
                  <a:pt x="7863" y="9497"/>
                  <a:pt x="7868" y="9536"/>
                </a:cubicBezTo>
                <a:cubicBezTo>
                  <a:pt x="7848" y="9526"/>
                  <a:pt x="7827" y="9519"/>
                  <a:pt x="7806" y="9513"/>
                </a:cubicBezTo>
                <a:cubicBezTo>
                  <a:pt x="7785" y="9505"/>
                  <a:pt x="7762" y="9500"/>
                  <a:pt x="7739" y="9498"/>
                </a:cubicBezTo>
                <a:cubicBezTo>
                  <a:pt x="7766" y="9468"/>
                  <a:pt x="7787" y="9435"/>
                  <a:pt x="7799" y="9394"/>
                </a:cubicBezTo>
                <a:cubicBezTo>
                  <a:pt x="7810" y="9354"/>
                  <a:pt x="7812" y="9314"/>
                  <a:pt x="7807" y="9275"/>
                </a:cubicBezTo>
                <a:close/>
                <a:moveTo>
                  <a:pt x="7539" y="9069"/>
                </a:moveTo>
                <a:cubicBezTo>
                  <a:pt x="7556" y="9069"/>
                  <a:pt x="7570" y="9070"/>
                  <a:pt x="7580" y="9073"/>
                </a:cubicBezTo>
                <a:cubicBezTo>
                  <a:pt x="7646" y="9093"/>
                  <a:pt x="7700" y="9136"/>
                  <a:pt x="7733" y="9194"/>
                </a:cubicBezTo>
                <a:cubicBezTo>
                  <a:pt x="7766" y="9252"/>
                  <a:pt x="7774" y="9319"/>
                  <a:pt x="7754" y="9379"/>
                </a:cubicBezTo>
                <a:cubicBezTo>
                  <a:pt x="7723" y="9479"/>
                  <a:pt x="7627" y="9546"/>
                  <a:pt x="7517" y="9546"/>
                </a:cubicBezTo>
                <a:cubicBezTo>
                  <a:pt x="7489" y="9546"/>
                  <a:pt x="7463" y="9542"/>
                  <a:pt x="7437" y="9535"/>
                </a:cubicBezTo>
                <a:cubicBezTo>
                  <a:pt x="7406" y="9525"/>
                  <a:pt x="7364" y="9489"/>
                  <a:pt x="7321" y="9453"/>
                </a:cubicBezTo>
                <a:cubicBezTo>
                  <a:pt x="7264" y="9405"/>
                  <a:pt x="7201" y="9352"/>
                  <a:pt x="7133" y="9325"/>
                </a:cubicBezTo>
                <a:lnTo>
                  <a:pt x="7210" y="9076"/>
                </a:lnTo>
                <a:cubicBezTo>
                  <a:pt x="7238" y="9082"/>
                  <a:pt x="7270" y="9084"/>
                  <a:pt x="7304" y="9084"/>
                </a:cubicBezTo>
                <a:cubicBezTo>
                  <a:pt x="7347" y="9084"/>
                  <a:pt x="7394" y="9080"/>
                  <a:pt x="7438" y="9076"/>
                </a:cubicBezTo>
                <a:cubicBezTo>
                  <a:pt x="7476" y="9072"/>
                  <a:pt x="7512" y="9069"/>
                  <a:pt x="7539" y="9069"/>
                </a:cubicBezTo>
                <a:close/>
                <a:moveTo>
                  <a:pt x="15459" y="8811"/>
                </a:moveTo>
                <a:cubicBezTo>
                  <a:pt x="15462" y="8823"/>
                  <a:pt x="15462" y="8835"/>
                  <a:pt x="15461" y="8843"/>
                </a:cubicBezTo>
                <a:cubicBezTo>
                  <a:pt x="15457" y="8871"/>
                  <a:pt x="15437" y="8902"/>
                  <a:pt x="15409" y="8923"/>
                </a:cubicBezTo>
                <a:lnTo>
                  <a:pt x="14476" y="9605"/>
                </a:lnTo>
                <a:cubicBezTo>
                  <a:pt x="14477" y="9597"/>
                  <a:pt x="14480" y="9587"/>
                  <a:pt x="14481" y="9578"/>
                </a:cubicBezTo>
                <a:cubicBezTo>
                  <a:pt x="14482" y="9571"/>
                  <a:pt x="14482" y="9563"/>
                  <a:pt x="14483" y="9556"/>
                </a:cubicBezTo>
                <a:cubicBezTo>
                  <a:pt x="14482" y="9551"/>
                  <a:pt x="14483" y="9546"/>
                  <a:pt x="14483" y="9541"/>
                </a:cubicBezTo>
                <a:cubicBezTo>
                  <a:pt x="14483" y="9535"/>
                  <a:pt x="14485" y="9528"/>
                  <a:pt x="14486" y="9521"/>
                </a:cubicBezTo>
                <a:lnTo>
                  <a:pt x="15459" y="8811"/>
                </a:lnTo>
                <a:close/>
                <a:moveTo>
                  <a:pt x="7056" y="9354"/>
                </a:moveTo>
                <a:cubicBezTo>
                  <a:pt x="7072" y="9355"/>
                  <a:pt x="7085" y="9357"/>
                  <a:pt x="7099" y="9362"/>
                </a:cubicBezTo>
                <a:cubicBezTo>
                  <a:pt x="7157" y="9381"/>
                  <a:pt x="7215" y="9425"/>
                  <a:pt x="7268" y="9468"/>
                </a:cubicBezTo>
                <a:lnTo>
                  <a:pt x="7105" y="9648"/>
                </a:lnTo>
                <a:cubicBezTo>
                  <a:pt x="7056" y="9703"/>
                  <a:pt x="6987" y="9736"/>
                  <a:pt x="6936" y="9736"/>
                </a:cubicBezTo>
                <a:cubicBezTo>
                  <a:pt x="6914" y="9736"/>
                  <a:pt x="6896" y="9731"/>
                  <a:pt x="6883" y="9718"/>
                </a:cubicBezTo>
                <a:cubicBezTo>
                  <a:pt x="6836" y="9676"/>
                  <a:pt x="6858" y="9571"/>
                  <a:pt x="6931" y="9489"/>
                </a:cubicBezTo>
                <a:lnTo>
                  <a:pt x="7056" y="9354"/>
                </a:lnTo>
                <a:close/>
                <a:moveTo>
                  <a:pt x="8158" y="9262"/>
                </a:moveTo>
                <a:cubicBezTo>
                  <a:pt x="8185" y="9262"/>
                  <a:pt x="8212" y="9266"/>
                  <a:pt x="8238" y="9273"/>
                </a:cubicBezTo>
                <a:cubicBezTo>
                  <a:pt x="8269" y="9283"/>
                  <a:pt x="8311" y="9319"/>
                  <a:pt x="8354" y="9355"/>
                </a:cubicBezTo>
                <a:cubicBezTo>
                  <a:pt x="8411" y="9403"/>
                  <a:pt x="8472" y="9456"/>
                  <a:pt x="8541" y="9483"/>
                </a:cubicBezTo>
                <a:lnTo>
                  <a:pt x="8464" y="9734"/>
                </a:lnTo>
                <a:cubicBezTo>
                  <a:pt x="8436" y="9728"/>
                  <a:pt x="8404" y="9726"/>
                  <a:pt x="8369" y="9726"/>
                </a:cubicBezTo>
                <a:cubicBezTo>
                  <a:pt x="8326" y="9726"/>
                  <a:pt x="8280" y="9729"/>
                  <a:pt x="8238" y="9734"/>
                </a:cubicBezTo>
                <a:cubicBezTo>
                  <a:pt x="8201" y="9738"/>
                  <a:pt x="8167" y="9741"/>
                  <a:pt x="8140" y="9741"/>
                </a:cubicBezTo>
                <a:cubicBezTo>
                  <a:pt x="8121" y="9741"/>
                  <a:pt x="8106" y="9740"/>
                  <a:pt x="8096" y="9736"/>
                </a:cubicBezTo>
                <a:cubicBezTo>
                  <a:pt x="7960" y="9694"/>
                  <a:pt x="7881" y="9557"/>
                  <a:pt x="7921" y="9429"/>
                </a:cubicBezTo>
                <a:cubicBezTo>
                  <a:pt x="7950" y="9329"/>
                  <a:pt x="8047" y="9262"/>
                  <a:pt x="8158" y="9262"/>
                </a:cubicBezTo>
                <a:close/>
                <a:moveTo>
                  <a:pt x="14251" y="4210"/>
                </a:moveTo>
                <a:lnTo>
                  <a:pt x="13550" y="6642"/>
                </a:lnTo>
                <a:cubicBezTo>
                  <a:pt x="13417" y="7103"/>
                  <a:pt x="12970" y="7667"/>
                  <a:pt x="12552" y="7900"/>
                </a:cubicBezTo>
                <a:lnTo>
                  <a:pt x="9209" y="9774"/>
                </a:lnTo>
                <a:cubicBezTo>
                  <a:pt x="9197" y="9763"/>
                  <a:pt x="9184" y="9751"/>
                  <a:pt x="9171" y="9737"/>
                </a:cubicBezTo>
                <a:cubicBezTo>
                  <a:pt x="9170" y="9727"/>
                  <a:pt x="9170" y="9716"/>
                  <a:pt x="9167" y="9706"/>
                </a:cubicBezTo>
                <a:cubicBezTo>
                  <a:pt x="9155" y="9652"/>
                  <a:pt x="9124" y="9603"/>
                  <a:pt x="9083" y="9562"/>
                </a:cubicBezTo>
                <a:lnTo>
                  <a:pt x="10123" y="8980"/>
                </a:lnTo>
                <a:cubicBezTo>
                  <a:pt x="10478" y="8914"/>
                  <a:pt x="10812" y="8770"/>
                  <a:pt x="11111" y="8553"/>
                </a:cubicBezTo>
                <a:cubicBezTo>
                  <a:pt x="11247" y="8453"/>
                  <a:pt x="11371" y="8340"/>
                  <a:pt x="11482" y="8218"/>
                </a:cubicBezTo>
                <a:lnTo>
                  <a:pt x="12432" y="7685"/>
                </a:lnTo>
                <a:cubicBezTo>
                  <a:pt x="12473" y="7663"/>
                  <a:pt x="12514" y="7635"/>
                  <a:pt x="12557" y="7605"/>
                </a:cubicBezTo>
                <a:cubicBezTo>
                  <a:pt x="12889" y="7362"/>
                  <a:pt x="13214" y="6919"/>
                  <a:pt x="13313" y="6574"/>
                </a:cubicBezTo>
                <a:lnTo>
                  <a:pt x="13956" y="4341"/>
                </a:lnTo>
                <a:cubicBezTo>
                  <a:pt x="14059" y="4320"/>
                  <a:pt x="14158" y="4279"/>
                  <a:pt x="14245" y="4215"/>
                </a:cubicBezTo>
                <a:cubicBezTo>
                  <a:pt x="14247" y="4214"/>
                  <a:pt x="14249" y="4211"/>
                  <a:pt x="14251" y="4210"/>
                </a:cubicBezTo>
                <a:close/>
                <a:moveTo>
                  <a:pt x="12166" y="9022"/>
                </a:moveTo>
                <a:lnTo>
                  <a:pt x="12262" y="9154"/>
                </a:lnTo>
                <a:lnTo>
                  <a:pt x="11404" y="9782"/>
                </a:lnTo>
                <a:cubicBezTo>
                  <a:pt x="11345" y="9667"/>
                  <a:pt x="11249" y="9590"/>
                  <a:pt x="11160" y="9590"/>
                </a:cubicBezTo>
                <a:cubicBezTo>
                  <a:pt x="11139" y="9590"/>
                  <a:pt x="11121" y="9594"/>
                  <a:pt x="11102" y="9603"/>
                </a:cubicBezTo>
                <a:lnTo>
                  <a:pt x="11085" y="9611"/>
                </a:lnTo>
                <a:cubicBezTo>
                  <a:pt x="11085" y="9592"/>
                  <a:pt x="11088" y="9572"/>
                  <a:pt x="11095" y="9552"/>
                </a:cubicBezTo>
                <a:cubicBezTo>
                  <a:pt x="11113" y="9500"/>
                  <a:pt x="11150" y="9460"/>
                  <a:pt x="11201" y="9437"/>
                </a:cubicBezTo>
                <a:lnTo>
                  <a:pt x="12166" y="9022"/>
                </a:lnTo>
                <a:close/>
                <a:moveTo>
                  <a:pt x="209" y="9166"/>
                </a:moveTo>
                <a:cubicBezTo>
                  <a:pt x="213" y="9211"/>
                  <a:pt x="220" y="9257"/>
                  <a:pt x="230" y="9304"/>
                </a:cubicBezTo>
                <a:cubicBezTo>
                  <a:pt x="224" y="9310"/>
                  <a:pt x="218" y="9314"/>
                  <a:pt x="214" y="9322"/>
                </a:cubicBezTo>
                <a:cubicBezTo>
                  <a:pt x="194" y="9357"/>
                  <a:pt x="189" y="9399"/>
                  <a:pt x="202" y="9438"/>
                </a:cubicBezTo>
                <a:cubicBezTo>
                  <a:pt x="217" y="9487"/>
                  <a:pt x="254" y="9521"/>
                  <a:pt x="298" y="9533"/>
                </a:cubicBezTo>
                <a:cubicBezTo>
                  <a:pt x="318" y="9584"/>
                  <a:pt x="340" y="9636"/>
                  <a:pt x="367" y="9686"/>
                </a:cubicBezTo>
                <a:cubicBezTo>
                  <a:pt x="380" y="9711"/>
                  <a:pt x="394" y="9734"/>
                  <a:pt x="409" y="9757"/>
                </a:cubicBezTo>
                <a:lnTo>
                  <a:pt x="359" y="9788"/>
                </a:lnTo>
                <a:cubicBezTo>
                  <a:pt x="325" y="9739"/>
                  <a:pt x="281" y="9695"/>
                  <a:pt x="239" y="9652"/>
                </a:cubicBezTo>
                <a:lnTo>
                  <a:pt x="212" y="9624"/>
                </a:lnTo>
                <a:cubicBezTo>
                  <a:pt x="165" y="9577"/>
                  <a:pt x="109" y="9516"/>
                  <a:pt x="97" y="9470"/>
                </a:cubicBezTo>
                <a:cubicBezTo>
                  <a:pt x="73" y="9392"/>
                  <a:pt x="80" y="9309"/>
                  <a:pt x="118" y="9247"/>
                </a:cubicBezTo>
                <a:cubicBezTo>
                  <a:pt x="140" y="9209"/>
                  <a:pt x="172" y="9183"/>
                  <a:pt x="209" y="9166"/>
                </a:cubicBezTo>
                <a:close/>
                <a:moveTo>
                  <a:pt x="8866" y="9711"/>
                </a:moveTo>
                <a:cubicBezTo>
                  <a:pt x="8873" y="9711"/>
                  <a:pt x="8882" y="9714"/>
                  <a:pt x="8891" y="9718"/>
                </a:cubicBezTo>
                <a:cubicBezTo>
                  <a:pt x="8904" y="9725"/>
                  <a:pt x="8913" y="9735"/>
                  <a:pt x="8917" y="9748"/>
                </a:cubicBezTo>
                <a:cubicBezTo>
                  <a:pt x="8919" y="9758"/>
                  <a:pt x="8919" y="9771"/>
                  <a:pt x="8914" y="9779"/>
                </a:cubicBezTo>
                <a:cubicBezTo>
                  <a:pt x="8906" y="9794"/>
                  <a:pt x="8890" y="9802"/>
                  <a:pt x="8874" y="9802"/>
                </a:cubicBezTo>
                <a:cubicBezTo>
                  <a:pt x="8866" y="9802"/>
                  <a:pt x="8858" y="9800"/>
                  <a:pt x="8851" y="9796"/>
                </a:cubicBezTo>
                <a:cubicBezTo>
                  <a:pt x="8825" y="9785"/>
                  <a:pt x="8815" y="9757"/>
                  <a:pt x="8825" y="9735"/>
                </a:cubicBezTo>
                <a:cubicBezTo>
                  <a:pt x="8833" y="9720"/>
                  <a:pt x="8849" y="9711"/>
                  <a:pt x="8866" y="9711"/>
                </a:cubicBezTo>
                <a:close/>
                <a:moveTo>
                  <a:pt x="15426" y="8965"/>
                </a:moveTo>
                <a:cubicBezTo>
                  <a:pt x="15453" y="8985"/>
                  <a:pt x="15482" y="9006"/>
                  <a:pt x="15510" y="9029"/>
                </a:cubicBezTo>
                <a:lnTo>
                  <a:pt x="14436" y="9814"/>
                </a:lnTo>
                <a:cubicBezTo>
                  <a:pt x="14431" y="9798"/>
                  <a:pt x="14424" y="9782"/>
                  <a:pt x="14418" y="9766"/>
                </a:cubicBezTo>
                <a:cubicBezTo>
                  <a:pt x="14433" y="9736"/>
                  <a:pt x="14445" y="9708"/>
                  <a:pt x="14456" y="9676"/>
                </a:cubicBezTo>
                <a:lnTo>
                  <a:pt x="15426" y="8965"/>
                </a:lnTo>
                <a:close/>
                <a:moveTo>
                  <a:pt x="13285" y="8106"/>
                </a:moveTo>
                <a:cubicBezTo>
                  <a:pt x="13458" y="8106"/>
                  <a:pt x="13622" y="8189"/>
                  <a:pt x="13723" y="8326"/>
                </a:cubicBezTo>
                <a:lnTo>
                  <a:pt x="14338" y="9166"/>
                </a:lnTo>
                <a:cubicBezTo>
                  <a:pt x="14498" y="9386"/>
                  <a:pt x="14471" y="9687"/>
                  <a:pt x="14276" y="9874"/>
                </a:cubicBezTo>
                <a:lnTo>
                  <a:pt x="13028" y="8170"/>
                </a:lnTo>
                <a:cubicBezTo>
                  <a:pt x="13107" y="8128"/>
                  <a:pt x="13196" y="8106"/>
                  <a:pt x="13285" y="8106"/>
                </a:cubicBezTo>
                <a:close/>
                <a:moveTo>
                  <a:pt x="8582" y="9499"/>
                </a:moveTo>
                <a:cubicBezTo>
                  <a:pt x="8644" y="9514"/>
                  <a:pt x="8716" y="9516"/>
                  <a:pt x="8786" y="9517"/>
                </a:cubicBezTo>
                <a:cubicBezTo>
                  <a:pt x="8863" y="9520"/>
                  <a:pt x="8939" y="9521"/>
                  <a:pt x="8977" y="9542"/>
                </a:cubicBezTo>
                <a:cubicBezTo>
                  <a:pt x="9051" y="9580"/>
                  <a:pt x="9104" y="9643"/>
                  <a:pt x="9121" y="9717"/>
                </a:cubicBezTo>
                <a:cubicBezTo>
                  <a:pt x="9139" y="9778"/>
                  <a:pt x="9126" y="9840"/>
                  <a:pt x="9091" y="9887"/>
                </a:cubicBezTo>
                <a:cubicBezTo>
                  <a:pt x="9087" y="9892"/>
                  <a:pt x="9082" y="9895"/>
                  <a:pt x="9078" y="9901"/>
                </a:cubicBezTo>
                <a:cubicBezTo>
                  <a:pt x="9042" y="9884"/>
                  <a:pt x="9005" y="9867"/>
                  <a:pt x="8968" y="9852"/>
                </a:cubicBezTo>
                <a:cubicBezTo>
                  <a:pt x="8977" y="9844"/>
                  <a:pt x="8984" y="9835"/>
                  <a:pt x="8991" y="9823"/>
                </a:cubicBezTo>
                <a:cubicBezTo>
                  <a:pt x="9008" y="9794"/>
                  <a:pt x="9013" y="9758"/>
                  <a:pt x="9003" y="9726"/>
                </a:cubicBezTo>
                <a:cubicBezTo>
                  <a:pt x="8992" y="9689"/>
                  <a:pt x="8966" y="9657"/>
                  <a:pt x="8929" y="9638"/>
                </a:cubicBezTo>
                <a:cubicBezTo>
                  <a:pt x="8908" y="9629"/>
                  <a:pt x="8883" y="9622"/>
                  <a:pt x="8861" y="9622"/>
                </a:cubicBezTo>
                <a:cubicBezTo>
                  <a:pt x="8809" y="9622"/>
                  <a:pt x="8762" y="9652"/>
                  <a:pt x="8742" y="9698"/>
                </a:cubicBezTo>
                <a:cubicBezTo>
                  <a:pt x="8731" y="9726"/>
                  <a:pt x="8730" y="9756"/>
                  <a:pt x="8736" y="9784"/>
                </a:cubicBezTo>
                <a:cubicBezTo>
                  <a:pt x="8665" y="9769"/>
                  <a:pt x="8593" y="9760"/>
                  <a:pt x="8523" y="9757"/>
                </a:cubicBezTo>
                <a:cubicBezTo>
                  <a:pt x="8518" y="9754"/>
                  <a:pt x="8512" y="9751"/>
                  <a:pt x="8505" y="9748"/>
                </a:cubicBezTo>
                <a:lnTo>
                  <a:pt x="8582" y="9499"/>
                </a:lnTo>
                <a:close/>
                <a:moveTo>
                  <a:pt x="9171" y="9798"/>
                </a:moveTo>
                <a:cubicBezTo>
                  <a:pt x="9189" y="9816"/>
                  <a:pt x="9207" y="9834"/>
                  <a:pt x="9228" y="9850"/>
                </a:cubicBezTo>
                <a:cubicBezTo>
                  <a:pt x="9247" y="9864"/>
                  <a:pt x="9267" y="9877"/>
                  <a:pt x="9287" y="9889"/>
                </a:cubicBezTo>
                <a:cubicBezTo>
                  <a:pt x="9250" y="9906"/>
                  <a:pt x="9218" y="9930"/>
                  <a:pt x="9194" y="9963"/>
                </a:cubicBezTo>
                <a:cubicBezTo>
                  <a:pt x="9194" y="9963"/>
                  <a:pt x="9194" y="9964"/>
                  <a:pt x="9192" y="9964"/>
                </a:cubicBezTo>
                <a:cubicBezTo>
                  <a:pt x="9168" y="9950"/>
                  <a:pt x="9145" y="9934"/>
                  <a:pt x="9121" y="9921"/>
                </a:cubicBezTo>
                <a:cubicBezTo>
                  <a:pt x="9124" y="9919"/>
                  <a:pt x="9126" y="9915"/>
                  <a:pt x="9128" y="9913"/>
                </a:cubicBezTo>
                <a:cubicBezTo>
                  <a:pt x="9152" y="9880"/>
                  <a:pt x="9166" y="9841"/>
                  <a:pt x="9171" y="9798"/>
                </a:cubicBezTo>
                <a:close/>
                <a:moveTo>
                  <a:pt x="15696" y="8978"/>
                </a:moveTo>
                <a:cubicBezTo>
                  <a:pt x="15714" y="8978"/>
                  <a:pt x="15728" y="8983"/>
                  <a:pt x="15740" y="8992"/>
                </a:cubicBezTo>
                <a:lnTo>
                  <a:pt x="14330" y="10022"/>
                </a:lnTo>
                <a:cubicBezTo>
                  <a:pt x="14322" y="9987"/>
                  <a:pt x="14340" y="9941"/>
                  <a:pt x="14380" y="9911"/>
                </a:cubicBezTo>
                <a:lnTo>
                  <a:pt x="15620" y="9004"/>
                </a:lnTo>
                <a:cubicBezTo>
                  <a:pt x="15643" y="8987"/>
                  <a:pt x="15670" y="8978"/>
                  <a:pt x="15696" y="8978"/>
                </a:cubicBezTo>
                <a:close/>
                <a:moveTo>
                  <a:pt x="15768" y="9028"/>
                </a:moveTo>
                <a:lnTo>
                  <a:pt x="15768" y="9028"/>
                </a:lnTo>
                <a:cubicBezTo>
                  <a:pt x="15778" y="9062"/>
                  <a:pt x="15758" y="9110"/>
                  <a:pt x="15717" y="9139"/>
                </a:cubicBezTo>
                <a:lnTo>
                  <a:pt x="14477" y="10046"/>
                </a:lnTo>
                <a:cubicBezTo>
                  <a:pt x="14453" y="10063"/>
                  <a:pt x="14425" y="10072"/>
                  <a:pt x="14399" y="10072"/>
                </a:cubicBezTo>
                <a:cubicBezTo>
                  <a:pt x="14383" y="10072"/>
                  <a:pt x="14367" y="10068"/>
                  <a:pt x="14355" y="10061"/>
                </a:cubicBezTo>
                <a:lnTo>
                  <a:pt x="15768" y="9028"/>
                </a:lnTo>
                <a:close/>
                <a:moveTo>
                  <a:pt x="9411" y="10075"/>
                </a:moveTo>
                <a:cubicBezTo>
                  <a:pt x="9410" y="10075"/>
                  <a:pt x="9408" y="10077"/>
                  <a:pt x="9405" y="10077"/>
                </a:cubicBezTo>
                <a:cubicBezTo>
                  <a:pt x="9408" y="10077"/>
                  <a:pt x="9409" y="10075"/>
                  <a:pt x="9411" y="10075"/>
                </a:cubicBezTo>
                <a:close/>
                <a:moveTo>
                  <a:pt x="15719" y="9194"/>
                </a:moveTo>
                <a:cubicBezTo>
                  <a:pt x="15743" y="9217"/>
                  <a:pt x="15770" y="9239"/>
                  <a:pt x="15796" y="9262"/>
                </a:cubicBezTo>
                <a:lnTo>
                  <a:pt x="14572" y="10157"/>
                </a:lnTo>
                <a:cubicBezTo>
                  <a:pt x="14557" y="10125"/>
                  <a:pt x="14545" y="10094"/>
                  <a:pt x="14533" y="10062"/>
                </a:cubicBezTo>
                <a:lnTo>
                  <a:pt x="15719" y="9194"/>
                </a:lnTo>
                <a:close/>
                <a:moveTo>
                  <a:pt x="9414" y="10119"/>
                </a:moveTo>
                <a:cubicBezTo>
                  <a:pt x="9427" y="10119"/>
                  <a:pt x="9441" y="10125"/>
                  <a:pt x="9451" y="10136"/>
                </a:cubicBezTo>
                <a:cubicBezTo>
                  <a:pt x="9460" y="10146"/>
                  <a:pt x="9466" y="10159"/>
                  <a:pt x="9466" y="10173"/>
                </a:cubicBezTo>
                <a:cubicBezTo>
                  <a:pt x="9466" y="10175"/>
                  <a:pt x="9463" y="10179"/>
                  <a:pt x="9462" y="10182"/>
                </a:cubicBezTo>
                <a:cubicBezTo>
                  <a:pt x="9442" y="10160"/>
                  <a:pt x="9420" y="10141"/>
                  <a:pt x="9399" y="10121"/>
                </a:cubicBezTo>
                <a:cubicBezTo>
                  <a:pt x="9404" y="10120"/>
                  <a:pt x="9409" y="10119"/>
                  <a:pt x="9414" y="10119"/>
                </a:cubicBezTo>
                <a:close/>
                <a:moveTo>
                  <a:pt x="430" y="9794"/>
                </a:moveTo>
                <a:cubicBezTo>
                  <a:pt x="475" y="9863"/>
                  <a:pt x="525" y="9925"/>
                  <a:pt x="579" y="9983"/>
                </a:cubicBezTo>
                <a:cubicBezTo>
                  <a:pt x="576" y="9993"/>
                  <a:pt x="571" y="10005"/>
                  <a:pt x="570" y="10017"/>
                </a:cubicBezTo>
                <a:cubicBezTo>
                  <a:pt x="567" y="10056"/>
                  <a:pt x="582" y="10095"/>
                  <a:pt x="609" y="10125"/>
                </a:cubicBezTo>
                <a:cubicBezTo>
                  <a:pt x="637" y="10154"/>
                  <a:pt x="676" y="10172"/>
                  <a:pt x="714" y="10172"/>
                </a:cubicBezTo>
                <a:cubicBezTo>
                  <a:pt x="736" y="10172"/>
                  <a:pt x="756" y="10166"/>
                  <a:pt x="774" y="10156"/>
                </a:cubicBezTo>
                <a:cubicBezTo>
                  <a:pt x="809" y="10180"/>
                  <a:pt x="844" y="10203"/>
                  <a:pt x="879" y="10226"/>
                </a:cubicBezTo>
                <a:cubicBezTo>
                  <a:pt x="841" y="10268"/>
                  <a:pt x="788" y="10291"/>
                  <a:pt x="726" y="10291"/>
                </a:cubicBezTo>
                <a:cubicBezTo>
                  <a:pt x="655" y="10291"/>
                  <a:pt x="584" y="10259"/>
                  <a:pt x="529" y="10200"/>
                </a:cubicBezTo>
                <a:cubicBezTo>
                  <a:pt x="496" y="10166"/>
                  <a:pt x="473" y="10091"/>
                  <a:pt x="449" y="10010"/>
                </a:cubicBezTo>
                <a:cubicBezTo>
                  <a:pt x="429" y="9946"/>
                  <a:pt x="408" y="9880"/>
                  <a:pt x="380" y="9825"/>
                </a:cubicBezTo>
                <a:lnTo>
                  <a:pt x="430" y="9794"/>
                </a:lnTo>
                <a:close/>
                <a:moveTo>
                  <a:pt x="15972" y="9220"/>
                </a:moveTo>
                <a:cubicBezTo>
                  <a:pt x="15989" y="9220"/>
                  <a:pt x="16004" y="9226"/>
                  <a:pt x="16016" y="9234"/>
                </a:cubicBezTo>
                <a:lnTo>
                  <a:pt x="14477" y="10358"/>
                </a:lnTo>
                <a:cubicBezTo>
                  <a:pt x="14467" y="10323"/>
                  <a:pt x="14486" y="10276"/>
                  <a:pt x="14525" y="10248"/>
                </a:cubicBezTo>
                <a:lnTo>
                  <a:pt x="15895" y="9247"/>
                </a:lnTo>
                <a:cubicBezTo>
                  <a:pt x="15920" y="9230"/>
                  <a:pt x="15946" y="9220"/>
                  <a:pt x="15972" y="9220"/>
                </a:cubicBezTo>
                <a:close/>
                <a:moveTo>
                  <a:pt x="1596" y="7689"/>
                </a:moveTo>
                <a:cubicBezTo>
                  <a:pt x="1731" y="7689"/>
                  <a:pt x="1864" y="7709"/>
                  <a:pt x="1994" y="7748"/>
                </a:cubicBezTo>
                <a:cubicBezTo>
                  <a:pt x="2703" y="7968"/>
                  <a:pt x="3102" y="8722"/>
                  <a:pt x="2885" y="9431"/>
                </a:cubicBezTo>
                <a:cubicBezTo>
                  <a:pt x="2709" y="10000"/>
                  <a:pt x="2192" y="10383"/>
                  <a:pt x="1599" y="10383"/>
                </a:cubicBezTo>
                <a:cubicBezTo>
                  <a:pt x="1462" y="10381"/>
                  <a:pt x="1330" y="10362"/>
                  <a:pt x="1200" y="10321"/>
                </a:cubicBezTo>
                <a:cubicBezTo>
                  <a:pt x="856" y="10216"/>
                  <a:pt x="573" y="9983"/>
                  <a:pt x="407" y="9666"/>
                </a:cubicBezTo>
                <a:cubicBezTo>
                  <a:pt x="238" y="9347"/>
                  <a:pt x="203" y="8982"/>
                  <a:pt x="310" y="8639"/>
                </a:cubicBezTo>
                <a:cubicBezTo>
                  <a:pt x="486" y="8071"/>
                  <a:pt x="1003" y="7689"/>
                  <a:pt x="1596" y="7689"/>
                </a:cubicBezTo>
                <a:close/>
                <a:moveTo>
                  <a:pt x="920" y="10252"/>
                </a:moveTo>
                <a:cubicBezTo>
                  <a:pt x="946" y="10265"/>
                  <a:pt x="971" y="10278"/>
                  <a:pt x="997" y="10290"/>
                </a:cubicBezTo>
                <a:cubicBezTo>
                  <a:pt x="972" y="10321"/>
                  <a:pt x="957" y="10362"/>
                  <a:pt x="952" y="10404"/>
                </a:cubicBezTo>
                <a:cubicBezTo>
                  <a:pt x="934" y="10386"/>
                  <a:pt x="916" y="10369"/>
                  <a:pt x="897" y="10354"/>
                </a:cubicBezTo>
                <a:cubicBezTo>
                  <a:pt x="877" y="10340"/>
                  <a:pt x="857" y="10327"/>
                  <a:pt x="837" y="10315"/>
                </a:cubicBezTo>
                <a:cubicBezTo>
                  <a:pt x="869" y="10300"/>
                  <a:pt x="897" y="10279"/>
                  <a:pt x="920" y="10252"/>
                </a:cubicBezTo>
                <a:close/>
                <a:moveTo>
                  <a:pt x="16043" y="9270"/>
                </a:moveTo>
                <a:lnTo>
                  <a:pt x="16043" y="9270"/>
                </a:lnTo>
                <a:cubicBezTo>
                  <a:pt x="16054" y="9305"/>
                  <a:pt x="16033" y="9351"/>
                  <a:pt x="15993" y="9382"/>
                </a:cubicBezTo>
                <a:lnTo>
                  <a:pt x="14625" y="10383"/>
                </a:lnTo>
                <a:cubicBezTo>
                  <a:pt x="14601" y="10400"/>
                  <a:pt x="14573" y="10408"/>
                  <a:pt x="14548" y="10408"/>
                </a:cubicBezTo>
                <a:cubicBezTo>
                  <a:pt x="14531" y="10408"/>
                  <a:pt x="14515" y="10404"/>
                  <a:pt x="14502" y="10396"/>
                </a:cubicBezTo>
                <a:lnTo>
                  <a:pt x="16043" y="9270"/>
                </a:lnTo>
                <a:close/>
                <a:moveTo>
                  <a:pt x="9397" y="9910"/>
                </a:moveTo>
                <a:cubicBezTo>
                  <a:pt x="9469" y="9910"/>
                  <a:pt x="9539" y="9942"/>
                  <a:pt x="9594" y="10001"/>
                </a:cubicBezTo>
                <a:cubicBezTo>
                  <a:pt x="9627" y="10036"/>
                  <a:pt x="9650" y="10111"/>
                  <a:pt x="9674" y="10190"/>
                </a:cubicBezTo>
                <a:cubicBezTo>
                  <a:pt x="9694" y="10254"/>
                  <a:pt x="9716" y="10321"/>
                  <a:pt x="9743" y="10375"/>
                </a:cubicBezTo>
                <a:lnTo>
                  <a:pt x="9652" y="10432"/>
                </a:lnTo>
                <a:cubicBezTo>
                  <a:pt x="9614" y="10369"/>
                  <a:pt x="9572" y="10309"/>
                  <a:pt x="9526" y="10252"/>
                </a:cubicBezTo>
                <a:cubicBezTo>
                  <a:pt x="9542" y="10232"/>
                  <a:pt x="9553" y="10210"/>
                  <a:pt x="9555" y="10183"/>
                </a:cubicBezTo>
                <a:cubicBezTo>
                  <a:pt x="9557" y="10145"/>
                  <a:pt x="9543" y="10105"/>
                  <a:pt x="9515" y="10075"/>
                </a:cubicBezTo>
                <a:cubicBezTo>
                  <a:pt x="9488" y="10045"/>
                  <a:pt x="9449" y="10030"/>
                  <a:pt x="9412" y="10030"/>
                </a:cubicBezTo>
                <a:cubicBezTo>
                  <a:pt x="9382" y="10030"/>
                  <a:pt x="9352" y="10040"/>
                  <a:pt x="9330" y="10059"/>
                </a:cubicBezTo>
                <a:cubicBezTo>
                  <a:pt x="9298" y="10034"/>
                  <a:pt x="9266" y="10010"/>
                  <a:pt x="9231" y="9988"/>
                </a:cubicBezTo>
                <a:cubicBezTo>
                  <a:pt x="9269" y="9939"/>
                  <a:pt x="9330" y="9910"/>
                  <a:pt x="9397" y="9910"/>
                </a:cubicBezTo>
                <a:close/>
                <a:moveTo>
                  <a:pt x="15991" y="9440"/>
                </a:moveTo>
                <a:cubicBezTo>
                  <a:pt x="16016" y="9462"/>
                  <a:pt x="16041" y="9486"/>
                  <a:pt x="16065" y="9509"/>
                </a:cubicBezTo>
                <a:lnTo>
                  <a:pt x="14726" y="10489"/>
                </a:lnTo>
                <a:cubicBezTo>
                  <a:pt x="14712" y="10459"/>
                  <a:pt x="14696" y="10428"/>
                  <a:pt x="14682" y="10398"/>
                </a:cubicBezTo>
                <a:lnTo>
                  <a:pt x="15991" y="9440"/>
                </a:lnTo>
                <a:close/>
                <a:moveTo>
                  <a:pt x="1252" y="10402"/>
                </a:moveTo>
                <a:cubicBezTo>
                  <a:pt x="1259" y="10402"/>
                  <a:pt x="1267" y="10404"/>
                  <a:pt x="1275" y="10407"/>
                </a:cubicBezTo>
                <a:cubicBezTo>
                  <a:pt x="1299" y="10417"/>
                  <a:pt x="1310" y="10446"/>
                  <a:pt x="1299" y="10468"/>
                </a:cubicBezTo>
                <a:cubicBezTo>
                  <a:pt x="1292" y="10483"/>
                  <a:pt x="1275" y="10492"/>
                  <a:pt x="1258" y="10492"/>
                </a:cubicBezTo>
                <a:cubicBezTo>
                  <a:pt x="1250" y="10492"/>
                  <a:pt x="1242" y="10490"/>
                  <a:pt x="1235" y="10486"/>
                </a:cubicBezTo>
                <a:cubicBezTo>
                  <a:pt x="1221" y="10480"/>
                  <a:pt x="1211" y="10469"/>
                  <a:pt x="1208" y="10456"/>
                </a:cubicBezTo>
                <a:cubicBezTo>
                  <a:pt x="1204" y="10446"/>
                  <a:pt x="1205" y="10433"/>
                  <a:pt x="1210" y="10425"/>
                </a:cubicBezTo>
                <a:cubicBezTo>
                  <a:pt x="1219" y="10410"/>
                  <a:pt x="1235" y="10402"/>
                  <a:pt x="1252" y="10402"/>
                </a:cubicBezTo>
                <a:close/>
                <a:moveTo>
                  <a:pt x="5627" y="8928"/>
                </a:moveTo>
                <a:cubicBezTo>
                  <a:pt x="5665" y="8928"/>
                  <a:pt x="5700" y="8931"/>
                  <a:pt x="5727" y="8939"/>
                </a:cubicBezTo>
                <a:cubicBezTo>
                  <a:pt x="5735" y="8941"/>
                  <a:pt x="5743" y="8945"/>
                  <a:pt x="5750" y="8949"/>
                </a:cubicBezTo>
                <a:lnTo>
                  <a:pt x="5507" y="10364"/>
                </a:lnTo>
                <a:cubicBezTo>
                  <a:pt x="5419" y="10396"/>
                  <a:pt x="5337" y="10442"/>
                  <a:pt x="5260" y="10497"/>
                </a:cubicBezTo>
                <a:cubicBezTo>
                  <a:pt x="5249" y="10505"/>
                  <a:pt x="5240" y="10512"/>
                  <a:pt x="5229" y="10522"/>
                </a:cubicBezTo>
                <a:lnTo>
                  <a:pt x="5503" y="8935"/>
                </a:lnTo>
                <a:cubicBezTo>
                  <a:pt x="5545" y="8931"/>
                  <a:pt x="5588" y="8928"/>
                  <a:pt x="5627" y="8928"/>
                </a:cubicBezTo>
                <a:close/>
                <a:moveTo>
                  <a:pt x="12989" y="8192"/>
                </a:moveTo>
                <a:lnTo>
                  <a:pt x="14243" y="9906"/>
                </a:lnTo>
                <a:cubicBezTo>
                  <a:pt x="14233" y="9913"/>
                  <a:pt x="14227" y="9921"/>
                  <a:pt x="14219" y="9927"/>
                </a:cubicBezTo>
                <a:lnTo>
                  <a:pt x="13350" y="10563"/>
                </a:lnTo>
                <a:lnTo>
                  <a:pt x="12094" y="8844"/>
                </a:lnTo>
                <a:lnTo>
                  <a:pt x="12963" y="8208"/>
                </a:lnTo>
                <a:cubicBezTo>
                  <a:pt x="12970" y="8202"/>
                  <a:pt x="12979" y="8198"/>
                  <a:pt x="12989" y="8192"/>
                </a:cubicBezTo>
                <a:close/>
                <a:moveTo>
                  <a:pt x="16241" y="9466"/>
                </a:moveTo>
                <a:cubicBezTo>
                  <a:pt x="16258" y="9466"/>
                  <a:pt x="16273" y="9471"/>
                  <a:pt x="16284" y="9479"/>
                </a:cubicBezTo>
                <a:lnTo>
                  <a:pt x="14629" y="10691"/>
                </a:lnTo>
                <a:cubicBezTo>
                  <a:pt x="14626" y="10679"/>
                  <a:pt x="14625" y="10668"/>
                  <a:pt x="14626" y="10659"/>
                </a:cubicBezTo>
                <a:cubicBezTo>
                  <a:pt x="14631" y="10628"/>
                  <a:pt x="14650" y="10600"/>
                  <a:pt x="14677" y="10579"/>
                </a:cubicBezTo>
                <a:lnTo>
                  <a:pt x="16164" y="9493"/>
                </a:lnTo>
                <a:cubicBezTo>
                  <a:pt x="16188" y="9476"/>
                  <a:pt x="16215" y="9466"/>
                  <a:pt x="16241" y="9466"/>
                </a:cubicBezTo>
                <a:close/>
                <a:moveTo>
                  <a:pt x="1037" y="10309"/>
                </a:moveTo>
                <a:cubicBezTo>
                  <a:pt x="1074" y="10325"/>
                  <a:pt x="1114" y="10338"/>
                  <a:pt x="1152" y="10352"/>
                </a:cubicBezTo>
                <a:cubicBezTo>
                  <a:pt x="1144" y="10359"/>
                  <a:pt x="1138" y="10368"/>
                  <a:pt x="1132" y="10377"/>
                </a:cubicBezTo>
                <a:cubicBezTo>
                  <a:pt x="1116" y="10406"/>
                  <a:pt x="1111" y="10442"/>
                  <a:pt x="1121" y="10475"/>
                </a:cubicBezTo>
                <a:cubicBezTo>
                  <a:pt x="1131" y="10512"/>
                  <a:pt x="1158" y="10544"/>
                  <a:pt x="1195" y="10563"/>
                </a:cubicBezTo>
                <a:cubicBezTo>
                  <a:pt x="1216" y="10574"/>
                  <a:pt x="1240" y="10579"/>
                  <a:pt x="1262" y="10579"/>
                </a:cubicBezTo>
                <a:cubicBezTo>
                  <a:pt x="1315" y="10579"/>
                  <a:pt x="1361" y="10549"/>
                  <a:pt x="1380" y="10504"/>
                </a:cubicBezTo>
                <a:cubicBezTo>
                  <a:pt x="1394" y="10473"/>
                  <a:pt x="1394" y="10439"/>
                  <a:pt x="1384" y="10409"/>
                </a:cubicBezTo>
                <a:lnTo>
                  <a:pt x="1384" y="10409"/>
                </a:lnTo>
                <a:cubicBezTo>
                  <a:pt x="1443" y="10417"/>
                  <a:pt x="1505" y="10423"/>
                  <a:pt x="1565" y="10425"/>
                </a:cubicBezTo>
                <a:cubicBezTo>
                  <a:pt x="1583" y="10436"/>
                  <a:pt x="1600" y="10446"/>
                  <a:pt x="1617" y="10453"/>
                </a:cubicBezTo>
                <a:lnTo>
                  <a:pt x="1541" y="10704"/>
                </a:lnTo>
                <a:cubicBezTo>
                  <a:pt x="1478" y="10690"/>
                  <a:pt x="1406" y="10687"/>
                  <a:pt x="1337" y="10685"/>
                </a:cubicBezTo>
                <a:cubicBezTo>
                  <a:pt x="1258" y="10683"/>
                  <a:pt x="1184" y="10681"/>
                  <a:pt x="1145" y="10660"/>
                </a:cubicBezTo>
                <a:cubicBezTo>
                  <a:pt x="1070" y="10622"/>
                  <a:pt x="1017" y="10559"/>
                  <a:pt x="1001" y="10485"/>
                </a:cubicBezTo>
                <a:cubicBezTo>
                  <a:pt x="987" y="10423"/>
                  <a:pt x="998" y="10363"/>
                  <a:pt x="1032" y="10315"/>
                </a:cubicBezTo>
                <a:cubicBezTo>
                  <a:pt x="1034" y="10312"/>
                  <a:pt x="1036" y="10311"/>
                  <a:pt x="1037" y="10309"/>
                </a:cubicBezTo>
                <a:close/>
                <a:moveTo>
                  <a:pt x="9797" y="10711"/>
                </a:moveTo>
                <a:cubicBezTo>
                  <a:pt x="9794" y="10711"/>
                  <a:pt x="9789" y="10712"/>
                  <a:pt x="9785" y="10712"/>
                </a:cubicBezTo>
                <a:cubicBezTo>
                  <a:pt x="9788" y="10712"/>
                  <a:pt x="9793" y="10711"/>
                  <a:pt x="9795" y="10711"/>
                </a:cubicBezTo>
                <a:close/>
                <a:moveTo>
                  <a:pt x="9820" y="10715"/>
                </a:moveTo>
                <a:cubicBezTo>
                  <a:pt x="9822" y="10715"/>
                  <a:pt x="9824" y="10716"/>
                  <a:pt x="9826" y="10717"/>
                </a:cubicBezTo>
                <a:lnTo>
                  <a:pt x="9820" y="10715"/>
                </a:lnTo>
                <a:close/>
                <a:moveTo>
                  <a:pt x="16313" y="9515"/>
                </a:moveTo>
                <a:cubicBezTo>
                  <a:pt x="16317" y="9528"/>
                  <a:pt x="16317" y="9544"/>
                  <a:pt x="16313" y="9558"/>
                </a:cubicBezTo>
                <a:cubicBezTo>
                  <a:pt x="16306" y="9584"/>
                  <a:pt x="16289" y="9610"/>
                  <a:pt x="16263" y="9627"/>
                </a:cubicBezTo>
                <a:lnTo>
                  <a:pt x="14777" y="10713"/>
                </a:lnTo>
                <a:cubicBezTo>
                  <a:pt x="14754" y="10730"/>
                  <a:pt x="14726" y="10739"/>
                  <a:pt x="14700" y="10739"/>
                </a:cubicBezTo>
                <a:cubicBezTo>
                  <a:pt x="14683" y="10739"/>
                  <a:pt x="14667" y="10735"/>
                  <a:pt x="14655" y="10727"/>
                </a:cubicBezTo>
                <a:lnTo>
                  <a:pt x="16313" y="9515"/>
                </a:lnTo>
                <a:close/>
                <a:moveTo>
                  <a:pt x="10600" y="9055"/>
                </a:moveTo>
                <a:cubicBezTo>
                  <a:pt x="10601" y="9078"/>
                  <a:pt x="10610" y="9107"/>
                  <a:pt x="10624" y="9133"/>
                </a:cubicBezTo>
                <a:cubicBezTo>
                  <a:pt x="10676" y="9229"/>
                  <a:pt x="10782" y="9292"/>
                  <a:pt x="10891" y="9292"/>
                </a:cubicBezTo>
                <a:cubicBezTo>
                  <a:pt x="10928" y="9292"/>
                  <a:pt x="10964" y="9286"/>
                  <a:pt x="10998" y="9271"/>
                </a:cubicBezTo>
                <a:lnTo>
                  <a:pt x="11453" y="9076"/>
                </a:lnTo>
                <a:lnTo>
                  <a:pt x="11232" y="9378"/>
                </a:lnTo>
                <a:lnTo>
                  <a:pt x="11187" y="9398"/>
                </a:lnTo>
                <a:cubicBezTo>
                  <a:pt x="11123" y="9425"/>
                  <a:pt x="11076" y="9476"/>
                  <a:pt x="11055" y="9539"/>
                </a:cubicBezTo>
                <a:cubicBezTo>
                  <a:pt x="11040" y="9579"/>
                  <a:pt x="11039" y="9621"/>
                  <a:pt x="11047" y="9663"/>
                </a:cubicBezTo>
                <a:cubicBezTo>
                  <a:pt x="11007" y="9736"/>
                  <a:pt x="11012" y="9853"/>
                  <a:pt x="11065" y="9966"/>
                </a:cubicBezTo>
                <a:lnTo>
                  <a:pt x="11091" y="10017"/>
                </a:lnTo>
                <a:lnTo>
                  <a:pt x="10963" y="10111"/>
                </a:lnTo>
                <a:cubicBezTo>
                  <a:pt x="10902" y="9996"/>
                  <a:pt x="10806" y="9920"/>
                  <a:pt x="10718" y="9920"/>
                </a:cubicBezTo>
                <a:cubicBezTo>
                  <a:pt x="10708" y="9920"/>
                  <a:pt x="10699" y="9921"/>
                  <a:pt x="10689" y="9922"/>
                </a:cubicBezTo>
                <a:cubicBezTo>
                  <a:pt x="10679" y="9925"/>
                  <a:pt x="10670" y="9927"/>
                  <a:pt x="10660" y="9931"/>
                </a:cubicBezTo>
                <a:lnTo>
                  <a:pt x="10639" y="9942"/>
                </a:lnTo>
                <a:lnTo>
                  <a:pt x="10640" y="9946"/>
                </a:lnTo>
                <a:cubicBezTo>
                  <a:pt x="10561" y="10004"/>
                  <a:pt x="10550" y="10153"/>
                  <a:pt x="10618" y="10294"/>
                </a:cubicBezTo>
                <a:lnTo>
                  <a:pt x="10644" y="10346"/>
                </a:lnTo>
                <a:lnTo>
                  <a:pt x="10516" y="10439"/>
                </a:lnTo>
                <a:cubicBezTo>
                  <a:pt x="10456" y="10325"/>
                  <a:pt x="10360" y="10248"/>
                  <a:pt x="10271" y="10248"/>
                </a:cubicBezTo>
                <a:cubicBezTo>
                  <a:pt x="10267" y="10248"/>
                  <a:pt x="10261" y="10248"/>
                  <a:pt x="10257" y="10249"/>
                </a:cubicBezTo>
                <a:cubicBezTo>
                  <a:pt x="10242" y="10251"/>
                  <a:pt x="10227" y="10254"/>
                  <a:pt x="10214" y="10261"/>
                </a:cubicBezTo>
                <a:lnTo>
                  <a:pt x="10192" y="10272"/>
                </a:lnTo>
                <a:lnTo>
                  <a:pt x="10194" y="10274"/>
                </a:lnTo>
                <a:cubicBezTo>
                  <a:pt x="10115" y="10332"/>
                  <a:pt x="10104" y="10480"/>
                  <a:pt x="10172" y="10621"/>
                </a:cubicBezTo>
                <a:lnTo>
                  <a:pt x="10196" y="10673"/>
                </a:lnTo>
                <a:lnTo>
                  <a:pt x="10080" y="10757"/>
                </a:lnTo>
                <a:cubicBezTo>
                  <a:pt x="10078" y="10746"/>
                  <a:pt x="10076" y="10736"/>
                  <a:pt x="10074" y="10723"/>
                </a:cubicBezTo>
                <a:cubicBezTo>
                  <a:pt x="10058" y="10669"/>
                  <a:pt x="10001" y="10606"/>
                  <a:pt x="9949" y="10552"/>
                </a:cubicBezTo>
                <a:lnTo>
                  <a:pt x="9920" y="10522"/>
                </a:lnTo>
                <a:cubicBezTo>
                  <a:pt x="9874" y="10475"/>
                  <a:pt x="9827" y="10427"/>
                  <a:pt x="9797" y="10378"/>
                </a:cubicBezTo>
                <a:cubicBezTo>
                  <a:pt x="9766" y="10325"/>
                  <a:pt x="9743" y="10252"/>
                  <a:pt x="9722" y="10182"/>
                </a:cubicBezTo>
                <a:cubicBezTo>
                  <a:pt x="9696" y="10096"/>
                  <a:pt x="9671" y="10016"/>
                  <a:pt x="9631" y="9975"/>
                </a:cubicBezTo>
                <a:cubicBezTo>
                  <a:pt x="9568" y="9908"/>
                  <a:pt x="9487" y="9871"/>
                  <a:pt x="9400" y="9871"/>
                </a:cubicBezTo>
                <a:cubicBezTo>
                  <a:pt x="9383" y="9871"/>
                  <a:pt x="9368" y="9873"/>
                  <a:pt x="9353" y="9876"/>
                </a:cubicBezTo>
                <a:cubicBezTo>
                  <a:pt x="9321" y="9859"/>
                  <a:pt x="9289" y="9841"/>
                  <a:pt x="9259" y="9818"/>
                </a:cubicBezTo>
                <a:cubicBezTo>
                  <a:pt x="9257" y="9816"/>
                  <a:pt x="9255" y="9814"/>
                  <a:pt x="9252" y="9811"/>
                </a:cubicBezTo>
                <a:lnTo>
                  <a:pt x="10600" y="9055"/>
                </a:lnTo>
                <a:close/>
                <a:moveTo>
                  <a:pt x="16252" y="9693"/>
                </a:moveTo>
                <a:cubicBezTo>
                  <a:pt x="16274" y="9718"/>
                  <a:pt x="16297" y="9741"/>
                  <a:pt x="16321" y="9766"/>
                </a:cubicBezTo>
                <a:lnTo>
                  <a:pt x="14893" y="10810"/>
                </a:lnTo>
                <a:cubicBezTo>
                  <a:pt x="14878" y="10780"/>
                  <a:pt x="14861" y="10750"/>
                  <a:pt x="14845" y="10721"/>
                </a:cubicBezTo>
                <a:lnTo>
                  <a:pt x="16252" y="9693"/>
                </a:lnTo>
                <a:close/>
                <a:moveTo>
                  <a:pt x="9796" y="10755"/>
                </a:moveTo>
                <a:cubicBezTo>
                  <a:pt x="9816" y="10755"/>
                  <a:pt x="9835" y="10770"/>
                  <a:pt x="9840" y="10791"/>
                </a:cubicBezTo>
                <a:cubicBezTo>
                  <a:pt x="9843" y="10806"/>
                  <a:pt x="9842" y="10820"/>
                  <a:pt x="9836" y="10832"/>
                </a:cubicBezTo>
                <a:cubicBezTo>
                  <a:pt x="9832" y="10838"/>
                  <a:pt x="9825" y="10843"/>
                  <a:pt x="9819" y="10848"/>
                </a:cubicBezTo>
                <a:cubicBezTo>
                  <a:pt x="9812" y="10817"/>
                  <a:pt x="9805" y="10785"/>
                  <a:pt x="9796" y="10755"/>
                </a:cubicBezTo>
                <a:close/>
                <a:moveTo>
                  <a:pt x="2256" y="10667"/>
                </a:moveTo>
                <a:lnTo>
                  <a:pt x="2256" y="10667"/>
                </a:lnTo>
                <a:cubicBezTo>
                  <a:pt x="2276" y="10676"/>
                  <a:pt x="2297" y="10684"/>
                  <a:pt x="2318" y="10691"/>
                </a:cubicBezTo>
                <a:cubicBezTo>
                  <a:pt x="2339" y="10697"/>
                  <a:pt x="2361" y="10702"/>
                  <a:pt x="2384" y="10705"/>
                </a:cubicBezTo>
                <a:cubicBezTo>
                  <a:pt x="2359" y="10736"/>
                  <a:pt x="2338" y="10770"/>
                  <a:pt x="2326" y="10810"/>
                </a:cubicBezTo>
                <a:cubicBezTo>
                  <a:pt x="2314" y="10849"/>
                  <a:pt x="2311" y="10889"/>
                  <a:pt x="2317" y="10928"/>
                </a:cubicBezTo>
                <a:cubicBezTo>
                  <a:pt x="2297" y="10918"/>
                  <a:pt x="2276" y="10911"/>
                  <a:pt x="2253" y="10903"/>
                </a:cubicBezTo>
                <a:cubicBezTo>
                  <a:pt x="2232" y="10896"/>
                  <a:pt x="2210" y="10891"/>
                  <a:pt x="2187" y="10889"/>
                </a:cubicBezTo>
                <a:cubicBezTo>
                  <a:pt x="2213" y="10859"/>
                  <a:pt x="2234" y="10826"/>
                  <a:pt x="2247" y="10785"/>
                </a:cubicBezTo>
                <a:cubicBezTo>
                  <a:pt x="2259" y="10748"/>
                  <a:pt x="2261" y="10706"/>
                  <a:pt x="2256" y="10667"/>
                </a:cubicBezTo>
                <a:close/>
                <a:moveTo>
                  <a:pt x="1988" y="10461"/>
                </a:moveTo>
                <a:cubicBezTo>
                  <a:pt x="2005" y="10461"/>
                  <a:pt x="2019" y="10462"/>
                  <a:pt x="2029" y="10465"/>
                </a:cubicBezTo>
                <a:cubicBezTo>
                  <a:pt x="2095" y="10485"/>
                  <a:pt x="2150" y="10528"/>
                  <a:pt x="2184" y="10586"/>
                </a:cubicBezTo>
                <a:cubicBezTo>
                  <a:pt x="2216" y="10644"/>
                  <a:pt x="2224" y="10711"/>
                  <a:pt x="2205" y="10771"/>
                </a:cubicBezTo>
                <a:cubicBezTo>
                  <a:pt x="2174" y="10871"/>
                  <a:pt x="2078" y="10938"/>
                  <a:pt x="1968" y="10938"/>
                </a:cubicBezTo>
                <a:cubicBezTo>
                  <a:pt x="1939" y="10938"/>
                  <a:pt x="1913" y="10934"/>
                  <a:pt x="1886" y="10927"/>
                </a:cubicBezTo>
                <a:cubicBezTo>
                  <a:pt x="1857" y="10917"/>
                  <a:pt x="1816" y="10881"/>
                  <a:pt x="1770" y="10845"/>
                </a:cubicBezTo>
                <a:cubicBezTo>
                  <a:pt x="1715" y="10797"/>
                  <a:pt x="1652" y="10744"/>
                  <a:pt x="1584" y="10717"/>
                </a:cubicBezTo>
                <a:lnTo>
                  <a:pt x="1631" y="10562"/>
                </a:lnTo>
                <a:lnTo>
                  <a:pt x="1660" y="10468"/>
                </a:lnTo>
                <a:cubicBezTo>
                  <a:pt x="1687" y="10474"/>
                  <a:pt x="1719" y="10476"/>
                  <a:pt x="1753" y="10476"/>
                </a:cubicBezTo>
                <a:cubicBezTo>
                  <a:pt x="1796" y="10476"/>
                  <a:pt x="1843" y="10472"/>
                  <a:pt x="1886" y="10468"/>
                </a:cubicBezTo>
                <a:cubicBezTo>
                  <a:pt x="1925" y="10464"/>
                  <a:pt x="1960" y="10461"/>
                  <a:pt x="1988" y="10461"/>
                </a:cubicBezTo>
                <a:close/>
                <a:moveTo>
                  <a:pt x="16470" y="9743"/>
                </a:moveTo>
                <a:cubicBezTo>
                  <a:pt x="16487" y="9743"/>
                  <a:pt x="16502" y="9748"/>
                  <a:pt x="16513" y="9756"/>
                </a:cubicBezTo>
                <a:lnTo>
                  <a:pt x="14823" y="10992"/>
                </a:lnTo>
                <a:cubicBezTo>
                  <a:pt x="14813" y="10956"/>
                  <a:pt x="14831" y="10911"/>
                  <a:pt x="14871" y="10881"/>
                </a:cubicBezTo>
                <a:lnTo>
                  <a:pt x="16394" y="9769"/>
                </a:lnTo>
                <a:cubicBezTo>
                  <a:pt x="16417" y="9752"/>
                  <a:pt x="16444" y="9743"/>
                  <a:pt x="16470" y="9743"/>
                </a:cubicBezTo>
                <a:close/>
                <a:moveTo>
                  <a:pt x="16544" y="9792"/>
                </a:moveTo>
                <a:cubicBezTo>
                  <a:pt x="16547" y="9804"/>
                  <a:pt x="16547" y="9814"/>
                  <a:pt x="16545" y="9824"/>
                </a:cubicBezTo>
                <a:cubicBezTo>
                  <a:pt x="16540" y="9853"/>
                  <a:pt x="16522" y="9883"/>
                  <a:pt x="16492" y="9904"/>
                </a:cubicBezTo>
                <a:lnTo>
                  <a:pt x="14972" y="11016"/>
                </a:lnTo>
                <a:cubicBezTo>
                  <a:pt x="14947" y="11034"/>
                  <a:pt x="14919" y="11042"/>
                  <a:pt x="14894" y="11042"/>
                </a:cubicBezTo>
                <a:cubicBezTo>
                  <a:pt x="14877" y="11042"/>
                  <a:pt x="14862" y="11039"/>
                  <a:pt x="14849" y="11031"/>
                </a:cubicBezTo>
                <a:lnTo>
                  <a:pt x="16544" y="9792"/>
                </a:lnTo>
                <a:close/>
                <a:moveTo>
                  <a:pt x="12290" y="9189"/>
                </a:moveTo>
                <a:lnTo>
                  <a:pt x="13080" y="10269"/>
                </a:lnTo>
                <a:lnTo>
                  <a:pt x="12018" y="11045"/>
                </a:lnTo>
                <a:lnTo>
                  <a:pt x="11425" y="9822"/>
                </a:lnTo>
                <a:lnTo>
                  <a:pt x="12290" y="9189"/>
                </a:lnTo>
                <a:close/>
                <a:moveTo>
                  <a:pt x="9768" y="10415"/>
                </a:moveTo>
                <a:cubicBezTo>
                  <a:pt x="9800" y="10462"/>
                  <a:pt x="9843" y="10505"/>
                  <a:pt x="9884" y="10548"/>
                </a:cubicBezTo>
                <a:lnTo>
                  <a:pt x="9914" y="10579"/>
                </a:lnTo>
                <a:cubicBezTo>
                  <a:pt x="9959" y="10626"/>
                  <a:pt x="10015" y="10686"/>
                  <a:pt x="10028" y="10733"/>
                </a:cubicBezTo>
                <a:cubicBezTo>
                  <a:pt x="10052" y="10811"/>
                  <a:pt x="10046" y="10894"/>
                  <a:pt x="10007" y="10955"/>
                </a:cubicBezTo>
                <a:cubicBezTo>
                  <a:pt x="9973" y="11013"/>
                  <a:pt x="9917" y="11049"/>
                  <a:pt x="9851" y="11055"/>
                </a:cubicBezTo>
                <a:lnTo>
                  <a:pt x="9848" y="11055"/>
                </a:lnTo>
                <a:cubicBezTo>
                  <a:pt x="9846" y="11016"/>
                  <a:pt x="9842" y="10976"/>
                  <a:pt x="9836" y="10937"/>
                </a:cubicBezTo>
                <a:cubicBezTo>
                  <a:pt x="9867" y="10929"/>
                  <a:pt x="9895" y="10911"/>
                  <a:pt x="9912" y="10880"/>
                </a:cubicBezTo>
                <a:cubicBezTo>
                  <a:pt x="9932" y="10847"/>
                  <a:pt x="9937" y="10804"/>
                  <a:pt x="9924" y="10764"/>
                </a:cubicBezTo>
                <a:cubicBezTo>
                  <a:pt x="9905" y="10704"/>
                  <a:pt x="9854" y="10664"/>
                  <a:pt x="9796" y="10664"/>
                </a:cubicBezTo>
                <a:cubicBezTo>
                  <a:pt x="9785" y="10664"/>
                  <a:pt x="9777" y="10668"/>
                  <a:pt x="9767" y="10669"/>
                </a:cubicBezTo>
                <a:cubicBezTo>
                  <a:pt x="9746" y="10610"/>
                  <a:pt x="9721" y="10552"/>
                  <a:pt x="9690" y="10495"/>
                </a:cubicBezTo>
                <a:cubicBezTo>
                  <a:pt x="9687" y="10488"/>
                  <a:pt x="9680" y="10480"/>
                  <a:pt x="9677" y="10470"/>
                </a:cubicBezTo>
                <a:lnTo>
                  <a:pt x="9768" y="10415"/>
                </a:lnTo>
                <a:close/>
                <a:moveTo>
                  <a:pt x="13846" y="10252"/>
                </a:moveTo>
                <a:lnTo>
                  <a:pt x="13846" y="10252"/>
                </a:lnTo>
                <a:cubicBezTo>
                  <a:pt x="13853" y="10288"/>
                  <a:pt x="13849" y="10319"/>
                  <a:pt x="13839" y="10349"/>
                </a:cubicBezTo>
                <a:cubicBezTo>
                  <a:pt x="13821" y="10401"/>
                  <a:pt x="13784" y="10442"/>
                  <a:pt x="13732" y="10464"/>
                </a:cubicBezTo>
                <a:lnTo>
                  <a:pt x="12326" y="11069"/>
                </a:lnTo>
                <a:cubicBezTo>
                  <a:pt x="12298" y="11081"/>
                  <a:pt x="12269" y="11086"/>
                  <a:pt x="12237" y="11086"/>
                </a:cubicBezTo>
                <a:cubicBezTo>
                  <a:pt x="12187" y="11086"/>
                  <a:pt x="12139" y="11070"/>
                  <a:pt x="12098" y="11043"/>
                </a:cubicBezTo>
                <a:lnTo>
                  <a:pt x="13106" y="10305"/>
                </a:lnTo>
                <a:lnTo>
                  <a:pt x="13339" y="10623"/>
                </a:lnTo>
                <a:lnTo>
                  <a:pt x="13846" y="10252"/>
                </a:lnTo>
                <a:close/>
                <a:moveTo>
                  <a:pt x="16500" y="9956"/>
                </a:moveTo>
                <a:cubicBezTo>
                  <a:pt x="16521" y="9980"/>
                  <a:pt x="16543" y="10005"/>
                  <a:pt x="16565" y="10030"/>
                </a:cubicBezTo>
                <a:lnTo>
                  <a:pt x="15071" y="11123"/>
                </a:lnTo>
                <a:cubicBezTo>
                  <a:pt x="15053" y="11094"/>
                  <a:pt x="15036" y="11065"/>
                  <a:pt x="15020" y="11036"/>
                </a:cubicBezTo>
                <a:lnTo>
                  <a:pt x="16500" y="9956"/>
                </a:lnTo>
                <a:close/>
                <a:moveTo>
                  <a:pt x="5794" y="8967"/>
                </a:moveTo>
                <a:cubicBezTo>
                  <a:pt x="5838" y="8994"/>
                  <a:pt x="5880" y="9030"/>
                  <a:pt x="5919" y="9061"/>
                </a:cubicBezTo>
                <a:cubicBezTo>
                  <a:pt x="5970" y="9103"/>
                  <a:pt x="6013" y="9140"/>
                  <a:pt x="6051" y="9152"/>
                </a:cubicBezTo>
                <a:cubicBezTo>
                  <a:pt x="6081" y="9161"/>
                  <a:pt x="6113" y="9167"/>
                  <a:pt x="6145" y="9167"/>
                </a:cubicBezTo>
                <a:cubicBezTo>
                  <a:pt x="6210" y="9167"/>
                  <a:pt x="6271" y="9147"/>
                  <a:pt x="6321" y="9112"/>
                </a:cubicBezTo>
                <a:cubicBezTo>
                  <a:pt x="6355" y="9117"/>
                  <a:pt x="6386" y="9122"/>
                  <a:pt x="6419" y="9133"/>
                </a:cubicBezTo>
                <a:cubicBezTo>
                  <a:pt x="6452" y="9144"/>
                  <a:pt x="6482" y="9157"/>
                  <a:pt x="6511" y="9173"/>
                </a:cubicBezTo>
                <a:cubicBezTo>
                  <a:pt x="6516" y="9188"/>
                  <a:pt x="6521" y="9203"/>
                  <a:pt x="6530" y="9215"/>
                </a:cubicBezTo>
                <a:cubicBezTo>
                  <a:pt x="6568" y="9284"/>
                  <a:pt x="6632" y="9334"/>
                  <a:pt x="6709" y="9358"/>
                </a:cubicBezTo>
                <a:cubicBezTo>
                  <a:pt x="6724" y="9362"/>
                  <a:pt x="6745" y="9364"/>
                  <a:pt x="6770" y="9364"/>
                </a:cubicBezTo>
                <a:cubicBezTo>
                  <a:pt x="6799" y="9364"/>
                  <a:pt x="6833" y="9362"/>
                  <a:pt x="6869" y="9358"/>
                </a:cubicBezTo>
                <a:cubicBezTo>
                  <a:pt x="6911" y="9354"/>
                  <a:pt x="6956" y="9350"/>
                  <a:pt x="6996" y="9350"/>
                </a:cubicBezTo>
                <a:lnTo>
                  <a:pt x="6898" y="9458"/>
                </a:lnTo>
                <a:cubicBezTo>
                  <a:pt x="6805" y="9560"/>
                  <a:pt x="6785" y="9690"/>
                  <a:pt x="6851" y="9751"/>
                </a:cubicBezTo>
                <a:cubicBezTo>
                  <a:pt x="6873" y="9771"/>
                  <a:pt x="6903" y="9782"/>
                  <a:pt x="6937" y="9782"/>
                </a:cubicBezTo>
                <a:cubicBezTo>
                  <a:pt x="7003" y="9782"/>
                  <a:pt x="7079" y="9741"/>
                  <a:pt x="7138" y="9677"/>
                </a:cubicBezTo>
                <a:lnTo>
                  <a:pt x="7304" y="9497"/>
                </a:lnTo>
                <a:cubicBezTo>
                  <a:pt x="7348" y="9535"/>
                  <a:pt x="7388" y="9566"/>
                  <a:pt x="7423" y="9577"/>
                </a:cubicBezTo>
                <a:cubicBezTo>
                  <a:pt x="7453" y="9586"/>
                  <a:pt x="7485" y="9592"/>
                  <a:pt x="7517" y="9592"/>
                </a:cubicBezTo>
                <a:cubicBezTo>
                  <a:pt x="7583" y="9592"/>
                  <a:pt x="7643" y="9572"/>
                  <a:pt x="7694" y="9536"/>
                </a:cubicBezTo>
                <a:cubicBezTo>
                  <a:pt x="7727" y="9539"/>
                  <a:pt x="7758" y="9544"/>
                  <a:pt x="7791" y="9553"/>
                </a:cubicBezTo>
                <a:cubicBezTo>
                  <a:pt x="7824" y="9563"/>
                  <a:pt x="7854" y="9578"/>
                  <a:pt x="7884" y="9594"/>
                </a:cubicBezTo>
                <a:cubicBezTo>
                  <a:pt x="7915" y="9678"/>
                  <a:pt x="7986" y="9750"/>
                  <a:pt x="8082" y="9778"/>
                </a:cubicBezTo>
                <a:cubicBezTo>
                  <a:pt x="8097" y="9783"/>
                  <a:pt x="8117" y="9784"/>
                  <a:pt x="8140" y="9784"/>
                </a:cubicBezTo>
                <a:cubicBezTo>
                  <a:pt x="8149" y="9784"/>
                  <a:pt x="8159" y="9784"/>
                  <a:pt x="8170" y="9784"/>
                </a:cubicBezTo>
                <a:lnTo>
                  <a:pt x="8170" y="9784"/>
                </a:lnTo>
                <a:cubicBezTo>
                  <a:pt x="7681" y="9887"/>
                  <a:pt x="7283" y="10242"/>
                  <a:pt x="7131" y="10736"/>
                </a:cubicBezTo>
                <a:cubicBezTo>
                  <a:pt x="7111" y="10799"/>
                  <a:pt x="7098" y="10864"/>
                  <a:pt x="7088" y="10927"/>
                </a:cubicBezTo>
                <a:cubicBezTo>
                  <a:pt x="7058" y="10957"/>
                  <a:pt x="7031" y="10986"/>
                  <a:pt x="7004" y="11015"/>
                </a:cubicBezTo>
                <a:lnTo>
                  <a:pt x="6903" y="11127"/>
                </a:lnTo>
                <a:cubicBezTo>
                  <a:pt x="6872" y="10982"/>
                  <a:pt x="6813" y="10843"/>
                  <a:pt x="6724" y="10721"/>
                </a:cubicBezTo>
                <a:cubicBezTo>
                  <a:pt x="6527" y="10452"/>
                  <a:pt x="6212" y="10293"/>
                  <a:pt x="5878" y="10293"/>
                </a:cubicBezTo>
                <a:cubicBezTo>
                  <a:pt x="5769" y="10293"/>
                  <a:pt x="5661" y="10310"/>
                  <a:pt x="5558" y="10343"/>
                </a:cubicBezTo>
                <a:lnTo>
                  <a:pt x="5794" y="8967"/>
                </a:lnTo>
                <a:close/>
                <a:moveTo>
                  <a:pt x="2608" y="10655"/>
                </a:moveTo>
                <a:cubicBezTo>
                  <a:pt x="2635" y="10655"/>
                  <a:pt x="2662" y="10659"/>
                  <a:pt x="2688" y="10667"/>
                </a:cubicBezTo>
                <a:cubicBezTo>
                  <a:pt x="2718" y="10676"/>
                  <a:pt x="2761" y="10712"/>
                  <a:pt x="2804" y="10749"/>
                </a:cubicBezTo>
                <a:cubicBezTo>
                  <a:pt x="2861" y="10796"/>
                  <a:pt x="2923" y="10849"/>
                  <a:pt x="2992" y="10876"/>
                </a:cubicBezTo>
                <a:lnTo>
                  <a:pt x="2914" y="11127"/>
                </a:lnTo>
                <a:cubicBezTo>
                  <a:pt x="2886" y="11121"/>
                  <a:pt x="2854" y="11119"/>
                  <a:pt x="2819" y="11119"/>
                </a:cubicBezTo>
                <a:cubicBezTo>
                  <a:pt x="2776" y="11119"/>
                  <a:pt x="2730" y="11122"/>
                  <a:pt x="2687" y="11127"/>
                </a:cubicBezTo>
                <a:cubicBezTo>
                  <a:pt x="2651" y="11131"/>
                  <a:pt x="2617" y="11135"/>
                  <a:pt x="2590" y="11135"/>
                </a:cubicBezTo>
                <a:cubicBezTo>
                  <a:pt x="2571" y="11135"/>
                  <a:pt x="2556" y="11133"/>
                  <a:pt x="2546" y="11129"/>
                </a:cubicBezTo>
                <a:cubicBezTo>
                  <a:pt x="2411" y="11087"/>
                  <a:pt x="2332" y="10950"/>
                  <a:pt x="2370" y="10822"/>
                </a:cubicBezTo>
                <a:cubicBezTo>
                  <a:pt x="2401" y="10722"/>
                  <a:pt x="2497" y="10655"/>
                  <a:pt x="2608" y="10655"/>
                </a:cubicBezTo>
                <a:close/>
                <a:moveTo>
                  <a:pt x="13701" y="10527"/>
                </a:moveTo>
                <a:lnTo>
                  <a:pt x="13480" y="10828"/>
                </a:lnTo>
                <a:lnTo>
                  <a:pt x="12654" y="11184"/>
                </a:lnTo>
                <a:lnTo>
                  <a:pt x="12874" y="10884"/>
                </a:lnTo>
                <a:lnTo>
                  <a:pt x="13701" y="10527"/>
                </a:lnTo>
                <a:close/>
                <a:moveTo>
                  <a:pt x="9969" y="11061"/>
                </a:moveTo>
                <a:cubicBezTo>
                  <a:pt x="9968" y="11086"/>
                  <a:pt x="9967" y="11111"/>
                  <a:pt x="9968" y="11138"/>
                </a:cubicBezTo>
                <a:cubicBezTo>
                  <a:pt x="9969" y="11162"/>
                  <a:pt x="9973" y="11187"/>
                  <a:pt x="9975" y="11214"/>
                </a:cubicBezTo>
                <a:cubicBezTo>
                  <a:pt x="9940" y="11193"/>
                  <a:pt x="9900" y="11182"/>
                  <a:pt x="9857" y="11182"/>
                </a:cubicBezTo>
                <a:cubicBezTo>
                  <a:pt x="9854" y="11182"/>
                  <a:pt x="9853" y="11182"/>
                  <a:pt x="9851" y="11184"/>
                </a:cubicBezTo>
                <a:cubicBezTo>
                  <a:pt x="9852" y="11156"/>
                  <a:pt x="9851" y="11128"/>
                  <a:pt x="9851" y="11102"/>
                </a:cubicBezTo>
                <a:lnTo>
                  <a:pt x="9854" y="11102"/>
                </a:lnTo>
                <a:cubicBezTo>
                  <a:pt x="9896" y="11098"/>
                  <a:pt x="9935" y="11084"/>
                  <a:pt x="9969" y="11061"/>
                </a:cubicBezTo>
                <a:close/>
                <a:moveTo>
                  <a:pt x="2877" y="8082"/>
                </a:moveTo>
                <a:cubicBezTo>
                  <a:pt x="2917" y="8082"/>
                  <a:pt x="2953" y="8085"/>
                  <a:pt x="2981" y="8094"/>
                </a:cubicBezTo>
                <a:cubicBezTo>
                  <a:pt x="3049" y="8115"/>
                  <a:pt x="3114" y="8170"/>
                  <a:pt x="3173" y="8221"/>
                </a:cubicBezTo>
                <a:cubicBezTo>
                  <a:pt x="3224" y="8263"/>
                  <a:pt x="3267" y="8300"/>
                  <a:pt x="3305" y="8311"/>
                </a:cubicBezTo>
                <a:cubicBezTo>
                  <a:pt x="3335" y="8321"/>
                  <a:pt x="3367" y="8326"/>
                  <a:pt x="3399" y="8326"/>
                </a:cubicBezTo>
                <a:cubicBezTo>
                  <a:pt x="3465" y="8326"/>
                  <a:pt x="3525" y="8306"/>
                  <a:pt x="3576" y="8270"/>
                </a:cubicBezTo>
                <a:cubicBezTo>
                  <a:pt x="3609" y="8273"/>
                  <a:pt x="3640" y="8279"/>
                  <a:pt x="3673" y="8287"/>
                </a:cubicBezTo>
                <a:cubicBezTo>
                  <a:pt x="3706" y="8298"/>
                  <a:pt x="3736" y="8313"/>
                  <a:pt x="3766" y="8328"/>
                </a:cubicBezTo>
                <a:cubicBezTo>
                  <a:pt x="3797" y="8413"/>
                  <a:pt x="3868" y="8484"/>
                  <a:pt x="3964" y="8513"/>
                </a:cubicBezTo>
                <a:cubicBezTo>
                  <a:pt x="3979" y="8518"/>
                  <a:pt x="3999" y="8519"/>
                  <a:pt x="4022" y="8519"/>
                </a:cubicBezTo>
                <a:cubicBezTo>
                  <a:pt x="4052" y="8519"/>
                  <a:pt x="4088" y="8516"/>
                  <a:pt x="4125" y="8512"/>
                </a:cubicBezTo>
                <a:cubicBezTo>
                  <a:pt x="4168" y="8508"/>
                  <a:pt x="4212" y="8504"/>
                  <a:pt x="4253" y="8504"/>
                </a:cubicBezTo>
                <a:cubicBezTo>
                  <a:pt x="4292" y="8504"/>
                  <a:pt x="4328" y="8507"/>
                  <a:pt x="4356" y="8516"/>
                </a:cubicBezTo>
                <a:cubicBezTo>
                  <a:pt x="4423" y="8537"/>
                  <a:pt x="4489" y="8592"/>
                  <a:pt x="4548" y="8643"/>
                </a:cubicBezTo>
                <a:cubicBezTo>
                  <a:pt x="4599" y="8685"/>
                  <a:pt x="4642" y="8722"/>
                  <a:pt x="4680" y="8733"/>
                </a:cubicBezTo>
                <a:cubicBezTo>
                  <a:pt x="4711" y="8743"/>
                  <a:pt x="4742" y="8748"/>
                  <a:pt x="4774" y="8748"/>
                </a:cubicBezTo>
                <a:cubicBezTo>
                  <a:pt x="4839" y="8748"/>
                  <a:pt x="4900" y="8728"/>
                  <a:pt x="4950" y="8692"/>
                </a:cubicBezTo>
                <a:cubicBezTo>
                  <a:pt x="4984" y="8695"/>
                  <a:pt x="5015" y="8701"/>
                  <a:pt x="5048" y="8709"/>
                </a:cubicBezTo>
                <a:cubicBezTo>
                  <a:pt x="5081" y="8720"/>
                  <a:pt x="5111" y="8734"/>
                  <a:pt x="5140" y="8750"/>
                </a:cubicBezTo>
                <a:cubicBezTo>
                  <a:pt x="5171" y="8835"/>
                  <a:pt x="5243" y="8905"/>
                  <a:pt x="5339" y="8935"/>
                </a:cubicBezTo>
                <a:cubicBezTo>
                  <a:pt x="5354" y="8939"/>
                  <a:pt x="5374" y="8941"/>
                  <a:pt x="5398" y="8941"/>
                </a:cubicBezTo>
                <a:cubicBezTo>
                  <a:pt x="5416" y="8941"/>
                  <a:pt x="5437" y="8940"/>
                  <a:pt x="5459" y="8938"/>
                </a:cubicBezTo>
                <a:lnTo>
                  <a:pt x="5459" y="8938"/>
                </a:lnTo>
                <a:lnTo>
                  <a:pt x="5180" y="10564"/>
                </a:lnTo>
                <a:cubicBezTo>
                  <a:pt x="5082" y="10653"/>
                  <a:pt x="5003" y="10757"/>
                  <a:pt x="4945" y="10872"/>
                </a:cubicBezTo>
                <a:cubicBezTo>
                  <a:pt x="4881" y="10797"/>
                  <a:pt x="4786" y="10754"/>
                  <a:pt x="4688" y="10754"/>
                </a:cubicBezTo>
                <a:cubicBezTo>
                  <a:pt x="4644" y="10754"/>
                  <a:pt x="4601" y="10762"/>
                  <a:pt x="4559" y="10780"/>
                </a:cubicBezTo>
                <a:lnTo>
                  <a:pt x="4544" y="10787"/>
                </a:lnTo>
                <a:cubicBezTo>
                  <a:pt x="4377" y="10862"/>
                  <a:pt x="4300" y="11057"/>
                  <a:pt x="4370" y="11224"/>
                </a:cubicBezTo>
                <a:cubicBezTo>
                  <a:pt x="4363" y="11228"/>
                  <a:pt x="4354" y="11234"/>
                  <a:pt x="4347" y="11238"/>
                </a:cubicBezTo>
                <a:cubicBezTo>
                  <a:pt x="4298" y="11212"/>
                  <a:pt x="4252" y="11171"/>
                  <a:pt x="4209" y="11135"/>
                </a:cubicBezTo>
                <a:cubicBezTo>
                  <a:pt x="4158" y="11092"/>
                  <a:pt x="4115" y="11055"/>
                  <a:pt x="4077" y="11044"/>
                </a:cubicBezTo>
                <a:cubicBezTo>
                  <a:pt x="4046" y="11034"/>
                  <a:pt x="4015" y="11029"/>
                  <a:pt x="3983" y="11029"/>
                </a:cubicBezTo>
                <a:cubicBezTo>
                  <a:pt x="3916" y="11029"/>
                  <a:pt x="3856" y="11049"/>
                  <a:pt x="3806" y="11085"/>
                </a:cubicBezTo>
                <a:cubicBezTo>
                  <a:pt x="3773" y="11082"/>
                  <a:pt x="3741" y="11077"/>
                  <a:pt x="3709" y="11068"/>
                </a:cubicBezTo>
                <a:cubicBezTo>
                  <a:pt x="3676" y="11058"/>
                  <a:pt x="3645" y="11043"/>
                  <a:pt x="3616" y="11027"/>
                </a:cubicBezTo>
                <a:cubicBezTo>
                  <a:pt x="3611" y="11012"/>
                  <a:pt x="3605" y="10997"/>
                  <a:pt x="3598" y="10985"/>
                </a:cubicBezTo>
                <a:cubicBezTo>
                  <a:pt x="3560" y="10916"/>
                  <a:pt x="3495" y="10866"/>
                  <a:pt x="3419" y="10842"/>
                </a:cubicBezTo>
                <a:cubicBezTo>
                  <a:pt x="3404" y="10838"/>
                  <a:pt x="3384" y="10836"/>
                  <a:pt x="3362" y="10836"/>
                </a:cubicBezTo>
                <a:cubicBezTo>
                  <a:pt x="3332" y="10836"/>
                  <a:pt x="3297" y="10839"/>
                  <a:pt x="3259" y="10843"/>
                </a:cubicBezTo>
                <a:cubicBezTo>
                  <a:pt x="3213" y="10849"/>
                  <a:pt x="3166" y="10852"/>
                  <a:pt x="3123" y="10852"/>
                </a:cubicBezTo>
                <a:cubicBezTo>
                  <a:pt x="3085" y="10852"/>
                  <a:pt x="3051" y="10849"/>
                  <a:pt x="3024" y="10841"/>
                </a:cubicBezTo>
                <a:cubicBezTo>
                  <a:pt x="2957" y="10820"/>
                  <a:pt x="2891" y="10764"/>
                  <a:pt x="2832" y="10715"/>
                </a:cubicBezTo>
                <a:cubicBezTo>
                  <a:pt x="2782" y="10673"/>
                  <a:pt x="2738" y="10636"/>
                  <a:pt x="2701" y="10623"/>
                </a:cubicBezTo>
                <a:cubicBezTo>
                  <a:pt x="2670" y="10615"/>
                  <a:pt x="2638" y="10609"/>
                  <a:pt x="2607" y="10609"/>
                </a:cubicBezTo>
                <a:cubicBezTo>
                  <a:pt x="2540" y="10609"/>
                  <a:pt x="2480" y="10628"/>
                  <a:pt x="2430" y="10664"/>
                </a:cubicBezTo>
                <a:cubicBezTo>
                  <a:pt x="2397" y="10662"/>
                  <a:pt x="2365" y="10657"/>
                  <a:pt x="2332" y="10647"/>
                </a:cubicBezTo>
                <a:cubicBezTo>
                  <a:pt x="2300" y="10637"/>
                  <a:pt x="2269" y="10622"/>
                  <a:pt x="2240" y="10606"/>
                </a:cubicBezTo>
                <a:cubicBezTo>
                  <a:pt x="2234" y="10591"/>
                  <a:pt x="2229" y="10578"/>
                  <a:pt x="2222" y="10564"/>
                </a:cubicBezTo>
                <a:cubicBezTo>
                  <a:pt x="2184" y="10495"/>
                  <a:pt x="2118" y="10446"/>
                  <a:pt x="2042" y="10422"/>
                </a:cubicBezTo>
                <a:cubicBezTo>
                  <a:pt x="2027" y="10417"/>
                  <a:pt x="2007" y="10415"/>
                  <a:pt x="1984" y="10415"/>
                </a:cubicBezTo>
                <a:cubicBezTo>
                  <a:pt x="1954" y="10415"/>
                  <a:pt x="1919" y="10418"/>
                  <a:pt x="1881" y="10422"/>
                </a:cubicBezTo>
                <a:cubicBezTo>
                  <a:pt x="1841" y="10426"/>
                  <a:pt x="1800" y="10429"/>
                  <a:pt x="1761" y="10429"/>
                </a:cubicBezTo>
                <a:cubicBezTo>
                  <a:pt x="1730" y="10429"/>
                  <a:pt x="1701" y="10427"/>
                  <a:pt x="1675" y="10423"/>
                </a:cubicBezTo>
                <a:cubicBezTo>
                  <a:pt x="2256" y="10390"/>
                  <a:pt x="2751" y="10005"/>
                  <a:pt x="2924" y="9444"/>
                </a:cubicBezTo>
                <a:cubicBezTo>
                  <a:pt x="3074" y="8956"/>
                  <a:pt x="2941" y="8449"/>
                  <a:pt x="2619" y="8096"/>
                </a:cubicBezTo>
                <a:lnTo>
                  <a:pt x="2619" y="8096"/>
                </a:lnTo>
                <a:cubicBezTo>
                  <a:pt x="2628" y="8097"/>
                  <a:pt x="2637" y="8097"/>
                  <a:pt x="2648" y="8097"/>
                </a:cubicBezTo>
                <a:cubicBezTo>
                  <a:pt x="2677" y="8097"/>
                  <a:pt x="2713" y="8094"/>
                  <a:pt x="2750" y="8090"/>
                </a:cubicBezTo>
                <a:cubicBezTo>
                  <a:pt x="2793" y="8086"/>
                  <a:pt x="2837" y="8082"/>
                  <a:pt x="2877" y="8082"/>
                </a:cubicBezTo>
                <a:close/>
                <a:moveTo>
                  <a:pt x="4684" y="10801"/>
                </a:moveTo>
                <a:cubicBezTo>
                  <a:pt x="4776" y="10801"/>
                  <a:pt x="4867" y="10843"/>
                  <a:pt x="4923" y="10918"/>
                </a:cubicBezTo>
                <a:cubicBezTo>
                  <a:pt x="4887" y="11002"/>
                  <a:pt x="4859" y="11089"/>
                  <a:pt x="4847" y="11180"/>
                </a:cubicBezTo>
                <a:cubicBezTo>
                  <a:pt x="4841" y="11216"/>
                  <a:pt x="4837" y="11249"/>
                  <a:pt x="4836" y="11285"/>
                </a:cubicBezTo>
                <a:cubicBezTo>
                  <a:pt x="4821" y="11279"/>
                  <a:pt x="4805" y="11271"/>
                  <a:pt x="4790" y="11266"/>
                </a:cubicBezTo>
                <a:cubicBezTo>
                  <a:pt x="4774" y="11262"/>
                  <a:pt x="4754" y="11260"/>
                  <a:pt x="4731" y="11260"/>
                </a:cubicBezTo>
                <a:cubicBezTo>
                  <a:pt x="4701" y="11260"/>
                  <a:pt x="4666" y="11263"/>
                  <a:pt x="4628" y="11266"/>
                </a:cubicBezTo>
                <a:cubicBezTo>
                  <a:pt x="4585" y="11271"/>
                  <a:pt x="4541" y="11274"/>
                  <a:pt x="4499" y="11274"/>
                </a:cubicBezTo>
                <a:cubicBezTo>
                  <a:pt x="4462" y="11274"/>
                  <a:pt x="4427" y="11271"/>
                  <a:pt x="4399" y="11263"/>
                </a:cubicBezTo>
                <a:cubicBezTo>
                  <a:pt x="4399" y="11263"/>
                  <a:pt x="4398" y="11263"/>
                  <a:pt x="4398" y="11261"/>
                </a:cubicBezTo>
                <a:cubicBezTo>
                  <a:pt x="4402" y="11259"/>
                  <a:pt x="4406" y="11256"/>
                  <a:pt x="4411" y="11255"/>
                </a:cubicBezTo>
                <a:lnTo>
                  <a:pt x="4430" y="11244"/>
                </a:lnTo>
                <a:lnTo>
                  <a:pt x="4412" y="11217"/>
                </a:lnTo>
                <a:cubicBezTo>
                  <a:pt x="4347" y="11070"/>
                  <a:pt x="4412" y="10896"/>
                  <a:pt x="4564" y="10828"/>
                </a:cubicBezTo>
                <a:lnTo>
                  <a:pt x="4575" y="10822"/>
                </a:lnTo>
                <a:cubicBezTo>
                  <a:pt x="4610" y="10808"/>
                  <a:pt x="4647" y="10801"/>
                  <a:pt x="4684" y="10801"/>
                </a:cubicBezTo>
                <a:close/>
                <a:moveTo>
                  <a:pt x="16716" y="10006"/>
                </a:moveTo>
                <a:cubicBezTo>
                  <a:pt x="16733" y="10006"/>
                  <a:pt x="16747" y="10011"/>
                  <a:pt x="16759" y="10020"/>
                </a:cubicBezTo>
                <a:lnTo>
                  <a:pt x="14999" y="11306"/>
                </a:lnTo>
                <a:cubicBezTo>
                  <a:pt x="14997" y="11295"/>
                  <a:pt x="14995" y="11284"/>
                  <a:pt x="14997" y="11275"/>
                </a:cubicBezTo>
                <a:cubicBezTo>
                  <a:pt x="15002" y="11244"/>
                  <a:pt x="15020" y="11216"/>
                  <a:pt x="15047" y="11195"/>
                </a:cubicBezTo>
                <a:lnTo>
                  <a:pt x="16639" y="10033"/>
                </a:lnTo>
                <a:cubicBezTo>
                  <a:pt x="16663" y="10016"/>
                  <a:pt x="16689" y="10006"/>
                  <a:pt x="16716" y="10006"/>
                </a:cubicBezTo>
                <a:close/>
                <a:moveTo>
                  <a:pt x="3630" y="11089"/>
                </a:moveTo>
                <a:cubicBezTo>
                  <a:pt x="3650" y="11098"/>
                  <a:pt x="3671" y="11106"/>
                  <a:pt x="3692" y="11112"/>
                </a:cubicBezTo>
                <a:cubicBezTo>
                  <a:pt x="3713" y="11119"/>
                  <a:pt x="3735" y="11124"/>
                  <a:pt x="3757" y="11127"/>
                </a:cubicBezTo>
                <a:cubicBezTo>
                  <a:pt x="3731" y="11156"/>
                  <a:pt x="3710" y="11190"/>
                  <a:pt x="3698" y="11229"/>
                </a:cubicBezTo>
                <a:cubicBezTo>
                  <a:pt x="3687" y="11267"/>
                  <a:pt x="3683" y="11309"/>
                  <a:pt x="3689" y="11349"/>
                </a:cubicBezTo>
                <a:cubicBezTo>
                  <a:pt x="3669" y="11339"/>
                  <a:pt x="3648" y="11332"/>
                  <a:pt x="3625" y="11324"/>
                </a:cubicBezTo>
                <a:cubicBezTo>
                  <a:pt x="3603" y="11318"/>
                  <a:pt x="3583" y="11314"/>
                  <a:pt x="3561" y="11311"/>
                </a:cubicBezTo>
                <a:cubicBezTo>
                  <a:pt x="3587" y="11281"/>
                  <a:pt x="3609" y="11247"/>
                  <a:pt x="3620" y="11207"/>
                </a:cubicBezTo>
                <a:cubicBezTo>
                  <a:pt x="3632" y="11169"/>
                  <a:pt x="3635" y="11128"/>
                  <a:pt x="3630" y="11089"/>
                </a:cubicBezTo>
                <a:close/>
                <a:moveTo>
                  <a:pt x="16787" y="10056"/>
                </a:moveTo>
                <a:cubicBezTo>
                  <a:pt x="16792" y="10068"/>
                  <a:pt x="16792" y="10083"/>
                  <a:pt x="16787" y="10099"/>
                </a:cubicBezTo>
                <a:cubicBezTo>
                  <a:pt x="16780" y="10125"/>
                  <a:pt x="16763" y="10151"/>
                  <a:pt x="16738" y="10168"/>
                </a:cubicBezTo>
                <a:lnTo>
                  <a:pt x="15148" y="11330"/>
                </a:lnTo>
                <a:cubicBezTo>
                  <a:pt x="15124" y="11347"/>
                  <a:pt x="15096" y="11356"/>
                  <a:pt x="15071" y="11356"/>
                </a:cubicBezTo>
                <a:cubicBezTo>
                  <a:pt x="15054" y="11356"/>
                  <a:pt x="15038" y="11352"/>
                  <a:pt x="15025" y="11344"/>
                </a:cubicBezTo>
                <a:lnTo>
                  <a:pt x="16787" y="10056"/>
                </a:lnTo>
                <a:close/>
                <a:moveTo>
                  <a:pt x="3361" y="10883"/>
                </a:moveTo>
                <a:cubicBezTo>
                  <a:pt x="3378" y="10883"/>
                  <a:pt x="3392" y="10884"/>
                  <a:pt x="3402" y="10887"/>
                </a:cubicBezTo>
                <a:cubicBezTo>
                  <a:pt x="3467" y="10907"/>
                  <a:pt x="3521" y="10950"/>
                  <a:pt x="3556" y="11008"/>
                </a:cubicBezTo>
                <a:cubicBezTo>
                  <a:pt x="3588" y="11066"/>
                  <a:pt x="3597" y="11132"/>
                  <a:pt x="3577" y="11193"/>
                </a:cubicBezTo>
                <a:cubicBezTo>
                  <a:pt x="3546" y="11295"/>
                  <a:pt x="3450" y="11361"/>
                  <a:pt x="3340" y="11361"/>
                </a:cubicBezTo>
                <a:cubicBezTo>
                  <a:pt x="3311" y="11361"/>
                  <a:pt x="3285" y="11358"/>
                  <a:pt x="3258" y="11350"/>
                </a:cubicBezTo>
                <a:cubicBezTo>
                  <a:pt x="3229" y="11340"/>
                  <a:pt x="3188" y="11305"/>
                  <a:pt x="3142" y="11268"/>
                </a:cubicBezTo>
                <a:cubicBezTo>
                  <a:pt x="3087" y="11221"/>
                  <a:pt x="3024" y="11168"/>
                  <a:pt x="2956" y="11140"/>
                </a:cubicBezTo>
                <a:lnTo>
                  <a:pt x="2998" y="11005"/>
                </a:lnTo>
                <a:lnTo>
                  <a:pt x="3034" y="10890"/>
                </a:lnTo>
                <a:cubicBezTo>
                  <a:pt x="3061" y="10895"/>
                  <a:pt x="3092" y="10898"/>
                  <a:pt x="3126" y="10898"/>
                </a:cubicBezTo>
                <a:cubicBezTo>
                  <a:pt x="3169" y="10898"/>
                  <a:pt x="3216" y="10894"/>
                  <a:pt x="3258" y="10890"/>
                </a:cubicBezTo>
                <a:cubicBezTo>
                  <a:pt x="3297" y="10886"/>
                  <a:pt x="3333" y="10883"/>
                  <a:pt x="3361" y="10883"/>
                </a:cubicBezTo>
                <a:close/>
                <a:moveTo>
                  <a:pt x="11108" y="10056"/>
                </a:moveTo>
                <a:lnTo>
                  <a:pt x="11699" y="11279"/>
                </a:lnTo>
                <a:lnTo>
                  <a:pt x="11572" y="11372"/>
                </a:lnTo>
                <a:lnTo>
                  <a:pt x="10980" y="10149"/>
                </a:lnTo>
                <a:lnTo>
                  <a:pt x="11108" y="10056"/>
                </a:lnTo>
                <a:close/>
                <a:moveTo>
                  <a:pt x="11162" y="9635"/>
                </a:moveTo>
                <a:cubicBezTo>
                  <a:pt x="11233" y="9635"/>
                  <a:pt x="11320" y="9708"/>
                  <a:pt x="11371" y="9813"/>
                </a:cubicBezTo>
                <a:lnTo>
                  <a:pt x="12023" y="11158"/>
                </a:lnTo>
                <a:cubicBezTo>
                  <a:pt x="12077" y="11274"/>
                  <a:pt x="12076" y="11396"/>
                  <a:pt x="12021" y="11445"/>
                </a:cubicBezTo>
                <a:lnTo>
                  <a:pt x="11146" y="9636"/>
                </a:lnTo>
                <a:cubicBezTo>
                  <a:pt x="11151" y="9635"/>
                  <a:pt x="11156" y="9635"/>
                  <a:pt x="11162" y="9635"/>
                </a:cubicBezTo>
                <a:close/>
                <a:moveTo>
                  <a:pt x="11103" y="9657"/>
                </a:moveTo>
                <a:lnTo>
                  <a:pt x="11978" y="11464"/>
                </a:lnTo>
                <a:cubicBezTo>
                  <a:pt x="11973" y="11464"/>
                  <a:pt x="11968" y="11466"/>
                  <a:pt x="11963" y="11466"/>
                </a:cubicBezTo>
                <a:cubicBezTo>
                  <a:pt x="11891" y="11466"/>
                  <a:pt x="11805" y="11392"/>
                  <a:pt x="11754" y="11287"/>
                </a:cubicBezTo>
                <a:lnTo>
                  <a:pt x="11102" y="9943"/>
                </a:lnTo>
                <a:cubicBezTo>
                  <a:pt x="11047" y="9829"/>
                  <a:pt x="11050" y="9706"/>
                  <a:pt x="11103" y="9657"/>
                </a:cubicBezTo>
                <a:close/>
                <a:moveTo>
                  <a:pt x="9836" y="11434"/>
                </a:moveTo>
                <a:cubicBezTo>
                  <a:pt x="9846" y="11435"/>
                  <a:pt x="9856" y="11442"/>
                  <a:pt x="9862" y="11451"/>
                </a:cubicBezTo>
                <a:cubicBezTo>
                  <a:pt x="9870" y="11463"/>
                  <a:pt x="9873" y="11477"/>
                  <a:pt x="9868" y="11492"/>
                </a:cubicBezTo>
                <a:cubicBezTo>
                  <a:pt x="9863" y="11515"/>
                  <a:pt x="9844" y="11531"/>
                  <a:pt x="9825" y="11531"/>
                </a:cubicBezTo>
                <a:cubicBezTo>
                  <a:pt x="9821" y="11531"/>
                  <a:pt x="9817" y="11530"/>
                  <a:pt x="9814" y="11529"/>
                </a:cubicBezTo>
                <a:cubicBezTo>
                  <a:pt x="9808" y="11528"/>
                  <a:pt x="9804" y="11525"/>
                  <a:pt x="9800" y="11521"/>
                </a:cubicBezTo>
                <a:cubicBezTo>
                  <a:pt x="9806" y="11495"/>
                  <a:pt x="9815" y="11466"/>
                  <a:pt x="9821" y="11435"/>
                </a:cubicBezTo>
                <a:cubicBezTo>
                  <a:pt x="9824" y="11435"/>
                  <a:pt x="9825" y="11434"/>
                  <a:pt x="9827" y="11434"/>
                </a:cubicBezTo>
                <a:close/>
                <a:moveTo>
                  <a:pt x="3979" y="11079"/>
                </a:moveTo>
                <a:cubicBezTo>
                  <a:pt x="4006" y="11079"/>
                  <a:pt x="4032" y="11082"/>
                  <a:pt x="4059" y="11090"/>
                </a:cubicBezTo>
                <a:cubicBezTo>
                  <a:pt x="4089" y="11100"/>
                  <a:pt x="4132" y="11135"/>
                  <a:pt x="4175" y="11171"/>
                </a:cubicBezTo>
                <a:cubicBezTo>
                  <a:pt x="4232" y="11219"/>
                  <a:pt x="4294" y="11272"/>
                  <a:pt x="4363" y="11300"/>
                </a:cubicBezTo>
                <a:lnTo>
                  <a:pt x="4286" y="11549"/>
                </a:lnTo>
                <a:cubicBezTo>
                  <a:pt x="4258" y="11543"/>
                  <a:pt x="4226" y="11541"/>
                  <a:pt x="4192" y="11541"/>
                </a:cubicBezTo>
                <a:cubicBezTo>
                  <a:pt x="4149" y="11541"/>
                  <a:pt x="4103" y="11544"/>
                  <a:pt x="4061" y="11549"/>
                </a:cubicBezTo>
                <a:cubicBezTo>
                  <a:pt x="4023" y="11553"/>
                  <a:pt x="3988" y="11556"/>
                  <a:pt x="3960" y="11556"/>
                </a:cubicBezTo>
                <a:cubicBezTo>
                  <a:pt x="3942" y="11556"/>
                  <a:pt x="3927" y="11555"/>
                  <a:pt x="3916" y="11551"/>
                </a:cubicBezTo>
                <a:cubicBezTo>
                  <a:pt x="3851" y="11532"/>
                  <a:pt x="3795" y="11488"/>
                  <a:pt x="3762" y="11430"/>
                </a:cubicBezTo>
                <a:cubicBezTo>
                  <a:pt x="3730" y="11372"/>
                  <a:pt x="3721" y="11306"/>
                  <a:pt x="3741" y="11245"/>
                </a:cubicBezTo>
                <a:cubicBezTo>
                  <a:pt x="3772" y="11145"/>
                  <a:pt x="3868" y="11079"/>
                  <a:pt x="3979" y="11079"/>
                </a:cubicBezTo>
                <a:close/>
                <a:moveTo>
                  <a:pt x="7075" y="11008"/>
                </a:moveTo>
                <a:cubicBezTo>
                  <a:pt x="7063" y="11128"/>
                  <a:pt x="7069" y="11247"/>
                  <a:pt x="7086" y="11361"/>
                </a:cubicBezTo>
                <a:lnTo>
                  <a:pt x="6899" y="11571"/>
                </a:lnTo>
                <a:cubicBezTo>
                  <a:pt x="6904" y="11548"/>
                  <a:pt x="6909" y="11525"/>
                  <a:pt x="6912" y="11502"/>
                </a:cubicBezTo>
                <a:cubicBezTo>
                  <a:pt x="6927" y="11396"/>
                  <a:pt x="6927" y="11290"/>
                  <a:pt x="6914" y="11186"/>
                </a:cubicBezTo>
                <a:lnTo>
                  <a:pt x="7037" y="11048"/>
                </a:lnTo>
                <a:cubicBezTo>
                  <a:pt x="7049" y="11034"/>
                  <a:pt x="7062" y="11022"/>
                  <a:pt x="7075" y="11008"/>
                </a:cubicBezTo>
                <a:close/>
                <a:moveTo>
                  <a:pt x="3836" y="11567"/>
                </a:moveTo>
                <a:cubicBezTo>
                  <a:pt x="3850" y="11575"/>
                  <a:pt x="3866" y="11582"/>
                  <a:pt x="3880" y="11588"/>
                </a:cubicBezTo>
                <a:cubicBezTo>
                  <a:pt x="3885" y="11588"/>
                  <a:pt x="3888" y="11590"/>
                  <a:pt x="3892" y="11591"/>
                </a:cubicBezTo>
                <a:cubicBezTo>
                  <a:pt x="3895" y="11592"/>
                  <a:pt x="3900" y="11595"/>
                  <a:pt x="3904" y="11596"/>
                </a:cubicBezTo>
                <a:cubicBezTo>
                  <a:pt x="3920" y="11602"/>
                  <a:pt x="3941" y="11603"/>
                  <a:pt x="3964" y="11603"/>
                </a:cubicBezTo>
                <a:cubicBezTo>
                  <a:pt x="3950" y="11610"/>
                  <a:pt x="3934" y="11613"/>
                  <a:pt x="3918" y="11613"/>
                </a:cubicBezTo>
                <a:cubicBezTo>
                  <a:pt x="3888" y="11613"/>
                  <a:pt x="3859" y="11600"/>
                  <a:pt x="3841" y="11575"/>
                </a:cubicBezTo>
                <a:lnTo>
                  <a:pt x="3836" y="11567"/>
                </a:lnTo>
                <a:close/>
                <a:moveTo>
                  <a:pt x="6985" y="11543"/>
                </a:moveTo>
                <a:lnTo>
                  <a:pt x="6977" y="11580"/>
                </a:lnTo>
                <a:lnTo>
                  <a:pt x="7021" y="11590"/>
                </a:lnTo>
                <a:lnTo>
                  <a:pt x="7035" y="11549"/>
                </a:lnTo>
                <a:cubicBezTo>
                  <a:pt x="7037" y="11551"/>
                  <a:pt x="7041" y="11554"/>
                  <a:pt x="7043" y="11558"/>
                </a:cubicBezTo>
                <a:cubicBezTo>
                  <a:pt x="7052" y="11569"/>
                  <a:pt x="7054" y="11582"/>
                  <a:pt x="7052" y="11595"/>
                </a:cubicBezTo>
                <a:cubicBezTo>
                  <a:pt x="7047" y="11616"/>
                  <a:pt x="7028" y="11631"/>
                  <a:pt x="7007" y="11631"/>
                </a:cubicBezTo>
                <a:cubicBezTo>
                  <a:pt x="7004" y="11631"/>
                  <a:pt x="7001" y="11631"/>
                  <a:pt x="6998" y="11630"/>
                </a:cubicBezTo>
                <a:lnTo>
                  <a:pt x="6993" y="11653"/>
                </a:lnTo>
                <a:lnTo>
                  <a:pt x="6989" y="11629"/>
                </a:lnTo>
                <a:cubicBezTo>
                  <a:pt x="6966" y="11624"/>
                  <a:pt x="6952" y="11601"/>
                  <a:pt x="6956" y="11576"/>
                </a:cubicBezTo>
                <a:lnTo>
                  <a:pt x="6985" y="11543"/>
                </a:lnTo>
                <a:close/>
                <a:moveTo>
                  <a:pt x="10660" y="10383"/>
                </a:moveTo>
                <a:lnTo>
                  <a:pt x="11253" y="11606"/>
                </a:lnTo>
                <a:lnTo>
                  <a:pt x="11124" y="11699"/>
                </a:lnTo>
                <a:lnTo>
                  <a:pt x="10533" y="10475"/>
                </a:lnTo>
                <a:lnTo>
                  <a:pt x="10660" y="10383"/>
                </a:lnTo>
                <a:close/>
                <a:moveTo>
                  <a:pt x="14044" y="10657"/>
                </a:moveTo>
                <a:cubicBezTo>
                  <a:pt x="14137" y="10657"/>
                  <a:pt x="14226" y="10710"/>
                  <a:pt x="14271" y="10792"/>
                </a:cubicBezTo>
                <a:cubicBezTo>
                  <a:pt x="14302" y="10848"/>
                  <a:pt x="14308" y="10910"/>
                  <a:pt x="14288" y="10965"/>
                </a:cubicBezTo>
                <a:cubicBezTo>
                  <a:pt x="14270" y="11016"/>
                  <a:pt x="14233" y="11058"/>
                  <a:pt x="14182" y="11080"/>
                </a:cubicBezTo>
                <a:lnTo>
                  <a:pt x="12776" y="11685"/>
                </a:lnTo>
                <a:cubicBezTo>
                  <a:pt x="12748" y="11697"/>
                  <a:pt x="12720" y="11702"/>
                  <a:pt x="12688" y="11702"/>
                </a:cubicBezTo>
                <a:cubicBezTo>
                  <a:pt x="12595" y="11702"/>
                  <a:pt x="12505" y="11649"/>
                  <a:pt x="12460" y="11566"/>
                </a:cubicBezTo>
                <a:cubicBezTo>
                  <a:pt x="12430" y="11511"/>
                  <a:pt x="12423" y="11449"/>
                  <a:pt x="12443" y="11393"/>
                </a:cubicBezTo>
                <a:cubicBezTo>
                  <a:pt x="12462" y="11342"/>
                  <a:pt x="12499" y="11301"/>
                  <a:pt x="12550" y="11279"/>
                </a:cubicBezTo>
                <a:lnTo>
                  <a:pt x="13955" y="10674"/>
                </a:lnTo>
                <a:cubicBezTo>
                  <a:pt x="13982" y="10662"/>
                  <a:pt x="14012" y="10657"/>
                  <a:pt x="14044" y="10657"/>
                </a:cubicBezTo>
                <a:close/>
                <a:moveTo>
                  <a:pt x="5878" y="10760"/>
                </a:moveTo>
                <a:cubicBezTo>
                  <a:pt x="6063" y="10760"/>
                  <a:pt x="6239" y="10849"/>
                  <a:pt x="6346" y="10997"/>
                </a:cubicBezTo>
                <a:cubicBezTo>
                  <a:pt x="6437" y="11123"/>
                  <a:pt x="6476" y="11276"/>
                  <a:pt x="6452" y="11429"/>
                </a:cubicBezTo>
                <a:cubicBezTo>
                  <a:pt x="6432" y="11555"/>
                  <a:pt x="6371" y="11670"/>
                  <a:pt x="6281" y="11757"/>
                </a:cubicBezTo>
                <a:cubicBezTo>
                  <a:pt x="6247" y="11727"/>
                  <a:pt x="6208" y="11702"/>
                  <a:pt x="6161" y="11687"/>
                </a:cubicBezTo>
                <a:cubicBezTo>
                  <a:pt x="6145" y="11682"/>
                  <a:pt x="6125" y="11681"/>
                  <a:pt x="6102" y="11681"/>
                </a:cubicBezTo>
                <a:cubicBezTo>
                  <a:pt x="6072" y="11681"/>
                  <a:pt x="6037" y="11684"/>
                  <a:pt x="6000" y="11687"/>
                </a:cubicBezTo>
                <a:cubicBezTo>
                  <a:pt x="5958" y="11692"/>
                  <a:pt x="5915" y="11696"/>
                  <a:pt x="5874" y="11696"/>
                </a:cubicBezTo>
                <a:cubicBezTo>
                  <a:pt x="5835" y="11696"/>
                  <a:pt x="5799" y="11692"/>
                  <a:pt x="5770" y="11683"/>
                </a:cubicBezTo>
                <a:cubicBezTo>
                  <a:pt x="5703" y="11662"/>
                  <a:pt x="5636" y="11607"/>
                  <a:pt x="5577" y="11556"/>
                </a:cubicBezTo>
                <a:cubicBezTo>
                  <a:pt x="5528" y="11514"/>
                  <a:pt x="5484" y="11477"/>
                  <a:pt x="5446" y="11466"/>
                </a:cubicBezTo>
                <a:cubicBezTo>
                  <a:pt x="5415" y="11456"/>
                  <a:pt x="5383" y="11451"/>
                  <a:pt x="5352" y="11451"/>
                </a:cubicBezTo>
                <a:cubicBezTo>
                  <a:pt x="5339" y="11451"/>
                  <a:pt x="5325" y="11453"/>
                  <a:pt x="5313" y="11454"/>
                </a:cubicBezTo>
                <a:cubicBezTo>
                  <a:pt x="5266" y="11243"/>
                  <a:pt x="5348" y="11011"/>
                  <a:pt x="5537" y="10873"/>
                </a:cubicBezTo>
                <a:cubicBezTo>
                  <a:pt x="5638" y="10800"/>
                  <a:pt x="5755" y="10760"/>
                  <a:pt x="5878" y="10760"/>
                </a:cubicBezTo>
                <a:close/>
                <a:moveTo>
                  <a:pt x="16711" y="10246"/>
                </a:moveTo>
                <a:cubicBezTo>
                  <a:pt x="16854" y="10580"/>
                  <a:pt x="16911" y="10908"/>
                  <a:pt x="16871" y="11180"/>
                </a:cubicBezTo>
                <a:lnTo>
                  <a:pt x="16074" y="11762"/>
                </a:lnTo>
                <a:cubicBezTo>
                  <a:pt x="15801" y="11719"/>
                  <a:pt x="15506" y="11565"/>
                  <a:pt x="15231" y="11326"/>
                </a:cubicBezTo>
                <a:lnTo>
                  <a:pt x="16711" y="10246"/>
                </a:lnTo>
                <a:close/>
                <a:moveTo>
                  <a:pt x="10715" y="9962"/>
                </a:moveTo>
                <a:cubicBezTo>
                  <a:pt x="10786" y="9962"/>
                  <a:pt x="10873" y="10035"/>
                  <a:pt x="10924" y="10139"/>
                </a:cubicBezTo>
                <a:lnTo>
                  <a:pt x="11576" y="11484"/>
                </a:lnTo>
                <a:cubicBezTo>
                  <a:pt x="11631" y="11599"/>
                  <a:pt x="11629" y="11723"/>
                  <a:pt x="11575" y="11772"/>
                </a:cubicBezTo>
                <a:lnTo>
                  <a:pt x="10699" y="9963"/>
                </a:lnTo>
                <a:cubicBezTo>
                  <a:pt x="10704" y="9962"/>
                  <a:pt x="10710" y="9962"/>
                  <a:pt x="10715" y="9962"/>
                </a:cubicBezTo>
                <a:close/>
                <a:moveTo>
                  <a:pt x="5002" y="11513"/>
                </a:moveTo>
                <a:lnTo>
                  <a:pt x="5002" y="11513"/>
                </a:lnTo>
                <a:cubicBezTo>
                  <a:pt x="5022" y="11523"/>
                  <a:pt x="5043" y="11530"/>
                  <a:pt x="5064" y="11537"/>
                </a:cubicBezTo>
                <a:cubicBezTo>
                  <a:pt x="5085" y="11544"/>
                  <a:pt x="5107" y="11549"/>
                  <a:pt x="5129" y="11551"/>
                </a:cubicBezTo>
                <a:cubicBezTo>
                  <a:pt x="5103" y="11581"/>
                  <a:pt x="5082" y="11614"/>
                  <a:pt x="5070" y="11654"/>
                </a:cubicBezTo>
                <a:cubicBezTo>
                  <a:pt x="5059" y="11693"/>
                  <a:pt x="5055" y="11734"/>
                  <a:pt x="5061" y="11773"/>
                </a:cubicBezTo>
                <a:cubicBezTo>
                  <a:pt x="5042" y="11764"/>
                  <a:pt x="5021" y="11756"/>
                  <a:pt x="4997" y="11749"/>
                </a:cubicBezTo>
                <a:cubicBezTo>
                  <a:pt x="4976" y="11743"/>
                  <a:pt x="4954" y="11738"/>
                  <a:pt x="4932" y="11735"/>
                </a:cubicBezTo>
                <a:cubicBezTo>
                  <a:pt x="4959" y="11704"/>
                  <a:pt x="4981" y="11670"/>
                  <a:pt x="4992" y="11630"/>
                </a:cubicBezTo>
                <a:cubicBezTo>
                  <a:pt x="5005" y="11592"/>
                  <a:pt x="5007" y="11551"/>
                  <a:pt x="5002" y="11513"/>
                </a:cubicBezTo>
                <a:close/>
                <a:moveTo>
                  <a:pt x="4730" y="11306"/>
                </a:moveTo>
                <a:cubicBezTo>
                  <a:pt x="4748" y="11306"/>
                  <a:pt x="4763" y="11307"/>
                  <a:pt x="4774" y="11311"/>
                </a:cubicBezTo>
                <a:cubicBezTo>
                  <a:pt x="4839" y="11330"/>
                  <a:pt x="4894" y="11373"/>
                  <a:pt x="4927" y="11432"/>
                </a:cubicBezTo>
                <a:cubicBezTo>
                  <a:pt x="4959" y="11490"/>
                  <a:pt x="4968" y="11555"/>
                  <a:pt x="4948" y="11616"/>
                </a:cubicBezTo>
                <a:cubicBezTo>
                  <a:pt x="4917" y="11717"/>
                  <a:pt x="4821" y="11783"/>
                  <a:pt x="4711" y="11783"/>
                </a:cubicBezTo>
                <a:cubicBezTo>
                  <a:pt x="4683" y="11783"/>
                  <a:pt x="4657" y="11780"/>
                  <a:pt x="4630" y="11772"/>
                </a:cubicBezTo>
                <a:cubicBezTo>
                  <a:pt x="4600" y="11762"/>
                  <a:pt x="4558" y="11727"/>
                  <a:pt x="4514" y="11690"/>
                </a:cubicBezTo>
                <a:cubicBezTo>
                  <a:pt x="4457" y="11643"/>
                  <a:pt x="4395" y="11590"/>
                  <a:pt x="4327" y="11562"/>
                </a:cubicBezTo>
                <a:lnTo>
                  <a:pt x="4406" y="11313"/>
                </a:lnTo>
                <a:cubicBezTo>
                  <a:pt x="4433" y="11319"/>
                  <a:pt x="4466" y="11321"/>
                  <a:pt x="4500" y="11321"/>
                </a:cubicBezTo>
                <a:cubicBezTo>
                  <a:pt x="4543" y="11321"/>
                  <a:pt x="4589" y="11317"/>
                  <a:pt x="4631" y="11313"/>
                </a:cubicBezTo>
                <a:cubicBezTo>
                  <a:pt x="4668" y="11309"/>
                  <a:pt x="4702" y="11306"/>
                  <a:pt x="4730" y="11306"/>
                </a:cubicBezTo>
                <a:close/>
                <a:moveTo>
                  <a:pt x="10658" y="9984"/>
                </a:moveTo>
                <a:lnTo>
                  <a:pt x="11533" y="11788"/>
                </a:lnTo>
                <a:cubicBezTo>
                  <a:pt x="11527" y="11790"/>
                  <a:pt x="11523" y="11793"/>
                  <a:pt x="11518" y="11793"/>
                </a:cubicBezTo>
                <a:cubicBezTo>
                  <a:pt x="11445" y="11793"/>
                  <a:pt x="11360" y="11719"/>
                  <a:pt x="11308" y="11614"/>
                </a:cubicBezTo>
                <a:lnTo>
                  <a:pt x="10657" y="10270"/>
                </a:lnTo>
                <a:cubicBezTo>
                  <a:pt x="10601" y="10156"/>
                  <a:pt x="10605" y="10033"/>
                  <a:pt x="10658" y="9984"/>
                </a:cubicBezTo>
                <a:close/>
                <a:moveTo>
                  <a:pt x="14160" y="11137"/>
                </a:moveTo>
                <a:lnTo>
                  <a:pt x="13938" y="11438"/>
                </a:lnTo>
                <a:lnTo>
                  <a:pt x="13111" y="11794"/>
                </a:lnTo>
                <a:lnTo>
                  <a:pt x="13333" y="11492"/>
                </a:lnTo>
                <a:lnTo>
                  <a:pt x="14160" y="11137"/>
                </a:lnTo>
                <a:close/>
                <a:moveTo>
                  <a:pt x="16888" y="11224"/>
                </a:moveTo>
                <a:lnTo>
                  <a:pt x="16911" y="11255"/>
                </a:lnTo>
                <a:lnTo>
                  <a:pt x="16132" y="11824"/>
                </a:lnTo>
                <a:lnTo>
                  <a:pt x="16109" y="11794"/>
                </a:lnTo>
                <a:lnTo>
                  <a:pt x="16888" y="11224"/>
                </a:lnTo>
                <a:close/>
                <a:moveTo>
                  <a:pt x="4891" y="11777"/>
                </a:moveTo>
                <a:cubicBezTo>
                  <a:pt x="4902" y="11778"/>
                  <a:pt x="4914" y="11778"/>
                  <a:pt x="4928" y="11781"/>
                </a:cubicBezTo>
                <a:cubicBezTo>
                  <a:pt x="4937" y="11798"/>
                  <a:pt x="4948" y="11818"/>
                  <a:pt x="4958" y="11838"/>
                </a:cubicBezTo>
                <a:cubicBezTo>
                  <a:pt x="4954" y="11840"/>
                  <a:pt x="4952" y="11844"/>
                  <a:pt x="4948" y="11846"/>
                </a:cubicBezTo>
                <a:lnTo>
                  <a:pt x="4939" y="11851"/>
                </a:lnTo>
                <a:cubicBezTo>
                  <a:pt x="4933" y="11853"/>
                  <a:pt x="4927" y="11855"/>
                  <a:pt x="4921" y="11855"/>
                </a:cubicBezTo>
                <a:cubicBezTo>
                  <a:pt x="4904" y="11855"/>
                  <a:pt x="4887" y="11845"/>
                  <a:pt x="4879" y="11828"/>
                </a:cubicBezTo>
                <a:cubicBezTo>
                  <a:pt x="4874" y="11818"/>
                  <a:pt x="4874" y="11804"/>
                  <a:pt x="4877" y="11794"/>
                </a:cubicBezTo>
                <a:cubicBezTo>
                  <a:pt x="4880" y="11787"/>
                  <a:pt x="4885" y="11782"/>
                  <a:pt x="4891" y="11777"/>
                </a:cubicBezTo>
                <a:close/>
                <a:moveTo>
                  <a:pt x="9857" y="11227"/>
                </a:moveTo>
                <a:cubicBezTo>
                  <a:pt x="9922" y="11227"/>
                  <a:pt x="9983" y="11259"/>
                  <a:pt x="10021" y="11313"/>
                </a:cubicBezTo>
                <a:cubicBezTo>
                  <a:pt x="10064" y="11372"/>
                  <a:pt x="10078" y="11456"/>
                  <a:pt x="10058" y="11538"/>
                </a:cubicBezTo>
                <a:cubicBezTo>
                  <a:pt x="10049" y="11576"/>
                  <a:pt x="10014" y="11632"/>
                  <a:pt x="9951" y="11703"/>
                </a:cubicBezTo>
                <a:cubicBezTo>
                  <a:pt x="9937" y="11720"/>
                  <a:pt x="9922" y="11736"/>
                  <a:pt x="9909" y="11751"/>
                </a:cubicBezTo>
                <a:cubicBezTo>
                  <a:pt x="9873" y="11792"/>
                  <a:pt x="9836" y="11833"/>
                  <a:pt x="9808" y="11874"/>
                </a:cubicBezTo>
                <a:lnTo>
                  <a:pt x="9687" y="11802"/>
                </a:lnTo>
                <a:cubicBezTo>
                  <a:pt x="9720" y="11740"/>
                  <a:pt x="9747" y="11676"/>
                  <a:pt x="9770" y="11608"/>
                </a:cubicBezTo>
                <a:cubicBezTo>
                  <a:pt x="9775" y="11610"/>
                  <a:pt x="9779" y="11613"/>
                  <a:pt x="9784" y="11615"/>
                </a:cubicBezTo>
                <a:cubicBezTo>
                  <a:pt x="9797" y="11620"/>
                  <a:pt x="9810" y="11623"/>
                  <a:pt x="9823" y="11623"/>
                </a:cubicBezTo>
                <a:cubicBezTo>
                  <a:pt x="9884" y="11623"/>
                  <a:pt x="9937" y="11577"/>
                  <a:pt x="9953" y="11513"/>
                </a:cubicBezTo>
                <a:cubicBezTo>
                  <a:pt x="9962" y="11472"/>
                  <a:pt x="9955" y="11430"/>
                  <a:pt x="9932" y="11397"/>
                </a:cubicBezTo>
                <a:cubicBezTo>
                  <a:pt x="9912" y="11369"/>
                  <a:pt x="9881" y="11350"/>
                  <a:pt x="9847" y="11345"/>
                </a:cubicBezTo>
                <a:lnTo>
                  <a:pt x="9836" y="11345"/>
                </a:lnTo>
                <a:cubicBezTo>
                  <a:pt x="9841" y="11306"/>
                  <a:pt x="9845" y="11268"/>
                  <a:pt x="9847" y="11228"/>
                </a:cubicBezTo>
                <a:cubicBezTo>
                  <a:pt x="9849" y="11228"/>
                  <a:pt x="9853" y="11227"/>
                  <a:pt x="9857" y="11227"/>
                </a:cubicBezTo>
                <a:close/>
                <a:moveTo>
                  <a:pt x="7093" y="11419"/>
                </a:moveTo>
                <a:cubicBezTo>
                  <a:pt x="7103" y="11474"/>
                  <a:pt x="7119" y="11527"/>
                  <a:pt x="7136" y="11580"/>
                </a:cubicBezTo>
                <a:cubicBezTo>
                  <a:pt x="7130" y="11588"/>
                  <a:pt x="7122" y="11599"/>
                  <a:pt x="7120" y="11610"/>
                </a:cubicBezTo>
                <a:cubicBezTo>
                  <a:pt x="7105" y="11659"/>
                  <a:pt x="7136" y="11709"/>
                  <a:pt x="7185" y="11724"/>
                </a:cubicBezTo>
                <a:cubicBezTo>
                  <a:pt x="7188" y="11725"/>
                  <a:pt x="7191" y="11725"/>
                  <a:pt x="7194" y="11725"/>
                </a:cubicBezTo>
                <a:cubicBezTo>
                  <a:pt x="7220" y="11782"/>
                  <a:pt x="7249" y="11838"/>
                  <a:pt x="7283" y="11891"/>
                </a:cubicBezTo>
                <a:cubicBezTo>
                  <a:pt x="7135" y="11839"/>
                  <a:pt x="6983" y="11798"/>
                  <a:pt x="6829" y="11770"/>
                </a:cubicBezTo>
                <a:cubicBezTo>
                  <a:pt x="6843" y="11738"/>
                  <a:pt x="6857" y="11703"/>
                  <a:pt x="6868" y="11668"/>
                </a:cubicBezTo>
                <a:lnTo>
                  <a:pt x="6917" y="11618"/>
                </a:lnTo>
                <a:cubicBezTo>
                  <a:pt x="6927" y="11644"/>
                  <a:pt x="6950" y="11665"/>
                  <a:pt x="6980" y="11672"/>
                </a:cubicBezTo>
                <a:lnTo>
                  <a:pt x="6984" y="11650"/>
                </a:lnTo>
                <a:lnTo>
                  <a:pt x="6987" y="11674"/>
                </a:lnTo>
                <a:cubicBezTo>
                  <a:pt x="6994" y="11676"/>
                  <a:pt x="6999" y="11676"/>
                  <a:pt x="7005" y="11676"/>
                </a:cubicBezTo>
                <a:cubicBezTo>
                  <a:pt x="7049" y="11676"/>
                  <a:pt x="7085" y="11645"/>
                  <a:pt x="7095" y="11603"/>
                </a:cubicBezTo>
                <a:cubicBezTo>
                  <a:pt x="7100" y="11577"/>
                  <a:pt x="7095" y="11551"/>
                  <a:pt x="7079" y="11530"/>
                </a:cubicBezTo>
                <a:cubicBezTo>
                  <a:pt x="7070" y="11517"/>
                  <a:pt x="7057" y="11507"/>
                  <a:pt x="7041" y="11500"/>
                </a:cubicBezTo>
                <a:lnTo>
                  <a:pt x="7041" y="11498"/>
                </a:lnTo>
                <a:lnTo>
                  <a:pt x="7032" y="11496"/>
                </a:lnTo>
                <a:cubicBezTo>
                  <a:pt x="7030" y="11496"/>
                  <a:pt x="7027" y="11495"/>
                  <a:pt x="7025" y="11495"/>
                </a:cubicBezTo>
                <a:lnTo>
                  <a:pt x="7093" y="11419"/>
                </a:lnTo>
                <a:close/>
                <a:moveTo>
                  <a:pt x="6811" y="11814"/>
                </a:moveTo>
                <a:cubicBezTo>
                  <a:pt x="6832" y="11818"/>
                  <a:pt x="6856" y="11823"/>
                  <a:pt x="6878" y="11827"/>
                </a:cubicBezTo>
                <a:lnTo>
                  <a:pt x="6857" y="11910"/>
                </a:lnTo>
                <a:cubicBezTo>
                  <a:pt x="6843" y="11902"/>
                  <a:pt x="6830" y="11894"/>
                  <a:pt x="6819" y="11892"/>
                </a:cubicBezTo>
                <a:cubicBezTo>
                  <a:pt x="6804" y="11888"/>
                  <a:pt x="6789" y="11883"/>
                  <a:pt x="6774" y="11881"/>
                </a:cubicBezTo>
                <a:cubicBezTo>
                  <a:pt x="6788" y="11859"/>
                  <a:pt x="6800" y="11836"/>
                  <a:pt x="6811" y="11814"/>
                </a:cubicBezTo>
                <a:close/>
                <a:moveTo>
                  <a:pt x="5877" y="10342"/>
                </a:moveTo>
                <a:cubicBezTo>
                  <a:pt x="6196" y="10342"/>
                  <a:pt x="6498" y="10494"/>
                  <a:pt x="6685" y="10752"/>
                </a:cubicBezTo>
                <a:cubicBezTo>
                  <a:pt x="6843" y="10968"/>
                  <a:pt x="6906" y="11232"/>
                  <a:pt x="6866" y="11495"/>
                </a:cubicBezTo>
                <a:cubicBezTo>
                  <a:pt x="6844" y="11633"/>
                  <a:pt x="6794" y="11762"/>
                  <a:pt x="6721" y="11878"/>
                </a:cubicBezTo>
                <a:cubicBezTo>
                  <a:pt x="6656" y="11878"/>
                  <a:pt x="6595" y="11898"/>
                  <a:pt x="6547" y="11934"/>
                </a:cubicBezTo>
                <a:cubicBezTo>
                  <a:pt x="6514" y="11931"/>
                  <a:pt x="6482" y="11925"/>
                  <a:pt x="6450" y="11917"/>
                </a:cubicBezTo>
                <a:cubicBezTo>
                  <a:pt x="6416" y="11906"/>
                  <a:pt x="6386" y="11892"/>
                  <a:pt x="6357" y="11876"/>
                </a:cubicBezTo>
                <a:cubicBezTo>
                  <a:pt x="6346" y="11846"/>
                  <a:pt x="6330" y="11818"/>
                  <a:pt x="6309" y="11793"/>
                </a:cubicBezTo>
                <a:cubicBezTo>
                  <a:pt x="6408" y="11698"/>
                  <a:pt x="6473" y="11575"/>
                  <a:pt x="6494" y="11438"/>
                </a:cubicBezTo>
                <a:cubicBezTo>
                  <a:pt x="6519" y="11274"/>
                  <a:pt x="6479" y="11108"/>
                  <a:pt x="6381" y="10973"/>
                </a:cubicBezTo>
                <a:cubicBezTo>
                  <a:pt x="6263" y="10812"/>
                  <a:pt x="6075" y="10717"/>
                  <a:pt x="5876" y="10717"/>
                </a:cubicBezTo>
                <a:cubicBezTo>
                  <a:pt x="5742" y="10717"/>
                  <a:pt x="5614" y="10759"/>
                  <a:pt x="5508" y="10837"/>
                </a:cubicBezTo>
                <a:cubicBezTo>
                  <a:pt x="5305" y="10986"/>
                  <a:pt x="5218" y="11235"/>
                  <a:pt x="5265" y="11469"/>
                </a:cubicBezTo>
                <a:cubicBezTo>
                  <a:pt x="5233" y="11477"/>
                  <a:pt x="5201" y="11492"/>
                  <a:pt x="5175" y="11512"/>
                </a:cubicBezTo>
                <a:cubicBezTo>
                  <a:pt x="5142" y="11509"/>
                  <a:pt x="5110" y="11504"/>
                  <a:pt x="5076" y="11495"/>
                </a:cubicBezTo>
                <a:cubicBezTo>
                  <a:pt x="5044" y="11485"/>
                  <a:pt x="5013" y="11470"/>
                  <a:pt x="4985" y="11454"/>
                </a:cubicBezTo>
                <a:cubicBezTo>
                  <a:pt x="4979" y="11439"/>
                  <a:pt x="4974" y="11425"/>
                  <a:pt x="4966" y="11412"/>
                </a:cubicBezTo>
                <a:cubicBezTo>
                  <a:pt x="4944" y="11374"/>
                  <a:pt x="4913" y="11340"/>
                  <a:pt x="4878" y="11316"/>
                </a:cubicBezTo>
                <a:cubicBezTo>
                  <a:pt x="4880" y="11272"/>
                  <a:pt x="4883" y="11229"/>
                  <a:pt x="4890" y="11187"/>
                </a:cubicBezTo>
                <a:cubicBezTo>
                  <a:pt x="4931" y="10924"/>
                  <a:pt x="5071" y="10692"/>
                  <a:pt x="5287" y="10533"/>
                </a:cubicBezTo>
                <a:cubicBezTo>
                  <a:pt x="5460" y="10407"/>
                  <a:pt x="5664" y="10342"/>
                  <a:pt x="5877" y="10342"/>
                </a:cubicBezTo>
                <a:close/>
                <a:moveTo>
                  <a:pt x="4737" y="11856"/>
                </a:moveTo>
                <a:cubicBezTo>
                  <a:pt x="4752" y="11856"/>
                  <a:pt x="4764" y="11862"/>
                  <a:pt x="4774" y="11875"/>
                </a:cubicBezTo>
                <a:cubicBezTo>
                  <a:pt x="4775" y="11876"/>
                  <a:pt x="4776" y="11878"/>
                  <a:pt x="4778" y="11880"/>
                </a:cubicBezTo>
                <a:cubicBezTo>
                  <a:pt x="4790" y="11902"/>
                  <a:pt x="4780" y="11930"/>
                  <a:pt x="4758" y="11941"/>
                </a:cubicBezTo>
                <a:cubicBezTo>
                  <a:pt x="4751" y="11946"/>
                  <a:pt x="4742" y="11948"/>
                  <a:pt x="4734" y="11948"/>
                </a:cubicBezTo>
                <a:cubicBezTo>
                  <a:pt x="4718" y="11948"/>
                  <a:pt x="4701" y="11940"/>
                  <a:pt x="4694" y="11925"/>
                </a:cubicBezTo>
                <a:cubicBezTo>
                  <a:pt x="4680" y="11903"/>
                  <a:pt x="4686" y="11877"/>
                  <a:pt x="4707" y="11865"/>
                </a:cubicBezTo>
                <a:lnTo>
                  <a:pt x="4716" y="11861"/>
                </a:lnTo>
                <a:cubicBezTo>
                  <a:pt x="4722" y="11857"/>
                  <a:pt x="4728" y="11856"/>
                  <a:pt x="4737" y="11856"/>
                </a:cubicBezTo>
                <a:close/>
                <a:moveTo>
                  <a:pt x="5351" y="11500"/>
                </a:moveTo>
                <a:cubicBezTo>
                  <a:pt x="5379" y="11500"/>
                  <a:pt x="5406" y="11504"/>
                  <a:pt x="5432" y="11512"/>
                </a:cubicBezTo>
                <a:cubicBezTo>
                  <a:pt x="5461" y="11522"/>
                  <a:pt x="5504" y="11556"/>
                  <a:pt x="5548" y="11593"/>
                </a:cubicBezTo>
                <a:cubicBezTo>
                  <a:pt x="5604" y="11641"/>
                  <a:pt x="5666" y="11693"/>
                  <a:pt x="5735" y="11722"/>
                </a:cubicBezTo>
                <a:lnTo>
                  <a:pt x="5659" y="11971"/>
                </a:lnTo>
                <a:cubicBezTo>
                  <a:pt x="5631" y="11965"/>
                  <a:pt x="5599" y="11962"/>
                  <a:pt x="5564" y="11962"/>
                </a:cubicBezTo>
                <a:cubicBezTo>
                  <a:pt x="5521" y="11962"/>
                  <a:pt x="5475" y="11966"/>
                  <a:pt x="5433" y="11971"/>
                </a:cubicBezTo>
                <a:cubicBezTo>
                  <a:pt x="5396" y="11975"/>
                  <a:pt x="5362" y="11978"/>
                  <a:pt x="5334" y="11978"/>
                </a:cubicBezTo>
                <a:cubicBezTo>
                  <a:pt x="5316" y="11978"/>
                  <a:pt x="5301" y="11976"/>
                  <a:pt x="5291" y="11973"/>
                </a:cubicBezTo>
                <a:cubicBezTo>
                  <a:pt x="5155" y="11931"/>
                  <a:pt x="5075" y="11794"/>
                  <a:pt x="5116" y="11666"/>
                </a:cubicBezTo>
                <a:cubicBezTo>
                  <a:pt x="5145" y="11567"/>
                  <a:pt x="5240" y="11500"/>
                  <a:pt x="5351" y="11500"/>
                </a:cubicBezTo>
                <a:close/>
                <a:moveTo>
                  <a:pt x="17061" y="11233"/>
                </a:moveTo>
                <a:cubicBezTo>
                  <a:pt x="17067" y="11233"/>
                  <a:pt x="17076" y="11234"/>
                  <a:pt x="17086" y="11238"/>
                </a:cubicBezTo>
                <a:lnTo>
                  <a:pt x="16060" y="11988"/>
                </a:lnTo>
                <a:cubicBezTo>
                  <a:pt x="16060" y="11976"/>
                  <a:pt x="16063" y="11966"/>
                  <a:pt x="16065" y="11957"/>
                </a:cubicBezTo>
                <a:cubicBezTo>
                  <a:pt x="16075" y="11934"/>
                  <a:pt x="16094" y="11909"/>
                  <a:pt x="16118" y="11891"/>
                </a:cubicBezTo>
                <a:lnTo>
                  <a:pt x="16977" y="11263"/>
                </a:lnTo>
                <a:cubicBezTo>
                  <a:pt x="17004" y="11243"/>
                  <a:pt x="17034" y="11233"/>
                  <a:pt x="17061" y="11233"/>
                </a:cubicBezTo>
                <a:close/>
                <a:moveTo>
                  <a:pt x="10215" y="10707"/>
                </a:moveTo>
                <a:lnTo>
                  <a:pt x="10807" y="11931"/>
                </a:lnTo>
                <a:lnTo>
                  <a:pt x="10679" y="12025"/>
                </a:lnTo>
                <a:lnTo>
                  <a:pt x="10088" y="10801"/>
                </a:lnTo>
                <a:lnTo>
                  <a:pt x="10215" y="10707"/>
                </a:lnTo>
                <a:close/>
                <a:moveTo>
                  <a:pt x="17112" y="11274"/>
                </a:moveTo>
                <a:lnTo>
                  <a:pt x="17112" y="11274"/>
                </a:lnTo>
                <a:cubicBezTo>
                  <a:pt x="17117" y="11302"/>
                  <a:pt x="17093" y="11343"/>
                  <a:pt x="17055" y="11370"/>
                </a:cubicBezTo>
                <a:lnTo>
                  <a:pt x="16197" y="11997"/>
                </a:lnTo>
                <a:cubicBezTo>
                  <a:pt x="16171" y="12017"/>
                  <a:pt x="16140" y="12028"/>
                  <a:pt x="16113" y="12028"/>
                </a:cubicBezTo>
                <a:cubicBezTo>
                  <a:pt x="16106" y="12028"/>
                  <a:pt x="16096" y="12026"/>
                  <a:pt x="16086" y="12024"/>
                </a:cubicBezTo>
                <a:lnTo>
                  <a:pt x="17112" y="11274"/>
                </a:lnTo>
                <a:close/>
                <a:moveTo>
                  <a:pt x="10270" y="10287"/>
                </a:moveTo>
                <a:cubicBezTo>
                  <a:pt x="10341" y="10287"/>
                  <a:pt x="10426" y="10362"/>
                  <a:pt x="10478" y="10465"/>
                </a:cubicBezTo>
                <a:lnTo>
                  <a:pt x="11129" y="11809"/>
                </a:lnTo>
                <a:cubicBezTo>
                  <a:pt x="11185" y="11925"/>
                  <a:pt x="11181" y="12049"/>
                  <a:pt x="11128" y="12097"/>
                </a:cubicBezTo>
                <a:lnTo>
                  <a:pt x="10252" y="10289"/>
                </a:lnTo>
                <a:cubicBezTo>
                  <a:pt x="10258" y="10288"/>
                  <a:pt x="10264" y="10287"/>
                  <a:pt x="10270" y="10287"/>
                </a:cubicBezTo>
                <a:close/>
                <a:moveTo>
                  <a:pt x="7368" y="12012"/>
                </a:moveTo>
                <a:cubicBezTo>
                  <a:pt x="7394" y="12045"/>
                  <a:pt x="7422" y="12076"/>
                  <a:pt x="7451" y="12107"/>
                </a:cubicBezTo>
                <a:cubicBezTo>
                  <a:pt x="7427" y="12108"/>
                  <a:pt x="7401" y="12109"/>
                  <a:pt x="7372" y="12112"/>
                </a:cubicBezTo>
                <a:cubicBezTo>
                  <a:pt x="7360" y="12113"/>
                  <a:pt x="7347" y="12114"/>
                  <a:pt x="7333" y="12115"/>
                </a:cubicBezTo>
                <a:lnTo>
                  <a:pt x="7368" y="12012"/>
                </a:lnTo>
                <a:close/>
                <a:moveTo>
                  <a:pt x="10211" y="10310"/>
                </a:moveTo>
                <a:lnTo>
                  <a:pt x="11085" y="12115"/>
                </a:lnTo>
                <a:cubicBezTo>
                  <a:pt x="11080" y="12117"/>
                  <a:pt x="11076" y="12118"/>
                  <a:pt x="11071" y="12118"/>
                </a:cubicBezTo>
                <a:cubicBezTo>
                  <a:pt x="10998" y="12118"/>
                  <a:pt x="10912" y="12045"/>
                  <a:pt x="10861" y="11940"/>
                </a:cubicBezTo>
                <a:lnTo>
                  <a:pt x="10210" y="10596"/>
                </a:lnTo>
                <a:cubicBezTo>
                  <a:pt x="10154" y="10481"/>
                  <a:pt x="10157" y="10358"/>
                  <a:pt x="10211" y="10310"/>
                </a:cubicBezTo>
                <a:close/>
                <a:moveTo>
                  <a:pt x="6923" y="11836"/>
                </a:moveTo>
                <a:cubicBezTo>
                  <a:pt x="7062" y="11866"/>
                  <a:pt x="7198" y="11904"/>
                  <a:pt x="7330" y="11954"/>
                </a:cubicBezTo>
                <a:lnTo>
                  <a:pt x="7337" y="11966"/>
                </a:lnTo>
                <a:lnTo>
                  <a:pt x="7285" y="12118"/>
                </a:lnTo>
                <a:cubicBezTo>
                  <a:pt x="7271" y="12119"/>
                  <a:pt x="7257" y="12119"/>
                  <a:pt x="7244" y="12119"/>
                </a:cubicBezTo>
                <a:cubicBezTo>
                  <a:pt x="7205" y="12119"/>
                  <a:pt x="7170" y="12117"/>
                  <a:pt x="7142" y="12108"/>
                </a:cubicBezTo>
                <a:cubicBezTo>
                  <a:pt x="7075" y="12087"/>
                  <a:pt x="7010" y="12031"/>
                  <a:pt x="6949" y="11981"/>
                </a:cubicBezTo>
                <a:cubicBezTo>
                  <a:pt x="6931" y="11966"/>
                  <a:pt x="6912" y="11951"/>
                  <a:pt x="6897" y="11938"/>
                </a:cubicBezTo>
                <a:lnTo>
                  <a:pt x="6923" y="11836"/>
                </a:lnTo>
                <a:close/>
                <a:moveTo>
                  <a:pt x="9488" y="12088"/>
                </a:moveTo>
                <a:cubicBezTo>
                  <a:pt x="9493" y="12094"/>
                  <a:pt x="9497" y="12104"/>
                  <a:pt x="9497" y="12113"/>
                </a:cubicBezTo>
                <a:cubicBezTo>
                  <a:pt x="9497" y="12126"/>
                  <a:pt x="9490" y="12141"/>
                  <a:pt x="9479" y="12150"/>
                </a:cubicBezTo>
                <a:cubicBezTo>
                  <a:pt x="9469" y="12160"/>
                  <a:pt x="9457" y="12165"/>
                  <a:pt x="9445" y="12165"/>
                </a:cubicBezTo>
                <a:cubicBezTo>
                  <a:pt x="9435" y="12165"/>
                  <a:pt x="9427" y="12161"/>
                  <a:pt x="9420" y="12156"/>
                </a:cubicBezTo>
                <a:cubicBezTo>
                  <a:pt x="9442" y="12134"/>
                  <a:pt x="9466" y="12112"/>
                  <a:pt x="9488" y="12088"/>
                </a:cubicBezTo>
                <a:close/>
                <a:moveTo>
                  <a:pt x="6374" y="11935"/>
                </a:moveTo>
                <a:lnTo>
                  <a:pt x="6374" y="11935"/>
                </a:lnTo>
                <a:cubicBezTo>
                  <a:pt x="6394" y="11944"/>
                  <a:pt x="6415" y="11952"/>
                  <a:pt x="6437" y="11960"/>
                </a:cubicBezTo>
                <a:cubicBezTo>
                  <a:pt x="6458" y="11967"/>
                  <a:pt x="6481" y="11972"/>
                  <a:pt x="6503" y="11975"/>
                </a:cubicBezTo>
                <a:cubicBezTo>
                  <a:pt x="6477" y="12004"/>
                  <a:pt x="6456" y="12038"/>
                  <a:pt x="6444" y="12077"/>
                </a:cubicBezTo>
                <a:cubicBezTo>
                  <a:pt x="6432" y="12117"/>
                  <a:pt x="6429" y="12156"/>
                  <a:pt x="6435" y="12196"/>
                </a:cubicBezTo>
                <a:cubicBezTo>
                  <a:pt x="6415" y="12187"/>
                  <a:pt x="6394" y="12179"/>
                  <a:pt x="6373" y="12172"/>
                </a:cubicBezTo>
                <a:cubicBezTo>
                  <a:pt x="6350" y="12166"/>
                  <a:pt x="6329" y="12161"/>
                  <a:pt x="6307" y="12157"/>
                </a:cubicBezTo>
                <a:cubicBezTo>
                  <a:pt x="6334" y="12129"/>
                  <a:pt x="6355" y="12094"/>
                  <a:pt x="6366" y="12055"/>
                </a:cubicBezTo>
                <a:cubicBezTo>
                  <a:pt x="6378" y="12013"/>
                  <a:pt x="6379" y="11973"/>
                  <a:pt x="6374" y="11935"/>
                </a:cubicBezTo>
                <a:close/>
                <a:moveTo>
                  <a:pt x="6102" y="11729"/>
                </a:moveTo>
                <a:cubicBezTo>
                  <a:pt x="6120" y="11729"/>
                  <a:pt x="6135" y="11730"/>
                  <a:pt x="6146" y="11734"/>
                </a:cubicBezTo>
                <a:cubicBezTo>
                  <a:pt x="6282" y="11775"/>
                  <a:pt x="6361" y="11913"/>
                  <a:pt x="6321" y="12039"/>
                </a:cubicBezTo>
                <a:cubicBezTo>
                  <a:pt x="6291" y="12140"/>
                  <a:pt x="6194" y="12207"/>
                  <a:pt x="6084" y="12207"/>
                </a:cubicBezTo>
                <a:cubicBezTo>
                  <a:pt x="6056" y="12207"/>
                  <a:pt x="6030" y="12203"/>
                  <a:pt x="6003" y="12194"/>
                </a:cubicBezTo>
                <a:cubicBezTo>
                  <a:pt x="5973" y="12186"/>
                  <a:pt x="5933" y="12150"/>
                  <a:pt x="5887" y="12113"/>
                </a:cubicBezTo>
                <a:cubicBezTo>
                  <a:pt x="5831" y="12066"/>
                  <a:pt x="5769" y="12013"/>
                  <a:pt x="5701" y="11986"/>
                </a:cubicBezTo>
                <a:lnTo>
                  <a:pt x="5777" y="11736"/>
                </a:lnTo>
                <a:cubicBezTo>
                  <a:pt x="5804" y="11742"/>
                  <a:pt x="5837" y="11744"/>
                  <a:pt x="5871" y="11744"/>
                </a:cubicBezTo>
                <a:cubicBezTo>
                  <a:pt x="5914" y="11744"/>
                  <a:pt x="5960" y="11740"/>
                  <a:pt x="6003" y="11736"/>
                </a:cubicBezTo>
                <a:cubicBezTo>
                  <a:pt x="6040" y="11732"/>
                  <a:pt x="6075" y="11729"/>
                  <a:pt x="6102" y="11729"/>
                </a:cubicBezTo>
                <a:close/>
                <a:moveTo>
                  <a:pt x="14493" y="11271"/>
                </a:moveTo>
                <a:cubicBezTo>
                  <a:pt x="14587" y="11271"/>
                  <a:pt x="14675" y="11323"/>
                  <a:pt x="14719" y="11406"/>
                </a:cubicBezTo>
                <a:cubicBezTo>
                  <a:pt x="14750" y="11460"/>
                  <a:pt x="14756" y="11522"/>
                  <a:pt x="14736" y="11577"/>
                </a:cubicBezTo>
                <a:cubicBezTo>
                  <a:pt x="14718" y="11629"/>
                  <a:pt x="14682" y="11670"/>
                  <a:pt x="14630" y="11692"/>
                </a:cubicBezTo>
                <a:lnTo>
                  <a:pt x="13223" y="12298"/>
                </a:lnTo>
                <a:cubicBezTo>
                  <a:pt x="13196" y="12309"/>
                  <a:pt x="13167" y="12315"/>
                  <a:pt x="13136" y="12315"/>
                </a:cubicBezTo>
                <a:cubicBezTo>
                  <a:pt x="13042" y="12315"/>
                  <a:pt x="12953" y="12262"/>
                  <a:pt x="12909" y="12181"/>
                </a:cubicBezTo>
                <a:cubicBezTo>
                  <a:pt x="12878" y="12125"/>
                  <a:pt x="12872" y="12063"/>
                  <a:pt x="12891" y="12008"/>
                </a:cubicBezTo>
                <a:cubicBezTo>
                  <a:pt x="12910" y="11956"/>
                  <a:pt x="12947" y="11915"/>
                  <a:pt x="12998" y="11893"/>
                </a:cubicBezTo>
                <a:lnTo>
                  <a:pt x="14404" y="11287"/>
                </a:lnTo>
                <a:cubicBezTo>
                  <a:pt x="14433" y="11276"/>
                  <a:pt x="14461" y="11271"/>
                  <a:pt x="14493" y="11271"/>
                </a:cubicBezTo>
                <a:close/>
                <a:moveTo>
                  <a:pt x="5490" y="12309"/>
                </a:moveTo>
                <a:cubicBezTo>
                  <a:pt x="5503" y="12315"/>
                  <a:pt x="5517" y="12321"/>
                  <a:pt x="5530" y="12325"/>
                </a:cubicBezTo>
                <a:cubicBezTo>
                  <a:pt x="5519" y="12329"/>
                  <a:pt x="5508" y="12331"/>
                  <a:pt x="5497" y="12336"/>
                </a:cubicBezTo>
                <a:lnTo>
                  <a:pt x="5490" y="12309"/>
                </a:lnTo>
                <a:close/>
                <a:moveTo>
                  <a:pt x="4987" y="11793"/>
                </a:moveTo>
                <a:cubicBezTo>
                  <a:pt x="5021" y="11803"/>
                  <a:pt x="5050" y="11818"/>
                  <a:pt x="5078" y="11834"/>
                </a:cubicBezTo>
                <a:cubicBezTo>
                  <a:pt x="5110" y="11918"/>
                  <a:pt x="5181" y="11989"/>
                  <a:pt x="5276" y="12018"/>
                </a:cubicBezTo>
                <a:cubicBezTo>
                  <a:pt x="5291" y="12023"/>
                  <a:pt x="5311" y="12025"/>
                  <a:pt x="5335" y="12025"/>
                </a:cubicBezTo>
                <a:cubicBezTo>
                  <a:pt x="5364" y="12025"/>
                  <a:pt x="5399" y="12022"/>
                  <a:pt x="5437" y="12018"/>
                </a:cubicBezTo>
                <a:cubicBezTo>
                  <a:pt x="5478" y="12014"/>
                  <a:pt x="5521" y="12010"/>
                  <a:pt x="5561" y="12010"/>
                </a:cubicBezTo>
                <a:cubicBezTo>
                  <a:pt x="5601" y="12010"/>
                  <a:pt x="5638" y="12014"/>
                  <a:pt x="5666" y="12022"/>
                </a:cubicBezTo>
                <a:cubicBezTo>
                  <a:pt x="5733" y="12044"/>
                  <a:pt x="5799" y="12098"/>
                  <a:pt x="5859" y="12149"/>
                </a:cubicBezTo>
                <a:cubicBezTo>
                  <a:pt x="5909" y="12191"/>
                  <a:pt x="5952" y="12228"/>
                  <a:pt x="5991" y="12240"/>
                </a:cubicBezTo>
                <a:cubicBezTo>
                  <a:pt x="6020" y="12249"/>
                  <a:pt x="6052" y="12255"/>
                  <a:pt x="6084" y="12255"/>
                </a:cubicBezTo>
                <a:cubicBezTo>
                  <a:pt x="6150" y="12255"/>
                  <a:pt x="6210" y="12234"/>
                  <a:pt x="6261" y="12199"/>
                </a:cubicBezTo>
                <a:cubicBezTo>
                  <a:pt x="6293" y="12202"/>
                  <a:pt x="6325" y="12207"/>
                  <a:pt x="6358" y="12215"/>
                </a:cubicBezTo>
                <a:cubicBezTo>
                  <a:pt x="6360" y="12215"/>
                  <a:pt x="6361" y="12217"/>
                  <a:pt x="6362" y="12217"/>
                </a:cubicBezTo>
                <a:cubicBezTo>
                  <a:pt x="6214" y="12299"/>
                  <a:pt x="6050" y="12342"/>
                  <a:pt x="5880" y="12342"/>
                </a:cubicBezTo>
                <a:cubicBezTo>
                  <a:pt x="5562" y="12342"/>
                  <a:pt x="5259" y="12189"/>
                  <a:pt x="5071" y="11932"/>
                </a:cubicBezTo>
                <a:cubicBezTo>
                  <a:pt x="5039" y="11888"/>
                  <a:pt x="5012" y="11841"/>
                  <a:pt x="4987" y="11793"/>
                </a:cubicBezTo>
                <a:close/>
                <a:moveTo>
                  <a:pt x="10059" y="11640"/>
                </a:moveTo>
                <a:lnTo>
                  <a:pt x="10359" y="12260"/>
                </a:lnTo>
                <a:lnTo>
                  <a:pt x="10232" y="12352"/>
                </a:lnTo>
                <a:lnTo>
                  <a:pt x="9952" y="11773"/>
                </a:lnTo>
                <a:cubicBezTo>
                  <a:pt x="9963" y="11760"/>
                  <a:pt x="9975" y="11746"/>
                  <a:pt x="9986" y="11735"/>
                </a:cubicBezTo>
                <a:cubicBezTo>
                  <a:pt x="10017" y="11699"/>
                  <a:pt x="10041" y="11669"/>
                  <a:pt x="10059" y="11640"/>
                </a:cubicBezTo>
                <a:close/>
                <a:moveTo>
                  <a:pt x="9664" y="11843"/>
                </a:moveTo>
                <a:lnTo>
                  <a:pt x="9783" y="11914"/>
                </a:lnTo>
                <a:cubicBezTo>
                  <a:pt x="9759" y="11960"/>
                  <a:pt x="9739" y="12013"/>
                  <a:pt x="9722" y="12064"/>
                </a:cubicBezTo>
                <a:cubicBezTo>
                  <a:pt x="9716" y="12084"/>
                  <a:pt x="9709" y="12103"/>
                  <a:pt x="9701" y="12122"/>
                </a:cubicBezTo>
                <a:cubicBezTo>
                  <a:pt x="9669" y="12213"/>
                  <a:pt x="9641" y="12270"/>
                  <a:pt x="9613" y="12295"/>
                </a:cubicBezTo>
                <a:cubicBezTo>
                  <a:pt x="9558" y="12345"/>
                  <a:pt x="9490" y="12373"/>
                  <a:pt x="9424" y="12373"/>
                </a:cubicBezTo>
                <a:cubicBezTo>
                  <a:pt x="9418" y="12373"/>
                  <a:pt x="9411" y="12373"/>
                  <a:pt x="9403" y="12372"/>
                </a:cubicBezTo>
                <a:cubicBezTo>
                  <a:pt x="9342" y="12366"/>
                  <a:pt x="9293" y="12336"/>
                  <a:pt x="9257" y="12289"/>
                </a:cubicBezTo>
                <a:cubicBezTo>
                  <a:pt x="9289" y="12267"/>
                  <a:pt x="9321" y="12242"/>
                  <a:pt x="9352" y="12217"/>
                </a:cubicBezTo>
                <a:cubicBezTo>
                  <a:pt x="9374" y="12241"/>
                  <a:pt x="9405" y="12253"/>
                  <a:pt x="9440" y="12253"/>
                </a:cubicBezTo>
                <a:cubicBezTo>
                  <a:pt x="9475" y="12253"/>
                  <a:pt x="9510" y="12240"/>
                  <a:pt x="9537" y="12214"/>
                </a:cubicBezTo>
                <a:cubicBezTo>
                  <a:pt x="9568" y="12185"/>
                  <a:pt x="9585" y="12147"/>
                  <a:pt x="9585" y="12108"/>
                </a:cubicBezTo>
                <a:cubicBezTo>
                  <a:pt x="9585" y="12072"/>
                  <a:pt x="9570" y="12040"/>
                  <a:pt x="9546" y="12018"/>
                </a:cubicBezTo>
                <a:cubicBezTo>
                  <a:pt x="9589" y="11962"/>
                  <a:pt x="9628" y="11904"/>
                  <a:pt x="9664" y="11843"/>
                </a:cubicBezTo>
                <a:close/>
                <a:moveTo>
                  <a:pt x="6726" y="11922"/>
                </a:moveTo>
                <a:cubicBezTo>
                  <a:pt x="6751" y="11923"/>
                  <a:pt x="6779" y="11928"/>
                  <a:pt x="6804" y="11935"/>
                </a:cubicBezTo>
                <a:cubicBezTo>
                  <a:pt x="6834" y="11944"/>
                  <a:pt x="6877" y="11980"/>
                  <a:pt x="6920" y="12017"/>
                </a:cubicBezTo>
                <a:cubicBezTo>
                  <a:pt x="6977" y="12065"/>
                  <a:pt x="7038" y="12117"/>
                  <a:pt x="7107" y="12145"/>
                </a:cubicBezTo>
                <a:lnTo>
                  <a:pt x="7031" y="12394"/>
                </a:lnTo>
                <a:cubicBezTo>
                  <a:pt x="7003" y="12388"/>
                  <a:pt x="6972" y="12386"/>
                  <a:pt x="6938" y="12386"/>
                </a:cubicBezTo>
                <a:cubicBezTo>
                  <a:pt x="6895" y="12386"/>
                  <a:pt x="6848" y="12390"/>
                  <a:pt x="6805" y="12394"/>
                </a:cubicBezTo>
                <a:cubicBezTo>
                  <a:pt x="6769" y="12398"/>
                  <a:pt x="6735" y="12402"/>
                  <a:pt x="6708" y="12402"/>
                </a:cubicBezTo>
                <a:cubicBezTo>
                  <a:pt x="6689" y="12402"/>
                  <a:pt x="6674" y="12400"/>
                  <a:pt x="6664" y="12397"/>
                </a:cubicBezTo>
                <a:cubicBezTo>
                  <a:pt x="6528" y="12355"/>
                  <a:pt x="6451" y="12218"/>
                  <a:pt x="6489" y="12089"/>
                </a:cubicBezTo>
                <a:cubicBezTo>
                  <a:pt x="6519" y="11989"/>
                  <a:pt x="6615" y="11922"/>
                  <a:pt x="6726" y="11922"/>
                </a:cubicBezTo>
                <a:close/>
                <a:moveTo>
                  <a:pt x="10078" y="10891"/>
                </a:moveTo>
                <a:lnTo>
                  <a:pt x="10682" y="12137"/>
                </a:lnTo>
                <a:cubicBezTo>
                  <a:pt x="10737" y="12252"/>
                  <a:pt x="10736" y="12376"/>
                  <a:pt x="10682" y="12424"/>
                </a:cubicBezTo>
                <a:lnTo>
                  <a:pt x="10014" y="11044"/>
                </a:lnTo>
                <a:cubicBezTo>
                  <a:pt x="10014" y="11035"/>
                  <a:pt x="10015" y="11028"/>
                  <a:pt x="10015" y="11021"/>
                </a:cubicBezTo>
                <a:cubicBezTo>
                  <a:pt x="10027" y="11008"/>
                  <a:pt x="10037" y="10995"/>
                  <a:pt x="10046" y="10980"/>
                </a:cubicBezTo>
                <a:cubicBezTo>
                  <a:pt x="10061" y="10953"/>
                  <a:pt x="10070" y="10923"/>
                  <a:pt x="10078" y="10891"/>
                </a:cubicBezTo>
                <a:close/>
                <a:moveTo>
                  <a:pt x="10012" y="11150"/>
                </a:moveTo>
                <a:lnTo>
                  <a:pt x="10637" y="12442"/>
                </a:lnTo>
                <a:cubicBezTo>
                  <a:pt x="10634" y="12442"/>
                  <a:pt x="10629" y="12445"/>
                  <a:pt x="10624" y="12445"/>
                </a:cubicBezTo>
                <a:cubicBezTo>
                  <a:pt x="10552" y="12445"/>
                  <a:pt x="10465" y="12372"/>
                  <a:pt x="10415" y="12267"/>
                </a:cubicBezTo>
                <a:lnTo>
                  <a:pt x="10088" y="11592"/>
                </a:lnTo>
                <a:cubicBezTo>
                  <a:pt x="10095" y="11577"/>
                  <a:pt x="10100" y="11563"/>
                  <a:pt x="10104" y="11550"/>
                </a:cubicBezTo>
                <a:cubicBezTo>
                  <a:pt x="10126" y="11456"/>
                  <a:pt x="10109" y="11357"/>
                  <a:pt x="10058" y="11287"/>
                </a:cubicBezTo>
                <a:cubicBezTo>
                  <a:pt x="10048" y="11273"/>
                  <a:pt x="10036" y="11261"/>
                  <a:pt x="10025" y="11249"/>
                </a:cubicBezTo>
                <a:cubicBezTo>
                  <a:pt x="10019" y="11217"/>
                  <a:pt x="10015" y="11184"/>
                  <a:pt x="10012" y="11150"/>
                </a:cubicBezTo>
                <a:close/>
                <a:moveTo>
                  <a:pt x="9220" y="12315"/>
                </a:moveTo>
                <a:cubicBezTo>
                  <a:pt x="9240" y="12342"/>
                  <a:pt x="9265" y="12366"/>
                  <a:pt x="9294" y="12383"/>
                </a:cubicBezTo>
                <a:cubicBezTo>
                  <a:pt x="9272" y="12394"/>
                  <a:pt x="9247" y="12403"/>
                  <a:pt x="9225" y="12415"/>
                </a:cubicBezTo>
                <a:cubicBezTo>
                  <a:pt x="9203" y="12429"/>
                  <a:pt x="9183" y="12442"/>
                  <a:pt x="9163" y="12457"/>
                </a:cubicBezTo>
                <a:cubicBezTo>
                  <a:pt x="9163" y="12424"/>
                  <a:pt x="9157" y="12393"/>
                  <a:pt x="9144" y="12361"/>
                </a:cubicBezTo>
                <a:cubicBezTo>
                  <a:pt x="9170" y="12346"/>
                  <a:pt x="9195" y="12330"/>
                  <a:pt x="9220" y="12315"/>
                </a:cubicBezTo>
                <a:close/>
                <a:moveTo>
                  <a:pt x="8457" y="9799"/>
                </a:moveTo>
                <a:cubicBezTo>
                  <a:pt x="8593" y="9801"/>
                  <a:pt x="8727" y="9821"/>
                  <a:pt x="8856" y="9861"/>
                </a:cubicBezTo>
                <a:cubicBezTo>
                  <a:pt x="9200" y="9966"/>
                  <a:pt x="9482" y="10199"/>
                  <a:pt x="9650" y="10517"/>
                </a:cubicBezTo>
                <a:cubicBezTo>
                  <a:pt x="9819" y="10834"/>
                  <a:pt x="9853" y="11199"/>
                  <a:pt x="9746" y="11542"/>
                </a:cubicBezTo>
                <a:cubicBezTo>
                  <a:pt x="9571" y="12110"/>
                  <a:pt x="9054" y="12493"/>
                  <a:pt x="8460" y="12493"/>
                </a:cubicBezTo>
                <a:cubicBezTo>
                  <a:pt x="8325" y="12493"/>
                  <a:pt x="8192" y="12473"/>
                  <a:pt x="8062" y="12433"/>
                </a:cubicBezTo>
                <a:cubicBezTo>
                  <a:pt x="7353" y="12214"/>
                  <a:pt x="6954" y="11459"/>
                  <a:pt x="7171" y="10750"/>
                </a:cubicBezTo>
                <a:cubicBezTo>
                  <a:pt x="7347" y="10181"/>
                  <a:pt x="7864" y="9799"/>
                  <a:pt x="8457" y="9799"/>
                </a:cubicBezTo>
                <a:close/>
                <a:moveTo>
                  <a:pt x="8901" y="12469"/>
                </a:moveTo>
                <a:cubicBezTo>
                  <a:pt x="8901" y="12471"/>
                  <a:pt x="8901" y="12472"/>
                  <a:pt x="8899" y="12472"/>
                </a:cubicBezTo>
                <a:cubicBezTo>
                  <a:pt x="8894" y="12483"/>
                  <a:pt x="8882" y="12493"/>
                  <a:pt x="8868" y="12498"/>
                </a:cubicBezTo>
                <a:cubicBezTo>
                  <a:pt x="8862" y="12499"/>
                  <a:pt x="8857" y="12500"/>
                  <a:pt x="8851" y="12500"/>
                </a:cubicBezTo>
                <a:cubicBezTo>
                  <a:pt x="8841" y="12500"/>
                  <a:pt x="8833" y="12497"/>
                  <a:pt x="8824" y="12492"/>
                </a:cubicBezTo>
                <a:cubicBezTo>
                  <a:pt x="8851" y="12484"/>
                  <a:pt x="8876" y="12478"/>
                  <a:pt x="8901" y="12469"/>
                </a:cubicBezTo>
                <a:close/>
                <a:moveTo>
                  <a:pt x="16956" y="11500"/>
                </a:moveTo>
                <a:lnTo>
                  <a:pt x="17381" y="12082"/>
                </a:lnTo>
                <a:lnTo>
                  <a:pt x="16777" y="12523"/>
                </a:lnTo>
                <a:lnTo>
                  <a:pt x="16352" y="11941"/>
                </a:lnTo>
                <a:lnTo>
                  <a:pt x="16956" y="11500"/>
                </a:lnTo>
                <a:close/>
                <a:moveTo>
                  <a:pt x="8113" y="12493"/>
                </a:moveTo>
                <a:cubicBezTo>
                  <a:pt x="8124" y="12495"/>
                  <a:pt x="8137" y="12499"/>
                  <a:pt x="8148" y="12502"/>
                </a:cubicBezTo>
                <a:cubicBezTo>
                  <a:pt x="8159" y="12513"/>
                  <a:pt x="8166" y="12526"/>
                  <a:pt x="8166" y="12541"/>
                </a:cubicBezTo>
                <a:cubicBezTo>
                  <a:pt x="8165" y="12566"/>
                  <a:pt x="8144" y="12582"/>
                  <a:pt x="8119" y="12582"/>
                </a:cubicBezTo>
                <a:lnTo>
                  <a:pt x="8116" y="12582"/>
                </a:lnTo>
                <a:cubicBezTo>
                  <a:pt x="8101" y="12581"/>
                  <a:pt x="8087" y="12574"/>
                  <a:pt x="8080" y="12563"/>
                </a:cubicBezTo>
                <a:cubicBezTo>
                  <a:pt x="8071" y="12555"/>
                  <a:pt x="8069" y="12545"/>
                  <a:pt x="8070" y="12532"/>
                </a:cubicBezTo>
                <a:cubicBezTo>
                  <a:pt x="8074" y="12511"/>
                  <a:pt x="8090" y="12497"/>
                  <a:pt x="8113" y="12493"/>
                </a:cubicBezTo>
                <a:close/>
                <a:moveTo>
                  <a:pt x="7743" y="12357"/>
                </a:moveTo>
                <a:lnTo>
                  <a:pt x="7743" y="12357"/>
                </a:lnTo>
                <a:cubicBezTo>
                  <a:pt x="7764" y="12365"/>
                  <a:pt x="7784" y="12373"/>
                  <a:pt x="7803" y="12378"/>
                </a:cubicBezTo>
                <a:cubicBezTo>
                  <a:pt x="7805" y="12378"/>
                  <a:pt x="7806" y="12378"/>
                  <a:pt x="7807" y="12379"/>
                </a:cubicBezTo>
                <a:cubicBezTo>
                  <a:pt x="7823" y="12387"/>
                  <a:pt x="7839" y="12395"/>
                  <a:pt x="7855" y="12403"/>
                </a:cubicBezTo>
                <a:cubicBezTo>
                  <a:pt x="7839" y="12429"/>
                  <a:pt x="7826" y="12460"/>
                  <a:pt x="7817" y="12493"/>
                </a:cubicBezTo>
                <a:cubicBezTo>
                  <a:pt x="7808" y="12532"/>
                  <a:pt x="7810" y="12573"/>
                  <a:pt x="7820" y="12613"/>
                </a:cubicBezTo>
                <a:cubicBezTo>
                  <a:pt x="7797" y="12605"/>
                  <a:pt x="7774" y="12597"/>
                  <a:pt x="7750" y="12592"/>
                </a:cubicBezTo>
                <a:cubicBezTo>
                  <a:pt x="7727" y="12587"/>
                  <a:pt x="7702" y="12582"/>
                  <a:pt x="7679" y="12578"/>
                </a:cubicBezTo>
                <a:cubicBezTo>
                  <a:pt x="7706" y="12548"/>
                  <a:pt x="7727" y="12513"/>
                  <a:pt x="7737" y="12474"/>
                </a:cubicBezTo>
                <a:cubicBezTo>
                  <a:pt x="7748" y="12436"/>
                  <a:pt x="7749" y="12395"/>
                  <a:pt x="7743" y="12357"/>
                </a:cubicBezTo>
                <a:close/>
                <a:moveTo>
                  <a:pt x="17408" y="12117"/>
                </a:moveTo>
                <a:lnTo>
                  <a:pt x="17414" y="12126"/>
                </a:lnTo>
                <a:cubicBezTo>
                  <a:pt x="17451" y="12176"/>
                  <a:pt x="17440" y="12246"/>
                  <a:pt x="17391" y="12283"/>
                </a:cubicBezTo>
                <a:lnTo>
                  <a:pt x="16966" y="12593"/>
                </a:lnTo>
                <a:cubicBezTo>
                  <a:pt x="16948" y="12608"/>
                  <a:pt x="16924" y="12614"/>
                  <a:pt x="16900" y="12614"/>
                </a:cubicBezTo>
                <a:cubicBezTo>
                  <a:pt x="16864" y="12614"/>
                  <a:pt x="16830" y="12597"/>
                  <a:pt x="16811" y="12568"/>
                </a:cubicBezTo>
                <a:lnTo>
                  <a:pt x="16803" y="12558"/>
                </a:lnTo>
                <a:lnTo>
                  <a:pt x="17408" y="12117"/>
                </a:lnTo>
                <a:close/>
                <a:moveTo>
                  <a:pt x="5050" y="12038"/>
                </a:moveTo>
                <a:lnTo>
                  <a:pt x="5249" y="12434"/>
                </a:lnTo>
                <a:cubicBezTo>
                  <a:pt x="5128" y="12488"/>
                  <a:pt x="5011" y="12552"/>
                  <a:pt x="4897" y="12626"/>
                </a:cubicBezTo>
                <a:lnTo>
                  <a:pt x="4670" y="12246"/>
                </a:lnTo>
                <a:cubicBezTo>
                  <a:pt x="4794" y="12167"/>
                  <a:pt x="4920" y="12098"/>
                  <a:pt x="5050" y="12038"/>
                </a:cubicBezTo>
                <a:close/>
                <a:moveTo>
                  <a:pt x="7470" y="12153"/>
                </a:moveTo>
                <a:cubicBezTo>
                  <a:pt x="7480" y="12153"/>
                  <a:pt x="7489" y="12153"/>
                  <a:pt x="7497" y="12154"/>
                </a:cubicBezTo>
                <a:cubicBezTo>
                  <a:pt x="7554" y="12208"/>
                  <a:pt x="7616" y="12260"/>
                  <a:pt x="7681" y="12304"/>
                </a:cubicBezTo>
                <a:cubicBezTo>
                  <a:pt x="7704" y="12353"/>
                  <a:pt x="7708" y="12408"/>
                  <a:pt x="7694" y="12462"/>
                </a:cubicBezTo>
                <a:cubicBezTo>
                  <a:pt x="7678" y="12523"/>
                  <a:pt x="7633" y="12574"/>
                  <a:pt x="7573" y="12604"/>
                </a:cubicBezTo>
                <a:cubicBezTo>
                  <a:pt x="7536" y="12621"/>
                  <a:pt x="7496" y="12630"/>
                  <a:pt x="7456" y="12630"/>
                </a:cubicBezTo>
                <a:cubicBezTo>
                  <a:pt x="7429" y="12630"/>
                  <a:pt x="7403" y="12626"/>
                  <a:pt x="7378" y="12618"/>
                </a:cubicBezTo>
                <a:cubicBezTo>
                  <a:pt x="7347" y="12609"/>
                  <a:pt x="7305" y="12573"/>
                  <a:pt x="7262" y="12536"/>
                </a:cubicBezTo>
                <a:cubicBezTo>
                  <a:pt x="7205" y="12489"/>
                  <a:pt x="7142" y="12436"/>
                  <a:pt x="7074" y="12408"/>
                </a:cubicBezTo>
                <a:lnTo>
                  <a:pt x="7151" y="12160"/>
                </a:lnTo>
                <a:cubicBezTo>
                  <a:pt x="7178" y="12165"/>
                  <a:pt x="7209" y="12167"/>
                  <a:pt x="7243" y="12167"/>
                </a:cubicBezTo>
                <a:cubicBezTo>
                  <a:pt x="7286" y="12167"/>
                  <a:pt x="7333" y="12164"/>
                  <a:pt x="7375" y="12160"/>
                </a:cubicBezTo>
                <a:cubicBezTo>
                  <a:pt x="7411" y="12156"/>
                  <a:pt x="7444" y="12153"/>
                  <a:pt x="7470" y="12153"/>
                </a:cubicBezTo>
                <a:close/>
                <a:moveTo>
                  <a:pt x="9724" y="12192"/>
                </a:moveTo>
                <a:lnTo>
                  <a:pt x="9914" y="12584"/>
                </a:lnTo>
                <a:lnTo>
                  <a:pt x="9785" y="12677"/>
                </a:lnTo>
                <a:lnTo>
                  <a:pt x="9624" y="12342"/>
                </a:lnTo>
                <a:cubicBezTo>
                  <a:pt x="9630" y="12337"/>
                  <a:pt x="9636" y="12334"/>
                  <a:pt x="9643" y="12326"/>
                </a:cubicBezTo>
                <a:cubicBezTo>
                  <a:pt x="9669" y="12302"/>
                  <a:pt x="9696" y="12258"/>
                  <a:pt x="9724" y="12192"/>
                </a:cubicBezTo>
                <a:close/>
                <a:moveTo>
                  <a:pt x="9107" y="12383"/>
                </a:moveTo>
                <a:cubicBezTo>
                  <a:pt x="9124" y="12436"/>
                  <a:pt x="9123" y="12493"/>
                  <a:pt x="9098" y="12546"/>
                </a:cubicBezTo>
                <a:cubicBezTo>
                  <a:pt x="9067" y="12610"/>
                  <a:pt x="9004" y="12662"/>
                  <a:pt x="8930" y="12685"/>
                </a:cubicBezTo>
                <a:cubicBezTo>
                  <a:pt x="8915" y="12689"/>
                  <a:pt x="8897" y="12692"/>
                  <a:pt x="8873" y="12692"/>
                </a:cubicBezTo>
                <a:cubicBezTo>
                  <a:pt x="8833" y="12692"/>
                  <a:pt x="8785" y="12685"/>
                  <a:pt x="8743" y="12679"/>
                </a:cubicBezTo>
                <a:lnTo>
                  <a:pt x="8706" y="12674"/>
                </a:lnTo>
                <a:cubicBezTo>
                  <a:pt x="8655" y="12667"/>
                  <a:pt x="8601" y="12658"/>
                  <a:pt x="8550" y="12658"/>
                </a:cubicBezTo>
                <a:lnTo>
                  <a:pt x="8529" y="12658"/>
                </a:lnTo>
                <a:lnTo>
                  <a:pt x="8520" y="12577"/>
                </a:lnTo>
                <a:lnTo>
                  <a:pt x="8516" y="12537"/>
                </a:lnTo>
                <a:cubicBezTo>
                  <a:pt x="8590" y="12535"/>
                  <a:pt x="8662" y="12527"/>
                  <a:pt x="8732" y="12513"/>
                </a:cubicBezTo>
                <a:cubicBezTo>
                  <a:pt x="8752" y="12557"/>
                  <a:pt x="8798" y="12589"/>
                  <a:pt x="8852" y="12589"/>
                </a:cubicBezTo>
                <a:cubicBezTo>
                  <a:pt x="8868" y="12589"/>
                  <a:pt x="8882" y="12586"/>
                  <a:pt x="8898" y="12582"/>
                </a:cubicBezTo>
                <a:cubicBezTo>
                  <a:pt x="8938" y="12571"/>
                  <a:pt x="8969" y="12542"/>
                  <a:pt x="8986" y="12507"/>
                </a:cubicBezTo>
                <a:cubicBezTo>
                  <a:pt x="8996" y="12483"/>
                  <a:pt x="8999" y="12459"/>
                  <a:pt x="8996" y="12435"/>
                </a:cubicBezTo>
                <a:cubicBezTo>
                  <a:pt x="9033" y="12419"/>
                  <a:pt x="9070" y="12403"/>
                  <a:pt x="9107" y="12383"/>
                </a:cubicBezTo>
                <a:close/>
                <a:moveTo>
                  <a:pt x="7386" y="12666"/>
                </a:moveTo>
                <a:cubicBezTo>
                  <a:pt x="7407" y="12671"/>
                  <a:pt x="7427" y="12673"/>
                  <a:pt x="7448" y="12673"/>
                </a:cubicBezTo>
                <a:lnTo>
                  <a:pt x="7388" y="12720"/>
                </a:lnTo>
                <a:cubicBezTo>
                  <a:pt x="7384" y="12710"/>
                  <a:pt x="7379" y="12703"/>
                  <a:pt x="7373" y="12693"/>
                </a:cubicBezTo>
                <a:lnTo>
                  <a:pt x="7384" y="12672"/>
                </a:lnTo>
                <a:lnTo>
                  <a:pt x="7386" y="12666"/>
                </a:lnTo>
                <a:close/>
                <a:moveTo>
                  <a:pt x="9919" y="11812"/>
                </a:moveTo>
                <a:lnTo>
                  <a:pt x="10235" y="12465"/>
                </a:lnTo>
                <a:cubicBezTo>
                  <a:pt x="10291" y="12578"/>
                  <a:pt x="10289" y="12703"/>
                  <a:pt x="10235" y="12751"/>
                </a:cubicBezTo>
                <a:lnTo>
                  <a:pt x="9833" y="11922"/>
                </a:lnTo>
                <a:cubicBezTo>
                  <a:pt x="9833" y="11920"/>
                  <a:pt x="9835" y="11920"/>
                  <a:pt x="9835" y="11919"/>
                </a:cubicBezTo>
                <a:cubicBezTo>
                  <a:pt x="9857" y="11882"/>
                  <a:pt x="9887" y="11846"/>
                  <a:pt x="9919" y="11812"/>
                </a:cubicBezTo>
                <a:close/>
                <a:moveTo>
                  <a:pt x="9809" y="11973"/>
                </a:moveTo>
                <a:lnTo>
                  <a:pt x="10194" y="12768"/>
                </a:lnTo>
                <a:cubicBezTo>
                  <a:pt x="10188" y="12769"/>
                  <a:pt x="10184" y="12772"/>
                  <a:pt x="10178" y="12772"/>
                </a:cubicBezTo>
                <a:cubicBezTo>
                  <a:pt x="10106" y="12772"/>
                  <a:pt x="10020" y="12698"/>
                  <a:pt x="9969" y="12594"/>
                </a:cubicBezTo>
                <a:lnTo>
                  <a:pt x="9747" y="12135"/>
                </a:lnTo>
                <a:lnTo>
                  <a:pt x="9767" y="12080"/>
                </a:lnTo>
                <a:cubicBezTo>
                  <a:pt x="9780" y="12044"/>
                  <a:pt x="9794" y="12008"/>
                  <a:pt x="9809" y="11973"/>
                </a:cubicBezTo>
                <a:close/>
                <a:moveTo>
                  <a:pt x="7896" y="12421"/>
                </a:moveTo>
                <a:cubicBezTo>
                  <a:pt x="7932" y="12437"/>
                  <a:pt x="7967" y="12451"/>
                  <a:pt x="8004" y="12463"/>
                </a:cubicBezTo>
                <a:cubicBezTo>
                  <a:pt x="7991" y="12481"/>
                  <a:pt x="7982" y="12502"/>
                  <a:pt x="7978" y="12524"/>
                </a:cubicBezTo>
                <a:cubicBezTo>
                  <a:pt x="7974" y="12556"/>
                  <a:pt x="7984" y="12590"/>
                  <a:pt x="8006" y="12618"/>
                </a:cubicBezTo>
                <a:cubicBezTo>
                  <a:pt x="8029" y="12648"/>
                  <a:pt x="8066" y="12667"/>
                  <a:pt x="8107" y="12669"/>
                </a:cubicBezTo>
                <a:lnTo>
                  <a:pt x="8119" y="12669"/>
                </a:lnTo>
                <a:cubicBezTo>
                  <a:pt x="8196" y="12669"/>
                  <a:pt x="8256" y="12614"/>
                  <a:pt x="8256" y="12542"/>
                </a:cubicBezTo>
                <a:cubicBezTo>
                  <a:pt x="8256" y="12536"/>
                  <a:pt x="8255" y="12530"/>
                  <a:pt x="8255" y="12524"/>
                </a:cubicBezTo>
                <a:lnTo>
                  <a:pt x="8255" y="12524"/>
                </a:lnTo>
                <a:cubicBezTo>
                  <a:pt x="8324" y="12535"/>
                  <a:pt x="8392" y="12540"/>
                  <a:pt x="8461" y="12540"/>
                </a:cubicBezTo>
                <a:lnTo>
                  <a:pt x="8468" y="12540"/>
                </a:lnTo>
                <a:lnTo>
                  <a:pt x="8482" y="12666"/>
                </a:lnTo>
                <a:cubicBezTo>
                  <a:pt x="8418" y="12676"/>
                  <a:pt x="8352" y="12703"/>
                  <a:pt x="8288" y="12727"/>
                </a:cubicBezTo>
                <a:cubicBezTo>
                  <a:pt x="8218" y="12755"/>
                  <a:pt x="8152" y="12780"/>
                  <a:pt x="8107" y="12780"/>
                </a:cubicBezTo>
                <a:lnTo>
                  <a:pt x="8098" y="12780"/>
                </a:lnTo>
                <a:cubicBezTo>
                  <a:pt x="8016" y="12773"/>
                  <a:pt x="7943" y="12735"/>
                  <a:pt x="7897" y="12674"/>
                </a:cubicBezTo>
                <a:cubicBezTo>
                  <a:pt x="7861" y="12624"/>
                  <a:pt x="7848" y="12562"/>
                  <a:pt x="7861" y="12504"/>
                </a:cubicBezTo>
                <a:cubicBezTo>
                  <a:pt x="7868" y="12474"/>
                  <a:pt x="7881" y="12446"/>
                  <a:pt x="7896" y="12421"/>
                </a:cubicBezTo>
                <a:close/>
                <a:moveTo>
                  <a:pt x="14562" y="11769"/>
                </a:moveTo>
                <a:lnTo>
                  <a:pt x="13784" y="12836"/>
                </a:lnTo>
                <a:cubicBezTo>
                  <a:pt x="13747" y="12885"/>
                  <a:pt x="13691" y="12915"/>
                  <a:pt x="13631" y="12915"/>
                </a:cubicBezTo>
                <a:cubicBezTo>
                  <a:pt x="13579" y="12915"/>
                  <a:pt x="13529" y="12894"/>
                  <a:pt x="13490" y="12856"/>
                </a:cubicBezTo>
                <a:cubicBezTo>
                  <a:pt x="13396" y="12767"/>
                  <a:pt x="13380" y="12614"/>
                  <a:pt x="13453" y="12514"/>
                </a:cubicBezTo>
                <a:lnTo>
                  <a:pt x="13738" y="12124"/>
                </a:lnTo>
                <a:lnTo>
                  <a:pt x="14562" y="11769"/>
                </a:lnTo>
                <a:close/>
                <a:moveTo>
                  <a:pt x="9246" y="12456"/>
                </a:moveTo>
                <a:lnTo>
                  <a:pt x="9467" y="12910"/>
                </a:lnTo>
                <a:lnTo>
                  <a:pt x="9340" y="13004"/>
                </a:lnTo>
                <a:lnTo>
                  <a:pt x="9131" y="12576"/>
                </a:lnTo>
                <a:cubicBezTo>
                  <a:pt x="9134" y="12572"/>
                  <a:pt x="9137" y="12569"/>
                  <a:pt x="9139" y="12566"/>
                </a:cubicBezTo>
                <a:cubicBezTo>
                  <a:pt x="9146" y="12550"/>
                  <a:pt x="9150" y="12534"/>
                  <a:pt x="9155" y="12518"/>
                </a:cubicBezTo>
                <a:cubicBezTo>
                  <a:pt x="9182" y="12495"/>
                  <a:pt x="9213" y="12476"/>
                  <a:pt x="9246" y="12456"/>
                </a:cubicBezTo>
                <a:close/>
                <a:moveTo>
                  <a:pt x="6936" y="12435"/>
                </a:moveTo>
                <a:cubicBezTo>
                  <a:pt x="6975" y="12435"/>
                  <a:pt x="7010" y="12438"/>
                  <a:pt x="7037" y="12446"/>
                </a:cubicBezTo>
                <a:cubicBezTo>
                  <a:pt x="7078" y="12456"/>
                  <a:pt x="7117" y="12481"/>
                  <a:pt x="7154" y="12509"/>
                </a:cubicBezTo>
                <a:cubicBezTo>
                  <a:pt x="7152" y="12514"/>
                  <a:pt x="7148" y="12523"/>
                  <a:pt x="7142" y="12527"/>
                </a:cubicBezTo>
                <a:cubicBezTo>
                  <a:pt x="7135" y="12527"/>
                  <a:pt x="7127" y="12529"/>
                  <a:pt x="7119" y="12530"/>
                </a:cubicBezTo>
                <a:lnTo>
                  <a:pt x="7107" y="12526"/>
                </a:lnTo>
                <a:lnTo>
                  <a:pt x="7104" y="12534"/>
                </a:lnTo>
                <a:cubicBezTo>
                  <a:pt x="7098" y="12535"/>
                  <a:pt x="7091" y="12537"/>
                  <a:pt x="7085" y="12540"/>
                </a:cubicBezTo>
                <a:lnTo>
                  <a:pt x="7064" y="12551"/>
                </a:lnTo>
                <a:lnTo>
                  <a:pt x="7066" y="12555"/>
                </a:lnTo>
                <a:cubicBezTo>
                  <a:pt x="7008" y="12598"/>
                  <a:pt x="6985" y="12689"/>
                  <a:pt x="7006" y="12792"/>
                </a:cubicBezTo>
                <a:lnTo>
                  <a:pt x="6922" y="13015"/>
                </a:lnTo>
                <a:cubicBezTo>
                  <a:pt x="6868" y="12929"/>
                  <a:pt x="6794" y="12871"/>
                  <a:pt x="6724" y="12859"/>
                </a:cubicBezTo>
                <a:lnTo>
                  <a:pt x="6806" y="12462"/>
                </a:lnTo>
                <a:lnTo>
                  <a:pt x="6809" y="12442"/>
                </a:lnTo>
                <a:lnTo>
                  <a:pt x="6808" y="12442"/>
                </a:lnTo>
                <a:cubicBezTo>
                  <a:pt x="6850" y="12438"/>
                  <a:pt x="6895" y="12435"/>
                  <a:pt x="6936" y="12435"/>
                </a:cubicBezTo>
                <a:close/>
                <a:moveTo>
                  <a:pt x="7027" y="12862"/>
                </a:moveTo>
                <a:cubicBezTo>
                  <a:pt x="7033" y="12875"/>
                  <a:pt x="7037" y="12888"/>
                  <a:pt x="7043" y="12900"/>
                </a:cubicBezTo>
                <a:lnTo>
                  <a:pt x="7069" y="12952"/>
                </a:lnTo>
                <a:lnTo>
                  <a:pt x="6966" y="13026"/>
                </a:lnTo>
                <a:lnTo>
                  <a:pt x="7027" y="12862"/>
                </a:lnTo>
                <a:close/>
                <a:moveTo>
                  <a:pt x="4389" y="12452"/>
                </a:moveTo>
                <a:lnTo>
                  <a:pt x="4683" y="12783"/>
                </a:lnTo>
                <a:cubicBezTo>
                  <a:pt x="4578" y="12868"/>
                  <a:pt x="4481" y="12961"/>
                  <a:pt x="4393" y="13059"/>
                </a:cubicBezTo>
                <a:lnTo>
                  <a:pt x="4075" y="12751"/>
                </a:lnTo>
                <a:cubicBezTo>
                  <a:pt x="4172" y="12646"/>
                  <a:pt x="4275" y="12546"/>
                  <a:pt x="4389" y="12452"/>
                </a:cubicBezTo>
                <a:close/>
                <a:moveTo>
                  <a:pt x="17325" y="12386"/>
                </a:moveTo>
                <a:lnTo>
                  <a:pt x="17689" y="12882"/>
                </a:lnTo>
                <a:lnTo>
                  <a:pt x="17446" y="13059"/>
                </a:lnTo>
                <a:lnTo>
                  <a:pt x="17083" y="12563"/>
                </a:lnTo>
                <a:lnTo>
                  <a:pt x="17325" y="12386"/>
                </a:lnTo>
                <a:close/>
                <a:moveTo>
                  <a:pt x="9587" y="12371"/>
                </a:moveTo>
                <a:lnTo>
                  <a:pt x="9789" y="12789"/>
                </a:lnTo>
                <a:cubicBezTo>
                  <a:pt x="9845" y="12905"/>
                  <a:pt x="9843" y="13028"/>
                  <a:pt x="9788" y="13077"/>
                </a:cubicBezTo>
                <a:lnTo>
                  <a:pt x="9468" y="12414"/>
                </a:lnTo>
                <a:cubicBezTo>
                  <a:pt x="9509" y="12407"/>
                  <a:pt x="9550" y="12393"/>
                  <a:pt x="9587" y="12371"/>
                </a:cubicBezTo>
                <a:close/>
                <a:moveTo>
                  <a:pt x="9351" y="12407"/>
                </a:moveTo>
                <a:cubicBezTo>
                  <a:pt x="9366" y="12413"/>
                  <a:pt x="9382" y="12416"/>
                  <a:pt x="9399" y="12418"/>
                </a:cubicBezTo>
                <a:cubicBezTo>
                  <a:pt x="9405" y="12418"/>
                  <a:pt x="9413" y="12419"/>
                  <a:pt x="9419" y="12419"/>
                </a:cubicBezTo>
                <a:lnTo>
                  <a:pt x="9747" y="13095"/>
                </a:lnTo>
                <a:cubicBezTo>
                  <a:pt x="9742" y="13096"/>
                  <a:pt x="9738" y="13099"/>
                  <a:pt x="9732" y="13099"/>
                </a:cubicBezTo>
                <a:cubicBezTo>
                  <a:pt x="9661" y="13099"/>
                  <a:pt x="9574" y="13025"/>
                  <a:pt x="9524" y="12921"/>
                </a:cubicBezTo>
                <a:lnTo>
                  <a:pt x="9287" y="12435"/>
                </a:lnTo>
                <a:cubicBezTo>
                  <a:pt x="9308" y="12424"/>
                  <a:pt x="9330" y="12415"/>
                  <a:pt x="9351" y="12407"/>
                </a:cubicBezTo>
                <a:close/>
                <a:moveTo>
                  <a:pt x="5107" y="12049"/>
                </a:moveTo>
                <a:lnTo>
                  <a:pt x="5107" y="12049"/>
                </a:lnTo>
                <a:cubicBezTo>
                  <a:pt x="5201" y="12150"/>
                  <a:pt x="5313" y="12230"/>
                  <a:pt x="5435" y="12288"/>
                </a:cubicBezTo>
                <a:lnTo>
                  <a:pt x="5490" y="12479"/>
                </a:lnTo>
                <a:cubicBezTo>
                  <a:pt x="5491" y="12484"/>
                  <a:pt x="5498" y="12511"/>
                  <a:pt x="5517" y="12527"/>
                </a:cubicBezTo>
                <a:cubicBezTo>
                  <a:pt x="5529" y="12537"/>
                  <a:pt x="5540" y="12541"/>
                  <a:pt x="5550" y="12542"/>
                </a:cubicBezTo>
                <a:lnTo>
                  <a:pt x="5771" y="13217"/>
                </a:lnTo>
                <a:cubicBezTo>
                  <a:pt x="5723" y="13188"/>
                  <a:pt x="5670" y="13169"/>
                  <a:pt x="5617" y="13169"/>
                </a:cubicBezTo>
                <a:cubicBezTo>
                  <a:pt x="5609" y="13169"/>
                  <a:pt x="5603" y="13170"/>
                  <a:pt x="5595" y="13170"/>
                </a:cubicBezTo>
                <a:lnTo>
                  <a:pt x="5349" y="12621"/>
                </a:lnTo>
                <a:cubicBezTo>
                  <a:pt x="5355" y="12614"/>
                  <a:pt x="5361" y="12604"/>
                  <a:pt x="5363" y="12589"/>
                </a:cubicBezTo>
                <a:cubicBezTo>
                  <a:pt x="5366" y="12563"/>
                  <a:pt x="5353" y="12537"/>
                  <a:pt x="5351" y="12536"/>
                </a:cubicBezTo>
                <a:lnTo>
                  <a:pt x="5107" y="12049"/>
                </a:lnTo>
                <a:close/>
                <a:moveTo>
                  <a:pt x="8591" y="12706"/>
                </a:moveTo>
                <a:lnTo>
                  <a:pt x="8591" y="12706"/>
                </a:lnTo>
                <a:cubicBezTo>
                  <a:pt x="8627" y="12709"/>
                  <a:pt x="8662" y="12714"/>
                  <a:pt x="8698" y="12720"/>
                </a:cubicBezTo>
                <a:lnTo>
                  <a:pt x="8735" y="12725"/>
                </a:lnTo>
                <a:cubicBezTo>
                  <a:pt x="8748" y="12726"/>
                  <a:pt x="8761" y="12729"/>
                  <a:pt x="8775" y="12730"/>
                </a:cubicBezTo>
                <a:lnTo>
                  <a:pt x="9021" y="13237"/>
                </a:lnTo>
                <a:lnTo>
                  <a:pt x="8893" y="13331"/>
                </a:lnTo>
                <a:lnTo>
                  <a:pt x="8591" y="12706"/>
                </a:lnTo>
                <a:close/>
                <a:moveTo>
                  <a:pt x="5269" y="12474"/>
                </a:moveTo>
                <a:lnTo>
                  <a:pt x="5308" y="12555"/>
                </a:lnTo>
                <a:cubicBezTo>
                  <a:pt x="5312" y="12561"/>
                  <a:pt x="5317" y="12573"/>
                  <a:pt x="5316" y="12581"/>
                </a:cubicBezTo>
                <a:cubicBezTo>
                  <a:pt x="5314" y="12589"/>
                  <a:pt x="5308" y="12593"/>
                  <a:pt x="5308" y="12593"/>
                </a:cubicBezTo>
                <a:lnTo>
                  <a:pt x="5290" y="12603"/>
                </a:lnTo>
                <a:lnTo>
                  <a:pt x="5548" y="13177"/>
                </a:lnTo>
                <a:cubicBezTo>
                  <a:pt x="5525" y="13184"/>
                  <a:pt x="5504" y="13194"/>
                  <a:pt x="5485" y="13209"/>
                </a:cubicBezTo>
                <a:cubicBezTo>
                  <a:pt x="5442" y="13238"/>
                  <a:pt x="5413" y="13284"/>
                  <a:pt x="5400" y="13338"/>
                </a:cubicBezTo>
                <a:lnTo>
                  <a:pt x="5031" y="12771"/>
                </a:lnTo>
                <a:lnTo>
                  <a:pt x="5018" y="12753"/>
                </a:lnTo>
                <a:lnTo>
                  <a:pt x="5001" y="12763"/>
                </a:lnTo>
                <a:cubicBezTo>
                  <a:pt x="5001" y="12763"/>
                  <a:pt x="4998" y="12764"/>
                  <a:pt x="4993" y="12764"/>
                </a:cubicBezTo>
                <a:cubicBezTo>
                  <a:pt x="4991" y="12764"/>
                  <a:pt x="4988" y="12763"/>
                  <a:pt x="4985" y="12762"/>
                </a:cubicBezTo>
                <a:cubicBezTo>
                  <a:pt x="4978" y="12759"/>
                  <a:pt x="4970" y="12748"/>
                  <a:pt x="4966" y="12742"/>
                </a:cubicBezTo>
                <a:lnTo>
                  <a:pt x="4921" y="12666"/>
                </a:lnTo>
                <a:cubicBezTo>
                  <a:pt x="5033" y="12592"/>
                  <a:pt x="5149" y="12529"/>
                  <a:pt x="5269" y="12474"/>
                </a:cubicBezTo>
                <a:close/>
                <a:moveTo>
                  <a:pt x="9104" y="12620"/>
                </a:moveTo>
                <a:lnTo>
                  <a:pt x="9344" y="13116"/>
                </a:lnTo>
                <a:cubicBezTo>
                  <a:pt x="9399" y="13232"/>
                  <a:pt x="9397" y="13354"/>
                  <a:pt x="9342" y="13404"/>
                </a:cubicBezTo>
                <a:lnTo>
                  <a:pt x="9004" y="12704"/>
                </a:lnTo>
                <a:cubicBezTo>
                  <a:pt x="9044" y="12683"/>
                  <a:pt x="9078" y="12653"/>
                  <a:pt x="9104" y="12620"/>
                </a:cubicBezTo>
                <a:close/>
                <a:moveTo>
                  <a:pt x="6574" y="12403"/>
                </a:moveTo>
                <a:cubicBezTo>
                  <a:pt x="6597" y="12416"/>
                  <a:pt x="6620" y="12430"/>
                  <a:pt x="6647" y="12437"/>
                </a:cubicBezTo>
                <a:cubicBezTo>
                  <a:pt x="6662" y="12442"/>
                  <a:pt x="6682" y="12444"/>
                  <a:pt x="6705" y="12444"/>
                </a:cubicBezTo>
                <a:cubicBezTo>
                  <a:pt x="6715" y="12444"/>
                  <a:pt x="6727" y="12442"/>
                  <a:pt x="6741" y="12442"/>
                </a:cubicBezTo>
                <a:cubicBezTo>
                  <a:pt x="6746" y="12456"/>
                  <a:pt x="6752" y="12463"/>
                  <a:pt x="6757" y="12468"/>
                </a:cubicBezTo>
                <a:lnTo>
                  <a:pt x="6676" y="12856"/>
                </a:lnTo>
                <a:cubicBezTo>
                  <a:pt x="6667" y="12857"/>
                  <a:pt x="6657" y="12859"/>
                  <a:pt x="6648" y="12862"/>
                </a:cubicBezTo>
                <a:cubicBezTo>
                  <a:pt x="6645" y="12863"/>
                  <a:pt x="6641" y="12864"/>
                  <a:pt x="6637" y="12866"/>
                </a:cubicBezTo>
                <a:lnTo>
                  <a:pt x="6618" y="12876"/>
                </a:lnTo>
                <a:lnTo>
                  <a:pt x="6619" y="12879"/>
                </a:lnTo>
                <a:cubicBezTo>
                  <a:pt x="6540" y="12937"/>
                  <a:pt x="6529" y="13086"/>
                  <a:pt x="6597" y="13226"/>
                </a:cubicBezTo>
                <a:lnTo>
                  <a:pt x="6597" y="13227"/>
                </a:lnTo>
                <a:lnTo>
                  <a:pt x="6579" y="13306"/>
                </a:lnTo>
                <a:lnTo>
                  <a:pt x="6442" y="13406"/>
                </a:lnTo>
                <a:lnTo>
                  <a:pt x="6541" y="12432"/>
                </a:lnTo>
                <a:cubicBezTo>
                  <a:pt x="6551" y="12429"/>
                  <a:pt x="6561" y="12423"/>
                  <a:pt x="6571" y="12410"/>
                </a:cubicBezTo>
                <a:cubicBezTo>
                  <a:pt x="6572" y="12408"/>
                  <a:pt x="6573" y="12405"/>
                  <a:pt x="6574" y="12403"/>
                </a:cubicBezTo>
                <a:close/>
                <a:moveTo>
                  <a:pt x="8962" y="12721"/>
                </a:moveTo>
                <a:lnTo>
                  <a:pt x="9300" y="13421"/>
                </a:lnTo>
                <a:cubicBezTo>
                  <a:pt x="9295" y="13422"/>
                  <a:pt x="9292" y="13425"/>
                  <a:pt x="9284" y="13425"/>
                </a:cubicBezTo>
                <a:cubicBezTo>
                  <a:pt x="9213" y="13425"/>
                  <a:pt x="9126" y="13351"/>
                  <a:pt x="9076" y="13247"/>
                </a:cubicBezTo>
                <a:lnTo>
                  <a:pt x="8829" y="12735"/>
                </a:lnTo>
                <a:lnTo>
                  <a:pt x="8829" y="12735"/>
                </a:lnTo>
                <a:cubicBezTo>
                  <a:pt x="8843" y="12736"/>
                  <a:pt x="8859" y="12737"/>
                  <a:pt x="8872" y="12737"/>
                </a:cubicBezTo>
                <a:cubicBezTo>
                  <a:pt x="8901" y="12737"/>
                  <a:pt x="8925" y="12735"/>
                  <a:pt x="8944" y="12729"/>
                </a:cubicBezTo>
                <a:cubicBezTo>
                  <a:pt x="8950" y="12727"/>
                  <a:pt x="8955" y="12724"/>
                  <a:pt x="8962" y="12721"/>
                </a:cubicBezTo>
                <a:close/>
                <a:moveTo>
                  <a:pt x="6381" y="12258"/>
                </a:moveTo>
                <a:cubicBezTo>
                  <a:pt x="6404" y="12260"/>
                  <a:pt x="6428" y="12260"/>
                  <a:pt x="6453" y="12261"/>
                </a:cubicBezTo>
                <a:cubicBezTo>
                  <a:pt x="6472" y="12305"/>
                  <a:pt x="6500" y="12347"/>
                  <a:pt x="6539" y="12379"/>
                </a:cubicBezTo>
                <a:cubicBezTo>
                  <a:pt x="6537" y="12381"/>
                  <a:pt x="6537" y="12383"/>
                  <a:pt x="6536" y="12384"/>
                </a:cubicBezTo>
                <a:cubicBezTo>
                  <a:pt x="6531" y="12393"/>
                  <a:pt x="6524" y="12393"/>
                  <a:pt x="6524" y="12393"/>
                </a:cubicBezTo>
                <a:lnTo>
                  <a:pt x="6502" y="12392"/>
                </a:lnTo>
                <a:lnTo>
                  <a:pt x="6395" y="13444"/>
                </a:lnTo>
                <a:lnTo>
                  <a:pt x="6363" y="13468"/>
                </a:lnTo>
                <a:cubicBezTo>
                  <a:pt x="6340" y="13466"/>
                  <a:pt x="6316" y="13464"/>
                  <a:pt x="6292" y="13464"/>
                </a:cubicBezTo>
                <a:cubicBezTo>
                  <a:pt x="6279" y="13464"/>
                  <a:pt x="6266" y="13465"/>
                  <a:pt x="6252" y="13465"/>
                </a:cubicBezTo>
                <a:lnTo>
                  <a:pt x="6194" y="12405"/>
                </a:lnTo>
                <a:lnTo>
                  <a:pt x="6192" y="12386"/>
                </a:lnTo>
                <a:lnTo>
                  <a:pt x="6172" y="12384"/>
                </a:lnTo>
                <a:cubicBezTo>
                  <a:pt x="6171" y="12384"/>
                  <a:pt x="6165" y="12383"/>
                  <a:pt x="6160" y="12377"/>
                </a:cubicBezTo>
                <a:cubicBezTo>
                  <a:pt x="6155" y="12372"/>
                  <a:pt x="6154" y="12358"/>
                  <a:pt x="6154" y="12350"/>
                </a:cubicBezTo>
                <a:cubicBezTo>
                  <a:pt x="6233" y="12329"/>
                  <a:pt x="6309" y="12298"/>
                  <a:pt x="6381" y="12258"/>
                </a:cubicBezTo>
                <a:close/>
                <a:moveTo>
                  <a:pt x="6108" y="12362"/>
                </a:moveTo>
                <a:cubicBezTo>
                  <a:pt x="6109" y="12373"/>
                  <a:pt x="6112" y="12388"/>
                  <a:pt x="6121" y="12402"/>
                </a:cubicBezTo>
                <a:cubicBezTo>
                  <a:pt x="6129" y="12414"/>
                  <a:pt x="6139" y="12421"/>
                  <a:pt x="6149" y="12425"/>
                </a:cubicBezTo>
                <a:lnTo>
                  <a:pt x="6207" y="13468"/>
                </a:lnTo>
                <a:cubicBezTo>
                  <a:pt x="6171" y="13470"/>
                  <a:pt x="6135" y="13475"/>
                  <a:pt x="6099" y="13480"/>
                </a:cubicBezTo>
                <a:lnTo>
                  <a:pt x="5934" y="12451"/>
                </a:lnTo>
                <a:cubicBezTo>
                  <a:pt x="5941" y="12445"/>
                  <a:pt x="5951" y="12436"/>
                  <a:pt x="5956" y="12421"/>
                </a:cubicBezTo>
                <a:cubicBezTo>
                  <a:pt x="5961" y="12410"/>
                  <a:pt x="5961" y="12395"/>
                  <a:pt x="5961" y="12384"/>
                </a:cubicBezTo>
                <a:cubicBezTo>
                  <a:pt x="6011" y="12381"/>
                  <a:pt x="6060" y="12373"/>
                  <a:pt x="6108" y="12362"/>
                </a:cubicBezTo>
                <a:close/>
                <a:moveTo>
                  <a:pt x="5611" y="12350"/>
                </a:moveTo>
                <a:cubicBezTo>
                  <a:pt x="5698" y="12374"/>
                  <a:pt x="5787" y="12386"/>
                  <a:pt x="5878" y="12386"/>
                </a:cubicBezTo>
                <a:cubicBezTo>
                  <a:pt x="5891" y="12386"/>
                  <a:pt x="5902" y="12384"/>
                  <a:pt x="5914" y="12384"/>
                </a:cubicBezTo>
                <a:cubicBezTo>
                  <a:pt x="5915" y="12393"/>
                  <a:pt x="5915" y="12399"/>
                  <a:pt x="5914" y="12403"/>
                </a:cubicBezTo>
                <a:cubicBezTo>
                  <a:pt x="5912" y="12411"/>
                  <a:pt x="5904" y="12414"/>
                  <a:pt x="5904" y="12414"/>
                </a:cubicBezTo>
                <a:lnTo>
                  <a:pt x="5882" y="12418"/>
                </a:lnTo>
                <a:lnTo>
                  <a:pt x="6055" y="13486"/>
                </a:lnTo>
                <a:cubicBezTo>
                  <a:pt x="6039" y="13489"/>
                  <a:pt x="6025" y="13492"/>
                  <a:pt x="6009" y="13496"/>
                </a:cubicBezTo>
                <a:lnTo>
                  <a:pt x="5871" y="13307"/>
                </a:lnTo>
                <a:cubicBezTo>
                  <a:pt x="5860" y="13294"/>
                  <a:pt x="5848" y="13283"/>
                  <a:pt x="5838" y="13270"/>
                </a:cubicBezTo>
                <a:lnTo>
                  <a:pt x="5588" y="12511"/>
                </a:lnTo>
                <a:lnTo>
                  <a:pt x="5581" y="12490"/>
                </a:lnTo>
                <a:lnTo>
                  <a:pt x="5559" y="12495"/>
                </a:lnTo>
                <a:cubicBezTo>
                  <a:pt x="5555" y="12495"/>
                  <a:pt x="5550" y="12494"/>
                  <a:pt x="5546" y="12490"/>
                </a:cubicBezTo>
                <a:cubicBezTo>
                  <a:pt x="5540" y="12487"/>
                  <a:pt x="5535" y="12474"/>
                  <a:pt x="5534" y="12466"/>
                </a:cubicBezTo>
                <a:lnTo>
                  <a:pt x="5509" y="12379"/>
                </a:lnTo>
                <a:cubicBezTo>
                  <a:pt x="5543" y="12368"/>
                  <a:pt x="5576" y="12360"/>
                  <a:pt x="5611" y="12350"/>
                </a:cubicBezTo>
                <a:close/>
                <a:moveTo>
                  <a:pt x="8934" y="13357"/>
                </a:moveTo>
                <a:cubicBezTo>
                  <a:pt x="8962" y="13409"/>
                  <a:pt x="8989" y="13463"/>
                  <a:pt x="9013" y="13517"/>
                </a:cubicBezTo>
                <a:lnTo>
                  <a:pt x="8976" y="13537"/>
                </a:lnTo>
                <a:cubicBezTo>
                  <a:pt x="8970" y="13500"/>
                  <a:pt x="8956" y="13462"/>
                  <a:pt x="8938" y="13423"/>
                </a:cubicBezTo>
                <a:lnTo>
                  <a:pt x="8913" y="13372"/>
                </a:lnTo>
                <a:lnTo>
                  <a:pt x="8934" y="13357"/>
                </a:lnTo>
                <a:close/>
                <a:moveTo>
                  <a:pt x="3857" y="13022"/>
                </a:moveTo>
                <a:lnTo>
                  <a:pt x="4226" y="13267"/>
                </a:lnTo>
                <a:cubicBezTo>
                  <a:pt x="4147" y="13376"/>
                  <a:pt x="4079" y="13490"/>
                  <a:pt x="4019" y="13610"/>
                </a:cubicBezTo>
                <a:lnTo>
                  <a:pt x="3632" y="13393"/>
                </a:lnTo>
                <a:cubicBezTo>
                  <a:pt x="3698" y="13265"/>
                  <a:pt x="3773" y="13141"/>
                  <a:pt x="3857" y="13022"/>
                </a:cubicBezTo>
                <a:close/>
                <a:moveTo>
                  <a:pt x="6292" y="13510"/>
                </a:moveTo>
                <a:cubicBezTo>
                  <a:pt x="6297" y="13510"/>
                  <a:pt x="6302" y="13512"/>
                  <a:pt x="6305" y="13512"/>
                </a:cubicBezTo>
                <a:lnTo>
                  <a:pt x="6119" y="13647"/>
                </a:lnTo>
                <a:lnTo>
                  <a:pt x="6039" y="13537"/>
                </a:lnTo>
                <a:cubicBezTo>
                  <a:pt x="6123" y="13520"/>
                  <a:pt x="6207" y="13510"/>
                  <a:pt x="6292" y="13510"/>
                </a:cubicBezTo>
                <a:close/>
                <a:moveTo>
                  <a:pt x="8208" y="12805"/>
                </a:moveTo>
                <a:lnTo>
                  <a:pt x="8576" y="13564"/>
                </a:lnTo>
                <a:lnTo>
                  <a:pt x="8448" y="13658"/>
                </a:lnTo>
                <a:lnTo>
                  <a:pt x="8039" y="12814"/>
                </a:lnTo>
                <a:lnTo>
                  <a:pt x="8039" y="12814"/>
                </a:lnTo>
                <a:cubicBezTo>
                  <a:pt x="8057" y="12819"/>
                  <a:pt x="8076" y="12824"/>
                  <a:pt x="8096" y="12825"/>
                </a:cubicBezTo>
                <a:lnTo>
                  <a:pt x="8108" y="12825"/>
                </a:lnTo>
                <a:cubicBezTo>
                  <a:pt x="8138" y="12825"/>
                  <a:pt x="8171" y="12817"/>
                  <a:pt x="8208" y="12805"/>
                </a:cubicBezTo>
                <a:close/>
                <a:moveTo>
                  <a:pt x="8596" y="13605"/>
                </a:moveTo>
                <a:cubicBezTo>
                  <a:pt x="8612" y="13639"/>
                  <a:pt x="8634" y="13670"/>
                  <a:pt x="8657" y="13696"/>
                </a:cubicBezTo>
                <a:lnTo>
                  <a:pt x="8619" y="13716"/>
                </a:lnTo>
                <a:cubicBezTo>
                  <a:pt x="8604" y="13683"/>
                  <a:pt x="8588" y="13653"/>
                  <a:pt x="8574" y="13621"/>
                </a:cubicBezTo>
                <a:lnTo>
                  <a:pt x="8596" y="13605"/>
                </a:lnTo>
                <a:close/>
                <a:moveTo>
                  <a:pt x="4631" y="12272"/>
                </a:moveTo>
                <a:lnTo>
                  <a:pt x="4927" y="12764"/>
                </a:lnTo>
                <a:cubicBezTo>
                  <a:pt x="4929" y="12769"/>
                  <a:pt x="4944" y="12793"/>
                  <a:pt x="4965" y="12803"/>
                </a:cubicBezTo>
                <a:cubicBezTo>
                  <a:pt x="4974" y="12807"/>
                  <a:pt x="4985" y="12809"/>
                  <a:pt x="4995" y="12809"/>
                </a:cubicBezTo>
                <a:cubicBezTo>
                  <a:pt x="4997" y="12809"/>
                  <a:pt x="4999" y="12809"/>
                  <a:pt x="5001" y="12809"/>
                </a:cubicBezTo>
                <a:lnTo>
                  <a:pt x="5393" y="13411"/>
                </a:lnTo>
                <a:cubicBezTo>
                  <a:pt x="5395" y="13479"/>
                  <a:pt x="5417" y="13547"/>
                  <a:pt x="5460" y="13606"/>
                </a:cubicBezTo>
                <a:lnTo>
                  <a:pt x="5511" y="13675"/>
                </a:lnTo>
                <a:cubicBezTo>
                  <a:pt x="5495" y="13691"/>
                  <a:pt x="5479" y="13707"/>
                  <a:pt x="5465" y="13722"/>
                </a:cubicBezTo>
                <a:lnTo>
                  <a:pt x="4825" y="12938"/>
                </a:lnTo>
                <a:cubicBezTo>
                  <a:pt x="4829" y="12929"/>
                  <a:pt x="4832" y="12917"/>
                  <a:pt x="4831" y="12903"/>
                </a:cubicBezTo>
                <a:cubicBezTo>
                  <a:pt x="4828" y="12879"/>
                  <a:pt x="4810" y="12858"/>
                  <a:pt x="4805" y="12853"/>
                </a:cubicBezTo>
                <a:lnTo>
                  <a:pt x="4423" y="12424"/>
                </a:lnTo>
                <a:cubicBezTo>
                  <a:pt x="4456" y="12398"/>
                  <a:pt x="4490" y="12372"/>
                  <a:pt x="4525" y="12345"/>
                </a:cubicBezTo>
                <a:cubicBezTo>
                  <a:pt x="4560" y="12320"/>
                  <a:pt x="4596" y="12296"/>
                  <a:pt x="4631" y="12272"/>
                </a:cubicBezTo>
                <a:close/>
                <a:moveTo>
                  <a:pt x="8540" y="12704"/>
                </a:moveTo>
                <a:lnTo>
                  <a:pt x="8897" y="13443"/>
                </a:lnTo>
                <a:cubicBezTo>
                  <a:pt x="8952" y="13558"/>
                  <a:pt x="8950" y="13681"/>
                  <a:pt x="8896" y="13729"/>
                </a:cubicBezTo>
                <a:lnTo>
                  <a:pt x="8412" y="12729"/>
                </a:lnTo>
                <a:cubicBezTo>
                  <a:pt x="8446" y="12719"/>
                  <a:pt x="8480" y="12709"/>
                  <a:pt x="8511" y="12705"/>
                </a:cubicBezTo>
                <a:cubicBezTo>
                  <a:pt x="8520" y="12704"/>
                  <a:pt x="8530" y="12704"/>
                  <a:pt x="8540" y="12704"/>
                </a:cubicBezTo>
                <a:close/>
                <a:moveTo>
                  <a:pt x="8369" y="12745"/>
                </a:moveTo>
                <a:lnTo>
                  <a:pt x="8854" y="13748"/>
                </a:lnTo>
                <a:cubicBezTo>
                  <a:pt x="8849" y="13749"/>
                  <a:pt x="8844" y="13752"/>
                  <a:pt x="8838" y="13752"/>
                </a:cubicBezTo>
                <a:cubicBezTo>
                  <a:pt x="8766" y="13752"/>
                  <a:pt x="8680" y="13678"/>
                  <a:pt x="8629" y="13573"/>
                </a:cubicBezTo>
                <a:lnTo>
                  <a:pt x="8250" y="12789"/>
                </a:lnTo>
                <a:cubicBezTo>
                  <a:pt x="8268" y="12783"/>
                  <a:pt x="8286" y="12777"/>
                  <a:pt x="8306" y="12768"/>
                </a:cubicBezTo>
                <a:lnTo>
                  <a:pt x="8369" y="12745"/>
                </a:lnTo>
                <a:close/>
                <a:moveTo>
                  <a:pt x="8535" y="13649"/>
                </a:moveTo>
                <a:cubicBezTo>
                  <a:pt x="8550" y="13678"/>
                  <a:pt x="8564" y="13707"/>
                  <a:pt x="8577" y="13736"/>
                </a:cubicBezTo>
                <a:lnTo>
                  <a:pt x="8501" y="13774"/>
                </a:lnTo>
                <a:cubicBezTo>
                  <a:pt x="8498" y="13766"/>
                  <a:pt x="8495" y="13758"/>
                  <a:pt x="8491" y="13750"/>
                </a:cubicBezTo>
                <a:lnTo>
                  <a:pt x="8466" y="13699"/>
                </a:lnTo>
                <a:lnTo>
                  <a:pt x="8535" y="13649"/>
                </a:lnTo>
                <a:close/>
                <a:moveTo>
                  <a:pt x="4712" y="12816"/>
                </a:moveTo>
                <a:lnTo>
                  <a:pt x="4773" y="12883"/>
                </a:lnTo>
                <a:cubicBezTo>
                  <a:pt x="4776" y="12887"/>
                  <a:pt x="4784" y="12899"/>
                  <a:pt x="4785" y="12906"/>
                </a:cubicBezTo>
                <a:cubicBezTo>
                  <a:pt x="4786" y="12916"/>
                  <a:pt x="4783" y="12920"/>
                  <a:pt x="4783" y="12921"/>
                </a:cubicBezTo>
                <a:lnTo>
                  <a:pt x="4767" y="12936"/>
                </a:lnTo>
                <a:lnTo>
                  <a:pt x="5434" y="13755"/>
                </a:lnTo>
                <a:cubicBezTo>
                  <a:pt x="5402" y="13791"/>
                  <a:pt x="5372" y="13829"/>
                  <a:pt x="5344" y="13868"/>
                </a:cubicBezTo>
                <a:lnTo>
                  <a:pt x="4543" y="13151"/>
                </a:lnTo>
                <a:lnTo>
                  <a:pt x="4527" y="13167"/>
                </a:lnTo>
                <a:cubicBezTo>
                  <a:pt x="4527" y="13167"/>
                  <a:pt x="4523" y="13169"/>
                  <a:pt x="4512" y="13169"/>
                </a:cubicBezTo>
                <a:cubicBezTo>
                  <a:pt x="4506" y="13168"/>
                  <a:pt x="4494" y="13159"/>
                  <a:pt x="4489" y="13154"/>
                </a:cubicBezTo>
                <a:lnTo>
                  <a:pt x="4425" y="13091"/>
                </a:lnTo>
                <a:cubicBezTo>
                  <a:pt x="4511" y="12994"/>
                  <a:pt x="4607" y="12901"/>
                  <a:pt x="4712" y="12816"/>
                </a:cubicBezTo>
                <a:close/>
                <a:moveTo>
                  <a:pt x="9031" y="13559"/>
                </a:moveTo>
                <a:cubicBezTo>
                  <a:pt x="9066" y="13638"/>
                  <a:pt x="9098" y="13718"/>
                  <a:pt x="9125" y="13799"/>
                </a:cubicBezTo>
                <a:lnTo>
                  <a:pt x="8571" y="13956"/>
                </a:lnTo>
                <a:cubicBezTo>
                  <a:pt x="8567" y="13958"/>
                  <a:pt x="8548" y="13963"/>
                  <a:pt x="8533" y="13976"/>
                </a:cubicBezTo>
                <a:cubicBezTo>
                  <a:pt x="8540" y="13928"/>
                  <a:pt x="8534" y="13873"/>
                  <a:pt x="8518" y="13817"/>
                </a:cubicBezTo>
                <a:lnTo>
                  <a:pt x="8690" y="13731"/>
                </a:lnTo>
                <a:cubicBezTo>
                  <a:pt x="8738" y="13773"/>
                  <a:pt x="8789" y="13796"/>
                  <a:pt x="8838" y="13796"/>
                </a:cubicBezTo>
                <a:cubicBezTo>
                  <a:pt x="8851" y="13796"/>
                  <a:pt x="8862" y="13794"/>
                  <a:pt x="8875" y="13791"/>
                </a:cubicBezTo>
                <a:lnTo>
                  <a:pt x="8876" y="13794"/>
                </a:lnTo>
                <a:lnTo>
                  <a:pt x="8897" y="13784"/>
                </a:lnTo>
                <a:cubicBezTo>
                  <a:pt x="8959" y="13753"/>
                  <a:pt x="8988" y="13676"/>
                  <a:pt x="8982" y="13584"/>
                </a:cubicBezTo>
                <a:lnTo>
                  <a:pt x="9031" y="13559"/>
                </a:lnTo>
                <a:close/>
                <a:moveTo>
                  <a:pt x="7536" y="12667"/>
                </a:moveTo>
                <a:lnTo>
                  <a:pt x="8127" y="13890"/>
                </a:lnTo>
                <a:lnTo>
                  <a:pt x="8000" y="13983"/>
                </a:lnTo>
                <a:lnTo>
                  <a:pt x="7407" y="12761"/>
                </a:lnTo>
                <a:lnTo>
                  <a:pt x="7536" y="12667"/>
                </a:lnTo>
                <a:close/>
                <a:moveTo>
                  <a:pt x="4046" y="12785"/>
                </a:moveTo>
                <a:lnTo>
                  <a:pt x="4457" y="13186"/>
                </a:lnTo>
                <a:cubicBezTo>
                  <a:pt x="4462" y="13190"/>
                  <a:pt x="4481" y="13209"/>
                  <a:pt x="4505" y="13214"/>
                </a:cubicBezTo>
                <a:cubicBezTo>
                  <a:pt x="4509" y="13215"/>
                  <a:pt x="4513" y="13215"/>
                  <a:pt x="4516" y="13215"/>
                </a:cubicBezTo>
                <a:cubicBezTo>
                  <a:pt x="4526" y="13215"/>
                  <a:pt x="4535" y="13213"/>
                  <a:pt x="4542" y="13210"/>
                </a:cubicBezTo>
                <a:lnTo>
                  <a:pt x="5317" y="13905"/>
                </a:lnTo>
                <a:cubicBezTo>
                  <a:pt x="5311" y="13913"/>
                  <a:pt x="5302" y="13923"/>
                  <a:pt x="5297" y="13933"/>
                </a:cubicBezTo>
                <a:cubicBezTo>
                  <a:pt x="5281" y="13952"/>
                  <a:pt x="5265" y="13970"/>
                  <a:pt x="5250" y="13990"/>
                </a:cubicBezTo>
                <a:lnTo>
                  <a:pt x="4405" y="13380"/>
                </a:lnTo>
                <a:cubicBezTo>
                  <a:pt x="4406" y="13370"/>
                  <a:pt x="4406" y="13358"/>
                  <a:pt x="4400" y="13343"/>
                </a:cubicBezTo>
                <a:cubicBezTo>
                  <a:pt x="4391" y="13321"/>
                  <a:pt x="4369" y="13305"/>
                  <a:pt x="4365" y="13304"/>
                </a:cubicBezTo>
                <a:lnTo>
                  <a:pt x="3884" y="12985"/>
                </a:lnTo>
                <a:cubicBezTo>
                  <a:pt x="3934" y="12917"/>
                  <a:pt x="3989" y="12850"/>
                  <a:pt x="4046" y="12785"/>
                </a:cubicBezTo>
                <a:close/>
                <a:moveTo>
                  <a:pt x="7765" y="12643"/>
                </a:moveTo>
                <a:cubicBezTo>
                  <a:pt x="7792" y="12651"/>
                  <a:pt x="7818" y="12661"/>
                  <a:pt x="7845" y="12672"/>
                </a:cubicBezTo>
                <a:cubicBezTo>
                  <a:pt x="7850" y="12682"/>
                  <a:pt x="7855" y="12692"/>
                  <a:pt x="7863" y="12701"/>
                </a:cubicBezTo>
                <a:cubicBezTo>
                  <a:pt x="7891" y="12741"/>
                  <a:pt x="7931" y="12772"/>
                  <a:pt x="7977" y="12793"/>
                </a:cubicBezTo>
                <a:lnTo>
                  <a:pt x="8450" y="13770"/>
                </a:lnTo>
                <a:cubicBezTo>
                  <a:pt x="8506" y="13885"/>
                  <a:pt x="8504" y="14007"/>
                  <a:pt x="8449" y="14056"/>
                </a:cubicBezTo>
                <a:lnTo>
                  <a:pt x="7765" y="12643"/>
                </a:lnTo>
                <a:close/>
                <a:moveTo>
                  <a:pt x="7633" y="12620"/>
                </a:moveTo>
                <a:cubicBezTo>
                  <a:pt x="7657" y="12620"/>
                  <a:pt x="7681" y="12625"/>
                  <a:pt x="7708" y="12630"/>
                </a:cubicBezTo>
                <a:lnTo>
                  <a:pt x="8408" y="14075"/>
                </a:lnTo>
                <a:cubicBezTo>
                  <a:pt x="8403" y="14076"/>
                  <a:pt x="8398" y="14079"/>
                  <a:pt x="8392" y="14079"/>
                </a:cubicBezTo>
                <a:cubicBezTo>
                  <a:pt x="8319" y="14079"/>
                  <a:pt x="8234" y="14005"/>
                  <a:pt x="8182" y="13901"/>
                </a:cubicBezTo>
                <a:lnTo>
                  <a:pt x="7578" y="12651"/>
                </a:lnTo>
                <a:cubicBezTo>
                  <a:pt x="7583" y="12648"/>
                  <a:pt x="7588" y="12648"/>
                  <a:pt x="7592" y="12646"/>
                </a:cubicBezTo>
                <a:cubicBezTo>
                  <a:pt x="7606" y="12639"/>
                  <a:pt x="7620" y="12630"/>
                  <a:pt x="7633" y="12620"/>
                </a:cubicBezTo>
                <a:close/>
                <a:moveTo>
                  <a:pt x="4264" y="13291"/>
                </a:moveTo>
                <a:lnTo>
                  <a:pt x="4340" y="13342"/>
                </a:lnTo>
                <a:cubicBezTo>
                  <a:pt x="4346" y="13344"/>
                  <a:pt x="4356" y="13353"/>
                  <a:pt x="4358" y="13362"/>
                </a:cubicBezTo>
                <a:cubicBezTo>
                  <a:pt x="4363" y="13369"/>
                  <a:pt x="4358" y="13376"/>
                  <a:pt x="4358" y="13376"/>
                </a:cubicBezTo>
                <a:lnTo>
                  <a:pt x="4347" y="13394"/>
                </a:lnTo>
                <a:lnTo>
                  <a:pt x="5226" y="14027"/>
                </a:lnTo>
                <a:cubicBezTo>
                  <a:pt x="5200" y="14065"/>
                  <a:pt x="5176" y="14105"/>
                  <a:pt x="5153" y="14145"/>
                </a:cubicBezTo>
                <a:lnTo>
                  <a:pt x="4206" y="13668"/>
                </a:lnTo>
                <a:lnTo>
                  <a:pt x="4189" y="13659"/>
                </a:lnTo>
                <a:lnTo>
                  <a:pt x="4178" y="13676"/>
                </a:lnTo>
                <a:cubicBezTo>
                  <a:pt x="4177" y="13678"/>
                  <a:pt x="4174" y="13683"/>
                  <a:pt x="4162" y="13683"/>
                </a:cubicBezTo>
                <a:cubicBezTo>
                  <a:pt x="4154" y="13683"/>
                  <a:pt x="4143" y="13678"/>
                  <a:pt x="4137" y="13675"/>
                </a:cubicBezTo>
                <a:lnTo>
                  <a:pt x="4059" y="13632"/>
                </a:lnTo>
                <a:cubicBezTo>
                  <a:pt x="4119" y="13515"/>
                  <a:pt x="4187" y="13400"/>
                  <a:pt x="4264" y="13291"/>
                </a:cubicBezTo>
                <a:close/>
                <a:moveTo>
                  <a:pt x="8153" y="13940"/>
                </a:moveTo>
                <a:cubicBezTo>
                  <a:pt x="8187" y="14006"/>
                  <a:pt x="8235" y="14059"/>
                  <a:pt x="8287" y="14091"/>
                </a:cubicBezTo>
                <a:lnTo>
                  <a:pt x="8076" y="14160"/>
                </a:lnTo>
                <a:cubicBezTo>
                  <a:pt x="8068" y="14133"/>
                  <a:pt x="8059" y="14104"/>
                  <a:pt x="8045" y="14077"/>
                </a:cubicBezTo>
                <a:lnTo>
                  <a:pt x="8021" y="14026"/>
                </a:lnTo>
                <a:lnTo>
                  <a:pt x="8117" y="13956"/>
                </a:lnTo>
                <a:lnTo>
                  <a:pt x="8153" y="13940"/>
                </a:lnTo>
                <a:close/>
                <a:moveTo>
                  <a:pt x="3491" y="13713"/>
                </a:moveTo>
                <a:lnTo>
                  <a:pt x="3911" y="13853"/>
                </a:lnTo>
                <a:cubicBezTo>
                  <a:pt x="3864" y="13979"/>
                  <a:pt x="3826" y="14107"/>
                  <a:pt x="3798" y="14238"/>
                </a:cubicBezTo>
                <a:lnTo>
                  <a:pt x="3370" y="14130"/>
                </a:lnTo>
                <a:cubicBezTo>
                  <a:pt x="3400" y="13989"/>
                  <a:pt x="3441" y="13849"/>
                  <a:pt x="3491" y="13713"/>
                </a:cubicBezTo>
                <a:close/>
                <a:moveTo>
                  <a:pt x="3614" y="13432"/>
                </a:moveTo>
                <a:lnTo>
                  <a:pt x="4114" y="13715"/>
                </a:lnTo>
                <a:cubicBezTo>
                  <a:pt x="4116" y="13716"/>
                  <a:pt x="4137" y="13729"/>
                  <a:pt x="4164" y="13729"/>
                </a:cubicBezTo>
                <a:cubicBezTo>
                  <a:pt x="4180" y="13728"/>
                  <a:pt x="4191" y="13722"/>
                  <a:pt x="4200" y="13716"/>
                </a:cubicBezTo>
                <a:lnTo>
                  <a:pt x="5131" y="14186"/>
                </a:lnTo>
                <a:cubicBezTo>
                  <a:pt x="5116" y="14218"/>
                  <a:pt x="5102" y="14253"/>
                  <a:pt x="5089" y="14286"/>
                </a:cubicBezTo>
                <a:lnTo>
                  <a:pt x="4114" y="13915"/>
                </a:lnTo>
                <a:cubicBezTo>
                  <a:pt x="4112" y="13905"/>
                  <a:pt x="4109" y="13892"/>
                  <a:pt x="4100" y="13881"/>
                </a:cubicBezTo>
                <a:cubicBezTo>
                  <a:pt x="4085" y="13861"/>
                  <a:pt x="4057" y="13852"/>
                  <a:pt x="4054" y="13850"/>
                </a:cubicBezTo>
                <a:lnTo>
                  <a:pt x="3509" y="13669"/>
                </a:lnTo>
                <a:cubicBezTo>
                  <a:pt x="3541" y="13589"/>
                  <a:pt x="3576" y="13510"/>
                  <a:pt x="3614" y="13432"/>
                </a:cubicBezTo>
                <a:close/>
                <a:moveTo>
                  <a:pt x="7702" y="14258"/>
                </a:moveTo>
                <a:cubicBezTo>
                  <a:pt x="7707" y="14265"/>
                  <a:pt x="7710" y="14271"/>
                  <a:pt x="7713" y="14277"/>
                </a:cubicBezTo>
                <a:lnTo>
                  <a:pt x="7646" y="14300"/>
                </a:lnTo>
                <a:lnTo>
                  <a:pt x="7702" y="14258"/>
                </a:lnTo>
                <a:close/>
                <a:moveTo>
                  <a:pt x="7090" y="12994"/>
                </a:moveTo>
                <a:lnTo>
                  <a:pt x="7681" y="14217"/>
                </a:lnTo>
                <a:lnTo>
                  <a:pt x="7554" y="14311"/>
                </a:lnTo>
                <a:lnTo>
                  <a:pt x="6962" y="13088"/>
                </a:lnTo>
                <a:lnTo>
                  <a:pt x="7090" y="12994"/>
                </a:lnTo>
                <a:close/>
                <a:moveTo>
                  <a:pt x="9140" y="13843"/>
                </a:moveTo>
                <a:cubicBezTo>
                  <a:pt x="9184" y="13981"/>
                  <a:pt x="9217" y="14122"/>
                  <a:pt x="9241" y="14263"/>
                </a:cubicBezTo>
                <a:lnTo>
                  <a:pt x="8810" y="14353"/>
                </a:lnTo>
                <a:cubicBezTo>
                  <a:pt x="8789" y="14221"/>
                  <a:pt x="8757" y="14091"/>
                  <a:pt x="8715" y="13963"/>
                </a:cubicBezTo>
                <a:lnTo>
                  <a:pt x="9140" y="13843"/>
                </a:lnTo>
                <a:close/>
                <a:moveTo>
                  <a:pt x="7144" y="12573"/>
                </a:moveTo>
                <a:cubicBezTo>
                  <a:pt x="7215" y="12573"/>
                  <a:pt x="7302" y="12647"/>
                  <a:pt x="7353" y="12751"/>
                </a:cubicBezTo>
                <a:lnTo>
                  <a:pt x="8005" y="14096"/>
                </a:lnTo>
                <a:cubicBezTo>
                  <a:pt x="8060" y="14211"/>
                  <a:pt x="8059" y="14334"/>
                  <a:pt x="8003" y="14382"/>
                </a:cubicBezTo>
                <a:lnTo>
                  <a:pt x="7128" y="12574"/>
                </a:lnTo>
                <a:cubicBezTo>
                  <a:pt x="7133" y="12573"/>
                  <a:pt x="7138" y="12573"/>
                  <a:pt x="7144" y="12573"/>
                </a:cubicBezTo>
                <a:close/>
                <a:moveTo>
                  <a:pt x="7088" y="12595"/>
                </a:moveTo>
                <a:lnTo>
                  <a:pt x="7961" y="14401"/>
                </a:lnTo>
                <a:cubicBezTo>
                  <a:pt x="7955" y="14402"/>
                  <a:pt x="7952" y="14404"/>
                  <a:pt x="7947" y="14404"/>
                </a:cubicBezTo>
                <a:cubicBezTo>
                  <a:pt x="7874" y="14404"/>
                  <a:pt x="7789" y="14330"/>
                  <a:pt x="7737" y="14225"/>
                </a:cubicBezTo>
                <a:lnTo>
                  <a:pt x="7085" y="12882"/>
                </a:lnTo>
                <a:cubicBezTo>
                  <a:pt x="7031" y="12767"/>
                  <a:pt x="7033" y="12645"/>
                  <a:pt x="7088" y="12595"/>
                </a:cubicBezTo>
                <a:close/>
                <a:moveTo>
                  <a:pt x="5106" y="14375"/>
                </a:moveTo>
                <a:cubicBezTo>
                  <a:pt x="5101" y="14395"/>
                  <a:pt x="5097" y="14414"/>
                  <a:pt x="5092" y="14435"/>
                </a:cubicBezTo>
                <a:lnTo>
                  <a:pt x="5085" y="14441"/>
                </a:lnTo>
                <a:cubicBezTo>
                  <a:pt x="5090" y="14418"/>
                  <a:pt x="5098" y="14396"/>
                  <a:pt x="5106" y="14375"/>
                </a:cubicBezTo>
                <a:close/>
                <a:moveTo>
                  <a:pt x="3955" y="13867"/>
                </a:moveTo>
                <a:lnTo>
                  <a:pt x="4040" y="13895"/>
                </a:lnTo>
                <a:cubicBezTo>
                  <a:pt x="4045" y="13896"/>
                  <a:pt x="4058" y="13903"/>
                  <a:pt x="4063" y="13909"/>
                </a:cubicBezTo>
                <a:cubicBezTo>
                  <a:pt x="4068" y="13917"/>
                  <a:pt x="4067" y="13923"/>
                  <a:pt x="4067" y="13924"/>
                </a:cubicBezTo>
                <a:lnTo>
                  <a:pt x="4061" y="13945"/>
                </a:lnTo>
                <a:lnTo>
                  <a:pt x="5071" y="14329"/>
                </a:lnTo>
                <a:cubicBezTo>
                  <a:pt x="5055" y="14372"/>
                  <a:pt x="5044" y="14417"/>
                  <a:pt x="5033" y="14464"/>
                </a:cubicBezTo>
                <a:lnTo>
                  <a:pt x="3994" y="14246"/>
                </a:lnTo>
                <a:lnTo>
                  <a:pt x="3974" y="14243"/>
                </a:lnTo>
                <a:lnTo>
                  <a:pt x="3968" y="14263"/>
                </a:lnTo>
                <a:cubicBezTo>
                  <a:pt x="3968" y="14265"/>
                  <a:pt x="3966" y="14270"/>
                  <a:pt x="3957" y="14273"/>
                </a:cubicBezTo>
                <a:cubicBezTo>
                  <a:pt x="3955" y="14273"/>
                  <a:pt x="3953" y="14274"/>
                  <a:pt x="3951" y="14274"/>
                </a:cubicBezTo>
                <a:cubicBezTo>
                  <a:pt x="3943" y="14274"/>
                  <a:pt x="3930" y="14272"/>
                  <a:pt x="3929" y="14272"/>
                </a:cubicBezTo>
                <a:lnTo>
                  <a:pt x="3843" y="14250"/>
                </a:lnTo>
                <a:cubicBezTo>
                  <a:pt x="3869" y="14120"/>
                  <a:pt x="3908" y="13992"/>
                  <a:pt x="3955" y="13867"/>
                </a:cubicBezTo>
                <a:close/>
                <a:moveTo>
                  <a:pt x="8670" y="13975"/>
                </a:moveTo>
                <a:cubicBezTo>
                  <a:pt x="8713" y="14101"/>
                  <a:pt x="8743" y="14230"/>
                  <a:pt x="8764" y="14360"/>
                </a:cubicBezTo>
                <a:lnTo>
                  <a:pt x="8675" y="14378"/>
                </a:lnTo>
                <a:cubicBezTo>
                  <a:pt x="8675" y="14378"/>
                  <a:pt x="8664" y="14379"/>
                  <a:pt x="8656" y="14379"/>
                </a:cubicBezTo>
                <a:cubicBezTo>
                  <a:pt x="8652" y="14379"/>
                  <a:pt x="8649" y="14379"/>
                  <a:pt x="8648" y="14378"/>
                </a:cubicBezTo>
                <a:cubicBezTo>
                  <a:pt x="8639" y="14375"/>
                  <a:pt x="8638" y="14369"/>
                  <a:pt x="8638" y="14369"/>
                </a:cubicBezTo>
                <a:lnTo>
                  <a:pt x="8634" y="14348"/>
                </a:lnTo>
                <a:lnTo>
                  <a:pt x="7634" y="14509"/>
                </a:lnTo>
                <a:cubicBezTo>
                  <a:pt x="7626" y="14473"/>
                  <a:pt x="7616" y="14439"/>
                  <a:pt x="7599" y="14403"/>
                </a:cubicBezTo>
                <a:lnTo>
                  <a:pt x="7581" y="14368"/>
                </a:lnTo>
                <a:lnTo>
                  <a:pt x="7738" y="14317"/>
                </a:lnTo>
                <a:cubicBezTo>
                  <a:pt x="7796" y="14398"/>
                  <a:pt x="7874" y="14449"/>
                  <a:pt x="7945" y="14449"/>
                </a:cubicBezTo>
                <a:cubicBezTo>
                  <a:pt x="7959" y="14449"/>
                  <a:pt x="7970" y="14446"/>
                  <a:pt x="7982" y="14444"/>
                </a:cubicBezTo>
                <a:lnTo>
                  <a:pt x="7984" y="14446"/>
                </a:lnTo>
                <a:lnTo>
                  <a:pt x="8005" y="14435"/>
                </a:lnTo>
                <a:cubicBezTo>
                  <a:pt x="8075" y="14402"/>
                  <a:pt x="8102" y="14309"/>
                  <a:pt x="8085" y="14202"/>
                </a:cubicBezTo>
                <a:lnTo>
                  <a:pt x="8350" y="14115"/>
                </a:lnTo>
                <a:cubicBezTo>
                  <a:pt x="8365" y="14119"/>
                  <a:pt x="8379" y="14122"/>
                  <a:pt x="8392" y="14122"/>
                </a:cubicBezTo>
                <a:cubicBezTo>
                  <a:pt x="8406" y="14122"/>
                  <a:pt x="8417" y="14119"/>
                  <a:pt x="8429" y="14117"/>
                </a:cubicBezTo>
                <a:lnTo>
                  <a:pt x="8430" y="14119"/>
                </a:lnTo>
                <a:lnTo>
                  <a:pt x="8451" y="14108"/>
                </a:lnTo>
                <a:cubicBezTo>
                  <a:pt x="8471" y="14100"/>
                  <a:pt x="8486" y="14084"/>
                  <a:pt x="8499" y="14066"/>
                </a:cubicBezTo>
                <a:lnTo>
                  <a:pt x="8541" y="14054"/>
                </a:lnTo>
                <a:lnTo>
                  <a:pt x="8561" y="14045"/>
                </a:lnTo>
                <a:lnTo>
                  <a:pt x="8554" y="14027"/>
                </a:lnTo>
                <a:cubicBezTo>
                  <a:pt x="8554" y="14026"/>
                  <a:pt x="8553" y="14019"/>
                  <a:pt x="8560" y="14012"/>
                </a:cubicBezTo>
                <a:cubicBezTo>
                  <a:pt x="8564" y="14007"/>
                  <a:pt x="8577" y="14002"/>
                  <a:pt x="8583" y="14000"/>
                </a:cubicBezTo>
                <a:lnTo>
                  <a:pt x="8670" y="13975"/>
                </a:lnTo>
                <a:close/>
                <a:moveTo>
                  <a:pt x="3361" y="14174"/>
                </a:moveTo>
                <a:lnTo>
                  <a:pt x="3919" y="14314"/>
                </a:lnTo>
                <a:cubicBezTo>
                  <a:pt x="3920" y="14314"/>
                  <a:pt x="3935" y="14317"/>
                  <a:pt x="3950" y="14317"/>
                </a:cubicBezTo>
                <a:cubicBezTo>
                  <a:pt x="3958" y="14317"/>
                  <a:pt x="3966" y="14317"/>
                  <a:pt x="3972" y="14314"/>
                </a:cubicBezTo>
                <a:cubicBezTo>
                  <a:pt x="3987" y="14309"/>
                  <a:pt x="3996" y="14301"/>
                  <a:pt x="4003" y="14293"/>
                </a:cubicBezTo>
                <a:lnTo>
                  <a:pt x="5002" y="14503"/>
                </a:lnTo>
                <a:lnTo>
                  <a:pt x="4928" y="14557"/>
                </a:lnTo>
                <a:lnTo>
                  <a:pt x="4966" y="14609"/>
                </a:lnTo>
                <a:lnTo>
                  <a:pt x="4966" y="14609"/>
                </a:lnTo>
                <a:lnTo>
                  <a:pt x="3968" y="14508"/>
                </a:lnTo>
                <a:cubicBezTo>
                  <a:pt x="3964" y="14499"/>
                  <a:pt x="3959" y="14488"/>
                  <a:pt x="3946" y="14480"/>
                </a:cubicBezTo>
                <a:cubicBezTo>
                  <a:pt x="3927" y="14465"/>
                  <a:pt x="3900" y="14462"/>
                  <a:pt x="3894" y="14462"/>
                </a:cubicBezTo>
                <a:lnTo>
                  <a:pt x="3321" y="14428"/>
                </a:lnTo>
                <a:cubicBezTo>
                  <a:pt x="3330" y="14343"/>
                  <a:pt x="3344" y="14258"/>
                  <a:pt x="3361" y="14174"/>
                </a:cubicBezTo>
                <a:close/>
                <a:moveTo>
                  <a:pt x="9249" y="14311"/>
                </a:moveTo>
                <a:cubicBezTo>
                  <a:pt x="9262" y="14396"/>
                  <a:pt x="9272" y="14481"/>
                  <a:pt x="9277" y="14566"/>
                </a:cubicBezTo>
                <a:lnTo>
                  <a:pt x="8702" y="14572"/>
                </a:lnTo>
                <a:cubicBezTo>
                  <a:pt x="8697" y="14572"/>
                  <a:pt x="8669" y="14575"/>
                  <a:pt x="8650" y="14587"/>
                </a:cubicBezTo>
                <a:cubicBezTo>
                  <a:pt x="8638" y="14597"/>
                  <a:pt x="8630" y="14607"/>
                  <a:pt x="8627" y="14617"/>
                </a:cubicBezTo>
                <a:lnTo>
                  <a:pt x="7632" y="14672"/>
                </a:lnTo>
                <a:cubicBezTo>
                  <a:pt x="7642" y="14639"/>
                  <a:pt x="7644" y="14598"/>
                  <a:pt x="7642" y="14556"/>
                </a:cubicBezTo>
                <a:lnTo>
                  <a:pt x="8603" y="14401"/>
                </a:lnTo>
                <a:cubicBezTo>
                  <a:pt x="8608" y="14408"/>
                  <a:pt x="8618" y="14417"/>
                  <a:pt x="8632" y="14423"/>
                </a:cubicBezTo>
                <a:cubicBezTo>
                  <a:pt x="8640" y="14426"/>
                  <a:pt x="8650" y="14427"/>
                  <a:pt x="8660" y="14427"/>
                </a:cubicBezTo>
                <a:cubicBezTo>
                  <a:pt x="8673" y="14427"/>
                  <a:pt x="8686" y="14425"/>
                  <a:pt x="8686" y="14425"/>
                </a:cubicBezTo>
                <a:lnTo>
                  <a:pt x="9249" y="14311"/>
                </a:lnTo>
                <a:close/>
                <a:moveTo>
                  <a:pt x="6698" y="12900"/>
                </a:moveTo>
                <a:cubicBezTo>
                  <a:pt x="6769" y="12900"/>
                  <a:pt x="6855" y="12974"/>
                  <a:pt x="6906" y="13078"/>
                </a:cubicBezTo>
                <a:lnTo>
                  <a:pt x="7558" y="14423"/>
                </a:lnTo>
                <a:cubicBezTo>
                  <a:pt x="7613" y="14538"/>
                  <a:pt x="7611" y="14661"/>
                  <a:pt x="7556" y="14708"/>
                </a:cubicBezTo>
                <a:lnTo>
                  <a:pt x="6682" y="12901"/>
                </a:lnTo>
                <a:cubicBezTo>
                  <a:pt x="6687" y="12900"/>
                  <a:pt x="6692" y="12900"/>
                  <a:pt x="6698" y="12900"/>
                </a:cubicBezTo>
                <a:close/>
                <a:moveTo>
                  <a:pt x="6640" y="12921"/>
                </a:moveTo>
                <a:lnTo>
                  <a:pt x="7515" y="14725"/>
                </a:lnTo>
                <a:cubicBezTo>
                  <a:pt x="7509" y="14727"/>
                  <a:pt x="7505" y="14730"/>
                  <a:pt x="7499" y="14730"/>
                </a:cubicBezTo>
                <a:cubicBezTo>
                  <a:pt x="7498" y="14730"/>
                  <a:pt x="7498" y="14730"/>
                  <a:pt x="7497" y="14730"/>
                </a:cubicBezTo>
                <a:cubicBezTo>
                  <a:pt x="7426" y="14730"/>
                  <a:pt x="7340" y="14656"/>
                  <a:pt x="7290" y="14551"/>
                </a:cubicBezTo>
                <a:lnTo>
                  <a:pt x="6639" y="13207"/>
                </a:lnTo>
                <a:cubicBezTo>
                  <a:pt x="6583" y="13093"/>
                  <a:pt x="6587" y="12970"/>
                  <a:pt x="6640" y="12921"/>
                </a:cubicBezTo>
                <a:close/>
                <a:moveTo>
                  <a:pt x="6643" y="13321"/>
                </a:moveTo>
                <a:lnTo>
                  <a:pt x="7235" y="14544"/>
                </a:lnTo>
                <a:lnTo>
                  <a:pt x="6935" y="14762"/>
                </a:lnTo>
                <a:lnTo>
                  <a:pt x="6145" y="13683"/>
                </a:lnTo>
                <a:lnTo>
                  <a:pt x="6643" y="13321"/>
                </a:lnTo>
                <a:close/>
                <a:moveTo>
                  <a:pt x="5045" y="14718"/>
                </a:moveTo>
                <a:lnTo>
                  <a:pt x="5112" y="14810"/>
                </a:lnTo>
                <a:lnTo>
                  <a:pt x="5048" y="14857"/>
                </a:lnTo>
                <a:cubicBezTo>
                  <a:pt x="5045" y="14812"/>
                  <a:pt x="5044" y="14765"/>
                  <a:pt x="5045" y="14718"/>
                </a:cubicBezTo>
                <a:close/>
                <a:moveTo>
                  <a:pt x="3804" y="14502"/>
                </a:moveTo>
                <a:lnTo>
                  <a:pt x="3893" y="14507"/>
                </a:lnTo>
                <a:cubicBezTo>
                  <a:pt x="3900" y="14507"/>
                  <a:pt x="3913" y="14509"/>
                  <a:pt x="3920" y="14514"/>
                </a:cubicBezTo>
                <a:cubicBezTo>
                  <a:pt x="3927" y="14520"/>
                  <a:pt x="3927" y="14527"/>
                  <a:pt x="3927" y="14527"/>
                </a:cubicBezTo>
                <a:lnTo>
                  <a:pt x="3926" y="14548"/>
                </a:lnTo>
                <a:lnTo>
                  <a:pt x="5003" y="14657"/>
                </a:lnTo>
                <a:lnTo>
                  <a:pt x="5005" y="14659"/>
                </a:lnTo>
                <a:cubicBezTo>
                  <a:pt x="4999" y="14706"/>
                  <a:pt x="4997" y="14752"/>
                  <a:pt x="4999" y="14798"/>
                </a:cubicBezTo>
                <a:lnTo>
                  <a:pt x="3919" y="14857"/>
                </a:lnTo>
                <a:lnTo>
                  <a:pt x="3919" y="14880"/>
                </a:lnTo>
                <a:cubicBezTo>
                  <a:pt x="3919" y="14880"/>
                  <a:pt x="3916" y="14887"/>
                  <a:pt x="3909" y="14892"/>
                </a:cubicBezTo>
                <a:cubicBezTo>
                  <a:pt x="3904" y="14896"/>
                  <a:pt x="3890" y="14898"/>
                  <a:pt x="3883" y="14898"/>
                </a:cubicBezTo>
                <a:lnTo>
                  <a:pt x="3794" y="14899"/>
                </a:lnTo>
                <a:cubicBezTo>
                  <a:pt x="3787" y="14766"/>
                  <a:pt x="3790" y="14634"/>
                  <a:pt x="3804" y="14502"/>
                </a:cubicBezTo>
                <a:close/>
                <a:moveTo>
                  <a:pt x="3319" y="14471"/>
                </a:moveTo>
                <a:lnTo>
                  <a:pt x="3758" y="14499"/>
                </a:lnTo>
                <a:cubicBezTo>
                  <a:pt x="3746" y="14633"/>
                  <a:pt x="3741" y="14766"/>
                  <a:pt x="3750" y="14899"/>
                </a:cubicBezTo>
                <a:lnTo>
                  <a:pt x="3308" y="14905"/>
                </a:lnTo>
                <a:cubicBezTo>
                  <a:pt x="3302" y="14760"/>
                  <a:pt x="3304" y="14615"/>
                  <a:pt x="3319" y="14471"/>
                </a:cubicBezTo>
                <a:close/>
                <a:moveTo>
                  <a:pt x="8792" y="14615"/>
                </a:moveTo>
                <a:cubicBezTo>
                  <a:pt x="8799" y="14750"/>
                  <a:pt x="8797" y="14882"/>
                  <a:pt x="8782" y="15015"/>
                </a:cubicBezTo>
                <a:lnTo>
                  <a:pt x="8692" y="15010"/>
                </a:lnTo>
                <a:cubicBezTo>
                  <a:pt x="8685" y="15010"/>
                  <a:pt x="8672" y="15008"/>
                  <a:pt x="8665" y="15003"/>
                </a:cubicBezTo>
                <a:cubicBezTo>
                  <a:pt x="8659" y="14997"/>
                  <a:pt x="8657" y="14991"/>
                  <a:pt x="8657" y="14991"/>
                </a:cubicBezTo>
                <a:lnTo>
                  <a:pt x="8659" y="14968"/>
                </a:lnTo>
                <a:lnTo>
                  <a:pt x="7580" y="14859"/>
                </a:lnTo>
                <a:cubicBezTo>
                  <a:pt x="7583" y="14820"/>
                  <a:pt x="7584" y="14782"/>
                  <a:pt x="7584" y="14744"/>
                </a:cubicBezTo>
                <a:cubicBezTo>
                  <a:pt x="7592" y="14736"/>
                  <a:pt x="7600" y="14729"/>
                  <a:pt x="7606" y="14718"/>
                </a:cubicBezTo>
                <a:lnTo>
                  <a:pt x="8644" y="14660"/>
                </a:lnTo>
                <a:lnTo>
                  <a:pt x="8665" y="14657"/>
                </a:lnTo>
                <a:lnTo>
                  <a:pt x="8666" y="14636"/>
                </a:lnTo>
                <a:cubicBezTo>
                  <a:pt x="8666" y="14635"/>
                  <a:pt x="8667" y="14628"/>
                  <a:pt x="8675" y="14623"/>
                </a:cubicBezTo>
                <a:cubicBezTo>
                  <a:pt x="8680" y="14619"/>
                  <a:pt x="8693" y="14616"/>
                  <a:pt x="8701" y="14616"/>
                </a:cubicBezTo>
                <a:lnTo>
                  <a:pt x="8792" y="14615"/>
                </a:lnTo>
                <a:close/>
                <a:moveTo>
                  <a:pt x="9278" y="14613"/>
                </a:moveTo>
                <a:lnTo>
                  <a:pt x="9278" y="14613"/>
                </a:lnTo>
                <a:cubicBezTo>
                  <a:pt x="9284" y="14757"/>
                  <a:pt x="9282" y="14903"/>
                  <a:pt x="9267" y="15046"/>
                </a:cubicBezTo>
                <a:lnTo>
                  <a:pt x="8829" y="15019"/>
                </a:lnTo>
                <a:cubicBezTo>
                  <a:pt x="8843" y="14884"/>
                  <a:pt x="8846" y="14750"/>
                  <a:pt x="8838" y="14618"/>
                </a:cubicBezTo>
                <a:lnTo>
                  <a:pt x="9278" y="14613"/>
                </a:lnTo>
                <a:close/>
                <a:moveTo>
                  <a:pt x="7257" y="14586"/>
                </a:moveTo>
                <a:cubicBezTo>
                  <a:pt x="7268" y="14607"/>
                  <a:pt x="7281" y="14627"/>
                  <a:pt x="7294" y="14645"/>
                </a:cubicBezTo>
                <a:cubicBezTo>
                  <a:pt x="7312" y="14817"/>
                  <a:pt x="7286" y="14992"/>
                  <a:pt x="7219" y="15152"/>
                </a:cubicBezTo>
                <a:cubicBezTo>
                  <a:pt x="7216" y="15149"/>
                  <a:pt x="7214" y="15143"/>
                  <a:pt x="7211" y="15140"/>
                </a:cubicBezTo>
                <a:lnTo>
                  <a:pt x="6963" y="14800"/>
                </a:lnTo>
                <a:lnTo>
                  <a:pt x="7257" y="14586"/>
                </a:lnTo>
                <a:close/>
                <a:moveTo>
                  <a:pt x="5002" y="14845"/>
                </a:moveTo>
                <a:cubicBezTo>
                  <a:pt x="5003" y="14859"/>
                  <a:pt x="5005" y="14875"/>
                  <a:pt x="5006" y="14889"/>
                </a:cubicBezTo>
                <a:lnTo>
                  <a:pt x="4975" y="14912"/>
                </a:lnTo>
                <a:lnTo>
                  <a:pt x="5006" y="14952"/>
                </a:lnTo>
                <a:lnTo>
                  <a:pt x="3984" y="15118"/>
                </a:lnTo>
                <a:cubicBezTo>
                  <a:pt x="3979" y="15109"/>
                  <a:pt x="3969" y="15100"/>
                  <a:pt x="3955" y="15094"/>
                </a:cubicBezTo>
                <a:cubicBezTo>
                  <a:pt x="3948" y="15091"/>
                  <a:pt x="3937" y="15091"/>
                  <a:pt x="3928" y="15091"/>
                </a:cubicBezTo>
                <a:cubicBezTo>
                  <a:pt x="3914" y="15091"/>
                  <a:pt x="3902" y="15092"/>
                  <a:pt x="3901" y="15092"/>
                </a:cubicBezTo>
                <a:lnTo>
                  <a:pt x="3339" y="15208"/>
                </a:lnTo>
                <a:cubicBezTo>
                  <a:pt x="3325" y="15122"/>
                  <a:pt x="3315" y="15038"/>
                  <a:pt x="3310" y="14952"/>
                </a:cubicBezTo>
                <a:lnTo>
                  <a:pt x="3884" y="14945"/>
                </a:lnTo>
                <a:cubicBezTo>
                  <a:pt x="3892" y="14945"/>
                  <a:pt x="3916" y="14944"/>
                  <a:pt x="3935" y="14930"/>
                </a:cubicBezTo>
                <a:cubicBezTo>
                  <a:pt x="3948" y="14923"/>
                  <a:pt x="3955" y="14912"/>
                  <a:pt x="3959" y="14903"/>
                </a:cubicBezTo>
                <a:lnTo>
                  <a:pt x="5002" y="14845"/>
                </a:lnTo>
                <a:close/>
                <a:moveTo>
                  <a:pt x="7576" y="14904"/>
                </a:moveTo>
                <a:lnTo>
                  <a:pt x="8617" y="15009"/>
                </a:lnTo>
                <a:cubicBezTo>
                  <a:pt x="8620" y="15019"/>
                  <a:pt x="8625" y="15029"/>
                  <a:pt x="8638" y="15039"/>
                </a:cubicBezTo>
                <a:cubicBezTo>
                  <a:pt x="8656" y="15054"/>
                  <a:pt x="8685" y="15055"/>
                  <a:pt x="8688" y="15055"/>
                </a:cubicBezTo>
                <a:lnTo>
                  <a:pt x="9262" y="15089"/>
                </a:lnTo>
                <a:cubicBezTo>
                  <a:pt x="9253" y="15176"/>
                  <a:pt x="9240" y="15260"/>
                  <a:pt x="9223" y="15344"/>
                </a:cubicBezTo>
                <a:lnTo>
                  <a:pt x="8667" y="15203"/>
                </a:lnTo>
                <a:cubicBezTo>
                  <a:pt x="8666" y="15203"/>
                  <a:pt x="8654" y="15199"/>
                  <a:pt x="8639" y="15199"/>
                </a:cubicBezTo>
                <a:cubicBezTo>
                  <a:pt x="8629" y="15199"/>
                  <a:pt x="8620" y="15200"/>
                  <a:pt x="8614" y="15203"/>
                </a:cubicBezTo>
                <a:cubicBezTo>
                  <a:pt x="8599" y="15208"/>
                  <a:pt x="8590" y="15216"/>
                  <a:pt x="8583" y="15224"/>
                </a:cubicBezTo>
                <a:lnTo>
                  <a:pt x="7560" y="15009"/>
                </a:lnTo>
                <a:cubicBezTo>
                  <a:pt x="7567" y="14973"/>
                  <a:pt x="7573" y="14939"/>
                  <a:pt x="7576" y="14904"/>
                </a:cubicBezTo>
                <a:close/>
                <a:moveTo>
                  <a:pt x="5107" y="15091"/>
                </a:moveTo>
                <a:lnTo>
                  <a:pt x="5279" y="15325"/>
                </a:lnTo>
                <a:lnTo>
                  <a:pt x="5160" y="15413"/>
                </a:lnTo>
                <a:lnTo>
                  <a:pt x="4989" y="15178"/>
                </a:lnTo>
                <a:lnTo>
                  <a:pt x="5107" y="15091"/>
                </a:lnTo>
                <a:close/>
                <a:moveTo>
                  <a:pt x="5140" y="14847"/>
                </a:moveTo>
                <a:lnTo>
                  <a:pt x="5522" y="15368"/>
                </a:lnTo>
                <a:lnTo>
                  <a:pt x="5419" y="15441"/>
                </a:lnTo>
                <a:lnTo>
                  <a:pt x="5039" y="14920"/>
                </a:lnTo>
                <a:lnTo>
                  <a:pt x="5140" y="14847"/>
                </a:lnTo>
                <a:close/>
                <a:moveTo>
                  <a:pt x="4952" y="15204"/>
                </a:moveTo>
                <a:lnTo>
                  <a:pt x="5123" y="15439"/>
                </a:lnTo>
                <a:lnTo>
                  <a:pt x="5095" y="15458"/>
                </a:lnTo>
                <a:lnTo>
                  <a:pt x="4924" y="15224"/>
                </a:lnTo>
                <a:lnTo>
                  <a:pt x="4952" y="15204"/>
                </a:lnTo>
                <a:close/>
                <a:moveTo>
                  <a:pt x="5616" y="13212"/>
                </a:moveTo>
                <a:cubicBezTo>
                  <a:pt x="5697" y="13214"/>
                  <a:pt x="5780" y="13260"/>
                  <a:pt x="5834" y="13333"/>
                </a:cubicBezTo>
                <a:lnTo>
                  <a:pt x="7173" y="15165"/>
                </a:lnTo>
                <a:cubicBezTo>
                  <a:pt x="7214" y="15221"/>
                  <a:pt x="7235" y="15287"/>
                  <a:pt x="7232" y="15352"/>
                </a:cubicBezTo>
                <a:cubicBezTo>
                  <a:pt x="7230" y="15398"/>
                  <a:pt x="7215" y="15439"/>
                  <a:pt x="7189" y="15469"/>
                </a:cubicBezTo>
                <a:lnTo>
                  <a:pt x="5549" y="13227"/>
                </a:lnTo>
                <a:cubicBezTo>
                  <a:pt x="5570" y="13218"/>
                  <a:pt x="5592" y="13212"/>
                  <a:pt x="5616" y="13212"/>
                </a:cubicBezTo>
                <a:close/>
                <a:moveTo>
                  <a:pt x="5538" y="13711"/>
                </a:moveTo>
                <a:lnTo>
                  <a:pt x="6182" y="14591"/>
                </a:lnTo>
                <a:lnTo>
                  <a:pt x="6724" y="15333"/>
                </a:lnTo>
                <a:cubicBezTo>
                  <a:pt x="6511" y="15445"/>
                  <a:pt x="6279" y="15505"/>
                  <a:pt x="6059" y="15505"/>
                </a:cubicBezTo>
                <a:cubicBezTo>
                  <a:pt x="6006" y="15505"/>
                  <a:pt x="5953" y="15501"/>
                  <a:pt x="5902" y="15494"/>
                </a:cubicBezTo>
                <a:lnTo>
                  <a:pt x="5400" y="14808"/>
                </a:lnTo>
                <a:lnTo>
                  <a:pt x="5134" y="14446"/>
                </a:lnTo>
                <a:cubicBezTo>
                  <a:pt x="5184" y="14180"/>
                  <a:pt x="5326" y="13921"/>
                  <a:pt x="5538" y="13711"/>
                </a:cubicBezTo>
                <a:close/>
                <a:moveTo>
                  <a:pt x="5548" y="15406"/>
                </a:moveTo>
                <a:lnTo>
                  <a:pt x="5627" y="15514"/>
                </a:lnTo>
                <a:cubicBezTo>
                  <a:pt x="5592" y="15484"/>
                  <a:pt x="5561" y="15452"/>
                  <a:pt x="5532" y="15418"/>
                </a:cubicBezTo>
                <a:lnTo>
                  <a:pt x="5548" y="15406"/>
                </a:lnTo>
                <a:close/>
                <a:moveTo>
                  <a:pt x="5508" y="13249"/>
                </a:moveTo>
                <a:lnTo>
                  <a:pt x="7154" y="15503"/>
                </a:lnTo>
                <a:cubicBezTo>
                  <a:pt x="7126" y="15522"/>
                  <a:pt x="7091" y="15532"/>
                  <a:pt x="7054" y="15532"/>
                </a:cubicBezTo>
                <a:cubicBezTo>
                  <a:pt x="6975" y="15532"/>
                  <a:pt x="6891" y="15487"/>
                  <a:pt x="6837" y="15411"/>
                </a:cubicBezTo>
                <a:lnTo>
                  <a:pt x="5497" y="13580"/>
                </a:lnTo>
                <a:cubicBezTo>
                  <a:pt x="5458" y="13522"/>
                  <a:pt x="5437" y="13457"/>
                  <a:pt x="5439" y="13391"/>
                </a:cubicBezTo>
                <a:cubicBezTo>
                  <a:pt x="5442" y="13331"/>
                  <a:pt x="5467" y="13281"/>
                  <a:pt x="5508" y="13249"/>
                </a:cubicBezTo>
                <a:close/>
                <a:moveTo>
                  <a:pt x="5021" y="14996"/>
                </a:moveTo>
                <a:cubicBezTo>
                  <a:pt x="5026" y="15025"/>
                  <a:pt x="5032" y="15054"/>
                  <a:pt x="5039" y="15083"/>
                </a:cubicBezTo>
                <a:lnTo>
                  <a:pt x="4907" y="15179"/>
                </a:lnTo>
                <a:lnTo>
                  <a:pt x="4045" y="15463"/>
                </a:lnTo>
                <a:lnTo>
                  <a:pt x="4026" y="15469"/>
                </a:lnTo>
                <a:lnTo>
                  <a:pt x="4030" y="15490"/>
                </a:lnTo>
                <a:cubicBezTo>
                  <a:pt x="4030" y="15492"/>
                  <a:pt x="4031" y="15498"/>
                  <a:pt x="4025" y="15505"/>
                </a:cubicBezTo>
                <a:cubicBezTo>
                  <a:pt x="4021" y="15510"/>
                  <a:pt x="4008" y="15515"/>
                  <a:pt x="4001" y="15516"/>
                </a:cubicBezTo>
                <a:lnTo>
                  <a:pt x="3914" y="15542"/>
                </a:lnTo>
                <a:cubicBezTo>
                  <a:pt x="3872" y="15415"/>
                  <a:pt x="3842" y="15286"/>
                  <a:pt x="3820" y="15156"/>
                </a:cubicBezTo>
                <a:lnTo>
                  <a:pt x="3909" y="15137"/>
                </a:lnTo>
                <a:cubicBezTo>
                  <a:pt x="3909" y="15137"/>
                  <a:pt x="3919" y="15136"/>
                  <a:pt x="3927" y="15136"/>
                </a:cubicBezTo>
                <a:cubicBezTo>
                  <a:pt x="3931" y="15136"/>
                  <a:pt x="3935" y="15136"/>
                  <a:pt x="3936" y="15137"/>
                </a:cubicBezTo>
                <a:cubicBezTo>
                  <a:pt x="3945" y="15141"/>
                  <a:pt x="3947" y="15147"/>
                  <a:pt x="3947" y="15147"/>
                </a:cubicBezTo>
                <a:lnTo>
                  <a:pt x="3951" y="15168"/>
                </a:lnTo>
                <a:lnTo>
                  <a:pt x="5021" y="14996"/>
                </a:lnTo>
                <a:close/>
                <a:moveTo>
                  <a:pt x="5107" y="14482"/>
                </a:moveTo>
                <a:lnTo>
                  <a:pt x="5860" y="15511"/>
                </a:lnTo>
                <a:lnTo>
                  <a:pt x="5744" y="15595"/>
                </a:lnTo>
                <a:lnTo>
                  <a:pt x="4991" y="14566"/>
                </a:lnTo>
                <a:lnTo>
                  <a:pt x="5107" y="14482"/>
                </a:lnTo>
                <a:close/>
                <a:moveTo>
                  <a:pt x="7552" y="15054"/>
                </a:moveTo>
                <a:lnTo>
                  <a:pt x="8591" y="15272"/>
                </a:lnTo>
                <a:lnTo>
                  <a:pt x="8610" y="15274"/>
                </a:lnTo>
                <a:lnTo>
                  <a:pt x="8618" y="15255"/>
                </a:lnTo>
                <a:cubicBezTo>
                  <a:pt x="8618" y="15253"/>
                  <a:pt x="8620" y="15247"/>
                  <a:pt x="8629" y="15244"/>
                </a:cubicBezTo>
                <a:cubicBezTo>
                  <a:pt x="8630" y="15244"/>
                  <a:pt x="8633" y="15243"/>
                  <a:pt x="8635" y="15243"/>
                </a:cubicBezTo>
                <a:cubicBezTo>
                  <a:pt x="8643" y="15243"/>
                  <a:pt x="8656" y="15245"/>
                  <a:pt x="8656" y="15245"/>
                </a:cubicBezTo>
                <a:lnTo>
                  <a:pt x="8742" y="15267"/>
                </a:lnTo>
                <a:cubicBezTo>
                  <a:pt x="8715" y="15399"/>
                  <a:pt x="8678" y="15526"/>
                  <a:pt x="8630" y="15650"/>
                </a:cubicBezTo>
                <a:lnTo>
                  <a:pt x="8545" y="15621"/>
                </a:lnTo>
                <a:cubicBezTo>
                  <a:pt x="8540" y="15620"/>
                  <a:pt x="8527" y="15613"/>
                  <a:pt x="8523" y="15608"/>
                </a:cubicBezTo>
                <a:cubicBezTo>
                  <a:pt x="8518" y="15600"/>
                  <a:pt x="8519" y="15593"/>
                  <a:pt x="8519" y="15593"/>
                </a:cubicBezTo>
                <a:lnTo>
                  <a:pt x="8525" y="15572"/>
                </a:lnTo>
                <a:lnTo>
                  <a:pt x="7513" y="15188"/>
                </a:lnTo>
                <a:cubicBezTo>
                  <a:pt x="7528" y="15145"/>
                  <a:pt x="7541" y="15099"/>
                  <a:pt x="7552" y="15054"/>
                </a:cubicBezTo>
                <a:close/>
                <a:moveTo>
                  <a:pt x="3777" y="15165"/>
                </a:moveTo>
                <a:cubicBezTo>
                  <a:pt x="3798" y="15297"/>
                  <a:pt x="3830" y="15427"/>
                  <a:pt x="3871" y="15555"/>
                </a:cubicBezTo>
                <a:lnTo>
                  <a:pt x="3445" y="15674"/>
                </a:lnTo>
                <a:cubicBezTo>
                  <a:pt x="3400" y="15536"/>
                  <a:pt x="3367" y="15395"/>
                  <a:pt x="3344" y="15253"/>
                </a:cubicBezTo>
                <a:lnTo>
                  <a:pt x="3777" y="15165"/>
                </a:lnTo>
                <a:close/>
                <a:moveTo>
                  <a:pt x="6752" y="15369"/>
                </a:moveTo>
                <a:lnTo>
                  <a:pt x="6803" y="15436"/>
                </a:lnTo>
                <a:cubicBezTo>
                  <a:pt x="6836" y="15481"/>
                  <a:pt x="6879" y="15516"/>
                  <a:pt x="6925" y="15542"/>
                </a:cubicBezTo>
                <a:cubicBezTo>
                  <a:pt x="6914" y="15551"/>
                  <a:pt x="6901" y="15562"/>
                  <a:pt x="6888" y="15572"/>
                </a:cubicBezTo>
                <a:cubicBezTo>
                  <a:pt x="6714" y="15699"/>
                  <a:pt x="6509" y="15766"/>
                  <a:pt x="6295" y="15766"/>
                </a:cubicBezTo>
                <a:cubicBezTo>
                  <a:pt x="6113" y="15766"/>
                  <a:pt x="5936" y="15715"/>
                  <a:pt x="5783" y="15624"/>
                </a:cubicBezTo>
                <a:lnTo>
                  <a:pt x="5900" y="15537"/>
                </a:lnTo>
                <a:cubicBezTo>
                  <a:pt x="5952" y="15546"/>
                  <a:pt x="6007" y="15550"/>
                  <a:pt x="6061" y="15550"/>
                </a:cubicBezTo>
                <a:cubicBezTo>
                  <a:pt x="6293" y="15550"/>
                  <a:pt x="6531" y="15488"/>
                  <a:pt x="6752" y="15369"/>
                </a:cubicBezTo>
                <a:close/>
                <a:moveTo>
                  <a:pt x="8788" y="15281"/>
                </a:moveTo>
                <a:lnTo>
                  <a:pt x="9215" y="15389"/>
                </a:lnTo>
                <a:cubicBezTo>
                  <a:pt x="9184" y="15530"/>
                  <a:pt x="9144" y="15668"/>
                  <a:pt x="9093" y="15804"/>
                </a:cubicBezTo>
                <a:lnTo>
                  <a:pt x="8676" y="15666"/>
                </a:lnTo>
                <a:cubicBezTo>
                  <a:pt x="8723" y="15542"/>
                  <a:pt x="8760" y="15413"/>
                  <a:pt x="8788" y="15281"/>
                </a:cubicBezTo>
                <a:close/>
                <a:moveTo>
                  <a:pt x="4878" y="15239"/>
                </a:moveTo>
                <a:lnTo>
                  <a:pt x="4955" y="15344"/>
                </a:lnTo>
                <a:lnTo>
                  <a:pt x="4156" y="15704"/>
                </a:lnTo>
                <a:cubicBezTo>
                  <a:pt x="4147" y="15697"/>
                  <a:pt x="4137" y="15690"/>
                  <a:pt x="4121" y="15689"/>
                </a:cubicBezTo>
                <a:lnTo>
                  <a:pt x="4114" y="15689"/>
                </a:lnTo>
                <a:cubicBezTo>
                  <a:pt x="4092" y="15689"/>
                  <a:pt x="4069" y="15700"/>
                  <a:pt x="4068" y="15701"/>
                </a:cubicBezTo>
                <a:lnTo>
                  <a:pt x="3555" y="15958"/>
                </a:lnTo>
                <a:cubicBezTo>
                  <a:pt x="3520" y="15879"/>
                  <a:pt x="3488" y="15799"/>
                  <a:pt x="3461" y="15718"/>
                </a:cubicBezTo>
                <a:lnTo>
                  <a:pt x="4013" y="15562"/>
                </a:lnTo>
                <a:cubicBezTo>
                  <a:pt x="4019" y="15561"/>
                  <a:pt x="4045" y="15552"/>
                  <a:pt x="4061" y="15534"/>
                </a:cubicBezTo>
                <a:cubicBezTo>
                  <a:pt x="4071" y="15522"/>
                  <a:pt x="4075" y="15510"/>
                  <a:pt x="4077" y="15500"/>
                </a:cubicBezTo>
                <a:lnTo>
                  <a:pt x="4878" y="15239"/>
                </a:lnTo>
                <a:close/>
                <a:moveTo>
                  <a:pt x="7343" y="14704"/>
                </a:moveTo>
                <a:lnTo>
                  <a:pt x="7343" y="14704"/>
                </a:lnTo>
                <a:cubicBezTo>
                  <a:pt x="7391" y="14751"/>
                  <a:pt x="7447" y="14778"/>
                  <a:pt x="7499" y="14778"/>
                </a:cubicBezTo>
                <a:cubicBezTo>
                  <a:pt x="7511" y="14778"/>
                  <a:pt x="7523" y="14776"/>
                  <a:pt x="7536" y="14773"/>
                </a:cubicBezTo>
                <a:lnTo>
                  <a:pt x="7537" y="14776"/>
                </a:lnTo>
                <a:lnTo>
                  <a:pt x="7539" y="14774"/>
                </a:lnTo>
                <a:lnTo>
                  <a:pt x="7539" y="14774"/>
                </a:lnTo>
                <a:cubicBezTo>
                  <a:pt x="7536" y="15151"/>
                  <a:pt x="7359" y="15526"/>
                  <a:pt x="7030" y="15767"/>
                </a:cubicBezTo>
                <a:cubicBezTo>
                  <a:pt x="6814" y="15924"/>
                  <a:pt x="6558" y="16009"/>
                  <a:pt x="6293" y="16009"/>
                </a:cubicBezTo>
                <a:cubicBezTo>
                  <a:pt x="5896" y="16009"/>
                  <a:pt x="5518" y="15817"/>
                  <a:pt x="5285" y="15497"/>
                </a:cubicBezTo>
                <a:cubicBezTo>
                  <a:pt x="5266" y="15471"/>
                  <a:pt x="5249" y="15445"/>
                  <a:pt x="5233" y="15418"/>
                </a:cubicBezTo>
                <a:lnTo>
                  <a:pt x="5305" y="15365"/>
                </a:lnTo>
                <a:lnTo>
                  <a:pt x="5409" y="15509"/>
                </a:lnTo>
                <a:lnTo>
                  <a:pt x="5495" y="15447"/>
                </a:lnTo>
                <a:cubicBezTo>
                  <a:pt x="5561" y="15523"/>
                  <a:pt x="5638" y="15590"/>
                  <a:pt x="5720" y="15644"/>
                </a:cubicBezTo>
                <a:lnTo>
                  <a:pt x="5733" y="15662"/>
                </a:lnTo>
                <a:lnTo>
                  <a:pt x="5741" y="15657"/>
                </a:lnTo>
                <a:cubicBezTo>
                  <a:pt x="5906" y="15758"/>
                  <a:pt x="6096" y="15815"/>
                  <a:pt x="6293" y="15815"/>
                </a:cubicBezTo>
                <a:cubicBezTo>
                  <a:pt x="6518" y="15815"/>
                  <a:pt x="6732" y="15745"/>
                  <a:pt x="6915" y="15611"/>
                </a:cubicBezTo>
                <a:cubicBezTo>
                  <a:pt x="6935" y="15596"/>
                  <a:pt x="6954" y="15582"/>
                  <a:pt x="6973" y="15564"/>
                </a:cubicBezTo>
                <a:cubicBezTo>
                  <a:pt x="7000" y="15573"/>
                  <a:pt x="7027" y="15579"/>
                  <a:pt x="7056" y="15579"/>
                </a:cubicBezTo>
                <a:cubicBezTo>
                  <a:pt x="7068" y="15579"/>
                  <a:pt x="7079" y="15577"/>
                  <a:pt x="7091" y="15575"/>
                </a:cubicBezTo>
                <a:cubicBezTo>
                  <a:pt x="7127" y="15570"/>
                  <a:pt x="7158" y="15557"/>
                  <a:pt x="7186" y="15537"/>
                </a:cubicBezTo>
                <a:cubicBezTo>
                  <a:pt x="7190" y="15535"/>
                  <a:pt x="7193" y="15531"/>
                  <a:pt x="7200" y="15525"/>
                </a:cubicBezTo>
                <a:lnTo>
                  <a:pt x="7216" y="15511"/>
                </a:lnTo>
                <a:lnTo>
                  <a:pt x="7216" y="15510"/>
                </a:lnTo>
                <a:cubicBezTo>
                  <a:pt x="7253" y="15470"/>
                  <a:pt x="7274" y="15417"/>
                  <a:pt x="7278" y="15357"/>
                </a:cubicBezTo>
                <a:cubicBezTo>
                  <a:pt x="7281" y="15305"/>
                  <a:pt x="7269" y="15254"/>
                  <a:pt x="7247" y="15205"/>
                </a:cubicBezTo>
                <a:cubicBezTo>
                  <a:pt x="7320" y="15048"/>
                  <a:pt x="7352" y="14877"/>
                  <a:pt x="7343" y="14704"/>
                </a:cubicBezTo>
                <a:close/>
                <a:moveTo>
                  <a:pt x="7496" y="15231"/>
                </a:moveTo>
                <a:lnTo>
                  <a:pt x="8472" y="15603"/>
                </a:lnTo>
                <a:cubicBezTo>
                  <a:pt x="8474" y="15611"/>
                  <a:pt x="8476" y="15625"/>
                  <a:pt x="8486" y="15637"/>
                </a:cubicBezTo>
                <a:cubicBezTo>
                  <a:pt x="8501" y="15657"/>
                  <a:pt x="8527" y="15664"/>
                  <a:pt x="8530" y="15666"/>
                </a:cubicBezTo>
                <a:lnTo>
                  <a:pt x="9075" y="15847"/>
                </a:lnTo>
                <a:cubicBezTo>
                  <a:pt x="9044" y="15928"/>
                  <a:pt x="9009" y="16006"/>
                  <a:pt x="8971" y="16084"/>
                </a:cubicBezTo>
                <a:lnTo>
                  <a:pt x="8471" y="15803"/>
                </a:lnTo>
                <a:cubicBezTo>
                  <a:pt x="8469" y="15801"/>
                  <a:pt x="8448" y="15788"/>
                  <a:pt x="8419" y="15788"/>
                </a:cubicBezTo>
                <a:cubicBezTo>
                  <a:pt x="8404" y="15789"/>
                  <a:pt x="8393" y="15795"/>
                  <a:pt x="8386" y="15801"/>
                </a:cubicBezTo>
                <a:lnTo>
                  <a:pt x="7453" y="15330"/>
                </a:lnTo>
                <a:cubicBezTo>
                  <a:pt x="7469" y="15298"/>
                  <a:pt x="7484" y="15265"/>
                  <a:pt x="7496" y="15231"/>
                </a:cubicBezTo>
                <a:close/>
                <a:moveTo>
                  <a:pt x="4981" y="15382"/>
                </a:moveTo>
                <a:lnTo>
                  <a:pt x="5079" y="15515"/>
                </a:lnTo>
                <a:lnTo>
                  <a:pt x="4305" y="16021"/>
                </a:lnTo>
                <a:lnTo>
                  <a:pt x="4288" y="16033"/>
                </a:lnTo>
                <a:lnTo>
                  <a:pt x="4296" y="16051"/>
                </a:lnTo>
                <a:cubicBezTo>
                  <a:pt x="4296" y="16052"/>
                  <a:pt x="4299" y="16057"/>
                  <a:pt x="4295" y="16067"/>
                </a:cubicBezTo>
                <a:cubicBezTo>
                  <a:pt x="4293" y="16073"/>
                  <a:pt x="4282" y="16080"/>
                  <a:pt x="4275" y="16085"/>
                </a:cubicBezTo>
                <a:lnTo>
                  <a:pt x="4198" y="16131"/>
                </a:lnTo>
                <a:cubicBezTo>
                  <a:pt x="4124" y="16019"/>
                  <a:pt x="4061" y="15901"/>
                  <a:pt x="4006" y="15782"/>
                </a:cubicBezTo>
                <a:lnTo>
                  <a:pt x="4087" y="15741"/>
                </a:lnTo>
                <a:cubicBezTo>
                  <a:pt x="4090" y="15740"/>
                  <a:pt x="4103" y="15735"/>
                  <a:pt x="4114" y="15735"/>
                </a:cubicBezTo>
                <a:cubicBezTo>
                  <a:pt x="4122" y="15736"/>
                  <a:pt x="4126" y="15741"/>
                  <a:pt x="4126" y="15742"/>
                </a:cubicBezTo>
                <a:lnTo>
                  <a:pt x="4137" y="15762"/>
                </a:lnTo>
                <a:lnTo>
                  <a:pt x="4981" y="15382"/>
                </a:lnTo>
                <a:close/>
                <a:moveTo>
                  <a:pt x="7431" y="15369"/>
                </a:moveTo>
                <a:lnTo>
                  <a:pt x="8398" y="15858"/>
                </a:lnTo>
                <a:lnTo>
                  <a:pt x="8409" y="15838"/>
                </a:lnTo>
                <a:cubicBezTo>
                  <a:pt x="8409" y="15838"/>
                  <a:pt x="8413" y="15833"/>
                  <a:pt x="8424" y="15832"/>
                </a:cubicBezTo>
                <a:cubicBezTo>
                  <a:pt x="8432" y="15832"/>
                  <a:pt x="8443" y="15837"/>
                  <a:pt x="8449" y="15840"/>
                </a:cubicBezTo>
                <a:lnTo>
                  <a:pt x="8528" y="15884"/>
                </a:lnTo>
                <a:cubicBezTo>
                  <a:pt x="8469" y="16004"/>
                  <a:pt x="8398" y="16116"/>
                  <a:pt x="8321" y="16224"/>
                </a:cubicBezTo>
                <a:lnTo>
                  <a:pt x="8244" y="16174"/>
                </a:lnTo>
                <a:cubicBezTo>
                  <a:pt x="8239" y="16171"/>
                  <a:pt x="8229" y="16163"/>
                  <a:pt x="8226" y="16154"/>
                </a:cubicBezTo>
                <a:cubicBezTo>
                  <a:pt x="8222" y="16147"/>
                  <a:pt x="8224" y="16141"/>
                  <a:pt x="8226" y="16141"/>
                </a:cubicBezTo>
                <a:lnTo>
                  <a:pt x="8238" y="16122"/>
                </a:lnTo>
                <a:lnTo>
                  <a:pt x="7359" y="15489"/>
                </a:lnTo>
                <a:cubicBezTo>
                  <a:pt x="7385" y="15451"/>
                  <a:pt x="7409" y="15410"/>
                  <a:pt x="7431" y="15369"/>
                </a:cubicBezTo>
                <a:close/>
                <a:moveTo>
                  <a:pt x="3967" y="15803"/>
                </a:moveTo>
                <a:cubicBezTo>
                  <a:pt x="4021" y="15922"/>
                  <a:pt x="4085" y="16041"/>
                  <a:pt x="4159" y="16154"/>
                </a:cubicBezTo>
                <a:lnTo>
                  <a:pt x="3779" y="16380"/>
                </a:lnTo>
                <a:cubicBezTo>
                  <a:pt x="3700" y="16258"/>
                  <a:pt x="3631" y="16130"/>
                  <a:pt x="3572" y="16000"/>
                </a:cubicBezTo>
                <a:lnTo>
                  <a:pt x="3967" y="15803"/>
                </a:lnTo>
                <a:close/>
                <a:moveTo>
                  <a:pt x="8567" y="15909"/>
                </a:moveTo>
                <a:lnTo>
                  <a:pt x="8951" y="16123"/>
                </a:lnTo>
                <a:cubicBezTo>
                  <a:pt x="8886" y="16251"/>
                  <a:pt x="8810" y="16375"/>
                  <a:pt x="8725" y="16494"/>
                </a:cubicBezTo>
                <a:lnTo>
                  <a:pt x="8359" y="16251"/>
                </a:lnTo>
                <a:cubicBezTo>
                  <a:pt x="8438" y="16143"/>
                  <a:pt x="8507" y="16028"/>
                  <a:pt x="8567" y="15909"/>
                </a:cubicBezTo>
                <a:close/>
                <a:moveTo>
                  <a:pt x="5311" y="15600"/>
                </a:moveTo>
                <a:cubicBezTo>
                  <a:pt x="5340" y="15635"/>
                  <a:pt x="5374" y="15668"/>
                  <a:pt x="5407" y="15700"/>
                </a:cubicBezTo>
                <a:lnTo>
                  <a:pt x="4683" y="16508"/>
                </a:lnTo>
                <a:lnTo>
                  <a:pt x="4700" y="16523"/>
                </a:lnTo>
                <a:cubicBezTo>
                  <a:pt x="4700" y="16523"/>
                  <a:pt x="4704" y="16529"/>
                  <a:pt x="4702" y="16538"/>
                </a:cubicBezTo>
                <a:cubicBezTo>
                  <a:pt x="4701" y="16545"/>
                  <a:pt x="4694" y="16555"/>
                  <a:pt x="4688" y="16562"/>
                </a:cubicBezTo>
                <a:lnTo>
                  <a:pt x="4626" y="16625"/>
                </a:lnTo>
                <a:cubicBezTo>
                  <a:pt x="4527" y="16537"/>
                  <a:pt x="4435" y="16442"/>
                  <a:pt x="4351" y="16338"/>
                </a:cubicBezTo>
                <a:lnTo>
                  <a:pt x="4417" y="16279"/>
                </a:lnTo>
                <a:cubicBezTo>
                  <a:pt x="4422" y="16275"/>
                  <a:pt x="4433" y="16267"/>
                  <a:pt x="4444" y="16265"/>
                </a:cubicBezTo>
                <a:cubicBezTo>
                  <a:pt x="4451" y="16265"/>
                  <a:pt x="4454" y="16269"/>
                  <a:pt x="4454" y="16269"/>
                </a:cubicBezTo>
                <a:lnTo>
                  <a:pt x="4469" y="16285"/>
                </a:lnTo>
                <a:lnTo>
                  <a:pt x="5311" y="15600"/>
                </a:lnTo>
                <a:close/>
                <a:moveTo>
                  <a:pt x="5218" y="15478"/>
                </a:moveTo>
                <a:cubicBezTo>
                  <a:pt x="5228" y="15493"/>
                  <a:pt x="5236" y="15509"/>
                  <a:pt x="5247" y="15524"/>
                </a:cubicBezTo>
                <a:cubicBezTo>
                  <a:pt x="5258" y="15537"/>
                  <a:pt x="5269" y="15551"/>
                  <a:pt x="5281" y="15564"/>
                </a:cubicBezTo>
                <a:lnTo>
                  <a:pt x="4470" y="16225"/>
                </a:lnTo>
                <a:cubicBezTo>
                  <a:pt x="4464" y="16222"/>
                  <a:pt x="4454" y="16219"/>
                  <a:pt x="4444" y="16219"/>
                </a:cubicBezTo>
                <a:cubicBezTo>
                  <a:pt x="4441" y="16219"/>
                  <a:pt x="4438" y="16219"/>
                  <a:pt x="4435" y="16220"/>
                </a:cubicBezTo>
                <a:cubicBezTo>
                  <a:pt x="4411" y="16222"/>
                  <a:pt x="4390" y="16241"/>
                  <a:pt x="4388" y="16244"/>
                </a:cubicBezTo>
                <a:lnTo>
                  <a:pt x="3958" y="16626"/>
                </a:lnTo>
                <a:cubicBezTo>
                  <a:pt x="3931" y="16592"/>
                  <a:pt x="3904" y="16558"/>
                  <a:pt x="3878" y="16523"/>
                </a:cubicBezTo>
                <a:cubicBezTo>
                  <a:pt x="3853" y="16490"/>
                  <a:pt x="3828" y="16454"/>
                  <a:pt x="3805" y="16418"/>
                </a:cubicBezTo>
                <a:lnTo>
                  <a:pt x="4299" y="16125"/>
                </a:lnTo>
                <a:cubicBezTo>
                  <a:pt x="4305" y="16122"/>
                  <a:pt x="4327" y="16107"/>
                  <a:pt x="4337" y="16086"/>
                </a:cubicBezTo>
                <a:cubicBezTo>
                  <a:pt x="4344" y="16073"/>
                  <a:pt x="4346" y="16059"/>
                  <a:pt x="4344" y="16051"/>
                </a:cubicBezTo>
                <a:lnTo>
                  <a:pt x="5218" y="15478"/>
                </a:lnTo>
                <a:close/>
                <a:moveTo>
                  <a:pt x="7235" y="15645"/>
                </a:moveTo>
                <a:lnTo>
                  <a:pt x="8026" y="16353"/>
                </a:lnTo>
                <a:lnTo>
                  <a:pt x="8042" y="16365"/>
                </a:lnTo>
                <a:lnTo>
                  <a:pt x="8057" y="16353"/>
                </a:lnTo>
                <a:cubicBezTo>
                  <a:pt x="8057" y="16353"/>
                  <a:pt x="8060" y="16349"/>
                  <a:pt x="8069" y="16349"/>
                </a:cubicBezTo>
                <a:cubicBezTo>
                  <a:pt x="8070" y="16349"/>
                  <a:pt x="8071" y="16349"/>
                  <a:pt x="8073" y="16349"/>
                </a:cubicBezTo>
                <a:cubicBezTo>
                  <a:pt x="8080" y="16352"/>
                  <a:pt x="8090" y="16359"/>
                  <a:pt x="8096" y="16364"/>
                </a:cubicBezTo>
                <a:lnTo>
                  <a:pt x="8160" y="16427"/>
                </a:lnTo>
                <a:cubicBezTo>
                  <a:pt x="8071" y="16526"/>
                  <a:pt x="7977" y="16617"/>
                  <a:pt x="7872" y="16702"/>
                </a:cubicBezTo>
                <a:lnTo>
                  <a:pt x="7812" y="16634"/>
                </a:lnTo>
                <a:cubicBezTo>
                  <a:pt x="7808" y="16631"/>
                  <a:pt x="7800" y="16618"/>
                  <a:pt x="7798" y="16611"/>
                </a:cubicBezTo>
                <a:cubicBezTo>
                  <a:pt x="7797" y="16601"/>
                  <a:pt x="7803" y="16596"/>
                  <a:pt x="7803" y="16596"/>
                </a:cubicBezTo>
                <a:lnTo>
                  <a:pt x="7818" y="16581"/>
                </a:lnTo>
                <a:lnTo>
                  <a:pt x="7133" y="15741"/>
                </a:lnTo>
                <a:cubicBezTo>
                  <a:pt x="7169" y="15710"/>
                  <a:pt x="7204" y="15679"/>
                  <a:pt x="7235" y="15645"/>
                </a:cubicBezTo>
                <a:close/>
                <a:moveTo>
                  <a:pt x="7333" y="15529"/>
                </a:moveTo>
                <a:lnTo>
                  <a:pt x="8180" y="16138"/>
                </a:lnTo>
                <a:cubicBezTo>
                  <a:pt x="8178" y="16148"/>
                  <a:pt x="8178" y="16162"/>
                  <a:pt x="8184" y="16174"/>
                </a:cubicBezTo>
                <a:cubicBezTo>
                  <a:pt x="8193" y="16196"/>
                  <a:pt x="8215" y="16212"/>
                  <a:pt x="8221" y="16215"/>
                </a:cubicBezTo>
                <a:lnTo>
                  <a:pt x="8702" y="16533"/>
                </a:lnTo>
                <a:cubicBezTo>
                  <a:pt x="8651" y="16601"/>
                  <a:pt x="8597" y="16669"/>
                  <a:pt x="8540" y="16733"/>
                </a:cubicBezTo>
                <a:lnTo>
                  <a:pt x="8127" y="16331"/>
                </a:lnTo>
                <a:cubicBezTo>
                  <a:pt x="8124" y="16328"/>
                  <a:pt x="8105" y="16309"/>
                  <a:pt x="8080" y="16305"/>
                </a:cubicBezTo>
                <a:cubicBezTo>
                  <a:pt x="8075" y="16304"/>
                  <a:pt x="8070" y="16304"/>
                  <a:pt x="8066" y="16304"/>
                </a:cubicBezTo>
                <a:cubicBezTo>
                  <a:pt x="8058" y="16304"/>
                  <a:pt x="8049" y="16305"/>
                  <a:pt x="8043" y="16307"/>
                </a:cubicBezTo>
                <a:lnTo>
                  <a:pt x="7265" y="15611"/>
                </a:lnTo>
                <a:cubicBezTo>
                  <a:pt x="7289" y="15584"/>
                  <a:pt x="7312" y="15557"/>
                  <a:pt x="7333" y="15529"/>
                </a:cubicBezTo>
                <a:close/>
                <a:moveTo>
                  <a:pt x="4316" y="16368"/>
                </a:moveTo>
                <a:cubicBezTo>
                  <a:pt x="4402" y="16473"/>
                  <a:pt x="4494" y="16569"/>
                  <a:pt x="4595" y="16657"/>
                </a:cubicBezTo>
                <a:lnTo>
                  <a:pt x="4286" y="16974"/>
                </a:lnTo>
                <a:cubicBezTo>
                  <a:pt x="4179" y="16877"/>
                  <a:pt x="4078" y="16773"/>
                  <a:pt x="3985" y="16661"/>
                </a:cubicBezTo>
                <a:lnTo>
                  <a:pt x="4316" y="16368"/>
                </a:lnTo>
                <a:close/>
                <a:moveTo>
                  <a:pt x="5561" y="15827"/>
                </a:moveTo>
                <a:cubicBezTo>
                  <a:pt x="5598" y="15854"/>
                  <a:pt x="5640" y="15878"/>
                  <a:pt x="5681" y="15900"/>
                </a:cubicBezTo>
                <a:lnTo>
                  <a:pt x="5201" y="16848"/>
                </a:lnTo>
                <a:lnTo>
                  <a:pt x="5192" y="16866"/>
                </a:lnTo>
                <a:lnTo>
                  <a:pt x="5210" y="16876"/>
                </a:lnTo>
                <a:cubicBezTo>
                  <a:pt x="5211" y="16876"/>
                  <a:pt x="5217" y="16880"/>
                  <a:pt x="5217" y="16890"/>
                </a:cubicBezTo>
                <a:cubicBezTo>
                  <a:pt x="5217" y="16897"/>
                  <a:pt x="5213" y="16910"/>
                  <a:pt x="5208" y="16917"/>
                </a:cubicBezTo>
                <a:lnTo>
                  <a:pt x="5165" y="16995"/>
                </a:lnTo>
                <a:cubicBezTo>
                  <a:pt x="5047" y="16935"/>
                  <a:pt x="4933" y="16865"/>
                  <a:pt x="4825" y="16787"/>
                </a:cubicBezTo>
                <a:lnTo>
                  <a:pt x="4874" y="16713"/>
                </a:lnTo>
                <a:cubicBezTo>
                  <a:pt x="4878" y="16707"/>
                  <a:pt x="4887" y="16697"/>
                  <a:pt x="4893" y="16695"/>
                </a:cubicBezTo>
                <a:cubicBezTo>
                  <a:pt x="4895" y="16694"/>
                  <a:pt x="4898" y="16694"/>
                  <a:pt x="4900" y="16694"/>
                </a:cubicBezTo>
                <a:cubicBezTo>
                  <a:pt x="4904" y="16694"/>
                  <a:pt x="4908" y="16695"/>
                  <a:pt x="4908" y="16695"/>
                </a:cubicBezTo>
                <a:lnTo>
                  <a:pt x="4927" y="16707"/>
                </a:lnTo>
                <a:lnTo>
                  <a:pt x="5561" y="15827"/>
                </a:lnTo>
                <a:close/>
                <a:moveTo>
                  <a:pt x="6974" y="15858"/>
                </a:moveTo>
                <a:lnTo>
                  <a:pt x="7554" y="16745"/>
                </a:lnTo>
                <a:lnTo>
                  <a:pt x="7565" y="16761"/>
                </a:lnTo>
                <a:lnTo>
                  <a:pt x="7584" y="16751"/>
                </a:lnTo>
                <a:cubicBezTo>
                  <a:pt x="7584" y="16751"/>
                  <a:pt x="7586" y="16751"/>
                  <a:pt x="7589" y="16751"/>
                </a:cubicBezTo>
                <a:cubicBezTo>
                  <a:pt x="7592" y="16751"/>
                  <a:pt x="7596" y="16751"/>
                  <a:pt x="7600" y="16753"/>
                </a:cubicBezTo>
                <a:cubicBezTo>
                  <a:pt x="7606" y="16755"/>
                  <a:pt x="7615" y="16766"/>
                  <a:pt x="7618" y="16773"/>
                </a:cubicBezTo>
                <a:lnTo>
                  <a:pt x="7663" y="16849"/>
                </a:lnTo>
                <a:cubicBezTo>
                  <a:pt x="7551" y="16923"/>
                  <a:pt x="7435" y="16986"/>
                  <a:pt x="7315" y="17040"/>
                </a:cubicBezTo>
                <a:lnTo>
                  <a:pt x="7275" y="16960"/>
                </a:lnTo>
                <a:cubicBezTo>
                  <a:pt x="7273" y="16955"/>
                  <a:pt x="7268" y="16941"/>
                  <a:pt x="7269" y="16934"/>
                </a:cubicBezTo>
                <a:cubicBezTo>
                  <a:pt x="7270" y="16924"/>
                  <a:pt x="7275" y="16922"/>
                  <a:pt x="7275" y="16920"/>
                </a:cubicBezTo>
                <a:lnTo>
                  <a:pt x="7295" y="16911"/>
                </a:lnTo>
                <a:lnTo>
                  <a:pt x="6851" y="15925"/>
                </a:lnTo>
                <a:cubicBezTo>
                  <a:pt x="6894" y="15905"/>
                  <a:pt x="6935" y="15883"/>
                  <a:pt x="6974" y="15858"/>
                </a:cubicBezTo>
                <a:close/>
                <a:moveTo>
                  <a:pt x="8193" y="16458"/>
                </a:moveTo>
                <a:lnTo>
                  <a:pt x="8509" y="16766"/>
                </a:lnTo>
                <a:cubicBezTo>
                  <a:pt x="8413" y="16871"/>
                  <a:pt x="8309" y="16972"/>
                  <a:pt x="8196" y="17065"/>
                </a:cubicBezTo>
                <a:lnTo>
                  <a:pt x="7903" y="16734"/>
                </a:lnTo>
                <a:cubicBezTo>
                  <a:pt x="8007" y="16649"/>
                  <a:pt x="8105" y="16557"/>
                  <a:pt x="8193" y="16458"/>
                </a:cubicBezTo>
                <a:close/>
                <a:moveTo>
                  <a:pt x="5440" y="15731"/>
                </a:moveTo>
                <a:cubicBezTo>
                  <a:pt x="5469" y="15756"/>
                  <a:pt x="5496" y="15777"/>
                  <a:pt x="5525" y="15798"/>
                </a:cubicBezTo>
                <a:lnTo>
                  <a:pt x="4913" y="16645"/>
                </a:lnTo>
                <a:cubicBezTo>
                  <a:pt x="4911" y="16644"/>
                  <a:pt x="4908" y="16644"/>
                  <a:pt x="4905" y="16644"/>
                </a:cubicBezTo>
                <a:cubicBezTo>
                  <a:pt x="4896" y="16644"/>
                  <a:pt x="4886" y="16646"/>
                  <a:pt x="4878" y="16649"/>
                </a:cubicBezTo>
                <a:cubicBezTo>
                  <a:pt x="4855" y="16658"/>
                  <a:pt x="4840" y="16681"/>
                  <a:pt x="4838" y="16685"/>
                </a:cubicBezTo>
                <a:lnTo>
                  <a:pt x="4522" y="17165"/>
                </a:lnTo>
                <a:cubicBezTo>
                  <a:pt x="4453" y="17114"/>
                  <a:pt x="4386" y="17060"/>
                  <a:pt x="4321" y="17003"/>
                </a:cubicBezTo>
                <a:lnTo>
                  <a:pt x="4721" y="16594"/>
                </a:lnTo>
                <a:cubicBezTo>
                  <a:pt x="4725" y="16590"/>
                  <a:pt x="4743" y="16570"/>
                  <a:pt x="4747" y="16547"/>
                </a:cubicBezTo>
                <a:cubicBezTo>
                  <a:pt x="4750" y="16532"/>
                  <a:pt x="4747" y="16518"/>
                  <a:pt x="4743" y="16510"/>
                </a:cubicBezTo>
                <a:lnTo>
                  <a:pt x="5440" y="15731"/>
                </a:lnTo>
                <a:close/>
                <a:moveTo>
                  <a:pt x="5861" y="15975"/>
                </a:moveTo>
                <a:cubicBezTo>
                  <a:pt x="5904" y="15991"/>
                  <a:pt x="5950" y="16005"/>
                  <a:pt x="5996" y="16015"/>
                </a:cubicBezTo>
                <a:lnTo>
                  <a:pt x="5778" y="17054"/>
                </a:lnTo>
                <a:lnTo>
                  <a:pt x="5776" y="17074"/>
                </a:lnTo>
                <a:lnTo>
                  <a:pt x="5796" y="17082"/>
                </a:lnTo>
                <a:cubicBezTo>
                  <a:pt x="5797" y="17082"/>
                  <a:pt x="5802" y="17086"/>
                  <a:pt x="5806" y="17095"/>
                </a:cubicBezTo>
                <a:cubicBezTo>
                  <a:pt x="5808" y="17101"/>
                  <a:pt x="5807" y="17114"/>
                  <a:pt x="5804" y="17121"/>
                </a:cubicBezTo>
                <a:lnTo>
                  <a:pt x="5782" y="17207"/>
                </a:lnTo>
                <a:cubicBezTo>
                  <a:pt x="5651" y="17179"/>
                  <a:pt x="5524" y="17142"/>
                  <a:pt x="5400" y="17095"/>
                </a:cubicBezTo>
                <a:lnTo>
                  <a:pt x="5428" y="17011"/>
                </a:lnTo>
                <a:cubicBezTo>
                  <a:pt x="5429" y="17005"/>
                  <a:pt x="5435" y="16992"/>
                  <a:pt x="5440" y="16986"/>
                </a:cubicBezTo>
                <a:cubicBezTo>
                  <a:pt x="5444" y="16985"/>
                  <a:pt x="5448" y="16982"/>
                  <a:pt x="5453" y="16982"/>
                </a:cubicBezTo>
                <a:cubicBezTo>
                  <a:pt x="5453" y="16982"/>
                  <a:pt x="5454" y="16982"/>
                  <a:pt x="5455" y="16982"/>
                </a:cubicBezTo>
                <a:lnTo>
                  <a:pt x="5476" y="16990"/>
                </a:lnTo>
                <a:lnTo>
                  <a:pt x="5861" y="15975"/>
                </a:lnTo>
                <a:close/>
                <a:moveTo>
                  <a:pt x="6666" y="15998"/>
                </a:moveTo>
                <a:lnTo>
                  <a:pt x="6996" y="17006"/>
                </a:lnTo>
                <a:lnTo>
                  <a:pt x="7004" y="17027"/>
                </a:lnTo>
                <a:lnTo>
                  <a:pt x="7025" y="17021"/>
                </a:lnTo>
                <a:cubicBezTo>
                  <a:pt x="7030" y="17021"/>
                  <a:pt x="7033" y="17022"/>
                  <a:pt x="7037" y="17026"/>
                </a:cubicBezTo>
                <a:cubicBezTo>
                  <a:pt x="7042" y="17030"/>
                  <a:pt x="7047" y="17043"/>
                  <a:pt x="7051" y="17050"/>
                </a:cubicBezTo>
                <a:lnTo>
                  <a:pt x="7075" y="17138"/>
                </a:lnTo>
                <a:cubicBezTo>
                  <a:pt x="6948" y="17180"/>
                  <a:pt x="6820" y="17211"/>
                  <a:pt x="6689" y="17232"/>
                </a:cubicBezTo>
                <a:lnTo>
                  <a:pt x="6671" y="17142"/>
                </a:lnTo>
                <a:cubicBezTo>
                  <a:pt x="6669" y="17137"/>
                  <a:pt x="6668" y="17122"/>
                  <a:pt x="6671" y="17116"/>
                </a:cubicBezTo>
                <a:cubicBezTo>
                  <a:pt x="6673" y="17108"/>
                  <a:pt x="6679" y="17106"/>
                  <a:pt x="6682" y="17106"/>
                </a:cubicBezTo>
                <a:lnTo>
                  <a:pt x="6703" y="17101"/>
                </a:lnTo>
                <a:lnTo>
                  <a:pt x="6530" y="16031"/>
                </a:lnTo>
                <a:cubicBezTo>
                  <a:pt x="6576" y="16022"/>
                  <a:pt x="6620" y="16011"/>
                  <a:pt x="6666" y="15998"/>
                </a:cubicBezTo>
                <a:close/>
                <a:moveTo>
                  <a:pt x="7099" y="15768"/>
                </a:moveTo>
                <a:lnTo>
                  <a:pt x="7759" y="16578"/>
                </a:lnTo>
                <a:cubicBezTo>
                  <a:pt x="7755" y="16587"/>
                  <a:pt x="7753" y="16599"/>
                  <a:pt x="7754" y="16613"/>
                </a:cubicBezTo>
                <a:cubicBezTo>
                  <a:pt x="7757" y="16637"/>
                  <a:pt x="7775" y="16658"/>
                  <a:pt x="7779" y="16663"/>
                </a:cubicBezTo>
                <a:lnTo>
                  <a:pt x="8161" y="17092"/>
                </a:lnTo>
                <a:cubicBezTo>
                  <a:pt x="8128" y="17118"/>
                  <a:pt x="8095" y="17145"/>
                  <a:pt x="8059" y="17171"/>
                </a:cubicBezTo>
                <a:cubicBezTo>
                  <a:pt x="8024" y="17196"/>
                  <a:pt x="7987" y="17218"/>
                  <a:pt x="7951" y="17243"/>
                </a:cubicBezTo>
                <a:lnTo>
                  <a:pt x="7658" y="16752"/>
                </a:lnTo>
                <a:cubicBezTo>
                  <a:pt x="7655" y="16747"/>
                  <a:pt x="7641" y="16723"/>
                  <a:pt x="7620" y="16713"/>
                </a:cubicBezTo>
                <a:cubicBezTo>
                  <a:pt x="7611" y="16710"/>
                  <a:pt x="7601" y="16707"/>
                  <a:pt x="7591" y="16707"/>
                </a:cubicBezTo>
                <a:lnTo>
                  <a:pt x="7583" y="16707"/>
                </a:lnTo>
                <a:lnTo>
                  <a:pt x="7012" y="15833"/>
                </a:lnTo>
                <a:cubicBezTo>
                  <a:pt x="7026" y="15822"/>
                  <a:pt x="7042" y="15814"/>
                  <a:pt x="7057" y="15803"/>
                </a:cubicBezTo>
                <a:cubicBezTo>
                  <a:pt x="7072" y="15793"/>
                  <a:pt x="7084" y="15780"/>
                  <a:pt x="7099" y="15768"/>
                </a:cubicBezTo>
                <a:close/>
                <a:moveTo>
                  <a:pt x="6192" y="16048"/>
                </a:moveTo>
                <a:cubicBezTo>
                  <a:pt x="6225" y="16051"/>
                  <a:pt x="6259" y="16054"/>
                  <a:pt x="6292" y="16054"/>
                </a:cubicBezTo>
                <a:cubicBezTo>
                  <a:pt x="6307" y="16053"/>
                  <a:pt x="6320" y="16052"/>
                  <a:pt x="6334" y="16052"/>
                </a:cubicBezTo>
                <a:lnTo>
                  <a:pt x="6392" y="17112"/>
                </a:lnTo>
                <a:lnTo>
                  <a:pt x="6394" y="17132"/>
                </a:lnTo>
                <a:lnTo>
                  <a:pt x="6414" y="17133"/>
                </a:lnTo>
                <a:cubicBezTo>
                  <a:pt x="6415" y="17133"/>
                  <a:pt x="6421" y="17133"/>
                  <a:pt x="6426" y="17142"/>
                </a:cubicBezTo>
                <a:cubicBezTo>
                  <a:pt x="6431" y="17148"/>
                  <a:pt x="6432" y="17160"/>
                  <a:pt x="6432" y="17169"/>
                </a:cubicBezTo>
                <a:lnTo>
                  <a:pt x="6434" y="17256"/>
                </a:lnTo>
                <a:cubicBezTo>
                  <a:pt x="6387" y="17260"/>
                  <a:pt x="6341" y="17262"/>
                  <a:pt x="6295" y="17262"/>
                </a:cubicBezTo>
                <a:cubicBezTo>
                  <a:pt x="6208" y="17262"/>
                  <a:pt x="6122" y="17256"/>
                  <a:pt x="6036" y="17248"/>
                </a:cubicBezTo>
                <a:lnTo>
                  <a:pt x="6041" y="17158"/>
                </a:lnTo>
                <a:cubicBezTo>
                  <a:pt x="6041" y="17151"/>
                  <a:pt x="6045" y="17138"/>
                  <a:pt x="6048" y="17133"/>
                </a:cubicBezTo>
                <a:cubicBezTo>
                  <a:pt x="6053" y="17125"/>
                  <a:pt x="6060" y="17125"/>
                  <a:pt x="6060" y="17125"/>
                </a:cubicBezTo>
                <a:lnTo>
                  <a:pt x="6083" y="17127"/>
                </a:lnTo>
                <a:lnTo>
                  <a:pt x="6192" y="16048"/>
                </a:lnTo>
                <a:close/>
                <a:moveTo>
                  <a:pt x="4801" y="16824"/>
                </a:moveTo>
                <a:cubicBezTo>
                  <a:pt x="4910" y="16902"/>
                  <a:pt x="5024" y="16974"/>
                  <a:pt x="5144" y="17033"/>
                </a:cubicBezTo>
                <a:lnTo>
                  <a:pt x="4928" y="17418"/>
                </a:lnTo>
                <a:cubicBezTo>
                  <a:pt x="4799" y="17351"/>
                  <a:pt x="4676" y="17275"/>
                  <a:pt x="4559" y="17192"/>
                </a:cubicBezTo>
                <a:lnTo>
                  <a:pt x="4801" y="16824"/>
                </a:lnTo>
                <a:close/>
                <a:moveTo>
                  <a:pt x="7687" y="16890"/>
                </a:moveTo>
                <a:lnTo>
                  <a:pt x="7912" y="17270"/>
                </a:lnTo>
                <a:cubicBezTo>
                  <a:pt x="7790" y="17349"/>
                  <a:pt x="7663" y="17419"/>
                  <a:pt x="7533" y="17478"/>
                </a:cubicBezTo>
                <a:lnTo>
                  <a:pt x="7335" y="17084"/>
                </a:lnTo>
                <a:cubicBezTo>
                  <a:pt x="7457" y="17030"/>
                  <a:pt x="7574" y="16965"/>
                  <a:pt x="7687" y="16890"/>
                </a:cubicBezTo>
                <a:close/>
                <a:moveTo>
                  <a:pt x="5723" y="15919"/>
                </a:moveTo>
                <a:cubicBezTo>
                  <a:pt x="5755" y="15935"/>
                  <a:pt x="5787" y="15949"/>
                  <a:pt x="5822" y="15962"/>
                </a:cubicBezTo>
                <a:lnTo>
                  <a:pt x="5450" y="16939"/>
                </a:lnTo>
                <a:cubicBezTo>
                  <a:pt x="5440" y="16940"/>
                  <a:pt x="5428" y="16943"/>
                  <a:pt x="5416" y="16953"/>
                </a:cubicBezTo>
                <a:cubicBezTo>
                  <a:pt x="5397" y="16966"/>
                  <a:pt x="5388" y="16993"/>
                  <a:pt x="5387" y="16997"/>
                </a:cubicBezTo>
                <a:lnTo>
                  <a:pt x="5206" y="17541"/>
                </a:lnTo>
                <a:cubicBezTo>
                  <a:pt x="5126" y="17509"/>
                  <a:pt x="5048" y="17476"/>
                  <a:pt x="4971" y="17437"/>
                </a:cubicBezTo>
                <a:lnTo>
                  <a:pt x="5249" y="16938"/>
                </a:lnTo>
                <a:cubicBezTo>
                  <a:pt x="5253" y="16934"/>
                  <a:pt x="5265" y="16908"/>
                  <a:pt x="5264" y="16885"/>
                </a:cubicBezTo>
                <a:cubicBezTo>
                  <a:pt x="5263" y="16869"/>
                  <a:pt x="5258" y="16859"/>
                  <a:pt x="5250" y="16850"/>
                </a:cubicBezTo>
                <a:lnTo>
                  <a:pt x="5723" y="15919"/>
                </a:lnTo>
                <a:close/>
                <a:moveTo>
                  <a:pt x="6809" y="15943"/>
                </a:moveTo>
                <a:lnTo>
                  <a:pt x="7236" y="16896"/>
                </a:lnTo>
                <a:cubicBezTo>
                  <a:pt x="7230" y="16903"/>
                  <a:pt x="7225" y="16914"/>
                  <a:pt x="7221" y="16928"/>
                </a:cubicBezTo>
                <a:cubicBezTo>
                  <a:pt x="7217" y="16952"/>
                  <a:pt x="7231" y="16977"/>
                  <a:pt x="7232" y="16981"/>
                </a:cubicBezTo>
                <a:lnTo>
                  <a:pt x="7489" y="17495"/>
                </a:lnTo>
                <a:cubicBezTo>
                  <a:pt x="7410" y="17529"/>
                  <a:pt x="7331" y="17561"/>
                  <a:pt x="7249" y="17589"/>
                </a:cubicBezTo>
                <a:lnTo>
                  <a:pt x="7095" y="17038"/>
                </a:lnTo>
                <a:cubicBezTo>
                  <a:pt x="7094" y="17033"/>
                  <a:pt x="7085" y="17006"/>
                  <a:pt x="7068" y="16991"/>
                </a:cubicBezTo>
                <a:cubicBezTo>
                  <a:pt x="7056" y="16980"/>
                  <a:pt x="7043" y="16976"/>
                  <a:pt x="7035" y="16975"/>
                </a:cubicBezTo>
                <a:lnTo>
                  <a:pt x="6709" y="15983"/>
                </a:lnTo>
                <a:cubicBezTo>
                  <a:pt x="6743" y="15971"/>
                  <a:pt x="6776" y="15958"/>
                  <a:pt x="6809" y="15943"/>
                </a:cubicBezTo>
                <a:close/>
                <a:moveTo>
                  <a:pt x="5387" y="17139"/>
                </a:moveTo>
                <a:cubicBezTo>
                  <a:pt x="5512" y="17187"/>
                  <a:pt x="5640" y="17225"/>
                  <a:pt x="5771" y="17253"/>
                </a:cubicBezTo>
                <a:lnTo>
                  <a:pt x="5664" y="17681"/>
                </a:lnTo>
                <a:cubicBezTo>
                  <a:pt x="5522" y="17651"/>
                  <a:pt x="5382" y="17610"/>
                  <a:pt x="5247" y="17560"/>
                </a:cubicBezTo>
                <a:lnTo>
                  <a:pt x="5387" y="17139"/>
                </a:lnTo>
                <a:close/>
                <a:moveTo>
                  <a:pt x="7089" y="17181"/>
                </a:moveTo>
                <a:lnTo>
                  <a:pt x="7209" y="17608"/>
                </a:lnTo>
                <a:cubicBezTo>
                  <a:pt x="7072" y="17652"/>
                  <a:pt x="6930" y="17684"/>
                  <a:pt x="6787" y="17709"/>
                </a:cubicBezTo>
                <a:lnTo>
                  <a:pt x="6698" y="17276"/>
                </a:lnTo>
                <a:cubicBezTo>
                  <a:pt x="6831" y="17255"/>
                  <a:pt x="6961" y="17224"/>
                  <a:pt x="7089" y="17181"/>
                </a:cubicBezTo>
                <a:close/>
                <a:moveTo>
                  <a:pt x="6041" y="16027"/>
                </a:moveTo>
                <a:cubicBezTo>
                  <a:pt x="6077" y="16033"/>
                  <a:pt x="6112" y="16041"/>
                  <a:pt x="6147" y="16046"/>
                </a:cubicBezTo>
                <a:lnTo>
                  <a:pt x="6041" y="17084"/>
                </a:lnTo>
                <a:cubicBezTo>
                  <a:pt x="6033" y="17088"/>
                  <a:pt x="6022" y="17094"/>
                  <a:pt x="6013" y="17107"/>
                </a:cubicBezTo>
                <a:cubicBezTo>
                  <a:pt x="5998" y="17125"/>
                  <a:pt x="5997" y="17153"/>
                  <a:pt x="5996" y="17158"/>
                </a:cubicBezTo>
                <a:lnTo>
                  <a:pt x="5961" y="17733"/>
                </a:lnTo>
                <a:cubicBezTo>
                  <a:pt x="5876" y="17724"/>
                  <a:pt x="5791" y="17709"/>
                  <a:pt x="5707" y="17692"/>
                </a:cubicBezTo>
                <a:lnTo>
                  <a:pt x="5848" y="17134"/>
                </a:lnTo>
                <a:cubicBezTo>
                  <a:pt x="5849" y="17129"/>
                  <a:pt x="5856" y="17102"/>
                  <a:pt x="5848" y="17080"/>
                </a:cubicBezTo>
                <a:cubicBezTo>
                  <a:pt x="5843" y="17065"/>
                  <a:pt x="5835" y="17056"/>
                  <a:pt x="5827" y="17050"/>
                </a:cubicBezTo>
                <a:lnTo>
                  <a:pt x="6041" y="16027"/>
                </a:lnTo>
                <a:close/>
                <a:moveTo>
                  <a:pt x="6483" y="16037"/>
                </a:moveTo>
                <a:lnTo>
                  <a:pt x="6650" y="17067"/>
                </a:lnTo>
                <a:cubicBezTo>
                  <a:pt x="6641" y="17072"/>
                  <a:pt x="6632" y="17081"/>
                  <a:pt x="6627" y="17096"/>
                </a:cubicBezTo>
                <a:cubicBezTo>
                  <a:pt x="6618" y="17118"/>
                  <a:pt x="6624" y="17146"/>
                  <a:pt x="6625" y="17150"/>
                </a:cubicBezTo>
                <a:lnTo>
                  <a:pt x="6741" y="17714"/>
                </a:lnTo>
                <a:cubicBezTo>
                  <a:pt x="6656" y="17728"/>
                  <a:pt x="6571" y="17735"/>
                  <a:pt x="6484" y="17740"/>
                </a:cubicBezTo>
                <a:lnTo>
                  <a:pt x="6478" y="17169"/>
                </a:lnTo>
                <a:cubicBezTo>
                  <a:pt x="6478" y="17164"/>
                  <a:pt x="6478" y="17135"/>
                  <a:pt x="6463" y="17116"/>
                </a:cubicBezTo>
                <a:cubicBezTo>
                  <a:pt x="6456" y="17103"/>
                  <a:pt x="6445" y="17096"/>
                  <a:pt x="6435" y="17092"/>
                </a:cubicBezTo>
                <a:lnTo>
                  <a:pt x="6377" y="16049"/>
                </a:lnTo>
                <a:cubicBezTo>
                  <a:pt x="6413" y="16047"/>
                  <a:pt x="6447" y="16043"/>
                  <a:pt x="6483" y="16037"/>
                </a:cubicBezTo>
                <a:close/>
                <a:moveTo>
                  <a:pt x="6034" y="17293"/>
                </a:moveTo>
                <a:cubicBezTo>
                  <a:pt x="6121" y="17303"/>
                  <a:pt x="6208" y="17308"/>
                  <a:pt x="6295" y="17308"/>
                </a:cubicBezTo>
                <a:cubicBezTo>
                  <a:pt x="6342" y="17308"/>
                  <a:pt x="6388" y="17306"/>
                  <a:pt x="6435" y="17303"/>
                </a:cubicBezTo>
                <a:lnTo>
                  <a:pt x="6441" y="17745"/>
                </a:lnTo>
                <a:cubicBezTo>
                  <a:pt x="6393" y="17747"/>
                  <a:pt x="6345" y="17750"/>
                  <a:pt x="6297" y="17750"/>
                </a:cubicBezTo>
                <a:cubicBezTo>
                  <a:pt x="6200" y="17750"/>
                  <a:pt x="6104" y="17744"/>
                  <a:pt x="6009" y="17734"/>
                </a:cubicBezTo>
                <a:lnTo>
                  <a:pt x="6034" y="17293"/>
                </a:lnTo>
                <a:close/>
                <a:moveTo>
                  <a:pt x="4545" y="11773"/>
                </a:moveTo>
                <a:cubicBezTo>
                  <a:pt x="4571" y="11793"/>
                  <a:pt x="4597" y="11809"/>
                  <a:pt x="4621" y="11817"/>
                </a:cubicBezTo>
                <a:cubicBezTo>
                  <a:pt x="4642" y="11823"/>
                  <a:pt x="4663" y="11827"/>
                  <a:pt x="4685" y="11828"/>
                </a:cubicBezTo>
                <a:cubicBezTo>
                  <a:pt x="4644" y="11854"/>
                  <a:pt x="4631" y="11906"/>
                  <a:pt x="4656" y="11949"/>
                </a:cubicBezTo>
                <a:cubicBezTo>
                  <a:pt x="4672" y="11976"/>
                  <a:pt x="4702" y="11994"/>
                  <a:pt x="4737" y="11994"/>
                </a:cubicBezTo>
                <a:cubicBezTo>
                  <a:pt x="4753" y="11994"/>
                  <a:pt x="4770" y="11991"/>
                  <a:pt x="4782" y="11982"/>
                </a:cubicBezTo>
                <a:cubicBezTo>
                  <a:pt x="4828" y="11959"/>
                  <a:pt x="4844" y="11903"/>
                  <a:pt x="4821" y="11859"/>
                </a:cubicBezTo>
                <a:cubicBezTo>
                  <a:pt x="4818" y="11855"/>
                  <a:pt x="4817" y="11851"/>
                  <a:pt x="4814" y="11846"/>
                </a:cubicBezTo>
                <a:cubicBezTo>
                  <a:pt x="4807" y="11836"/>
                  <a:pt x="4795" y="11828"/>
                  <a:pt x="4782" y="11822"/>
                </a:cubicBezTo>
                <a:cubicBezTo>
                  <a:pt x="4801" y="11818"/>
                  <a:pt x="4818" y="11813"/>
                  <a:pt x="4834" y="11806"/>
                </a:cubicBezTo>
                <a:cubicBezTo>
                  <a:pt x="4834" y="11819"/>
                  <a:pt x="4835" y="11834"/>
                  <a:pt x="4842" y="11845"/>
                </a:cubicBezTo>
                <a:cubicBezTo>
                  <a:pt x="4856" y="11878"/>
                  <a:pt x="4890" y="11899"/>
                  <a:pt x="4925" y="11899"/>
                </a:cubicBezTo>
                <a:cubicBezTo>
                  <a:pt x="4938" y="11899"/>
                  <a:pt x="4950" y="11897"/>
                  <a:pt x="4964" y="11892"/>
                </a:cubicBezTo>
                <a:lnTo>
                  <a:pt x="4972" y="11888"/>
                </a:lnTo>
                <a:cubicBezTo>
                  <a:pt x="4977" y="11885"/>
                  <a:pt x="4982" y="11881"/>
                  <a:pt x="4986" y="11877"/>
                </a:cubicBezTo>
                <a:cubicBezTo>
                  <a:pt x="5003" y="11904"/>
                  <a:pt x="5020" y="11933"/>
                  <a:pt x="5040" y="11959"/>
                </a:cubicBezTo>
                <a:cubicBezTo>
                  <a:pt x="5046" y="11968"/>
                  <a:pt x="5055" y="11977"/>
                  <a:pt x="5062" y="11987"/>
                </a:cubicBezTo>
                <a:cubicBezTo>
                  <a:pt x="4869" y="12073"/>
                  <a:pt x="4681" y="12181"/>
                  <a:pt x="4505" y="12308"/>
                </a:cubicBezTo>
                <a:cubicBezTo>
                  <a:pt x="3153" y="13296"/>
                  <a:pt x="2858" y="15200"/>
                  <a:pt x="3847" y="16552"/>
                </a:cubicBezTo>
                <a:cubicBezTo>
                  <a:pt x="4416" y="17330"/>
                  <a:pt x="5334" y="17796"/>
                  <a:pt x="6300" y="17796"/>
                </a:cubicBezTo>
                <a:cubicBezTo>
                  <a:pt x="6947" y="17796"/>
                  <a:pt x="7565" y="17593"/>
                  <a:pt x="8090" y="17211"/>
                </a:cubicBezTo>
                <a:cubicBezTo>
                  <a:pt x="9324" y="16307"/>
                  <a:pt x="9678" y="14643"/>
                  <a:pt x="8977" y="13331"/>
                </a:cubicBezTo>
                <a:lnTo>
                  <a:pt x="9047" y="13280"/>
                </a:lnTo>
                <a:cubicBezTo>
                  <a:pt x="9079" y="13341"/>
                  <a:pt x="9121" y="13390"/>
                  <a:pt x="9166" y="13425"/>
                </a:cubicBezTo>
                <a:cubicBezTo>
                  <a:pt x="9166" y="13426"/>
                  <a:pt x="9166" y="13427"/>
                  <a:pt x="9167" y="13428"/>
                </a:cubicBezTo>
                <a:cubicBezTo>
                  <a:pt x="9182" y="13462"/>
                  <a:pt x="9215" y="13483"/>
                  <a:pt x="9250" y="13483"/>
                </a:cubicBezTo>
                <a:cubicBezTo>
                  <a:pt x="9263" y="13483"/>
                  <a:pt x="9276" y="13480"/>
                  <a:pt x="9287" y="13475"/>
                </a:cubicBezTo>
                <a:cubicBezTo>
                  <a:pt x="9288" y="13474"/>
                  <a:pt x="9289" y="13473"/>
                  <a:pt x="9292" y="13473"/>
                </a:cubicBezTo>
                <a:cubicBezTo>
                  <a:pt x="9303" y="13473"/>
                  <a:pt x="9315" y="13469"/>
                  <a:pt x="9326" y="13467"/>
                </a:cubicBezTo>
                <a:lnTo>
                  <a:pt x="9329" y="13469"/>
                </a:lnTo>
                <a:lnTo>
                  <a:pt x="9350" y="13459"/>
                </a:lnTo>
                <a:cubicBezTo>
                  <a:pt x="9403" y="13432"/>
                  <a:pt x="9432" y="13369"/>
                  <a:pt x="9435" y="13293"/>
                </a:cubicBezTo>
                <a:cubicBezTo>
                  <a:pt x="9720" y="13908"/>
                  <a:pt x="9820" y="14599"/>
                  <a:pt x="9713" y="15290"/>
                </a:cubicBezTo>
                <a:cubicBezTo>
                  <a:pt x="9571" y="16204"/>
                  <a:pt x="9082" y="17007"/>
                  <a:pt x="8335" y="17554"/>
                </a:cubicBezTo>
                <a:cubicBezTo>
                  <a:pt x="7738" y="17989"/>
                  <a:pt x="7033" y="18220"/>
                  <a:pt x="6297" y="18220"/>
                </a:cubicBezTo>
                <a:cubicBezTo>
                  <a:pt x="5195" y="18220"/>
                  <a:pt x="4148" y="17691"/>
                  <a:pt x="3500" y="16802"/>
                </a:cubicBezTo>
                <a:cubicBezTo>
                  <a:pt x="2374" y="15261"/>
                  <a:pt x="2711" y="13091"/>
                  <a:pt x="4250" y="11966"/>
                </a:cubicBezTo>
                <a:cubicBezTo>
                  <a:pt x="4345" y="11896"/>
                  <a:pt x="4444" y="11831"/>
                  <a:pt x="4545" y="11773"/>
                </a:cubicBezTo>
                <a:close/>
                <a:moveTo>
                  <a:pt x="4437" y="11686"/>
                </a:moveTo>
                <a:cubicBezTo>
                  <a:pt x="4453" y="11698"/>
                  <a:pt x="4470" y="11711"/>
                  <a:pt x="4486" y="11725"/>
                </a:cubicBezTo>
                <a:cubicBezTo>
                  <a:pt x="4493" y="11730"/>
                  <a:pt x="4500" y="11736"/>
                  <a:pt x="4506" y="11742"/>
                </a:cubicBezTo>
                <a:cubicBezTo>
                  <a:pt x="4410" y="11800"/>
                  <a:pt x="4315" y="11862"/>
                  <a:pt x="4222" y="11930"/>
                </a:cubicBezTo>
                <a:cubicBezTo>
                  <a:pt x="2662" y="13072"/>
                  <a:pt x="2321" y="15271"/>
                  <a:pt x="3462" y="16830"/>
                </a:cubicBezTo>
                <a:cubicBezTo>
                  <a:pt x="4120" y="17731"/>
                  <a:pt x="5180" y="18268"/>
                  <a:pt x="6295" y="18268"/>
                </a:cubicBezTo>
                <a:cubicBezTo>
                  <a:pt x="7042" y="18268"/>
                  <a:pt x="7756" y="18035"/>
                  <a:pt x="8361" y="17592"/>
                </a:cubicBezTo>
                <a:cubicBezTo>
                  <a:pt x="9119" y="17038"/>
                  <a:pt x="9614" y="16224"/>
                  <a:pt x="9758" y="15299"/>
                </a:cubicBezTo>
                <a:cubicBezTo>
                  <a:pt x="9875" y="14543"/>
                  <a:pt x="9746" y="13787"/>
                  <a:pt x="9394" y="13122"/>
                </a:cubicBezTo>
                <a:cubicBezTo>
                  <a:pt x="9391" y="13115"/>
                  <a:pt x="9389" y="13107"/>
                  <a:pt x="9384" y="13099"/>
                </a:cubicBezTo>
                <a:lnTo>
                  <a:pt x="9360" y="13048"/>
                </a:lnTo>
                <a:lnTo>
                  <a:pt x="9423" y="13001"/>
                </a:lnTo>
                <a:cubicBezTo>
                  <a:pt x="9817" y="13700"/>
                  <a:pt x="9967" y="14506"/>
                  <a:pt x="9841" y="15311"/>
                </a:cubicBezTo>
                <a:cubicBezTo>
                  <a:pt x="9693" y="16259"/>
                  <a:pt x="9186" y="17093"/>
                  <a:pt x="8412" y="17659"/>
                </a:cubicBezTo>
                <a:cubicBezTo>
                  <a:pt x="7792" y="18113"/>
                  <a:pt x="7061" y="18351"/>
                  <a:pt x="6295" y="18351"/>
                </a:cubicBezTo>
                <a:cubicBezTo>
                  <a:pt x="5152" y="18351"/>
                  <a:pt x="4067" y="17802"/>
                  <a:pt x="3393" y="16880"/>
                </a:cubicBezTo>
                <a:cubicBezTo>
                  <a:pt x="2826" y="16106"/>
                  <a:pt x="2596" y="15157"/>
                  <a:pt x="2744" y="14209"/>
                </a:cubicBezTo>
                <a:cubicBezTo>
                  <a:pt x="2891" y="13262"/>
                  <a:pt x="3399" y="12426"/>
                  <a:pt x="4173" y="11861"/>
                </a:cubicBezTo>
                <a:cubicBezTo>
                  <a:pt x="4258" y="11798"/>
                  <a:pt x="4347" y="11740"/>
                  <a:pt x="4437" y="11686"/>
                </a:cubicBezTo>
                <a:close/>
                <a:moveTo>
                  <a:pt x="3667" y="11392"/>
                </a:moveTo>
                <a:cubicBezTo>
                  <a:pt x="3679" y="11398"/>
                  <a:pt x="3693" y="11405"/>
                  <a:pt x="3706" y="11413"/>
                </a:cubicBezTo>
                <a:cubicBezTo>
                  <a:pt x="3711" y="11428"/>
                  <a:pt x="3716" y="11441"/>
                  <a:pt x="3725" y="11455"/>
                </a:cubicBezTo>
                <a:cubicBezTo>
                  <a:pt x="3739" y="11480"/>
                  <a:pt x="3757" y="11502"/>
                  <a:pt x="3777" y="11523"/>
                </a:cubicBezTo>
                <a:cubicBezTo>
                  <a:pt x="3778" y="11551"/>
                  <a:pt x="3788" y="11581"/>
                  <a:pt x="3805" y="11604"/>
                </a:cubicBezTo>
                <a:cubicBezTo>
                  <a:pt x="3832" y="11641"/>
                  <a:pt x="3876" y="11663"/>
                  <a:pt x="3922" y="11663"/>
                </a:cubicBezTo>
                <a:cubicBezTo>
                  <a:pt x="3952" y="11663"/>
                  <a:pt x="3983" y="11654"/>
                  <a:pt x="4006" y="11635"/>
                </a:cubicBezTo>
                <a:cubicBezTo>
                  <a:pt x="4020" y="11626"/>
                  <a:pt x="4030" y="11613"/>
                  <a:pt x="4039" y="11600"/>
                </a:cubicBezTo>
                <a:cubicBezTo>
                  <a:pt x="4047" y="11599"/>
                  <a:pt x="4055" y="11599"/>
                  <a:pt x="4064" y="11598"/>
                </a:cubicBezTo>
                <a:cubicBezTo>
                  <a:pt x="4107" y="11593"/>
                  <a:pt x="4151" y="11589"/>
                  <a:pt x="4191" y="11589"/>
                </a:cubicBezTo>
                <a:cubicBezTo>
                  <a:pt x="4230" y="11589"/>
                  <a:pt x="4266" y="11592"/>
                  <a:pt x="4294" y="11602"/>
                </a:cubicBezTo>
                <a:cubicBezTo>
                  <a:pt x="4329" y="11612"/>
                  <a:pt x="4364" y="11633"/>
                  <a:pt x="4397" y="11657"/>
                </a:cubicBezTo>
                <a:cubicBezTo>
                  <a:pt x="4312" y="11709"/>
                  <a:pt x="4228" y="11765"/>
                  <a:pt x="4146" y="11825"/>
                </a:cubicBezTo>
                <a:cubicBezTo>
                  <a:pt x="3362" y="12399"/>
                  <a:pt x="2847" y="13244"/>
                  <a:pt x="2698" y="14203"/>
                </a:cubicBezTo>
                <a:cubicBezTo>
                  <a:pt x="2550" y="15163"/>
                  <a:pt x="2783" y="16124"/>
                  <a:pt x="3356" y="16908"/>
                </a:cubicBezTo>
                <a:cubicBezTo>
                  <a:pt x="4039" y="17842"/>
                  <a:pt x="5138" y="18398"/>
                  <a:pt x="6295" y="18398"/>
                </a:cubicBezTo>
                <a:cubicBezTo>
                  <a:pt x="7070" y="18398"/>
                  <a:pt x="7811" y="18156"/>
                  <a:pt x="8438" y="17697"/>
                </a:cubicBezTo>
                <a:cubicBezTo>
                  <a:pt x="9222" y="17123"/>
                  <a:pt x="9737" y="16279"/>
                  <a:pt x="9885" y="15319"/>
                </a:cubicBezTo>
                <a:cubicBezTo>
                  <a:pt x="10012" y="14502"/>
                  <a:pt x="9860" y="13685"/>
                  <a:pt x="9459" y="12975"/>
                </a:cubicBezTo>
                <a:lnTo>
                  <a:pt x="9488" y="12955"/>
                </a:lnTo>
                <a:cubicBezTo>
                  <a:pt x="9547" y="13070"/>
                  <a:pt x="9644" y="13147"/>
                  <a:pt x="9731" y="13147"/>
                </a:cubicBezTo>
                <a:cubicBezTo>
                  <a:pt x="9744" y="13147"/>
                  <a:pt x="9757" y="13144"/>
                  <a:pt x="9767" y="13141"/>
                </a:cubicBezTo>
                <a:lnTo>
                  <a:pt x="9768" y="13144"/>
                </a:lnTo>
                <a:lnTo>
                  <a:pt x="9789" y="13133"/>
                </a:lnTo>
                <a:cubicBezTo>
                  <a:pt x="9830" y="13113"/>
                  <a:pt x="9857" y="13071"/>
                  <a:pt x="9868" y="13020"/>
                </a:cubicBezTo>
                <a:cubicBezTo>
                  <a:pt x="9939" y="13166"/>
                  <a:pt x="10004" y="13315"/>
                  <a:pt x="10057" y="13468"/>
                </a:cubicBezTo>
                <a:lnTo>
                  <a:pt x="10064" y="13489"/>
                </a:lnTo>
                <a:lnTo>
                  <a:pt x="10085" y="13482"/>
                </a:lnTo>
                <a:cubicBezTo>
                  <a:pt x="10087" y="13481"/>
                  <a:pt x="10090" y="13481"/>
                  <a:pt x="10095" y="13479"/>
                </a:cubicBezTo>
                <a:cubicBezTo>
                  <a:pt x="10120" y="13472"/>
                  <a:pt x="10144" y="13469"/>
                  <a:pt x="10169" y="13469"/>
                </a:cubicBezTo>
                <a:cubicBezTo>
                  <a:pt x="10261" y="13469"/>
                  <a:pt x="10349" y="13513"/>
                  <a:pt x="10403" y="13586"/>
                </a:cubicBezTo>
                <a:cubicBezTo>
                  <a:pt x="10424" y="13616"/>
                  <a:pt x="10440" y="13649"/>
                  <a:pt x="10450" y="13683"/>
                </a:cubicBezTo>
                <a:lnTo>
                  <a:pt x="10453" y="13693"/>
                </a:lnTo>
                <a:cubicBezTo>
                  <a:pt x="10472" y="13769"/>
                  <a:pt x="10460" y="13848"/>
                  <a:pt x="10421" y="13914"/>
                </a:cubicBezTo>
                <a:cubicBezTo>
                  <a:pt x="10381" y="13982"/>
                  <a:pt x="10317" y="14029"/>
                  <a:pt x="10238" y="14049"/>
                </a:cubicBezTo>
                <a:cubicBezTo>
                  <a:pt x="10234" y="14049"/>
                  <a:pt x="10232" y="14050"/>
                  <a:pt x="10229" y="14050"/>
                </a:cubicBezTo>
                <a:lnTo>
                  <a:pt x="10208" y="14056"/>
                </a:lnTo>
                <a:lnTo>
                  <a:pt x="10212" y="14077"/>
                </a:lnTo>
                <a:cubicBezTo>
                  <a:pt x="10226" y="14150"/>
                  <a:pt x="10236" y="14228"/>
                  <a:pt x="10245" y="14308"/>
                </a:cubicBezTo>
                <a:lnTo>
                  <a:pt x="10248" y="14329"/>
                </a:lnTo>
                <a:lnTo>
                  <a:pt x="10270" y="14328"/>
                </a:lnTo>
                <a:cubicBezTo>
                  <a:pt x="10273" y="14328"/>
                  <a:pt x="10277" y="14326"/>
                  <a:pt x="10284" y="14326"/>
                </a:cubicBezTo>
                <a:lnTo>
                  <a:pt x="10295" y="14326"/>
                </a:lnTo>
                <a:cubicBezTo>
                  <a:pt x="10387" y="14326"/>
                  <a:pt x="10476" y="14371"/>
                  <a:pt x="10532" y="14445"/>
                </a:cubicBezTo>
                <a:cubicBezTo>
                  <a:pt x="10566" y="14491"/>
                  <a:pt x="10585" y="14546"/>
                  <a:pt x="10587" y="14604"/>
                </a:cubicBezTo>
                <a:lnTo>
                  <a:pt x="10587" y="14613"/>
                </a:lnTo>
                <a:cubicBezTo>
                  <a:pt x="10590" y="14691"/>
                  <a:pt x="10561" y="14765"/>
                  <a:pt x="10509" y="14822"/>
                </a:cubicBezTo>
                <a:cubicBezTo>
                  <a:pt x="10456" y="14878"/>
                  <a:pt x="10384" y="14911"/>
                  <a:pt x="10301" y="14914"/>
                </a:cubicBezTo>
                <a:lnTo>
                  <a:pt x="10270" y="14914"/>
                </a:lnTo>
                <a:lnTo>
                  <a:pt x="10269" y="14936"/>
                </a:lnTo>
                <a:cubicBezTo>
                  <a:pt x="10258" y="15221"/>
                  <a:pt x="10212" y="15510"/>
                  <a:pt x="10136" y="15793"/>
                </a:cubicBezTo>
                <a:cubicBezTo>
                  <a:pt x="10111" y="15785"/>
                  <a:pt x="10085" y="15783"/>
                  <a:pt x="10058" y="15783"/>
                </a:cubicBezTo>
                <a:cubicBezTo>
                  <a:pt x="9915" y="15783"/>
                  <a:pt x="9786" y="15874"/>
                  <a:pt x="9738" y="16009"/>
                </a:cubicBezTo>
                <a:cubicBezTo>
                  <a:pt x="9679" y="16171"/>
                  <a:pt x="9754" y="16352"/>
                  <a:pt x="9907" y="16426"/>
                </a:cubicBezTo>
                <a:cubicBezTo>
                  <a:pt x="9847" y="16557"/>
                  <a:pt x="9786" y="16675"/>
                  <a:pt x="9721" y="16789"/>
                </a:cubicBezTo>
                <a:lnTo>
                  <a:pt x="9709" y="16808"/>
                </a:lnTo>
                <a:lnTo>
                  <a:pt x="9738" y="16824"/>
                </a:lnTo>
                <a:cubicBezTo>
                  <a:pt x="9764" y="16843"/>
                  <a:pt x="9788" y="16865"/>
                  <a:pt x="9806" y="16891"/>
                </a:cubicBezTo>
                <a:cubicBezTo>
                  <a:pt x="9880" y="16992"/>
                  <a:pt x="9881" y="17129"/>
                  <a:pt x="9812" y="17230"/>
                </a:cubicBezTo>
                <a:cubicBezTo>
                  <a:pt x="9809" y="17233"/>
                  <a:pt x="9802" y="17243"/>
                  <a:pt x="9801" y="17245"/>
                </a:cubicBezTo>
                <a:cubicBezTo>
                  <a:pt x="9746" y="17319"/>
                  <a:pt x="9659" y="17364"/>
                  <a:pt x="9565" y="17364"/>
                </a:cubicBezTo>
                <a:cubicBezTo>
                  <a:pt x="9501" y="17364"/>
                  <a:pt x="9442" y="17344"/>
                  <a:pt x="9393" y="17307"/>
                </a:cubicBezTo>
                <a:lnTo>
                  <a:pt x="9370" y="17290"/>
                </a:lnTo>
                <a:lnTo>
                  <a:pt x="9356" y="17307"/>
                </a:lnTo>
                <a:cubicBezTo>
                  <a:pt x="9312" y="17360"/>
                  <a:pt x="9263" y="17415"/>
                  <a:pt x="9205" y="17477"/>
                </a:cubicBezTo>
                <a:lnTo>
                  <a:pt x="9189" y="17493"/>
                </a:lnTo>
                <a:lnTo>
                  <a:pt x="9211" y="17514"/>
                </a:lnTo>
                <a:cubicBezTo>
                  <a:pt x="9220" y="17523"/>
                  <a:pt x="9227" y="17533"/>
                  <a:pt x="9235" y="17541"/>
                </a:cubicBezTo>
                <a:cubicBezTo>
                  <a:pt x="9321" y="17660"/>
                  <a:pt x="9305" y="17828"/>
                  <a:pt x="9198" y="17928"/>
                </a:cubicBezTo>
                <a:lnTo>
                  <a:pt x="9183" y="17934"/>
                </a:lnTo>
                <a:cubicBezTo>
                  <a:pt x="9130" y="17981"/>
                  <a:pt x="9062" y="18007"/>
                  <a:pt x="8991" y="18007"/>
                </a:cubicBezTo>
                <a:cubicBezTo>
                  <a:pt x="8907" y="18007"/>
                  <a:pt x="8825" y="17970"/>
                  <a:pt x="8771" y="17907"/>
                </a:cubicBezTo>
                <a:lnTo>
                  <a:pt x="8752" y="17884"/>
                </a:lnTo>
                <a:lnTo>
                  <a:pt x="8714" y="17914"/>
                </a:lnTo>
                <a:cubicBezTo>
                  <a:pt x="8690" y="17932"/>
                  <a:pt x="8666" y="17951"/>
                  <a:pt x="8641" y="17969"/>
                </a:cubicBezTo>
                <a:cubicBezTo>
                  <a:pt x="8443" y="18115"/>
                  <a:pt x="8228" y="18242"/>
                  <a:pt x="8001" y="18351"/>
                </a:cubicBezTo>
                <a:cubicBezTo>
                  <a:pt x="7943" y="18238"/>
                  <a:pt x="7828" y="18166"/>
                  <a:pt x="7701" y="18166"/>
                </a:cubicBezTo>
                <a:cubicBezTo>
                  <a:pt x="7660" y="18166"/>
                  <a:pt x="7620" y="18174"/>
                  <a:pt x="7581" y="18189"/>
                </a:cubicBezTo>
                <a:cubicBezTo>
                  <a:pt x="7417" y="18247"/>
                  <a:pt x="7325" y="18422"/>
                  <a:pt x="7367" y="18589"/>
                </a:cubicBezTo>
                <a:cubicBezTo>
                  <a:pt x="7232" y="18626"/>
                  <a:pt x="7099" y="18657"/>
                  <a:pt x="6969" y="18679"/>
                </a:cubicBezTo>
                <a:lnTo>
                  <a:pt x="6947" y="18683"/>
                </a:lnTo>
                <a:lnTo>
                  <a:pt x="6953" y="18715"/>
                </a:lnTo>
                <a:cubicBezTo>
                  <a:pt x="6961" y="18792"/>
                  <a:pt x="6938" y="18869"/>
                  <a:pt x="6888" y="18929"/>
                </a:cubicBezTo>
                <a:cubicBezTo>
                  <a:pt x="6840" y="18990"/>
                  <a:pt x="6768" y="19027"/>
                  <a:pt x="6686" y="19036"/>
                </a:cubicBezTo>
                <a:lnTo>
                  <a:pt x="6675" y="19038"/>
                </a:lnTo>
                <a:cubicBezTo>
                  <a:pt x="6668" y="19038"/>
                  <a:pt x="6660" y="19038"/>
                  <a:pt x="6653" y="19038"/>
                </a:cubicBezTo>
                <a:cubicBezTo>
                  <a:pt x="6502" y="19038"/>
                  <a:pt x="6373" y="18919"/>
                  <a:pt x="6362" y="18768"/>
                </a:cubicBezTo>
                <a:lnTo>
                  <a:pt x="6340" y="18768"/>
                </a:lnTo>
                <a:lnTo>
                  <a:pt x="6362" y="18759"/>
                </a:lnTo>
                <a:lnTo>
                  <a:pt x="6362" y="18736"/>
                </a:lnTo>
                <a:lnTo>
                  <a:pt x="6290" y="18736"/>
                </a:lnTo>
                <a:cubicBezTo>
                  <a:pt x="6229" y="18736"/>
                  <a:pt x="6167" y="18734"/>
                  <a:pt x="6106" y="18732"/>
                </a:cubicBezTo>
                <a:lnTo>
                  <a:pt x="6084" y="18731"/>
                </a:lnTo>
                <a:lnTo>
                  <a:pt x="6083" y="18764"/>
                </a:lnTo>
                <a:cubicBezTo>
                  <a:pt x="6065" y="18910"/>
                  <a:pt x="5941" y="19021"/>
                  <a:pt x="5797" y="19021"/>
                </a:cubicBezTo>
                <a:cubicBezTo>
                  <a:pt x="5785" y="19021"/>
                  <a:pt x="5772" y="19019"/>
                  <a:pt x="5762" y="19017"/>
                </a:cubicBezTo>
                <a:cubicBezTo>
                  <a:pt x="5761" y="19017"/>
                  <a:pt x="5750" y="19016"/>
                  <a:pt x="5749" y="19016"/>
                </a:cubicBezTo>
                <a:cubicBezTo>
                  <a:pt x="5671" y="19006"/>
                  <a:pt x="5603" y="18966"/>
                  <a:pt x="5555" y="18905"/>
                </a:cubicBezTo>
                <a:cubicBezTo>
                  <a:pt x="5508" y="18842"/>
                  <a:pt x="5488" y="18765"/>
                  <a:pt x="5498" y="18685"/>
                </a:cubicBezTo>
                <a:lnTo>
                  <a:pt x="5503" y="18658"/>
                </a:lnTo>
                <a:lnTo>
                  <a:pt x="5481" y="18654"/>
                </a:lnTo>
                <a:cubicBezTo>
                  <a:pt x="5410" y="18639"/>
                  <a:pt x="5336" y="18621"/>
                  <a:pt x="5255" y="18600"/>
                </a:cubicBezTo>
                <a:lnTo>
                  <a:pt x="5233" y="18595"/>
                </a:lnTo>
                <a:lnTo>
                  <a:pt x="5225" y="18617"/>
                </a:lnTo>
                <a:cubicBezTo>
                  <a:pt x="5224" y="18620"/>
                  <a:pt x="5224" y="18622"/>
                  <a:pt x="5223" y="18628"/>
                </a:cubicBezTo>
                <a:cubicBezTo>
                  <a:pt x="5181" y="18746"/>
                  <a:pt x="5071" y="18823"/>
                  <a:pt x="4950" y="18823"/>
                </a:cubicBezTo>
                <a:cubicBezTo>
                  <a:pt x="4917" y="18823"/>
                  <a:pt x="4885" y="18818"/>
                  <a:pt x="4853" y="18807"/>
                </a:cubicBezTo>
                <a:lnTo>
                  <a:pt x="4847" y="18804"/>
                </a:lnTo>
                <a:cubicBezTo>
                  <a:pt x="4695" y="18750"/>
                  <a:pt x="4616" y="18583"/>
                  <a:pt x="4670" y="18427"/>
                </a:cubicBezTo>
                <a:lnTo>
                  <a:pt x="4675" y="18420"/>
                </a:lnTo>
                <a:lnTo>
                  <a:pt x="4683" y="18399"/>
                </a:lnTo>
                <a:lnTo>
                  <a:pt x="4663" y="18390"/>
                </a:lnTo>
                <a:cubicBezTo>
                  <a:pt x="4330" y="18241"/>
                  <a:pt x="4019" y="18046"/>
                  <a:pt x="3739" y="17813"/>
                </a:cubicBezTo>
                <a:lnTo>
                  <a:pt x="3723" y="17799"/>
                </a:lnTo>
                <a:lnTo>
                  <a:pt x="3709" y="17815"/>
                </a:lnTo>
                <a:cubicBezTo>
                  <a:pt x="3706" y="17818"/>
                  <a:pt x="3704" y="17821"/>
                  <a:pt x="3700" y="17826"/>
                </a:cubicBezTo>
                <a:cubicBezTo>
                  <a:pt x="3643" y="17883"/>
                  <a:pt x="3571" y="17914"/>
                  <a:pt x="3491" y="17914"/>
                </a:cubicBezTo>
                <a:cubicBezTo>
                  <a:pt x="3416" y="17914"/>
                  <a:pt x="3345" y="17885"/>
                  <a:pt x="3291" y="17832"/>
                </a:cubicBezTo>
                <a:lnTo>
                  <a:pt x="3284" y="17826"/>
                </a:lnTo>
                <a:cubicBezTo>
                  <a:pt x="3229" y="17772"/>
                  <a:pt x="3198" y="17698"/>
                  <a:pt x="3197" y="17620"/>
                </a:cubicBezTo>
                <a:cubicBezTo>
                  <a:pt x="3197" y="17542"/>
                  <a:pt x="3226" y="17468"/>
                  <a:pt x="3284" y="17410"/>
                </a:cubicBezTo>
                <a:cubicBezTo>
                  <a:pt x="3287" y="17409"/>
                  <a:pt x="3289" y="17407"/>
                  <a:pt x="3291" y="17405"/>
                </a:cubicBezTo>
                <a:lnTo>
                  <a:pt x="3307" y="17391"/>
                </a:lnTo>
                <a:lnTo>
                  <a:pt x="3292" y="17376"/>
                </a:lnTo>
                <a:cubicBezTo>
                  <a:pt x="3242" y="17318"/>
                  <a:pt x="3192" y="17256"/>
                  <a:pt x="3145" y="17194"/>
                </a:cubicBezTo>
                <a:lnTo>
                  <a:pt x="3131" y="17177"/>
                </a:lnTo>
                <a:lnTo>
                  <a:pt x="3113" y="17191"/>
                </a:lnTo>
                <a:cubicBezTo>
                  <a:pt x="3110" y="17192"/>
                  <a:pt x="3108" y="17194"/>
                  <a:pt x="3103" y="17198"/>
                </a:cubicBezTo>
                <a:cubicBezTo>
                  <a:pt x="3055" y="17230"/>
                  <a:pt x="2998" y="17247"/>
                  <a:pt x="2940" y="17247"/>
                </a:cubicBezTo>
                <a:cubicBezTo>
                  <a:pt x="2844" y="17247"/>
                  <a:pt x="2755" y="17199"/>
                  <a:pt x="2703" y="17119"/>
                </a:cubicBezTo>
                <a:cubicBezTo>
                  <a:pt x="2702" y="17118"/>
                  <a:pt x="2695" y="17108"/>
                  <a:pt x="2695" y="17108"/>
                </a:cubicBezTo>
                <a:cubicBezTo>
                  <a:pt x="2608" y="16972"/>
                  <a:pt x="2648" y="16791"/>
                  <a:pt x="2786" y="16703"/>
                </a:cubicBezTo>
                <a:lnTo>
                  <a:pt x="2810" y="16688"/>
                </a:lnTo>
                <a:lnTo>
                  <a:pt x="2800" y="16670"/>
                </a:lnTo>
                <a:cubicBezTo>
                  <a:pt x="2761" y="16597"/>
                  <a:pt x="2726" y="16529"/>
                  <a:pt x="2694" y="16463"/>
                </a:cubicBezTo>
                <a:lnTo>
                  <a:pt x="2686" y="16443"/>
                </a:lnTo>
                <a:lnTo>
                  <a:pt x="2666" y="16451"/>
                </a:lnTo>
                <a:cubicBezTo>
                  <a:pt x="2664" y="16453"/>
                  <a:pt x="2660" y="16454"/>
                  <a:pt x="2654" y="16456"/>
                </a:cubicBezTo>
                <a:cubicBezTo>
                  <a:pt x="2619" y="16470"/>
                  <a:pt x="2585" y="16476"/>
                  <a:pt x="2549" y="16476"/>
                </a:cubicBezTo>
                <a:cubicBezTo>
                  <a:pt x="2427" y="16476"/>
                  <a:pt x="2322" y="16403"/>
                  <a:pt x="2280" y="16292"/>
                </a:cubicBezTo>
                <a:cubicBezTo>
                  <a:pt x="2280" y="16291"/>
                  <a:pt x="2276" y="16282"/>
                  <a:pt x="2276" y="16282"/>
                </a:cubicBezTo>
                <a:cubicBezTo>
                  <a:pt x="2248" y="16210"/>
                  <a:pt x="2250" y="16129"/>
                  <a:pt x="2284" y="16058"/>
                </a:cubicBezTo>
                <a:cubicBezTo>
                  <a:pt x="2317" y="15987"/>
                  <a:pt x="2375" y="15933"/>
                  <a:pt x="2450" y="15905"/>
                </a:cubicBezTo>
                <a:lnTo>
                  <a:pt x="2477" y="15896"/>
                </a:lnTo>
                <a:lnTo>
                  <a:pt x="2471" y="15875"/>
                </a:lnTo>
                <a:cubicBezTo>
                  <a:pt x="2392" y="15604"/>
                  <a:pt x="2342" y="15317"/>
                  <a:pt x="2323" y="15025"/>
                </a:cubicBezTo>
                <a:cubicBezTo>
                  <a:pt x="2490" y="15006"/>
                  <a:pt x="2619" y="14866"/>
                  <a:pt x="2624" y="14695"/>
                </a:cubicBezTo>
                <a:cubicBezTo>
                  <a:pt x="2625" y="14663"/>
                  <a:pt x="2621" y="14634"/>
                  <a:pt x="2613" y="14603"/>
                </a:cubicBezTo>
                <a:cubicBezTo>
                  <a:pt x="2579" y="14471"/>
                  <a:pt x="2470" y="14373"/>
                  <a:pt x="2335" y="14354"/>
                </a:cubicBezTo>
                <a:cubicBezTo>
                  <a:pt x="2349" y="14210"/>
                  <a:pt x="2370" y="14070"/>
                  <a:pt x="2398" y="13940"/>
                </a:cubicBezTo>
                <a:lnTo>
                  <a:pt x="2403" y="13918"/>
                </a:lnTo>
                <a:lnTo>
                  <a:pt x="2370" y="13911"/>
                </a:lnTo>
                <a:cubicBezTo>
                  <a:pt x="2215" y="13865"/>
                  <a:pt x="2127" y="13708"/>
                  <a:pt x="2171" y="13553"/>
                </a:cubicBezTo>
                <a:cubicBezTo>
                  <a:pt x="2171" y="13551"/>
                  <a:pt x="2174" y="13544"/>
                  <a:pt x="2174" y="13542"/>
                </a:cubicBezTo>
                <a:cubicBezTo>
                  <a:pt x="2211" y="13419"/>
                  <a:pt x="2326" y="13333"/>
                  <a:pt x="2454" y="13333"/>
                </a:cubicBezTo>
                <a:cubicBezTo>
                  <a:pt x="2482" y="13333"/>
                  <a:pt x="2511" y="13338"/>
                  <a:pt x="2542" y="13348"/>
                </a:cubicBezTo>
                <a:lnTo>
                  <a:pt x="2570" y="13358"/>
                </a:lnTo>
                <a:lnTo>
                  <a:pt x="2577" y="13336"/>
                </a:lnTo>
                <a:cubicBezTo>
                  <a:pt x="2679" y="13071"/>
                  <a:pt x="2811" y="12814"/>
                  <a:pt x="2972" y="12572"/>
                </a:cubicBezTo>
                <a:cubicBezTo>
                  <a:pt x="3024" y="12604"/>
                  <a:pt x="3083" y="12620"/>
                  <a:pt x="3146" y="12620"/>
                </a:cubicBezTo>
                <a:cubicBezTo>
                  <a:pt x="3250" y="12620"/>
                  <a:pt x="3347" y="12574"/>
                  <a:pt x="3413" y="12493"/>
                </a:cubicBezTo>
                <a:cubicBezTo>
                  <a:pt x="3481" y="12410"/>
                  <a:pt x="3503" y="12301"/>
                  <a:pt x="3477" y="12198"/>
                </a:cubicBezTo>
                <a:cubicBezTo>
                  <a:pt x="3462" y="12140"/>
                  <a:pt x="3431" y="12087"/>
                  <a:pt x="3388" y="12045"/>
                </a:cubicBezTo>
                <a:cubicBezTo>
                  <a:pt x="3489" y="11936"/>
                  <a:pt x="3588" y="11840"/>
                  <a:pt x="3690" y="11753"/>
                </a:cubicBezTo>
                <a:lnTo>
                  <a:pt x="3708" y="11739"/>
                </a:lnTo>
                <a:lnTo>
                  <a:pt x="3694" y="11721"/>
                </a:lnTo>
                <a:cubicBezTo>
                  <a:pt x="3693" y="11719"/>
                  <a:pt x="3690" y="11718"/>
                  <a:pt x="3684" y="11710"/>
                </a:cubicBezTo>
                <a:cubicBezTo>
                  <a:pt x="3639" y="11647"/>
                  <a:pt x="3619" y="11571"/>
                  <a:pt x="3631" y="11494"/>
                </a:cubicBezTo>
                <a:cubicBezTo>
                  <a:pt x="3636" y="11457"/>
                  <a:pt x="3650" y="11423"/>
                  <a:pt x="3667" y="11392"/>
                </a:cubicBezTo>
                <a:close/>
                <a:moveTo>
                  <a:pt x="4407" y="0"/>
                </a:moveTo>
                <a:cubicBezTo>
                  <a:pt x="4337" y="0"/>
                  <a:pt x="4264" y="24"/>
                  <a:pt x="4205" y="69"/>
                </a:cubicBezTo>
                <a:lnTo>
                  <a:pt x="4048" y="183"/>
                </a:lnTo>
                <a:cubicBezTo>
                  <a:pt x="4013" y="208"/>
                  <a:pt x="3985" y="240"/>
                  <a:pt x="3963" y="272"/>
                </a:cubicBezTo>
                <a:cubicBezTo>
                  <a:pt x="3903" y="364"/>
                  <a:pt x="3892" y="473"/>
                  <a:pt x="3940" y="560"/>
                </a:cubicBezTo>
                <a:cubicBezTo>
                  <a:pt x="3945" y="570"/>
                  <a:pt x="3948" y="578"/>
                  <a:pt x="3955" y="588"/>
                </a:cubicBezTo>
                <a:lnTo>
                  <a:pt x="3958" y="592"/>
                </a:lnTo>
                <a:lnTo>
                  <a:pt x="4283" y="1036"/>
                </a:lnTo>
                <a:lnTo>
                  <a:pt x="4126" y="1151"/>
                </a:lnTo>
                <a:lnTo>
                  <a:pt x="4531" y="1705"/>
                </a:lnTo>
                <a:lnTo>
                  <a:pt x="4609" y="1648"/>
                </a:lnTo>
                <a:lnTo>
                  <a:pt x="4643" y="1694"/>
                </a:lnTo>
                <a:lnTo>
                  <a:pt x="4565" y="1751"/>
                </a:lnTo>
                <a:lnTo>
                  <a:pt x="6047" y="3778"/>
                </a:lnTo>
                <a:lnTo>
                  <a:pt x="6002" y="3811"/>
                </a:lnTo>
                <a:cubicBezTo>
                  <a:pt x="5970" y="3776"/>
                  <a:pt x="5924" y="3755"/>
                  <a:pt x="5880" y="3755"/>
                </a:cubicBezTo>
                <a:cubicBezTo>
                  <a:pt x="5849" y="3755"/>
                  <a:pt x="5820" y="3763"/>
                  <a:pt x="5798" y="3781"/>
                </a:cubicBezTo>
                <a:lnTo>
                  <a:pt x="5780" y="3794"/>
                </a:lnTo>
                <a:lnTo>
                  <a:pt x="5781" y="3797"/>
                </a:lnTo>
                <a:cubicBezTo>
                  <a:pt x="5759" y="3820"/>
                  <a:pt x="5744" y="3851"/>
                  <a:pt x="5741" y="3884"/>
                </a:cubicBezTo>
                <a:cubicBezTo>
                  <a:pt x="5739" y="3919"/>
                  <a:pt x="5746" y="3955"/>
                  <a:pt x="5764" y="3987"/>
                </a:cubicBezTo>
                <a:lnTo>
                  <a:pt x="5256" y="4358"/>
                </a:lnTo>
                <a:lnTo>
                  <a:pt x="5238" y="4372"/>
                </a:lnTo>
                <a:lnTo>
                  <a:pt x="5326" y="4493"/>
                </a:lnTo>
                <a:lnTo>
                  <a:pt x="5401" y="4595"/>
                </a:lnTo>
                <a:lnTo>
                  <a:pt x="5964" y="5364"/>
                </a:lnTo>
                <a:lnTo>
                  <a:pt x="4968" y="6093"/>
                </a:lnTo>
                <a:lnTo>
                  <a:pt x="4949" y="6106"/>
                </a:lnTo>
                <a:lnTo>
                  <a:pt x="5754" y="7206"/>
                </a:lnTo>
                <a:lnTo>
                  <a:pt x="5546" y="8406"/>
                </a:lnTo>
                <a:cubicBezTo>
                  <a:pt x="5532" y="8397"/>
                  <a:pt x="5517" y="8389"/>
                  <a:pt x="5504" y="8385"/>
                </a:cubicBezTo>
                <a:cubicBezTo>
                  <a:pt x="5474" y="8376"/>
                  <a:pt x="5442" y="8371"/>
                  <a:pt x="5411" y="8371"/>
                </a:cubicBezTo>
                <a:cubicBezTo>
                  <a:pt x="5344" y="8371"/>
                  <a:pt x="5284" y="8391"/>
                  <a:pt x="5235" y="8426"/>
                </a:cubicBezTo>
                <a:cubicBezTo>
                  <a:pt x="5202" y="8423"/>
                  <a:pt x="5169" y="8418"/>
                  <a:pt x="5138" y="8408"/>
                </a:cubicBezTo>
                <a:cubicBezTo>
                  <a:pt x="5105" y="8398"/>
                  <a:pt x="5074" y="8384"/>
                  <a:pt x="5045" y="8368"/>
                </a:cubicBezTo>
                <a:cubicBezTo>
                  <a:pt x="5013" y="8284"/>
                  <a:pt x="4943" y="8212"/>
                  <a:pt x="4848" y="8184"/>
                </a:cubicBezTo>
                <a:cubicBezTo>
                  <a:pt x="4832" y="8179"/>
                  <a:pt x="4811" y="8177"/>
                  <a:pt x="4786" y="8177"/>
                </a:cubicBezTo>
                <a:cubicBezTo>
                  <a:pt x="4757" y="8177"/>
                  <a:pt x="4723" y="8180"/>
                  <a:pt x="4686" y="8184"/>
                </a:cubicBezTo>
                <a:cubicBezTo>
                  <a:pt x="4644" y="8188"/>
                  <a:pt x="4600" y="8191"/>
                  <a:pt x="4560" y="8191"/>
                </a:cubicBezTo>
                <a:cubicBezTo>
                  <a:pt x="4521" y="8191"/>
                  <a:pt x="4485" y="8188"/>
                  <a:pt x="4457" y="8180"/>
                </a:cubicBezTo>
                <a:cubicBezTo>
                  <a:pt x="4390" y="8159"/>
                  <a:pt x="4325" y="8103"/>
                  <a:pt x="4264" y="8053"/>
                </a:cubicBezTo>
                <a:cubicBezTo>
                  <a:pt x="4215" y="8011"/>
                  <a:pt x="4172" y="7974"/>
                  <a:pt x="4133" y="7962"/>
                </a:cubicBezTo>
                <a:cubicBezTo>
                  <a:pt x="4103" y="7953"/>
                  <a:pt x="4071" y="7948"/>
                  <a:pt x="4040" y="7948"/>
                </a:cubicBezTo>
                <a:cubicBezTo>
                  <a:pt x="3973" y="7948"/>
                  <a:pt x="3913" y="7968"/>
                  <a:pt x="3864" y="8002"/>
                </a:cubicBezTo>
                <a:cubicBezTo>
                  <a:pt x="3831" y="8000"/>
                  <a:pt x="3798" y="7995"/>
                  <a:pt x="3767" y="7986"/>
                </a:cubicBezTo>
                <a:cubicBezTo>
                  <a:pt x="3734" y="7975"/>
                  <a:pt x="3703" y="7960"/>
                  <a:pt x="3674" y="7944"/>
                </a:cubicBezTo>
                <a:cubicBezTo>
                  <a:pt x="3642" y="7860"/>
                  <a:pt x="3572" y="7789"/>
                  <a:pt x="3477" y="7760"/>
                </a:cubicBezTo>
                <a:cubicBezTo>
                  <a:pt x="3461" y="7755"/>
                  <a:pt x="3441" y="7753"/>
                  <a:pt x="3418" y="7753"/>
                </a:cubicBezTo>
                <a:cubicBezTo>
                  <a:pt x="3389" y="7753"/>
                  <a:pt x="3354" y="7756"/>
                  <a:pt x="3317" y="7760"/>
                </a:cubicBezTo>
                <a:cubicBezTo>
                  <a:pt x="3275" y="7764"/>
                  <a:pt x="3230" y="7768"/>
                  <a:pt x="3188" y="7768"/>
                </a:cubicBezTo>
                <a:cubicBezTo>
                  <a:pt x="3150" y="7768"/>
                  <a:pt x="3114" y="7765"/>
                  <a:pt x="3087" y="7757"/>
                </a:cubicBezTo>
                <a:cubicBezTo>
                  <a:pt x="3019" y="7736"/>
                  <a:pt x="2954" y="7680"/>
                  <a:pt x="2894" y="7630"/>
                </a:cubicBezTo>
                <a:cubicBezTo>
                  <a:pt x="2844" y="7588"/>
                  <a:pt x="2801" y="7551"/>
                  <a:pt x="2762" y="7538"/>
                </a:cubicBezTo>
                <a:cubicBezTo>
                  <a:pt x="2732" y="7529"/>
                  <a:pt x="2700" y="7525"/>
                  <a:pt x="2669" y="7525"/>
                </a:cubicBezTo>
                <a:cubicBezTo>
                  <a:pt x="2621" y="7525"/>
                  <a:pt x="2574" y="7535"/>
                  <a:pt x="2533" y="7556"/>
                </a:cubicBezTo>
                <a:cubicBezTo>
                  <a:pt x="2518" y="7563"/>
                  <a:pt x="2505" y="7572"/>
                  <a:pt x="2492" y="7581"/>
                </a:cubicBezTo>
                <a:cubicBezTo>
                  <a:pt x="2458" y="7579"/>
                  <a:pt x="2422" y="7574"/>
                  <a:pt x="2384" y="7565"/>
                </a:cubicBezTo>
                <a:cubicBezTo>
                  <a:pt x="2348" y="7556"/>
                  <a:pt x="2312" y="7544"/>
                  <a:pt x="2280" y="7530"/>
                </a:cubicBezTo>
                <a:cubicBezTo>
                  <a:pt x="2274" y="7521"/>
                  <a:pt x="2269" y="7510"/>
                  <a:pt x="2263" y="7500"/>
                </a:cubicBezTo>
                <a:cubicBezTo>
                  <a:pt x="2210" y="7430"/>
                  <a:pt x="2126" y="7383"/>
                  <a:pt x="2029" y="7377"/>
                </a:cubicBezTo>
                <a:cubicBezTo>
                  <a:pt x="2025" y="7377"/>
                  <a:pt x="2021" y="7377"/>
                  <a:pt x="2017" y="7377"/>
                </a:cubicBezTo>
                <a:cubicBezTo>
                  <a:pt x="1965" y="7377"/>
                  <a:pt x="1894" y="7402"/>
                  <a:pt x="1820" y="7432"/>
                </a:cubicBezTo>
                <a:cubicBezTo>
                  <a:pt x="1749" y="7458"/>
                  <a:pt x="1679" y="7488"/>
                  <a:pt x="1615" y="7495"/>
                </a:cubicBezTo>
                <a:cubicBezTo>
                  <a:pt x="1603" y="7497"/>
                  <a:pt x="1591" y="7497"/>
                  <a:pt x="1578" y="7497"/>
                </a:cubicBezTo>
                <a:cubicBezTo>
                  <a:pt x="1530" y="7497"/>
                  <a:pt x="1477" y="7489"/>
                  <a:pt x="1428" y="7483"/>
                </a:cubicBezTo>
                <a:lnTo>
                  <a:pt x="1390" y="7477"/>
                </a:lnTo>
                <a:cubicBezTo>
                  <a:pt x="1349" y="7470"/>
                  <a:pt x="1296" y="7464"/>
                  <a:pt x="1253" y="7464"/>
                </a:cubicBezTo>
                <a:cubicBezTo>
                  <a:pt x="1224" y="7464"/>
                  <a:pt x="1200" y="7467"/>
                  <a:pt x="1182" y="7473"/>
                </a:cubicBezTo>
                <a:cubicBezTo>
                  <a:pt x="1094" y="7500"/>
                  <a:pt x="1022" y="7563"/>
                  <a:pt x="987" y="7638"/>
                </a:cubicBezTo>
                <a:cubicBezTo>
                  <a:pt x="978" y="7653"/>
                  <a:pt x="974" y="7669"/>
                  <a:pt x="971" y="7685"/>
                </a:cubicBezTo>
                <a:cubicBezTo>
                  <a:pt x="942" y="7707"/>
                  <a:pt x="911" y="7728"/>
                  <a:pt x="877" y="7747"/>
                </a:cubicBezTo>
                <a:cubicBezTo>
                  <a:pt x="844" y="7765"/>
                  <a:pt x="810" y="7781"/>
                  <a:pt x="774" y="7795"/>
                </a:cubicBezTo>
                <a:cubicBezTo>
                  <a:pt x="758" y="7789"/>
                  <a:pt x="742" y="7785"/>
                  <a:pt x="725" y="7784"/>
                </a:cubicBezTo>
                <a:cubicBezTo>
                  <a:pt x="717" y="7783"/>
                  <a:pt x="709" y="7783"/>
                  <a:pt x="700" y="7783"/>
                </a:cubicBezTo>
                <a:cubicBezTo>
                  <a:pt x="623" y="7783"/>
                  <a:pt x="543" y="7817"/>
                  <a:pt x="481" y="7874"/>
                </a:cubicBezTo>
                <a:cubicBezTo>
                  <a:pt x="446" y="7904"/>
                  <a:pt x="415" y="7963"/>
                  <a:pt x="378" y="8064"/>
                </a:cubicBezTo>
                <a:cubicBezTo>
                  <a:pt x="372" y="8082"/>
                  <a:pt x="366" y="8102"/>
                  <a:pt x="359" y="8121"/>
                </a:cubicBezTo>
                <a:cubicBezTo>
                  <a:pt x="339" y="8176"/>
                  <a:pt x="318" y="8237"/>
                  <a:pt x="291" y="8284"/>
                </a:cubicBezTo>
                <a:cubicBezTo>
                  <a:pt x="262" y="8329"/>
                  <a:pt x="223" y="8374"/>
                  <a:pt x="182" y="8419"/>
                </a:cubicBezTo>
                <a:cubicBezTo>
                  <a:pt x="167" y="8435"/>
                  <a:pt x="154" y="8451"/>
                  <a:pt x="140" y="8466"/>
                </a:cubicBezTo>
                <a:cubicBezTo>
                  <a:pt x="71" y="8545"/>
                  <a:pt x="34" y="8606"/>
                  <a:pt x="23" y="8651"/>
                </a:cubicBezTo>
                <a:cubicBezTo>
                  <a:pt x="1" y="8745"/>
                  <a:pt x="18" y="8844"/>
                  <a:pt x="67" y="8914"/>
                </a:cubicBezTo>
                <a:cubicBezTo>
                  <a:pt x="78" y="8928"/>
                  <a:pt x="90" y="8940"/>
                  <a:pt x="102" y="8952"/>
                </a:cubicBezTo>
                <a:cubicBezTo>
                  <a:pt x="108" y="8988"/>
                  <a:pt x="113" y="9028"/>
                  <a:pt x="115" y="9067"/>
                </a:cubicBezTo>
                <a:cubicBezTo>
                  <a:pt x="117" y="9107"/>
                  <a:pt x="115" y="9145"/>
                  <a:pt x="113" y="9181"/>
                </a:cubicBezTo>
                <a:cubicBezTo>
                  <a:pt x="102" y="9193"/>
                  <a:pt x="90" y="9207"/>
                  <a:pt x="82" y="9223"/>
                </a:cubicBezTo>
                <a:cubicBezTo>
                  <a:pt x="39" y="9296"/>
                  <a:pt x="28" y="9392"/>
                  <a:pt x="57" y="9482"/>
                </a:cubicBezTo>
                <a:cubicBezTo>
                  <a:pt x="73" y="9536"/>
                  <a:pt x="129" y="9599"/>
                  <a:pt x="182" y="9653"/>
                </a:cubicBezTo>
                <a:lnTo>
                  <a:pt x="210" y="9682"/>
                </a:lnTo>
                <a:cubicBezTo>
                  <a:pt x="256" y="9730"/>
                  <a:pt x="303" y="9777"/>
                  <a:pt x="334" y="9827"/>
                </a:cubicBezTo>
                <a:cubicBezTo>
                  <a:pt x="366" y="9882"/>
                  <a:pt x="388" y="9953"/>
                  <a:pt x="409" y="10024"/>
                </a:cubicBezTo>
                <a:cubicBezTo>
                  <a:pt x="435" y="10109"/>
                  <a:pt x="461" y="10190"/>
                  <a:pt x="500" y="10231"/>
                </a:cubicBezTo>
                <a:cubicBezTo>
                  <a:pt x="563" y="10298"/>
                  <a:pt x="645" y="10335"/>
                  <a:pt x="731" y="10335"/>
                </a:cubicBezTo>
                <a:cubicBezTo>
                  <a:pt x="746" y="10335"/>
                  <a:pt x="762" y="10332"/>
                  <a:pt x="778" y="10330"/>
                </a:cubicBezTo>
                <a:cubicBezTo>
                  <a:pt x="810" y="10347"/>
                  <a:pt x="841" y="10365"/>
                  <a:pt x="872" y="10388"/>
                </a:cubicBezTo>
                <a:cubicBezTo>
                  <a:pt x="902" y="10410"/>
                  <a:pt x="930" y="10435"/>
                  <a:pt x="955" y="10462"/>
                </a:cubicBezTo>
                <a:cubicBezTo>
                  <a:pt x="956" y="10472"/>
                  <a:pt x="956" y="10483"/>
                  <a:pt x="958" y="10493"/>
                </a:cubicBezTo>
                <a:cubicBezTo>
                  <a:pt x="979" y="10580"/>
                  <a:pt x="1041" y="10655"/>
                  <a:pt x="1126" y="10699"/>
                </a:cubicBezTo>
                <a:cubicBezTo>
                  <a:pt x="1175" y="10723"/>
                  <a:pt x="1254" y="10726"/>
                  <a:pt x="1338" y="10729"/>
                </a:cubicBezTo>
                <a:cubicBezTo>
                  <a:pt x="1414" y="10732"/>
                  <a:pt x="1491" y="10733"/>
                  <a:pt x="1552" y="10752"/>
                </a:cubicBezTo>
                <a:cubicBezTo>
                  <a:pt x="1620" y="10773"/>
                  <a:pt x="1685" y="10828"/>
                  <a:pt x="1744" y="10878"/>
                </a:cubicBezTo>
                <a:cubicBezTo>
                  <a:pt x="1795" y="10920"/>
                  <a:pt x="1838" y="10957"/>
                  <a:pt x="1876" y="10969"/>
                </a:cubicBezTo>
                <a:cubicBezTo>
                  <a:pt x="1906" y="10978"/>
                  <a:pt x="1938" y="10984"/>
                  <a:pt x="1970" y="10984"/>
                </a:cubicBezTo>
                <a:cubicBezTo>
                  <a:pt x="2036" y="10984"/>
                  <a:pt x="2096" y="10964"/>
                  <a:pt x="2147" y="10928"/>
                </a:cubicBezTo>
                <a:cubicBezTo>
                  <a:pt x="2180" y="10931"/>
                  <a:pt x="2211" y="10936"/>
                  <a:pt x="2244" y="10945"/>
                </a:cubicBezTo>
                <a:cubicBezTo>
                  <a:pt x="2277" y="10955"/>
                  <a:pt x="2307" y="10970"/>
                  <a:pt x="2337" y="10986"/>
                </a:cubicBezTo>
                <a:cubicBezTo>
                  <a:pt x="2368" y="11070"/>
                  <a:pt x="2439" y="11142"/>
                  <a:pt x="2534" y="11170"/>
                </a:cubicBezTo>
                <a:cubicBezTo>
                  <a:pt x="2549" y="11176"/>
                  <a:pt x="2569" y="11177"/>
                  <a:pt x="2592" y="11177"/>
                </a:cubicBezTo>
                <a:cubicBezTo>
                  <a:pt x="2622" y="11177"/>
                  <a:pt x="2658" y="11174"/>
                  <a:pt x="2695" y="11169"/>
                </a:cubicBezTo>
                <a:cubicBezTo>
                  <a:pt x="2737" y="11165"/>
                  <a:pt x="2781" y="11162"/>
                  <a:pt x="2822" y="11162"/>
                </a:cubicBezTo>
                <a:cubicBezTo>
                  <a:pt x="2861" y="11162"/>
                  <a:pt x="2897" y="11165"/>
                  <a:pt x="2925" y="11174"/>
                </a:cubicBezTo>
                <a:cubicBezTo>
                  <a:pt x="2993" y="11195"/>
                  <a:pt x="3059" y="11249"/>
                  <a:pt x="3118" y="11300"/>
                </a:cubicBezTo>
                <a:cubicBezTo>
                  <a:pt x="3168" y="11342"/>
                  <a:pt x="3212" y="11379"/>
                  <a:pt x="3250" y="11391"/>
                </a:cubicBezTo>
                <a:cubicBezTo>
                  <a:pt x="3281" y="11400"/>
                  <a:pt x="3312" y="11406"/>
                  <a:pt x="3344" y="11406"/>
                </a:cubicBezTo>
                <a:cubicBezTo>
                  <a:pt x="3409" y="11406"/>
                  <a:pt x="3470" y="11386"/>
                  <a:pt x="3520" y="11350"/>
                </a:cubicBezTo>
                <a:cubicBezTo>
                  <a:pt x="3553" y="11353"/>
                  <a:pt x="3584" y="11358"/>
                  <a:pt x="3618" y="11367"/>
                </a:cubicBezTo>
                <a:cubicBezTo>
                  <a:pt x="3621" y="11369"/>
                  <a:pt x="3624" y="11370"/>
                  <a:pt x="3629" y="11371"/>
                </a:cubicBezTo>
                <a:cubicBezTo>
                  <a:pt x="3609" y="11406"/>
                  <a:pt x="3595" y="11444"/>
                  <a:pt x="3590" y="11483"/>
                </a:cubicBezTo>
                <a:cubicBezTo>
                  <a:pt x="3577" y="11569"/>
                  <a:pt x="3598" y="11656"/>
                  <a:pt x="3650" y="11728"/>
                </a:cubicBezTo>
                <a:cubicBezTo>
                  <a:pt x="3547" y="11817"/>
                  <a:pt x="3449" y="11914"/>
                  <a:pt x="3346" y="12025"/>
                </a:cubicBezTo>
                <a:lnTo>
                  <a:pt x="3330" y="12041"/>
                </a:lnTo>
                <a:lnTo>
                  <a:pt x="3347" y="12057"/>
                </a:lnTo>
                <a:cubicBezTo>
                  <a:pt x="3392" y="12097"/>
                  <a:pt x="3424" y="12149"/>
                  <a:pt x="3439" y="12204"/>
                </a:cubicBezTo>
                <a:cubicBezTo>
                  <a:pt x="3461" y="12294"/>
                  <a:pt x="3441" y="12387"/>
                  <a:pt x="3383" y="12458"/>
                </a:cubicBezTo>
                <a:cubicBezTo>
                  <a:pt x="3326" y="12529"/>
                  <a:pt x="3242" y="12569"/>
                  <a:pt x="3151" y="12569"/>
                </a:cubicBezTo>
                <a:cubicBezTo>
                  <a:pt x="3091" y="12569"/>
                  <a:pt x="3033" y="12551"/>
                  <a:pt x="2983" y="12516"/>
                </a:cubicBezTo>
                <a:lnTo>
                  <a:pt x="2964" y="12503"/>
                </a:lnTo>
                <a:lnTo>
                  <a:pt x="2950" y="12523"/>
                </a:lnTo>
                <a:cubicBezTo>
                  <a:pt x="2787" y="12768"/>
                  <a:pt x="2651" y="13026"/>
                  <a:pt x="2548" y="13294"/>
                </a:cubicBezTo>
                <a:cubicBezTo>
                  <a:pt x="2518" y="13286"/>
                  <a:pt x="2488" y="13283"/>
                  <a:pt x="2459" y="13283"/>
                </a:cubicBezTo>
                <a:cubicBezTo>
                  <a:pt x="2311" y="13283"/>
                  <a:pt x="2179" y="13381"/>
                  <a:pt x="2136" y="13522"/>
                </a:cubicBezTo>
                <a:cubicBezTo>
                  <a:pt x="2136" y="13523"/>
                  <a:pt x="2132" y="13534"/>
                  <a:pt x="2132" y="13534"/>
                </a:cubicBezTo>
                <a:cubicBezTo>
                  <a:pt x="2081" y="13710"/>
                  <a:pt x="2180" y="13889"/>
                  <a:pt x="2355" y="13945"/>
                </a:cubicBezTo>
                <a:cubicBezTo>
                  <a:pt x="2327" y="14077"/>
                  <a:pt x="2307" y="14218"/>
                  <a:pt x="2292" y="14365"/>
                </a:cubicBezTo>
                <a:lnTo>
                  <a:pt x="2290" y="14388"/>
                </a:lnTo>
                <a:lnTo>
                  <a:pt x="2314" y="14390"/>
                </a:lnTo>
                <a:cubicBezTo>
                  <a:pt x="2439" y="14398"/>
                  <a:pt x="2543" y="14487"/>
                  <a:pt x="2574" y="14607"/>
                </a:cubicBezTo>
                <a:cubicBezTo>
                  <a:pt x="2580" y="14633"/>
                  <a:pt x="2582" y="14660"/>
                  <a:pt x="2582" y="14686"/>
                </a:cubicBezTo>
                <a:cubicBezTo>
                  <a:pt x="2579" y="14840"/>
                  <a:pt x="2456" y="14967"/>
                  <a:pt x="2302" y="14973"/>
                </a:cubicBezTo>
                <a:lnTo>
                  <a:pt x="2279" y="14975"/>
                </a:lnTo>
                <a:lnTo>
                  <a:pt x="2280" y="14999"/>
                </a:lnTo>
                <a:cubicBezTo>
                  <a:pt x="2297" y="15295"/>
                  <a:pt x="2345" y="15584"/>
                  <a:pt x="2424" y="15859"/>
                </a:cubicBezTo>
                <a:cubicBezTo>
                  <a:pt x="2344" y="15893"/>
                  <a:pt x="2281" y="15953"/>
                  <a:pt x="2244" y="16032"/>
                </a:cubicBezTo>
                <a:cubicBezTo>
                  <a:pt x="2207" y="16114"/>
                  <a:pt x="2203" y="16206"/>
                  <a:pt x="2234" y="16290"/>
                </a:cubicBezTo>
                <a:lnTo>
                  <a:pt x="2239" y="16300"/>
                </a:lnTo>
                <a:cubicBezTo>
                  <a:pt x="2289" y="16431"/>
                  <a:pt x="2412" y="16513"/>
                  <a:pt x="2551" y="16513"/>
                </a:cubicBezTo>
                <a:cubicBezTo>
                  <a:pt x="2591" y="16513"/>
                  <a:pt x="2629" y="16507"/>
                  <a:pt x="2666" y="16494"/>
                </a:cubicBezTo>
                <a:cubicBezTo>
                  <a:pt x="2692" y="16549"/>
                  <a:pt x="2722" y="16605"/>
                  <a:pt x="2753" y="16664"/>
                </a:cubicBezTo>
                <a:cubicBezTo>
                  <a:pt x="2602" y="16766"/>
                  <a:pt x="2560" y="16971"/>
                  <a:pt x="2660" y="17127"/>
                </a:cubicBezTo>
                <a:cubicBezTo>
                  <a:pt x="2662" y="17128"/>
                  <a:pt x="2666" y="17134"/>
                  <a:pt x="2667" y="17135"/>
                </a:cubicBezTo>
                <a:cubicBezTo>
                  <a:pt x="2729" y="17229"/>
                  <a:pt x="2832" y="17285"/>
                  <a:pt x="2944" y="17285"/>
                </a:cubicBezTo>
                <a:cubicBezTo>
                  <a:pt x="3007" y="17285"/>
                  <a:pt x="3071" y="17266"/>
                  <a:pt x="3126" y="17232"/>
                </a:cubicBezTo>
                <a:cubicBezTo>
                  <a:pt x="3166" y="17282"/>
                  <a:pt x="3205" y="17330"/>
                  <a:pt x="3247" y="17380"/>
                </a:cubicBezTo>
                <a:cubicBezTo>
                  <a:pt x="3188" y="17443"/>
                  <a:pt x="3155" y="17525"/>
                  <a:pt x="3155" y="17614"/>
                </a:cubicBezTo>
                <a:cubicBezTo>
                  <a:pt x="3156" y="17703"/>
                  <a:pt x="3192" y="17788"/>
                  <a:pt x="3255" y="17851"/>
                </a:cubicBezTo>
                <a:lnTo>
                  <a:pt x="3262" y="17857"/>
                </a:lnTo>
                <a:cubicBezTo>
                  <a:pt x="3266" y="17862"/>
                  <a:pt x="3271" y="17866"/>
                  <a:pt x="3276" y="17870"/>
                </a:cubicBezTo>
                <a:cubicBezTo>
                  <a:pt x="3317" y="17905"/>
                  <a:pt x="3365" y="17930"/>
                  <a:pt x="3416" y="17942"/>
                </a:cubicBezTo>
                <a:cubicBezTo>
                  <a:pt x="3429" y="17945"/>
                  <a:pt x="3444" y="17947"/>
                  <a:pt x="3457" y="17949"/>
                </a:cubicBezTo>
                <a:cubicBezTo>
                  <a:pt x="3468" y="17950"/>
                  <a:pt x="3482" y="17952"/>
                  <a:pt x="3494" y="17952"/>
                </a:cubicBezTo>
                <a:cubicBezTo>
                  <a:pt x="3536" y="17952"/>
                  <a:pt x="3577" y="17945"/>
                  <a:pt x="3616" y="17929"/>
                </a:cubicBezTo>
                <a:cubicBezTo>
                  <a:pt x="3658" y="17913"/>
                  <a:pt x="3697" y="17888"/>
                  <a:pt x="3731" y="17855"/>
                </a:cubicBezTo>
                <a:cubicBezTo>
                  <a:pt x="3777" y="17893"/>
                  <a:pt x="3826" y="17930"/>
                  <a:pt x="3874" y="17966"/>
                </a:cubicBezTo>
                <a:cubicBezTo>
                  <a:pt x="3899" y="17984"/>
                  <a:pt x="3922" y="18003"/>
                  <a:pt x="3947" y="18021"/>
                </a:cubicBezTo>
                <a:cubicBezTo>
                  <a:pt x="4120" y="18145"/>
                  <a:pt x="4301" y="18253"/>
                  <a:pt x="4491" y="18348"/>
                </a:cubicBezTo>
                <a:cubicBezTo>
                  <a:pt x="4527" y="18366"/>
                  <a:pt x="4562" y="18384"/>
                  <a:pt x="4599" y="18401"/>
                </a:cubicBezTo>
                <a:cubicBezTo>
                  <a:pt x="4609" y="18406"/>
                  <a:pt x="4618" y="18411"/>
                  <a:pt x="4628" y="18416"/>
                </a:cubicBezTo>
                <a:cubicBezTo>
                  <a:pt x="4570" y="18590"/>
                  <a:pt x="4663" y="18779"/>
                  <a:pt x="4836" y="18841"/>
                </a:cubicBezTo>
                <a:lnTo>
                  <a:pt x="4842" y="18843"/>
                </a:lnTo>
                <a:cubicBezTo>
                  <a:pt x="4879" y="18857"/>
                  <a:pt x="4916" y="18864"/>
                  <a:pt x="4954" y="18864"/>
                </a:cubicBezTo>
                <a:cubicBezTo>
                  <a:pt x="5092" y="18864"/>
                  <a:pt x="5218" y="18777"/>
                  <a:pt x="5268" y="18645"/>
                </a:cubicBezTo>
                <a:cubicBezTo>
                  <a:pt x="5334" y="18662"/>
                  <a:pt x="5395" y="18677"/>
                  <a:pt x="5454" y="18690"/>
                </a:cubicBezTo>
                <a:cubicBezTo>
                  <a:pt x="5445" y="18775"/>
                  <a:pt x="5469" y="18859"/>
                  <a:pt x="5522" y="18930"/>
                </a:cubicBezTo>
                <a:cubicBezTo>
                  <a:pt x="5576" y="19001"/>
                  <a:pt x="5655" y="19047"/>
                  <a:pt x="5746" y="19060"/>
                </a:cubicBezTo>
                <a:cubicBezTo>
                  <a:pt x="5748" y="19060"/>
                  <a:pt x="5755" y="19062"/>
                  <a:pt x="5757" y="19062"/>
                </a:cubicBezTo>
                <a:cubicBezTo>
                  <a:pt x="5770" y="19063"/>
                  <a:pt x="5784" y="19064"/>
                  <a:pt x="5797" y="19064"/>
                </a:cubicBezTo>
                <a:cubicBezTo>
                  <a:pt x="5963" y="19064"/>
                  <a:pt x="6105" y="18941"/>
                  <a:pt x="6129" y="18775"/>
                </a:cubicBezTo>
                <a:cubicBezTo>
                  <a:pt x="6183" y="18778"/>
                  <a:pt x="6239" y="18778"/>
                  <a:pt x="6293" y="18778"/>
                </a:cubicBezTo>
                <a:lnTo>
                  <a:pt x="6320" y="18778"/>
                </a:lnTo>
                <a:cubicBezTo>
                  <a:pt x="6339" y="18948"/>
                  <a:pt x="6483" y="19079"/>
                  <a:pt x="6656" y="19079"/>
                </a:cubicBezTo>
                <a:cubicBezTo>
                  <a:pt x="6664" y="19079"/>
                  <a:pt x="6673" y="19079"/>
                  <a:pt x="6684" y="19078"/>
                </a:cubicBezTo>
                <a:lnTo>
                  <a:pt x="6698" y="19075"/>
                </a:lnTo>
                <a:cubicBezTo>
                  <a:pt x="6788" y="19067"/>
                  <a:pt x="6869" y="19023"/>
                  <a:pt x="6926" y="18953"/>
                </a:cubicBezTo>
                <a:cubicBezTo>
                  <a:pt x="6980" y="18886"/>
                  <a:pt x="7006" y="18803"/>
                  <a:pt x="7001" y="18716"/>
                </a:cubicBezTo>
                <a:cubicBezTo>
                  <a:pt x="7133" y="18693"/>
                  <a:pt x="7268" y="18662"/>
                  <a:pt x="7404" y="18622"/>
                </a:cubicBezTo>
                <a:lnTo>
                  <a:pt x="7426" y="18616"/>
                </a:lnTo>
                <a:lnTo>
                  <a:pt x="7418" y="18594"/>
                </a:lnTo>
                <a:cubicBezTo>
                  <a:pt x="7369" y="18445"/>
                  <a:pt x="7449" y="18279"/>
                  <a:pt x="7599" y="18227"/>
                </a:cubicBezTo>
                <a:cubicBezTo>
                  <a:pt x="7633" y="18214"/>
                  <a:pt x="7668" y="18208"/>
                  <a:pt x="7702" y="18208"/>
                </a:cubicBezTo>
                <a:cubicBezTo>
                  <a:pt x="7818" y="18208"/>
                  <a:pt x="7924" y="18277"/>
                  <a:pt x="7970" y="18385"/>
                </a:cubicBezTo>
                <a:lnTo>
                  <a:pt x="7980" y="18406"/>
                </a:lnTo>
                <a:lnTo>
                  <a:pt x="8001" y="18395"/>
                </a:lnTo>
                <a:cubicBezTo>
                  <a:pt x="8238" y="18285"/>
                  <a:pt x="8464" y="18152"/>
                  <a:pt x="8669" y="18000"/>
                </a:cubicBezTo>
                <a:cubicBezTo>
                  <a:pt x="8694" y="17982"/>
                  <a:pt x="8718" y="17963"/>
                  <a:pt x="8743" y="17944"/>
                </a:cubicBezTo>
                <a:lnTo>
                  <a:pt x="8746" y="17941"/>
                </a:lnTo>
                <a:cubicBezTo>
                  <a:pt x="8810" y="18008"/>
                  <a:pt x="8898" y="18046"/>
                  <a:pt x="8992" y="18046"/>
                </a:cubicBezTo>
                <a:cubicBezTo>
                  <a:pt x="9073" y="18046"/>
                  <a:pt x="9152" y="18016"/>
                  <a:pt x="9219" y="17960"/>
                </a:cubicBezTo>
                <a:lnTo>
                  <a:pt x="9226" y="17957"/>
                </a:lnTo>
                <a:cubicBezTo>
                  <a:pt x="9331" y="17860"/>
                  <a:pt x="9360" y="17710"/>
                  <a:pt x="9310" y="17583"/>
                </a:cubicBezTo>
                <a:cubicBezTo>
                  <a:pt x="9304" y="17570"/>
                  <a:pt x="9298" y="17556"/>
                  <a:pt x="9289" y="17543"/>
                </a:cubicBezTo>
                <a:cubicBezTo>
                  <a:pt x="9283" y="17531"/>
                  <a:pt x="9278" y="17520"/>
                  <a:pt x="9271" y="17509"/>
                </a:cubicBezTo>
                <a:cubicBezTo>
                  <a:pt x="9265" y="17502"/>
                  <a:pt x="9258" y="17494"/>
                  <a:pt x="9252" y="17487"/>
                </a:cubicBezTo>
                <a:cubicBezTo>
                  <a:pt x="9298" y="17438"/>
                  <a:pt x="9339" y="17391"/>
                  <a:pt x="9376" y="17348"/>
                </a:cubicBezTo>
                <a:cubicBezTo>
                  <a:pt x="9431" y="17386"/>
                  <a:pt x="9495" y="17406"/>
                  <a:pt x="9564" y="17406"/>
                </a:cubicBezTo>
                <a:cubicBezTo>
                  <a:pt x="9580" y="17406"/>
                  <a:pt x="9595" y="17402"/>
                  <a:pt x="9611" y="17401"/>
                </a:cubicBezTo>
                <a:cubicBezTo>
                  <a:pt x="9682" y="17390"/>
                  <a:pt x="9745" y="17360"/>
                  <a:pt x="9796" y="17312"/>
                </a:cubicBezTo>
                <a:cubicBezTo>
                  <a:pt x="9810" y="17299"/>
                  <a:pt x="9825" y="17284"/>
                  <a:pt x="9837" y="17269"/>
                </a:cubicBezTo>
                <a:cubicBezTo>
                  <a:pt x="9838" y="17266"/>
                  <a:pt x="9843" y="17258"/>
                  <a:pt x="9846" y="17255"/>
                </a:cubicBezTo>
                <a:cubicBezTo>
                  <a:pt x="9909" y="17167"/>
                  <a:pt x="9922" y="17056"/>
                  <a:pt x="9890" y="16958"/>
                </a:cubicBezTo>
                <a:cubicBezTo>
                  <a:pt x="9884" y="16943"/>
                  <a:pt x="9879" y="16928"/>
                  <a:pt x="9873" y="16915"/>
                </a:cubicBezTo>
                <a:cubicBezTo>
                  <a:pt x="9863" y="16897"/>
                  <a:pt x="9854" y="16880"/>
                  <a:pt x="9841" y="16862"/>
                </a:cubicBezTo>
                <a:cubicBezTo>
                  <a:pt x="9821" y="16835"/>
                  <a:pt x="9796" y="16811"/>
                  <a:pt x="9769" y="16790"/>
                </a:cubicBezTo>
                <a:cubicBezTo>
                  <a:pt x="9836" y="16676"/>
                  <a:pt x="9898" y="16555"/>
                  <a:pt x="9958" y="16422"/>
                </a:cubicBezTo>
                <a:lnTo>
                  <a:pt x="9968" y="16401"/>
                </a:lnTo>
                <a:lnTo>
                  <a:pt x="9945" y="16392"/>
                </a:lnTo>
                <a:cubicBezTo>
                  <a:pt x="9799" y="16333"/>
                  <a:pt x="9725" y="16170"/>
                  <a:pt x="9779" y="16022"/>
                </a:cubicBezTo>
                <a:cubicBezTo>
                  <a:pt x="9821" y="15905"/>
                  <a:pt x="9933" y="15827"/>
                  <a:pt x="10057" y="15827"/>
                </a:cubicBezTo>
                <a:cubicBezTo>
                  <a:pt x="10086" y="15827"/>
                  <a:pt x="10115" y="15832"/>
                  <a:pt x="10144" y="15841"/>
                </a:cubicBezTo>
                <a:lnTo>
                  <a:pt x="10167" y="15847"/>
                </a:lnTo>
                <a:lnTo>
                  <a:pt x="10173" y="15825"/>
                </a:lnTo>
                <a:cubicBezTo>
                  <a:pt x="10251" y="15538"/>
                  <a:pt x="10299" y="15247"/>
                  <a:pt x="10312" y="14958"/>
                </a:cubicBezTo>
                <a:cubicBezTo>
                  <a:pt x="10400" y="14953"/>
                  <a:pt x="10481" y="14916"/>
                  <a:pt x="10541" y="14852"/>
                </a:cubicBezTo>
                <a:cubicBezTo>
                  <a:pt x="10602" y="14787"/>
                  <a:pt x="10634" y="14700"/>
                  <a:pt x="10632" y="14609"/>
                </a:cubicBezTo>
                <a:lnTo>
                  <a:pt x="10632" y="14602"/>
                </a:lnTo>
                <a:cubicBezTo>
                  <a:pt x="10629" y="14534"/>
                  <a:pt x="10608" y="14471"/>
                  <a:pt x="10569" y="14417"/>
                </a:cubicBezTo>
                <a:cubicBezTo>
                  <a:pt x="10505" y="14331"/>
                  <a:pt x="10404" y="14278"/>
                  <a:pt x="10295" y="14278"/>
                </a:cubicBezTo>
                <a:lnTo>
                  <a:pt x="10289" y="14278"/>
                </a:lnTo>
                <a:cubicBezTo>
                  <a:pt x="10281" y="14213"/>
                  <a:pt x="10272" y="14150"/>
                  <a:pt x="10263" y="14091"/>
                </a:cubicBezTo>
                <a:cubicBezTo>
                  <a:pt x="10347" y="14066"/>
                  <a:pt x="10417" y="14012"/>
                  <a:pt x="10462" y="13938"/>
                </a:cubicBezTo>
                <a:cubicBezTo>
                  <a:pt x="10508" y="13860"/>
                  <a:pt x="10521" y="13769"/>
                  <a:pt x="10499" y="13681"/>
                </a:cubicBezTo>
                <a:cubicBezTo>
                  <a:pt x="10499" y="13680"/>
                  <a:pt x="10496" y="13671"/>
                  <a:pt x="10496" y="13670"/>
                </a:cubicBezTo>
                <a:cubicBezTo>
                  <a:pt x="10485" y="13629"/>
                  <a:pt x="10467" y="13592"/>
                  <a:pt x="10443" y="13558"/>
                </a:cubicBezTo>
                <a:cubicBezTo>
                  <a:pt x="10380" y="13471"/>
                  <a:pt x="10277" y="13421"/>
                  <a:pt x="10170" y="13421"/>
                </a:cubicBezTo>
                <a:cubicBezTo>
                  <a:pt x="10145" y="13421"/>
                  <a:pt x="10119" y="13424"/>
                  <a:pt x="10094" y="13429"/>
                </a:cubicBezTo>
                <a:cubicBezTo>
                  <a:pt x="10033" y="13257"/>
                  <a:pt x="9961" y="13089"/>
                  <a:pt x="9875" y="12925"/>
                </a:cubicBezTo>
                <a:cubicBezTo>
                  <a:pt x="9872" y="12876"/>
                  <a:pt x="9858" y="12822"/>
                  <a:pt x="9832" y="12770"/>
                </a:cubicBezTo>
                <a:lnTo>
                  <a:pt x="9806" y="12720"/>
                </a:lnTo>
                <a:lnTo>
                  <a:pt x="9935" y="12626"/>
                </a:lnTo>
                <a:cubicBezTo>
                  <a:pt x="9994" y="12741"/>
                  <a:pt x="10090" y="12817"/>
                  <a:pt x="10178" y="12817"/>
                </a:cubicBezTo>
                <a:cubicBezTo>
                  <a:pt x="10191" y="12817"/>
                  <a:pt x="10204" y="12814"/>
                  <a:pt x="10215" y="12811"/>
                </a:cubicBezTo>
                <a:lnTo>
                  <a:pt x="10216" y="12814"/>
                </a:lnTo>
                <a:lnTo>
                  <a:pt x="10238" y="12804"/>
                </a:lnTo>
                <a:cubicBezTo>
                  <a:pt x="10334" y="12758"/>
                  <a:pt x="10353" y="12595"/>
                  <a:pt x="10279" y="12444"/>
                </a:cubicBezTo>
                <a:lnTo>
                  <a:pt x="10253" y="12393"/>
                </a:lnTo>
                <a:lnTo>
                  <a:pt x="10381" y="12299"/>
                </a:lnTo>
                <a:cubicBezTo>
                  <a:pt x="10441" y="12414"/>
                  <a:pt x="10537" y="12490"/>
                  <a:pt x="10626" y="12490"/>
                </a:cubicBezTo>
                <a:cubicBezTo>
                  <a:pt x="10638" y="12490"/>
                  <a:pt x="10650" y="12488"/>
                  <a:pt x="10663" y="12484"/>
                </a:cubicBezTo>
                <a:lnTo>
                  <a:pt x="10664" y="12488"/>
                </a:lnTo>
                <a:lnTo>
                  <a:pt x="10685" y="12477"/>
                </a:lnTo>
                <a:cubicBezTo>
                  <a:pt x="10781" y="12431"/>
                  <a:pt x="10800" y="12268"/>
                  <a:pt x="10726" y="12117"/>
                </a:cubicBezTo>
                <a:lnTo>
                  <a:pt x="10701" y="12066"/>
                </a:lnTo>
                <a:lnTo>
                  <a:pt x="10828" y="11972"/>
                </a:lnTo>
                <a:cubicBezTo>
                  <a:pt x="10887" y="12087"/>
                  <a:pt x="10984" y="12163"/>
                  <a:pt x="11072" y="12163"/>
                </a:cubicBezTo>
                <a:cubicBezTo>
                  <a:pt x="11085" y="12163"/>
                  <a:pt x="11097" y="12161"/>
                  <a:pt x="11108" y="12157"/>
                </a:cubicBezTo>
                <a:lnTo>
                  <a:pt x="11109" y="12161"/>
                </a:lnTo>
                <a:lnTo>
                  <a:pt x="11129" y="12150"/>
                </a:lnTo>
                <a:cubicBezTo>
                  <a:pt x="11186" y="12123"/>
                  <a:pt x="11214" y="12055"/>
                  <a:pt x="11214" y="11975"/>
                </a:cubicBezTo>
                <a:lnTo>
                  <a:pt x="11214" y="11959"/>
                </a:lnTo>
                <a:cubicBezTo>
                  <a:pt x="11212" y="11906"/>
                  <a:pt x="11197" y="11846"/>
                  <a:pt x="11170" y="11790"/>
                </a:cubicBezTo>
                <a:lnTo>
                  <a:pt x="11144" y="11739"/>
                </a:lnTo>
                <a:lnTo>
                  <a:pt x="11272" y="11645"/>
                </a:lnTo>
                <a:cubicBezTo>
                  <a:pt x="11332" y="11760"/>
                  <a:pt x="11428" y="11836"/>
                  <a:pt x="11517" y="11836"/>
                </a:cubicBezTo>
                <a:cubicBezTo>
                  <a:pt x="11529" y="11836"/>
                  <a:pt x="11541" y="11834"/>
                  <a:pt x="11554" y="11831"/>
                </a:cubicBezTo>
                <a:lnTo>
                  <a:pt x="11555" y="11834"/>
                </a:lnTo>
                <a:lnTo>
                  <a:pt x="11576" y="11823"/>
                </a:lnTo>
                <a:cubicBezTo>
                  <a:pt x="11672" y="11777"/>
                  <a:pt x="11691" y="11614"/>
                  <a:pt x="11617" y="11464"/>
                </a:cubicBezTo>
                <a:lnTo>
                  <a:pt x="11592" y="11412"/>
                </a:lnTo>
                <a:lnTo>
                  <a:pt x="11719" y="11318"/>
                </a:lnTo>
                <a:cubicBezTo>
                  <a:pt x="11778" y="11433"/>
                  <a:pt x="11876" y="11509"/>
                  <a:pt x="11963" y="11509"/>
                </a:cubicBezTo>
                <a:cubicBezTo>
                  <a:pt x="11977" y="11509"/>
                  <a:pt x="11988" y="11507"/>
                  <a:pt x="11999" y="11504"/>
                </a:cubicBezTo>
                <a:lnTo>
                  <a:pt x="12000" y="11507"/>
                </a:lnTo>
                <a:lnTo>
                  <a:pt x="12021" y="11496"/>
                </a:lnTo>
                <a:cubicBezTo>
                  <a:pt x="12118" y="11450"/>
                  <a:pt x="12136" y="11287"/>
                  <a:pt x="12062" y="11137"/>
                </a:cubicBezTo>
                <a:lnTo>
                  <a:pt x="12037" y="11085"/>
                </a:lnTo>
                <a:lnTo>
                  <a:pt x="12057" y="11070"/>
                </a:lnTo>
                <a:cubicBezTo>
                  <a:pt x="12108" y="11108"/>
                  <a:pt x="12172" y="11131"/>
                  <a:pt x="12236" y="11131"/>
                </a:cubicBezTo>
                <a:cubicBezTo>
                  <a:pt x="12273" y="11131"/>
                  <a:pt x="12309" y="11124"/>
                  <a:pt x="12341" y="11110"/>
                </a:cubicBezTo>
                <a:lnTo>
                  <a:pt x="12790" y="10917"/>
                </a:lnTo>
                <a:lnTo>
                  <a:pt x="12569" y="11218"/>
                </a:lnTo>
                <a:lnTo>
                  <a:pt x="12530" y="11235"/>
                </a:lnTo>
                <a:cubicBezTo>
                  <a:pt x="12467" y="11263"/>
                  <a:pt x="12419" y="11313"/>
                  <a:pt x="12398" y="11376"/>
                </a:cubicBezTo>
                <a:cubicBezTo>
                  <a:pt x="12374" y="11444"/>
                  <a:pt x="12383" y="11519"/>
                  <a:pt x="12418" y="11586"/>
                </a:cubicBezTo>
                <a:cubicBezTo>
                  <a:pt x="12471" y="11682"/>
                  <a:pt x="12577" y="11745"/>
                  <a:pt x="12685" y="11745"/>
                </a:cubicBezTo>
                <a:cubicBezTo>
                  <a:pt x="12722" y="11745"/>
                  <a:pt x="12758" y="11739"/>
                  <a:pt x="12791" y="11724"/>
                </a:cubicBezTo>
                <a:lnTo>
                  <a:pt x="13248" y="11528"/>
                </a:lnTo>
                <a:lnTo>
                  <a:pt x="13027" y="11830"/>
                </a:lnTo>
                <a:lnTo>
                  <a:pt x="12978" y="11851"/>
                </a:lnTo>
                <a:cubicBezTo>
                  <a:pt x="12915" y="11878"/>
                  <a:pt x="12868" y="11929"/>
                  <a:pt x="12847" y="11992"/>
                </a:cubicBezTo>
                <a:cubicBezTo>
                  <a:pt x="12822" y="12059"/>
                  <a:pt x="12831" y="12135"/>
                  <a:pt x="12867" y="12202"/>
                </a:cubicBezTo>
                <a:cubicBezTo>
                  <a:pt x="12919" y="12298"/>
                  <a:pt x="13023" y="12361"/>
                  <a:pt x="13133" y="12361"/>
                </a:cubicBezTo>
                <a:cubicBezTo>
                  <a:pt x="13170" y="12361"/>
                  <a:pt x="13206" y="12355"/>
                  <a:pt x="13241" y="12340"/>
                </a:cubicBezTo>
                <a:lnTo>
                  <a:pt x="13653" y="12162"/>
                </a:lnTo>
                <a:lnTo>
                  <a:pt x="13413" y="12489"/>
                </a:lnTo>
                <a:cubicBezTo>
                  <a:pt x="13327" y="12606"/>
                  <a:pt x="13346" y="12787"/>
                  <a:pt x="13455" y="12889"/>
                </a:cubicBezTo>
                <a:cubicBezTo>
                  <a:pt x="13505" y="12936"/>
                  <a:pt x="13565" y="12961"/>
                  <a:pt x="13628" y="12961"/>
                </a:cubicBezTo>
                <a:cubicBezTo>
                  <a:pt x="13703" y="12961"/>
                  <a:pt x="13771" y="12925"/>
                  <a:pt x="13818" y="12862"/>
                </a:cubicBezTo>
                <a:lnTo>
                  <a:pt x="14497" y="11934"/>
                </a:lnTo>
                <a:lnTo>
                  <a:pt x="14613" y="11775"/>
                </a:lnTo>
                <a:lnTo>
                  <a:pt x="14641" y="11735"/>
                </a:lnTo>
                <a:lnTo>
                  <a:pt x="14645" y="11734"/>
                </a:lnTo>
                <a:cubicBezTo>
                  <a:pt x="14708" y="11706"/>
                  <a:pt x="14755" y="11656"/>
                  <a:pt x="14776" y="11591"/>
                </a:cubicBezTo>
                <a:cubicBezTo>
                  <a:pt x="14799" y="11527"/>
                  <a:pt x="14792" y="11455"/>
                  <a:pt x="14761" y="11392"/>
                </a:cubicBezTo>
                <a:cubicBezTo>
                  <a:pt x="14760" y="11390"/>
                  <a:pt x="14757" y="11386"/>
                  <a:pt x="14756" y="11382"/>
                </a:cubicBezTo>
                <a:cubicBezTo>
                  <a:pt x="14749" y="11369"/>
                  <a:pt x="14740" y="11355"/>
                  <a:pt x="14730" y="11342"/>
                </a:cubicBezTo>
                <a:cubicBezTo>
                  <a:pt x="14673" y="11270"/>
                  <a:pt x="14583" y="11223"/>
                  <a:pt x="14491" y="11223"/>
                </a:cubicBezTo>
                <a:cubicBezTo>
                  <a:pt x="14454" y="11223"/>
                  <a:pt x="14418" y="11229"/>
                  <a:pt x="14385" y="11244"/>
                </a:cubicBezTo>
                <a:lnTo>
                  <a:pt x="14019" y="11401"/>
                </a:lnTo>
                <a:lnTo>
                  <a:pt x="14250" y="11086"/>
                </a:lnTo>
                <a:cubicBezTo>
                  <a:pt x="14286" y="11059"/>
                  <a:pt x="14313" y="11022"/>
                  <a:pt x="14329" y="10976"/>
                </a:cubicBezTo>
                <a:cubicBezTo>
                  <a:pt x="14354" y="10910"/>
                  <a:pt x="14345" y="10833"/>
                  <a:pt x="14309" y="10768"/>
                </a:cubicBezTo>
                <a:cubicBezTo>
                  <a:pt x="14257" y="10671"/>
                  <a:pt x="14151" y="10607"/>
                  <a:pt x="14042" y="10607"/>
                </a:cubicBezTo>
                <a:cubicBezTo>
                  <a:pt x="14006" y="10607"/>
                  <a:pt x="13970" y="10615"/>
                  <a:pt x="13937" y="10628"/>
                </a:cubicBezTo>
                <a:lnTo>
                  <a:pt x="13563" y="10790"/>
                </a:lnTo>
                <a:lnTo>
                  <a:pt x="13563" y="10790"/>
                </a:lnTo>
                <a:lnTo>
                  <a:pt x="13787" y="10481"/>
                </a:lnTo>
                <a:cubicBezTo>
                  <a:pt x="13832" y="10452"/>
                  <a:pt x="13864" y="10411"/>
                  <a:pt x="13881" y="10362"/>
                </a:cubicBezTo>
                <a:cubicBezTo>
                  <a:pt x="13897" y="10316"/>
                  <a:pt x="13897" y="10269"/>
                  <a:pt x="13886" y="10221"/>
                </a:cubicBezTo>
                <a:lnTo>
                  <a:pt x="14245" y="9959"/>
                </a:lnTo>
                <a:cubicBezTo>
                  <a:pt x="14302" y="9919"/>
                  <a:pt x="14349" y="9867"/>
                  <a:pt x="14387" y="9810"/>
                </a:cubicBezTo>
                <a:cubicBezTo>
                  <a:pt x="14390" y="9819"/>
                  <a:pt x="14394" y="9829"/>
                  <a:pt x="14397" y="9836"/>
                </a:cubicBezTo>
                <a:lnTo>
                  <a:pt x="14351" y="9869"/>
                </a:lnTo>
                <a:cubicBezTo>
                  <a:pt x="14290" y="9915"/>
                  <a:pt x="14265" y="9989"/>
                  <a:pt x="14290" y="10046"/>
                </a:cubicBezTo>
                <a:lnTo>
                  <a:pt x="14287" y="10047"/>
                </a:lnTo>
                <a:lnTo>
                  <a:pt x="14301" y="10066"/>
                </a:lnTo>
                <a:cubicBezTo>
                  <a:pt x="14322" y="10096"/>
                  <a:pt x="14359" y="10112"/>
                  <a:pt x="14399" y="10112"/>
                </a:cubicBezTo>
                <a:lnTo>
                  <a:pt x="14412" y="10112"/>
                </a:lnTo>
                <a:cubicBezTo>
                  <a:pt x="14439" y="10109"/>
                  <a:pt x="14466" y="10100"/>
                  <a:pt x="14492" y="10084"/>
                </a:cubicBezTo>
                <a:cubicBezTo>
                  <a:pt x="14504" y="10116"/>
                  <a:pt x="14517" y="10147"/>
                  <a:pt x="14531" y="10179"/>
                </a:cubicBezTo>
                <a:lnTo>
                  <a:pt x="14497" y="10204"/>
                </a:lnTo>
                <a:cubicBezTo>
                  <a:pt x="14435" y="10251"/>
                  <a:pt x="14409" y="10325"/>
                  <a:pt x="14435" y="10381"/>
                </a:cubicBezTo>
                <a:lnTo>
                  <a:pt x="14433" y="10383"/>
                </a:lnTo>
                <a:lnTo>
                  <a:pt x="14445" y="10401"/>
                </a:lnTo>
                <a:cubicBezTo>
                  <a:pt x="14467" y="10431"/>
                  <a:pt x="14503" y="10448"/>
                  <a:pt x="14545" y="10448"/>
                </a:cubicBezTo>
                <a:cubicBezTo>
                  <a:pt x="14578" y="10448"/>
                  <a:pt x="14612" y="10436"/>
                  <a:pt x="14640" y="10417"/>
                </a:cubicBezTo>
                <a:cubicBezTo>
                  <a:pt x="14655" y="10448"/>
                  <a:pt x="14671" y="10480"/>
                  <a:pt x="14686" y="10510"/>
                </a:cubicBezTo>
                <a:lnTo>
                  <a:pt x="14650" y="10537"/>
                </a:lnTo>
                <a:cubicBezTo>
                  <a:pt x="14612" y="10564"/>
                  <a:pt x="14587" y="10604"/>
                  <a:pt x="14580" y="10646"/>
                </a:cubicBezTo>
                <a:cubicBezTo>
                  <a:pt x="14576" y="10669"/>
                  <a:pt x="14581" y="10692"/>
                  <a:pt x="14591" y="10712"/>
                </a:cubicBezTo>
                <a:lnTo>
                  <a:pt x="14587" y="10715"/>
                </a:lnTo>
                <a:lnTo>
                  <a:pt x="14599" y="10733"/>
                </a:lnTo>
                <a:cubicBezTo>
                  <a:pt x="14622" y="10763"/>
                  <a:pt x="14657" y="10780"/>
                  <a:pt x="14699" y="10780"/>
                </a:cubicBezTo>
                <a:cubicBezTo>
                  <a:pt x="14735" y="10780"/>
                  <a:pt x="14772" y="10768"/>
                  <a:pt x="14804" y="10744"/>
                </a:cubicBezTo>
                <a:lnTo>
                  <a:pt x="14807" y="10743"/>
                </a:lnTo>
                <a:cubicBezTo>
                  <a:pt x="14823" y="10773"/>
                  <a:pt x="14840" y="10802"/>
                  <a:pt x="14856" y="10832"/>
                </a:cubicBezTo>
                <a:lnTo>
                  <a:pt x="14845" y="10839"/>
                </a:lnTo>
                <a:cubicBezTo>
                  <a:pt x="14783" y="10886"/>
                  <a:pt x="14757" y="10959"/>
                  <a:pt x="14783" y="11016"/>
                </a:cubicBezTo>
                <a:lnTo>
                  <a:pt x="14781" y="11017"/>
                </a:lnTo>
                <a:lnTo>
                  <a:pt x="14793" y="11036"/>
                </a:lnTo>
                <a:cubicBezTo>
                  <a:pt x="14802" y="11048"/>
                  <a:pt x="14813" y="11058"/>
                  <a:pt x="14825" y="11064"/>
                </a:cubicBezTo>
                <a:cubicBezTo>
                  <a:pt x="14839" y="11071"/>
                  <a:pt x="14852" y="11077"/>
                  <a:pt x="14867" y="11080"/>
                </a:cubicBezTo>
                <a:cubicBezTo>
                  <a:pt x="14876" y="11081"/>
                  <a:pt x="14883" y="11082"/>
                  <a:pt x="14892" y="11082"/>
                </a:cubicBezTo>
                <a:cubicBezTo>
                  <a:pt x="14923" y="11082"/>
                  <a:pt x="14951" y="11071"/>
                  <a:pt x="14979" y="11055"/>
                </a:cubicBezTo>
                <a:cubicBezTo>
                  <a:pt x="14997" y="11085"/>
                  <a:pt x="15014" y="11116"/>
                  <a:pt x="15032" y="11144"/>
                </a:cubicBezTo>
                <a:lnTo>
                  <a:pt x="15021" y="11152"/>
                </a:lnTo>
                <a:cubicBezTo>
                  <a:pt x="14983" y="11180"/>
                  <a:pt x="14958" y="11219"/>
                  <a:pt x="14951" y="11261"/>
                </a:cubicBezTo>
                <a:cubicBezTo>
                  <a:pt x="14947" y="11285"/>
                  <a:pt x="14953" y="11307"/>
                  <a:pt x="14962" y="11328"/>
                </a:cubicBezTo>
                <a:lnTo>
                  <a:pt x="14958" y="11330"/>
                </a:lnTo>
                <a:lnTo>
                  <a:pt x="14972" y="11349"/>
                </a:lnTo>
                <a:cubicBezTo>
                  <a:pt x="14989" y="11374"/>
                  <a:pt x="15018" y="11388"/>
                  <a:pt x="15051" y="11393"/>
                </a:cubicBezTo>
                <a:cubicBezTo>
                  <a:pt x="15057" y="11395"/>
                  <a:pt x="15063" y="11396"/>
                  <a:pt x="15071" y="11396"/>
                </a:cubicBezTo>
                <a:cubicBezTo>
                  <a:pt x="15081" y="11396"/>
                  <a:pt x="15090" y="11393"/>
                  <a:pt x="15100" y="11391"/>
                </a:cubicBezTo>
                <a:cubicBezTo>
                  <a:pt x="15127" y="11386"/>
                  <a:pt x="15152" y="11377"/>
                  <a:pt x="15174" y="11360"/>
                </a:cubicBezTo>
                <a:lnTo>
                  <a:pt x="15192" y="11348"/>
                </a:lnTo>
                <a:cubicBezTo>
                  <a:pt x="15475" y="11595"/>
                  <a:pt x="15779" y="11755"/>
                  <a:pt x="16062" y="11801"/>
                </a:cubicBezTo>
                <a:lnTo>
                  <a:pt x="16094" y="11844"/>
                </a:lnTo>
                <a:lnTo>
                  <a:pt x="16090" y="11846"/>
                </a:lnTo>
                <a:cubicBezTo>
                  <a:pt x="16058" y="11871"/>
                  <a:pt x="16033" y="11902"/>
                  <a:pt x="16022" y="11935"/>
                </a:cubicBezTo>
                <a:cubicBezTo>
                  <a:pt x="16011" y="11962"/>
                  <a:pt x="16011" y="11988"/>
                  <a:pt x="16020" y="12010"/>
                </a:cubicBezTo>
                <a:lnTo>
                  <a:pt x="16017" y="12012"/>
                </a:lnTo>
                <a:lnTo>
                  <a:pt x="16030" y="12030"/>
                </a:lnTo>
                <a:cubicBezTo>
                  <a:pt x="16047" y="12054"/>
                  <a:pt x="16078" y="12067"/>
                  <a:pt x="16113" y="12067"/>
                </a:cubicBezTo>
                <a:cubicBezTo>
                  <a:pt x="16149" y="12067"/>
                  <a:pt x="16190" y="12052"/>
                  <a:pt x="16223" y="12028"/>
                </a:cubicBezTo>
                <a:lnTo>
                  <a:pt x="16313" y="11961"/>
                </a:lnTo>
                <a:lnTo>
                  <a:pt x="16739" y="12542"/>
                </a:lnTo>
                <a:lnTo>
                  <a:pt x="16772" y="12589"/>
                </a:lnTo>
                <a:cubicBezTo>
                  <a:pt x="16801" y="12630"/>
                  <a:pt x="16849" y="12653"/>
                  <a:pt x="16898" y="12653"/>
                </a:cubicBezTo>
                <a:cubicBezTo>
                  <a:pt x="16932" y="12653"/>
                  <a:pt x="16965" y="12643"/>
                  <a:pt x="16991" y="12624"/>
                </a:cubicBezTo>
                <a:lnTo>
                  <a:pt x="17045" y="12584"/>
                </a:lnTo>
                <a:lnTo>
                  <a:pt x="17435" y="13116"/>
                </a:lnTo>
                <a:lnTo>
                  <a:pt x="17752" y="12884"/>
                </a:lnTo>
                <a:lnTo>
                  <a:pt x="17362" y="12352"/>
                </a:lnTo>
                <a:lnTo>
                  <a:pt x="17417" y="12313"/>
                </a:lnTo>
                <a:cubicBezTo>
                  <a:pt x="17487" y="12261"/>
                  <a:pt x="17502" y="12162"/>
                  <a:pt x="17451" y="12092"/>
                </a:cubicBezTo>
                <a:lnTo>
                  <a:pt x="17418" y="12046"/>
                </a:lnTo>
                <a:lnTo>
                  <a:pt x="16992" y="11465"/>
                </a:lnTo>
                <a:lnTo>
                  <a:pt x="17082" y="11398"/>
                </a:lnTo>
                <a:cubicBezTo>
                  <a:pt x="17153" y="11348"/>
                  <a:pt x="17180" y="11266"/>
                  <a:pt x="17143" y="11216"/>
                </a:cubicBezTo>
                <a:lnTo>
                  <a:pt x="17129" y="11197"/>
                </a:lnTo>
                <a:lnTo>
                  <a:pt x="17124" y="11201"/>
                </a:lnTo>
                <a:cubicBezTo>
                  <a:pt x="17106" y="11188"/>
                  <a:pt x="17082" y="11181"/>
                  <a:pt x="17056" y="11181"/>
                </a:cubicBezTo>
                <a:cubicBezTo>
                  <a:pt x="17022" y="11181"/>
                  <a:pt x="16984" y="11193"/>
                  <a:pt x="16950" y="11218"/>
                </a:cubicBezTo>
                <a:lnTo>
                  <a:pt x="16948" y="11221"/>
                </a:lnTo>
                <a:lnTo>
                  <a:pt x="16916" y="11177"/>
                </a:lnTo>
                <a:cubicBezTo>
                  <a:pt x="16956" y="10895"/>
                  <a:pt x="16897" y="10555"/>
                  <a:pt x="16747" y="10211"/>
                </a:cubicBezTo>
                <a:lnTo>
                  <a:pt x="16764" y="10198"/>
                </a:lnTo>
                <a:cubicBezTo>
                  <a:pt x="16797" y="10174"/>
                  <a:pt x="16821" y="10141"/>
                  <a:pt x="16832" y="10104"/>
                </a:cubicBezTo>
                <a:cubicBezTo>
                  <a:pt x="16834" y="10095"/>
                  <a:pt x="16835" y="10085"/>
                  <a:pt x="16837" y="10077"/>
                </a:cubicBezTo>
                <a:cubicBezTo>
                  <a:pt x="16838" y="10048"/>
                  <a:pt x="16832" y="10022"/>
                  <a:pt x="16816" y="10001"/>
                </a:cubicBezTo>
                <a:lnTo>
                  <a:pt x="16802" y="9983"/>
                </a:lnTo>
                <a:lnTo>
                  <a:pt x="16797" y="9987"/>
                </a:lnTo>
                <a:cubicBezTo>
                  <a:pt x="16774" y="9968"/>
                  <a:pt x="16743" y="9958"/>
                  <a:pt x="16711" y="9958"/>
                </a:cubicBezTo>
                <a:cubicBezTo>
                  <a:pt x="16677" y="9958"/>
                  <a:pt x="16642" y="9968"/>
                  <a:pt x="16612" y="9990"/>
                </a:cubicBezTo>
                <a:lnTo>
                  <a:pt x="16603" y="9998"/>
                </a:lnTo>
                <a:cubicBezTo>
                  <a:pt x="16581" y="9972"/>
                  <a:pt x="16558" y="9947"/>
                  <a:pt x="16534" y="9922"/>
                </a:cubicBezTo>
                <a:cubicBezTo>
                  <a:pt x="16565" y="9895"/>
                  <a:pt x="16585" y="9862"/>
                  <a:pt x="16590" y="9825"/>
                </a:cubicBezTo>
                <a:cubicBezTo>
                  <a:pt x="16596" y="9793"/>
                  <a:pt x="16587" y="9761"/>
                  <a:pt x="16570" y="9737"/>
                </a:cubicBezTo>
                <a:lnTo>
                  <a:pt x="16558" y="9719"/>
                </a:lnTo>
                <a:lnTo>
                  <a:pt x="16552" y="9724"/>
                </a:lnTo>
                <a:cubicBezTo>
                  <a:pt x="16529" y="9704"/>
                  <a:pt x="16499" y="9694"/>
                  <a:pt x="16466" y="9694"/>
                </a:cubicBezTo>
                <a:cubicBezTo>
                  <a:pt x="16433" y="9694"/>
                  <a:pt x="16398" y="9705"/>
                  <a:pt x="16368" y="9727"/>
                </a:cubicBezTo>
                <a:lnTo>
                  <a:pt x="16358" y="9734"/>
                </a:lnTo>
                <a:cubicBezTo>
                  <a:pt x="16334" y="9709"/>
                  <a:pt x="16311" y="9685"/>
                  <a:pt x="16289" y="9661"/>
                </a:cubicBezTo>
                <a:lnTo>
                  <a:pt x="16291" y="9660"/>
                </a:lnTo>
                <a:cubicBezTo>
                  <a:pt x="16323" y="9636"/>
                  <a:pt x="16348" y="9603"/>
                  <a:pt x="16358" y="9566"/>
                </a:cubicBezTo>
                <a:cubicBezTo>
                  <a:pt x="16369" y="9528"/>
                  <a:pt x="16364" y="9492"/>
                  <a:pt x="16342" y="9462"/>
                </a:cubicBezTo>
                <a:lnTo>
                  <a:pt x="16329" y="9444"/>
                </a:lnTo>
                <a:lnTo>
                  <a:pt x="16323" y="9447"/>
                </a:lnTo>
                <a:cubicBezTo>
                  <a:pt x="16301" y="9429"/>
                  <a:pt x="16271" y="9419"/>
                  <a:pt x="16239" y="9419"/>
                </a:cubicBezTo>
                <a:cubicBezTo>
                  <a:pt x="16205" y="9419"/>
                  <a:pt x="16170" y="9429"/>
                  <a:pt x="16139" y="9451"/>
                </a:cubicBezTo>
                <a:lnTo>
                  <a:pt x="16104" y="9478"/>
                </a:lnTo>
                <a:cubicBezTo>
                  <a:pt x="16079" y="9455"/>
                  <a:pt x="16054" y="9430"/>
                  <a:pt x="16030" y="9407"/>
                </a:cubicBezTo>
                <a:cubicBezTo>
                  <a:pt x="16094" y="9355"/>
                  <a:pt x="16113" y="9272"/>
                  <a:pt x="16072" y="9217"/>
                </a:cubicBezTo>
                <a:lnTo>
                  <a:pt x="16059" y="9198"/>
                </a:lnTo>
                <a:lnTo>
                  <a:pt x="16054" y="9203"/>
                </a:lnTo>
                <a:cubicBezTo>
                  <a:pt x="16031" y="9184"/>
                  <a:pt x="16000" y="9174"/>
                  <a:pt x="15967" y="9174"/>
                </a:cubicBezTo>
                <a:cubicBezTo>
                  <a:pt x="15934" y="9174"/>
                  <a:pt x="15899" y="9184"/>
                  <a:pt x="15869" y="9207"/>
                </a:cubicBezTo>
                <a:lnTo>
                  <a:pt x="15835" y="9231"/>
                </a:lnTo>
                <a:cubicBezTo>
                  <a:pt x="15809" y="9209"/>
                  <a:pt x="15782" y="9186"/>
                  <a:pt x="15756" y="9165"/>
                </a:cubicBezTo>
                <a:cubicBezTo>
                  <a:pt x="15768" y="9155"/>
                  <a:pt x="15777" y="9145"/>
                  <a:pt x="15785" y="9133"/>
                </a:cubicBezTo>
                <a:lnTo>
                  <a:pt x="15788" y="9130"/>
                </a:lnTo>
                <a:cubicBezTo>
                  <a:pt x="15798" y="9115"/>
                  <a:pt x="15806" y="9098"/>
                  <a:pt x="15810" y="9082"/>
                </a:cubicBezTo>
                <a:cubicBezTo>
                  <a:pt x="15810" y="9081"/>
                  <a:pt x="15811" y="9081"/>
                  <a:pt x="15811" y="9080"/>
                </a:cubicBezTo>
                <a:lnTo>
                  <a:pt x="15811" y="9078"/>
                </a:lnTo>
                <a:cubicBezTo>
                  <a:pt x="15812" y="9076"/>
                  <a:pt x="15812" y="9072"/>
                  <a:pt x="15812" y="9070"/>
                </a:cubicBezTo>
                <a:cubicBezTo>
                  <a:pt x="15817" y="9041"/>
                  <a:pt x="15815" y="9014"/>
                  <a:pt x="15801" y="8992"/>
                </a:cubicBezTo>
                <a:cubicBezTo>
                  <a:pt x="15799" y="8986"/>
                  <a:pt x="15798" y="8982"/>
                  <a:pt x="15794" y="8977"/>
                </a:cubicBezTo>
                <a:lnTo>
                  <a:pt x="15780" y="8959"/>
                </a:lnTo>
                <a:lnTo>
                  <a:pt x="15775" y="8962"/>
                </a:lnTo>
                <a:cubicBezTo>
                  <a:pt x="15753" y="8943"/>
                  <a:pt x="15722" y="8933"/>
                  <a:pt x="15690" y="8933"/>
                </a:cubicBezTo>
                <a:cubicBezTo>
                  <a:pt x="15674" y="8933"/>
                  <a:pt x="15657" y="8936"/>
                  <a:pt x="15641" y="8941"/>
                </a:cubicBezTo>
                <a:cubicBezTo>
                  <a:pt x="15624" y="8946"/>
                  <a:pt x="15608" y="8955"/>
                  <a:pt x="15594" y="8965"/>
                </a:cubicBezTo>
                <a:cubicBezTo>
                  <a:pt x="15594" y="8965"/>
                  <a:pt x="15593" y="8965"/>
                  <a:pt x="15593" y="8966"/>
                </a:cubicBezTo>
                <a:lnTo>
                  <a:pt x="15548" y="8998"/>
                </a:lnTo>
                <a:cubicBezTo>
                  <a:pt x="15520" y="8976"/>
                  <a:pt x="15490" y="8955"/>
                  <a:pt x="15462" y="8934"/>
                </a:cubicBezTo>
                <a:cubicBezTo>
                  <a:pt x="15484" y="8908"/>
                  <a:pt x="15500" y="8880"/>
                  <a:pt x="15504" y="8849"/>
                </a:cubicBezTo>
                <a:cubicBezTo>
                  <a:pt x="15509" y="8818"/>
                  <a:pt x="15503" y="8786"/>
                  <a:pt x="15484" y="8762"/>
                </a:cubicBezTo>
                <a:lnTo>
                  <a:pt x="15471" y="8744"/>
                </a:lnTo>
                <a:lnTo>
                  <a:pt x="15466" y="8748"/>
                </a:lnTo>
                <a:cubicBezTo>
                  <a:pt x="15444" y="8729"/>
                  <a:pt x="15413" y="8718"/>
                  <a:pt x="15380" y="8718"/>
                </a:cubicBezTo>
                <a:cubicBezTo>
                  <a:pt x="15367" y="8718"/>
                  <a:pt x="15353" y="8720"/>
                  <a:pt x="15340" y="8724"/>
                </a:cubicBezTo>
                <a:cubicBezTo>
                  <a:pt x="15322" y="8728"/>
                  <a:pt x="15306" y="8735"/>
                  <a:pt x="15292" y="8746"/>
                </a:cubicBezTo>
                <a:cubicBezTo>
                  <a:pt x="15288" y="8749"/>
                  <a:pt x="15284" y="8749"/>
                  <a:pt x="15282" y="8751"/>
                </a:cubicBezTo>
                <a:lnTo>
                  <a:pt x="15237" y="8783"/>
                </a:lnTo>
                <a:cubicBezTo>
                  <a:pt x="15189" y="8753"/>
                  <a:pt x="15141" y="8725"/>
                  <a:pt x="15095" y="8701"/>
                </a:cubicBezTo>
                <a:lnTo>
                  <a:pt x="14977" y="8538"/>
                </a:lnTo>
                <a:lnTo>
                  <a:pt x="14802" y="8666"/>
                </a:lnTo>
                <a:lnTo>
                  <a:pt x="13503" y="6892"/>
                </a:lnTo>
                <a:cubicBezTo>
                  <a:pt x="13539" y="6811"/>
                  <a:pt x="13571" y="6732"/>
                  <a:pt x="13594" y="6657"/>
                </a:cubicBezTo>
                <a:lnTo>
                  <a:pt x="14313" y="4159"/>
                </a:lnTo>
                <a:cubicBezTo>
                  <a:pt x="14392" y="4085"/>
                  <a:pt x="14451" y="3998"/>
                  <a:pt x="14489" y="3903"/>
                </a:cubicBezTo>
                <a:cubicBezTo>
                  <a:pt x="14497" y="3882"/>
                  <a:pt x="14504" y="3862"/>
                  <a:pt x="14512" y="3841"/>
                </a:cubicBezTo>
                <a:cubicBezTo>
                  <a:pt x="14577" y="3626"/>
                  <a:pt x="14545" y="3386"/>
                  <a:pt x="14403" y="3190"/>
                </a:cubicBezTo>
                <a:cubicBezTo>
                  <a:pt x="14315" y="3070"/>
                  <a:pt x="14192" y="2981"/>
                  <a:pt x="14055" y="2932"/>
                </a:cubicBezTo>
                <a:cubicBezTo>
                  <a:pt x="14034" y="2924"/>
                  <a:pt x="14013" y="2918"/>
                  <a:pt x="13992" y="2912"/>
                </a:cubicBezTo>
                <a:cubicBezTo>
                  <a:pt x="13933" y="2897"/>
                  <a:pt x="13872" y="2888"/>
                  <a:pt x="13810" y="2888"/>
                </a:cubicBezTo>
                <a:cubicBezTo>
                  <a:pt x="13690" y="2888"/>
                  <a:pt x="13573" y="2918"/>
                  <a:pt x="13469" y="2974"/>
                </a:cubicBezTo>
                <a:lnTo>
                  <a:pt x="10558" y="2774"/>
                </a:lnTo>
                <a:cubicBezTo>
                  <a:pt x="10500" y="2770"/>
                  <a:pt x="10437" y="2767"/>
                  <a:pt x="10373" y="2767"/>
                </a:cubicBezTo>
                <a:cubicBezTo>
                  <a:pt x="10332" y="2767"/>
                  <a:pt x="10291" y="2769"/>
                  <a:pt x="10251" y="2770"/>
                </a:cubicBezTo>
                <a:lnTo>
                  <a:pt x="10513" y="2577"/>
                </a:lnTo>
                <a:lnTo>
                  <a:pt x="10599" y="2695"/>
                </a:lnTo>
                <a:lnTo>
                  <a:pt x="11842" y="1785"/>
                </a:lnTo>
                <a:cubicBezTo>
                  <a:pt x="11982" y="1682"/>
                  <a:pt x="12013" y="1484"/>
                  <a:pt x="11910" y="1345"/>
                </a:cubicBezTo>
                <a:lnTo>
                  <a:pt x="11128" y="275"/>
                </a:lnTo>
                <a:cubicBezTo>
                  <a:pt x="11069" y="193"/>
                  <a:pt x="10974" y="145"/>
                  <a:pt x="10873" y="145"/>
                </a:cubicBezTo>
                <a:cubicBezTo>
                  <a:pt x="10806" y="145"/>
                  <a:pt x="10742" y="166"/>
                  <a:pt x="10687" y="206"/>
                </a:cubicBezTo>
                <a:lnTo>
                  <a:pt x="9445" y="1115"/>
                </a:lnTo>
                <a:lnTo>
                  <a:pt x="9530" y="1232"/>
                </a:lnTo>
                <a:lnTo>
                  <a:pt x="8481" y="2000"/>
                </a:lnTo>
                <a:cubicBezTo>
                  <a:pt x="8446" y="1964"/>
                  <a:pt x="8399" y="1945"/>
                  <a:pt x="8354" y="1945"/>
                </a:cubicBezTo>
                <a:cubicBezTo>
                  <a:pt x="8326" y="1945"/>
                  <a:pt x="8298" y="1952"/>
                  <a:pt x="8275" y="1969"/>
                </a:cubicBezTo>
                <a:lnTo>
                  <a:pt x="8256" y="1983"/>
                </a:lnTo>
                <a:lnTo>
                  <a:pt x="8258" y="1985"/>
                </a:lnTo>
                <a:cubicBezTo>
                  <a:pt x="8212" y="2033"/>
                  <a:pt x="8205" y="2111"/>
                  <a:pt x="8240" y="2175"/>
                </a:cubicBezTo>
                <a:lnTo>
                  <a:pt x="7301" y="2861"/>
                </a:lnTo>
                <a:cubicBezTo>
                  <a:pt x="7267" y="2826"/>
                  <a:pt x="7220" y="2806"/>
                  <a:pt x="7175" y="2806"/>
                </a:cubicBezTo>
                <a:cubicBezTo>
                  <a:pt x="7146" y="2806"/>
                  <a:pt x="7118" y="2815"/>
                  <a:pt x="7095" y="2832"/>
                </a:cubicBezTo>
                <a:lnTo>
                  <a:pt x="7077" y="2845"/>
                </a:lnTo>
                <a:lnTo>
                  <a:pt x="7078" y="2848"/>
                </a:lnTo>
                <a:cubicBezTo>
                  <a:pt x="7032" y="2895"/>
                  <a:pt x="7025" y="2972"/>
                  <a:pt x="7061" y="3038"/>
                </a:cubicBezTo>
                <a:lnTo>
                  <a:pt x="7025" y="3064"/>
                </a:lnTo>
                <a:lnTo>
                  <a:pt x="5556" y="1055"/>
                </a:lnTo>
                <a:lnTo>
                  <a:pt x="5544" y="1036"/>
                </a:lnTo>
                <a:lnTo>
                  <a:pt x="5466" y="1093"/>
                </a:lnTo>
                <a:lnTo>
                  <a:pt x="5432" y="1046"/>
                </a:lnTo>
                <a:lnTo>
                  <a:pt x="5509" y="990"/>
                </a:lnTo>
                <a:lnTo>
                  <a:pt x="5105" y="436"/>
                </a:lnTo>
                <a:lnTo>
                  <a:pt x="4948" y="551"/>
                </a:lnTo>
                <a:lnTo>
                  <a:pt x="4646" y="137"/>
                </a:lnTo>
                <a:lnTo>
                  <a:pt x="4620" y="102"/>
                </a:lnTo>
                <a:cubicBezTo>
                  <a:pt x="4572" y="37"/>
                  <a:pt x="4495" y="0"/>
                  <a:pt x="440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1"/>
        <p:cNvGrpSpPr/>
        <p:nvPr/>
      </p:nvGrpSpPr>
      <p:grpSpPr>
        <a:xfrm>
          <a:off x="0" y="0"/>
          <a:ext cx="0" cy="0"/>
          <a:chOff x="0" y="0"/>
          <a:chExt cx="0" cy="0"/>
        </a:xfrm>
      </p:grpSpPr>
      <p:pic>
        <p:nvPicPr>
          <p:cNvPr id="422" name="Google Shape;422;p6"/>
          <p:cNvPicPr preferRelativeResize="0"/>
          <p:nvPr/>
        </p:nvPicPr>
        <p:blipFill>
          <a:blip r:embed="rId2">
            <a:alphaModFix/>
          </a:blip>
          <a:stretch>
            <a:fillRect/>
          </a:stretch>
        </p:blipFill>
        <p:spPr>
          <a:xfrm>
            <a:off x="-90800" y="-51075"/>
            <a:ext cx="9325598" cy="5245649"/>
          </a:xfrm>
          <a:prstGeom prst="rect">
            <a:avLst/>
          </a:prstGeom>
          <a:noFill/>
          <a:ln>
            <a:noFill/>
          </a:ln>
        </p:spPr>
      </p:pic>
      <p:sp>
        <p:nvSpPr>
          <p:cNvPr id="423" name="Google Shape;42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424" name="Google Shape;424;p6"/>
          <p:cNvGrpSpPr/>
          <p:nvPr/>
        </p:nvGrpSpPr>
        <p:grpSpPr>
          <a:xfrm flipH="1">
            <a:off x="-119425" y="4464376"/>
            <a:ext cx="1645432" cy="626450"/>
            <a:chOff x="5417174" y="-545256"/>
            <a:chExt cx="532347" cy="202689"/>
          </a:xfrm>
        </p:grpSpPr>
        <p:sp>
          <p:nvSpPr>
            <p:cNvPr id="425" name="Google Shape;425;p6"/>
            <p:cNvSpPr/>
            <p:nvPr/>
          </p:nvSpPr>
          <p:spPr>
            <a:xfrm>
              <a:off x="5587768" y="-517793"/>
              <a:ext cx="6809" cy="7082"/>
            </a:xfrm>
            <a:custGeom>
              <a:avLst/>
              <a:gdLst/>
              <a:ahLst/>
              <a:cxnLst/>
              <a:rect l="l" t="t" r="r" b="b"/>
              <a:pathLst>
                <a:path w="150" h="156" extrusionOk="0">
                  <a:moveTo>
                    <a:pt x="0" y="0"/>
                  </a:moveTo>
                  <a:cubicBezTo>
                    <a:pt x="53" y="50"/>
                    <a:pt x="102" y="102"/>
                    <a:pt x="150" y="155"/>
                  </a:cubicBezTo>
                  <a:cubicBezTo>
                    <a:pt x="117" y="91"/>
                    <a:pt x="64" y="37"/>
                    <a:pt x="0" y="0"/>
                  </a:cubicBez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06396" y="-507987"/>
              <a:ext cx="43125" cy="102774"/>
            </a:xfrm>
            <a:custGeom>
              <a:avLst/>
              <a:gdLst/>
              <a:ahLst/>
              <a:cxnLst/>
              <a:rect l="l" t="t" r="r" b="b"/>
              <a:pathLst>
                <a:path w="950" h="2264" extrusionOk="0">
                  <a:moveTo>
                    <a:pt x="296" y="1"/>
                  </a:moveTo>
                  <a:cubicBezTo>
                    <a:pt x="296" y="3"/>
                    <a:pt x="296" y="5"/>
                    <a:pt x="295" y="7"/>
                  </a:cubicBezTo>
                  <a:lnTo>
                    <a:pt x="0" y="1291"/>
                  </a:lnTo>
                  <a:lnTo>
                    <a:pt x="228" y="2006"/>
                  </a:lnTo>
                  <a:cubicBezTo>
                    <a:pt x="275" y="2158"/>
                    <a:pt x="432" y="2263"/>
                    <a:pt x="595" y="2263"/>
                  </a:cubicBezTo>
                  <a:cubicBezTo>
                    <a:pt x="616" y="2263"/>
                    <a:pt x="639" y="2261"/>
                    <a:pt x="660" y="2257"/>
                  </a:cubicBezTo>
                  <a:cubicBezTo>
                    <a:pt x="844" y="2223"/>
                    <a:pt x="949" y="2056"/>
                    <a:pt x="894" y="1884"/>
                  </a:cubicBezTo>
                  <a:lnTo>
                    <a:pt x="296" y="1"/>
                  </a:ln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628261" y="-504219"/>
              <a:ext cx="21926" cy="86296"/>
            </a:xfrm>
            <a:custGeom>
              <a:avLst/>
              <a:gdLst/>
              <a:ahLst/>
              <a:cxnLst/>
              <a:rect l="l" t="t" r="r" b="b"/>
              <a:pathLst>
                <a:path w="483" h="1901" extrusionOk="0">
                  <a:moveTo>
                    <a:pt x="296" y="1"/>
                  </a:moveTo>
                  <a:lnTo>
                    <a:pt x="0" y="1293"/>
                  </a:lnTo>
                  <a:lnTo>
                    <a:pt x="191" y="1900"/>
                  </a:lnTo>
                  <a:cubicBezTo>
                    <a:pt x="191" y="1878"/>
                    <a:pt x="192" y="1854"/>
                    <a:pt x="200" y="1832"/>
                  </a:cubicBezTo>
                  <a:lnTo>
                    <a:pt x="482" y="592"/>
                  </a:lnTo>
                  <a:lnTo>
                    <a:pt x="296" y="1"/>
                  </a:ln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674564" y="-504764"/>
              <a:ext cx="21926" cy="85978"/>
            </a:xfrm>
            <a:custGeom>
              <a:avLst/>
              <a:gdLst/>
              <a:ahLst/>
              <a:cxnLst/>
              <a:rect l="l" t="t" r="r" b="b"/>
              <a:pathLst>
                <a:path w="483" h="1894" extrusionOk="0">
                  <a:moveTo>
                    <a:pt x="295" y="0"/>
                  </a:moveTo>
                  <a:lnTo>
                    <a:pt x="0" y="1292"/>
                  </a:lnTo>
                  <a:lnTo>
                    <a:pt x="190" y="1893"/>
                  </a:lnTo>
                  <a:cubicBezTo>
                    <a:pt x="192" y="1876"/>
                    <a:pt x="193" y="1860"/>
                    <a:pt x="197" y="1844"/>
                  </a:cubicBezTo>
                  <a:lnTo>
                    <a:pt x="483" y="593"/>
                  </a:lnTo>
                  <a:lnTo>
                    <a:pt x="295" y="0"/>
                  </a:ln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720685" y="-504401"/>
              <a:ext cx="21971" cy="86160"/>
            </a:xfrm>
            <a:custGeom>
              <a:avLst/>
              <a:gdLst/>
              <a:ahLst/>
              <a:cxnLst/>
              <a:rect l="l" t="t" r="r" b="b"/>
              <a:pathLst>
                <a:path w="484" h="1898" extrusionOk="0">
                  <a:moveTo>
                    <a:pt x="296" y="1"/>
                  </a:moveTo>
                  <a:lnTo>
                    <a:pt x="1" y="1292"/>
                  </a:lnTo>
                  <a:lnTo>
                    <a:pt x="190" y="1898"/>
                  </a:lnTo>
                  <a:cubicBezTo>
                    <a:pt x="190" y="1878"/>
                    <a:pt x="194" y="1857"/>
                    <a:pt x="199" y="1836"/>
                  </a:cubicBezTo>
                  <a:lnTo>
                    <a:pt x="484" y="593"/>
                  </a:lnTo>
                  <a:lnTo>
                    <a:pt x="296" y="1"/>
                  </a:ln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766852" y="-504129"/>
              <a:ext cx="21926" cy="86477"/>
            </a:xfrm>
            <a:custGeom>
              <a:avLst/>
              <a:gdLst/>
              <a:ahLst/>
              <a:cxnLst/>
              <a:rect l="l" t="t" r="r" b="b"/>
              <a:pathLst>
                <a:path w="483" h="1905" extrusionOk="0">
                  <a:moveTo>
                    <a:pt x="296" y="1"/>
                  </a:moveTo>
                  <a:lnTo>
                    <a:pt x="0" y="1293"/>
                  </a:lnTo>
                  <a:lnTo>
                    <a:pt x="192" y="1904"/>
                  </a:lnTo>
                  <a:cubicBezTo>
                    <a:pt x="191" y="1879"/>
                    <a:pt x="194" y="1854"/>
                    <a:pt x="200" y="1830"/>
                  </a:cubicBezTo>
                  <a:lnTo>
                    <a:pt x="482" y="593"/>
                  </a:lnTo>
                  <a:lnTo>
                    <a:pt x="296" y="1"/>
                  </a:ln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813154" y="-504446"/>
              <a:ext cx="21926" cy="86114"/>
            </a:xfrm>
            <a:custGeom>
              <a:avLst/>
              <a:gdLst/>
              <a:ahLst/>
              <a:cxnLst/>
              <a:rect l="l" t="t" r="r" b="b"/>
              <a:pathLst>
                <a:path w="483" h="1897" extrusionOk="0">
                  <a:moveTo>
                    <a:pt x="295" y="1"/>
                  </a:moveTo>
                  <a:lnTo>
                    <a:pt x="0" y="1292"/>
                  </a:lnTo>
                  <a:lnTo>
                    <a:pt x="190" y="1897"/>
                  </a:lnTo>
                  <a:cubicBezTo>
                    <a:pt x="190" y="1878"/>
                    <a:pt x="193" y="1857"/>
                    <a:pt x="198" y="1836"/>
                  </a:cubicBezTo>
                  <a:lnTo>
                    <a:pt x="483" y="593"/>
                  </a:lnTo>
                  <a:lnTo>
                    <a:pt x="295" y="1"/>
                  </a:ln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859321" y="-504356"/>
              <a:ext cx="21971" cy="86160"/>
            </a:xfrm>
            <a:custGeom>
              <a:avLst/>
              <a:gdLst/>
              <a:ahLst/>
              <a:cxnLst/>
              <a:rect l="l" t="t" r="r" b="b"/>
              <a:pathLst>
                <a:path w="484" h="1898" extrusionOk="0">
                  <a:moveTo>
                    <a:pt x="296" y="1"/>
                  </a:moveTo>
                  <a:lnTo>
                    <a:pt x="1" y="1293"/>
                  </a:lnTo>
                  <a:lnTo>
                    <a:pt x="193" y="1898"/>
                  </a:lnTo>
                  <a:cubicBezTo>
                    <a:pt x="193" y="1877"/>
                    <a:pt x="195" y="1856"/>
                    <a:pt x="200" y="1835"/>
                  </a:cubicBezTo>
                  <a:lnTo>
                    <a:pt x="484" y="594"/>
                  </a:lnTo>
                  <a:lnTo>
                    <a:pt x="296" y="1"/>
                  </a:ln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607379" y="-524284"/>
              <a:ext cx="36815" cy="118027"/>
            </a:xfrm>
            <a:custGeom>
              <a:avLst/>
              <a:gdLst/>
              <a:ahLst/>
              <a:cxnLst/>
              <a:rect l="l" t="t" r="r" b="b"/>
              <a:pathLst>
                <a:path w="811" h="2600" extrusionOk="0">
                  <a:moveTo>
                    <a:pt x="459" y="0"/>
                  </a:moveTo>
                  <a:cubicBezTo>
                    <a:pt x="290" y="0"/>
                    <a:pt x="132" y="116"/>
                    <a:pt x="96" y="275"/>
                  </a:cubicBezTo>
                  <a:lnTo>
                    <a:pt x="0" y="697"/>
                  </a:lnTo>
                  <a:cubicBezTo>
                    <a:pt x="176" y="1014"/>
                    <a:pt x="275" y="1381"/>
                    <a:pt x="275" y="1768"/>
                  </a:cubicBezTo>
                  <a:cubicBezTo>
                    <a:pt x="275" y="2063"/>
                    <a:pt x="217" y="2342"/>
                    <a:pt x="113" y="2599"/>
                  </a:cubicBezTo>
                  <a:cubicBezTo>
                    <a:pt x="212" y="2553"/>
                    <a:pt x="289" y="2468"/>
                    <a:pt x="315" y="2360"/>
                  </a:cubicBezTo>
                  <a:lnTo>
                    <a:pt x="458" y="1732"/>
                  </a:lnTo>
                  <a:lnTo>
                    <a:pt x="753" y="440"/>
                  </a:lnTo>
                  <a:lnTo>
                    <a:pt x="771" y="362"/>
                  </a:lnTo>
                  <a:cubicBezTo>
                    <a:pt x="810" y="192"/>
                    <a:pt x="692" y="28"/>
                    <a:pt x="507" y="3"/>
                  </a:cubicBezTo>
                  <a:cubicBezTo>
                    <a:pt x="491" y="1"/>
                    <a:pt x="475" y="0"/>
                    <a:pt x="459" y="0"/>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636931" y="-524239"/>
              <a:ext cx="53475" cy="119707"/>
            </a:xfrm>
            <a:custGeom>
              <a:avLst/>
              <a:gdLst/>
              <a:ahLst/>
              <a:cxnLst/>
              <a:rect l="l" t="t" r="r" b="b"/>
              <a:pathLst>
                <a:path w="1178" h="2637" extrusionOk="0">
                  <a:moveTo>
                    <a:pt x="826" y="0"/>
                  </a:moveTo>
                  <a:cubicBezTo>
                    <a:pt x="656" y="0"/>
                    <a:pt x="499" y="116"/>
                    <a:pt x="463" y="275"/>
                  </a:cubicBezTo>
                  <a:lnTo>
                    <a:pt x="289" y="1035"/>
                  </a:lnTo>
                  <a:lnTo>
                    <a:pt x="5" y="2274"/>
                  </a:lnTo>
                  <a:cubicBezTo>
                    <a:pt x="1" y="2296"/>
                    <a:pt x="0" y="2319"/>
                    <a:pt x="0" y="2341"/>
                  </a:cubicBezTo>
                  <a:cubicBezTo>
                    <a:pt x="1" y="2488"/>
                    <a:pt x="111" y="2611"/>
                    <a:pt x="272" y="2633"/>
                  </a:cubicBezTo>
                  <a:cubicBezTo>
                    <a:pt x="289" y="2635"/>
                    <a:pt x="305" y="2637"/>
                    <a:pt x="321" y="2637"/>
                  </a:cubicBezTo>
                  <a:cubicBezTo>
                    <a:pt x="489" y="2637"/>
                    <a:pt x="646" y="2521"/>
                    <a:pt x="681" y="2362"/>
                  </a:cubicBezTo>
                  <a:lnTo>
                    <a:pt x="828" y="1721"/>
                  </a:lnTo>
                  <a:lnTo>
                    <a:pt x="1123" y="429"/>
                  </a:lnTo>
                  <a:lnTo>
                    <a:pt x="1138" y="365"/>
                  </a:lnTo>
                  <a:cubicBezTo>
                    <a:pt x="1177" y="191"/>
                    <a:pt x="1059" y="28"/>
                    <a:pt x="873" y="3"/>
                  </a:cubicBezTo>
                  <a:cubicBezTo>
                    <a:pt x="857" y="1"/>
                    <a:pt x="842" y="0"/>
                    <a:pt x="826" y="0"/>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682780" y="-524239"/>
              <a:ext cx="53884" cy="119707"/>
            </a:xfrm>
            <a:custGeom>
              <a:avLst/>
              <a:gdLst/>
              <a:ahLst/>
              <a:cxnLst/>
              <a:rect l="l" t="t" r="r" b="b"/>
              <a:pathLst>
                <a:path w="1187" h="2637" extrusionOk="0">
                  <a:moveTo>
                    <a:pt x="833" y="1"/>
                  </a:moveTo>
                  <a:cubicBezTo>
                    <a:pt x="665" y="1"/>
                    <a:pt x="509" y="117"/>
                    <a:pt x="472" y="275"/>
                  </a:cubicBezTo>
                  <a:lnTo>
                    <a:pt x="301" y="1022"/>
                  </a:lnTo>
                  <a:lnTo>
                    <a:pt x="14" y="2273"/>
                  </a:lnTo>
                  <a:cubicBezTo>
                    <a:pt x="11" y="2289"/>
                    <a:pt x="11" y="2305"/>
                    <a:pt x="9" y="2322"/>
                  </a:cubicBezTo>
                  <a:cubicBezTo>
                    <a:pt x="0" y="2477"/>
                    <a:pt x="112" y="2611"/>
                    <a:pt x="280" y="2633"/>
                  </a:cubicBezTo>
                  <a:cubicBezTo>
                    <a:pt x="296" y="2635"/>
                    <a:pt x="313" y="2637"/>
                    <a:pt x="329" y="2637"/>
                  </a:cubicBezTo>
                  <a:cubicBezTo>
                    <a:pt x="497" y="2637"/>
                    <a:pt x="653" y="2521"/>
                    <a:pt x="689" y="2362"/>
                  </a:cubicBezTo>
                  <a:lnTo>
                    <a:pt x="835" y="1729"/>
                  </a:lnTo>
                  <a:lnTo>
                    <a:pt x="1130" y="438"/>
                  </a:lnTo>
                  <a:lnTo>
                    <a:pt x="1147" y="365"/>
                  </a:lnTo>
                  <a:cubicBezTo>
                    <a:pt x="1187" y="191"/>
                    <a:pt x="1068" y="28"/>
                    <a:pt x="882" y="4"/>
                  </a:cubicBezTo>
                  <a:cubicBezTo>
                    <a:pt x="866" y="2"/>
                    <a:pt x="849" y="1"/>
                    <a:pt x="833" y="1"/>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729219" y="-524329"/>
              <a:ext cx="53702" cy="119797"/>
            </a:xfrm>
            <a:custGeom>
              <a:avLst/>
              <a:gdLst/>
              <a:ahLst/>
              <a:cxnLst/>
              <a:rect l="l" t="t" r="r" b="b"/>
              <a:pathLst>
                <a:path w="1183" h="2639" extrusionOk="0">
                  <a:moveTo>
                    <a:pt x="829" y="1"/>
                  </a:moveTo>
                  <a:cubicBezTo>
                    <a:pt x="661" y="1"/>
                    <a:pt x="504" y="117"/>
                    <a:pt x="468" y="276"/>
                  </a:cubicBezTo>
                  <a:lnTo>
                    <a:pt x="296" y="1031"/>
                  </a:lnTo>
                  <a:lnTo>
                    <a:pt x="11" y="2272"/>
                  </a:lnTo>
                  <a:cubicBezTo>
                    <a:pt x="6" y="2296"/>
                    <a:pt x="4" y="2316"/>
                    <a:pt x="2" y="2337"/>
                  </a:cubicBezTo>
                  <a:cubicBezTo>
                    <a:pt x="0" y="2485"/>
                    <a:pt x="112" y="2614"/>
                    <a:pt x="276" y="2635"/>
                  </a:cubicBezTo>
                  <a:cubicBezTo>
                    <a:pt x="292" y="2637"/>
                    <a:pt x="308" y="2639"/>
                    <a:pt x="325" y="2639"/>
                  </a:cubicBezTo>
                  <a:cubicBezTo>
                    <a:pt x="492" y="2639"/>
                    <a:pt x="648" y="2523"/>
                    <a:pt x="686" y="2364"/>
                  </a:cubicBezTo>
                  <a:lnTo>
                    <a:pt x="829" y="1738"/>
                  </a:lnTo>
                  <a:lnTo>
                    <a:pt x="1125" y="446"/>
                  </a:lnTo>
                  <a:lnTo>
                    <a:pt x="1142" y="366"/>
                  </a:lnTo>
                  <a:cubicBezTo>
                    <a:pt x="1183" y="192"/>
                    <a:pt x="1063" y="29"/>
                    <a:pt x="878" y="4"/>
                  </a:cubicBezTo>
                  <a:cubicBezTo>
                    <a:pt x="861" y="2"/>
                    <a:pt x="845" y="1"/>
                    <a:pt x="829" y="1"/>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775567" y="-524239"/>
              <a:ext cx="53566" cy="119707"/>
            </a:xfrm>
            <a:custGeom>
              <a:avLst/>
              <a:gdLst/>
              <a:ahLst/>
              <a:cxnLst/>
              <a:rect l="l" t="t" r="r" b="b"/>
              <a:pathLst>
                <a:path w="1180" h="2637" extrusionOk="0">
                  <a:moveTo>
                    <a:pt x="827" y="0"/>
                  </a:moveTo>
                  <a:cubicBezTo>
                    <a:pt x="659" y="0"/>
                    <a:pt x="502" y="116"/>
                    <a:pt x="464" y="275"/>
                  </a:cubicBezTo>
                  <a:lnTo>
                    <a:pt x="290" y="1038"/>
                  </a:lnTo>
                  <a:lnTo>
                    <a:pt x="6" y="2274"/>
                  </a:lnTo>
                  <a:cubicBezTo>
                    <a:pt x="2" y="2298"/>
                    <a:pt x="0" y="2322"/>
                    <a:pt x="0" y="2347"/>
                  </a:cubicBezTo>
                  <a:cubicBezTo>
                    <a:pt x="4" y="2491"/>
                    <a:pt x="114" y="2612"/>
                    <a:pt x="272" y="2633"/>
                  </a:cubicBezTo>
                  <a:cubicBezTo>
                    <a:pt x="289" y="2635"/>
                    <a:pt x="305" y="2637"/>
                    <a:pt x="321" y="2637"/>
                  </a:cubicBezTo>
                  <a:cubicBezTo>
                    <a:pt x="489" y="2637"/>
                    <a:pt x="646" y="2521"/>
                    <a:pt x="682" y="2362"/>
                  </a:cubicBezTo>
                  <a:lnTo>
                    <a:pt x="827" y="1729"/>
                  </a:lnTo>
                  <a:lnTo>
                    <a:pt x="1122" y="438"/>
                  </a:lnTo>
                  <a:lnTo>
                    <a:pt x="1139" y="365"/>
                  </a:lnTo>
                  <a:cubicBezTo>
                    <a:pt x="1179" y="191"/>
                    <a:pt x="1060" y="28"/>
                    <a:pt x="874" y="3"/>
                  </a:cubicBezTo>
                  <a:cubicBezTo>
                    <a:pt x="859" y="1"/>
                    <a:pt x="843" y="0"/>
                    <a:pt x="827" y="0"/>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821643" y="-524329"/>
              <a:ext cx="53657" cy="119752"/>
            </a:xfrm>
            <a:custGeom>
              <a:avLst/>
              <a:gdLst/>
              <a:ahLst/>
              <a:cxnLst/>
              <a:rect l="l" t="t" r="r" b="b"/>
              <a:pathLst>
                <a:path w="1182" h="2638" extrusionOk="0">
                  <a:moveTo>
                    <a:pt x="828" y="1"/>
                  </a:moveTo>
                  <a:cubicBezTo>
                    <a:pt x="660" y="1"/>
                    <a:pt x="503" y="117"/>
                    <a:pt x="467" y="276"/>
                  </a:cubicBezTo>
                  <a:lnTo>
                    <a:pt x="295" y="1031"/>
                  </a:lnTo>
                  <a:lnTo>
                    <a:pt x="10" y="2272"/>
                  </a:lnTo>
                  <a:cubicBezTo>
                    <a:pt x="6" y="2296"/>
                    <a:pt x="5" y="2316"/>
                    <a:pt x="3" y="2335"/>
                  </a:cubicBezTo>
                  <a:cubicBezTo>
                    <a:pt x="1" y="2484"/>
                    <a:pt x="111" y="2613"/>
                    <a:pt x="275" y="2634"/>
                  </a:cubicBezTo>
                  <a:cubicBezTo>
                    <a:pt x="291" y="2636"/>
                    <a:pt x="307" y="2637"/>
                    <a:pt x="324" y="2637"/>
                  </a:cubicBezTo>
                  <a:cubicBezTo>
                    <a:pt x="492" y="2637"/>
                    <a:pt x="648" y="2521"/>
                    <a:pt x="685" y="2363"/>
                  </a:cubicBezTo>
                  <a:lnTo>
                    <a:pt x="830" y="1731"/>
                  </a:lnTo>
                  <a:lnTo>
                    <a:pt x="1125" y="440"/>
                  </a:lnTo>
                  <a:lnTo>
                    <a:pt x="1142" y="366"/>
                  </a:lnTo>
                  <a:cubicBezTo>
                    <a:pt x="1182" y="192"/>
                    <a:pt x="1063" y="29"/>
                    <a:pt x="877" y="4"/>
                  </a:cubicBezTo>
                  <a:cubicBezTo>
                    <a:pt x="861" y="2"/>
                    <a:pt x="845" y="1"/>
                    <a:pt x="828" y="1"/>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867946" y="-524239"/>
              <a:ext cx="53566" cy="119707"/>
            </a:xfrm>
            <a:custGeom>
              <a:avLst/>
              <a:gdLst/>
              <a:ahLst/>
              <a:cxnLst/>
              <a:rect l="l" t="t" r="r" b="b"/>
              <a:pathLst>
                <a:path w="1180" h="2637" extrusionOk="0">
                  <a:moveTo>
                    <a:pt x="829" y="1"/>
                  </a:moveTo>
                  <a:cubicBezTo>
                    <a:pt x="660" y="1"/>
                    <a:pt x="503" y="117"/>
                    <a:pt x="468" y="275"/>
                  </a:cubicBezTo>
                  <a:lnTo>
                    <a:pt x="295" y="1032"/>
                  </a:lnTo>
                  <a:lnTo>
                    <a:pt x="11" y="2273"/>
                  </a:lnTo>
                  <a:cubicBezTo>
                    <a:pt x="5" y="2294"/>
                    <a:pt x="3" y="2315"/>
                    <a:pt x="3" y="2336"/>
                  </a:cubicBezTo>
                  <a:cubicBezTo>
                    <a:pt x="0" y="2485"/>
                    <a:pt x="111" y="2611"/>
                    <a:pt x="275" y="2633"/>
                  </a:cubicBezTo>
                  <a:cubicBezTo>
                    <a:pt x="291" y="2635"/>
                    <a:pt x="308" y="2637"/>
                    <a:pt x="324" y="2637"/>
                  </a:cubicBezTo>
                  <a:cubicBezTo>
                    <a:pt x="492" y="2637"/>
                    <a:pt x="647" y="2521"/>
                    <a:pt x="685" y="2362"/>
                  </a:cubicBezTo>
                  <a:lnTo>
                    <a:pt x="848" y="1649"/>
                  </a:lnTo>
                  <a:lnTo>
                    <a:pt x="1143" y="365"/>
                  </a:lnTo>
                  <a:cubicBezTo>
                    <a:pt x="1143" y="363"/>
                    <a:pt x="1143" y="361"/>
                    <a:pt x="1144" y="359"/>
                  </a:cubicBezTo>
                  <a:cubicBezTo>
                    <a:pt x="1179" y="187"/>
                    <a:pt x="1060" y="27"/>
                    <a:pt x="878" y="4"/>
                  </a:cubicBezTo>
                  <a:cubicBezTo>
                    <a:pt x="861" y="2"/>
                    <a:pt x="845" y="1"/>
                    <a:pt x="829" y="1"/>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481953" y="-480478"/>
              <a:ext cx="73086" cy="73086"/>
            </a:xfrm>
            <a:custGeom>
              <a:avLst/>
              <a:gdLst/>
              <a:ahLst/>
              <a:cxnLst/>
              <a:rect l="l" t="t" r="r" b="b"/>
              <a:pathLst>
                <a:path w="1610" h="1610" extrusionOk="0">
                  <a:moveTo>
                    <a:pt x="805" y="395"/>
                  </a:moveTo>
                  <a:cubicBezTo>
                    <a:pt x="1032" y="395"/>
                    <a:pt x="1215" y="578"/>
                    <a:pt x="1215" y="804"/>
                  </a:cubicBezTo>
                  <a:cubicBezTo>
                    <a:pt x="1215" y="1031"/>
                    <a:pt x="1032" y="1215"/>
                    <a:pt x="805" y="1215"/>
                  </a:cubicBezTo>
                  <a:cubicBezTo>
                    <a:pt x="578" y="1215"/>
                    <a:pt x="396" y="1031"/>
                    <a:pt x="396" y="804"/>
                  </a:cubicBezTo>
                  <a:cubicBezTo>
                    <a:pt x="396" y="578"/>
                    <a:pt x="578" y="395"/>
                    <a:pt x="805" y="395"/>
                  </a:cubicBezTo>
                  <a:close/>
                  <a:moveTo>
                    <a:pt x="805" y="1"/>
                  </a:moveTo>
                  <a:cubicBezTo>
                    <a:pt x="361" y="1"/>
                    <a:pt x="0" y="361"/>
                    <a:pt x="0" y="804"/>
                  </a:cubicBezTo>
                  <a:cubicBezTo>
                    <a:pt x="0" y="1250"/>
                    <a:pt x="360" y="1609"/>
                    <a:pt x="805" y="1609"/>
                  </a:cubicBezTo>
                  <a:cubicBezTo>
                    <a:pt x="1250" y="1609"/>
                    <a:pt x="1610" y="1250"/>
                    <a:pt x="1610" y="804"/>
                  </a:cubicBezTo>
                  <a:cubicBezTo>
                    <a:pt x="1610" y="361"/>
                    <a:pt x="1250" y="1"/>
                    <a:pt x="8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417174" y="-545256"/>
              <a:ext cx="202689" cy="202689"/>
            </a:xfrm>
            <a:custGeom>
              <a:avLst/>
              <a:gdLst/>
              <a:ahLst/>
              <a:cxnLst/>
              <a:rect l="l" t="t" r="r" b="b"/>
              <a:pathLst>
                <a:path w="4465" h="4465" extrusionOk="0">
                  <a:moveTo>
                    <a:pt x="2236" y="248"/>
                  </a:moveTo>
                  <a:cubicBezTo>
                    <a:pt x="2298" y="248"/>
                    <a:pt x="2347" y="322"/>
                    <a:pt x="2347" y="412"/>
                  </a:cubicBezTo>
                  <a:lnTo>
                    <a:pt x="2347" y="569"/>
                  </a:lnTo>
                  <a:cubicBezTo>
                    <a:pt x="2420" y="575"/>
                    <a:pt x="2490" y="582"/>
                    <a:pt x="2561" y="596"/>
                  </a:cubicBezTo>
                  <a:lnTo>
                    <a:pt x="2600" y="445"/>
                  </a:lnTo>
                  <a:cubicBezTo>
                    <a:pt x="2622" y="367"/>
                    <a:pt x="2678" y="311"/>
                    <a:pt x="2732" y="311"/>
                  </a:cubicBezTo>
                  <a:cubicBezTo>
                    <a:pt x="2738" y="311"/>
                    <a:pt x="2743" y="312"/>
                    <a:pt x="2749" y="313"/>
                  </a:cubicBezTo>
                  <a:cubicBezTo>
                    <a:pt x="2809" y="329"/>
                    <a:pt x="2836" y="413"/>
                    <a:pt x="2814" y="502"/>
                  </a:cubicBezTo>
                  <a:lnTo>
                    <a:pt x="2773" y="654"/>
                  </a:lnTo>
                  <a:cubicBezTo>
                    <a:pt x="2842" y="676"/>
                    <a:pt x="2907" y="706"/>
                    <a:pt x="2972" y="737"/>
                  </a:cubicBezTo>
                  <a:lnTo>
                    <a:pt x="3049" y="601"/>
                  </a:lnTo>
                  <a:cubicBezTo>
                    <a:pt x="3084" y="540"/>
                    <a:pt x="3140" y="502"/>
                    <a:pt x="3188" y="502"/>
                  </a:cubicBezTo>
                  <a:cubicBezTo>
                    <a:pt x="3202" y="502"/>
                    <a:pt x="3216" y="506"/>
                    <a:pt x="3228" y="513"/>
                  </a:cubicBezTo>
                  <a:cubicBezTo>
                    <a:pt x="3280" y="543"/>
                    <a:pt x="3286" y="633"/>
                    <a:pt x="3241" y="712"/>
                  </a:cubicBezTo>
                  <a:lnTo>
                    <a:pt x="3163" y="846"/>
                  </a:lnTo>
                  <a:cubicBezTo>
                    <a:pt x="3222" y="886"/>
                    <a:pt x="3279" y="932"/>
                    <a:pt x="3333" y="980"/>
                  </a:cubicBezTo>
                  <a:lnTo>
                    <a:pt x="3444" y="869"/>
                  </a:lnTo>
                  <a:cubicBezTo>
                    <a:pt x="3484" y="828"/>
                    <a:pt x="3534" y="806"/>
                    <a:pt x="3576" y="806"/>
                  </a:cubicBezTo>
                  <a:cubicBezTo>
                    <a:pt x="3601" y="806"/>
                    <a:pt x="3623" y="813"/>
                    <a:pt x="3639" y="829"/>
                  </a:cubicBezTo>
                  <a:cubicBezTo>
                    <a:pt x="3682" y="871"/>
                    <a:pt x="3664" y="960"/>
                    <a:pt x="3600" y="1024"/>
                  </a:cubicBezTo>
                  <a:lnTo>
                    <a:pt x="3489" y="1135"/>
                  </a:lnTo>
                  <a:cubicBezTo>
                    <a:pt x="3537" y="1189"/>
                    <a:pt x="3581" y="1245"/>
                    <a:pt x="3622" y="1305"/>
                  </a:cubicBezTo>
                  <a:lnTo>
                    <a:pt x="3756" y="1228"/>
                  </a:lnTo>
                  <a:cubicBezTo>
                    <a:pt x="3792" y="1207"/>
                    <a:pt x="3830" y="1197"/>
                    <a:pt x="3864" y="1197"/>
                  </a:cubicBezTo>
                  <a:cubicBezTo>
                    <a:pt x="3904" y="1197"/>
                    <a:pt x="3938" y="1211"/>
                    <a:pt x="3954" y="1240"/>
                  </a:cubicBezTo>
                  <a:cubicBezTo>
                    <a:pt x="3985" y="1293"/>
                    <a:pt x="3945" y="1373"/>
                    <a:pt x="3866" y="1418"/>
                  </a:cubicBezTo>
                  <a:lnTo>
                    <a:pt x="3730" y="1496"/>
                  </a:lnTo>
                  <a:cubicBezTo>
                    <a:pt x="3761" y="1561"/>
                    <a:pt x="3790" y="1626"/>
                    <a:pt x="3813" y="1695"/>
                  </a:cubicBezTo>
                  <a:lnTo>
                    <a:pt x="3965" y="1655"/>
                  </a:lnTo>
                  <a:cubicBezTo>
                    <a:pt x="3985" y="1649"/>
                    <a:pt x="4006" y="1646"/>
                    <a:pt x="4026" y="1646"/>
                  </a:cubicBezTo>
                  <a:cubicBezTo>
                    <a:pt x="4089" y="1646"/>
                    <a:pt x="4142" y="1674"/>
                    <a:pt x="4154" y="1718"/>
                  </a:cubicBezTo>
                  <a:cubicBezTo>
                    <a:pt x="4169" y="1777"/>
                    <a:pt x="4109" y="1844"/>
                    <a:pt x="4022" y="1868"/>
                  </a:cubicBezTo>
                  <a:lnTo>
                    <a:pt x="3871" y="1908"/>
                  </a:lnTo>
                  <a:cubicBezTo>
                    <a:pt x="3886" y="1977"/>
                    <a:pt x="3893" y="2048"/>
                    <a:pt x="3897" y="2121"/>
                  </a:cubicBezTo>
                  <a:lnTo>
                    <a:pt x="4054" y="2121"/>
                  </a:lnTo>
                  <a:cubicBezTo>
                    <a:pt x="4145" y="2121"/>
                    <a:pt x="4220" y="2171"/>
                    <a:pt x="4220" y="2231"/>
                  </a:cubicBezTo>
                  <a:cubicBezTo>
                    <a:pt x="4218" y="2293"/>
                    <a:pt x="4143" y="2342"/>
                    <a:pt x="4051" y="2342"/>
                  </a:cubicBezTo>
                  <a:lnTo>
                    <a:pt x="3895" y="2342"/>
                  </a:lnTo>
                  <a:cubicBezTo>
                    <a:pt x="3891" y="2415"/>
                    <a:pt x="3883" y="2487"/>
                    <a:pt x="3869" y="2556"/>
                  </a:cubicBezTo>
                  <a:lnTo>
                    <a:pt x="4019" y="2595"/>
                  </a:lnTo>
                  <a:cubicBezTo>
                    <a:pt x="4107" y="2620"/>
                    <a:pt x="4165" y="2687"/>
                    <a:pt x="4150" y="2746"/>
                  </a:cubicBezTo>
                  <a:cubicBezTo>
                    <a:pt x="4138" y="2790"/>
                    <a:pt x="4086" y="2817"/>
                    <a:pt x="4023" y="2817"/>
                  </a:cubicBezTo>
                  <a:cubicBezTo>
                    <a:pt x="4003" y="2817"/>
                    <a:pt x="3983" y="2815"/>
                    <a:pt x="3962" y="2809"/>
                  </a:cubicBezTo>
                  <a:lnTo>
                    <a:pt x="3812" y="2768"/>
                  </a:lnTo>
                  <a:cubicBezTo>
                    <a:pt x="3788" y="2837"/>
                    <a:pt x="3760" y="2903"/>
                    <a:pt x="3729" y="2968"/>
                  </a:cubicBezTo>
                  <a:lnTo>
                    <a:pt x="3865" y="3046"/>
                  </a:lnTo>
                  <a:cubicBezTo>
                    <a:pt x="3944" y="3090"/>
                    <a:pt x="3983" y="3172"/>
                    <a:pt x="3953" y="3225"/>
                  </a:cubicBezTo>
                  <a:cubicBezTo>
                    <a:pt x="3937" y="3254"/>
                    <a:pt x="3903" y="3268"/>
                    <a:pt x="3862" y="3268"/>
                  </a:cubicBezTo>
                  <a:cubicBezTo>
                    <a:pt x="3828" y="3268"/>
                    <a:pt x="3790" y="3258"/>
                    <a:pt x="3754" y="3237"/>
                  </a:cubicBezTo>
                  <a:lnTo>
                    <a:pt x="3619" y="3158"/>
                  </a:lnTo>
                  <a:cubicBezTo>
                    <a:pt x="3580" y="3220"/>
                    <a:pt x="3533" y="3274"/>
                    <a:pt x="3487" y="3328"/>
                  </a:cubicBezTo>
                  <a:lnTo>
                    <a:pt x="3598" y="3439"/>
                  </a:lnTo>
                  <a:cubicBezTo>
                    <a:pt x="3663" y="3504"/>
                    <a:pt x="3680" y="3592"/>
                    <a:pt x="3637" y="3634"/>
                  </a:cubicBezTo>
                  <a:cubicBezTo>
                    <a:pt x="3621" y="3650"/>
                    <a:pt x="3599" y="3657"/>
                    <a:pt x="3574" y="3657"/>
                  </a:cubicBezTo>
                  <a:cubicBezTo>
                    <a:pt x="3532" y="3657"/>
                    <a:pt x="3482" y="3636"/>
                    <a:pt x="3442" y="3595"/>
                  </a:cubicBezTo>
                  <a:lnTo>
                    <a:pt x="3331" y="3484"/>
                  </a:lnTo>
                  <a:cubicBezTo>
                    <a:pt x="3276" y="3532"/>
                    <a:pt x="3220" y="3576"/>
                    <a:pt x="3160" y="3617"/>
                  </a:cubicBezTo>
                  <a:lnTo>
                    <a:pt x="3238" y="3752"/>
                  </a:lnTo>
                  <a:cubicBezTo>
                    <a:pt x="3285" y="3831"/>
                    <a:pt x="3278" y="3919"/>
                    <a:pt x="3227" y="3949"/>
                  </a:cubicBezTo>
                  <a:cubicBezTo>
                    <a:pt x="3215" y="3956"/>
                    <a:pt x="3201" y="3960"/>
                    <a:pt x="3187" y="3960"/>
                  </a:cubicBezTo>
                  <a:cubicBezTo>
                    <a:pt x="3139" y="3960"/>
                    <a:pt x="3083" y="3922"/>
                    <a:pt x="3048" y="3861"/>
                  </a:cubicBezTo>
                  <a:lnTo>
                    <a:pt x="2970" y="3726"/>
                  </a:lnTo>
                  <a:cubicBezTo>
                    <a:pt x="2906" y="3757"/>
                    <a:pt x="2841" y="3785"/>
                    <a:pt x="2772" y="3808"/>
                  </a:cubicBezTo>
                  <a:lnTo>
                    <a:pt x="2812" y="3960"/>
                  </a:lnTo>
                  <a:cubicBezTo>
                    <a:pt x="2836" y="4047"/>
                    <a:pt x="2807" y="4133"/>
                    <a:pt x="2749" y="4149"/>
                  </a:cubicBezTo>
                  <a:cubicBezTo>
                    <a:pt x="2742" y="4150"/>
                    <a:pt x="2736" y="4151"/>
                    <a:pt x="2729" y="4151"/>
                  </a:cubicBezTo>
                  <a:cubicBezTo>
                    <a:pt x="2676" y="4151"/>
                    <a:pt x="2620" y="4096"/>
                    <a:pt x="2600" y="4017"/>
                  </a:cubicBezTo>
                  <a:lnTo>
                    <a:pt x="2561" y="3866"/>
                  </a:lnTo>
                  <a:cubicBezTo>
                    <a:pt x="2490" y="3880"/>
                    <a:pt x="2420" y="3887"/>
                    <a:pt x="2347" y="3892"/>
                  </a:cubicBezTo>
                  <a:lnTo>
                    <a:pt x="2347" y="4050"/>
                  </a:lnTo>
                  <a:cubicBezTo>
                    <a:pt x="2347" y="4140"/>
                    <a:pt x="2298" y="4214"/>
                    <a:pt x="2236" y="4214"/>
                  </a:cubicBezTo>
                  <a:cubicBezTo>
                    <a:pt x="2176" y="4214"/>
                    <a:pt x="2126" y="4140"/>
                    <a:pt x="2126" y="4050"/>
                  </a:cubicBezTo>
                  <a:lnTo>
                    <a:pt x="2126" y="3892"/>
                  </a:lnTo>
                  <a:cubicBezTo>
                    <a:pt x="2053" y="3887"/>
                    <a:pt x="1982" y="3880"/>
                    <a:pt x="1913" y="3866"/>
                  </a:cubicBezTo>
                  <a:lnTo>
                    <a:pt x="1873" y="4017"/>
                  </a:lnTo>
                  <a:cubicBezTo>
                    <a:pt x="1852" y="4096"/>
                    <a:pt x="1795" y="4151"/>
                    <a:pt x="1742" y="4151"/>
                  </a:cubicBezTo>
                  <a:cubicBezTo>
                    <a:pt x="1735" y="4151"/>
                    <a:pt x="1729" y="4150"/>
                    <a:pt x="1723" y="4149"/>
                  </a:cubicBezTo>
                  <a:cubicBezTo>
                    <a:pt x="1665" y="4133"/>
                    <a:pt x="1635" y="4049"/>
                    <a:pt x="1659" y="3960"/>
                  </a:cubicBezTo>
                  <a:lnTo>
                    <a:pt x="1700" y="3808"/>
                  </a:lnTo>
                  <a:cubicBezTo>
                    <a:pt x="1631" y="3786"/>
                    <a:pt x="1566" y="3757"/>
                    <a:pt x="1501" y="3726"/>
                  </a:cubicBezTo>
                  <a:lnTo>
                    <a:pt x="1422" y="3861"/>
                  </a:lnTo>
                  <a:cubicBezTo>
                    <a:pt x="1387" y="3922"/>
                    <a:pt x="1331" y="3960"/>
                    <a:pt x="1284" y="3960"/>
                  </a:cubicBezTo>
                  <a:cubicBezTo>
                    <a:pt x="1269" y="3960"/>
                    <a:pt x="1256" y="3956"/>
                    <a:pt x="1244" y="3949"/>
                  </a:cubicBezTo>
                  <a:cubicBezTo>
                    <a:pt x="1191" y="3919"/>
                    <a:pt x="1186" y="3831"/>
                    <a:pt x="1230" y="3752"/>
                  </a:cubicBezTo>
                  <a:lnTo>
                    <a:pt x="1308" y="3617"/>
                  </a:lnTo>
                  <a:cubicBezTo>
                    <a:pt x="1249" y="3578"/>
                    <a:pt x="1192" y="3533"/>
                    <a:pt x="1139" y="3484"/>
                  </a:cubicBezTo>
                  <a:lnTo>
                    <a:pt x="1028" y="3595"/>
                  </a:lnTo>
                  <a:cubicBezTo>
                    <a:pt x="987" y="3636"/>
                    <a:pt x="937" y="3657"/>
                    <a:pt x="895" y="3657"/>
                  </a:cubicBezTo>
                  <a:cubicBezTo>
                    <a:pt x="870" y="3657"/>
                    <a:pt x="848" y="3650"/>
                    <a:pt x="833" y="3634"/>
                  </a:cubicBezTo>
                  <a:cubicBezTo>
                    <a:pt x="789" y="3592"/>
                    <a:pt x="807" y="3504"/>
                    <a:pt x="872" y="3439"/>
                  </a:cubicBezTo>
                  <a:lnTo>
                    <a:pt x="982" y="3328"/>
                  </a:lnTo>
                  <a:cubicBezTo>
                    <a:pt x="935" y="3274"/>
                    <a:pt x="891" y="3220"/>
                    <a:pt x="850" y="3158"/>
                  </a:cubicBezTo>
                  <a:lnTo>
                    <a:pt x="716" y="3237"/>
                  </a:lnTo>
                  <a:cubicBezTo>
                    <a:pt x="680" y="3257"/>
                    <a:pt x="643" y="3267"/>
                    <a:pt x="609" y="3267"/>
                  </a:cubicBezTo>
                  <a:cubicBezTo>
                    <a:pt x="568" y="3267"/>
                    <a:pt x="533" y="3252"/>
                    <a:pt x="516" y="3223"/>
                  </a:cubicBezTo>
                  <a:cubicBezTo>
                    <a:pt x="486" y="3170"/>
                    <a:pt x="526" y="3090"/>
                    <a:pt x="605" y="3046"/>
                  </a:cubicBezTo>
                  <a:lnTo>
                    <a:pt x="740" y="2968"/>
                  </a:lnTo>
                  <a:cubicBezTo>
                    <a:pt x="708" y="2903"/>
                    <a:pt x="681" y="2837"/>
                    <a:pt x="658" y="2768"/>
                  </a:cubicBezTo>
                  <a:lnTo>
                    <a:pt x="507" y="2809"/>
                  </a:lnTo>
                  <a:cubicBezTo>
                    <a:pt x="486" y="2815"/>
                    <a:pt x="465" y="2817"/>
                    <a:pt x="446" y="2817"/>
                  </a:cubicBezTo>
                  <a:cubicBezTo>
                    <a:pt x="382" y="2817"/>
                    <a:pt x="330" y="2790"/>
                    <a:pt x="318" y="2746"/>
                  </a:cubicBezTo>
                  <a:cubicBezTo>
                    <a:pt x="302" y="2688"/>
                    <a:pt x="362" y="2621"/>
                    <a:pt x="450" y="2596"/>
                  </a:cubicBezTo>
                  <a:lnTo>
                    <a:pt x="601" y="2556"/>
                  </a:lnTo>
                  <a:cubicBezTo>
                    <a:pt x="586" y="2486"/>
                    <a:pt x="580" y="2415"/>
                    <a:pt x="574" y="2342"/>
                  </a:cubicBezTo>
                  <a:lnTo>
                    <a:pt x="417" y="2342"/>
                  </a:lnTo>
                  <a:cubicBezTo>
                    <a:pt x="327" y="2342"/>
                    <a:pt x="252" y="2293"/>
                    <a:pt x="252" y="2231"/>
                  </a:cubicBezTo>
                  <a:cubicBezTo>
                    <a:pt x="252" y="2171"/>
                    <a:pt x="325" y="2121"/>
                    <a:pt x="417" y="2121"/>
                  </a:cubicBezTo>
                  <a:lnTo>
                    <a:pt x="574" y="2121"/>
                  </a:lnTo>
                  <a:cubicBezTo>
                    <a:pt x="580" y="2048"/>
                    <a:pt x="586" y="1977"/>
                    <a:pt x="601" y="1908"/>
                  </a:cubicBezTo>
                  <a:lnTo>
                    <a:pt x="450" y="1867"/>
                  </a:lnTo>
                  <a:cubicBezTo>
                    <a:pt x="362" y="1843"/>
                    <a:pt x="304" y="1776"/>
                    <a:pt x="318" y="1718"/>
                  </a:cubicBezTo>
                  <a:cubicBezTo>
                    <a:pt x="330" y="1674"/>
                    <a:pt x="382" y="1646"/>
                    <a:pt x="445" y="1646"/>
                  </a:cubicBezTo>
                  <a:cubicBezTo>
                    <a:pt x="465" y="1646"/>
                    <a:pt x="486" y="1649"/>
                    <a:pt x="507" y="1655"/>
                  </a:cubicBezTo>
                  <a:lnTo>
                    <a:pt x="659" y="1695"/>
                  </a:lnTo>
                  <a:cubicBezTo>
                    <a:pt x="682" y="1626"/>
                    <a:pt x="710" y="1561"/>
                    <a:pt x="742" y="1496"/>
                  </a:cubicBezTo>
                  <a:lnTo>
                    <a:pt x="606" y="1418"/>
                  </a:lnTo>
                  <a:cubicBezTo>
                    <a:pt x="527" y="1372"/>
                    <a:pt x="487" y="1293"/>
                    <a:pt x="517" y="1240"/>
                  </a:cubicBezTo>
                  <a:cubicBezTo>
                    <a:pt x="534" y="1211"/>
                    <a:pt x="568" y="1197"/>
                    <a:pt x="609" y="1197"/>
                  </a:cubicBezTo>
                  <a:cubicBezTo>
                    <a:pt x="642" y="1197"/>
                    <a:pt x="680" y="1207"/>
                    <a:pt x="716" y="1228"/>
                  </a:cubicBezTo>
                  <a:lnTo>
                    <a:pt x="850" y="1305"/>
                  </a:lnTo>
                  <a:cubicBezTo>
                    <a:pt x="890" y="1245"/>
                    <a:pt x="935" y="1189"/>
                    <a:pt x="982" y="1135"/>
                  </a:cubicBezTo>
                  <a:lnTo>
                    <a:pt x="872" y="1024"/>
                  </a:lnTo>
                  <a:cubicBezTo>
                    <a:pt x="807" y="961"/>
                    <a:pt x="791" y="872"/>
                    <a:pt x="833" y="829"/>
                  </a:cubicBezTo>
                  <a:cubicBezTo>
                    <a:pt x="848" y="813"/>
                    <a:pt x="870" y="805"/>
                    <a:pt x="895" y="805"/>
                  </a:cubicBezTo>
                  <a:cubicBezTo>
                    <a:pt x="937" y="805"/>
                    <a:pt x="987" y="828"/>
                    <a:pt x="1028" y="869"/>
                  </a:cubicBezTo>
                  <a:lnTo>
                    <a:pt x="1139" y="980"/>
                  </a:lnTo>
                  <a:cubicBezTo>
                    <a:pt x="1192" y="932"/>
                    <a:pt x="1248" y="887"/>
                    <a:pt x="1308" y="846"/>
                  </a:cubicBezTo>
                  <a:lnTo>
                    <a:pt x="1230" y="712"/>
                  </a:lnTo>
                  <a:cubicBezTo>
                    <a:pt x="1185" y="633"/>
                    <a:pt x="1191" y="543"/>
                    <a:pt x="1244" y="513"/>
                  </a:cubicBezTo>
                  <a:cubicBezTo>
                    <a:pt x="1256" y="506"/>
                    <a:pt x="1269" y="502"/>
                    <a:pt x="1284" y="502"/>
                  </a:cubicBezTo>
                  <a:cubicBezTo>
                    <a:pt x="1331" y="502"/>
                    <a:pt x="1387" y="540"/>
                    <a:pt x="1422" y="601"/>
                  </a:cubicBezTo>
                  <a:lnTo>
                    <a:pt x="1501" y="737"/>
                  </a:lnTo>
                  <a:cubicBezTo>
                    <a:pt x="1566" y="706"/>
                    <a:pt x="1631" y="677"/>
                    <a:pt x="1700" y="654"/>
                  </a:cubicBezTo>
                  <a:lnTo>
                    <a:pt x="1659" y="502"/>
                  </a:lnTo>
                  <a:cubicBezTo>
                    <a:pt x="1635" y="413"/>
                    <a:pt x="1665" y="329"/>
                    <a:pt x="1723" y="313"/>
                  </a:cubicBezTo>
                  <a:cubicBezTo>
                    <a:pt x="1729" y="312"/>
                    <a:pt x="1735" y="311"/>
                    <a:pt x="1742" y="311"/>
                  </a:cubicBezTo>
                  <a:cubicBezTo>
                    <a:pt x="1795" y="311"/>
                    <a:pt x="1852" y="367"/>
                    <a:pt x="1871" y="445"/>
                  </a:cubicBezTo>
                  <a:lnTo>
                    <a:pt x="1913" y="596"/>
                  </a:lnTo>
                  <a:cubicBezTo>
                    <a:pt x="1982" y="582"/>
                    <a:pt x="2053" y="574"/>
                    <a:pt x="2126" y="569"/>
                  </a:cubicBezTo>
                  <a:lnTo>
                    <a:pt x="2126" y="412"/>
                  </a:lnTo>
                  <a:cubicBezTo>
                    <a:pt x="2126" y="322"/>
                    <a:pt x="2176" y="248"/>
                    <a:pt x="2236" y="248"/>
                  </a:cubicBezTo>
                  <a:close/>
                  <a:moveTo>
                    <a:pt x="2232" y="0"/>
                  </a:moveTo>
                  <a:cubicBezTo>
                    <a:pt x="1000" y="0"/>
                    <a:pt x="1" y="1000"/>
                    <a:pt x="1" y="2231"/>
                  </a:cubicBezTo>
                  <a:cubicBezTo>
                    <a:pt x="1" y="3464"/>
                    <a:pt x="1000" y="4464"/>
                    <a:pt x="2232" y="4464"/>
                  </a:cubicBezTo>
                  <a:cubicBezTo>
                    <a:pt x="3171" y="4464"/>
                    <a:pt x="3974" y="3884"/>
                    <a:pt x="4303" y="3063"/>
                  </a:cubicBezTo>
                  <a:cubicBezTo>
                    <a:pt x="4407" y="2805"/>
                    <a:pt x="4465" y="2526"/>
                    <a:pt x="4465" y="2231"/>
                  </a:cubicBezTo>
                  <a:cubicBezTo>
                    <a:pt x="4465" y="1843"/>
                    <a:pt x="4366" y="1477"/>
                    <a:pt x="4190" y="1160"/>
                  </a:cubicBezTo>
                  <a:cubicBezTo>
                    <a:pt x="4111" y="1017"/>
                    <a:pt x="4016" y="884"/>
                    <a:pt x="3908" y="760"/>
                  </a:cubicBezTo>
                  <a:cubicBezTo>
                    <a:pt x="3860" y="707"/>
                    <a:pt x="3811" y="655"/>
                    <a:pt x="3758" y="605"/>
                  </a:cubicBezTo>
                  <a:cubicBezTo>
                    <a:pt x="3358" y="231"/>
                    <a:pt x="2823" y="0"/>
                    <a:pt x="22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428432" y="-533999"/>
              <a:ext cx="180218" cy="180173"/>
            </a:xfrm>
            <a:custGeom>
              <a:avLst/>
              <a:gdLst/>
              <a:ahLst/>
              <a:cxnLst/>
              <a:rect l="l" t="t" r="r" b="b"/>
              <a:pathLst>
                <a:path w="3970" h="3969" extrusionOk="0">
                  <a:moveTo>
                    <a:pt x="1984" y="486"/>
                  </a:moveTo>
                  <a:cubicBezTo>
                    <a:pt x="2811" y="486"/>
                    <a:pt x="3482" y="1158"/>
                    <a:pt x="3482" y="1983"/>
                  </a:cubicBezTo>
                  <a:cubicBezTo>
                    <a:pt x="3482" y="2811"/>
                    <a:pt x="2811" y="3481"/>
                    <a:pt x="1984" y="3481"/>
                  </a:cubicBezTo>
                  <a:cubicBezTo>
                    <a:pt x="1158" y="3481"/>
                    <a:pt x="487" y="2810"/>
                    <a:pt x="487" y="1983"/>
                  </a:cubicBezTo>
                  <a:cubicBezTo>
                    <a:pt x="487" y="1158"/>
                    <a:pt x="1158" y="486"/>
                    <a:pt x="1984" y="486"/>
                  </a:cubicBezTo>
                  <a:close/>
                  <a:moveTo>
                    <a:pt x="1986" y="1"/>
                  </a:moveTo>
                  <a:cubicBezTo>
                    <a:pt x="1925" y="1"/>
                    <a:pt x="1875" y="75"/>
                    <a:pt x="1875" y="165"/>
                  </a:cubicBezTo>
                  <a:lnTo>
                    <a:pt x="1875" y="323"/>
                  </a:lnTo>
                  <a:cubicBezTo>
                    <a:pt x="1803" y="328"/>
                    <a:pt x="1731" y="336"/>
                    <a:pt x="1661" y="349"/>
                  </a:cubicBezTo>
                  <a:lnTo>
                    <a:pt x="1620" y="199"/>
                  </a:lnTo>
                  <a:cubicBezTo>
                    <a:pt x="1600" y="120"/>
                    <a:pt x="1543" y="65"/>
                    <a:pt x="1490" y="65"/>
                  </a:cubicBezTo>
                  <a:cubicBezTo>
                    <a:pt x="1484" y="65"/>
                    <a:pt x="1478" y="66"/>
                    <a:pt x="1472" y="67"/>
                  </a:cubicBezTo>
                  <a:cubicBezTo>
                    <a:pt x="1413" y="83"/>
                    <a:pt x="1385" y="168"/>
                    <a:pt x="1408" y="256"/>
                  </a:cubicBezTo>
                  <a:lnTo>
                    <a:pt x="1449" y="407"/>
                  </a:lnTo>
                  <a:cubicBezTo>
                    <a:pt x="1381" y="429"/>
                    <a:pt x="1314" y="459"/>
                    <a:pt x="1250" y="490"/>
                  </a:cubicBezTo>
                  <a:lnTo>
                    <a:pt x="1171" y="354"/>
                  </a:lnTo>
                  <a:cubicBezTo>
                    <a:pt x="1137" y="293"/>
                    <a:pt x="1081" y="256"/>
                    <a:pt x="1033" y="256"/>
                  </a:cubicBezTo>
                  <a:cubicBezTo>
                    <a:pt x="1019" y="256"/>
                    <a:pt x="1005" y="260"/>
                    <a:pt x="993" y="267"/>
                  </a:cubicBezTo>
                  <a:cubicBezTo>
                    <a:pt x="940" y="296"/>
                    <a:pt x="935" y="386"/>
                    <a:pt x="980" y="465"/>
                  </a:cubicBezTo>
                  <a:lnTo>
                    <a:pt x="1058" y="600"/>
                  </a:lnTo>
                  <a:cubicBezTo>
                    <a:pt x="997" y="639"/>
                    <a:pt x="942" y="685"/>
                    <a:pt x="887" y="733"/>
                  </a:cubicBezTo>
                  <a:lnTo>
                    <a:pt x="777" y="622"/>
                  </a:lnTo>
                  <a:cubicBezTo>
                    <a:pt x="736" y="581"/>
                    <a:pt x="685" y="560"/>
                    <a:pt x="643" y="560"/>
                  </a:cubicBezTo>
                  <a:cubicBezTo>
                    <a:pt x="619" y="560"/>
                    <a:pt x="597" y="567"/>
                    <a:pt x="582" y="582"/>
                  </a:cubicBezTo>
                  <a:cubicBezTo>
                    <a:pt x="538" y="624"/>
                    <a:pt x="557" y="713"/>
                    <a:pt x="622" y="778"/>
                  </a:cubicBezTo>
                  <a:lnTo>
                    <a:pt x="732" y="889"/>
                  </a:lnTo>
                  <a:cubicBezTo>
                    <a:pt x="685" y="943"/>
                    <a:pt x="640" y="1000"/>
                    <a:pt x="599" y="1059"/>
                  </a:cubicBezTo>
                  <a:lnTo>
                    <a:pt x="464" y="981"/>
                  </a:lnTo>
                  <a:cubicBezTo>
                    <a:pt x="429" y="961"/>
                    <a:pt x="391" y="951"/>
                    <a:pt x="358" y="951"/>
                  </a:cubicBezTo>
                  <a:cubicBezTo>
                    <a:pt x="317" y="951"/>
                    <a:pt x="283" y="965"/>
                    <a:pt x="267" y="994"/>
                  </a:cubicBezTo>
                  <a:cubicBezTo>
                    <a:pt x="237" y="1047"/>
                    <a:pt x="276" y="1127"/>
                    <a:pt x="355" y="1171"/>
                  </a:cubicBezTo>
                  <a:lnTo>
                    <a:pt x="491" y="1250"/>
                  </a:lnTo>
                  <a:cubicBezTo>
                    <a:pt x="459" y="1314"/>
                    <a:pt x="432" y="1380"/>
                    <a:pt x="408" y="1449"/>
                  </a:cubicBezTo>
                  <a:lnTo>
                    <a:pt x="257" y="1408"/>
                  </a:lnTo>
                  <a:cubicBezTo>
                    <a:pt x="236" y="1402"/>
                    <a:pt x="215" y="1400"/>
                    <a:pt x="196" y="1400"/>
                  </a:cubicBezTo>
                  <a:cubicBezTo>
                    <a:pt x="133" y="1400"/>
                    <a:pt x="80" y="1427"/>
                    <a:pt x="68" y="1471"/>
                  </a:cubicBezTo>
                  <a:cubicBezTo>
                    <a:pt x="52" y="1530"/>
                    <a:pt x="111" y="1598"/>
                    <a:pt x="200" y="1620"/>
                  </a:cubicBezTo>
                  <a:lnTo>
                    <a:pt x="350" y="1661"/>
                  </a:lnTo>
                  <a:cubicBezTo>
                    <a:pt x="337" y="1730"/>
                    <a:pt x="328" y="1802"/>
                    <a:pt x="323" y="1875"/>
                  </a:cubicBezTo>
                  <a:lnTo>
                    <a:pt x="167" y="1875"/>
                  </a:lnTo>
                  <a:cubicBezTo>
                    <a:pt x="75" y="1875"/>
                    <a:pt x="0" y="1924"/>
                    <a:pt x="0" y="1986"/>
                  </a:cubicBezTo>
                  <a:cubicBezTo>
                    <a:pt x="0" y="2046"/>
                    <a:pt x="74" y="2096"/>
                    <a:pt x="167" y="2096"/>
                  </a:cubicBezTo>
                  <a:lnTo>
                    <a:pt x="323" y="2096"/>
                  </a:lnTo>
                  <a:cubicBezTo>
                    <a:pt x="328" y="2168"/>
                    <a:pt x="336" y="2240"/>
                    <a:pt x="350" y="2309"/>
                  </a:cubicBezTo>
                  <a:lnTo>
                    <a:pt x="200" y="2350"/>
                  </a:lnTo>
                  <a:cubicBezTo>
                    <a:pt x="111" y="2374"/>
                    <a:pt x="53" y="2441"/>
                    <a:pt x="68" y="2499"/>
                  </a:cubicBezTo>
                  <a:cubicBezTo>
                    <a:pt x="80" y="2543"/>
                    <a:pt x="132" y="2571"/>
                    <a:pt x="195" y="2571"/>
                  </a:cubicBezTo>
                  <a:cubicBezTo>
                    <a:pt x="215" y="2571"/>
                    <a:pt x="236" y="2568"/>
                    <a:pt x="257" y="2562"/>
                  </a:cubicBezTo>
                  <a:lnTo>
                    <a:pt x="406" y="2521"/>
                  </a:lnTo>
                  <a:cubicBezTo>
                    <a:pt x="431" y="2590"/>
                    <a:pt x="458" y="2656"/>
                    <a:pt x="490" y="2721"/>
                  </a:cubicBezTo>
                  <a:lnTo>
                    <a:pt x="354" y="2799"/>
                  </a:lnTo>
                  <a:cubicBezTo>
                    <a:pt x="275" y="2843"/>
                    <a:pt x="236" y="2924"/>
                    <a:pt x="265" y="2977"/>
                  </a:cubicBezTo>
                  <a:cubicBezTo>
                    <a:pt x="282" y="3006"/>
                    <a:pt x="316" y="3020"/>
                    <a:pt x="357" y="3020"/>
                  </a:cubicBezTo>
                  <a:cubicBezTo>
                    <a:pt x="390" y="3020"/>
                    <a:pt x="429" y="3010"/>
                    <a:pt x="464" y="2990"/>
                  </a:cubicBezTo>
                  <a:lnTo>
                    <a:pt x="599" y="2912"/>
                  </a:lnTo>
                  <a:cubicBezTo>
                    <a:pt x="638" y="2973"/>
                    <a:pt x="684" y="3028"/>
                    <a:pt x="732" y="3082"/>
                  </a:cubicBezTo>
                  <a:lnTo>
                    <a:pt x="622" y="3193"/>
                  </a:lnTo>
                  <a:cubicBezTo>
                    <a:pt x="557" y="3257"/>
                    <a:pt x="539" y="3344"/>
                    <a:pt x="582" y="3388"/>
                  </a:cubicBezTo>
                  <a:cubicBezTo>
                    <a:pt x="598" y="3404"/>
                    <a:pt x="620" y="3411"/>
                    <a:pt x="644" y="3411"/>
                  </a:cubicBezTo>
                  <a:cubicBezTo>
                    <a:pt x="686" y="3411"/>
                    <a:pt x="736" y="3389"/>
                    <a:pt x="777" y="3348"/>
                  </a:cubicBezTo>
                  <a:lnTo>
                    <a:pt x="887" y="3237"/>
                  </a:lnTo>
                  <a:cubicBezTo>
                    <a:pt x="942" y="3285"/>
                    <a:pt x="998" y="3330"/>
                    <a:pt x="1058" y="3370"/>
                  </a:cubicBezTo>
                  <a:lnTo>
                    <a:pt x="980" y="3505"/>
                  </a:lnTo>
                  <a:cubicBezTo>
                    <a:pt x="934" y="3584"/>
                    <a:pt x="940" y="3673"/>
                    <a:pt x="993" y="3702"/>
                  </a:cubicBezTo>
                  <a:cubicBezTo>
                    <a:pt x="1005" y="3710"/>
                    <a:pt x="1019" y="3713"/>
                    <a:pt x="1033" y="3713"/>
                  </a:cubicBezTo>
                  <a:cubicBezTo>
                    <a:pt x="1081" y="3713"/>
                    <a:pt x="1137" y="3676"/>
                    <a:pt x="1171" y="3615"/>
                  </a:cubicBezTo>
                  <a:lnTo>
                    <a:pt x="1250" y="3479"/>
                  </a:lnTo>
                  <a:cubicBezTo>
                    <a:pt x="1314" y="3511"/>
                    <a:pt x="1381" y="3538"/>
                    <a:pt x="1449" y="3562"/>
                  </a:cubicBezTo>
                  <a:lnTo>
                    <a:pt x="1408" y="3713"/>
                  </a:lnTo>
                  <a:cubicBezTo>
                    <a:pt x="1385" y="3802"/>
                    <a:pt x="1414" y="3886"/>
                    <a:pt x="1472" y="3902"/>
                  </a:cubicBezTo>
                  <a:cubicBezTo>
                    <a:pt x="1478" y="3903"/>
                    <a:pt x="1485" y="3904"/>
                    <a:pt x="1491" y="3904"/>
                  </a:cubicBezTo>
                  <a:cubicBezTo>
                    <a:pt x="1545" y="3904"/>
                    <a:pt x="1601" y="3849"/>
                    <a:pt x="1622" y="3770"/>
                  </a:cubicBezTo>
                  <a:lnTo>
                    <a:pt x="1661" y="3620"/>
                  </a:lnTo>
                  <a:cubicBezTo>
                    <a:pt x="1731" y="3633"/>
                    <a:pt x="1803" y="3641"/>
                    <a:pt x="1875" y="3647"/>
                  </a:cubicBezTo>
                  <a:lnTo>
                    <a:pt x="1875" y="3803"/>
                  </a:lnTo>
                  <a:cubicBezTo>
                    <a:pt x="1875" y="3894"/>
                    <a:pt x="1925" y="3968"/>
                    <a:pt x="1986" y="3968"/>
                  </a:cubicBezTo>
                  <a:cubicBezTo>
                    <a:pt x="2046" y="3968"/>
                    <a:pt x="2097" y="3894"/>
                    <a:pt x="2097" y="3803"/>
                  </a:cubicBezTo>
                  <a:lnTo>
                    <a:pt x="2097" y="3647"/>
                  </a:lnTo>
                  <a:cubicBezTo>
                    <a:pt x="2169" y="3641"/>
                    <a:pt x="2240" y="3633"/>
                    <a:pt x="2310" y="3620"/>
                  </a:cubicBezTo>
                  <a:lnTo>
                    <a:pt x="2350" y="3770"/>
                  </a:lnTo>
                  <a:cubicBezTo>
                    <a:pt x="2371" y="3849"/>
                    <a:pt x="2427" y="3904"/>
                    <a:pt x="2480" y="3904"/>
                  </a:cubicBezTo>
                  <a:cubicBezTo>
                    <a:pt x="2487" y="3904"/>
                    <a:pt x="2493" y="3903"/>
                    <a:pt x="2499" y="3902"/>
                  </a:cubicBezTo>
                  <a:cubicBezTo>
                    <a:pt x="2557" y="3886"/>
                    <a:pt x="2585" y="3802"/>
                    <a:pt x="2562" y="3713"/>
                  </a:cubicBezTo>
                  <a:lnTo>
                    <a:pt x="2521" y="3562"/>
                  </a:lnTo>
                  <a:cubicBezTo>
                    <a:pt x="2589" y="3538"/>
                    <a:pt x="2656" y="3511"/>
                    <a:pt x="2720" y="3479"/>
                  </a:cubicBezTo>
                  <a:lnTo>
                    <a:pt x="2798" y="3615"/>
                  </a:lnTo>
                  <a:cubicBezTo>
                    <a:pt x="2833" y="3676"/>
                    <a:pt x="2888" y="3713"/>
                    <a:pt x="2935" y="3713"/>
                  </a:cubicBezTo>
                  <a:cubicBezTo>
                    <a:pt x="2950" y="3713"/>
                    <a:pt x="2963" y="3710"/>
                    <a:pt x="2975" y="3702"/>
                  </a:cubicBezTo>
                  <a:cubicBezTo>
                    <a:pt x="3028" y="3673"/>
                    <a:pt x="3033" y="3583"/>
                    <a:pt x="2988" y="3505"/>
                  </a:cubicBezTo>
                  <a:lnTo>
                    <a:pt x="2910" y="3370"/>
                  </a:lnTo>
                  <a:cubicBezTo>
                    <a:pt x="2969" y="3331"/>
                    <a:pt x="3026" y="3286"/>
                    <a:pt x="3080" y="3237"/>
                  </a:cubicBezTo>
                  <a:lnTo>
                    <a:pt x="3191" y="3348"/>
                  </a:lnTo>
                  <a:cubicBezTo>
                    <a:pt x="3231" y="3389"/>
                    <a:pt x="3281" y="3411"/>
                    <a:pt x="3324" y="3411"/>
                  </a:cubicBezTo>
                  <a:cubicBezTo>
                    <a:pt x="3348" y="3411"/>
                    <a:pt x="3370" y="3404"/>
                    <a:pt x="3386" y="3388"/>
                  </a:cubicBezTo>
                  <a:cubicBezTo>
                    <a:pt x="3429" y="3344"/>
                    <a:pt x="3411" y="3257"/>
                    <a:pt x="3348" y="3193"/>
                  </a:cubicBezTo>
                  <a:lnTo>
                    <a:pt x="3237" y="3082"/>
                  </a:lnTo>
                  <a:cubicBezTo>
                    <a:pt x="3284" y="3028"/>
                    <a:pt x="3329" y="2973"/>
                    <a:pt x="3369" y="2912"/>
                  </a:cubicBezTo>
                  <a:lnTo>
                    <a:pt x="3503" y="2990"/>
                  </a:lnTo>
                  <a:cubicBezTo>
                    <a:pt x="3539" y="3011"/>
                    <a:pt x="3577" y="3021"/>
                    <a:pt x="3611" y="3021"/>
                  </a:cubicBezTo>
                  <a:cubicBezTo>
                    <a:pt x="3651" y="3021"/>
                    <a:pt x="3685" y="3006"/>
                    <a:pt x="3702" y="2978"/>
                  </a:cubicBezTo>
                  <a:cubicBezTo>
                    <a:pt x="3733" y="2925"/>
                    <a:pt x="3693" y="2845"/>
                    <a:pt x="3613" y="2799"/>
                  </a:cubicBezTo>
                  <a:lnTo>
                    <a:pt x="3478" y="2721"/>
                  </a:lnTo>
                  <a:cubicBezTo>
                    <a:pt x="3510" y="2656"/>
                    <a:pt x="3538" y="2590"/>
                    <a:pt x="3561" y="2521"/>
                  </a:cubicBezTo>
                  <a:lnTo>
                    <a:pt x="3712" y="2562"/>
                  </a:lnTo>
                  <a:cubicBezTo>
                    <a:pt x="3733" y="2568"/>
                    <a:pt x="3754" y="2571"/>
                    <a:pt x="3773" y="2571"/>
                  </a:cubicBezTo>
                  <a:cubicBezTo>
                    <a:pt x="3836" y="2571"/>
                    <a:pt x="3888" y="2543"/>
                    <a:pt x="3900" y="2499"/>
                  </a:cubicBezTo>
                  <a:cubicBezTo>
                    <a:pt x="3916" y="2440"/>
                    <a:pt x="3856" y="2374"/>
                    <a:pt x="3768" y="2349"/>
                  </a:cubicBezTo>
                  <a:lnTo>
                    <a:pt x="3618" y="2309"/>
                  </a:lnTo>
                  <a:cubicBezTo>
                    <a:pt x="3632" y="2240"/>
                    <a:pt x="3640" y="2168"/>
                    <a:pt x="3644" y="2096"/>
                  </a:cubicBezTo>
                  <a:lnTo>
                    <a:pt x="3801" y="2096"/>
                  </a:lnTo>
                  <a:cubicBezTo>
                    <a:pt x="3892" y="2096"/>
                    <a:pt x="3967" y="2046"/>
                    <a:pt x="3967" y="1986"/>
                  </a:cubicBezTo>
                  <a:cubicBezTo>
                    <a:pt x="3970" y="1923"/>
                    <a:pt x="3895" y="1875"/>
                    <a:pt x="3803" y="1875"/>
                  </a:cubicBezTo>
                  <a:lnTo>
                    <a:pt x="3647" y="1875"/>
                  </a:lnTo>
                  <a:cubicBezTo>
                    <a:pt x="3643" y="1802"/>
                    <a:pt x="3635" y="1730"/>
                    <a:pt x="3621" y="1661"/>
                  </a:cubicBezTo>
                  <a:lnTo>
                    <a:pt x="3771" y="1622"/>
                  </a:lnTo>
                  <a:cubicBezTo>
                    <a:pt x="3859" y="1598"/>
                    <a:pt x="3917" y="1530"/>
                    <a:pt x="3902" y="1471"/>
                  </a:cubicBezTo>
                  <a:cubicBezTo>
                    <a:pt x="3890" y="1427"/>
                    <a:pt x="3838" y="1400"/>
                    <a:pt x="3775" y="1400"/>
                  </a:cubicBezTo>
                  <a:cubicBezTo>
                    <a:pt x="3755" y="1400"/>
                    <a:pt x="3735" y="1402"/>
                    <a:pt x="3714" y="1408"/>
                  </a:cubicBezTo>
                  <a:lnTo>
                    <a:pt x="3563" y="1449"/>
                  </a:lnTo>
                  <a:cubicBezTo>
                    <a:pt x="3539" y="1380"/>
                    <a:pt x="3511" y="1314"/>
                    <a:pt x="3479" y="1250"/>
                  </a:cubicBezTo>
                  <a:lnTo>
                    <a:pt x="3616" y="1171"/>
                  </a:lnTo>
                  <a:cubicBezTo>
                    <a:pt x="3693" y="1127"/>
                    <a:pt x="3734" y="1047"/>
                    <a:pt x="3703" y="994"/>
                  </a:cubicBezTo>
                  <a:cubicBezTo>
                    <a:pt x="3687" y="965"/>
                    <a:pt x="3653" y="951"/>
                    <a:pt x="3612" y="951"/>
                  </a:cubicBezTo>
                  <a:cubicBezTo>
                    <a:pt x="3579" y="951"/>
                    <a:pt x="3541" y="961"/>
                    <a:pt x="3506" y="981"/>
                  </a:cubicBezTo>
                  <a:lnTo>
                    <a:pt x="3371" y="1059"/>
                  </a:lnTo>
                  <a:cubicBezTo>
                    <a:pt x="3332" y="997"/>
                    <a:pt x="3285" y="943"/>
                    <a:pt x="3238" y="889"/>
                  </a:cubicBezTo>
                  <a:lnTo>
                    <a:pt x="3349" y="778"/>
                  </a:lnTo>
                  <a:cubicBezTo>
                    <a:pt x="3413" y="713"/>
                    <a:pt x="3431" y="626"/>
                    <a:pt x="3389" y="582"/>
                  </a:cubicBezTo>
                  <a:cubicBezTo>
                    <a:pt x="3373" y="566"/>
                    <a:pt x="3352" y="559"/>
                    <a:pt x="3327" y="559"/>
                  </a:cubicBezTo>
                  <a:cubicBezTo>
                    <a:pt x="3285" y="559"/>
                    <a:pt x="3235" y="581"/>
                    <a:pt x="3194" y="622"/>
                  </a:cubicBezTo>
                  <a:lnTo>
                    <a:pt x="3083" y="733"/>
                  </a:lnTo>
                  <a:cubicBezTo>
                    <a:pt x="3028" y="685"/>
                    <a:pt x="2972" y="640"/>
                    <a:pt x="2912" y="600"/>
                  </a:cubicBezTo>
                  <a:lnTo>
                    <a:pt x="2990" y="465"/>
                  </a:lnTo>
                  <a:cubicBezTo>
                    <a:pt x="3037" y="386"/>
                    <a:pt x="3030" y="296"/>
                    <a:pt x="2978" y="267"/>
                  </a:cubicBezTo>
                  <a:cubicBezTo>
                    <a:pt x="2965" y="260"/>
                    <a:pt x="2952" y="256"/>
                    <a:pt x="2937" y="256"/>
                  </a:cubicBezTo>
                  <a:cubicBezTo>
                    <a:pt x="2889" y="256"/>
                    <a:pt x="2833" y="293"/>
                    <a:pt x="2799" y="354"/>
                  </a:cubicBezTo>
                  <a:lnTo>
                    <a:pt x="2721" y="490"/>
                  </a:lnTo>
                  <a:cubicBezTo>
                    <a:pt x="2657" y="459"/>
                    <a:pt x="2590" y="431"/>
                    <a:pt x="2522" y="407"/>
                  </a:cubicBezTo>
                  <a:lnTo>
                    <a:pt x="2563" y="256"/>
                  </a:lnTo>
                  <a:cubicBezTo>
                    <a:pt x="2587" y="169"/>
                    <a:pt x="2558" y="83"/>
                    <a:pt x="2499" y="67"/>
                  </a:cubicBezTo>
                  <a:cubicBezTo>
                    <a:pt x="2492" y="66"/>
                    <a:pt x="2486" y="65"/>
                    <a:pt x="2479" y="65"/>
                  </a:cubicBezTo>
                  <a:cubicBezTo>
                    <a:pt x="2427" y="65"/>
                    <a:pt x="2371" y="120"/>
                    <a:pt x="2350" y="199"/>
                  </a:cubicBezTo>
                  <a:lnTo>
                    <a:pt x="2310" y="349"/>
                  </a:lnTo>
                  <a:cubicBezTo>
                    <a:pt x="2240" y="336"/>
                    <a:pt x="2169" y="328"/>
                    <a:pt x="2097" y="323"/>
                  </a:cubicBezTo>
                  <a:lnTo>
                    <a:pt x="2097" y="165"/>
                  </a:lnTo>
                  <a:cubicBezTo>
                    <a:pt x="2097" y="75"/>
                    <a:pt x="2046" y="1"/>
                    <a:pt x="1986" y="1"/>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450494" y="-511937"/>
              <a:ext cx="136003" cy="135958"/>
            </a:xfrm>
            <a:custGeom>
              <a:avLst/>
              <a:gdLst/>
              <a:ahLst/>
              <a:cxnLst/>
              <a:rect l="l" t="t" r="r" b="b"/>
              <a:pathLst>
                <a:path w="2996" h="2995" extrusionOk="0">
                  <a:moveTo>
                    <a:pt x="1498" y="452"/>
                  </a:moveTo>
                  <a:cubicBezTo>
                    <a:pt x="2077" y="452"/>
                    <a:pt x="2545" y="922"/>
                    <a:pt x="2545" y="1500"/>
                  </a:cubicBezTo>
                  <a:cubicBezTo>
                    <a:pt x="2545" y="2076"/>
                    <a:pt x="2077" y="2546"/>
                    <a:pt x="1498" y="2546"/>
                  </a:cubicBezTo>
                  <a:cubicBezTo>
                    <a:pt x="920" y="2546"/>
                    <a:pt x="451" y="2076"/>
                    <a:pt x="451" y="1500"/>
                  </a:cubicBezTo>
                  <a:cubicBezTo>
                    <a:pt x="451" y="921"/>
                    <a:pt x="920" y="452"/>
                    <a:pt x="1498" y="452"/>
                  </a:cubicBezTo>
                  <a:close/>
                  <a:moveTo>
                    <a:pt x="1498" y="0"/>
                  </a:moveTo>
                  <a:cubicBezTo>
                    <a:pt x="672" y="0"/>
                    <a:pt x="1" y="672"/>
                    <a:pt x="1" y="1497"/>
                  </a:cubicBezTo>
                  <a:cubicBezTo>
                    <a:pt x="1" y="2324"/>
                    <a:pt x="672" y="2995"/>
                    <a:pt x="1498" y="2995"/>
                  </a:cubicBezTo>
                  <a:cubicBezTo>
                    <a:pt x="2325" y="2995"/>
                    <a:pt x="2996" y="2324"/>
                    <a:pt x="2996" y="1497"/>
                  </a:cubicBezTo>
                  <a:cubicBezTo>
                    <a:pt x="2996" y="672"/>
                    <a:pt x="2325" y="0"/>
                    <a:pt x="1498" y="0"/>
                  </a:cubicBez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470922" y="-491463"/>
              <a:ext cx="95148" cy="95057"/>
            </a:xfrm>
            <a:custGeom>
              <a:avLst/>
              <a:gdLst/>
              <a:ahLst/>
              <a:cxnLst/>
              <a:rect l="l" t="t" r="r" b="b"/>
              <a:pathLst>
                <a:path w="2096" h="2094" extrusionOk="0">
                  <a:moveTo>
                    <a:pt x="1048" y="244"/>
                  </a:moveTo>
                  <a:cubicBezTo>
                    <a:pt x="1493" y="244"/>
                    <a:pt x="1853" y="604"/>
                    <a:pt x="1853" y="1049"/>
                  </a:cubicBezTo>
                  <a:cubicBezTo>
                    <a:pt x="1853" y="1492"/>
                    <a:pt x="1493" y="1852"/>
                    <a:pt x="1048" y="1852"/>
                  </a:cubicBezTo>
                  <a:cubicBezTo>
                    <a:pt x="604" y="1852"/>
                    <a:pt x="243" y="1493"/>
                    <a:pt x="243" y="1049"/>
                  </a:cubicBezTo>
                  <a:cubicBezTo>
                    <a:pt x="243" y="604"/>
                    <a:pt x="603" y="244"/>
                    <a:pt x="1048" y="244"/>
                  </a:cubicBezTo>
                  <a:close/>
                  <a:moveTo>
                    <a:pt x="1048" y="0"/>
                  </a:moveTo>
                  <a:cubicBezTo>
                    <a:pt x="470" y="0"/>
                    <a:pt x="1" y="470"/>
                    <a:pt x="1" y="1046"/>
                  </a:cubicBezTo>
                  <a:cubicBezTo>
                    <a:pt x="1" y="1625"/>
                    <a:pt x="470" y="2094"/>
                    <a:pt x="1048" y="2094"/>
                  </a:cubicBezTo>
                  <a:cubicBezTo>
                    <a:pt x="1627" y="2094"/>
                    <a:pt x="2095" y="1624"/>
                    <a:pt x="2095" y="1046"/>
                  </a:cubicBezTo>
                  <a:cubicBezTo>
                    <a:pt x="2095" y="470"/>
                    <a:pt x="1627" y="0"/>
                    <a:pt x="1048" y="0"/>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499884" y="-462547"/>
              <a:ext cx="37269" cy="37224"/>
            </a:xfrm>
            <a:custGeom>
              <a:avLst/>
              <a:gdLst/>
              <a:ahLst/>
              <a:cxnLst/>
              <a:rect l="l" t="t" r="r" b="b"/>
              <a:pathLst>
                <a:path w="821" h="820" extrusionOk="0">
                  <a:moveTo>
                    <a:pt x="410" y="0"/>
                  </a:moveTo>
                  <a:cubicBezTo>
                    <a:pt x="183" y="0"/>
                    <a:pt x="1" y="183"/>
                    <a:pt x="1" y="409"/>
                  </a:cubicBezTo>
                  <a:cubicBezTo>
                    <a:pt x="1" y="636"/>
                    <a:pt x="183" y="820"/>
                    <a:pt x="410" y="820"/>
                  </a:cubicBezTo>
                  <a:cubicBezTo>
                    <a:pt x="637" y="820"/>
                    <a:pt x="820" y="636"/>
                    <a:pt x="820" y="409"/>
                  </a:cubicBezTo>
                  <a:cubicBezTo>
                    <a:pt x="820" y="185"/>
                    <a:pt x="637" y="0"/>
                    <a:pt x="410"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5"/>
        <p:cNvGrpSpPr/>
        <p:nvPr/>
      </p:nvGrpSpPr>
      <p:grpSpPr>
        <a:xfrm>
          <a:off x="0" y="0"/>
          <a:ext cx="0" cy="0"/>
          <a:chOff x="0" y="0"/>
          <a:chExt cx="0" cy="0"/>
        </a:xfrm>
      </p:grpSpPr>
      <p:pic>
        <p:nvPicPr>
          <p:cNvPr id="456" name="Google Shape;456;p9"/>
          <p:cNvPicPr preferRelativeResize="0"/>
          <p:nvPr/>
        </p:nvPicPr>
        <p:blipFill>
          <a:blip r:embed="rId2">
            <a:alphaModFix/>
          </a:blip>
          <a:stretch>
            <a:fillRect/>
          </a:stretch>
        </p:blipFill>
        <p:spPr>
          <a:xfrm>
            <a:off x="-90800" y="-51075"/>
            <a:ext cx="9325598" cy="5245649"/>
          </a:xfrm>
          <a:prstGeom prst="rect">
            <a:avLst/>
          </a:prstGeom>
          <a:noFill/>
          <a:ln>
            <a:noFill/>
          </a:ln>
        </p:spPr>
      </p:pic>
      <p:sp>
        <p:nvSpPr>
          <p:cNvPr id="457" name="Google Shape;457;p9"/>
          <p:cNvSpPr txBox="1">
            <a:spLocks noGrp="1"/>
          </p:cNvSpPr>
          <p:nvPr>
            <p:ph type="title"/>
          </p:nvPr>
        </p:nvSpPr>
        <p:spPr>
          <a:xfrm>
            <a:off x="1909800" y="1949263"/>
            <a:ext cx="5324400" cy="991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8" name="Google Shape;458;p9"/>
          <p:cNvSpPr txBox="1">
            <a:spLocks noGrp="1"/>
          </p:cNvSpPr>
          <p:nvPr>
            <p:ph type="subTitle" idx="1"/>
          </p:nvPr>
        </p:nvSpPr>
        <p:spPr>
          <a:xfrm>
            <a:off x="2092950" y="3137463"/>
            <a:ext cx="4958100" cy="99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59" name="Google Shape;459;p9"/>
          <p:cNvGrpSpPr/>
          <p:nvPr/>
        </p:nvGrpSpPr>
        <p:grpSpPr>
          <a:xfrm rot="1182645">
            <a:off x="406120" y="-926997"/>
            <a:ext cx="5336284" cy="6554435"/>
            <a:chOff x="3911694" y="4619106"/>
            <a:chExt cx="1012989" cy="1244232"/>
          </a:xfrm>
        </p:grpSpPr>
        <p:sp>
          <p:nvSpPr>
            <p:cNvPr id="460" name="Google Shape;460;p9"/>
            <p:cNvSpPr/>
            <p:nvPr/>
          </p:nvSpPr>
          <p:spPr>
            <a:xfrm>
              <a:off x="4093592" y="5082634"/>
              <a:ext cx="16478" cy="16478"/>
            </a:xfrm>
            <a:custGeom>
              <a:avLst/>
              <a:gdLst/>
              <a:ahLst/>
              <a:cxnLst/>
              <a:rect l="l" t="t" r="r" b="b"/>
              <a:pathLst>
                <a:path w="363" h="363" extrusionOk="0">
                  <a:moveTo>
                    <a:pt x="182" y="47"/>
                  </a:moveTo>
                  <a:cubicBezTo>
                    <a:pt x="256" y="47"/>
                    <a:pt x="316" y="107"/>
                    <a:pt x="316" y="181"/>
                  </a:cubicBezTo>
                  <a:cubicBezTo>
                    <a:pt x="316" y="257"/>
                    <a:pt x="256" y="316"/>
                    <a:pt x="182" y="316"/>
                  </a:cubicBezTo>
                  <a:cubicBezTo>
                    <a:pt x="108" y="316"/>
                    <a:pt x="47" y="256"/>
                    <a:pt x="47" y="181"/>
                  </a:cubicBezTo>
                  <a:cubicBezTo>
                    <a:pt x="47" y="107"/>
                    <a:pt x="108" y="47"/>
                    <a:pt x="182" y="47"/>
                  </a:cubicBezTo>
                  <a:close/>
                  <a:moveTo>
                    <a:pt x="182" y="1"/>
                  </a:moveTo>
                  <a:cubicBezTo>
                    <a:pt x="82" y="1"/>
                    <a:pt x="1" y="82"/>
                    <a:pt x="1" y="182"/>
                  </a:cubicBezTo>
                  <a:cubicBezTo>
                    <a:pt x="1" y="280"/>
                    <a:pt x="82" y="362"/>
                    <a:pt x="182" y="362"/>
                  </a:cubicBezTo>
                  <a:cubicBezTo>
                    <a:pt x="281" y="362"/>
                    <a:pt x="363" y="282"/>
                    <a:pt x="363" y="182"/>
                  </a:cubicBezTo>
                  <a:cubicBezTo>
                    <a:pt x="363" y="83"/>
                    <a:pt x="282" y="1"/>
                    <a:pt x="18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115472" y="5028069"/>
              <a:ext cx="18022" cy="16433"/>
            </a:xfrm>
            <a:custGeom>
              <a:avLst/>
              <a:gdLst/>
              <a:ahLst/>
              <a:cxnLst/>
              <a:rect l="l" t="t" r="r" b="b"/>
              <a:pathLst>
                <a:path w="397" h="362" extrusionOk="0">
                  <a:moveTo>
                    <a:pt x="198" y="46"/>
                  </a:moveTo>
                  <a:cubicBezTo>
                    <a:pt x="234" y="46"/>
                    <a:pt x="269" y="61"/>
                    <a:pt x="293" y="85"/>
                  </a:cubicBezTo>
                  <a:cubicBezTo>
                    <a:pt x="346" y="138"/>
                    <a:pt x="346" y="224"/>
                    <a:pt x="293" y="277"/>
                  </a:cubicBezTo>
                  <a:cubicBezTo>
                    <a:pt x="268" y="302"/>
                    <a:pt x="233" y="314"/>
                    <a:pt x="198" y="314"/>
                  </a:cubicBezTo>
                  <a:cubicBezTo>
                    <a:pt x="163" y="314"/>
                    <a:pt x="128" y="302"/>
                    <a:pt x="102" y="277"/>
                  </a:cubicBezTo>
                  <a:cubicBezTo>
                    <a:pt x="50" y="224"/>
                    <a:pt x="50" y="138"/>
                    <a:pt x="103" y="85"/>
                  </a:cubicBezTo>
                  <a:cubicBezTo>
                    <a:pt x="128" y="61"/>
                    <a:pt x="163" y="46"/>
                    <a:pt x="198" y="46"/>
                  </a:cubicBezTo>
                  <a:close/>
                  <a:moveTo>
                    <a:pt x="198" y="1"/>
                  </a:moveTo>
                  <a:cubicBezTo>
                    <a:pt x="151" y="1"/>
                    <a:pt x="105" y="18"/>
                    <a:pt x="70" y="52"/>
                  </a:cubicBezTo>
                  <a:cubicBezTo>
                    <a:pt x="1" y="122"/>
                    <a:pt x="1" y="237"/>
                    <a:pt x="70" y="308"/>
                  </a:cubicBezTo>
                  <a:cubicBezTo>
                    <a:pt x="105" y="342"/>
                    <a:pt x="151" y="361"/>
                    <a:pt x="198" y="361"/>
                  </a:cubicBezTo>
                  <a:cubicBezTo>
                    <a:pt x="248" y="361"/>
                    <a:pt x="292" y="342"/>
                    <a:pt x="327" y="308"/>
                  </a:cubicBezTo>
                  <a:cubicBezTo>
                    <a:pt x="396" y="238"/>
                    <a:pt x="396" y="124"/>
                    <a:pt x="327" y="52"/>
                  </a:cubicBezTo>
                  <a:cubicBezTo>
                    <a:pt x="292" y="18"/>
                    <a:pt x="245" y="1"/>
                    <a:pt x="19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115472" y="5137426"/>
              <a:ext cx="18022" cy="16297"/>
            </a:xfrm>
            <a:custGeom>
              <a:avLst/>
              <a:gdLst/>
              <a:ahLst/>
              <a:cxnLst/>
              <a:rect l="l" t="t" r="r" b="b"/>
              <a:pathLst>
                <a:path w="397" h="359" extrusionOk="0">
                  <a:moveTo>
                    <a:pt x="198" y="43"/>
                  </a:moveTo>
                  <a:cubicBezTo>
                    <a:pt x="234" y="43"/>
                    <a:pt x="268" y="58"/>
                    <a:pt x="293" y="83"/>
                  </a:cubicBezTo>
                  <a:cubicBezTo>
                    <a:pt x="346" y="136"/>
                    <a:pt x="346" y="222"/>
                    <a:pt x="293" y="273"/>
                  </a:cubicBezTo>
                  <a:cubicBezTo>
                    <a:pt x="268" y="299"/>
                    <a:pt x="233" y="312"/>
                    <a:pt x="198" y="312"/>
                  </a:cubicBezTo>
                  <a:cubicBezTo>
                    <a:pt x="163" y="312"/>
                    <a:pt x="128" y="299"/>
                    <a:pt x="102" y="273"/>
                  </a:cubicBezTo>
                  <a:cubicBezTo>
                    <a:pt x="49" y="221"/>
                    <a:pt x="49" y="135"/>
                    <a:pt x="102" y="83"/>
                  </a:cubicBezTo>
                  <a:cubicBezTo>
                    <a:pt x="128" y="58"/>
                    <a:pt x="163" y="43"/>
                    <a:pt x="198" y="43"/>
                  </a:cubicBezTo>
                  <a:close/>
                  <a:moveTo>
                    <a:pt x="199" y="0"/>
                  </a:moveTo>
                  <a:cubicBezTo>
                    <a:pt x="152" y="0"/>
                    <a:pt x="105" y="18"/>
                    <a:pt x="70" y="52"/>
                  </a:cubicBezTo>
                  <a:cubicBezTo>
                    <a:pt x="1" y="121"/>
                    <a:pt x="1" y="236"/>
                    <a:pt x="70" y="306"/>
                  </a:cubicBezTo>
                  <a:cubicBezTo>
                    <a:pt x="105" y="341"/>
                    <a:pt x="149" y="359"/>
                    <a:pt x="198" y="359"/>
                  </a:cubicBezTo>
                  <a:cubicBezTo>
                    <a:pt x="248" y="359"/>
                    <a:pt x="292" y="341"/>
                    <a:pt x="327" y="306"/>
                  </a:cubicBezTo>
                  <a:cubicBezTo>
                    <a:pt x="396" y="236"/>
                    <a:pt x="396" y="121"/>
                    <a:pt x="327" y="52"/>
                  </a:cubicBezTo>
                  <a:cubicBezTo>
                    <a:pt x="292" y="18"/>
                    <a:pt x="245" y="0"/>
                    <a:pt x="19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145251" y="5087037"/>
              <a:ext cx="7717" cy="7717"/>
            </a:xfrm>
            <a:custGeom>
              <a:avLst/>
              <a:gdLst/>
              <a:ahLst/>
              <a:cxnLst/>
              <a:rect l="l" t="t" r="r" b="b"/>
              <a:pathLst>
                <a:path w="170" h="170" extrusionOk="0">
                  <a:moveTo>
                    <a:pt x="85" y="46"/>
                  </a:moveTo>
                  <a:cubicBezTo>
                    <a:pt x="106" y="46"/>
                    <a:pt x="124" y="64"/>
                    <a:pt x="124" y="85"/>
                  </a:cubicBezTo>
                  <a:cubicBezTo>
                    <a:pt x="124" y="106"/>
                    <a:pt x="106" y="123"/>
                    <a:pt x="85" y="123"/>
                  </a:cubicBezTo>
                  <a:cubicBezTo>
                    <a:pt x="64" y="123"/>
                    <a:pt x="47" y="106"/>
                    <a:pt x="47" y="85"/>
                  </a:cubicBezTo>
                  <a:cubicBezTo>
                    <a:pt x="47" y="64"/>
                    <a:pt x="64" y="46"/>
                    <a:pt x="85" y="46"/>
                  </a:cubicBezTo>
                  <a:close/>
                  <a:moveTo>
                    <a:pt x="85" y="1"/>
                  </a:moveTo>
                  <a:cubicBezTo>
                    <a:pt x="40" y="1"/>
                    <a:pt x="1" y="39"/>
                    <a:pt x="1" y="85"/>
                  </a:cubicBezTo>
                  <a:cubicBezTo>
                    <a:pt x="1" y="130"/>
                    <a:pt x="40" y="169"/>
                    <a:pt x="85" y="169"/>
                  </a:cubicBezTo>
                  <a:cubicBezTo>
                    <a:pt x="132" y="169"/>
                    <a:pt x="169" y="130"/>
                    <a:pt x="169" y="85"/>
                  </a:cubicBezTo>
                  <a:cubicBezTo>
                    <a:pt x="169" y="39"/>
                    <a:pt x="132" y="1"/>
                    <a:pt x="8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153740" y="5065929"/>
              <a:ext cx="8035" cy="7626"/>
            </a:xfrm>
            <a:custGeom>
              <a:avLst/>
              <a:gdLst/>
              <a:ahLst/>
              <a:cxnLst/>
              <a:rect l="l" t="t" r="r" b="b"/>
              <a:pathLst>
                <a:path w="177" h="168" extrusionOk="0">
                  <a:moveTo>
                    <a:pt x="92" y="44"/>
                  </a:moveTo>
                  <a:cubicBezTo>
                    <a:pt x="103" y="44"/>
                    <a:pt x="112" y="47"/>
                    <a:pt x="119" y="54"/>
                  </a:cubicBezTo>
                  <a:cubicBezTo>
                    <a:pt x="127" y="62"/>
                    <a:pt x="130" y="71"/>
                    <a:pt x="130" y="82"/>
                  </a:cubicBezTo>
                  <a:cubicBezTo>
                    <a:pt x="130" y="92"/>
                    <a:pt x="127" y="102"/>
                    <a:pt x="119" y="109"/>
                  </a:cubicBezTo>
                  <a:cubicBezTo>
                    <a:pt x="111" y="117"/>
                    <a:pt x="101" y="120"/>
                    <a:pt x="92" y="120"/>
                  </a:cubicBezTo>
                  <a:cubicBezTo>
                    <a:pt x="82" y="120"/>
                    <a:pt x="72" y="117"/>
                    <a:pt x="65" y="109"/>
                  </a:cubicBezTo>
                  <a:cubicBezTo>
                    <a:pt x="58" y="103"/>
                    <a:pt x="53" y="92"/>
                    <a:pt x="53" y="82"/>
                  </a:cubicBezTo>
                  <a:cubicBezTo>
                    <a:pt x="53" y="71"/>
                    <a:pt x="58" y="63"/>
                    <a:pt x="65" y="55"/>
                  </a:cubicBezTo>
                  <a:cubicBezTo>
                    <a:pt x="72" y="49"/>
                    <a:pt x="82" y="44"/>
                    <a:pt x="92" y="44"/>
                  </a:cubicBezTo>
                  <a:close/>
                  <a:moveTo>
                    <a:pt x="92" y="0"/>
                  </a:moveTo>
                  <a:cubicBezTo>
                    <a:pt x="71" y="0"/>
                    <a:pt x="49" y="8"/>
                    <a:pt x="33" y="24"/>
                  </a:cubicBezTo>
                  <a:cubicBezTo>
                    <a:pt x="0" y="57"/>
                    <a:pt x="0" y="109"/>
                    <a:pt x="33" y="142"/>
                  </a:cubicBezTo>
                  <a:cubicBezTo>
                    <a:pt x="49" y="158"/>
                    <a:pt x="70" y="167"/>
                    <a:pt x="92" y="167"/>
                  </a:cubicBezTo>
                  <a:cubicBezTo>
                    <a:pt x="114" y="167"/>
                    <a:pt x="135" y="158"/>
                    <a:pt x="151" y="142"/>
                  </a:cubicBezTo>
                  <a:cubicBezTo>
                    <a:pt x="167" y="126"/>
                    <a:pt x="177" y="105"/>
                    <a:pt x="177" y="83"/>
                  </a:cubicBezTo>
                  <a:cubicBezTo>
                    <a:pt x="177" y="61"/>
                    <a:pt x="167" y="40"/>
                    <a:pt x="151" y="24"/>
                  </a:cubicBezTo>
                  <a:cubicBezTo>
                    <a:pt x="135" y="8"/>
                    <a:pt x="114" y="0"/>
                    <a:pt x="9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154058" y="5108328"/>
              <a:ext cx="7717" cy="7626"/>
            </a:xfrm>
            <a:custGeom>
              <a:avLst/>
              <a:gdLst/>
              <a:ahLst/>
              <a:cxnLst/>
              <a:rect l="l" t="t" r="r" b="b"/>
              <a:pathLst>
                <a:path w="170" h="168" extrusionOk="0">
                  <a:moveTo>
                    <a:pt x="85" y="45"/>
                  </a:moveTo>
                  <a:cubicBezTo>
                    <a:pt x="96" y="45"/>
                    <a:pt x="105" y="50"/>
                    <a:pt x="112" y="56"/>
                  </a:cubicBezTo>
                  <a:cubicBezTo>
                    <a:pt x="120" y="64"/>
                    <a:pt x="123" y="73"/>
                    <a:pt x="123" y="83"/>
                  </a:cubicBezTo>
                  <a:cubicBezTo>
                    <a:pt x="123" y="93"/>
                    <a:pt x="119" y="103"/>
                    <a:pt x="112" y="110"/>
                  </a:cubicBezTo>
                  <a:cubicBezTo>
                    <a:pt x="104" y="117"/>
                    <a:pt x="94" y="121"/>
                    <a:pt x="85" y="121"/>
                  </a:cubicBezTo>
                  <a:cubicBezTo>
                    <a:pt x="75" y="121"/>
                    <a:pt x="65" y="117"/>
                    <a:pt x="58" y="110"/>
                  </a:cubicBezTo>
                  <a:cubicBezTo>
                    <a:pt x="51" y="103"/>
                    <a:pt x="47" y="93"/>
                    <a:pt x="47" y="83"/>
                  </a:cubicBezTo>
                  <a:cubicBezTo>
                    <a:pt x="47" y="73"/>
                    <a:pt x="51" y="64"/>
                    <a:pt x="58" y="56"/>
                  </a:cubicBezTo>
                  <a:cubicBezTo>
                    <a:pt x="64" y="50"/>
                    <a:pt x="75" y="45"/>
                    <a:pt x="85" y="45"/>
                  </a:cubicBezTo>
                  <a:close/>
                  <a:moveTo>
                    <a:pt x="85" y="0"/>
                  </a:moveTo>
                  <a:cubicBezTo>
                    <a:pt x="63" y="0"/>
                    <a:pt x="42" y="8"/>
                    <a:pt x="26" y="24"/>
                  </a:cubicBezTo>
                  <a:cubicBezTo>
                    <a:pt x="10" y="40"/>
                    <a:pt x="1" y="61"/>
                    <a:pt x="1" y="83"/>
                  </a:cubicBezTo>
                  <a:cubicBezTo>
                    <a:pt x="1" y="106"/>
                    <a:pt x="10" y="128"/>
                    <a:pt x="26" y="143"/>
                  </a:cubicBezTo>
                  <a:cubicBezTo>
                    <a:pt x="42" y="159"/>
                    <a:pt x="63" y="168"/>
                    <a:pt x="85" y="168"/>
                  </a:cubicBezTo>
                  <a:cubicBezTo>
                    <a:pt x="107" y="168"/>
                    <a:pt x="128" y="159"/>
                    <a:pt x="144" y="143"/>
                  </a:cubicBezTo>
                  <a:cubicBezTo>
                    <a:pt x="160" y="128"/>
                    <a:pt x="170" y="106"/>
                    <a:pt x="170" y="83"/>
                  </a:cubicBezTo>
                  <a:cubicBezTo>
                    <a:pt x="170" y="61"/>
                    <a:pt x="160" y="40"/>
                    <a:pt x="144" y="24"/>
                  </a:cubicBezTo>
                  <a:cubicBezTo>
                    <a:pt x="128" y="8"/>
                    <a:pt x="106" y="0"/>
                    <a:pt x="8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147521" y="5098568"/>
              <a:ext cx="8216" cy="7581"/>
            </a:xfrm>
            <a:custGeom>
              <a:avLst/>
              <a:gdLst/>
              <a:ahLst/>
              <a:cxnLst/>
              <a:rect l="l" t="t" r="r" b="b"/>
              <a:pathLst>
                <a:path w="181" h="167" extrusionOk="0">
                  <a:moveTo>
                    <a:pt x="86" y="45"/>
                  </a:moveTo>
                  <a:cubicBezTo>
                    <a:pt x="102" y="45"/>
                    <a:pt x="116" y="55"/>
                    <a:pt x="122" y="69"/>
                  </a:cubicBezTo>
                  <a:cubicBezTo>
                    <a:pt x="129" y="89"/>
                    <a:pt x="119" y="112"/>
                    <a:pt x="100" y="119"/>
                  </a:cubicBezTo>
                  <a:cubicBezTo>
                    <a:pt x="96" y="121"/>
                    <a:pt x="90" y="122"/>
                    <a:pt x="85" y="122"/>
                  </a:cubicBezTo>
                  <a:cubicBezTo>
                    <a:pt x="70" y="122"/>
                    <a:pt x="55" y="113"/>
                    <a:pt x="50" y="98"/>
                  </a:cubicBezTo>
                  <a:cubicBezTo>
                    <a:pt x="46" y="89"/>
                    <a:pt x="46" y="79"/>
                    <a:pt x="50" y="69"/>
                  </a:cubicBezTo>
                  <a:cubicBezTo>
                    <a:pt x="54" y="60"/>
                    <a:pt x="60" y="53"/>
                    <a:pt x="71" y="48"/>
                  </a:cubicBezTo>
                  <a:cubicBezTo>
                    <a:pt x="76" y="46"/>
                    <a:pt x="80" y="45"/>
                    <a:pt x="86" y="45"/>
                  </a:cubicBezTo>
                  <a:close/>
                  <a:moveTo>
                    <a:pt x="84" y="0"/>
                  </a:moveTo>
                  <a:cubicBezTo>
                    <a:pt x="74" y="0"/>
                    <a:pt x="64" y="2"/>
                    <a:pt x="54" y="6"/>
                  </a:cubicBezTo>
                  <a:cubicBezTo>
                    <a:pt x="33" y="16"/>
                    <a:pt x="17" y="31"/>
                    <a:pt x="9" y="50"/>
                  </a:cubicBezTo>
                  <a:cubicBezTo>
                    <a:pt x="0" y="72"/>
                    <a:pt x="0" y="94"/>
                    <a:pt x="9" y="116"/>
                  </a:cubicBezTo>
                  <a:cubicBezTo>
                    <a:pt x="22" y="146"/>
                    <a:pt x="53" y="166"/>
                    <a:pt x="87" y="166"/>
                  </a:cubicBezTo>
                  <a:cubicBezTo>
                    <a:pt x="97" y="166"/>
                    <a:pt x="108" y="164"/>
                    <a:pt x="118" y="160"/>
                  </a:cubicBezTo>
                  <a:cubicBezTo>
                    <a:pt x="161" y="144"/>
                    <a:pt x="181" y="95"/>
                    <a:pt x="164" y="53"/>
                  </a:cubicBezTo>
                  <a:cubicBezTo>
                    <a:pt x="150" y="20"/>
                    <a:pt x="118" y="0"/>
                    <a:pt x="8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147430" y="5075643"/>
              <a:ext cx="8307" cy="7626"/>
            </a:xfrm>
            <a:custGeom>
              <a:avLst/>
              <a:gdLst/>
              <a:ahLst/>
              <a:cxnLst/>
              <a:rect l="l" t="t" r="r" b="b"/>
              <a:pathLst>
                <a:path w="183" h="168" extrusionOk="0">
                  <a:moveTo>
                    <a:pt x="89" y="44"/>
                  </a:moveTo>
                  <a:cubicBezTo>
                    <a:pt x="94" y="44"/>
                    <a:pt x="99" y="46"/>
                    <a:pt x="104" y="47"/>
                  </a:cubicBezTo>
                  <a:cubicBezTo>
                    <a:pt x="124" y="55"/>
                    <a:pt x="132" y="78"/>
                    <a:pt x="125" y="97"/>
                  </a:cubicBezTo>
                  <a:cubicBezTo>
                    <a:pt x="118" y="111"/>
                    <a:pt x="104" y="121"/>
                    <a:pt x="88" y="121"/>
                  </a:cubicBezTo>
                  <a:cubicBezTo>
                    <a:pt x="84" y="121"/>
                    <a:pt x="79" y="120"/>
                    <a:pt x="74" y="118"/>
                  </a:cubicBezTo>
                  <a:cubicBezTo>
                    <a:pt x="66" y="115"/>
                    <a:pt x="57" y="106"/>
                    <a:pt x="53" y="97"/>
                  </a:cubicBezTo>
                  <a:cubicBezTo>
                    <a:pt x="50" y="88"/>
                    <a:pt x="50" y="79"/>
                    <a:pt x="53" y="68"/>
                  </a:cubicBezTo>
                  <a:cubicBezTo>
                    <a:pt x="58" y="53"/>
                    <a:pt x="73" y="44"/>
                    <a:pt x="89" y="44"/>
                  </a:cubicBezTo>
                  <a:close/>
                  <a:moveTo>
                    <a:pt x="89" y="0"/>
                  </a:moveTo>
                  <a:cubicBezTo>
                    <a:pt x="55" y="0"/>
                    <a:pt x="23" y="20"/>
                    <a:pt x="10" y="52"/>
                  </a:cubicBezTo>
                  <a:cubicBezTo>
                    <a:pt x="0" y="73"/>
                    <a:pt x="0" y="96"/>
                    <a:pt x="10" y="117"/>
                  </a:cubicBezTo>
                  <a:cubicBezTo>
                    <a:pt x="19" y="136"/>
                    <a:pt x="35" y="153"/>
                    <a:pt x="56" y="160"/>
                  </a:cubicBezTo>
                  <a:cubicBezTo>
                    <a:pt x="67" y="164"/>
                    <a:pt x="77" y="167"/>
                    <a:pt x="88" y="167"/>
                  </a:cubicBezTo>
                  <a:cubicBezTo>
                    <a:pt x="121" y="167"/>
                    <a:pt x="152" y="147"/>
                    <a:pt x="165" y="116"/>
                  </a:cubicBezTo>
                  <a:cubicBezTo>
                    <a:pt x="183" y="73"/>
                    <a:pt x="163" y="23"/>
                    <a:pt x="119" y="6"/>
                  </a:cubicBezTo>
                  <a:cubicBezTo>
                    <a:pt x="109" y="2"/>
                    <a:pt x="99" y="0"/>
                    <a:pt x="8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096543" y="5085494"/>
              <a:ext cx="10668" cy="10759"/>
            </a:xfrm>
            <a:custGeom>
              <a:avLst/>
              <a:gdLst/>
              <a:ahLst/>
              <a:cxnLst/>
              <a:rect l="l" t="t" r="r" b="b"/>
              <a:pathLst>
                <a:path w="235" h="237" extrusionOk="0">
                  <a:moveTo>
                    <a:pt x="117" y="47"/>
                  </a:moveTo>
                  <a:cubicBezTo>
                    <a:pt x="156" y="47"/>
                    <a:pt x="188" y="80"/>
                    <a:pt x="188" y="120"/>
                  </a:cubicBezTo>
                  <a:cubicBezTo>
                    <a:pt x="188" y="158"/>
                    <a:pt x="156" y="191"/>
                    <a:pt x="117" y="191"/>
                  </a:cubicBezTo>
                  <a:cubicBezTo>
                    <a:pt x="77" y="191"/>
                    <a:pt x="46" y="159"/>
                    <a:pt x="46" y="120"/>
                  </a:cubicBezTo>
                  <a:cubicBezTo>
                    <a:pt x="46" y="80"/>
                    <a:pt x="77" y="47"/>
                    <a:pt x="117" y="47"/>
                  </a:cubicBezTo>
                  <a:close/>
                  <a:moveTo>
                    <a:pt x="117" y="1"/>
                  </a:moveTo>
                  <a:cubicBezTo>
                    <a:pt x="53" y="1"/>
                    <a:pt x="0" y="54"/>
                    <a:pt x="0" y="119"/>
                  </a:cubicBezTo>
                  <a:cubicBezTo>
                    <a:pt x="0" y="183"/>
                    <a:pt x="53" y="236"/>
                    <a:pt x="117" y="236"/>
                  </a:cubicBezTo>
                  <a:cubicBezTo>
                    <a:pt x="182" y="236"/>
                    <a:pt x="234" y="183"/>
                    <a:pt x="234" y="119"/>
                  </a:cubicBezTo>
                  <a:cubicBezTo>
                    <a:pt x="234" y="54"/>
                    <a:pt x="182" y="1"/>
                    <a:pt x="11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118604" y="5030929"/>
              <a:ext cx="11757" cy="10668"/>
            </a:xfrm>
            <a:custGeom>
              <a:avLst/>
              <a:gdLst/>
              <a:ahLst/>
              <a:cxnLst/>
              <a:rect l="l" t="t" r="r" b="b"/>
              <a:pathLst>
                <a:path w="259" h="235" extrusionOk="0">
                  <a:moveTo>
                    <a:pt x="131" y="46"/>
                  </a:moveTo>
                  <a:cubicBezTo>
                    <a:pt x="150" y="46"/>
                    <a:pt x="167" y="53"/>
                    <a:pt x="181" y="67"/>
                  </a:cubicBezTo>
                  <a:cubicBezTo>
                    <a:pt x="208" y="95"/>
                    <a:pt x="208" y="141"/>
                    <a:pt x="181" y="168"/>
                  </a:cubicBezTo>
                  <a:cubicBezTo>
                    <a:pt x="168" y="182"/>
                    <a:pt x="149" y="189"/>
                    <a:pt x="130" y="189"/>
                  </a:cubicBezTo>
                  <a:cubicBezTo>
                    <a:pt x="112" y="189"/>
                    <a:pt x="93" y="182"/>
                    <a:pt x="79" y="168"/>
                  </a:cubicBezTo>
                  <a:cubicBezTo>
                    <a:pt x="52" y="140"/>
                    <a:pt x="52" y="95"/>
                    <a:pt x="79" y="67"/>
                  </a:cubicBezTo>
                  <a:cubicBezTo>
                    <a:pt x="92" y="53"/>
                    <a:pt x="111" y="46"/>
                    <a:pt x="131" y="46"/>
                  </a:cubicBezTo>
                  <a:close/>
                  <a:moveTo>
                    <a:pt x="130" y="0"/>
                  </a:moveTo>
                  <a:cubicBezTo>
                    <a:pt x="99" y="0"/>
                    <a:pt x="68" y="12"/>
                    <a:pt x="46" y="35"/>
                  </a:cubicBezTo>
                  <a:cubicBezTo>
                    <a:pt x="0" y="80"/>
                    <a:pt x="0" y="154"/>
                    <a:pt x="46" y="200"/>
                  </a:cubicBezTo>
                  <a:cubicBezTo>
                    <a:pt x="69" y="222"/>
                    <a:pt x="99" y="235"/>
                    <a:pt x="129" y="235"/>
                  </a:cubicBezTo>
                  <a:cubicBezTo>
                    <a:pt x="161" y="235"/>
                    <a:pt x="190" y="222"/>
                    <a:pt x="212" y="200"/>
                  </a:cubicBezTo>
                  <a:cubicBezTo>
                    <a:pt x="259" y="154"/>
                    <a:pt x="259" y="80"/>
                    <a:pt x="212" y="35"/>
                  </a:cubicBezTo>
                  <a:cubicBezTo>
                    <a:pt x="191" y="12"/>
                    <a:pt x="160" y="0"/>
                    <a:pt x="130"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118650" y="5140195"/>
              <a:ext cx="11167" cy="10668"/>
            </a:xfrm>
            <a:custGeom>
              <a:avLst/>
              <a:gdLst/>
              <a:ahLst/>
              <a:cxnLst/>
              <a:rect l="l" t="t" r="r" b="b"/>
              <a:pathLst>
                <a:path w="246" h="235" extrusionOk="0">
                  <a:moveTo>
                    <a:pt x="130" y="46"/>
                  </a:moveTo>
                  <a:cubicBezTo>
                    <a:pt x="149" y="46"/>
                    <a:pt x="166" y="54"/>
                    <a:pt x="180" y="67"/>
                  </a:cubicBezTo>
                  <a:cubicBezTo>
                    <a:pt x="192" y="80"/>
                    <a:pt x="201" y="98"/>
                    <a:pt x="201" y="117"/>
                  </a:cubicBezTo>
                  <a:cubicBezTo>
                    <a:pt x="201" y="137"/>
                    <a:pt x="192" y="154"/>
                    <a:pt x="180" y="169"/>
                  </a:cubicBezTo>
                  <a:cubicBezTo>
                    <a:pt x="167" y="183"/>
                    <a:pt x="148" y="190"/>
                    <a:pt x="129" y="190"/>
                  </a:cubicBezTo>
                  <a:cubicBezTo>
                    <a:pt x="111" y="190"/>
                    <a:pt x="92" y="183"/>
                    <a:pt x="78" y="169"/>
                  </a:cubicBezTo>
                  <a:cubicBezTo>
                    <a:pt x="51" y="141"/>
                    <a:pt x="51" y="95"/>
                    <a:pt x="78" y="67"/>
                  </a:cubicBezTo>
                  <a:cubicBezTo>
                    <a:pt x="91" y="54"/>
                    <a:pt x="110" y="46"/>
                    <a:pt x="130" y="46"/>
                  </a:cubicBezTo>
                  <a:close/>
                  <a:moveTo>
                    <a:pt x="128" y="1"/>
                  </a:moveTo>
                  <a:cubicBezTo>
                    <a:pt x="98" y="1"/>
                    <a:pt x="67" y="12"/>
                    <a:pt x="45" y="34"/>
                  </a:cubicBezTo>
                  <a:cubicBezTo>
                    <a:pt x="0" y="80"/>
                    <a:pt x="0" y="155"/>
                    <a:pt x="46" y="201"/>
                  </a:cubicBezTo>
                  <a:cubicBezTo>
                    <a:pt x="68" y="223"/>
                    <a:pt x="96" y="234"/>
                    <a:pt x="128" y="234"/>
                  </a:cubicBezTo>
                  <a:cubicBezTo>
                    <a:pt x="160" y="234"/>
                    <a:pt x="189" y="223"/>
                    <a:pt x="211" y="201"/>
                  </a:cubicBezTo>
                  <a:cubicBezTo>
                    <a:pt x="233" y="177"/>
                    <a:pt x="245" y="149"/>
                    <a:pt x="245" y="117"/>
                  </a:cubicBezTo>
                  <a:cubicBezTo>
                    <a:pt x="245" y="86"/>
                    <a:pt x="233" y="56"/>
                    <a:pt x="211" y="34"/>
                  </a:cubicBezTo>
                  <a:cubicBezTo>
                    <a:pt x="189" y="12"/>
                    <a:pt x="158" y="1"/>
                    <a:pt x="12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162501" y="5592828"/>
              <a:ext cx="54746" cy="54701"/>
            </a:xfrm>
            <a:custGeom>
              <a:avLst/>
              <a:gdLst/>
              <a:ahLst/>
              <a:cxnLst/>
              <a:rect l="l" t="t" r="r" b="b"/>
              <a:pathLst>
                <a:path w="1206" h="1205" extrusionOk="0">
                  <a:moveTo>
                    <a:pt x="182" y="45"/>
                  </a:moveTo>
                  <a:lnTo>
                    <a:pt x="182" y="444"/>
                  </a:lnTo>
                  <a:cubicBezTo>
                    <a:pt x="117" y="322"/>
                    <a:pt x="74" y="187"/>
                    <a:pt x="53" y="45"/>
                  </a:cubicBezTo>
                  <a:close/>
                  <a:moveTo>
                    <a:pt x="472" y="45"/>
                  </a:moveTo>
                  <a:lnTo>
                    <a:pt x="472" y="823"/>
                  </a:lnTo>
                  <a:cubicBezTo>
                    <a:pt x="377" y="736"/>
                    <a:pt x="295" y="636"/>
                    <a:pt x="227" y="525"/>
                  </a:cubicBezTo>
                  <a:lnTo>
                    <a:pt x="227" y="45"/>
                  </a:lnTo>
                  <a:close/>
                  <a:moveTo>
                    <a:pt x="884" y="45"/>
                  </a:moveTo>
                  <a:cubicBezTo>
                    <a:pt x="935" y="169"/>
                    <a:pt x="1036" y="269"/>
                    <a:pt x="1160" y="322"/>
                  </a:cubicBezTo>
                  <a:lnTo>
                    <a:pt x="1160" y="1152"/>
                  </a:lnTo>
                  <a:cubicBezTo>
                    <a:pt x="918" y="1115"/>
                    <a:pt x="697" y="1013"/>
                    <a:pt x="517" y="862"/>
                  </a:cubicBezTo>
                  <a:lnTo>
                    <a:pt x="517" y="45"/>
                  </a:lnTo>
                  <a:close/>
                  <a:moveTo>
                    <a:pt x="0" y="0"/>
                  </a:moveTo>
                  <a:lnTo>
                    <a:pt x="5" y="27"/>
                  </a:lnTo>
                  <a:cubicBezTo>
                    <a:pt x="84" y="636"/>
                    <a:pt x="568" y="1120"/>
                    <a:pt x="1179" y="1200"/>
                  </a:cubicBezTo>
                  <a:lnTo>
                    <a:pt x="1206" y="1205"/>
                  </a:lnTo>
                  <a:lnTo>
                    <a:pt x="1206" y="290"/>
                  </a:lnTo>
                  <a:lnTo>
                    <a:pt x="1191" y="285"/>
                  </a:lnTo>
                  <a:cubicBezTo>
                    <a:pt x="1067" y="238"/>
                    <a:pt x="968" y="138"/>
                    <a:pt x="921" y="14"/>
                  </a:cubicBezTo>
                  <a:lnTo>
                    <a:pt x="916" y="0"/>
                  </a:ln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4211937" y="5573490"/>
              <a:ext cx="24559" cy="24559"/>
            </a:xfrm>
            <a:custGeom>
              <a:avLst/>
              <a:gdLst/>
              <a:ahLst/>
              <a:cxnLst/>
              <a:rect l="l" t="t" r="r" b="b"/>
              <a:pathLst>
                <a:path w="541" h="541" extrusionOk="0">
                  <a:moveTo>
                    <a:pt x="271" y="47"/>
                  </a:moveTo>
                  <a:cubicBezTo>
                    <a:pt x="395" y="47"/>
                    <a:pt x="495" y="147"/>
                    <a:pt x="495" y="270"/>
                  </a:cubicBezTo>
                  <a:cubicBezTo>
                    <a:pt x="495" y="395"/>
                    <a:pt x="395" y="495"/>
                    <a:pt x="271" y="495"/>
                  </a:cubicBezTo>
                  <a:cubicBezTo>
                    <a:pt x="147" y="495"/>
                    <a:pt x="47" y="395"/>
                    <a:pt x="47" y="270"/>
                  </a:cubicBezTo>
                  <a:cubicBezTo>
                    <a:pt x="47" y="147"/>
                    <a:pt x="147" y="47"/>
                    <a:pt x="271" y="47"/>
                  </a:cubicBezTo>
                  <a:close/>
                  <a:moveTo>
                    <a:pt x="271" y="0"/>
                  </a:moveTo>
                  <a:cubicBezTo>
                    <a:pt x="122" y="0"/>
                    <a:pt x="1" y="122"/>
                    <a:pt x="1" y="270"/>
                  </a:cubicBezTo>
                  <a:cubicBezTo>
                    <a:pt x="1" y="419"/>
                    <a:pt x="122" y="540"/>
                    <a:pt x="271" y="540"/>
                  </a:cubicBezTo>
                  <a:cubicBezTo>
                    <a:pt x="419" y="540"/>
                    <a:pt x="541" y="419"/>
                    <a:pt x="541" y="270"/>
                  </a:cubicBezTo>
                  <a:cubicBezTo>
                    <a:pt x="541" y="122"/>
                    <a:pt x="419" y="0"/>
                    <a:pt x="27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4488165" y="4994840"/>
              <a:ext cx="8716" cy="7853"/>
            </a:xfrm>
            <a:custGeom>
              <a:avLst/>
              <a:gdLst/>
              <a:ahLst/>
              <a:cxnLst/>
              <a:rect l="l" t="t" r="r" b="b"/>
              <a:pathLst>
                <a:path w="192" h="173" extrusionOk="0">
                  <a:moveTo>
                    <a:pt x="92" y="70"/>
                  </a:moveTo>
                  <a:cubicBezTo>
                    <a:pt x="100" y="70"/>
                    <a:pt x="105" y="72"/>
                    <a:pt x="107" y="78"/>
                  </a:cubicBezTo>
                  <a:cubicBezTo>
                    <a:pt x="111" y="86"/>
                    <a:pt x="108" y="97"/>
                    <a:pt x="100" y="100"/>
                  </a:cubicBezTo>
                  <a:cubicBezTo>
                    <a:pt x="97" y="101"/>
                    <a:pt x="94" y="102"/>
                    <a:pt x="90" y="102"/>
                  </a:cubicBezTo>
                  <a:cubicBezTo>
                    <a:pt x="84" y="102"/>
                    <a:pt x="78" y="99"/>
                    <a:pt x="76" y="94"/>
                  </a:cubicBezTo>
                  <a:cubicBezTo>
                    <a:pt x="74" y="91"/>
                    <a:pt x="73" y="87"/>
                    <a:pt x="74" y="83"/>
                  </a:cubicBezTo>
                  <a:cubicBezTo>
                    <a:pt x="76" y="78"/>
                    <a:pt x="79" y="75"/>
                    <a:pt x="84" y="72"/>
                  </a:cubicBezTo>
                  <a:cubicBezTo>
                    <a:pt x="86" y="71"/>
                    <a:pt x="90" y="70"/>
                    <a:pt x="92" y="70"/>
                  </a:cubicBezTo>
                  <a:close/>
                  <a:moveTo>
                    <a:pt x="92" y="1"/>
                  </a:moveTo>
                  <a:cubicBezTo>
                    <a:pt x="77" y="1"/>
                    <a:pt x="62" y="4"/>
                    <a:pt x="49" y="12"/>
                  </a:cubicBezTo>
                  <a:cubicBezTo>
                    <a:pt x="28" y="24"/>
                    <a:pt x="12" y="44"/>
                    <a:pt x="7" y="66"/>
                  </a:cubicBezTo>
                  <a:cubicBezTo>
                    <a:pt x="1" y="88"/>
                    <a:pt x="4" y="110"/>
                    <a:pt x="14" y="130"/>
                  </a:cubicBezTo>
                  <a:cubicBezTo>
                    <a:pt x="31" y="157"/>
                    <a:pt x="59" y="173"/>
                    <a:pt x="90" y="173"/>
                  </a:cubicBezTo>
                  <a:cubicBezTo>
                    <a:pt x="106" y="173"/>
                    <a:pt x="120" y="168"/>
                    <a:pt x="135" y="161"/>
                  </a:cubicBezTo>
                  <a:cubicBezTo>
                    <a:pt x="176" y="137"/>
                    <a:pt x="192" y="84"/>
                    <a:pt x="169" y="44"/>
                  </a:cubicBezTo>
                  <a:cubicBezTo>
                    <a:pt x="154" y="17"/>
                    <a:pt x="123" y="1"/>
                    <a:pt x="9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4473094" y="5004055"/>
              <a:ext cx="8716" cy="7899"/>
            </a:xfrm>
            <a:custGeom>
              <a:avLst/>
              <a:gdLst/>
              <a:ahLst/>
              <a:cxnLst/>
              <a:rect l="l" t="t" r="r" b="b"/>
              <a:pathLst>
                <a:path w="192" h="174" extrusionOk="0">
                  <a:moveTo>
                    <a:pt x="94" y="70"/>
                  </a:moveTo>
                  <a:cubicBezTo>
                    <a:pt x="100" y="70"/>
                    <a:pt x="104" y="73"/>
                    <a:pt x="107" y="76"/>
                  </a:cubicBezTo>
                  <a:cubicBezTo>
                    <a:pt x="112" y="84"/>
                    <a:pt x="110" y="95"/>
                    <a:pt x="101" y="100"/>
                  </a:cubicBezTo>
                  <a:cubicBezTo>
                    <a:pt x="98" y="102"/>
                    <a:pt x="94" y="103"/>
                    <a:pt x="91" y="103"/>
                  </a:cubicBezTo>
                  <a:cubicBezTo>
                    <a:pt x="85" y="103"/>
                    <a:pt x="80" y="100"/>
                    <a:pt x="76" y="96"/>
                  </a:cubicBezTo>
                  <a:cubicBezTo>
                    <a:pt x="75" y="92"/>
                    <a:pt x="74" y="89"/>
                    <a:pt x="75" y="84"/>
                  </a:cubicBezTo>
                  <a:cubicBezTo>
                    <a:pt x="76" y="79"/>
                    <a:pt x="80" y="75"/>
                    <a:pt x="84" y="73"/>
                  </a:cubicBezTo>
                  <a:cubicBezTo>
                    <a:pt x="86" y="70"/>
                    <a:pt x="90" y="70"/>
                    <a:pt x="94" y="70"/>
                  </a:cubicBezTo>
                  <a:close/>
                  <a:moveTo>
                    <a:pt x="93" y="1"/>
                  </a:moveTo>
                  <a:cubicBezTo>
                    <a:pt x="77" y="1"/>
                    <a:pt x="59" y="5"/>
                    <a:pt x="45" y="15"/>
                  </a:cubicBezTo>
                  <a:cubicBezTo>
                    <a:pt x="26" y="28"/>
                    <a:pt x="11" y="48"/>
                    <a:pt x="6" y="71"/>
                  </a:cubicBezTo>
                  <a:cubicBezTo>
                    <a:pt x="0" y="94"/>
                    <a:pt x="6" y="116"/>
                    <a:pt x="17" y="136"/>
                  </a:cubicBezTo>
                  <a:cubicBezTo>
                    <a:pt x="34" y="159"/>
                    <a:pt x="61" y="173"/>
                    <a:pt x="90" y="173"/>
                  </a:cubicBezTo>
                  <a:cubicBezTo>
                    <a:pt x="107" y="173"/>
                    <a:pt x="124" y="168"/>
                    <a:pt x="139" y="158"/>
                  </a:cubicBezTo>
                  <a:cubicBezTo>
                    <a:pt x="180" y="132"/>
                    <a:pt x="191" y="78"/>
                    <a:pt x="166" y="38"/>
                  </a:cubicBezTo>
                  <a:cubicBezTo>
                    <a:pt x="151" y="14"/>
                    <a:pt x="122" y="1"/>
                    <a:pt x="9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457297" y="5014723"/>
              <a:ext cx="8670" cy="7899"/>
            </a:xfrm>
            <a:custGeom>
              <a:avLst/>
              <a:gdLst/>
              <a:ahLst/>
              <a:cxnLst/>
              <a:rect l="l" t="t" r="r" b="b"/>
              <a:pathLst>
                <a:path w="191" h="174" extrusionOk="0">
                  <a:moveTo>
                    <a:pt x="92" y="71"/>
                  </a:moveTo>
                  <a:cubicBezTo>
                    <a:pt x="97" y="71"/>
                    <a:pt x="103" y="73"/>
                    <a:pt x="106" y="77"/>
                  </a:cubicBezTo>
                  <a:cubicBezTo>
                    <a:pt x="108" y="80"/>
                    <a:pt x="108" y="86"/>
                    <a:pt x="108" y="89"/>
                  </a:cubicBezTo>
                  <a:cubicBezTo>
                    <a:pt x="107" y="94"/>
                    <a:pt x="105" y="98"/>
                    <a:pt x="101" y="101"/>
                  </a:cubicBezTo>
                  <a:cubicBezTo>
                    <a:pt x="97" y="104"/>
                    <a:pt x="94" y="104"/>
                    <a:pt x="90" y="104"/>
                  </a:cubicBezTo>
                  <a:cubicBezTo>
                    <a:pt x="85" y="104"/>
                    <a:pt x="80" y="101"/>
                    <a:pt x="76" y="97"/>
                  </a:cubicBezTo>
                  <a:cubicBezTo>
                    <a:pt x="74" y="94"/>
                    <a:pt x="74" y="91"/>
                    <a:pt x="74" y="86"/>
                  </a:cubicBezTo>
                  <a:cubicBezTo>
                    <a:pt x="74" y="81"/>
                    <a:pt x="78" y="77"/>
                    <a:pt x="82" y="75"/>
                  </a:cubicBezTo>
                  <a:cubicBezTo>
                    <a:pt x="85" y="72"/>
                    <a:pt x="89" y="71"/>
                    <a:pt x="92" y="71"/>
                  </a:cubicBezTo>
                  <a:close/>
                  <a:moveTo>
                    <a:pt x="92" y="1"/>
                  </a:moveTo>
                  <a:cubicBezTo>
                    <a:pt x="75" y="1"/>
                    <a:pt x="57" y="6"/>
                    <a:pt x="43" y="16"/>
                  </a:cubicBezTo>
                  <a:cubicBezTo>
                    <a:pt x="23" y="30"/>
                    <a:pt x="9" y="51"/>
                    <a:pt x="6" y="74"/>
                  </a:cubicBezTo>
                  <a:cubicBezTo>
                    <a:pt x="0" y="98"/>
                    <a:pt x="6" y="120"/>
                    <a:pt x="18" y="138"/>
                  </a:cubicBezTo>
                  <a:cubicBezTo>
                    <a:pt x="34" y="161"/>
                    <a:pt x="61" y="173"/>
                    <a:pt x="88" y="173"/>
                  </a:cubicBezTo>
                  <a:cubicBezTo>
                    <a:pt x="107" y="173"/>
                    <a:pt x="124" y="168"/>
                    <a:pt x="140" y="157"/>
                  </a:cubicBezTo>
                  <a:cubicBezTo>
                    <a:pt x="180" y="130"/>
                    <a:pt x="190" y="76"/>
                    <a:pt x="164" y="36"/>
                  </a:cubicBezTo>
                  <a:cubicBezTo>
                    <a:pt x="148" y="13"/>
                    <a:pt x="120" y="1"/>
                    <a:pt x="9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442952" y="5024937"/>
              <a:ext cx="8625" cy="7899"/>
            </a:xfrm>
            <a:custGeom>
              <a:avLst/>
              <a:gdLst/>
              <a:ahLst/>
              <a:cxnLst/>
              <a:rect l="l" t="t" r="r" b="b"/>
              <a:pathLst>
                <a:path w="190" h="174" extrusionOk="0">
                  <a:moveTo>
                    <a:pt x="91" y="69"/>
                  </a:moveTo>
                  <a:cubicBezTo>
                    <a:pt x="97" y="72"/>
                    <a:pt x="101" y="73"/>
                    <a:pt x="104" y="77"/>
                  </a:cubicBezTo>
                  <a:cubicBezTo>
                    <a:pt x="109" y="84"/>
                    <a:pt x="107" y="95"/>
                    <a:pt x="99" y="100"/>
                  </a:cubicBezTo>
                  <a:cubicBezTo>
                    <a:pt x="94" y="103"/>
                    <a:pt x="90" y="104"/>
                    <a:pt x="87" y="104"/>
                  </a:cubicBezTo>
                  <a:cubicBezTo>
                    <a:pt x="81" y="104"/>
                    <a:pt x="78" y="101"/>
                    <a:pt x="75" y="98"/>
                  </a:cubicBezTo>
                  <a:cubicBezTo>
                    <a:pt x="70" y="90"/>
                    <a:pt x="73" y="79"/>
                    <a:pt x="80" y="74"/>
                  </a:cubicBezTo>
                  <a:cubicBezTo>
                    <a:pt x="83" y="72"/>
                    <a:pt x="87" y="69"/>
                    <a:pt x="91" y="69"/>
                  </a:cubicBezTo>
                  <a:close/>
                  <a:moveTo>
                    <a:pt x="91" y="1"/>
                  </a:moveTo>
                  <a:cubicBezTo>
                    <a:pt x="73" y="1"/>
                    <a:pt x="55" y="6"/>
                    <a:pt x="39" y="17"/>
                  </a:cubicBezTo>
                  <a:cubicBezTo>
                    <a:pt x="20" y="32"/>
                    <a:pt x="6" y="53"/>
                    <a:pt x="3" y="75"/>
                  </a:cubicBezTo>
                  <a:cubicBezTo>
                    <a:pt x="0" y="98"/>
                    <a:pt x="5" y="120"/>
                    <a:pt x="18" y="138"/>
                  </a:cubicBezTo>
                  <a:cubicBezTo>
                    <a:pt x="34" y="161"/>
                    <a:pt x="60" y="174"/>
                    <a:pt x="88" y="174"/>
                  </a:cubicBezTo>
                  <a:cubicBezTo>
                    <a:pt x="107" y="174"/>
                    <a:pt x="125" y="169"/>
                    <a:pt x="140" y="157"/>
                  </a:cubicBezTo>
                  <a:cubicBezTo>
                    <a:pt x="180" y="127"/>
                    <a:pt x="190" y="74"/>
                    <a:pt x="161" y="36"/>
                  </a:cubicBezTo>
                  <a:cubicBezTo>
                    <a:pt x="145" y="13"/>
                    <a:pt x="118" y="1"/>
                    <a:pt x="9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4427427" y="5036240"/>
              <a:ext cx="8625" cy="7853"/>
            </a:xfrm>
            <a:custGeom>
              <a:avLst/>
              <a:gdLst/>
              <a:ahLst/>
              <a:cxnLst/>
              <a:rect l="l" t="t" r="r" b="b"/>
              <a:pathLst>
                <a:path w="190" h="173" extrusionOk="0">
                  <a:moveTo>
                    <a:pt x="93" y="68"/>
                  </a:moveTo>
                  <a:cubicBezTo>
                    <a:pt x="98" y="68"/>
                    <a:pt x="104" y="71"/>
                    <a:pt x="106" y="76"/>
                  </a:cubicBezTo>
                  <a:cubicBezTo>
                    <a:pt x="110" y="83"/>
                    <a:pt x="108" y="94"/>
                    <a:pt x="101" y="99"/>
                  </a:cubicBezTo>
                  <a:cubicBezTo>
                    <a:pt x="96" y="102"/>
                    <a:pt x="92" y="104"/>
                    <a:pt x="89" y="104"/>
                  </a:cubicBezTo>
                  <a:cubicBezTo>
                    <a:pt x="83" y="104"/>
                    <a:pt x="79" y="100"/>
                    <a:pt x="77" y="96"/>
                  </a:cubicBezTo>
                  <a:cubicBezTo>
                    <a:pt x="74" y="94"/>
                    <a:pt x="73" y="89"/>
                    <a:pt x="74" y="84"/>
                  </a:cubicBezTo>
                  <a:cubicBezTo>
                    <a:pt x="75" y="79"/>
                    <a:pt x="78" y="75"/>
                    <a:pt x="83" y="73"/>
                  </a:cubicBezTo>
                  <a:cubicBezTo>
                    <a:pt x="86" y="69"/>
                    <a:pt x="90" y="68"/>
                    <a:pt x="93" y="68"/>
                  </a:cubicBezTo>
                  <a:close/>
                  <a:moveTo>
                    <a:pt x="92" y="1"/>
                  </a:moveTo>
                  <a:cubicBezTo>
                    <a:pt x="74" y="1"/>
                    <a:pt x="56" y="6"/>
                    <a:pt x="40" y="18"/>
                  </a:cubicBezTo>
                  <a:cubicBezTo>
                    <a:pt x="21" y="31"/>
                    <a:pt x="9" y="51"/>
                    <a:pt x="5" y="74"/>
                  </a:cubicBezTo>
                  <a:cubicBezTo>
                    <a:pt x="0" y="98"/>
                    <a:pt x="6" y="120"/>
                    <a:pt x="19" y="139"/>
                  </a:cubicBezTo>
                  <a:cubicBezTo>
                    <a:pt x="35" y="161"/>
                    <a:pt x="59" y="173"/>
                    <a:pt x="88" y="173"/>
                  </a:cubicBezTo>
                  <a:cubicBezTo>
                    <a:pt x="106" y="173"/>
                    <a:pt x="125" y="166"/>
                    <a:pt x="141" y="156"/>
                  </a:cubicBezTo>
                  <a:cubicBezTo>
                    <a:pt x="180" y="126"/>
                    <a:pt x="189" y="73"/>
                    <a:pt x="162" y="35"/>
                  </a:cubicBezTo>
                  <a:cubicBezTo>
                    <a:pt x="145" y="13"/>
                    <a:pt x="119" y="1"/>
                    <a:pt x="9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4413218" y="5046636"/>
              <a:ext cx="8216" cy="7944"/>
            </a:xfrm>
            <a:custGeom>
              <a:avLst/>
              <a:gdLst/>
              <a:ahLst/>
              <a:cxnLst/>
              <a:rect l="l" t="t" r="r" b="b"/>
              <a:pathLst>
                <a:path w="181" h="175" extrusionOk="0">
                  <a:moveTo>
                    <a:pt x="92" y="70"/>
                  </a:moveTo>
                  <a:cubicBezTo>
                    <a:pt x="97" y="70"/>
                    <a:pt x="102" y="73"/>
                    <a:pt x="105" y="77"/>
                  </a:cubicBezTo>
                  <a:cubicBezTo>
                    <a:pt x="110" y="84"/>
                    <a:pt x="109" y="95"/>
                    <a:pt x="101" y="101"/>
                  </a:cubicBezTo>
                  <a:cubicBezTo>
                    <a:pt x="98" y="103"/>
                    <a:pt x="95" y="104"/>
                    <a:pt x="91" y="104"/>
                  </a:cubicBezTo>
                  <a:cubicBezTo>
                    <a:pt x="86" y="104"/>
                    <a:pt x="80" y="102"/>
                    <a:pt x="77" y="98"/>
                  </a:cubicBezTo>
                  <a:cubicBezTo>
                    <a:pt x="72" y="91"/>
                    <a:pt x="74" y="81"/>
                    <a:pt x="81" y="74"/>
                  </a:cubicBezTo>
                  <a:cubicBezTo>
                    <a:pt x="86" y="71"/>
                    <a:pt x="90" y="70"/>
                    <a:pt x="92" y="70"/>
                  </a:cubicBezTo>
                  <a:close/>
                  <a:moveTo>
                    <a:pt x="92" y="1"/>
                  </a:moveTo>
                  <a:cubicBezTo>
                    <a:pt x="73" y="1"/>
                    <a:pt x="55" y="6"/>
                    <a:pt x="39" y="18"/>
                  </a:cubicBezTo>
                  <a:cubicBezTo>
                    <a:pt x="21" y="31"/>
                    <a:pt x="8" y="52"/>
                    <a:pt x="3" y="74"/>
                  </a:cubicBezTo>
                  <a:cubicBezTo>
                    <a:pt x="0" y="98"/>
                    <a:pt x="5" y="121"/>
                    <a:pt x="19" y="139"/>
                  </a:cubicBezTo>
                  <a:cubicBezTo>
                    <a:pt x="37" y="161"/>
                    <a:pt x="61" y="175"/>
                    <a:pt x="88" y="175"/>
                  </a:cubicBezTo>
                  <a:cubicBezTo>
                    <a:pt x="108" y="175"/>
                    <a:pt x="127" y="168"/>
                    <a:pt x="143" y="158"/>
                  </a:cubicBezTo>
                  <a:cubicBezTo>
                    <a:pt x="162" y="143"/>
                    <a:pt x="174" y="122"/>
                    <a:pt x="177" y="98"/>
                  </a:cubicBezTo>
                  <a:cubicBezTo>
                    <a:pt x="181" y="76"/>
                    <a:pt x="175" y="53"/>
                    <a:pt x="162" y="34"/>
                  </a:cubicBezTo>
                  <a:cubicBezTo>
                    <a:pt x="145" y="12"/>
                    <a:pt x="119" y="1"/>
                    <a:pt x="9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397829" y="5058121"/>
              <a:ext cx="8216" cy="7899"/>
            </a:xfrm>
            <a:custGeom>
              <a:avLst/>
              <a:gdLst/>
              <a:ahLst/>
              <a:cxnLst/>
              <a:rect l="l" t="t" r="r" b="b"/>
              <a:pathLst>
                <a:path w="181" h="174" extrusionOk="0">
                  <a:moveTo>
                    <a:pt x="92" y="69"/>
                  </a:moveTo>
                  <a:cubicBezTo>
                    <a:pt x="98" y="69"/>
                    <a:pt x="101" y="71"/>
                    <a:pt x="105" y="76"/>
                  </a:cubicBezTo>
                  <a:cubicBezTo>
                    <a:pt x="108" y="79"/>
                    <a:pt x="109" y="84"/>
                    <a:pt x="108" y="87"/>
                  </a:cubicBezTo>
                  <a:cubicBezTo>
                    <a:pt x="106" y="93"/>
                    <a:pt x="105" y="97"/>
                    <a:pt x="100" y="100"/>
                  </a:cubicBezTo>
                  <a:cubicBezTo>
                    <a:pt x="97" y="102"/>
                    <a:pt x="94" y="103"/>
                    <a:pt x="90" y="103"/>
                  </a:cubicBezTo>
                  <a:cubicBezTo>
                    <a:pt x="85" y="103"/>
                    <a:pt x="80" y="101"/>
                    <a:pt x="77" y="97"/>
                  </a:cubicBezTo>
                  <a:cubicBezTo>
                    <a:pt x="71" y="89"/>
                    <a:pt x="73" y="79"/>
                    <a:pt x="82" y="74"/>
                  </a:cubicBezTo>
                  <a:cubicBezTo>
                    <a:pt x="85" y="70"/>
                    <a:pt x="89" y="69"/>
                    <a:pt x="92" y="69"/>
                  </a:cubicBezTo>
                  <a:close/>
                  <a:moveTo>
                    <a:pt x="92" y="0"/>
                  </a:moveTo>
                  <a:cubicBezTo>
                    <a:pt x="74" y="0"/>
                    <a:pt x="55" y="6"/>
                    <a:pt x="39" y="18"/>
                  </a:cubicBezTo>
                  <a:cubicBezTo>
                    <a:pt x="20" y="31"/>
                    <a:pt x="8" y="52"/>
                    <a:pt x="4" y="76"/>
                  </a:cubicBezTo>
                  <a:cubicBezTo>
                    <a:pt x="1" y="98"/>
                    <a:pt x="7" y="121"/>
                    <a:pt x="20" y="139"/>
                  </a:cubicBezTo>
                  <a:cubicBezTo>
                    <a:pt x="35" y="161"/>
                    <a:pt x="61" y="174"/>
                    <a:pt x="88" y="174"/>
                  </a:cubicBezTo>
                  <a:cubicBezTo>
                    <a:pt x="108" y="174"/>
                    <a:pt x="126" y="166"/>
                    <a:pt x="141" y="155"/>
                  </a:cubicBezTo>
                  <a:cubicBezTo>
                    <a:pt x="161" y="140"/>
                    <a:pt x="173" y="119"/>
                    <a:pt x="177" y="97"/>
                  </a:cubicBezTo>
                  <a:cubicBezTo>
                    <a:pt x="181" y="75"/>
                    <a:pt x="174" y="52"/>
                    <a:pt x="161" y="33"/>
                  </a:cubicBezTo>
                  <a:cubicBezTo>
                    <a:pt x="145" y="12"/>
                    <a:pt x="119" y="0"/>
                    <a:pt x="9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4383666" y="5068562"/>
              <a:ext cx="8670" cy="7899"/>
            </a:xfrm>
            <a:custGeom>
              <a:avLst/>
              <a:gdLst/>
              <a:ahLst/>
              <a:cxnLst/>
              <a:rect l="l" t="t" r="r" b="b"/>
              <a:pathLst>
                <a:path w="191" h="174" extrusionOk="0">
                  <a:moveTo>
                    <a:pt x="92" y="70"/>
                  </a:moveTo>
                  <a:cubicBezTo>
                    <a:pt x="96" y="70"/>
                    <a:pt x="102" y="72"/>
                    <a:pt x="105" y="77"/>
                  </a:cubicBezTo>
                  <a:cubicBezTo>
                    <a:pt x="110" y="83"/>
                    <a:pt x="108" y="93"/>
                    <a:pt x="101" y="100"/>
                  </a:cubicBezTo>
                  <a:cubicBezTo>
                    <a:pt x="96" y="104"/>
                    <a:pt x="92" y="105"/>
                    <a:pt x="89" y="105"/>
                  </a:cubicBezTo>
                  <a:cubicBezTo>
                    <a:pt x="84" y="105"/>
                    <a:pt x="80" y="102"/>
                    <a:pt x="77" y="98"/>
                  </a:cubicBezTo>
                  <a:cubicBezTo>
                    <a:pt x="72" y="89"/>
                    <a:pt x="73" y="81"/>
                    <a:pt x="82" y="73"/>
                  </a:cubicBezTo>
                  <a:cubicBezTo>
                    <a:pt x="85" y="71"/>
                    <a:pt x="89" y="70"/>
                    <a:pt x="92" y="70"/>
                  </a:cubicBezTo>
                  <a:close/>
                  <a:moveTo>
                    <a:pt x="92" y="1"/>
                  </a:moveTo>
                  <a:cubicBezTo>
                    <a:pt x="73" y="1"/>
                    <a:pt x="55" y="6"/>
                    <a:pt x="41" y="18"/>
                  </a:cubicBezTo>
                  <a:cubicBezTo>
                    <a:pt x="21" y="31"/>
                    <a:pt x="9" y="52"/>
                    <a:pt x="5" y="77"/>
                  </a:cubicBezTo>
                  <a:cubicBezTo>
                    <a:pt x="1" y="99"/>
                    <a:pt x="8" y="121"/>
                    <a:pt x="21" y="140"/>
                  </a:cubicBezTo>
                  <a:cubicBezTo>
                    <a:pt x="36" y="162"/>
                    <a:pt x="62" y="174"/>
                    <a:pt x="89" y="174"/>
                  </a:cubicBezTo>
                  <a:cubicBezTo>
                    <a:pt x="109" y="174"/>
                    <a:pt x="127" y="167"/>
                    <a:pt x="143" y="157"/>
                  </a:cubicBezTo>
                  <a:cubicBezTo>
                    <a:pt x="183" y="128"/>
                    <a:pt x="190" y="73"/>
                    <a:pt x="163" y="35"/>
                  </a:cubicBezTo>
                  <a:cubicBezTo>
                    <a:pt x="146" y="13"/>
                    <a:pt x="119" y="1"/>
                    <a:pt x="9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4367868" y="5079956"/>
              <a:ext cx="9034" cy="7899"/>
            </a:xfrm>
            <a:custGeom>
              <a:avLst/>
              <a:gdLst/>
              <a:ahLst/>
              <a:cxnLst/>
              <a:rect l="l" t="t" r="r" b="b"/>
              <a:pathLst>
                <a:path w="199" h="174" extrusionOk="0">
                  <a:moveTo>
                    <a:pt x="101" y="69"/>
                  </a:moveTo>
                  <a:cubicBezTo>
                    <a:pt x="106" y="69"/>
                    <a:pt x="111" y="72"/>
                    <a:pt x="114" y="76"/>
                  </a:cubicBezTo>
                  <a:cubicBezTo>
                    <a:pt x="117" y="80"/>
                    <a:pt x="118" y="84"/>
                    <a:pt x="117" y="88"/>
                  </a:cubicBezTo>
                  <a:cubicBezTo>
                    <a:pt x="115" y="93"/>
                    <a:pt x="114" y="97"/>
                    <a:pt x="109" y="100"/>
                  </a:cubicBezTo>
                  <a:cubicBezTo>
                    <a:pt x="105" y="103"/>
                    <a:pt x="101" y="105"/>
                    <a:pt x="97" y="105"/>
                  </a:cubicBezTo>
                  <a:cubicBezTo>
                    <a:pt x="92" y="105"/>
                    <a:pt x="87" y="101"/>
                    <a:pt x="85" y="97"/>
                  </a:cubicBezTo>
                  <a:cubicBezTo>
                    <a:pt x="83" y="93"/>
                    <a:pt x="83" y="89"/>
                    <a:pt x="83" y="85"/>
                  </a:cubicBezTo>
                  <a:cubicBezTo>
                    <a:pt x="84" y="80"/>
                    <a:pt x="86" y="76"/>
                    <a:pt x="90" y="73"/>
                  </a:cubicBezTo>
                  <a:cubicBezTo>
                    <a:pt x="94" y="70"/>
                    <a:pt x="99" y="69"/>
                    <a:pt x="101" y="69"/>
                  </a:cubicBezTo>
                  <a:close/>
                  <a:moveTo>
                    <a:pt x="102" y="0"/>
                  </a:moveTo>
                  <a:cubicBezTo>
                    <a:pt x="83" y="0"/>
                    <a:pt x="64" y="6"/>
                    <a:pt x="48" y="18"/>
                  </a:cubicBezTo>
                  <a:cubicBezTo>
                    <a:pt x="10" y="47"/>
                    <a:pt x="1" y="101"/>
                    <a:pt x="29" y="139"/>
                  </a:cubicBezTo>
                  <a:cubicBezTo>
                    <a:pt x="45" y="162"/>
                    <a:pt x="69" y="174"/>
                    <a:pt x="98" y="174"/>
                  </a:cubicBezTo>
                  <a:cubicBezTo>
                    <a:pt x="117" y="174"/>
                    <a:pt x="135" y="167"/>
                    <a:pt x="151" y="155"/>
                  </a:cubicBezTo>
                  <a:cubicBezTo>
                    <a:pt x="190" y="126"/>
                    <a:pt x="199" y="72"/>
                    <a:pt x="171" y="33"/>
                  </a:cubicBezTo>
                  <a:cubicBezTo>
                    <a:pt x="155" y="12"/>
                    <a:pt x="129" y="0"/>
                    <a:pt x="10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4353751" y="5090442"/>
              <a:ext cx="8625" cy="7944"/>
            </a:xfrm>
            <a:custGeom>
              <a:avLst/>
              <a:gdLst/>
              <a:ahLst/>
              <a:cxnLst/>
              <a:rect l="l" t="t" r="r" b="b"/>
              <a:pathLst>
                <a:path w="190" h="175" extrusionOk="0">
                  <a:moveTo>
                    <a:pt x="101" y="70"/>
                  </a:moveTo>
                  <a:cubicBezTo>
                    <a:pt x="106" y="70"/>
                    <a:pt x="110" y="73"/>
                    <a:pt x="114" y="77"/>
                  </a:cubicBezTo>
                  <a:cubicBezTo>
                    <a:pt x="120" y="84"/>
                    <a:pt x="119" y="94"/>
                    <a:pt x="110" y="101"/>
                  </a:cubicBezTo>
                  <a:cubicBezTo>
                    <a:pt x="106" y="104"/>
                    <a:pt x="102" y="106"/>
                    <a:pt x="98" y="106"/>
                  </a:cubicBezTo>
                  <a:cubicBezTo>
                    <a:pt x="93" y="106"/>
                    <a:pt x="89" y="102"/>
                    <a:pt x="87" y="98"/>
                  </a:cubicBezTo>
                  <a:cubicBezTo>
                    <a:pt x="79" y="90"/>
                    <a:pt x="82" y="80"/>
                    <a:pt x="89" y="74"/>
                  </a:cubicBezTo>
                  <a:cubicBezTo>
                    <a:pt x="93" y="71"/>
                    <a:pt x="95" y="70"/>
                    <a:pt x="101" y="70"/>
                  </a:cubicBezTo>
                  <a:close/>
                  <a:moveTo>
                    <a:pt x="102" y="0"/>
                  </a:moveTo>
                  <a:cubicBezTo>
                    <a:pt x="83" y="0"/>
                    <a:pt x="64" y="6"/>
                    <a:pt x="48" y="17"/>
                  </a:cubicBezTo>
                  <a:cubicBezTo>
                    <a:pt x="9" y="47"/>
                    <a:pt x="0" y="101"/>
                    <a:pt x="29" y="140"/>
                  </a:cubicBezTo>
                  <a:cubicBezTo>
                    <a:pt x="44" y="161"/>
                    <a:pt x="69" y="175"/>
                    <a:pt x="96" y="175"/>
                  </a:cubicBezTo>
                  <a:cubicBezTo>
                    <a:pt x="116" y="175"/>
                    <a:pt x="135" y="168"/>
                    <a:pt x="151" y="156"/>
                  </a:cubicBezTo>
                  <a:cubicBezTo>
                    <a:pt x="171" y="142"/>
                    <a:pt x="183" y="121"/>
                    <a:pt x="187" y="97"/>
                  </a:cubicBezTo>
                  <a:cubicBezTo>
                    <a:pt x="189" y="74"/>
                    <a:pt x="184" y="52"/>
                    <a:pt x="171" y="33"/>
                  </a:cubicBezTo>
                  <a:cubicBezTo>
                    <a:pt x="155" y="12"/>
                    <a:pt x="128" y="0"/>
                    <a:pt x="10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4338407" y="5101972"/>
              <a:ext cx="9079" cy="7899"/>
            </a:xfrm>
            <a:custGeom>
              <a:avLst/>
              <a:gdLst/>
              <a:ahLst/>
              <a:cxnLst/>
              <a:rect l="l" t="t" r="r" b="b"/>
              <a:pathLst>
                <a:path w="200" h="174" extrusionOk="0">
                  <a:moveTo>
                    <a:pt x="101" y="69"/>
                  </a:moveTo>
                  <a:cubicBezTo>
                    <a:pt x="106" y="69"/>
                    <a:pt x="111" y="72"/>
                    <a:pt x="115" y="76"/>
                  </a:cubicBezTo>
                  <a:cubicBezTo>
                    <a:pt x="117" y="79"/>
                    <a:pt x="118" y="84"/>
                    <a:pt x="117" y="88"/>
                  </a:cubicBezTo>
                  <a:cubicBezTo>
                    <a:pt x="117" y="94"/>
                    <a:pt x="115" y="97"/>
                    <a:pt x="111" y="100"/>
                  </a:cubicBezTo>
                  <a:cubicBezTo>
                    <a:pt x="106" y="104"/>
                    <a:pt x="102" y="105"/>
                    <a:pt x="99" y="105"/>
                  </a:cubicBezTo>
                  <a:cubicBezTo>
                    <a:pt x="93" y="105"/>
                    <a:pt x="89" y="101"/>
                    <a:pt x="87" y="97"/>
                  </a:cubicBezTo>
                  <a:cubicBezTo>
                    <a:pt x="80" y="90"/>
                    <a:pt x="83" y="80"/>
                    <a:pt x="91" y="74"/>
                  </a:cubicBezTo>
                  <a:cubicBezTo>
                    <a:pt x="95" y="70"/>
                    <a:pt x="99" y="69"/>
                    <a:pt x="101" y="69"/>
                  </a:cubicBezTo>
                  <a:close/>
                  <a:moveTo>
                    <a:pt x="102" y="1"/>
                  </a:moveTo>
                  <a:cubicBezTo>
                    <a:pt x="83" y="1"/>
                    <a:pt x="63" y="7"/>
                    <a:pt x="47" y="19"/>
                  </a:cubicBezTo>
                  <a:cubicBezTo>
                    <a:pt x="9" y="48"/>
                    <a:pt x="1" y="102"/>
                    <a:pt x="29" y="141"/>
                  </a:cubicBezTo>
                  <a:cubicBezTo>
                    <a:pt x="45" y="162"/>
                    <a:pt x="69" y="174"/>
                    <a:pt x="98" y="174"/>
                  </a:cubicBezTo>
                  <a:cubicBezTo>
                    <a:pt x="117" y="174"/>
                    <a:pt x="136" y="167"/>
                    <a:pt x="152" y="155"/>
                  </a:cubicBezTo>
                  <a:cubicBezTo>
                    <a:pt x="190" y="126"/>
                    <a:pt x="199" y="70"/>
                    <a:pt x="170" y="33"/>
                  </a:cubicBezTo>
                  <a:cubicBezTo>
                    <a:pt x="154" y="12"/>
                    <a:pt x="128" y="1"/>
                    <a:pt x="10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4324925" y="5112731"/>
              <a:ext cx="8625" cy="7853"/>
            </a:xfrm>
            <a:custGeom>
              <a:avLst/>
              <a:gdLst/>
              <a:ahLst/>
              <a:cxnLst/>
              <a:rect l="l" t="t" r="r" b="b"/>
              <a:pathLst>
                <a:path w="190" h="173" extrusionOk="0">
                  <a:moveTo>
                    <a:pt x="91" y="70"/>
                  </a:moveTo>
                  <a:cubicBezTo>
                    <a:pt x="97" y="70"/>
                    <a:pt x="101" y="73"/>
                    <a:pt x="103" y="75"/>
                  </a:cubicBezTo>
                  <a:cubicBezTo>
                    <a:pt x="108" y="81"/>
                    <a:pt x="107" y="94"/>
                    <a:pt x="99" y="99"/>
                  </a:cubicBezTo>
                  <a:cubicBezTo>
                    <a:pt x="95" y="102"/>
                    <a:pt x="91" y="103"/>
                    <a:pt x="87" y="103"/>
                  </a:cubicBezTo>
                  <a:cubicBezTo>
                    <a:pt x="83" y="103"/>
                    <a:pt x="78" y="101"/>
                    <a:pt x="75" y="97"/>
                  </a:cubicBezTo>
                  <a:cubicBezTo>
                    <a:pt x="72" y="95"/>
                    <a:pt x="71" y="91"/>
                    <a:pt x="72" y="85"/>
                  </a:cubicBezTo>
                  <a:cubicBezTo>
                    <a:pt x="72" y="81"/>
                    <a:pt x="75" y="76"/>
                    <a:pt x="80" y="74"/>
                  </a:cubicBezTo>
                  <a:cubicBezTo>
                    <a:pt x="83" y="70"/>
                    <a:pt x="87" y="70"/>
                    <a:pt x="91" y="70"/>
                  </a:cubicBezTo>
                  <a:close/>
                  <a:moveTo>
                    <a:pt x="92" y="0"/>
                  </a:moveTo>
                  <a:cubicBezTo>
                    <a:pt x="72" y="0"/>
                    <a:pt x="53" y="6"/>
                    <a:pt x="37" y="18"/>
                  </a:cubicBezTo>
                  <a:cubicBezTo>
                    <a:pt x="18" y="33"/>
                    <a:pt x="6" y="55"/>
                    <a:pt x="3" y="79"/>
                  </a:cubicBezTo>
                  <a:cubicBezTo>
                    <a:pt x="1" y="101"/>
                    <a:pt x="7" y="123"/>
                    <a:pt x="22" y="141"/>
                  </a:cubicBezTo>
                  <a:cubicBezTo>
                    <a:pt x="36" y="162"/>
                    <a:pt x="61" y="173"/>
                    <a:pt x="87" y="173"/>
                  </a:cubicBezTo>
                  <a:cubicBezTo>
                    <a:pt x="107" y="173"/>
                    <a:pt x="127" y="166"/>
                    <a:pt x="143" y="154"/>
                  </a:cubicBezTo>
                  <a:cubicBezTo>
                    <a:pt x="181" y="123"/>
                    <a:pt x="189" y="70"/>
                    <a:pt x="160" y="32"/>
                  </a:cubicBezTo>
                  <a:cubicBezTo>
                    <a:pt x="144" y="11"/>
                    <a:pt x="118" y="0"/>
                    <a:pt x="9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4345307" y="5270706"/>
              <a:ext cx="9170" cy="7944"/>
            </a:xfrm>
            <a:custGeom>
              <a:avLst/>
              <a:gdLst/>
              <a:ahLst/>
              <a:cxnLst/>
              <a:rect l="l" t="t" r="r" b="b"/>
              <a:pathLst>
                <a:path w="202" h="175" extrusionOk="0">
                  <a:moveTo>
                    <a:pt x="100" y="70"/>
                  </a:moveTo>
                  <a:cubicBezTo>
                    <a:pt x="102" y="70"/>
                    <a:pt x="106" y="71"/>
                    <a:pt x="109" y="73"/>
                  </a:cubicBezTo>
                  <a:cubicBezTo>
                    <a:pt x="113" y="75"/>
                    <a:pt x="117" y="79"/>
                    <a:pt x="118" y="83"/>
                  </a:cubicBezTo>
                  <a:cubicBezTo>
                    <a:pt x="120" y="87"/>
                    <a:pt x="118" y="91"/>
                    <a:pt x="117" y="95"/>
                  </a:cubicBezTo>
                  <a:cubicBezTo>
                    <a:pt x="115" y="100"/>
                    <a:pt x="109" y="102"/>
                    <a:pt x="102" y="102"/>
                  </a:cubicBezTo>
                  <a:cubicBezTo>
                    <a:pt x="100" y="102"/>
                    <a:pt x="96" y="101"/>
                    <a:pt x="94" y="100"/>
                  </a:cubicBezTo>
                  <a:cubicBezTo>
                    <a:pt x="88" y="99"/>
                    <a:pt x="85" y="95"/>
                    <a:pt x="84" y="90"/>
                  </a:cubicBezTo>
                  <a:cubicBezTo>
                    <a:pt x="83" y="85"/>
                    <a:pt x="84" y="81"/>
                    <a:pt x="85" y="78"/>
                  </a:cubicBezTo>
                  <a:cubicBezTo>
                    <a:pt x="88" y="73"/>
                    <a:pt x="94" y="70"/>
                    <a:pt x="100" y="70"/>
                  </a:cubicBezTo>
                  <a:close/>
                  <a:moveTo>
                    <a:pt x="101" y="1"/>
                  </a:moveTo>
                  <a:cubicBezTo>
                    <a:pt x="70" y="1"/>
                    <a:pt x="40" y="17"/>
                    <a:pt x="25" y="43"/>
                  </a:cubicBezTo>
                  <a:cubicBezTo>
                    <a:pt x="1" y="84"/>
                    <a:pt x="17" y="138"/>
                    <a:pt x="59" y="162"/>
                  </a:cubicBezTo>
                  <a:cubicBezTo>
                    <a:pt x="73" y="170"/>
                    <a:pt x="88" y="174"/>
                    <a:pt x="104" y="174"/>
                  </a:cubicBezTo>
                  <a:cubicBezTo>
                    <a:pt x="136" y="174"/>
                    <a:pt x="163" y="157"/>
                    <a:pt x="179" y="131"/>
                  </a:cubicBezTo>
                  <a:cubicBezTo>
                    <a:pt x="201" y="90"/>
                    <a:pt x="185" y="37"/>
                    <a:pt x="143" y="12"/>
                  </a:cubicBezTo>
                  <a:cubicBezTo>
                    <a:pt x="130" y="4"/>
                    <a:pt x="116" y="1"/>
                    <a:pt x="10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4360605" y="5279512"/>
              <a:ext cx="8716" cy="7944"/>
            </a:xfrm>
            <a:custGeom>
              <a:avLst/>
              <a:gdLst/>
              <a:ahLst/>
              <a:cxnLst/>
              <a:rect l="l" t="t" r="r" b="b"/>
              <a:pathLst>
                <a:path w="192" h="175" extrusionOk="0">
                  <a:moveTo>
                    <a:pt x="99" y="70"/>
                  </a:moveTo>
                  <a:cubicBezTo>
                    <a:pt x="101" y="70"/>
                    <a:pt x="106" y="71"/>
                    <a:pt x="108" y="72"/>
                  </a:cubicBezTo>
                  <a:cubicBezTo>
                    <a:pt x="116" y="77"/>
                    <a:pt x="120" y="88"/>
                    <a:pt x="115" y="95"/>
                  </a:cubicBezTo>
                  <a:cubicBezTo>
                    <a:pt x="112" y="100"/>
                    <a:pt x="107" y="102"/>
                    <a:pt x="100" y="102"/>
                  </a:cubicBezTo>
                  <a:cubicBezTo>
                    <a:pt x="96" y="102"/>
                    <a:pt x="94" y="101"/>
                    <a:pt x="91" y="100"/>
                  </a:cubicBezTo>
                  <a:cubicBezTo>
                    <a:pt x="85" y="96"/>
                    <a:pt x="80" y="86"/>
                    <a:pt x="86" y="77"/>
                  </a:cubicBezTo>
                  <a:cubicBezTo>
                    <a:pt x="89" y="72"/>
                    <a:pt x="94" y="70"/>
                    <a:pt x="99" y="70"/>
                  </a:cubicBezTo>
                  <a:close/>
                  <a:moveTo>
                    <a:pt x="99" y="0"/>
                  </a:moveTo>
                  <a:cubicBezTo>
                    <a:pt x="69" y="0"/>
                    <a:pt x="39" y="16"/>
                    <a:pt x="23" y="42"/>
                  </a:cubicBezTo>
                  <a:cubicBezTo>
                    <a:pt x="0" y="82"/>
                    <a:pt x="14" y="135"/>
                    <a:pt x="55" y="160"/>
                  </a:cubicBezTo>
                  <a:cubicBezTo>
                    <a:pt x="70" y="169"/>
                    <a:pt x="86" y="174"/>
                    <a:pt x="101" y="174"/>
                  </a:cubicBezTo>
                  <a:cubicBezTo>
                    <a:pt x="132" y="174"/>
                    <a:pt x="159" y="158"/>
                    <a:pt x="175" y="133"/>
                  </a:cubicBezTo>
                  <a:cubicBezTo>
                    <a:pt x="187" y="114"/>
                    <a:pt x="191" y="91"/>
                    <a:pt x="186" y="70"/>
                  </a:cubicBezTo>
                  <a:cubicBezTo>
                    <a:pt x="181" y="45"/>
                    <a:pt x="165" y="24"/>
                    <a:pt x="144" y="13"/>
                  </a:cubicBezTo>
                  <a:cubicBezTo>
                    <a:pt x="130" y="4"/>
                    <a:pt x="114" y="0"/>
                    <a:pt x="9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4377356" y="5289544"/>
              <a:ext cx="8216" cy="7853"/>
            </a:xfrm>
            <a:custGeom>
              <a:avLst/>
              <a:gdLst/>
              <a:ahLst/>
              <a:cxnLst/>
              <a:rect l="l" t="t" r="r" b="b"/>
              <a:pathLst>
                <a:path w="181" h="173" extrusionOk="0">
                  <a:moveTo>
                    <a:pt x="90" y="70"/>
                  </a:moveTo>
                  <a:cubicBezTo>
                    <a:pt x="94" y="70"/>
                    <a:pt x="96" y="71"/>
                    <a:pt x="100" y="72"/>
                  </a:cubicBezTo>
                  <a:cubicBezTo>
                    <a:pt x="104" y="75"/>
                    <a:pt x="107" y="80"/>
                    <a:pt x="108" y="83"/>
                  </a:cubicBezTo>
                  <a:cubicBezTo>
                    <a:pt x="110" y="87"/>
                    <a:pt x="108" y="91"/>
                    <a:pt x="107" y="95"/>
                  </a:cubicBezTo>
                  <a:cubicBezTo>
                    <a:pt x="103" y="100"/>
                    <a:pt x="98" y="102"/>
                    <a:pt x="92" y="102"/>
                  </a:cubicBezTo>
                  <a:cubicBezTo>
                    <a:pt x="89" y="102"/>
                    <a:pt x="86" y="102"/>
                    <a:pt x="84" y="101"/>
                  </a:cubicBezTo>
                  <a:cubicBezTo>
                    <a:pt x="75" y="95"/>
                    <a:pt x="71" y="85"/>
                    <a:pt x="76" y="78"/>
                  </a:cubicBezTo>
                  <a:cubicBezTo>
                    <a:pt x="79" y="74"/>
                    <a:pt x="85" y="70"/>
                    <a:pt x="90" y="70"/>
                  </a:cubicBezTo>
                  <a:close/>
                  <a:moveTo>
                    <a:pt x="90" y="0"/>
                  </a:moveTo>
                  <a:cubicBezTo>
                    <a:pt x="60" y="0"/>
                    <a:pt x="31" y="15"/>
                    <a:pt x="16" y="40"/>
                  </a:cubicBezTo>
                  <a:cubicBezTo>
                    <a:pt x="5" y="59"/>
                    <a:pt x="0" y="82"/>
                    <a:pt x="6" y="104"/>
                  </a:cubicBezTo>
                  <a:cubicBezTo>
                    <a:pt x="11" y="128"/>
                    <a:pt x="26" y="146"/>
                    <a:pt x="45" y="160"/>
                  </a:cubicBezTo>
                  <a:cubicBezTo>
                    <a:pt x="59" y="169"/>
                    <a:pt x="75" y="172"/>
                    <a:pt x="92" y="172"/>
                  </a:cubicBezTo>
                  <a:cubicBezTo>
                    <a:pt x="123" y="172"/>
                    <a:pt x="150" y="159"/>
                    <a:pt x="165" y="133"/>
                  </a:cubicBezTo>
                  <a:cubicBezTo>
                    <a:pt x="176" y="113"/>
                    <a:pt x="181" y="91"/>
                    <a:pt x="175" y="69"/>
                  </a:cubicBezTo>
                  <a:cubicBezTo>
                    <a:pt x="171" y="45"/>
                    <a:pt x="156" y="25"/>
                    <a:pt x="136" y="13"/>
                  </a:cubicBezTo>
                  <a:cubicBezTo>
                    <a:pt x="122" y="4"/>
                    <a:pt x="106" y="0"/>
                    <a:pt x="90"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4391837" y="5298805"/>
              <a:ext cx="8716" cy="7899"/>
            </a:xfrm>
            <a:custGeom>
              <a:avLst/>
              <a:gdLst/>
              <a:ahLst/>
              <a:cxnLst/>
              <a:rect l="l" t="t" r="r" b="b"/>
              <a:pathLst>
                <a:path w="192" h="174" extrusionOk="0">
                  <a:moveTo>
                    <a:pt x="100" y="71"/>
                  </a:moveTo>
                  <a:cubicBezTo>
                    <a:pt x="104" y="71"/>
                    <a:pt x="107" y="72"/>
                    <a:pt x="109" y="73"/>
                  </a:cubicBezTo>
                  <a:cubicBezTo>
                    <a:pt x="118" y="78"/>
                    <a:pt x="121" y="89"/>
                    <a:pt x="116" y="97"/>
                  </a:cubicBezTo>
                  <a:cubicBezTo>
                    <a:pt x="114" y="101"/>
                    <a:pt x="109" y="103"/>
                    <a:pt x="104" y="103"/>
                  </a:cubicBezTo>
                  <a:cubicBezTo>
                    <a:pt x="100" y="103"/>
                    <a:pt x="97" y="102"/>
                    <a:pt x="94" y="100"/>
                  </a:cubicBezTo>
                  <a:cubicBezTo>
                    <a:pt x="86" y="95"/>
                    <a:pt x="82" y="84"/>
                    <a:pt x="87" y="77"/>
                  </a:cubicBezTo>
                  <a:cubicBezTo>
                    <a:pt x="89" y="73"/>
                    <a:pt x="95" y="71"/>
                    <a:pt x="100" y="71"/>
                  </a:cubicBezTo>
                  <a:close/>
                  <a:moveTo>
                    <a:pt x="101" y="0"/>
                  </a:moveTo>
                  <a:cubicBezTo>
                    <a:pt x="72" y="0"/>
                    <a:pt x="42" y="14"/>
                    <a:pt x="26" y="40"/>
                  </a:cubicBezTo>
                  <a:cubicBezTo>
                    <a:pt x="1" y="79"/>
                    <a:pt x="15" y="134"/>
                    <a:pt x="56" y="160"/>
                  </a:cubicBezTo>
                  <a:cubicBezTo>
                    <a:pt x="70" y="169"/>
                    <a:pt x="85" y="173"/>
                    <a:pt x="103" y="173"/>
                  </a:cubicBezTo>
                  <a:cubicBezTo>
                    <a:pt x="133" y="173"/>
                    <a:pt x="159" y="158"/>
                    <a:pt x="176" y="134"/>
                  </a:cubicBezTo>
                  <a:cubicBezTo>
                    <a:pt x="188" y="114"/>
                    <a:pt x="192" y="90"/>
                    <a:pt x="185" y="68"/>
                  </a:cubicBezTo>
                  <a:cubicBezTo>
                    <a:pt x="182" y="45"/>
                    <a:pt x="167" y="25"/>
                    <a:pt x="147" y="14"/>
                  </a:cubicBezTo>
                  <a:cubicBezTo>
                    <a:pt x="133" y="5"/>
                    <a:pt x="117" y="0"/>
                    <a:pt x="10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4408088" y="5309064"/>
              <a:ext cx="8716" cy="7853"/>
            </a:xfrm>
            <a:custGeom>
              <a:avLst/>
              <a:gdLst/>
              <a:ahLst/>
              <a:cxnLst/>
              <a:rect l="l" t="t" r="r" b="b"/>
              <a:pathLst>
                <a:path w="192" h="173" extrusionOk="0">
                  <a:moveTo>
                    <a:pt x="98" y="69"/>
                  </a:moveTo>
                  <a:cubicBezTo>
                    <a:pt x="103" y="69"/>
                    <a:pt x="105" y="71"/>
                    <a:pt x="109" y="73"/>
                  </a:cubicBezTo>
                  <a:cubicBezTo>
                    <a:pt x="116" y="78"/>
                    <a:pt x="120" y="88"/>
                    <a:pt x="115" y="95"/>
                  </a:cubicBezTo>
                  <a:cubicBezTo>
                    <a:pt x="112" y="99"/>
                    <a:pt x="106" y="102"/>
                    <a:pt x="101" y="102"/>
                  </a:cubicBezTo>
                  <a:cubicBezTo>
                    <a:pt x="98" y="102"/>
                    <a:pt x="95" y="101"/>
                    <a:pt x="92" y="99"/>
                  </a:cubicBezTo>
                  <a:cubicBezTo>
                    <a:pt x="88" y="98"/>
                    <a:pt x="85" y="94"/>
                    <a:pt x="84" y="88"/>
                  </a:cubicBezTo>
                  <a:cubicBezTo>
                    <a:pt x="83" y="84"/>
                    <a:pt x="84" y="80"/>
                    <a:pt x="85" y="77"/>
                  </a:cubicBezTo>
                  <a:cubicBezTo>
                    <a:pt x="88" y="73"/>
                    <a:pt x="93" y="69"/>
                    <a:pt x="98" y="69"/>
                  </a:cubicBezTo>
                  <a:close/>
                  <a:moveTo>
                    <a:pt x="99" y="0"/>
                  </a:moveTo>
                  <a:cubicBezTo>
                    <a:pt x="70" y="0"/>
                    <a:pt x="42" y="14"/>
                    <a:pt x="26" y="38"/>
                  </a:cubicBezTo>
                  <a:cubicBezTo>
                    <a:pt x="0" y="78"/>
                    <a:pt x="14" y="132"/>
                    <a:pt x="53" y="158"/>
                  </a:cubicBezTo>
                  <a:cubicBezTo>
                    <a:pt x="68" y="167"/>
                    <a:pt x="85" y="173"/>
                    <a:pt x="103" y="173"/>
                  </a:cubicBezTo>
                  <a:cubicBezTo>
                    <a:pt x="131" y="173"/>
                    <a:pt x="159" y="158"/>
                    <a:pt x="174" y="135"/>
                  </a:cubicBezTo>
                  <a:cubicBezTo>
                    <a:pt x="187" y="116"/>
                    <a:pt x="191" y="93"/>
                    <a:pt x="187" y="69"/>
                  </a:cubicBezTo>
                  <a:cubicBezTo>
                    <a:pt x="182" y="47"/>
                    <a:pt x="167" y="27"/>
                    <a:pt x="147" y="15"/>
                  </a:cubicBezTo>
                  <a:cubicBezTo>
                    <a:pt x="133" y="5"/>
                    <a:pt x="116" y="0"/>
                    <a:pt x="9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4422842" y="5318824"/>
              <a:ext cx="8625" cy="7853"/>
            </a:xfrm>
            <a:custGeom>
              <a:avLst/>
              <a:gdLst/>
              <a:ahLst/>
              <a:cxnLst/>
              <a:rect l="l" t="t" r="r" b="b"/>
              <a:pathLst>
                <a:path w="190" h="173" extrusionOk="0">
                  <a:moveTo>
                    <a:pt x="97" y="70"/>
                  </a:moveTo>
                  <a:cubicBezTo>
                    <a:pt x="101" y="70"/>
                    <a:pt x="103" y="71"/>
                    <a:pt x="108" y="74"/>
                  </a:cubicBezTo>
                  <a:cubicBezTo>
                    <a:pt x="112" y="76"/>
                    <a:pt x="114" y="80"/>
                    <a:pt x="116" y="85"/>
                  </a:cubicBezTo>
                  <a:cubicBezTo>
                    <a:pt x="116" y="88"/>
                    <a:pt x="116" y="92"/>
                    <a:pt x="113" y="97"/>
                  </a:cubicBezTo>
                  <a:cubicBezTo>
                    <a:pt x="110" y="101"/>
                    <a:pt x="104" y="104"/>
                    <a:pt x="98" y="104"/>
                  </a:cubicBezTo>
                  <a:cubicBezTo>
                    <a:pt x="95" y="104"/>
                    <a:pt x="92" y="103"/>
                    <a:pt x="90" y="101"/>
                  </a:cubicBezTo>
                  <a:cubicBezTo>
                    <a:pt x="81" y="95"/>
                    <a:pt x="79" y="84"/>
                    <a:pt x="85" y="76"/>
                  </a:cubicBezTo>
                  <a:cubicBezTo>
                    <a:pt x="87" y="73"/>
                    <a:pt x="92" y="70"/>
                    <a:pt x="97" y="70"/>
                  </a:cubicBezTo>
                  <a:close/>
                  <a:moveTo>
                    <a:pt x="97" y="1"/>
                  </a:moveTo>
                  <a:cubicBezTo>
                    <a:pt x="69" y="1"/>
                    <a:pt x="42" y="13"/>
                    <a:pt x="27" y="37"/>
                  </a:cubicBezTo>
                  <a:cubicBezTo>
                    <a:pt x="0" y="76"/>
                    <a:pt x="11" y="129"/>
                    <a:pt x="51" y="157"/>
                  </a:cubicBezTo>
                  <a:cubicBezTo>
                    <a:pt x="66" y="168"/>
                    <a:pt x="85" y="173"/>
                    <a:pt x="102" y="173"/>
                  </a:cubicBezTo>
                  <a:cubicBezTo>
                    <a:pt x="132" y="173"/>
                    <a:pt x="158" y="159"/>
                    <a:pt x="172" y="136"/>
                  </a:cubicBezTo>
                  <a:cubicBezTo>
                    <a:pt x="186" y="117"/>
                    <a:pt x="190" y="95"/>
                    <a:pt x="186" y="73"/>
                  </a:cubicBezTo>
                  <a:cubicBezTo>
                    <a:pt x="180" y="49"/>
                    <a:pt x="168" y="28"/>
                    <a:pt x="148" y="16"/>
                  </a:cubicBezTo>
                  <a:cubicBezTo>
                    <a:pt x="132" y="6"/>
                    <a:pt x="115" y="1"/>
                    <a:pt x="9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510681" y="5411975"/>
              <a:ext cx="8625" cy="8080"/>
            </a:xfrm>
            <a:custGeom>
              <a:avLst/>
              <a:gdLst/>
              <a:ahLst/>
              <a:cxnLst/>
              <a:rect l="l" t="t" r="r" b="b"/>
              <a:pathLst>
                <a:path w="190" h="178" extrusionOk="0">
                  <a:moveTo>
                    <a:pt x="97" y="72"/>
                  </a:moveTo>
                  <a:cubicBezTo>
                    <a:pt x="104" y="72"/>
                    <a:pt x="109" y="75"/>
                    <a:pt x="113" y="82"/>
                  </a:cubicBezTo>
                  <a:cubicBezTo>
                    <a:pt x="116" y="86"/>
                    <a:pt x="116" y="90"/>
                    <a:pt x="115" y="95"/>
                  </a:cubicBezTo>
                  <a:cubicBezTo>
                    <a:pt x="113" y="99"/>
                    <a:pt x="111" y="103"/>
                    <a:pt x="107" y="105"/>
                  </a:cubicBezTo>
                  <a:cubicBezTo>
                    <a:pt x="105" y="106"/>
                    <a:pt x="102" y="106"/>
                    <a:pt x="100" y="106"/>
                  </a:cubicBezTo>
                  <a:cubicBezTo>
                    <a:pt x="94" y="106"/>
                    <a:pt x="88" y="102"/>
                    <a:pt x="85" y="96"/>
                  </a:cubicBezTo>
                  <a:cubicBezTo>
                    <a:pt x="79" y="88"/>
                    <a:pt x="83" y="78"/>
                    <a:pt x="91" y="73"/>
                  </a:cubicBezTo>
                  <a:cubicBezTo>
                    <a:pt x="93" y="72"/>
                    <a:pt x="95" y="72"/>
                    <a:pt x="97" y="72"/>
                  </a:cubicBezTo>
                  <a:close/>
                  <a:moveTo>
                    <a:pt x="96" y="1"/>
                  </a:moveTo>
                  <a:cubicBezTo>
                    <a:pt x="82" y="1"/>
                    <a:pt x="69" y="4"/>
                    <a:pt x="57" y="11"/>
                  </a:cubicBezTo>
                  <a:cubicBezTo>
                    <a:pt x="16" y="33"/>
                    <a:pt x="0" y="88"/>
                    <a:pt x="23" y="130"/>
                  </a:cubicBezTo>
                  <a:cubicBezTo>
                    <a:pt x="39" y="158"/>
                    <a:pt x="70" y="177"/>
                    <a:pt x="102" y="177"/>
                  </a:cubicBezTo>
                  <a:cubicBezTo>
                    <a:pt x="115" y="177"/>
                    <a:pt x="128" y="174"/>
                    <a:pt x="142" y="168"/>
                  </a:cubicBezTo>
                  <a:cubicBezTo>
                    <a:pt x="161" y="157"/>
                    <a:pt x="175" y="140"/>
                    <a:pt x="182" y="117"/>
                  </a:cubicBezTo>
                  <a:cubicBezTo>
                    <a:pt x="189" y="95"/>
                    <a:pt x="186" y="70"/>
                    <a:pt x="175" y="49"/>
                  </a:cubicBezTo>
                  <a:cubicBezTo>
                    <a:pt x="159" y="18"/>
                    <a:pt x="127" y="1"/>
                    <a:pt x="9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518444" y="5427818"/>
              <a:ext cx="8534" cy="8035"/>
            </a:xfrm>
            <a:custGeom>
              <a:avLst/>
              <a:gdLst/>
              <a:ahLst/>
              <a:cxnLst/>
              <a:rect l="l" t="t" r="r" b="b"/>
              <a:pathLst>
                <a:path w="188" h="177" extrusionOk="0">
                  <a:moveTo>
                    <a:pt x="98" y="72"/>
                  </a:moveTo>
                  <a:cubicBezTo>
                    <a:pt x="105" y="72"/>
                    <a:pt x="111" y="75"/>
                    <a:pt x="114" y="82"/>
                  </a:cubicBezTo>
                  <a:cubicBezTo>
                    <a:pt x="115" y="87"/>
                    <a:pt x="116" y="92"/>
                    <a:pt x="114" y="95"/>
                  </a:cubicBezTo>
                  <a:cubicBezTo>
                    <a:pt x="112" y="99"/>
                    <a:pt x="110" y="102"/>
                    <a:pt x="106" y="105"/>
                  </a:cubicBezTo>
                  <a:cubicBezTo>
                    <a:pt x="104" y="106"/>
                    <a:pt x="102" y="106"/>
                    <a:pt x="100" y="106"/>
                  </a:cubicBezTo>
                  <a:cubicBezTo>
                    <a:pt x="93" y="106"/>
                    <a:pt x="87" y="101"/>
                    <a:pt x="83" y="95"/>
                  </a:cubicBezTo>
                  <a:cubicBezTo>
                    <a:pt x="79" y="87"/>
                    <a:pt x="83" y="77"/>
                    <a:pt x="91" y="73"/>
                  </a:cubicBezTo>
                  <a:cubicBezTo>
                    <a:pt x="93" y="72"/>
                    <a:pt x="95" y="72"/>
                    <a:pt x="98" y="72"/>
                  </a:cubicBezTo>
                  <a:close/>
                  <a:moveTo>
                    <a:pt x="95" y="1"/>
                  </a:moveTo>
                  <a:cubicBezTo>
                    <a:pt x="84" y="1"/>
                    <a:pt x="73" y="3"/>
                    <a:pt x="62" y="8"/>
                  </a:cubicBezTo>
                  <a:cubicBezTo>
                    <a:pt x="19" y="27"/>
                    <a:pt x="0" y="78"/>
                    <a:pt x="20" y="124"/>
                  </a:cubicBezTo>
                  <a:cubicBezTo>
                    <a:pt x="35" y="155"/>
                    <a:pt x="67" y="176"/>
                    <a:pt x="100" y="176"/>
                  </a:cubicBezTo>
                  <a:cubicBezTo>
                    <a:pt x="112" y="176"/>
                    <a:pt x="124" y="173"/>
                    <a:pt x="133" y="169"/>
                  </a:cubicBezTo>
                  <a:cubicBezTo>
                    <a:pt x="155" y="160"/>
                    <a:pt x="170" y="145"/>
                    <a:pt x="178" y="124"/>
                  </a:cubicBezTo>
                  <a:cubicBezTo>
                    <a:pt x="188" y="100"/>
                    <a:pt x="186" y="76"/>
                    <a:pt x="177" y="53"/>
                  </a:cubicBezTo>
                  <a:cubicBezTo>
                    <a:pt x="162" y="21"/>
                    <a:pt x="128" y="1"/>
                    <a:pt x="9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4525571" y="5445612"/>
              <a:ext cx="8443" cy="8035"/>
            </a:xfrm>
            <a:custGeom>
              <a:avLst/>
              <a:gdLst/>
              <a:ahLst/>
              <a:cxnLst/>
              <a:rect l="l" t="t" r="r" b="b"/>
              <a:pathLst>
                <a:path w="186" h="177" extrusionOk="0">
                  <a:moveTo>
                    <a:pt x="96" y="71"/>
                  </a:moveTo>
                  <a:cubicBezTo>
                    <a:pt x="104" y="71"/>
                    <a:pt x="110" y="76"/>
                    <a:pt x="112" y="83"/>
                  </a:cubicBezTo>
                  <a:cubicBezTo>
                    <a:pt x="115" y="92"/>
                    <a:pt x="111" y="102"/>
                    <a:pt x="104" y="106"/>
                  </a:cubicBezTo>
                  <a:cubicBezTo>
                    <a:pt x="102" y="106"/>
                    <a:pt x="101" y="106"/>
                    <a:pt x="100" y="106"/>
                  </a:cubicBezTo>
                  <a:cubicBezTo>
                    <a:pt x="92" y="106"/>
                    <a:pt x="84" y="102"/>
                    <a:pt x="81" y="95"/>
                  </a:cubicBezTo>
                  <a:cubicBezTo>
                    <a:pt x="79" y="86"/>
                    <a:pt x="84" y="75"/>
                    <a:pt x="96" y="71"/>
                  </a:cubicBezTo>
                  <a:close/>
                  <a:moveTo>
                    <a:pt x="95" y="1"/>
                  </a:moveTo>
                  <a:cubicBezTo>
                    <a:pt x="86" y="1"/>
                    <a:pt x="77" y="2"/>
                    <a:pt x="68" y="6"/>
                  </a:cubicBezTo>
                  <a:cubicBezTo>
                    <a:pt x="22" y="22"/>
                    <a:pt x="0" y="71"/>
                    <a:pt x="16" y="118"/>
                  </a:cubicBezTo>
                  <a:cubicBezTo>
                    <a:pt x="28" y="153"/>
                    <a:pt x="62" y="177"/>
                    <a:pt x="99" y="177"/>
                  </a:cubicBezTo>
                  <a:cubicBezTo>
                    <a:pt x="109" y="177"/>
                    <a:pt x="117" y="176"/>
                    <a:pt x="126" y="172"/>
                  </a:cubicBezTo>
                  <a:cubicBezTo>
                    <a:pt x="147" y="166"/>
                    <a:pt x="164" y="150"/>
                    <a:pt x="174" y="129"/>
                  </a:cubicBezTo>
                  <a:cubicBezTo>
                    <a:pt x="185" y="108"/>
                    <a:pt x="186" y="83"/>
                    <a:pt x="178" y="61"/>
                  </a:cubicBezTo>
                  <a:cubicBezTo>
                    <a:pt x="166" y="24"/>
                    <a:pt x="131" y="1"/>
                    <a:pt x="9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4530836" y="5462454"/>
              <a:ext cx="8398" cy="7990"/>
            </a:xfrm>
            <a:custGeom>
              <a:avLst/>
              <a:gdLst/>
              <a:ahLst/>
              <a:cxnLst/>
              <a:rect l="l" t="t" r="r" b="b"/>
              <a:pathLst>
                <a:path w="185" h="176" extrusionOk="0">
                  <a:moveTo>
                    <a:pt x="95" y="69"/>
                  </a:moveTo>
                  <a:cubicBezTo>
                    <a:pt x="104" y="69"/>
                    <a:pt x="110" y="74"/>
                    <a:pt x="111" y="83"/>
                  </a:cubicBezTo>
                  <a:cubicBezTo>
                    <a:pt x="112" y="95"/>
                    <a:pt x="109" y="104"/>
                    <a:pt x="99" y="105"/>
                  </a:cubicBezTo>
                  <a:cubicBezTo>
                    <a:pt x="99" y="105"/>
                    <a:pt x="98" y="105"/>
                    <a:pt x="97" y="105"/>
                  </a:cubicBezTo>
                  <a:cubicBezTo>
                    <a:pt x="88" y="105"/>
                    <a:pt x="80" y="100"/>
                    <a:pt x="79" y="91"/>
                  </a:cubicBezTo>
                  <a:cubicBezTo>
                    <a:pt x="76" y="83"/>
                    <a:pt x="83" y="73"/>
                    <a:pt x="95" y="69"/>
                  </a:cubicBezTo>
                  <a:close/>
                  <a:moveTo>
                    <a:pt x="93" y="1"/>
                  </a:moveTo>
                  <a:cubicBezTo>
                    <a:pt x="86" y="1"/>
                    <a:pt x="78" y="2"/>
                    <a:pt x="71" y="4"/>
                  </a:cubicBezTo>
                  <a:cubicBezTo>
                    <a:pt x="27" y="15"/>
                    <a:pt x="0" y="64"/>
                    <a:pt x="12" y="110"/>
                  </a:cubicBezTo>
                  <a:cubicBezTo>
                    <a:pt x="22" y="149"/>
                    <a:pt x="57" y="176"/>
                    <a:pt x="96" y="176"/>
                  </a:cubicBezTo>
                  <a:cubicBezTo>
                    <a:pt x="103" y="176"/>
                    <a:pt x="110" y="175"/>
                    <a:pt x="116" y="174"/>
                  </a:cubicBezTo>
                  <a:cubicBezTo>
                    <a:pt x="138" y="168"/>
                    <a:pt x="157" y="154"/>
                    <a:pt x="169" y="134"/>
                  </a:cubicBezTo>
                  <a:cubicBezTo>
                    <a:pt x="181" y="112"/>
                    <a:pt x="185" y="89"/>
                    <a:pt x="178" y="65"/>
                  </a:cubicBezTo>
                  <a:cubicBezTo>
                    <a:pt x="167" y="28"/>
                    <a:pt x="131" y="1"/>
                    <a:pt x="9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4534922" y="5481111"/>
              <a:ext cx="8398" cy="8126"/>
            </a:xfrm>
            <a:custGeom>
              <a:avLst/>
              <a:gdLst/>
              <a:ahLst/>
              <a:cxnLst/>
              <a:rect l="l" t="t" r="r" b="b"/>
              <a:pathLst>
                <a:path w="185" h="179" extrusionOk="0">
                  <a:moveTo>
                    <a:pt x="94" y="73"/>
                  </a:moveTo>
                  <a:cubicBezTo>
                    <a:pt x="101" y="73"/>
                    <a:pt x="109" y="79"/>
                    <a:pt x="110" y="86"/>
                  </a:cubicBezTo>
                  <a:cubicBezTo>
                    <a:pt x="111" y="92"/>
                    <a:pt x="111" y="96"/>
                    <a:pt x="106" y="100"/>
                  </a:cubicBezTo>
                  <a:cubicBezTo>
                    <a:pt x="105" y="102"/>
                    <a:pt x="101" y="105"/>
                    <a:pt x="96" y="106"/>
                  </a:cubicBezTo>
                  <a:lnTo>
                    <a:pt x="94" y="106"/>
                  </a:lnTo>
                  <a:cubicBezTo>
                    <a:pt x="85" y="106"/>
                    <a:pt x="79" y="100"/>
                    <a:pt x="78" y="92"/>
                  </a:cubicBezTo>
                  <a:cubicBezTo>
                    <a:pt x="76" y="86"/>
                    <a:pt x="78" y="82"/>
                    <a:pt x="80" y="79"/>
                  </a:cubicBezTo>
                  <a:cubicBezTo>
                    <a:pt x="83" y="75"/>
                    <a:pt x="85" y="73"/>
                    <a:pt x="94" y="73"/>
                  </a:cubicBezTo>
                  <a:close/>
                  <a:moveTo>
                    <a:pt x="92" y="1"/>
                  </a:moveTo>
                  <a:cubicBezTo>
                    <a:pt x="88" y="1"/>
                    <a:pt x="83" y="1"/>
                    <a:pt x="79" y="2"/>
                  </a:cubicBezTo>
                  <a:cubicBezTo>
                    <a:pt x="33" y="12"/>
                    <a:pt x="1" y="57"/>
                    <a:pt x="10" y="104"/>
                  </a:cubicBezTo>
                  <a:cubicBezTo>
                    <a:pt x="17" y="146"/>
                    <a:pt x="54" y="178"/>
                    <a:pt x="96" y="178"/>
                  </a:cubicBezTo>
                  <a:cubicBezTo>
                    <a:pt x="100" y="178"/>
                    <a:pt x="105" y="178"/>
                    <a:pt x="110" y="176"/>
                  </a:cubicBezTo>
                  <a:cubicBezTo>
                    <a:pt x="132" y="173"/>
                    <a:pt x="152" y="160"/>
                    <a:pt x="164" y="142"/>
                  </a:cubicBezTo>
                  <a:cubicBezTo>
                    <a:pt x="179" y="122"/>
                    <a:pt x="184" y="99"/>
                    <a:pt x="180" y="74"/>
                  </a:cubicBezTo>
                  <a:cubicBezTo>
                    <a:pt x="173" y="32"/>
                    <a:pt x="134" y="1"/>
                    <a:pt x="9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4540687" y="5501857"/>
              <a:ext cx="1589" cy="2588"/>
            </a:xfrm>
            <a:custGeom>
              <a:avLst/>
              <a:gdLst/>
              <a:ahLst/>
              <a:cxnLst/>
              <a:rect l="l" t="t" r="r" b="b"/>
              <a:pathLst>
                <a:path w="35" h="57" extrusionOk="0">
                  <a:moveTo>
                    <a:pt x="17" y="1"/>
                  </a:moveTo>
                  <a:cubicBezTo>
                    <a:pt x="8" y="2"/>
                    <a:pt x="1" y="9"/>
                    <a:pt x="2" y="19"/>
                  </a:cubicBezTo>
                  <a:cubicBezTo>
                    <a:pt x="4" y="28"/>
                    <a:pt x="10" y="34"/>
                    <a:pt x="19" y="34"/>
                  </a:cubicBezTo>
                  <a:lnTo>
                    <a:pt x="19" y="56"/>
                  </a:lnTo>
                  <a:lnTo>
                    <a:pt x="21" y="34"/>
                  </a:lnTo>
                  <a:cubicBezTo>
                    <a:pt x="25" y="34"/>
                    <a:pt x="29" y="32"/>
                    <a:pt x="30" y="29"/>
                  </a:cubicBezTo>
                  <a:cubicBezTo>
                    <a:pt x="32" y="25"/>
                    <a:pt x="34" y="22"/>
                    <a:pt x="34" y="16"/>
                  </a:cubicBezTo>
                  <a:cubicBezTo>
                    <a:pt x="32" y="7"/>
                    <a:pt x="26" y="1"/>
                    <a:pt x="1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4538417" y="5517745"/>
              <a:ext cx="7808" cy="8080"/>
            </a:xfrm>
            <a:custGeom>
              <a:avLst/>
              <a:gdLst/>
              <a:ahLst/>
              <a:cxnLst/>
              <a:rect l="l" t="t" r="r" b="b"/>
              <a:pathLst>
                <a:path w="172" h="178" extrusionOk="0">
                  <a:moveTo>
                    <a:pt x="86" y="70"/>
                  </a:moveTo>
                  <a:cubicBezTo>
                    <a:pt x="96" y="70"/>
                    <a:pt x="102" y="79"/>
                    <a:pt x="102" y="88"/>
                  </a:cubicBezTo>
                  <a:cubicBezTo>
                    <a:pt x="102" y="97"/>
                    <a:pt x="96" y="105"/>
                    <a:pt x="86" y="105"/>
                  </a:cubicBezTo>
                  <a:cubicBezTo>
                    <a:pt x="86" y="105"/>
                    <a:pt x="85" y="105"/>
                    <a:pt x="85" y="105"/>
                  </a:cubicBezTo>
                  <a:cubicBezTo>
                    <a:pt x="78" y="105"/>
                    <a:pt x="71" y="98"/>
                    <a:pt x="71" y="88"/>
                  </a:cubicBezTo>
                  <a:cubicBezTo>
                    <a:pt x="71" y="79"/>
                    <a:pt x="77" y="70"/>
                    <a:pt x="86" y="70"/>
                  </a:cubicBezTo>
                  <a:close/>
                  <a:moveTo>
                    <a:pt x="86" y="1"/>
                  </a:moveTo>
                  <a:cubicBezTo>
                    <a:pt x="39" y="2"/>
                    <a:pt x="1" y="42"/>
                    <a:pt x="1" y="89"/>
                  </a:cubicBezTo>
                  <a:cubicBezTo>
                    <a:pt x="1" y="138"/>
                    <a:pt x="39" y="178"/>
                    <a:pt x="85" y="178"/>
                  </a:cubicBezTo>
                  <a:lnTo>
                    <a:pt x="86" y="178"/>
                  </a:lnTo>
                  <a:cubicBezTo>
                    <a:pt x="133" y="178"/>
                    <a:pt x="172" y="138"/>
                    <a:pt x="172" y="89"/>
                  </a:cubicBezTo>
                  <a:cubicBezTo>
                    <a:pt x="172" y="41"/>
                    <a:pt x="134" y="1"/>
                    <a:pt x="8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4537464" y="5535358"/>
              <a:ext cx="8171" cy="8035"/>
            </a:xfrm>
            <a:custGeom>
              <a:avLst/>
              <a:gdLst/>
              <a:ahLst/>
              <a:cxnLst/>
              <a:rect l="l" t="t" r="r" b="b"/>
              <a:pathLst>
                <a:path w="180" h="177" extrusionOk="0">
                  <a:moveTo>
                    <a:pt x="93" y="71"/>
                  </a:moveTo>
                  <a:cubicBezTo>
                    <a:pt x="98" y="71"/>
                    <a:pt x="101" y="75"/>
                    <a:pt x="103" y="77"/>
                  </a:cubicBezTo>
                  <a:cubicBezTo>
                    <a:pt x="106" y="81"/>
                    <a:pt x="108" y="86"/>
                    <a:pt x="107" y="91"/>
                  </a:cubicBezTo>
                  <a:cubicBezTo>
                    <a:pt x="106" y="99"/>
                    <a:pt x="100" y="106"/>
                    <a:pt x="90" y="106"/>
                  </a:cubicBezTo>
                  <a:lnTo>
                    <a:pt x="88" y="106"/>
                  </a:lnTo>
                  <a:cubicBezTo>
                    <a:pt x="80" y="104"/>
                    <a:pt x="73" y="97"/>
                    <a:pt x="75" y="87"/>
                  </a:cubicBezTo>
                  <a:cubicBezTo>
                    <a:pt x="76" y="78"/>
                    <a:pt x="82" y="71"/>
                    <a:pt x="93" y="71"/>
                  </a:cubicBezTo>
                  <a:close/>
                  <a:moveTo>
                    <a:pt x="92" y="1"/>
                  </a:moveTo>
                  <a:cubicBezTo>
                    <a:pt x="47" y="1"/>
                    <a:pt x="9" y="36"/>
                    <a:pt x="4" y="81"/>
                  </a:cubicBezTo>
                  <a:cubicBezTo>
                    <a:pt x="1" y="128"/>
                    <a:pt x="34" y="172"/>
                    <a:pt x="81" y="177"/>
                  </a:cubicBezTo>
                  <a:lnTo>
                    <a:pt x="90" y="177"/>
                  </a:lnTo>
                  <a:cubicBezTo>
                    <a:pt x="134" y="177"/>
                    <a:pt x="171" y="143"/>
                    <a:pt x="176" y="97"/>
                  </a:cubicBezTo>
                  <a:cubicBezTo>
                    <a:pt x="179" y="71"/>
                    <a:pt x="171" y="49"/>
                    <a:pt x="155" y="30"/>
                  </a:cubicBezTo>
                  <a:cubicBezTo>
                    <a:pt x="140" y="12"/>
                    <a:pt x="121" y="2"/>
                    <a:pt x="9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4534468" y="5554243"/>
              <a:ext cx="8307" cy="8126"/>
            </a:xfrm>
            <a:custGeom>
              <a:avLst/>
              <a:gdLst/>
              <a:ahLst/>
              <a:cxnLst/>
              <a:rect l="l" t="t" r="r" b="b"/>
              <a:pathLst>
                <a:path w="183" h="179" extrusionOk="0">
                  <a:moveTo>
                    <a:pt x="96" y="72"/>
                  </a:moveTo>
                  <a:cubicBezTo>
                    <a:pt x="101" y="73"/>
                    <a:pt x="104" y="75"/>
                    <a:pt x="106" y="78"/>
                  </a:cubicBezTo>
                  <a:cubicBezTo>
                    <a:pt x="109" y="83"/>
                    <a:pt x="110" y="88"/>
                    <a:pt x="109" y="93"/>
                  </a:cubicBezTo>
                  <a:cubicBezTo>
                    <a:pt x="108" y="102"/>
                    <a:pt x="101" y="108"/>
                    <a:pt x="93" y="108"/>
                  </a:cubicBezTo>
                  <a:lnTo>
                    <a:pt x="90" y="108"/>
                  </a:lnTo>
                  <a:cubicBezTo>
                    <a:pt x="82" y="105"/>
                    <a:pt x="76" y="96"/>
                    <a:pt x="78" y="87"/>
                  </a:cubicBezTo>
                  <a:cubicBezTo>
                    <a:pt x="80" y="78"/>
                    <a:pt x="87" y="72"/>
                    <a:pt x="96" y="72"/>
                  </a:cubicBezTo>
                  <a:close/>
                  <a:moveTo>
                    <a:pt x="95" y="1"/>
                  </a:moveTo>
                  <a:cubicBezTo>
                    <a:pt x="54" y="1"/>
                    <a:pt x="19" y="31"/>
                    <a:pt x="10" y="72"/>
                  </a:cubicBezTo>
                  <a:cubicBezTo>
                    <a:pt x="0" y="118"/>
                    <a:pt x="30" y="166"/>
                    <a:pt x="74" y="176"/>
                  </a:cubicBezTo>
                  <a:cubicBezTo>
                    <a:pt x="81" y="177"/>
                    <a:pt x="86" y="179"/>
                    <a:pt x="93" y="179"/>
                  </a:cubicBezTo>
                  <a:cubicBezTo>
                    <a:pt x="133" y="179"/>
                    <a:pt x="169" y="149"/>
                    <a:pt x="178" y="108"/>
                  </a:cubicBezTo>
                  <a:cubicBezTo>
                    <a:pt x="183" y="84"/>
                    <a:pt x="178" y="59"/>
                    <a:pt x="164" y="39"/>
                  </a:cubicBezTo>
                  <a:cubicBezTo>
                    <a:pt x="152" y="19"/>
                    <a:pt x="132" y="8"/>
                    <a:pt x="111" y="2"/>
                  </a:cubicBezTo>
                  <a:cubicBezTo>
                    <a:pt x="106" y="1"/>
                    <a:pt x="100" y="1"/>
                    <a:pt x="9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4529883" y="5571357"/>
              <a:ext cx="8534" cy="7990"/>
            </a:xfrm>
            <a:custGeom>
              <a:avLst/>
              <a:gdLst/>
              <a:ahLst/>
              <a:cxnLst/>
              <a:rect l="l" t="t" r="r" b="b"/>
              <a:pathLst>
                <a:path w="188" h="176" extrusionOk="0">
                  <a:moveTo>
                    <a:pt x="101" y="73"/>
                  </a:moveTo>
                  <a:cubicBezTo>
                    <a:pt x="106" y="74"/>
                    <a:pt x="109" y="76"/>
                    <a:pt x="111" y="80"/>
                  </a:cubicBezTo>
                  <a:cubicBezTo>
                    <a:pt x="114" y="84"/>
                    <a:pt x="114" y="89"/>
                    <a:pt x="112" y="95"/>
                  </a:cubicBezTo>
                  <a:cubicBezTo>
                    <a:pt x="110" y="102"/>
                    <a:pt x="104" y="107"/>
                    <a:pt x="96" y="107"/>
                  </a:cubicBezTo>
                  <a:lnTo>
                    <a:pt x="93" y="107"/>
                  </a:lnTo>
                  <a:cubicBezTo>
                    <a:pt x="83" y="102"/>
                    <a:pt x="79" y="94"/>
                    <a:pt x="82" y="84"/>
                  </a:cubicBezTo>
                  <a:cubicBezTo>
                    <a:pt x="85" y="78"/>
                    <a:pt x="90" y="73"/>
                    <a:pt x="100" y="73"/>
                  </a:cubicBezTo>
                  <a:close/>
                  <a:moveTo>
                    <a:pt x="99" y="0"/>
                  </a:moveTo>
                  <a:cubicBezTo>
                    <a:pt x="62" y="0"/>
                    <a:pt x="27" y="26"/>
                    <a:pt x="15" y="63"/>
                  </a:cubicBezTo>
                  <a:cubicBezTo>
                    <a:pt x="0" y="109"/>
                    <a:pt x="25" y="158"/>
                    <a:pt x="70" y="172"/>
                  </a:cubicBezTo>
                  <a:cubicBezTo>
                    <a:pt x="78" y="175"/>
                    <a:pt x="88" y="176"/>
                    <a:pt x="95" y="176"/>
                  </a:cubicBezTo>
                  <a:cubicBezTo>
                    <a:pt x="133" y="176"/>
                    <a:pt x="167" y="151"/>
                    <a:pt x="178" y="113"/>
                  </a:cubicBezTo>
                  <a:cubicBezTo>
                    <a:pt x="188" y="90"/>
                    <a:pt x="185" y="65"/>
                    <a:pt x="173" y="44"/>
                  </a:cubicBezTo>
                  <a:cubicBezTo>
                    <a:pt x="163" y="25"/>
                    <a:pt x="144" y="10"/>
                    <a:pt x="123" y="4"/>
                  </a:cubicBezTo>
                  <a:cubicBezTo>
                    <a:pt x="115" y="2"/>
                    <a:pt x="107" y="0"/>
                    <a:pt x="9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4523437" y="5589378"/>
              <a:ext cx="8534" cy="8035"/>
            </a:xfrm>
            <a:custGeom>
              <a:avLst/>
              <a:gdLst/>
              <a:ahLst/>
              <a:cxnLst/>
              <a:rect l="l" t="t" r="r" b="b"/>
              <a:pathLst>
                <a:path w="188" h="177" extrusionOk="0">
                  <a:moveTo>
                    <a:pt x="104" y="72"/>
                  </a:moveTo>
                  <a:cubicBezTo>
                    <a:pt x="107" y="73"/>
                    <a:pt x="111" y="76"/>
                    <a:pt x="114" y="79"/>
                  </a:cubicBezTo>
                  <a:cubicBezTo>
                    <a:pt x="115" y="84"/>
                    <a:pt x="115" y="89"/>
                    <a:pt x="114" y="94"/>
                  </a:cubicBezTo>
                  <a:cubicBezTo>
                    <a:pt x="110" y="102"/>
                    <a:pt x="104" y="106"/>
                    <a:pt x="98" y="106"/>
                  </a:cubicBezTo>
                  <a:cubicBezTo>
                    <a:pt x="96" y="106"/>
                    <a:pt x="94" y="105"/>
                    <a:pt x="93" y="105"/>
                  </a:cubicBezTo>
                  <a:cubicBezTo>
                    <a:pt x="83" y="101"/>
                    <a:pt x="79" y="92"/>
                    <a:pt x="83" y="83"/>
                  </a:cubicBezTo>
                  <a:cubicBezTo>
                    <a:pt x="85" y="76"/>
                    <a:pt x="90" y="72"/>
                    <a:pt x="101" y="72"/>
                  </a:cubicBezTo>
                  <a:close/>
                  <a:moveTo>
                    <a:pt x="102" y="0"/>
                  </a:moveTo>
                  <a:cubicBezTo>
                    <a:pt x="67" y="0"/>
                    <a:pt x="32" y="22"/>
                    <a:pt x="19" y="56"/>
                  </a:cubicBezTo>
                  <a:cubicBezTo>
                    <a:pt x="1" y="101"/>
                    <a:pt x="21" y="151"/>
                    <a:pt x="64" y="169"/>
                  </a:cubicBezTo>
                  <a:cubicBezTo>
                    <a:pt x="75" y="173"/>
                    <a:pt x="85" y="176"/>
                    <a:pt x="96" y="176"/>
                  </a:cubicBezTo>
                  <a:cubicBezTo>
                    <a:pt x="132" y="176"/>
                    <a:pt x="163" y="153"/>
                    <a:pt x="178" y="120"/>
                  </a:cubicBezTo>
                  <a:cubicBezTo>
                    <a:pt x="188" y="97"/>
                    <a:pt x="185" y="72"/>
                    <a:pt x="177" y="50"/>
                  </a:cubicBezTo>
                  <a:cubicBezTo>
                    <a:pt x="167" y="30"/>
                    <a:pt x="152" y="14"/>
                    <a:pt x="131" y="6"/>
                  </a:cubicBezTo>
                  <a:cubicBezTo>
                    <a:pt x="121" y="2"/>
                    <a:pt x="112" y="0"/>
                    <a:pt x="10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4516310" y="5605539"/>
              <a:ext cx="8580" cy="7944"/>
            </a:xfrm>
            <a:custGeom>
              <a:avLst/>
              <a:gdLst/>
              <a:ahLst/>
              <a:cxnLst/>
              <a:rect l="l" t="t" r="r" b="b"/>
              <a:pathLst>
                <a:path w="189" h="175" extrusionOk="0">
                  <a:moveTo>
                    <a:pt x="100" y="70"/>
                  </a:moveTo>
                  <a:cubicBezTo>
                    <a:pt x="103" y="70"/>
                    <a:pt x="104" y="70"/>
                    <a:pt x="107" y="71"/>
                  </a:cubicBezTo>
                  <a:cubicBezTo>
                    <a:pt x="110" y="74"/>
                    <a:pt x="114" y="77"/>
                    <a:pt x="115" y="81"/>
                  </a:cubicBezTo>
                  <a:cubicBezTo>
                    <a:pt x="116" y="85"/>
                    <a:pt x="116" y="90"/>
                    <a:pt x="114" y="96"/>
                  </a:cubicBezTo>
                  <a:cubicBezTo>
                    <a:pt x="110" y="102"/>
                    <a:pt x="104" y="106"/>
                    <a:pt x="98" y="106"/>
                  </a:cubicBezTo>
                  <a:cubicBezTo>
                    <a:pt x="95" y="106"/>
                    <a:pt x="94" y="106"/>
                    <a:pt x="91" y="105"/>
                  </a:cubicBezTo>
                  <a:cubicBezTo>
                    <a:pt x="86" y="101"/>
                    <a:pt x="84" y="97"/>
                    <a:pt x="83" y="95"/>
                  </a:cubicBezTo>
                  <a:cubicBezTo>
                    <a:pt x="82" y="90"/>
                    <a:pt x="82" y="85"/>
                    <a:pt x="84" y="81"/>
                  </a:cubicBezTo>
                  <a:cubicBezTo>
                    <a:pt x="87" y="75"/>
                    <a:pt x="94" y="70"/>
                    <a:pt x="100" y="70"/>
                  </a:cubicBezTo>
                  <a:close/>
                  <a:moveTo>
                    <a:pt x="103" y="0"/>
                  </a:moveTo>
                  <a:cubicBezTo>
                    <a:pt x="70" y="0"/>
                    <a:pt x="37" y="19"/>
                    <a:pt x="22" y="50"/>
                  </a:cubicBezTo>
                  <a:cubicBezTo>
                    <a:pt x="1" y="94"/>
                    <a:pt x="20" y="146"/>
                    <a:pt x="62" y="166"/>
                  </a:cubicBezTo>
                  <a:cubicBezTo>
                    <a:pt x="73" y="172"/>
                    <a:pt x="85" y="175"/>
                    <a:pt x="98" y="175"/>
                  </a:cubicBezTo>
                  <a:cubicBezTo>
                    <a:pt x="99" y="175"/>
                    <a:pt x="99" y="175"/>
                    <a:pt x="100" y="175"/>
                  </a:cubicBezTo>
                  <a:cubicBezTo>
                    <a:pt x="132" y="175"/>
                    <a:pt x="162" y="155"/>
                    <a:pt x="177" y="124"/>
                  </a:cubicBezTo>
                  <a:cubicBezTo>
                    <a:pt x="187" y="102"/>
                    <a:pt x="188" y="79"/>
                    <a:pt x="180" y="56"/>
                  </a:cubicBezTo>
                  <a:cubicBezTo>
                    <a:pt x="173" y="35"/>
                    <a:pt x="157" y="18"/>
                    <a:pt x="137" y="7"/>
                  </a:cubicBezTo>
                  <a:cubicBezTo>
                    <a:pt x="126" y="3"/>
                    <a:pt x="115" y="0"/>
                    <a:pt x="103"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4508275" y="5622698"/>
              <a:ext cx="8534" cy="7990"/>
            </a:xfrm>
            <a:custGeom>
              <a:avLst/>
              <a:gdLst/>
              <a:ahLst/>
              <a:cxnLst/>
              <a:rect l="l" t="t" r="r" b="b"/>
              <a:pathLst>
                <a:path w="188" h="176" extrusionOk="0">
                  <a:moveTo>
                    <a:pt x="90" y="70"/>
                  </a:moveTo>
                  <a:cubicBezTo>
                    <a:pt x="92" y="70"/>
                    <a:pt x="95" y="70"/>
                    <a:pt x="97" y="71"/>
                  </a:cubicBezTo>
                  <a:cubicBezTo>
                    <a:pt x="105" y="75"/>
                    <a:pt x="107" y="86"/>
                    <a:pt x="103" y="94"/>
                  </a:cubicBezTo>
                  <a:cubicBezTo>
                    <a:pt x="101" y="101"/>
                    <a:pt x="95" y="105"/>
                    <a:pt x="88" y="105"/>
                  </a:cubicBezTo>
                  <a:cubicBezTo>
                    <a:pt x="86" y="105"/>
                    <a:pt x="83" y="105"/>
                    <a:pt x="81" y="104"/>
                  </a:cubicBezTo>
                  <a:cubicBezTo>
                    <a:pt x="72" y="99"/>
                    <a:pt x="70" y="89"/>
                    <a:pt x="74" y="80"/>
                  </a:cubicBezTo>
                  <a:cubicBezTo>
                    <a:pt x="76" y="73"/>
                    <a:pt x="84" y="70"/>
                    <a:pt x="90" y="70"/>
                  </a:cubicBezTo>
                  <a:close/>
                  <a:moveTo>
                    <a:pt x="93" y="0"/>
                  </a:moveTo>
                  <a:cubicBezTo>
                    <a:pt x="61" y="0"/>
                    <a:pt x="28" y="18"/>
                    <a:pt x="13" y="49"/>
                  </a:cubicBezTo>
                  <a:cubicBezTo>
                    <a:pt x="3" y="70"/>
                    <a:pt x="1" y="94"/>
                    <a:pt x="8" y="117"/>
                  </a:cubicBezTo>
                  <a:cubicBezTo>
                    <a:pt x="15" y="138"/>
                    <a:pt x="31" y="156"/>
                    <a:pt x="50" y="166"/>
                  </a:cubicBezTo>
                  <a:cubicBezTo>
                    <a:pt x="63" y="172"/>
                    <a:pt x="75" y="175"/>
                    <a:pt x="89" y="175"/>
                  </a:cubicBezTo>
                  <a:cubicBezTo>
                    <a:pt x="122" y="175"/>
                    <a:pt x="152" y="156"/>
                    <a:pt x="168" y="126"/>
                  </a:cubicBezTo>
                  <a:cubicBezTo>
                    <a:pt x="187" y="84"/>
                    <a:pt x="171" y="31"/>
                    <a:pt x="129" y="9"/>
                  </a:cubicBezTo>
                  <a:cubicBezTo>
                    <a:pt x="118" y="3"/>
                    <a:pt x="106" y="0"/>
                    <a:pt x="93"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4500331" y="5638450"/>
              <a:ext cx="8534" cy="7944"/>
            </a:xfrm>
            <a:custGeom>
              <a:avLst/>
              <a:gdLst/>
              <a:ahLst/>
              <a:cxnLst/>
              <a:rect l="l" t="t" r="r" b="b"/>
              <a:pathLst>
                <a:path w="188" h="175" extrusionOk="0">
                  <a:moveTo>
                    <a:pt x="91" y="69"/>
                  </a:moveTo>
                  <a:cubicBezTo>
                    <a:pt x="93" y="69"/>
                    <a:pt x="95" y="69"/>
                    <a:pt x="98" y="71"/>
                  </a:cubicBezTo>
                  <a:cubicBezTo>
                    <a:pt x="103" y="73"/>
                    <a:pt x="104" y="77"/>
                    <a:pt x="106" y="79"/>
                  </a:cubicBezTo>
                  <a:cubicBezTo>
                    <a:pt x="107" y="84"/>
                    <a:pt x="107" y="89"/>
                    <a:pt x="104" y="93"/>
                  </a:cubicBezTo>
                  <a:cubicBezTo>
                    <a:pt x="102" y="99"/>
                    <a:pt x="95" y="104"/>
                    <a:pt x="88" y="104"/>
                  </a:cubicBezTo>
                  <a:cubicBezTo>
                    <a:pt x="86" y="104"/>
                    <a:pt x="83" y="104"/>
                    <a:pt x="82" y="103"/>
                  </a:cubicBezTo>
                  <a:cubicBezTo>
                    <a:pt x="77" y="103"/>
                    <a:pt x="75" y="98"/>
                    <a:pt x="74" y="94"/>
                  </a:cubicBezTo>
                  <a:cubicBezTo>
                    <a:pt x="72" y="90"/>
                    <a:pt x="72" y="85"/>
                    <a:pt x="75" y="79"/>
                  </a:cubicBezTo>
                  <a:cubicBezTo>
                    <a:pt x="77" y="73"/>
                    <a:pt x="85" y="69"/>
                    <a:pt x="91" y="69"/>
                  </a:cubicBezTo>
                  <a:close/>
                  <a:moveTo>
                    <a:pt x="93" y="1"/>
                  </a:moveTo>
                  <a:cubicBezTo>
                    <a:pt x="60" y="1"/>
                    <a:pt x="27" y="19"/>
                    <a:pt x="12" y="50"/>
                  </a:cubicBezTo>
                  <a:cubicBezTo>
                    <a:pt x="2" y="72"/>
                    <a:pt x="1" y="95"/>
                    <a:pt x="7" y="118"/>
                  </a:cubicBezTo>
                  <a:cubicBezTo>
                    <a:pt x="14" y="139"/>
                    <a:pt x="29" y="157"/>
                    <a:pt x="50" y="167"/>
                  </a:cubicBezTo>
                  <a:cubicBezTo>
                    <a:pt x="62" y="172"/>
                    <a:pt x="74" y="174"/>
                    <a:pt x="87" y="174"/>
                  </a:cubicBezTo>
                  <a:cubicBezTo>
                    <a:pt x="120" y="174"/>
                    <a:pt x="151" y="155"/>
                    <a:pt x="166" y="125"/>
                  </a:cubicBezTo>
                  <a:cubicBezTo>
                    <a:pt x="187" y="83"/>
                    <a:pt x="170" y="30"/>
                    <a:pt x="128" y="9"/>
                  </a:cubicBezTo>
                  <a:cubicBezTo>
                    <a:pt x="117" y="3"/>
                    <a:pt x="105" y="1"/>
                    <a:pt x="9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4492523" y="5655927"/>
              <a:ext cx="8489" cy="7990"/>
            </a:xfrm>
            <a:custGeom>
              <a:avLst/>
              <a:gdLst/>
              <a:ahLst/>
              <a:cxnLst/>
              <a:rect l="l" t="t" r="r" b="b"/>
              <a:pathLst>
                <a:path w="187" h="176" extrusionOk="0">
                  <a:moveTo>
                    <a:pt x="96" y="71"/>
                  </a:moveTo>
                  <a:cubicBezTo>
                    <a:pt x="104" y="73"/>
                    <a:pt x="109" y="84"/>
                    <a:pt x="105" y="93"/>
                  </a:cubicBezTo>
                  <a:cubicBezTo>
                    <a:pt x="102" y="99"/>
                    <a:pt x="96" y="105"/>
                    <a:pt x="89" y="105"/>
                  </a:cubicBezTo>
                  <a:lnTo>
                    <a:pt x="84" y="104"/>
                  </a:lnTo>
                  <a:cubicBezTo>
                    <a:pt x="80" y="104"/>
                    <a:pt x="75" y="100"/>
                    <a:pt x="74" y="97"/>
                  </a:cubicBezTo>
                  <a:cubicBezTo>
                    <a:pt x="71" y="93"/>
                    <a:pt x="71" y="88"/>
                    <a:pt x="74" y="82"/>
                  </a:cubicBezTo>
                  <a:cubicBezTo>
                    <a:pt x="78" y="76"/>
                    <a:pt x="83" y="71"/>
                    <a:pt x="93" y="71"/>
                  </a:cubicBezTo>
                  <a:close/>
                  <a:moveTo>
                    <a:pt x="92" y="0"/>
                  </a:moveTo>
                  <a:cubicBezTo>
                    <a:pt x="57" y="0"/>
                    <a:pt x="22" y="23"/>
                    <a:pt x="9" y="58"/>
                  </a:cubicBezTo>
                  <a:cubicBezTo>
                    <a:pt x="1" y="82"/>
                    <a:pt x="1" y="108"/>
                    <a:pt x="11" y="128"/>
                  </a:cubicBezTo>
                  <a:cubicBezTo>
                    <a:pt x="22" y="150"/>
                    <a:pt x="39" y="164"/>
                    <a:pt x="60" y="172"/>
                  </a:cubicBezTo>
                  <a:cubicBezTo>
                    <a:pt x="69" y="174"/>
                    <a:pt x="78" y="175"/>
                    <a:pt x="86" y="175"/>
                  </a:cubicBezTo>
                  <a:cubicBezTo>
                    <a:pt x="123" y="175"/>
                    <a:pt x="157" y="152"/>
                    <a:pt x="169" y="117"/>
                  </a:cubicBezTo>
                  <a:cubicBezTo>
                    <a:pt x="186" y="72"/>
                    <a:pt x="164" y="23"/>
                    <a:pt x="121" y="5"/>
                  </a:cubicBezTo>
                  <a:cubicBezTo>
                    <a:pt x="112" y="2"/>
                    <a:pt x="102" y="0"/>
                    <a:pt x="9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4488165" y="5672951"/>
              <a:ext cx="8216" cy="8035"/>
            </a:xfrm>
            <a:custGeom>
              <a:avLst/>
              <a:gdLst/>
              <a:ahLst/>
              <a:cxnLst/>
              <a:rect l="l" t="t" r="r" b="b"/>
              <a:pathLst>
                <a:path w="181" h="177" extrusionOk="0">
                  <a:moveTo>
                    <a:pt x="91" y="69"/>
                  </a:moveTo>
                  <a:cubicBezTo>
                    <a:pt x="101" y="71"/>
                    <a:pt x="107" y="80"/>
                    <a:pt x="106" y="89"/>
                  </a:cubicBezTo>
                  <a:cubicBezTo>
                    <a:pt x="105" y="100"/>
                    <a:pt x="97" y="105"/>
                    <a:pt x="88" y="105"/>
                  </a:cubicBezTo>
                  <a:lnTo>
                    <a:pt x="87" y="105"/>
                  </a:lnTo>
                  <a:cubicBezTo>
                    <a:pt x="84" y="105"/>
                    <a:pt x="80" y="103"/>
                    <a:pt x="77" y="100"/>
                  </a:cubicBezTo>
                  <a:cubicBezTo>
                    <a:pt x="74" y="97"/>
                    <a:pt x="73" y="91"/>
                    <a:pt x="74" y="86"/>
                  </a:cubicBezTo>
                  <a:cubicBezTo>
                    <a:pt x="76" y="77"/>
                    <a:pt x="84" y="69"/>
                    <a:pt x="91" y="69"/>
                  </a:cubicBezTo>
                  <a:close/>
                  <a:moveTo>
                    <a:pt x="91" y="0"/>
                  </a:moveTo>
                  <a:cubicBezTo>
                    <a:pt x="49" y="0"/>
                    <a:pt x="11" y="33"/>
                    <a:pt x="5" y="77"/>
                  </a:cubicBezTo>
                  <a:cubicBezTo>
                    <a:pt x="1" y="102"/>
                    <a:pt x="8" y="126"/>
                    <a:pt x="23" y="145"/>
                  </a:cubicBezTo>
                  <a:cubicBezTo>
                    <a:pt x="38" y="163"/>
                    <a:pt x="58" y="174"/>
                    <a:pt x="80" y="177"/>
                  </a:cubicBezTo>
                  <a:lnTo>
                    <a:pt x="87" y="177"/>
                  </a:lnTo>
                  <a:cubicBezTo>
                    <a:pt x="130" y="177"/>
                    <a:pt x="167" y="144"/>
                    <a:pt x="175" y="100"/>
                  </a:cubicBezTo>
                  <a:cubicBezTo>
                    <a:pt x="181" y="54"/>
                    <a:pt x="149" y="10"/>
                    <a:pt x="105" y="2"/>
                  </a:cubicBezTo>
                  <a:cubicBezTo>
                    <a:pt x="100" y="1"/>
                    <a:pt x="95" y="0"/>
                    <a:pt x="9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4488165" y="5692062"/>
              <a:ext cx="8216" cy="8035"/>
            </a:xfrm>
            <a:custGeom>
              <a:avLst/>
              <a:gdLst/>
              <a:ahLst/>
              <a:cxnLst/>
              <a:rect l="l" t="t" r="r" b="b"/>
              <a:pathLst>
                <a:path w="181" h="177" extrusionOk="0">
                  <a:moveTo>
                    <a:pt x="88" y="71"/>
                  </a:moveTo>
                  <a:cubicBezTo>
                    <a:pt x="97" y="71"/>
                    <a:pt x="105" y="77"/>
                    <a:pt x="106" y="87"/>
                  </a:cubicBezTo>
                  <a:cubicBezTo>
                    <a:pt x="107" y="95"/>
                    <a:pt x="101" y="105"/>
                    <a:pt x="92" y="106"/>
                  </a:cubicBezTo>
                  <a:lnTo>
                    <a:pt x="90" y="106"/>
                  </a:lnTo>
                  <a:cubicBezTo>
                    <a:pt x="82" y="106"/>
                    <a:pt x="76" y="100"/>
                    <a:pt x="74" y="90"/>
                  </a:cubicBezTo>
                  <a:cubicBezTo>
                    <a:pt x="71" y="85"/>
                    <a:pt x="73" y="80"/>
                    <a:pt x="77" y="76"/>
                  </a:cubicBezTo>
                  <a:cubicBezTo>
                    <a:pt x="80" y="73"/>
                    <a:pt x="84" y="71"/>
                    <a:pt x="88" y="71"/>
                  </a:cubicBezTo>
                  <a:close/>
                  <a:moveTo>
                    <a:pt x="80" y="0"/>
                  </a:moveTo>
                  <a:cubicBezTo>
                    <a:pt x="57" y="3"/>
                    <a:pt x="38" y="14"/>
                    <a:pt x="23" y="31"/>
                  </a:cubicBezTo>
                  <a:cubicBezTo>
                    <a:pt x="7" y="49"/>
                    <a:pt x="1" y="75"/>
                    <a:pt x="5" y="100"/>
                  </a:cubicBezTo>
                  <a:cubicBezTo>
                    <a:pt x="9" y="143"/>
                    <a:pt x="47" y="177"/>
                    <a:pt x="88" y="177"/>
                  </a:cubicBezTo>
                  <a:cubicBezTo>
                    <a:pt x="93" y="177"/>
                    <a:pt x="99" y="177"/>
                    <a:pt x="105" y="174"/>
                  </a:cubicBezTo>
                  <a:cubicBezTo>
                    <a:pt x="150" y="166"/>
                    <a:pt x="181" y="122"/>
                    <a:pt x="175" y="76"/>
                  </a:cubicBezTo>
                  <a:cubicBezTo>
                    <a:pt x="167" y="32"/>
                    <a:pt x="131" y="0"/>
                    <a:pt x="8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4567743" y="5749759"/>
              <a:ext cx="8443" cy="7899"/>
            </a:xfrm>
            <a:custGeom>
              <a:avLst/>
              <a:gdLst/>
              <a:ahLst/>
              <a:cxnLst/>
              <a:rect l="l" t="t" r="r" b="b"/>
              <a:pathLst>
                <a:path w="186" h="174" extrusionOk="0">
                  <a:moveTo>
                    <a:pt x="95" y="72"/>
                  </a:moveTo>
                  <a:cubicBezTo>
                    <a:pt x="104" y="72"/>
                    <a:pt x="110" y="77"/>
                    <a:pt x="112" y="83"/>
                  </a:cubicBezTo>
                  <a:cubicBezTo>
                    <a:pt x="114" y="88"/>
                    <a:pt x="112" y="92"/>
                    <a:pt x="111" y="95"/>
                  </a:cubicBezTo>
                  <a:cubicBezTo>
                    <a:pt x="108" y="98"/>
                    <a:pt x="104" y="102"/>
                    <a:pt x="99" y="104"/>
                  </a:cubicBezTo>
                  <a:cubicBezTo>
                    <a:pt x="98" y="104"/>
                    <a:pt x="96" y="104"/>
                    <a:pt x="95" y="104"/>
                  </a:cubicBezTo>
                  <a:cubicBezTo>
                    <a:pt x="86" y="104"/>
                    <a:pt x="79" y="99"/>
                    <a:pt x="78" y="93"/>
                  </a:cubicBezTo>
                  <a:cubicBezTo>
                    <a:pt x="77" y="83"/>
                    <a:pt x="83" y="74"/>
                    <a:pt x="95" y="72"/>
                  </a:cubicBezTo>
                  <a:close/>
                  <a:moveTo>
                    <a:pt x="93" y="1"/>
                  </a:moveTo>
                  <a:cubicBezTo>
                    <a:pt x="86" y="1"/>
                    <a:pt x="80" y="2"/>
                    <a:pt x="73" y="3"/>
                  </a:cubicBezTo>
                  <a:cubicBezTo>
                    <a:pt x="29" y="15"/>
                    <a:pt x="0" y="60"/>
                    <a:pt x="9" y="105"/>
                  </a:cubicBezTo>
                  <a:cubicBezTo>
                    <a:pt x="15" y="145"/>
                    <a:pt x="51" y="173"/>
                    <a:pt x="93" y="173"/>
                  </a:cubicBezTo>
                  <a:cubicBezTo>
                    <a:pt x="101" y="173"/>
                    <a:pt x="109" y="172"/>
                    <a:pt x="116" y="171"/>
                  </a:cubicBezTo>
                  <a:cubicBezTo>
                    <a:pt x="142" y="164"/>
                    <a:pt x="163" y="148"/>
                    <a:pt x="173" y="127"/>
                  </a:cubicBezTo>
                  <a:cubicBezTo>
                    <a:pt x="184" y="108"/>
                    <a:pt x="186" y="83"/>
                    <a:pt x="179" y="62"/>
                  </a:cubicBezTo>
                  <a:cubicBezTo>
                    <a:pt x="166" y="25"/>
                    <a:pt x="130" y="1"/>
                    <a:pt x="9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4583313" y="5741996"/>
              <a:ext cx="8489" cy="7944"/>
            </a:xfrm>
            <a:custGeom>
              <a:avLst/>
              <a:gdLst/>
              <a:ahLst/>
              <a:cxnLst/>
              <a:rect l="l" t="t" r="r" b="b"/>
              <a:pathLst>
                <a:path w="187" h="175" extrusionOk="0">
                  <a:moveTo>
                    <a:pt x="97" y="70"/>
                  </a:moveTo>
                  <a:cubicBezTo>
                    <a:pt x="99" y="70"/>
                    <a:pt x="104" y="71"/>
                    <a:pt x="110" y="75"/>
                  </a:cubicBezTo>
                  <a:cubicBezTo>
                    <a:pt x="113" y="78"/>
                    <a:pt x="114" y="82"/>
                    <a:pt x="114" y="86"/>
                  </a:cubicBezTo>
                  <a:cubicBezTo>
                    <a:pt x="114" y="90"/>
                    <a:pt x="113" y="95"/>
                    <a:pt x="106" y="99"/>
                  </a:cubicBezTo>
                  <a:cubicBezTo>
                    <a:pt x="101" y="103"/>
                    <a:pt x="98" y="105"/>
                    <a:pt x="94" y="105"/>
                  </a:cubicBezTo>
                  <a:cubicBezTo>
                    <a:pt x="89" y="105"/>
                    <a:pt x="85" y="101"/>
                    <a:pt x="82" y="97"/>
                  </a:cubicBezTo>
                  <a:cubicBezTo>
                    <a:pt x="77" y="90"/>
                    <a:pt x="78" y="79"/>
                    <a:pt x="84" y="74"/>
                  </a:cubicBezTo>
                  <a:cubicBezTo>
                    <a:pt x="88" y="71"/>
                    <a:pt x="93" y="70"/>
                    <a:pt x="97" y="70"/>
                  </a:cubicBezTo>
                  <a:close/>
                  <a:moveTo>
                    <a:pt x="98" y="1"/>
                  </a:moveTo>
                  <a:cubicBezTo>
                    <a:pt x="78" y="1"/>
                    <a:pt x="58" y="7"/>
                    <a:pt x="42" y="20"/>
                  </a:cubicBezTo>
                  <a:cubicBezTo>
                    <a:pt x="6" y="49"/>
                    <a:pt x="0" y="101"/>
                    <a:pt x="25" y="138"/>
                  </a:cubicBezTo>
                  <a:cubicBezTo>
                    <a:pt x="40" y="161"/>
                    <a:pt x="67" y="174"/>
                    <a:pt x="94" y="174"/>
                  </a:cubicBezTo>
                  <a:cubicBezTo>
                    <a:pt x="115" y="174"/>
                    <a:pt x="135" y="166"/>
                    <a:pt x="151" y="153"/>
                  </a:cubicBezTo>
                  <a:cubicBezTo>
                    <a:pt x="171" y="137"/>
                    <a:pt x="184" y="113"/>
                    <a:pt x="185" y="90"/>
                  </a:cubicBezTo>
                  <a:cubicBezTo>
                    <a:pt x="187" y="68"/>
                    <a:pt x="178" y="44"/>
                    <a:pt x="162" y="28"/>
                  </a:cubicBezTo>
                  <a:cubicBezTo>
                    <a:pt x="145" y="10"/>
                    <a:pt x="122" y="1"/>
                    <a:pt x="9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4598384" y="5655020"/>
              <a:ext cx="8307" cy="8035"/>
            </a:xfrm>
            <a:custGeom>
              <a:avLst/>
              <a:gdLst/>
              <a:ahLst/>
              <a:cxnLst/>
              <a:rect l="l" t="t" r="r" b="b"/>
              <a:pathLst>
                <a:path w="183" h="177" extrusionOk="0">
                  <a:moveTo>
                    <a:pt x="95" y="71"/>
                  </a:moveTo>
                  <a:cubicBezTo>
                    <a:pt x="100" y="71"/>
                    <a:pt x="108" y="76"/>
                    <a:pt x="110" y="86"/>
                  </a:cubicBezTo>
                  <a:cubicBezTo>
                    <a:pt x="111" y="91"/>
                    <a:pt x="110" y="94"/>
                    <a:pt x="108" y="98"/>
                  </a:cubicBezTo>
                  <a:cubicBezTo>
                    <a:pt x="105" y="102"/>
                    <a:pt x="103" y="104"/>
                    <a:pt x="98" y="105"/>
                  </a:cubicBezTo>
                  <a:lnTo>
                    <a:pt x="95" y="105"/>
                  </a:lnTo>
                  <a:cubicBezTo>
                    <a:pt x="88" y="105"/>
                    <a:pt x="80" y="98"/>
                    <a:pt x="79" y="91"/>
                  </a:cubicBezTo>
                  <a:cubicBezTo>
                    <a:pt x="78" y="86"/>
                    <a:pt x="79" y="80"/>
                    <a:pt x="83" y="77"/>
                  </a:cubicBezTo>
                  <a:cubicBezTo>
                    <a:pt x="84" y="74"/>
                    <a:pt x="88" y="72"/>
                    <a:pt x="95" y="71"/>
                  </a:cubicBezTo>
                  <a:close/>
                  <a:moveTo>
                    <a:pt x="95" y="1"/>
                  </a:moveTo>
                  <a:cubicBezTo>
                    <a:pt x="89" y="1"/>
                    <a:pt x="84" y="1"/>
                    <a:pt x="78" y="2"/>
                  </a:cubicBezTo>
                  <a:cubicBezTo>
                    <a:pt x="31" y="10"/>
                    <a:pt x="0" y="55"/>
                    <a:pt x="9" y="104"/>
                  </a:cubicBezTo>
                  <a:cubicBezTo>
                    <a:pt x="16" y="146"/>
                    <a:pt x="52" y="176"/>
                    <a:pt x="94" y="176"/>
                  </a:cubicBezTo>
                  <a:cubicBezTo>
                    <a:pt x="99" y="176"/>
                    <a:pt x="105" y="176"/>
                    <a:pt x="109" y="175"/>
                  </a:cubicBezTo>
                  <a:cubicBezTo>
                    <a:pt x="131" y="171"/>
                    <a:pt x="151" y="159"/>
                    <a:pt x="164" y="140"/>
                  </a:cubicBezTo>
                  <a:cubicBezTo>
                    <a:pt x="177" y="120"/>
                    <a:pt x="183" y="97"/>
                    <a:pt x="178" y="73"/>
                  </a:cubicBezTo>
                  <a:cubicBezTo>
                    <a:pt x="170" y="31"/>
                    <a:pt x="135" y="1"/>
                    <a:pt x="9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4595161" y="5637633"/>
              <a:ext cx="8398" cy="8126"/>
            </a:xfrm>
            <a:custGeom>
              <a:avLst/>
              <a:gdLst/>
              <a:ahLst/>
              <a:cxnLst/>
              <a:rect l="l" t="t" r="r" b="b"/>
              <a:pathLst>
                <a:path w="185" h="179" extrusionOk="0">
                  <a:moveTo>
                    <a:pt x="91" y="73"/>
                  </a:moveTo>
                  <a:cubicBezTo>
                    <a:pt x="100" y="73"/>
                    <a:pt x="106" y="79"/>
                    <a:pt x="108" y="87"/>
                  </a:cubicBezTo>
                  <a:cubicBezTo>
                    <a:pt x="110" y="91"/>
                    <a:pt x="110" y="96"/>
                    <a:pt x="106" y="101"/>
                  </a:cubicBezTo>
                  <a:cubicBezTo>
                    <a:pt x="103" y="105"/>
                    <a:pt x="101" y="106"/>
                    <a:pt x="96" y="107"/>
                  </a:cubicBezTo>
                  <a:lnTo>
                    <a:pt x="92" y="107"/>
                  </a:lnTo>
                  <a:cubicBezTo>
                    <a:pt x="85" y="107"/>
                    <a:pt x="78" y="101"/>
                    <a:pt x="75" y="92"/>
                  </a:cubicBezTo>
                  <a:cubicBezTo>
                    <a:pt x="74" y="87"/>
                    <a:pt x="75" y="83"/>
                    <a:pt x="79" y="79"/>
                  </a:cubicBezTo>
                  <a:cubicBezTo>
                    <a:pt x="81" y="75"/>
                    <a:pt x="84" y="74"/>
                    <a:pt x="91" y="73"/>
                  </a:cubicBezTo>
                  <a:close/>
                  <a:moveTo>
                    <a:pt x="94" y="1"/>
                  </a:moveTo>
                  <a:cubicBezTo>
                    <a:pt x="88" y="1"/>
                    <a:pt x="83" y="1"/>
                    <a:pt x="77" y="2"/>
                  </a:cubicBezTo>
                  <a:cubicBezTo>
                    <a:pt x="31" y="12"/>
                    <a:pt x="1" y="58"/>
                    <a:pt x="10" y="106"/>
                  </a:cubicBezTo>
                  <a:cubicBezTo>
                    <a:pt x="17" y="148"/>
                    <a:pt x="53" y="179"/>
                    <a:pt x="96" y="179"/>
                  </a:cubicBezTo>
                  <a:cubicBezTo>
                    <a:pt x="101" y="179"/>
                    <a:pt x="106" y="179"/>
                    <a:pt x="111" y="176"/>
                  </a:cubicBezTo>
                  <a:cubicBezTo>
                    <a:pt x="133" y="173"/>
                    <a:pt x="152" y="160"/>
                    <a:pt x="165" y="141"/>
                  </a:cubicBezTo>
                  <a:cubicBezTo>
                    <a:pt x="179" y="122"/>
                    <a:pt x="184" y="97"/>
                    <a:pt x="179" y="74"/>
                  </a:cubicBezTo>
                  <a:cubicBezTo>
                    <a:pt x="170" y="32"/>
                    <a:pt x="136" y="1"/>
                    <a:pt x="9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4591484" y="5618794"/>
              <a:ext cx="8307" cy="8126"/>
            </a:xfrm>
            <a:custGeom>
              <a:avLst/>
              <a:gdLst/>
              <a:ahLst/>
              <a:cxnLst/>
              <a:rect l="l" t="t" r="r" b="b"/>
              <a:pathLst>
                <a:path w="183" h="179" extrusionOk="0">
                  <a:moveTo>
                    <a:pt x="94" y="73"/>
                  </a:moveTo>
                  <a:cubicBezTo>
                    <a:pt x="103" y="73"/>
                    <a:pt x="109" y="79"/>
                    <a:pt x="111" y="87"/>
                  </a:cubicBezTo>
                  <a:cubicBezTo>
                    <a:pt x="113" y="98"/>
                    <a:pt x="108" y="105"/>
                    <a:pt x="100" y="108"/>
                  </a:cubicBezTo>
                  <a:lnTo>
                    <a:pt x="97" y="108"/>
                  </a:lnTo>
                  <a:cubicBezTo>
                    <a:pt x="89" y="108"/>
                    <a:pt x="83" y="101"/>
                    <a:pt x="79" y="94"/>
                  </a:cubicBezTo>
                  <a:cubicBezTo>
                    <a:pt x="78" y="88"/>
                    <a:pt x="79" y="84"/>
                    <a:pt x="83" y="80"/>
                  </a:cubicBezTo>
                  <a:cubicBezTo>
                    <a:pt x="84" y="75"/>
                    <a:pt x="88" y="73"/>
                    <a:pt x="94" y="73"/>
                  </a:cubicBezTo>
                  <a:close/>
                  <a:moveTo>
                    <a:pt x="91" y="1"/>
                  </a:moveTo>
                  <a:cubicBezTo>
                    <a:pt x="86" y="1"/>
                    <a:pt x="81" y="1"/>
                    <a:pt x="76" y="2"/>
                  </a:cubicBezTo>
                  <a:cubicBezTo>
                    <a:pt x="31" y="11"/>
                    <a:pt x="0" y="58"/>
                    <a:pt x="10" y="105"/>
                  </a:cubicBezTo>
                  <a:cubicBezTo>
                    <a:pt x="18" y="147"/>
                    <a:pt x="53" y="178"/>
                    <a:pt x="94" y="178"/>
                  </a:cubicBezTo>
                  <a:cubicBezTo>
                    <a:pt x="100" y="178"/>
                    <a:pt x="105" y="178"/>
                    <a:pt x="110" y="177"/>
                  </a:cubicBezTo>
                  <a:cubicBezTo>
                    <a:pt x="133" y="173"/>
                    <a:pt x="151" y="159"/>
                    <a:pt x="165" y="141"/>
                  </a:cubicBezTo>
                  <a:cubicBezTo>
                    <a:pt x="178" y="121"/>
                    <a:pt x="183" y="98"/>
                    <a:pt x="178" y="74"/>
                  </a:cubicBezTo>
                  <a:cubicBezTo>
                    <a:pt x="169" y="31"/>
                    <a:pt x="133" y="1"/>
                    <a:pt x="9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4588534" y="5601544"/>
              <a:ext cx="8262" cy="8080"/>
            </a:xfrm>
            <a:custGeom>
              <a:avLst/>
              <a:gdLst/>
              <a:ahLst/>
              <a:cxnLst/>
              <a:rect l="l" t="t" r="r" b="b"/>
              <a:pathLst>
                <a:path w="182" h="178" extrusionOk="0">
                  <a:moveTo>
                    <a:pt x="88" y="70"/>
                  </a:moveTo>
                  <a:cubicBezTo>
                    <a:pt x="95" y="70"/>
                    <a:pt x="101" y="77"/>
                    <a:pt x="104" y="85"/>
                  </a:cubicBezTo>
                  <a:cubicBezTo>
                    <a:pt x="105" y="90"/>
                    <a:pt x="104" y="95"/>
                    <a:pt x="101" y="98"/>
                  </a:cubicBezTo>
                  <a:cubicBezTo>
                    <a:pt x="100" y="100"/>
                    <a:pt x="96" y="104"/>
                    <a:pt x="91" y="105"/>
                  </a:cubicBezTo>
                  <a:lnTo>
                    <a:pt x="89" y="105"/>
                  </a:lnTo>
                  <a:cubicBezTo>
                    <a:pt x="80" y="105"/>
                    <a:pt x="74" y="98"/>
                    <a:pt x="73" y="90"/>
                  </a:cubicBezTo>
                  <a:cubicBezTo>
                    <a:pt x="71" y="85"/>
                    <a:pt x="73" y="80"/>
                    <a:pt x="75" y="77"/>
                  </a:cubicBezTo>
                  <a:cubicBezTo>
                    <a:pt x="78" y="73"/>
                    <a:pt x="82" y="72"/>
                    <a:pt x="88" y="70"/>
                  </a:cubicBezTo>
                  <a:close/>
                  <a:moveTo>
                    <a:pt x="86" y="0"/>
                  </a:moveTo>
                  <a:cubicBezTo>
                    <a:pt x="81" y="0"/>
                    <a:pt x="77" y="1"/>
                    <a:pt x="73" y="1"/>
                  </a:cubicBezTo>
                  <a:cubicBezTo>
                    <a:pt x="50" y="5"/>
                    <a:pt x="32" y="17"/>
                    <a:pt x="18" y="37"/>
                  </a:cubicBezTo>
                  <a:cubicBezTo>
                    <a:pt x="5" y="57"/>
                    <a:pt x="0" y="80"/>
                    <a:pt x="4" y="105"/>
                  </a:cubicBezTo>
                  <a:cubicBezTo>
                    <a:pt x="12" y="147"/>
                    <a:pt x="47" y="177"/>
                    <a:pt x="89" y="177"/>
                  </a:cubicBezTo>
                  <a:cubicBezTo>
                    <a:pt x="94" y="177"/>
                    <a:pt x="99" y="177"/>
                    <a:pt x="104" y="175"/>
                  </a:cubicBezTo>
                  <a:cubicBezTo>
                    <a:pt x="150" y="168"/>
                    <a:pt x="181" y="121"/>
                    <a:pt x="173" y="73"/>
                  </a:cubicBezTo>
                  <a:cubicBezTo>
                    <a:pt x="164" y="30"/>
                    <a:pt x="126" y="0"/>
                    <a:pt x="8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4584857" y="5582660"/>
              <a:ext cx="8534" cy="8080"/>
            </a:xfrm>
            <a:custGeom>
              <a:avLst/>
              <a:gdLst/>
              <a:ahLst/>
              <a:cxnLst/>
              <a:rect l="l" t="t" r="r" b="b"/>
              <a:pathLst>
                <a:path w="188" h="178" extrusionOk="0">
                  <a:moveTo>
                    <a:pt x="94" y="72"/>
                  </a:moveTo>
                  <a:cubicBezTo>
                    <a:pt x="102" y="72"/>
                    <a:pt x="109" y="78"/>
                    <a:pt x="111" y="87"/>
                  </a:cubicBezTo>
                  <a:cubicBezTo>
                    <a:pt x="112" y="92"/>
                    <a:pt x="111" y="96"/>
                    <a:pt x="107" y="100"/>
                  </a:cubicBezTo>
                  <a:cubicBezTo>
                    <a:pt x="104" y="104"/>
                    <a:pt x="101" y="106"/>
                    <a:pt x="97" y="106"/>
                  </a:cubicBezTo>
                  <a:lnTo>
                    <a:pt x="94" y="106"/>
                  </a:lnTo>
                  <a:cubicBezTo>
                    <a:pt x="86" y="106"/>
                    <a:pt x="80" y="100"/>
                    <a:pt x="78" y="92"/>
                  </a:cubicBezTo>
                  <a:cubicBezTo>
                    <a:pt x="77" y="87"/>
                    <a:pt x="78" y="83"/>
                    <a:pt x="81" y="79"/>
                  </a:cubicBezTo>
                  <a:cubicBezTo>
                    <a:pt x="84" y="75"/>
                    <a:pt x="87" y="72"/>
                    <a:pt x="93" y="72"/>
                  </a:cubicBezTo>
                  <a:cubicBezTo>
                    <a:pt x="93" y="72"/>
                    <a:pt x="94" y="72"/>
                    <a:pt x="94" y="72"/>
                  </a:cubicBezTo>
                  <a:close/>
                  <a:moveTo>
                    <a:pt x="93" y="1"/>
                  </a:moveTo>
                  <a:cubicBezTo>
                    <a:pt x="88" y="1"/>
                    <a:pt x="84" y="1"/>
                    <a:pt x="79" y="2"/>
                  </a:cubicBezTo>
                  <a:cubicBezTo>
                    <a:pt x="33" y="10"/>
                    <a:pt x="1" y="56"/>
                    <a:pt x="10" y="104"/>
                  </a:cubicBezTo>
                  <a:cubicBezTo>
                    <a:pt x="18" y="146"/>
                    <a:pt x="54" y="178"/>
                    <a:pt x="96" y="178"/>
                  </a:cubicBezTo>
                  <a:cubicBezTo>
                    <a:pt x="101" y="178"/>
                    <a:pt x="105" y="178"/>
                    <a:pt x="111" y="177"/>
                  </a:cubicBezTo>
                  <a:cubicBezTo>
                    <a:pt x="156" y="167"/>
                    <a:pt x="188" y="122"/>
                    <a:pt x="179" y="75"/>
                  </a:cubicBezTo>
                  <a:cubicBezTo>
                    <a:pt x="171" y="32"/>
                    <a:pt x="135" y="1"/>
                    <a:pt x="9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4582087" y="5565319"/>
              <a:ext cx="8262" cy="8080"/>
            </a:xfrm>
            <a:custGeom>
              <a:avLst/>
              <a:gdLst/>
              <a:ahLst/>
              <a:cxnLst/>
              <a:rect l="l" t="t" r="r" b="b"/>
              <a:pathLst>
                <a:path w="182" h="178" extrusionOk="0">
                  <a:moveTo>
                    <a:pt x="90" y="71"/>
                  </a:moveTo>
                  <a:cubicBezTo>
                    <a:pt x="98" y="71"/>
                    <a:pt x="105" y="77"/>
                    <a:pt x="106" y="85"/>
                  </a:cubicBezTo>
                  <a:cubicBezTo>
                    <a:pt x="108" y="91"/>
                    <a:pt x="106" y="96"/>
                    <a:pt x="104" y="98"/>
                  </a:cubicBezTo>
                  <a:cubicBezTo>
                    <a:pt x="102" y="101"/>
                    <a:pt x="99" y="103"/>
                    <a:pt x="94" y="105"/>
                  </a:cubicBezTo>
                  <a:lnTo>
                    <a:pt x="90" y="105"/>
                  </a:lnTo>
                  <a:cubicBezTo>
                    <a:pt x="83" y="105"/>
                    <a:pt x="76" y="98"/>
                    <a:pt x="75" y="91"/>
                  </a:cubicBezTo>
                  <a:cubicBezTo>
                    <a:pt x="73" y="81"/>
                    <a:pt x="79" y="72"/>
                    <a:pt x="90" y="71"/>
                  </a:cubicBezTo>
                  <a:close/>
                  <a:moveTo>
                    <a:pt x="87" y="0"/>
                  </a:moveTo>
                  <a:cubicBezTo>
                    <a:pt x="83" y="0"/>
                    <a:pt x="79" y="0"/>
                    <a:pt x="76" y="1"/>
                  </a:cubicBezTo>
                  <a:cubicBezTo>
                    <a:pt x="53" y="5"/>
                    <a:pt x="33" y="17"/>
                    <a:pt x="21" y="35"/>
                  </a:cubicBezTo>
                  <a:cubicBezTo>
                    <a:pt x="6" y="55"/>
                    <a:pt x="1" y="79"/>
                    <a:pt x="5" y="102"/>
                  </a:cubicBezTo>
                  <a:cubicBezTo>
                    <a:pt x="11" y="144"/>
                    <a:pt x="48" y="177"/>
                    <a:pt x="90" y="177"/>
                  </a:cubicBezTo>
                  <a:cubicBezTo>
                    <a:pt x="95" y="177"/>
                    <a:pt x="100" y="177"/>
                    <a:pt x="104" y="176"/>
                  </a:cubicBezTo>
                  <a:cubicBezTo>
                    <a:pt x="149" y="169"/>
                    <a:pt x="181" y="123"/>
                    <a:pt x="175" y="75"/>
                  </a:cubicBezTo>
                  <a:cubicBezTo>
                    <a:pt x="168" y="31"/>
                    <a:pt x="128" y="0"/>
                    <a:pt x="8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4579228" y="5546389"/>
              <a:ext cx="8216" cy="8080"/>
            </a:xfrm>
            <a:custGeom>
              <a:avLst/>
              <a:gdLst/>
              <a:ahLst/>
              <a:cxnLst/>
              <a:rect l="l" t="t" r="r" b="b"/>
              <a:pathLst>
                <a:path w="181" h="178" extrusionOk="0">
                  <a:moveTo>
                    <a:pt x="88" y="70"/>
                  </a:moveTo>
                  <a:cubicBezTo>
                    <a:pt x="97" y="71"/>
                    <a:pt x="104" y="77"/>
                    <a:pt x="105" y="86"/>
                  </a:cubicBezTo>
                  <a:cubicBezTo>
                    <a:pt x="106" y="95"/>
                    <a:pt x="100" y="104"/>
                    <a:pt x="92" y="106"/>
                  </a:cubicBezTo>
                  <a:lnTo>
                    <a:pt x="89" y="128"/>
                  </a:lnTo>
                  <a:lnTo>
                    <a:pt x="89" y="106"/>
                  </a:lnTo>
                  <a:cubicBezTo>
                    <a:pt x="82" y="106"/>
                    <a:pt x="73" y="98"/>
                    <a:pt x="72" y="89"/>
                  </a:cubicBezTo>
                  <a:cubicBezTo>
                    <a:pt x="71" y="79"/>
                    <a:pt x="76" y="71"/>
                    <a:pt x="88" y="70"/>
                  </a:cubicBezTo>
                  <a:close/>
                  <a:moveTo>
                    <a:pt x="91" y="0"/>
                  </a:moveTo>
                  <a:cubicBezTo>
                    <a:pt x="86" y="0"/>
                    <a:pt x="81" y="1"/>
                    <a:pt x="76" y="1"/>
                  </a:cubicBezTo>
                  <a:cubicBezTo>
                    <a:pt x="53" y="4"/>
                    <a:pt x="33" y="17"/>
                    <a:pt x="20" y="35"/>
                  </a:cubicBezTo>
                  <a:cubicBezTo>
                    <a:pt x="6" y="54"/>
                    <a:pt x="0" y="77"/>
                    <a:pt x="5" y="102"/>
                  </a:cubicBezTo>
                  <a:cubicBezTo>
                    <a:pt x="11" y="145"/>
                    <a:pt x="48" y="178"/>
                    <a:pt x="90" y="178"/>
                  </a:cubicBezTo>
                  <a:cubicBezTo>
                    <a:pt x="94" y="178"/>
                    <a:pt x="99" y="178"/>
                    <a:pt x="102" y="176"/>
                  </a:cubicBezTo>
                  <a:cubicBezTo>
                    <a:pt x="148" y="170"/>
                    <a:pt x="181" y="125"/>
                    <a:pt x="174" y="76"/>
                  </a:cubicBezTo>
                  <a:cubicBezTo>
                    <a:pt x="168" y="34"/>
                    <a:pt x="133" y="0"/>
                    <a:pt x="9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4576776" y="5528912"/>
              <a:ext cx="8171" cy="8080"/>
            </a:xfrm>
            <a:custGeom>
              <a:avLst/>
              <a:gdLst/>
              <a:ahLst/>
              <a:cxnLst/>
              <a:rect l="l" t="t" r="r" b="b"/>
              <a:pathLst>
                <a:path w="180" h="178" extrusionOk="0">
                  <a:moveTo>
                    <a:pt x="90" y="71"/>
                  </a:moveTo>
                  <a:cubicBezTo>
                    <a:pt x="99" y="71"/>
                    <a:pt x="105" y="77"/>
                    <a:pt x="106" y="87"/>
                  </a:cubicBezTo>
                  <a:cubicBezTo>
                    <a:pt x="107" y="92"/>
                    <a:pt x="106" y="96"/>
                    <a:pt x="102" y="101"/>
                  </a:cubicBezTo>
                  <a:cubicBezTo>
                    <a:pt x="100" y="104"/>
                    <a:pt x="96" y="106"/>
                    <a:pt x="91" y="107"/>
                  </a:cubicBezTo>
                  <a:lnTo>
                    <a:pt x="90" y="129"/>
                  </a:lnTo>
                  <a:lnTo>
                    <a:pt x="90" y="107"/>
                  </a:lnTo>
                  <a:cubicBezTo>
                    <a:pt x="83" y="107"/>
                    <a:pt x="76" y="101"/>
                    <a:pt x="74" y="91"/>
                  </a:cubicBezTo>
                  <a:cubicBezTo>
                    <a:pt x="73" y="86"/>
                    <a:pt x="74" y="82"/>
                    <a:pt x="79" y="77"/>
                  </a:cubicBezTo>
                  <a:cubicBezTo>
                    <a:pt x="81" y="74"/>
                    <a:pt x="85" y="72"/>
                    <a:pt x="90" y="71"/>
                  </a:cubicBezTo>
                  <a:close/>
                  <a:moveTo>
                    <a:pt x="90" y="1"/>
                  </a:moveTo>
                  <a:cubicBezTo>
                    <a:pt x="86" y="1"/>
                    <a:pt x="82" y="1"/>
                    <a:pt x="79" y="1"/>
                  </a:cubicBezTo>
                  <a:cubicBezTo>
                    <a:pt x="57" y="4"/>
                    <a:pt x="37" y="16"/>
                    <a:pt x="22" y="34"/>
                  </a:cubicBezTo>
                  <a:cubicBezTo>
                    <a:pt x="7" y="53"/>
                    <a:pt x="1" y="76"/>
                    <a:pt x="5" y="101"/>
                  </a:cubicBezTo>
                  <a:cubicBezTo>
                    <a:pt x="10" y="144"/>
                    <a:pt x="47" y="178"/>
                    <a:pt x="90" y="178"/>
                  </a:cubicBezTo>
                  <a:cubicBezTo>
                    <a:pt x="95" y="178"/>
                    <a:pt x="97" y="178"/>
                    <a:pt x="101" y="177"/>
                  </a:cubicBezTo>
                  <a:cubicBezTo>
                    <a:pt x="147" y="170"/>
                    <a:pt x="180" y="127"/>
                    <a:pt x="175" y="77"/>
                  </a:cubicBezTo>
                  <a:cubicBezTo>
                    <a:pt x="170" y="34"/>
                    <a:pt x="133" y="1"/>
                    <a:pt x="90"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4574597" y="5509892"/>
              <a:ext cx="8126" cy="8080"/>
            </a:xfrm>
            <a:custGeom>
              <a:avLst/>
              <a:gdLst/>
              <a:ahLst/>
              <a:cxnLst/>
              <a:rect l="l" t="t" r="r" b="b"/>
              <a:pathLst>
                <a:path w="179" h="178" extrusionOk="0">
                  <a:moveTo>
                    <a:pt x="88" y="72"/>
                  </a:moveTo>
                  <a:cubicBezTo>
                    <a:pt x="96" y="72"/>
                    <a:pt x="105" y="79"/>
                    <a:pt x="105" y="88"/>
                  </a:cubicBezTo>
                  <a:cubicBezTo>
                    <a:pt x="106" y="96"/>
                    <a:pt x="99" y="105"/>
                    <a:pt x="91" y="106"/>
                  </a:cubicBezTo>
                  <a:lnTo>
                    <a:pt x="90" y="129"/>
                  </a:lnTo>
                  <a:lnTo>
                    <a:pt x="90" y="106"/>
                  </a:lnTo>
                  <a:cubicBezTo>
                    <a:pt x="81" y="106"/>
                    <a:pt x="74" y="100"/>
                    <a:pt x="73" y="90"/>
                  </a:cubicBezTo>
                  <a:cubicBezTo>
                    <a:pt x="73" y="85"/>
                    <a:pt x="74" y="81"/>
                    <a:pt x="76" y="78"/>
                  </a:cubicBezTo>
                  <a:cubicBezTo>
                    <a:pt x="79" y="74"/>
                    <a:pt x="82" y="72"/>
                    <a:pt x="88" y="72"/>
                  </a:cubicBezTo>
                  <a:close/>
                  <a:moveTo>
                    <a:pt x="85" y="1"/>
                  </a:moveTo>
                  <a:cubicBezTo>
                    <a:pt x="83" y="1"/>
                    <a:pt x="81" y="1"/>
                    <a:pt x="79" y="1"/>
                  </a:cubicBezTo>
                  <a:cubicBezTo>
                    <a:pt x="56" y="4"/>
                    <a:pt x="37" y="14"/>
                    <a:pt x="22" y="32"/>
                  </a:cubicBezTo>
                  <a:cubicBezTo>
                    <a:pt x="8" y="51"/>
                    <a:pt x="0" y="75"/>
                    <a:pt x="2" y="99"/>
                  </a:cubicBezTo>
                  <a:cubicBezTo>
                    <a:pt x="8" y="143"/>
                    <a:pt x="44" y="178"/>
                    <a:pt x="89" y="178"/>
                  </a:cubicBezTo>
                  <a:lnTo>
                    <a:pt x="97" y="178"/>
                  </a:lnTo>
                  <a:cubicBezTo>
                    <a:pt x="145" y="173"/>
                    <a:pt x="178" y="128"/>
                    <a:pt x="173" y="80"/>
                  </a:cubicBezTo>
                  <a:cubicBezTo>
                    <a:pt x="169" y="33"/>
                    <a:pt x="129" y="1"/>
                    <a:pt x="8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4572918" y="5492369"/>
              <a:ext cx="8126" cy="8080"/>
            </a:xfrm>
            <a:custGeom>
              <a:avLst/>
              <a:gdLst/>
              <a:ahLst/>
              <a:cxnLst/>
              <a:rect l="l" t="t" r="r" b="b"/>
              <a:pathLst>
                <a:path w="179" h="178" extrusionOk="0">
                  <a:moveTo>
                    <a:pt x="89" y="70"/>
                  </a:moveTo>
                  <a:cubicBezTo>
                    <a:pt x="96" y="70"/>
                    <a:pt x="105" y="78"/>
                    <a:pt x="105" y="86"/>
                  </a:cubicBezTo>
                  <a:cubicBezTo>
                    <a:pt x="105" y="96"/>
                    <a:pt x="97" y="105"/>
                    <a:pt x="90" y="106"/>
                  </a:cubicBezTo>
                  <a:lnTo>
                    <a:pt x="89" y="128"/>
                  </a:lnTo>
                  <a:lnTo>
                    <a:pt x="89" y="106"/>
                  </a:lnTo>
                  <a:cubicBezTo>
                    <a:pt x="80" y="106"/>
                    <a:pt x="72" y="100"/>
                    <a:pt x="72" y="90"/>
                  </a:cubicBezTo>
                  <a:cubicBezTo>
                    <a:pt x="71" y="81"/>
                    <a:pt x="77" y="72"/>
                    <a:pt x="89" y="70"/>
                  </a:cubicBezTo>
                  <a:close/>
                  <a:moveTo>
                    <a:pt x="80" y="1"/>
                  </a:moveTo>
                  <a:cubicBezTo>
                    <a:pt x="58" y="2"/>
                    <a:pt x="37" y="12"/>
                    <a:pt x="22" y="31"/>
                  </a:cubicBezTo>
                  <a:cubicBezTo>
                    <a:pt x="7" y="49"/>
                    <a:pt x="0" y="72"/>
                    <a:pt x="2" y="97"/>
                  </a:cubicBezTo>
                  <a:cubicBezTo>
                    <a:pt x="7" y="143"/>
                    <a:pt x="43" y="178"/>
                    <a:pt x="89" y="178"/>
                  </a:cubicBezTo>
                  <a:lnTo>
                    <a:pt x="96" y="178"/>
                  </a:lnTo>
                  <a:cubicBezTo>
                    <a:pt x="144" y="174"/>
                    <a:pt x="178" y="130"/>
                    <a:pt x="174" y="83"/>
                  </a:cubicBezTo>
                  <a:cubicBezTo>
                    <a:pt x="170" y="38"/>
                    <a:pt x="133" y="2"/>
                    <a:pt x="89" y="2"/>
                  </a:cubicBezTo>
                  <a:lnTo>
                    <a:pt x="80" y="1"/>
                  </a:ln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4571465" y="5473213"/>
              <a:ext cx="8035" cy="8126"/>
            </a:xfrm>
            <a:custGeom>
              <a:avLst/>
              <a:gdLst/>
              <a:ahLst/>
              <a:cxnLst/>
              <a:rect l="l" t="t" r="r" b="b"/>
              <a:pathLst>
                <a:path w="177" h="179" extrusionOk="0">
                  <a:moveTo>
                    <a:pt x="87" y="73"/>
                  </a:moveTo>
                  <a:cubicBezTo>
                    <a:pt x="96" y="73"/>
                    <a:pt x="103" y="80"/>
                    <a:pt x="104" y="90"/>
                  </a:cubicBezTo>
                  <a:cubicBezTo>
                    <a:pt x="104" y="99"/>
                    <a:pt x="98" y="107"/>
                    <a:pt x="88" y="107"/>
                  </a:cubicBezTo>
                  <a:lnTo>
                    <a:pt x="87" y="131"/>
                  </a:lnTo>
                  <a:lnTo>
                    <a:pt x="87" y="107"/>
                  </a:lnTo>
                  <a:cubicBezTo>
                    <a:pt x="81" y="106"/>
                    <a:pt x="74" y="100"/>
                    <a:pt x="72" y="91"/>
                  </a:cubicBezTo>
                  <a:cubicBezTo>
                    <a:pt x="72" y="85"/>
                    <a:pt x="74" y="80"/>
                    <a:pt x="77" y="78"/>
                  </a:cubicBezTo>
                  <a:cubicBezTo>
                    <a:pt x="78" y="75"/>
                    <a:pt x="82" y="73"/>
                    <a:pt x="87" y="73"/>
                  </a:cubicBezTo>
                  <a:close/>
                  <a:moveTo>
                    <a:pt x="85" y="1"/>
                  </a:moveTo>
                  <a:cubicBezTo>
                    <a:pt x="38" y="4"/>
                    <a:pt x="1" y="46"/>
                    <a:pt x="3" y="95"/>
                  </a:cubicBezTo>
                  <a:cubicBezTo>
                    <a:pt x="6" y="141"/>
                    <a:pt x="44" y="178"/>
                    <a:pt x="89" y="178"/>
                  </a:cubicBezTo>
                  <a:lnTo>
                    <a:pt x="94" y="178"/>
                  </a:lnTo>
                  <a:cubicBezTo>
                    <a:pt x="142" y="175"/>
                    <a:pt x="177" y="133"/>
                    <a:pt x="175" y="84"/>
                  </a:cubicBezTo>
                  <a:cubicBezTo>
                    <a:pt x="171" y="38"/>
                    <a:pt x="135" y="1"/>
                    <a:pt x="8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4570739" y="5455645"/>
              <a:ext cx="7944" cy="8080"/>
            </a:xfrm>
            <a:custGeom>
              <a:avLst/>
              <a:gdLst/>
              <a:ahLst/>
              <a:cxnLst/>
              <a:rect l="l" t="t" r="r" b="b"/>
              <a:pathLst>
                <a:path w="175" h="178" extrusionOk="0">
                  <a:moveTo>
                    <a:pt x="87" y="72"/>
                  </a:moveTo>
                  <a:cubicBezTo>
                    <a:pt x="97" y="72"/>
                    <a:pt x="103" y="80"/>
                    <a:pt x="103" y="88"/>
                  </a:cubicBezTo>
                  <a:cubicBezTo>
                    <a:pt x="103" y="98"/>
                    <a:pt x="97" y="107"/>
                    <a:pt x="87" y="107"/>
                  </a:cubicBezTo>
                  <a:cubicBezTo>
                    <a:pt x="79" y="107"/>
                    <a:pt x="71" y="99"/>
                    <a:pt x="71" y="91"/>
                  </a:cubicBezTo>
                  <a:cubicBezTo>
                    <a:pt x="71" y="81"/>
                    <a:pt x="79" y="73"/>
                    <a:pt x="87" y="72"/>
                  </a:cubicBezTo>
                  <a:close/>
                  <a:moveTo>
                    <a:pt x="85" y="1"/>
                  </a:moveTo>
                  <a:cubicBezTo>
                    <a:pt x="62" y="1"/>
                    <a:pt x="42" y="11"/>
                    <a:pt x="26" y="27"/>
                  </a:cubicBezTo>
                  <a:cubicBezTo>
                    <a:pt x="9" y="44"/>
                    <a:pt x="1" y="66"/>
                    <a:pt x="2" y="92"/>
                  </a:cubicBezTo>
                  <a:cubicBezTo>
                    <a:pt x="3" y="139"/>
                    <a:pt x="42" y="177"/>
                    <a:pt x="87" y="177"/>
                  </a:cubicBezTo>
                  <a:lnTo>
                    <a:pt x="90" y="177"/>
                  </a:lnTo>
                  <a:cubicBezTo>
                    <a:pt x="138" y="176"/>
                    <a:pt x="175" y="135"/>
                    <a:pt x="174" y="86"/>
                  </a:cubicBezTo>
                  <a:cubicBezTo>
                    <a:pt x="172" y="38"/>
                    <a:pt x="134" y="1"/>
                    <a:pt x="8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4570512" y="5436533"/>
              <a:ext cx="7853" cy="8035"/>
            </a:xfrm>
            <a:custGeom>
              <a:avLst/>
              <a:gdLst/>
              <a:ahLst/>
              <a:cxnLst/>
              <a:rect l="l" t="t" r="r" b="b"/>
              <a:pathLst>
                <a:path w="173" h="177" extrusionOk="0">
                  <a:moveTo>
                    <a:pt x="86" y="71"/>
                  </a:moveTo>
                  <a:cubicBezTo>
                    <a:pt x="95" y="71"/>
                    <a:pt x="102" y="79"/>
                    <a:pt x="102" y="90"/>
                  </a:cubicBezTo>
                  <a:cubicBezTo>
                    <a:pt x="102" y="93"/>
                    <a:pt x="101" y="97"/>
                    <a:pt x="98" y="101"/>
                  </a:cubicBezTo>
                  <a:cubicBezTo>
                    <a:pt x="94" y="105"/>
                    <a:pt x="90" y="106"/>
                    <a:pt x="86" y="106"/>
                  </a:cubicBezTo>
                  <a:cubicBezTo>
                    <a:pt x="82" y="106"/>
                    <a:pt x="79" y="105"/>
                    <a:pt x="75" y="101"/>
                  </a:cubicBezTo>
                  <a:cubicBezTo>
                    <a:pt x="71" y="97"/>
                    <a:pt x="70" y="93"/>
                    <a:pt x="70" y="88"/>
                  </a:cubicBezTo>
                  <a:cubicBezTo>
                    <a:pt x="70" y="77"/>
                    <a:pt x="76" y="71"/>
                    <a:pt x="86" y="71"/>
                  </a:cubicBezTo>
                  <a:close/>
                  <a:moveTo>
                    <a:pt x="86" y="0"/>
                  </a:moveTo>
                  <a:cubicBezTo>
                    <a:pt x="38" y="0"/>
                    <a:pt x="1" y="39"/>
                    <a:pt x="1" y="88"/>
                  </a:cubicBezTo>
                  <a:cubicBezTo>
                    <a:pt x="1" y="137"/>
                    <a:pt x="38" y="176"/>
                    <a:pt x="86" y="176"/>
                  </a:cubicBezTo>
                  <a:cubicBezTo>
                    <a:pt x="133" y="176"/>
                    <a:pt x="171" y="137"/>
                    <a:pt x="171" y="88"/>
                  </a:cubicBezTo>
                  <a:cubicBezTo>
                    <a:pt x="172" y="39"/>
                    <a:pt x="134" y="0"/>
                    <a:pt x="8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4570739" y="5418829"/>
              <a:ext cx="7944" cy="8080"/>
            </a:xfrm>
            <a:custGeom>
              <a:avLst/>
              <a:gdLst/>
              <a:ahLst/>
              <a:cxnLst/>
              <a:rect l="l" t="t" r="r" b="b"/>
              <a:pathLst>
                <a:path w="175" h="178" extrusionOk="0">
                  <a:moveTo>
                    <a:pt x="86" y="72"/>
                  </a:moveTo>
                  <a:cubicBezTo>
                    <a:pt x="96" y="72"/>
                    <a:pt x="102" y="80"/>
                    <a:pt x="102" y="91"/>
                  </a:cubicBezTo>
                  <a:cubicBezTo>
                    <a:pt x="103" y="100"/>
                    <a:pt x="96" y="107"/>
                    <a:pt x="87" y="107"/>
                  </a:cubicBezTo>
                  <a:cubicBezTo>
                    <a:pt x="84" y="107"/>
                    <a:pt x="80" y="106"/>
                    <a:pt x="76" y="102"/>
                  </a:cubicBezTo>
                  <a:cubicBezTo>
                    <a:pt x="74" y="98"/>
                    <a:pt x="70" y="95"/>
                    <a:pt x="70" y="90"/>
                  </a:cubicBezTo>
                  <a:cubicBezTo>
                    <a:pt x="70" y="80"/>
                    <a:pt x="77" y="72"/>
                    <a:pt x="86" y="72"/>
                  </a:cubicBezTo>
                  <a:close/>
                  <a:moveTo>
                    <a:pt x="86" y="1"/>
                  </a:moveTo>
                  <a:cubicBezTo>
                    <a:pt x="40" y="1"/>
                    <a:pt x="2" y="39"/>
                    <a:pt x="1" y="87"/>
                  </a:cubicBezTo>
                  <a:cubicBezTo>
                    <a:pt x="1" y="112"/>
                    <a:pt x="8" y="134"/>
                    <a:pt x="26" y="151"/>
                  </a:cubicBezTo>
                  <a:cubicBezTo>
                    <a:pt x="42" y="169"/>
                    <a:pt x="62" y="177"/>
                    <a:pt x="85" y="177"/>
                  </a:cubicBezTo>
                  <a:lnTo>
                    <a:pt x="86" y="177"/>
                  </a:lnTo>
                  <a:cubicBezTo>
                    <a:pt x="134" y="177"/>
                    <a:pt x="171" y="139"/>
                    <a:pt x="172" y="92"/>
                  </a:cubicBezTo>
                  <a:cubicBezTo>
                    <a:pt x="175" y="43"/>
                    <a:pt x="137" y="2"/>
                    <a:pt x="8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4577230" y="5308747"/>
              <a:ext cx="8126" cy="8035"/>
            </a:xfrm>
            <a:custGeom>
              <a:avLst/>
              <a:gdLst/>
              <a:ahLst/>
              <a:cxnLst/>
              <a:rect l="l" t="t" r="r" b="b"/>
              <a:pathLst>
                <a:path w="179" h="177" extrusionOk="0">
                  <a:moveTo>
                    <a:pt x="90" y="71"/>
                  </a:moveTo>
                  <a:cubicBezTo>
                    <a:pt x="99" y="73"/>
                    <a:pt x="106" y="81"/>
                    <a:pt x="105" y="90"/>
                  </a:cubicBezTo>
                  <a:cubicBezTo>
                    <a:pt x="102" y="100"/>
                    <a:pt x="96" y="106"/>
                    <a:pt x="89" y="106"/>
                  </a:cubicBezTo>
                  <a:lnTo>
                    <a:pt x="89" y="128"/>
                  </a:lnTo>
                  <a:lnTo>
                    <a:pt x="87" y="106"/>
                  </a:lnTo>
                  <a:cubicBezTo>
                    <a:pt x="83" y="106"/>
                    <a:pt x="79" y="103"/>
                    <a:pt x="76" y="101"/>
                  </a:cubicBezTo>
                  <a:cubicBezTo>
                    <a:pt x="74" y="96"/>
                    <a:pt x="73" y="92"/>
                    <a:pt x="73" y="87"/>
                  </a:cubicBezTo>
                  <a:cubicBezTo>
                    <a:pt x="73" y="78"/>
                    <a:pt x="80" y="71"/>
                    <a:pt x="90" y="71"/>
                  </a:cubicBezTo>
                  <a:close/>
                  <a:moveTo>
                    <a:pt x="89" y="0"/>
                  </a:moveTo>
                  <a:cubicBezTo>
                    <a:pt x="43" y="0"/>
                    <a:pt x="6" y="35"/>
                    <a:pt x="2" y="81"/>
                  </a:cubicBezTo>
                  <a:cubicBezTo>
                    <a:pt x="0" y="104"/>
                    <a:pt x="6" y="128"/>
                    <a:pt x="22" y="147"/>
                  </a:cubicBezTo>
                  <a:cubicBezTo>
                    <a:pt x="37" y="164"/>
                    <a:pt x="58" y="176"/>
                    <a:pt x="80" y="177"/>
                  </a:cubicBezTo>
                  <a:lnTo>
                    <a:pt x="89" y="177"/>
                  </a:lnTo>
                  <a:cubicBezTo>
                    <a:pt x="133" y="177"/>
                    <a:pt x="169" y="143"/>
                    <a:pt x="174" y="96"/>
                  </a:cubicBezTo>
                  <a:cubicBezTo>
                    <a:pt x="178" y="48"/>
                    <a:pt x="144" y="4"/>
                    <a:pt x="97" y="0"/>
                  </a:cubicBezTo>
                  <a:cubicBezTo>
                    <a:pt x="95" y="0"/>
                    <a:pt x="92" y="0"/>
                    <a:pt x="8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4579182" y="5289681"/>
              <a:ext cx="8171" cy="8035"/>
            </a:xfrm>
            <a:custGeom>
              <a:avLst/>
              <a:gdLst/>
              <a:ahLst/>
              <a:cxnLst/>
              <a:rect l="l" t="t" r="r" b="b"/>
              <a:pathLst>
                <a:path w="180" h="177" extrusionOk="0">
                  <a:moveTo>
                    <a:pt x="91" y="72"/>
                  </a:moveTo>
                  <a:cubicBezTo>
                    <a:pt x="95" y="72"/>
                    <a:pt x="100" y="75"/>
                    <a:pt x="102" y="78"/>
                  </a:cubicBezTo>
                  <a:cubicBezTo>
                    <a:pt x="105" y="81"/>
                    <a:pt x="106" y="85"/>
                    <a:pt x="106" y="90"/>
                  </a:cubicBezTo>
                  <a:cubicBezTo>
                    <a:pt x="105" y="100"/>
                    <a:pt x="97" y="106"/>
                    <a:pt x="90" y="106"/>
                  </a:cubicBezTo>
                  <a:lnTo>
                    <a:pt x="89" y="106"/>
                  </a:lnTo>
                  <a:cubicBezTo>
                    <a:pt x="85" y="106"/>
                    <a:pt x="81" y="104"/>
                    <a:pt x="78" y="101"/>
                  </a:cubicBezTo>
                  <a:cubicBezTo>
                    <a:pt x="73" y="98"/>
                    <a:pt x="72" y="92"/>
                    <a:pt x="73" y="88"/>
                  </a:cubicBezTo>
                  <a:cubicBezTo>
                    <a:pt x="74" y="79"/>
                    <a:pt x="81" y="72"/>
                    <a:pt x="91" y="72"/>
                  </a:cubicBezTo>
                  <a:close/>
                  <a:moveTo>
                    <a:pt x="89" y="0"/>
                  </a:moveTo>
                  <a:cubicBezTo>
                    <a:pt x="46" y="0"/>
                    <a:pt x="8" y="34"/>
                    <a:pt x="4" y="79"/>
                  </a:cubicBezTo>
                  <a:cubicBezTo>
                    <a:pt x="0" y="102"/>
                    <a:pt x="7" y="126"/>
                    <a:pt x="21" y="145"/>
                  </a:cubicBezTo>
                  <a:cubicBezTo>
                    <a:pt x="36" y="163"/>
                    <a:pt x="56" y="174"/>
                    <a:pt x="78" y="177"/>
                  </a:cubicBezTo>
                  <a:lnTo>
                    <a:pt x="87" y="177"/>
                  </a:lnTo>
                  <a:cubicBezTo>
                    <a:pt x="131" y="177"/>
                    <a:pt x="168" y="142"/>
                    <a:pt x="173" y="98"/>
                  </a:cubicBezTo>
                  <a:cubicBezTo>
                    <a:pt x="180" y="50"/>
                    <a:pt x="146" y="6"/>
                    <a:pt x="98" y="1"/>
                  </a:cubicBezTo>
                  <a:cubicBezTo>
                    <a:pt x="95" y="0"/>
                    <a:pt x="92" y="0"/>
                    <a:pt x="8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4586491" y="5235797"/>
              <a:ext cx="8307" cy="8126"/>
            </a:xfrm>
            <a:custGeom>
              <a:avLst/>
              <a:gdLst/>
              <a:ahLst/>
              <a:cxnLst/>
              <a:rect l="l" t="t" r="r" b="b"/>
              <a:pathLst>
                <a:path w="183" h="179" extrusionOk="0">
                  <a:moveTo>
                    <a:pt x="91" y="72"/>
                  </a:moveTo>
                  <a:cubicBezTo>
                    <a:pt x="95" y="72"/>
                    <a:pt x="99" y="74"/>
                    <a:pt x="102" y="78"/>
                  </a:cubicBezTo>
                  <a:cubicBezTo>
                    <a:pt x="104" y="81"/>
                    <a:pt x="105" y="88"/>
                    <a:pt x="104" y="91"/>
                  </a:cubicBezTo>
                  <a:cubicBezTo>
                    <a:pt x="103" y="100"/>
                    <a:pt x="97" y="106"/>
                    <a:pt x="88" y="106"/>
                  </a:cubicBezTo>
                  <a:lnTo>
                    <a:pt x="86" y="106"/>
                  </a:lnTo>
                  <a:cubicBezTo>
                    <a:pt x="82" y="106"/>
                    <a:pt x="78" y="103"/>
                    <a:pt x="76" y="99"/>
                  </a:cubicBezTo>
                  <a:cubicBezTo>
                    <a:pt x="72" y="95"/>
                    <a:pt x="71" y="90"/>
                    <a:pt x="72" y="86"/>
                  </a:cubicBezTo>
                  <a:cubicBezTo>
                    <a:pt x="75" y="78"/>
                    <a:pt x="81" y="72"/>
                    <a:pt x="91" y="72"/>
                  </a:cubicBezTo>
                  <a:close/>
                  <a:moveTo>
                    <a:pt x="90" y="0"/>
                  </a:moveTo>
                  <a:cubicBezTo>
                    <a:pt x="48" y="0"/>
                    <a:pt x="11" y="32"/>
                    <a:pt x="4" y="75"/>
                  </a:cubicBezTo>
                  <a:cubicBezTo>
                    <a:pt x="1" y="99"/>
                    <a:pt x="6" y="123"/>
                    <a:pt x="20" y="143"/>
                  </a:cubicBezTo>
                  <a:cubicBezTo>
                    <a:pt x="33" y="162"/>
                    <a:pt x="53" y="173"/>
                    <a:pt x="76" y="177"/>
                  </a:cubicBezTo>
                  <a:cubicBezTo>
                    <a:pt x="80" y="178"/>
                    <a:pt x="85" y="178"/>
                    <a:pt x="88" y="178"/>
                  </a:cubicBezTo>
                  <a:cubicBezTo>
                    <a:pt x="130" y="178"/>
                    <a:pt x="167" y="147"/>
                    <a:pt x="175" y="105"/>
                  </a:cubicBezTo>
                  <a:cubicBezTo>
                    <a:pt x="182" y="54"/>
                    <a:pt x="150" y="10"/>
                    <a:pt x="103" y="1"/>
                  </a:cubicBezTo>
                  <a:cubicBezTo>
                    <a:pt x="99" y="1"/>
                    <a:pt x="94" y="0"/>
                    <a:pt x="90"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4589578" y="5216958"/>
              <a:ext cx="8489" cy="8035"/>
            </a:xfrm>
            <a:custGeom>
              <a:avLst/>
              <a:gdLst/>
              <a:ahLst/>
              <a:cxnLst/>
              <a:rect l="l" t="t" r="r" b="b"/>
              <a:pathLst>
                <a:path w="187" h="177" extrusionOk="0">
                  <a:moveTo>
                    <a:pt x="95" y="71"/>
                  </a:moveTo>
                  <a:cubicBezTo>
                    <a:pt x="105" y="73"/>
                    <a:pt x="110" y="82"/>
                    <a:pt x="109" y="92"/>
                  </a:cubicBezTo>
                  <a:cubicBezTo>
                    <a:pt x="108" y="99"/>
                    <a:pt x="101" y="105"/>
                    <a:pt x="93" y="105"/>
                  </a:cubicBezTo>
                  <a:lnTo>
                    <a:pt x="91" y="105"/>
                  </a:lnTo>
                  <a:cubicBezTo>
                    <a:pt x="87" y="104"/>
                    <a:pt x="82" y="103"/>
                    <a:pt x="80" y="99"/>
                  </a:cubicBezTo>
                  <a:cubicBezTo>
                    <a:pt x="77" y="95"/>
                    <a:pt x="76" y="89"/>
                    <a:pt x="77" y="86"/>
                  </a:cubicBezTo>
                  <a:cubicBezTo>
                    <a:pt x="78" y="77"/>
                    <a:pt x="86" y="71"/>
                    <a:pt x="95" y="71"/>
                  </a:cubicBezTo>
                  <a:close/>
                  <a:moveTo>
                    <a:pt x="93" y="1"/>
                  </a:moveTo>
                  <a:cubicBezTo>
                    <a:pt x="52" y="1"/>
                    <a:pt x="15" y="30"/>
                    <a:pt x="9" y="73"/>
                  </a:cubicBezTo>
                  <a:cubicBezTo>
                    <a:pt x="0" y="120"/>
                    <a:pt x="31" y="166"/>
                    <a:pt x="77" y="175"/>
                  </a:cubicBezTo>
                  <a:cubicBezTo>
                    <a:pt x="82" y="177"/>
                    <a:pt x="87" y="177"/>
                    <a:pt x="92" y="177"/>
                  </a:cubicBezTo>
                  <a:cubicBezTo>
                    <a:pt x="134" y="177"/>
                    <a:pt x="170" y="146"/>
                    <a:pt x="177" y="104"/>
                  </a:cubicBezTo>
                  <a:cubicBezTo>
                    <a:pt x="187" y="56"/>
                    <a:pt x="155" y="9"/>
                    <a:pt x="109" y="2"/>
                  </a:cubicBezTo>
                  <a:cubicBezTo>
                    <a:pt x="104" y="1"/>
                    <a:pt x="99" y="1"/>
                    <a:pt x="9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4593028" y="5199617"/>
              <a:ext cx="8353" cy="8035"/>
            </a:xfrm>
            <a:custGeom>
              <a:avLst/>
              <a:gdLst/>
              <a:ahLst/>
              <a:cxnLst/>
              <a:rect l="l" t="t" r="r" b="b"/>
              <a:pathLst>
                <a:path w="184" h="177" extrusionOk="0">
                  <a:moveTo>
                    <a:pt x="92" y="71"/>
                  </a:moveTo>
                  <a:cubicBezTo>
                    <a:pt x="101" y="73"/>
                    <a:pt x="107" y="81"/>
                    <a:pt x="103" y="92"/>
                  </a:cubicBezTo>
                  <a:cubicBezTo>
                    <a:pt x="102" y="100"/>
                    <a:pt x="95" y="107"/>
                    <a:pt x="88" y="107"/>
                  </a:cubicBezTo>
                  <a:lnTo>
                    <a:pt x="86" y="107"/>
                  </a:lnTo>
                  <a:cubicBezTo>
                    <a:pt x="78" y="104"/>
                    <a:pt x="72" y="95"/>
                    <a:pt x="74" y="85"/>
                  </a:cubicBezTo>
                  <a:cubicBezTo>
                    <a:pt x="75" y="78"/>
                    <a:pt x="81" y="71"/>
                    <a:pt x="92" y="71"/>
                  </a:cubicBezTo>
                  <a:close/>
                  <a:moveTo>
                    <a:pt x="92" y="1"/>
                  </a:moveTo>
                  <a:cubicBezTo>
                    <a:pt x="51" y="1"/>
                    <a:pt x="14" y="30"/>
                    <a:pt x="5" y="73"/>
                  </a:cubicBezTo>
                  <a:cubicBezTo>
                    <a:pt x="0" y="96"/>
                    <a:pt x="5" y="120"/>
                    <a:pt x="18" y="139"/>
                  </a:cubicBezTo>
                  <a:cubicBezTo>
                    <a:pt x="32" y="158"/>
                    <a:pt x="50" y="171"/>
                    <a:pt x="72" y="175"/>
                  </a:cubicBezTo>
                  <a:cubicBezTo>
                    <a:pt x="77" y="176"/>
                    <a:pt x="82" y="176"/>
                    <a:pt x="89" y="176"/>
                  </a:cubicBezTo>
                  <a:cubicBezTo>
                    <a:pt x="129" y="176"/>
                    <a:pt x="165" y="147"/>
                    <a:pt x="174" y="105"/>
                  </a:cubicBezTo>
                  <a:cubicBezTo>
                    <a:pt x="184" y="58"/>
                    <a:pt x="154" y="12"/>
                    <a:pt x="107" y="2"/>
                  </a:cubicBezTo>
                  <a:cubicBezTo>
                    <a:pt x="102" y="1"/>
                    <a:pt x="97" y="1"/>
                    <a:pt x="9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4596705" y="5180869"/>
              <a:ext cx="8489" cy="7990"/>
            </a:xfrm>
            <a:custGeom>
              <a:avLst/>
              <a:gdLst/>
              <a:ahLst/>
              <a:cxnLst/>
              <a:rect l="l" t="t" r="r" b="b"/>
              <a:pathLst>
                <a:path w="187" h="176" extrusionOk="0">
                  <a:moveTo>
                    <a:pt x="96" y="71"/>
                  </a:moveTo>
                  <a:cubicBezTo>
                    <a:pt x="106" y="72"/>
                    <a:pt x="111" y="83"/>
                    <a:pt x="109" y="92"/>
                  </a:cubicBezTo>
                  <a:cubicBezTo>
                    <a:pt x="107" y="101"/>
                    <a:pt x="99" y="107"/>
                    <a:pt x="92" y="107"/>
                  </a:cubicBezTo>
                  <a:lnTo>
                    <a:pt x="89" y="107"/>
                  </a:lnTo>
                  <a:cubicBezTo>
                    <a:pt x="82" y="103"/>
                    <a:pt x="76" y="93"/>
                    <a:pt x="77" y="86"/>
                  </a:cubicBezTo>
                  <a:cubicBezTo>
                    <a:pt x="78" y="78"/>
                    <a:pt x="87" y="71"/>
                    <a:pt x="95" y="71"/>
                  </a:cubicBezTo>
                  <a:close/>
                  <a:moveTo>
                    <a:pt x="95" y="0"/>
                  </a:moveTo>
                  <a:cubicBezTo>
                    <a:pt x="55" y="0"/>
                    <a:pt x="18" y="29"/>
                    <a:pt x="10" y="70"/>
                  </a:cubicBezTo>
                  <a:cubicBezTo>
                    <a:pt x="0" y="118"/>
                    <a:pt x="30" y="165"/>
                    <a:pt x="75" y="175"/>
                  </a:cubicBezTo>
                  <a:cubicBezTo>
                    <a:pt x="80" y="176"/>
                    <a:pt x="86" y="176"/>
                    <a:pt x="93" y="176"/>
                  </a:cubicBezTo>
                  <a:cubicBezTo>
                    <a:pt x="133" y="176"/>
                    <a:pt x="169" y="145"/>
                    <a:pt x="179" y="104"/>
                  </a:cubicBezTo>
                  <a:cubicBezTo>
                    <a:pt x="187" y="59"/>
                    <a:pt x="157" y="11"/>
                    <a:pt x="111" y="2"/>
                  </a:cubicBezTo>
                  <a:cubicBezTo>
                    <a:pt x="106" y="1"/>
                    <a:pt x="100" y="0"/>
                    <a:pt x="9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4600245" y="5163619"/>
              <a:ext cx="8580" cy="8035"/>
            </a:xfrm>
            <a:custGeom>
              <a:avLst/>
              <a:gdLst/>
              <a:ahLst/>
              <a:cxnLst/>
              <a:rect l="l" t="t" r="r" b="b"/>
              <a:pathLst>
                <a:path w="189" h="177" extrusionOk="0">
                  <a:moveTo>
                    <a:pt x="97" y="71"/>
                  </a:moveTo>
                  <a:cubicBezTo>
                    <a:pt x="102" y="72"/>
                    <a:pt x="106" y="73"/>
                    <a:pt x="107" y="77"/>
                  </a:cubicBezTo>
                  <a:cubicBezTo>
                    <a:pt x="110" y="81"/>
                    <a:pt x="111" y="86"/>
                    <a:pt x="110" y="91"/>
                  </a:cubicBezTo>
                  <a:cubicBezTo>
                    <a:pt x="109" y="98"/>
                    <a:pt x="101" y="104"/>
                    <a:pt x="93" y="104"/>
                  </a:cubicBezTo>
                  <a:lnTo>
                    <a:pt x="90" y="104"/>
                  </a:lnTo>
                  <a:cubicBezTo>
                    <a:pt x="83" y="103"/>
                    <a:pt x="77" y="94"/>
                    <a:pt x="78" y="85"/>
                  </a:cubicBezTo>
                  <a:cubicBezTo>
                    <a:pt x="79" y="77"/>
                    <a:pt x="86" y="71"/>
                    <a:pt x="96" y="71"/>
                  </a:cubicBezTo>
                  <a:close/>
                  <a:moveTo>
                    <a:pt x="95" y="0"/>
                  </a:moveTo>
                  <a:cubicBezTo>
                    <a:pt x="56" y="0"/>
                    <a:pt x="19" y="30"/>
                    <a:pt x="10" y="71"/>
                  </a:cubicBezTo>
                  <a:cubicBezTo>
                    <a:pt x="0" y="118"/>
                    <a:pt x="30" y="164"/>
                    <a:pt x="75" y="175"/>
                  </a:cubicBezTo>
                  <a:cubicBezTo>
                    <a:pt x="81" y="176"/>
                    <a:pt x="88" y="176"/>
                    <a:pt x="93" y="176"/>
                  </a:cubicBezTo>
                  <a:cubicBezTo>
                    <a:pt x="133" y="176"/>
                    <a:pt x="169" y="146"/>
                    <a:pt x="177" y="104"/>
                  </a:cubicBezTo>
                  <a:cubicBezTo>
                    <a:pt x="188" y="57"/>
                    <a:pt x="159" y="12"/>
                    <a:pt x="112" y="2"/>
                  </a:cubicBezTo>
                  <a:cubicBezTo>
                    <a:pt x="106" y="1"/>
                    <a:pt x="101" y="0"/>
                    <a:pt x="9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4604104" y="5144825"/>
              <a:ext cx="8398" cy="7990"/>
            </a:xfrm>
            <a:custGeom>
              <a:avLst/>
              <a:gdLst/>
              <a:ahLst/>
              <a:cxnLst/>
              <a:rect l="l" t="t" r="r" b="b"/>
              <a:pathLst>
                <a:path w="185" h="176" extrusionOk="0">
                  <a:moveTo>
                    <a:pt x="99" y="70"/>
                  </a:moveTo>
                  <a:cubicBezTo>
                    <a:pt x="106" y="72"/>
                    <a:pt x="114" y="82"/>
                    <a:pt x="110" y="91"/>
                  </a:cubicBezTo>
                  <a:cubicBezTo>
                    <a:pt x="109" y="100"/>
                    <a:pt x="102" y="106"/>
                    <a:pt x="95" y="106"/>
                  </a:cubicBezTo>
                  <a:lnTo>
                    <a:pt x="92" y="106"/>
                  </a:lnTo>
                  <a:cubicBezTo>
                    <a:pt x="85" y="105"/>
                    <a:pt x="83" y="102"/>
                    <a:pt x="82" y="100"/>
                  </a:cubicBezTo>
                  <a:cubicBezTo>
                    <a:pt x="79" y="95"/>
                    <a:pt x="78" y="90"/>
                    <a:pt x="79" y="85"/>
                  </a:cubicBezTo>
                  <a:cubicBezTo>
                    <a:pt x="80" y="77"/>
                    <a:pt x="87" y="70"/>
                    <a:pt x="97" y="70"/>
                  </a:cubicBezTo>
                  <a:close/>
                  <a:moveTo>
                    <a:pt x="96" y="0"/>
                  </a:moveTo>
                  <a:cubicBezTo>
                    <a:pt x="55" y="0"/>
                    <a:pt x="19" y="30"/>
                    <a:pt x="10" y="72"/>
                  </a:cubicBezTo>
                  <a:cubicBezTo>
                    <a:pt x="1" y="120"/>
                    <a:pt x="31" y="165"/>
                    <a:pt x="78" y="175"/>
                  </a:cubicBezTo>
                  <a:cubicBezTo>
                    <a:pt x="83" y="176"/>
                    <a:pt x="89" y="176"/>
                    <a:pt x="95" y="176"/>
                  </a:cubicBezTo>
                  <a:cubicBezTo>
                    <a:pt x="136" y="176"/>
                    <a:pt x="171" y="146"/>
                    <a:pt x="179" y="105"/>
                  </a:cubicBezTo>
                  <a:cubicBezTo>
                    <a:pt x="184" y="81"/>
                    <a:pt x="179" y="58"/>
                    <a:pt x="165" y="37"/>
                  </a:cubicBezTo>
                  <a:cubicBezTo>
                    <a:pt x="153" y="20"/>
                    <a:pt x="135" y="7"/>
                    <a:pt x="112" y="2"/>
                  </a:cubicBezTo>
                  <a:cubicBezTo>
                    <a:pt x="106" y="1"/>
                    <a:pt x="101" y="0"/>
                    <a:pt x="9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4607463" y="5127530"/>
              <a:ext cx="8398" cy="8035"/>
            </a:xfrm>
            <a:custGeom>
              <a:avLst/>
              <a:gdLst/>
              <a:ahLst/>
              <a:cxnLst/>
              <a:rect l="l" t="t" r="r" b="b"/>
              <a:pathLst>
                <a:path w="185" h="177" extrusionOk="0">
                  <a:moveTo>
                    <a:pt x="99" y="72"/>
                  </a:moveTo>
                  <a:cubicBezTo>
                    <a:pt x="104" y="74"/>
                    <a:pt x="106" y="76"/>
                    <a:pt x="107" y="79"/>
                  </a:cubicBezTo>
                  <a:cubicBezTo>
                    <a:pt x="110" y="82"/>
                    <a:pt x="111" y="86"/>
                    <a:pt x="110" y="92"/>
                  </a:cubicBezTo>
                  <a:cubicBezTo>
                    <a:pt x="109" y="100"/>
                    <a:pt x="102" y="106"/>
                    <a:pt x="94" y="106"/>
                  </a:cubicBezTo>
                  <a:lnTo>
                    <a:pt x="91" y="106"/>
                  </a:lnTo>
                  <a:cubicBezTo>
                    <a:pt x="88" y="105"/>
                    <a:pt x="84" y="103"/>
                    <a:pt x="81" y="100"/>
                  </a:cubicBezTo>
                  <a:cubicBezTo>
                    <a:pt x="79" y="96"/>
                    <a:pt x="78" y="92"/>
                    <a:pt x="79" y="86"/>
                  </a:cubicBezTo>
                  <a:cubicBezTo>
                    <a:pt x="80" y="79"/>
                    <a:pt x="86" y="72"/>
                    <a:pt x="97" y="72"/>
                  </a:cubicBezTo>
                  <a:close/>
                  <a:moveTo>
                    <a:pt x="97" y="1"/>
                  </a:moveTo>
                  <a:cubicBezTo>
                    <a:pt x="56" y="1"/>
                    <a:pt x="19" y="31"/>
                    <a:pt x="10" y="74"/>
                  </a:cubicBezTo>
                  <a:cubicBezTo>
                    <a:pt x="1" y="121"/>
                    <a:pt x="32" y="166"/>
                    <a:pt x="79" y="176"/>
                  </a:cubicBezTo>
                  <a:cubicBezTo>
                    <a:pt x="84" y="177"/>
                    <a:pt x="89" y="177"/>
                    <a:pt x="94" y="177"/>
                  </a:cubicBezTo>
                  <a:cubicBezTo>
                    <a:pt x="137" y="177"/>
                    <a:pt x="173" y="147"/>
                    <a:pt x="180" y="105"/>
                  </a:cubicBezTo>
                  <a:cubicBezTo>
                    <a:pt x="184" y="81"/>
                    <a:pt x="180" y="58"/>
                    <a:pt x="167" y="38"/>
                  </a:cubicBezTo>
                  <a:cubicBezTo>
                    <a:pt x="152" y="19"/>
                    <a:pt x="132" y="6"/>
                    <a:pt x="110" y="2"/>
                  </a:cubicBezTo>
                  <a:cubicBezTo>
                    <a:pt x="106" y="1"/>
                    <a:pt x="101" y="1"/>
                    <a:pt x="9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4610822" y="5108645"/>
              <a:ext cx="8216" cy="8035"/>
            </a:xfrm>
            <a:custGeom>
              <a:avLst/>
              <a:gdLst/>
              <a:ahLst/>
              <a:cxnLst/>
              <a:rect l="l" t="t" r="r" b="b"/>
              <a:pathLst>
                <a:path w="181" h="177" extrusionOk="0">
                  <a:moveTo>
                    <a:pt x="95" y="73"/>
                  </a:moveTo>
                  <a:cubicBezTo>
                    <a:pt x="100" y="73"/>
                    <a:pt x="104" y="75"/>
                    <a:pt x="105" y="79"/>
                  </a:cubicBezTo>
                  <a:cubicBezTo>
                    <a:pt x="108" y="83"/>
                    <a:pt x="109" y="89"/>
                    <a:pt x="108" y="94"/>
                  </a:cubicBezTo>
                  <a:cubicBezTo>
                    <a:pt x="108" y="101"/>
                    <a:pt x="100" y="107"/>
                    <a:pt x="92" y="107"/>
                  </a:cubicBezTo>
                  <a:lnTo>
                    <a:pt x="90" y="107"/>
                  </a:lnTo>
                  <a:cubicBezTo>
                    <a:pt x="81" y="106"/>
                    <a:pt x="75" y="96"/>
                    <a:pt x="77" y="87"/>
                  </a:cubicBezTo>
                  <a:cubicBezTo>
                    <a:pt x="78" y="79"/>
                    <a:pt x="85" y="73"/>
                    <a:pt x="95" y="73"/>
                  </a:cubicBezTo>
                  <a:close/>
                  <a:moveTo>
                    <a:pt x="93" y="1"/>
                  </a:moveTo>
                  <a:cubicBezTo>
                    <a:pt x="50" y="1"/>
                    <a:pt x="14" y="33"/>
                    <a:pt x="8" y="75"/>
                  </a:cubicBezTo>
                  <a:cubicBezTo>
                    <a:pt x="0" y="123"/>
                    <a:pt x="32" y="168"/>
                    <a:pt x="78" y="175"/>
                  </a:cubicBezTo>
                  <a:cubicBezTo>
                    <a:pt x="83" y="176"/>
                    <a:pt x="88" y="176"/>
                    <a:pt x="92" y="176"/>
                  </a:cubicBezTo>
                  <a:cubicBezTo>
                    <a:pt x="134" y="176"/>
                    <a:pt x="171" y="144"/>
                    <a:pt x="178" y="102"/>
                  </a:cubicBezTo>
                  <a:cubicBezTo>
                    <a:pt x="181" y="78"/>
                    <a:pt x="177" y="54"/>
                    <a:pt x="162" y="34"/>
                  </a:cubicBezTo>
                  <a:cubicBezTo>
                    <a:pt x="147" y="17"/>
                    <a:pt x="127" y="6"/>
                    <a:pt x="105" y="1"/>
                  </a:cubicBezTo>
                  <a:cubicBezTo>
                    <a:pt x="101" y="1"/>
                    <a:pt x="97" y="1"/>
                    <a:pt x="9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4613183" y="5091168"/>
              <a:ext cx="8126" cy="8035"/>
            </a:xfrm>
            <a:custGeom>
              <a:avLst/>
              <a:gdLst/>
              <a:ahLst/>
              <a:cxnLst/>
              <a:rect l="l" t="t" r="r" b="b"/>
              <a:pathLst>
                <a:path w="179" h="177" extrusionOk="0">
                  <a:moveTo>
                    <a:pt x="94" y="71"/>
                  </a:moveTo>
                  <a:cubicBezTo>
                    <a:pt x="98" y="71"/>
                    <a:pt x="101" y="74"/>
                    <a:pt x="105" y="76"/>
                  </a:cubicBezTo>
                  <a:cubicBezTo>
                    <a:pt x="107" y="81"/>
                    <a:pt x="108" y="85"/>
                    <a:pt x="108" y="90"/>
                  </a:cubicBezTo>
                  <a:cubicBezTo>
                    <a:pt x="107" y="100"/>
                    <a:pt x="100" y="106"/>
                    <a:pt x="92" y="106"/>
                  </a:cubicBezTo>
                  <a:lnTo>
                    <a:pt x="91" y="106"/>
                  </a:lnTo>
                  <a:cubicBezTo>
                    <a:pt x="80" y="106"/>
                    <a:pt x="74" y="96"/>
                    <a:pt x="75" y="87"/>
                  </a:cubicBezTo>
                  <a:cubicBezTo>
                    <a:pt x="77" y="78"/>
                    <a:pt x="83" y="71"/>
                    <a:pt x="94" y="71"/>
                  </a:cubicBezTo>
                  <a:close/>
                  <a:moveTo>
                    <a:pt x="91" y="1"/>
                  </a:moveTo>
                  <a:cubicBezTo>
                    <a:pt x="47" y="1"/>
                    <a:pt x="10" y="35"/>
                    <a:pt x="5" y="81"/>
                  </a:cubicBezTo>
                  <a:cubicBezTo>
                    <a:pt x="0" y="128"/>
                    <a:pt x="35" y="171"/>
                    <a:pt x="80" y="177"/>
                  </a:cubicBezTo>
                  <a:lnTo>
                    <a:pt x="90" y="177"/>
                  </a:lnTo>
                  <a:cubicBezTo>
                    <a:pt x="135" y="177"/>
                    <a:pt x="170" y="143"/>
                    <a:pt x="175" y="97"/>
                  </a:cubicBezTo>
                  <a:cubicBezTo>
                    <a:pt x="178" y="74"/>
                    <a:pt x="172" y="50"/>
                    <a:pt x="156" y="32"/>
                  </a:cubicBezTo>
                  <a:cubicBezTo>
                    <a:pt x="142" y="15"/>
                    <a:pt x="122" y="3"/>
                    <a:pt x="100" y="1"/>
                  </a:cubicBezTo>
                  <a:cubicBezTo>
                    <a:pt x="97" y="1"/>
                    <a:pt x="94" y="1"/>
                    <a:pt x="9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4614545" y="5072057"/>
              <a:ext cx="7899" cy="8080"/>
            </a:xfrm>
            <a:custGeom>
              <a:avLst/>
              <a:gdLst/>
              <a:ahLst/>
              <a:cxnLst/>
              <a:rect l="l" t="t" r="r" b="b"/>
              <a:pathLst>
                <a:path w="174" h="178" extrusionOk="0">
                  <a:moveTo>
                    <a:pt x="90" y="72"/>
                  </a:moveTo>
                  <a:cubicBezTo>
                    <a:pt x="96" y="72"/>
                    <a:pt x="98" y="74"/>
                    <a:pt x="101" y="78"/>
                  </a:cubicBezTo>
                  <a:cubicBezTo>
                    <a:pt x="104" y="81"/>
                    <a:pt x="106" y="85"/>
                    <a:pt x="106" y="90"/>
                  </a:cubicBezTo>
                  <a:cubicBezTo>
                    <a:pt x="105" y="100"/>
                    <a:pt x="98" y="107"/>
                    <a:pt x="89" y="107"/>
                  </a:cubicBezTo>
                  <a:cubicBezTo>
                    <a:pt x="80" y="107"/>
                    <a:pt x="71" y="100"/>
                    <a:pt x="72" y="89"/>
                  </a:cubicBezTo>
                  <a:cubicBezTo>
                    <a:pt x="72" y="80"/>
                    <a:pt x="81" y="72"/>
                    <a:pt x="90" y="72"/>
                  </a:cubicBezTo>
                  <a:close/>
                  <a:moveTo>
                    <a:pt x="89" y="1"/>
                  </a:moveTo>
                  <a:cubicBezTo>
                    <a:pt x="42" y="1"/>
                    <a:pt x="3" y="39"/>
                    <a:pt x="2" y="88"/>
                  </a:cubicBezTo>
                  <a:cubicBezTo>
                    <a:pt x="1" y="137"/>
                    <a:pt x="38" y="176"/>
                    <a:pt x="85" y="178"/>
                  </a:cubicBezTo>
                  <a:lnTo>
                    <a:pt x="87" y="178"/>
                  </a:lnTo>
                  <a:cubicBezTo>
                    <a:pt x="134" y="178"/>
                    <a:pt x="172" y="138"/>
                    <a:pt x="174" y="90"/>
                  </a:cubicBezTo>
                  <a:cubicBezTo>
                    <a:pt x="174" y="65"/>
                    <a:pt x="164" y="43"/>
                    <a:pt x="148" y="26"/>
                  </a:cubicBezTo>
                  <a:cubicBezTo>
                    <a:pt x="134" y="10"/>
                    <a:pt x="112" y="1"/>
                    <a:pt x="8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288836" y="5120811"/>
              <a:ext cx="142722" cy="142722"/>
            </a:xfrm>
            <a:custGeom>
              <a:avLst/>
              <a:gdLst/>
              <a:ahLst/>
              <a:cxnLst/>
              <a:rect l="l" t="t" r="r" b="b"/>
              <a:pathLst>
                <a:path w="3144" h="3144" extrusionOk="0">
                  <a:moveTo>
                    <a:pt x="1541" y="76"/>
                  </a:moveTo>
                  <a:lnTo>
                    <a:pt x="1662" y="228"/>
                  </a:lnTo>
                  <a:lnTo>
                    <a:pt x="1803" y="93"/>
                  </a:lnTo>
                  <a:lnTo>
                    <a:pt x="1894" y="265"/>
                  </a:lnTo>
                  <a:lnTo>
                    <a:pt x="2056" y="156"/>
                  </a:lnTo>
                  <a:lnTo>
                    <a:pt x="2117" y="341"/>
                  </a:lnTo>
                  <a:lnTo>
                    <a:pt x="2295" y="262"/>
                  </a:lnTo>
                  <a:lnTo>
                    <a:pt x="2323" y="455"/>
                  </a:lnTo>
                  <a:lnTo>
                    <a:pt x="2511" y="407"/>
                  </a:lnTo>
                  <a:lnTo>
                    <a:pt x="2506" y="600"/>
                  </a:lnTo>
                  <a:lnTo>
                    <a:pt x="2700" y="588"/>
                  </a:lnTo>
                  <a:lnTo>
                    <a:pt x="2660" y="777"/>
                  </a:lnTo>
                  <a:lnTo>
                    <a:pt x="2853" y="797"/>
                  </a:lnTo>
                  <a:lnTo>
                    <a:pt x="2782" y="978"/>
                  </a:lnTo>
                  <a:lnTo>
                    <a:pt x="2969" y="1032"/>
                  </a:lnTo>
                  <a:lnTo>
                    <a:pt x="2867" y="1196"/>
                  </a:lnTo>
                  <a:lnTo>
                    <a:pt x="3042" y="1283"/>
                  </a:lnTo>
                  <a:lnTo>
                    <a:pt x="2912" y="1427"/>
                  </a:lnTo>
                  <a:lnTo>
                    <a:pt x="3069" y="1542"/>
                  </a:lnTo>
                  <a:lnTo>
                    <a:pt x="2916" y="1662"/>
                  </a:lnTo>
                  <a:lnTo>
                    <a:pt x="3051" y="1801"/>
                  </a:lnTo>
                  <a:lnTo>
                    <a:pt x="2879" y="1894"/>
                  </a:lnTo>
                  <a:lnTo>
                    <a:pt x="2988" y="2054"/>
                  </a:lnTo>
                  <a:lnTo>
                    <a:pt x="2803" y="2116"/>
                  </a:lnTo>
                  <a:lnTo>
                    <a:pt x="2883" y="2293"/>
                  </a:lnTo>
                  <a:lnTo>
                    <a:pt x="2690" y="2322"/>
                  </a:lnTo>
                  <a:lnTo>
                    <a:pt x="2737" y="2511"/>
                  </a:lnTo>
                  <a:lnTo>
                    <a:pt x="2543" y="2506"/>
                  </a:lnTo>
                  <a:lnTo>
                    <a:pt x="2557" y="2699"/>
                  </a:lnTo>
                  <a:lnTo>
                    <a:pt x="2367" y="2660"/>
                  </a:lnTo>
                  <a:lnTo>
                    <a:pt x="2347" y="2852"/>
                  </a:lnTo>
                  <a:lnTo>
                    <a:pt x="2166" y="2781"/>
                  </a:lnTo>
                  <a:lnTo>
                    <a:pt x="2113" y="2969"/>
                  </a:lnTo>
                  <a:lnTo>
                    <a:pt x="1947" y="2867"/>
                  </a:lnTo>
                  <a:lnTo>
                    <a:pt x="1862" y="3041"/>
                  </a:lnTo>
                  <a:lnTo>
                    <a:pt x="1717" y="2912"/>
                  </a:lnTo>
                  <a:lnTo>
                    <a:pt x="1602" y="3069"/>
                  </a:lnTo>
                  <a:lnTo>
                    <a:pt x="1485" y="2916"/>
                  </a:lnTo>
                  <a:lnTo>
                    <a:pt x="1345" y="3050"/>
                  </a:lnTo>
                  <a:lnTo>
                    <a:pt x="1253" y="2879"/>
                  </a:lnTo>
                  <a:lnTo>
                    <a:pt x="1092" y="2987"/>
                  </a:lnTo>
                  <a:lnTo>
                    <a:pt x="1031" y="2802"/>
                  </a:lnTo>
                  <a:lnTo>
                    <a:pt x="854" y="2881"/>
                  </a:lnTo>
                  <a:lnTo>
                    <a:pt x="824" y="2689"/>
                  </a:lnTo>
                  <a:lnTo>
                    <a:pt x="635" y="2737"/>
                  </a:lnTo>
                  <a:lnTo>
                    <a:pt x="641" y="2543"/>
                  </a:lnTo>
                  <a:lnTo>
                    <a:pt x="448" y="2555"/>
                  </a:lnTo>
                  <a:lnTo>
                    <a:pt x="487" y="2366"/>
                  </a:lnTo>
                  <a:lnTo>
                    <a:pt x="293" y="2347"/>
                  </a:lnTo>
                  <a:lnTo>
                    <a:pt x="364" y="2165"/>
                  </a:lnTo>
                  <a:lnTo>
                    <a:pt x="177" y="2111"/>
                  </a:lnTo>
                  <a:lnTo>
                    <a:pt x="279" y="1947"/>
                  </a:lnTo>
                  <a:lnTo>
                    <a:pt x="105" y="1862"/>
                  </a:lnTo>
                  <a:lnTo>
                    <a:pt x="233" y="1716"/>
                  </a:lnTo>
                  <a:lnTo>
                    <a:pt x="76" y="1601"/>
                  </a:lnTo>
                  <a:lnTo>
                    <a:pt x="228" y="1481"/>
                  </a:lnTo>
                  <a:lnTo>
                    <a:pt x="94" y="1342"/>
                  </a:lnTo>
                  <a:lnTo>
                    <a:pt x="265" y="1249"/>
                  </a:lnTo>
                  <a:lnTo>
                    <a:pt x="158" y="1089"/>
                  </a:lnTo>
                  <a:lnTo>
                    <a:pt x="342" y="1027"/>
                  </a:lnTo>
                  <a:lnTo>
                    <a:pt x="263" y="850"/>
                  </a:lnTo>
                  <a:lnTo>
                    <a:pt x="455" y="822"/>
                  </a:lnTo>
                  <a:lnTo>
                    <a:pt x="407" y="634"/>
                  </a:lnTo>
                  <a:lnTo>
                    <a:pt x="602" y="639"/>
                  </a:lnTo>
                  <a:lnTo>
                    <a:pt x="602" y="639"/>
                  </a:lnTo>
                  <a:lnTo>
                    <a:pt x="588" y="445"/>
                  </a:lnTo>
                  <a:lnTo>
                    <a:pt x="778" y="484"/>
                  </a:lnTo>
                  <a:lnTo>
                    <a:pt x="798" y="291"/>
                  </a:lnTo>
                  <a:lnTo>
                    <a:pt x="978" y="362"/>
                  </a:lnTo>
                  <a:lnTo>
                    <a:pt x="1033" y="176"/>
                  </a:lnTo>
                  <a:lnTo>
                    <a:pt x="1197" y="278"/>
                  </a:lnTo>
                  <a:lnTo>
                    <a:pt x="1283" y="104"/>
                  </a:lnTo>
                  <a:lnTo>
                    <a:pt x="1428" y="233"/>
                  </a:lnTo>
                  <a:lnTo>
                    <a:pt x="1541" y="76"/>
                  </a:lnTo>
                  <a:close/>
                  <a:moveTo>
                    <a:pt x="1540" y="0"/>
                  </a:moveTo>
                  <a:lnTo>
                    <a:pt x="1420" y="165"/>
                  </a:lnTo>
                  <a:lnTo>
                    <a:pt x="1267" y="29"/>
                  </a:lnTo>
                  <a:lnTo>
                    <a:pt x="1177" y="212"/>
                  </a:lnTo>
                  <a:lnTo>
                    <a:pt x="1003" y="106"/>
                  </a:lnTo>
                  <a:lnTo>
                    <a:pt x="947" y="302"/>
                  </a:lnTo>
                  <a:lnTo>
                    <a:pt x="758" y="227"/>
                  </a:lnTo>
                  <a:lnTo>
                    <a:pt x="736" y="429"/>
                  </a:lnTo>
                  <a:lnTo>
                    <a:pt x="536" y="388"/>
                  </a:lnTo>
                  <a:lnTo>
                    <a:pt x="550" y="592"/>
                  </a:lnTo>
                  <a:lnTo>
                    <a:pt x="346" y="587"/>
                  </a:lnTo>
                  <a:lnTo>
                    <a:pt x="396" y="784"/>
                  </a:lnTo>
                  <a:lnTo>
                    <a:pt x="194" y="814"/>
                  </a:lnTo>
                  <a:lnTo>
                    <a:pt x="278" y="1000"/>
                  </a:lnTo>
                  <a:lnTo>
                    <a:pt x="84" y="1064"/>
                  </a:lnTo>
                  <a:lnTo>
                    <a:pt x="199" y="1233"/>
                  </a:lnTo>
                  <a:lnTo>
                    <a:pt x="19" y="1331"/>
                  </a:lnTo>
                  <a:lnTo>
                    <a:pt x="160" y="1478"/>
                  </a:lnTo>
                  <a:lnTo>
                    <a:pt x="0" y="1604"/>
                  </a:lnTo>
                  <a:lnTo>
                    <a:pt x="165" y="1723"/>
                  </a:lnTo>
                  <a:lnTo>
                    <a:pt x="30" y="1876"/>
                  </a:lnTo>
                  <a:lnTo>
                    <a:pt x="212" y="1966"/>
                  </a:lnTo>
                  <a:lnTo>
                    <a:pt x="106" y="2140"/>
                  </a:lnTo>
                  <a:lnTo>
                    <a:pt x="302" y="2197"/>
                  </a:lnTo>
                  <a:lnTo>
                    <a:pt x="227" y="2387"/>
                  </a:lnTo>
                  <a:lnTo>
                    <a:pt x="431" y="2408"/>
                  </a:lnTo>
                  <a:lnTo>
                    <a:pt x="390" y="2608"/>
                  </a:lnTo>
                  <a:lnTo>
                    <a:pt x="592" y="2593"/>
                  </a:lnTo>
                  <a:lnTo>
                    <a:pt x="587" y="2798"/>
                  </a:lnTo>
                  <a:lnTo>
                    <a:pt x="587" y="2798"/>
                  </a:lnTo>
                  <a:lnTo>
                    <a:pt x="785" y="2749"/>
                  </a:lnTo>
                  <a:lnTo>
                    <a:pt x="815" y="2951"/>
                  </a:lnTo>
                  <a:lnTo>
                    <a:pt x="1001" y="2868"/>
                  </a:lnTo>
                  <a:lnTo>
                    <a:pt x="1066" y="3062"/>
                  </a:lnTo>
                  <a:lnTo>
                    <a:pt x="1234" y="2947"/>
                  </a:lnTo>
                  <a:lnTo>
                    <a:pt x="1331" y="3126"/>
                  </a:lnTo>
                  <a:lnTo>
                    <a:pt x="1478" y="2984"/>
                  </a:lnTo>
                  <a:lnTo>
                    <a:pt x="1604" y="3144"/>
                  </a:lnTo>
                  <a:lnTo>
                    <a:pt x="1726" y="2977"/>
                  </a:lnTo>
                  <a:lnTo>
                    <a:pt x="1878" y="3113"/>
                  </a:lnTo>
                  <a:lnTo>
                    <a:pt x="1967" y="2930"/>
                  </a:lnTo>
                  <a:lnTo>
                    <a:pt x="2141" y="3037"/>
                  </a:lnTo>
                  <a:lnTo>
                    <a:pt x="2198" y="2840"/>
                  </a:lnTo>
                  <a:lnTo>
                    <a:pt x="2388" y="2916"/>
                  </a:lnTo>
                  <a:lnTo>
                    <a:pt x="2409" y="2713"/>
                  </a:lnTo>
                  <a:lnTo>
                    <a:pt x="2609" y="2754"/>
                  </a:lnTo>
                  <a:lnTo>
                    <a:pt x="2595" y="2550"/>
                  </a:lnTo>
                  <a:lnTo>
                    <a:pt x="2595" y="2550"/>
                  </a:lnTo>
                  <a:lnTo>
                    <a:pt x="2799" y="2555"/>
                  </a:lnTo>
                  <a:lnTo>
                    <a:pt x="2749" y="2358"/>
                  </a:lnTo>
                  <a:lnTo>
                    <a:pt x="2950" y="2328"/>
                  </a:lnTo>
                  <a:lnTo>
                    <a:pt x="2868" y="2142"/>
                  </a:lnTo>
                  <a:lnTo>
                    <a:pt x="3062" y="2078"/>
                  </a:lnTo>
                  <a:lnTo>
                    <a:pt x="2947" y="1909"/>
                  </a:lnTo>
                  <a:lnTo>
                    <a:pt x="3126" y="1811"/>
                  </a:lnTo>
                  <a:lnTo>
                    <a:pt x="2984" y="1664"/>
                  </a:lnTo>
                  <a:lnTo>
                    <a:pt x="3143" y="1538"/>
                  </a:lnTo>
                  <a:lnTo>
                    <a:pt x="2979" y="1419"/>
                  </a:lnTo>
                  <a:lnTo>
                    <a:pt x="3115" y="1266"/>
                  </a:lnTo>
                  <a:lnTo>
                    <a:pt x="2931" y="1176"/>
                  </a:lnTo>
                  <a:lnTo>
                    <a:pt x="3038" y="1002"/>
                  </a:lnTo>
                  <a:lnTo>
                    <a:pt x="2841" y="945"/>
                  </a:lnTo>
                  <a:lnTo>
                    <a:pt x="2916" y="755"/>
                  </a:lnTo>
                  <a:lnTo>
                    <a:pt x="2714" y="734"/>
                  </a:lnTo>
                  <a:lnTo>
                    <a:pt x="2754" y="534"/>
                  </a:lnTo>
                  <a:lnTo>
                    <a:pt x="2551" y="549"/>
                  </a:lnTo>
                  <a:lnTo>
                    <a:pt x="2557" y="344"/>
                  </a:lnTo>
                  <a:lnTo>
                    <a:pt x="2358" y="394"/>
                  </a:lnTo>
                  <a:lnTo>
                    <a:pt x="2330" y="192"/>
                  </a:lnTo>
                  <a:lnTo>
                    <a:pt x="2144" y="275"/>
                  </a:lnTo>
                  <a:lnTo>
                    <a:pt x="2079" y="81"/>
                  </a:lnTo>
                  <a:lnTo>
                    <a:pt x="1910" y="196"/>
                  </a:lnTo>
                  <a:lnTo>
                    <a:pt x="1813" y="17"/>
                  </a:lnTo>
                  <a:lnTo>
                    <a:pt x="1667" y="159"/>
                  </a:lnTo>
                  <a:lnTo>
                    <a:pt x="1540" y="0"/>
                  </a:ln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4291923" y="5131797"/>
              <a:ext cx="136684" cy="120660"/>
            </a:xfrm>
            <a:custGeom>
              <a:avLst/>
              <a:gdLst/>
              <a:ahLst/>
              <a:cxnLst/>
              <a:rect l="l" t="t" r="r" b="b"/>
              <a:pathLst>
                <a:path w="3011" h="2658" extrusionOk="0">
                  <a:moveTo>
                    <a:pt x="1505" y="46"/>
                  </a:moveTo>
                  <a:cubicBezTo>
                    <a:pt x="1914" y="46"/>
                    <a:pt x="2301" y="243"/>
                    <a:pt x="2541" y="572"/>
                  </a:cubicBezTo>
                  <a:cubicBezTo>
                    <a:pt x="2959" y="1143"/>
                    <a:pt x="2834" y="1947"/>
                    <a:pt x="2263" y="2365"/>
                  </a:cubicBezTo>
                  <a:cubicBezTo>
                    <a:pt x="2042" y="2527"/>
                    <a:pt x="1781" y="2613"/>
                    <a:pt x="1507" y="2613"/>
                  </a:cubicBezTo>
                  <a:cubicBezTo>
                    <a:pt x="1098" y="2613"/>
                    <a:pt x="711" y="2417"/>
                    <a:pt x="470" y="2087"/>
                  </a:cubicBezTo>
                  <a:cubicBezTo>
                    <a:pt x="53" y="1516"/>
                    <a:pt x="177" y="713"/>
                    <a:pt x="749" y="294"/>
                  </a:cubicBezTo>
                  <a:cubicBezTo>
                    <a:pt x="970" y="133"/>
                    <a:pt x="1231" y="46"/>
                    <a:pt x="1505" y="46"/>
                  </a:cubicBezTo>
                  <a:close/>
                  <a:moveTo>
                    <a:pt x="1505" y="1"/>
                  </a:moveTo>
                  <a:cubicBezTo>
                    <a:pt x="1222" y="1"/>
                    <a:pt x="951" y="88"/>
                    <a:pt x="722" y="256"/>
                  </a:cubicBezTo>
                  <a:cubicBezTo>
                    <a:pt x="131" y="688"/>
                    <a:pt x="1" y="1521"/>
                    <a:pt x="434" y="2113"/>
                  </a:cubicBezTo>
                  <a:cubicBezTo>
                    <a:pt x="684" y="2454"/>
                    <a:pt x="1086" y="2657"/>
                    <a:pt x="1508" y="2657"/>
                  </a:cubicBezTo>
                  <a:cubicBezTo>
                    <a:pt x="1792" y="2657"/>
                    <a:pt x="2062" y="2570"/>
                    <a:pt x="2290" y="2402"/>
                  </a:cubicBezTo>
                  <a:cubicBezTo>
                    <a:pt x="2881" y="1970"/>
                    <a:pt x="3011" y="1137"/>
                    <a:pt x="2578" y="545"/>
                  </a:cubicBezTo>
                  <a:cubicBezTo>
                    <a:pt x="2329" y="204"/>
                    <a:pt x="1927" y="1"/>
                    <a:pt x="150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4301092" y="5134566"/>
              <a:ext cx="124382" cy="115167"/>
            </a:xfrm>
            <a:custGeom>
              <a:avLst/>
              <a:gdLst/>
              <a:ahLst/>
              <a:cxnLst/>
              <a:rect l="l" t="t" r="r" b="b"/>
              <a:pathLst>
                <a:path w="2740" h="2537" extrusionOk="0">
                  <a:moveTo>
                    <a:pt x="1303" y="46"/>
                  </a:moveTo>
                  <a:cubicBezTo>
                    <a:pt x="1692" y="46"/>
                    <a:pt x="2061" y="233"/>
                    <a:pt x="2289" y="547"/>
                  </a:cubicBezTo>
                  <a:cubicBezTo>
                    <a:pt x="2687" y="1091"/>
                    <a:pt x="2568" y="1857"/>
                    <a:pt x="2025" y="2255"/>
                  </a:cubicBezTo>
                  <a:cubicBezTo>
                    <a:pt x="1814" y="2408"/>
                    <a:pt x="1565" y="2490"/>
                    <a:pt x="1306" y="2490"/>
                  </a:cubicBezTo>
                  <a:cubicBezTo>
                    <a:pt x="917" y="2490"/>
                    <a:pt x="548" y="2303"/>
                    <a:pt x="319" y="1989"/>
                  </a:cubicBezTo>
                  <a:cubicBezTo>
                    <a:pt x="126" y="1725"/>
                    <a:pt x="47" y="1403"/>
                    <a:pt x="97" y="1081"/>
                  </a:cubicBezTo>
                  <a:cubicBezTo>
                    <a:pt x="147" y="758"/>
                    <a:pt x="320" y="474"/>
                    <a:pt x="584" y="282"/>
                  </a:cubicBezTo>
                  <a:cubicBezTo>
                    <a:pt x="794" y="127"/>
                    <a:pt x="1043" y="46"/>
                    <a:pt x="1303" y="46"/>
                  </a:cubicBezTo>
                  <a:close/>
                  <a:moveTo>
                    <a:pt x="1303" y="1"/>
                  </a:moveTo>
                  <a:cubicBezTo>
                    <a:pt x="1033" y="1"/>
                    <a:pt x="774" y="85"/>
                    <a:pt x="555" y="246"/>
                  </a:cubicBezTo>
                  <a:cubicBezTo>
                    <a:pt x="283" y="446"/>
                    <a:pt x="104" y="739"/>
                    <a:pt x="52" y="1074"/>
                  </a:cubicBezTo>
                  <a:cubicBezTo>
                    <a:pt x="0" y="1409"/>
                    <a:pt x="83" y="1744"/>
                    <a:pt x="281" y="2017"/>
                  </a:cubicBezTo>
                  <a:cubicBezTo>
                    <a:pt x="518" y="2342"/>
                    <a:pt x="902" y="2536"/>
                    <a:pt x="1306" y="2536"/>
                  </a:cubicBezTo>
                  <a:cubicBezTo>
                    <a:pt x="1576" y="2536"/>
                    <a:pt x="1834" y="2452"/>
                    <a:pt x="2053" y="2292"/>
                  </a:cubicBezTo>
                  <a:cubicBezTo>
                    <a:pt x="2616" y="1878"/>
                    <a:pt x="2739" y="1085"/>
                    <a:pt x="2326" y="521"/>
                  </a:cubicBezTo>
                  <a:cubicBezTo>
                    <a:pt x="2088" y="195"/>
                    <a:pt x="1705" y="1"/>
                    <a:pt x="130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4340586" y="5173061"/>
              <a:ext cx="41219" cy="38132"/>
            </a:xfrm>
            <a:custGeom>
              <a:avLst/>
              <a:gdLst/>
              <a:ahLst/>
              <a:cxnLst/>
              <a:rect l="l" t="t" r="r" b="b"/>
              <a:pathLst>
                <a:path w="908" h="840" extrusionOk="0">
                  <a:moveTo>
                    <a:pt x="435" y="47"/>
                  </a:moveTo>
                  <a:cubicBezTo>
                    <a:pt x="553" y="47"/>
                    <a:pt x="667" y="104"/>
                    <a:pt x="736" y="200"/>
                  </a:cubicBezTo>
                  <a:cubicBezTo>
                    <a:pt x="858" y="366"/>
                    <a:pt x="821" y="601"/>
                    <a:pt x="654" y="722"/>
                  </a:cubicBezTo>
                  <a:cubicBezTo>
                    <a:pt x="590" y="770"/>
                    <a:pt x="514" y="795"/>
                    <a:pt x="435" y="795"/>
                  </a:cubicBezTo>
                  <a:cubicBezTo>
                    <a:pt x="316" y="795"/>
                    <a:pt x="202" y="738"/>
                    <a:pt x="132" y="642"/>
                  </a:cubicBezTo>
                  <a:cubicBezTo>
                    <a:pt x="73" y="561"/>
                    <a:pt x="50" y="463"/>
                    <a:pt x="66" y="364"/>
                  </a:cubicBezTo>
                  <a:cubicBezTo>
                    <a:pt x="82" y="264"/>
                    <a:pt x="134" y="178"/>
                    <a:pt x="214" y="120"/>
                  </a:cubicBezTo>
                  <a:cubicBezTo>
                    <a:pt x="279" y="72"/>
                    <a:pt x="356" y="47"/>
                    <a:pt x="435" y="47"/>
                  </a:cubicBezTo>
                  <a:close/>
                  <a:moveTo>
                    <a:pt x="433" y="1"/>
                  </a:moveTo>
                  <a:cubicBezTo>
                    <a:pt x="343" y="1"/>
                    <a:pt x="258" y="28"/>
                    <a:pt x="185" y="81"/>
                  </a:cubicBezTo>
                  <a:cubicBezTo>
                    <a:pt x="94" y="147"/>
                    <a:pt x="35" y="244"/>
                    <a:pt x="17" y="355"/>
                  </a:cubicBezTo>
                  <a:cubicBezTo>
                    <a:pt x="0" y="466"/>
                    <a:pt x="27" y="577"/>
                    <a:pt x="94" y="668"/>
                  </a:cubicBezTo>
                  <a:cubicBezTo>
                    <a:pt x="173" y="776"/>
                    <a:pt x="300" y="839"/>
                    <a:pt x="433" y="839"/>
                  </a:cubicBezTo>
                  <a:cubicBezTo>
                    <a:pt x="522" y="839"/>
                    <a:pt x="608" y="812"/>
                    <a:pt x="681" y="759"/>
                  </a:cubicBezTo>
                  <a:cubicBezTo>
                    <a:pt x="868" y="623"/>
                    <a:pt x="907" y="359"/>
                    <a:pt x="771" y="174"/>
                  </a:cubicBezTo>
                  <a:cubicBezTo>
                    <a:pt x="694" y="65"/>
                    <a:pt x="568" y="1"/>
                    <a:pt x="43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4344263" y="5178054"/>
              <a:ext cx="31913" cy="28145"/>
            </a:xfrm>
            <a:custGeom>
              <a:avLst/>
              <a:gdLst/>
              <a:ahLst/>
              <a:cxnLst/>
              <a:rect l="l" t="t" r="r" b="b"/>
              <a:pathLst>
                <a:path w="703" h="620" extrusionOk="0">
                  <a:moveTo>
                    <a:pt x="354" y="47"/>
                  </a:moveTo>
                  <a:cubicBezTo>
                    <a:pt x="437" y="47"/>
                    <a:pt x="516" y="87"/>
                    <a:pt x="567" y="154"/>
                  </a:cubicBezTo>
                  <a:cubicBezTo>
                    <a:pt x="652" y="271"/>
                    <a:pt x="626" y="438"/>
                    <a:pt x="509" y="524"/>
                  </a:cubicBezTo>
                  <a:cubicBezTo>
                    <a:pt x="463" y="556"/>
                    <a:pt x="409" y="575"/>
                    <a:pt x="354" y="575"/>
                  </a:cubicBezTo>
                  <a:cubicBezTo>
                    <a:pt x="270" y="575"/>
                    <a:pt x="190" y="534"/>
                    <a:pt x="140" y="467"/>
                  </a:cubicBezTo>
                  <a:cubicBezTo>
                    <a:pt x="54" y="350"/>
                    <a:pt x="80" y="184"/>
                    <a:pt x="198" y="97"/>
                  </a:cubicBezTo>
                  <a:cubicBezTo>
                    <a:pt x="244" y="65"/>
                    <a:pt x="297" y="47"/>
                    <a:pt x="354" y="47"/>
                  </a:cubicBezTo>
                  <a:close/>
                  <a:moveTo>
                    <a:pt x="352" y="0"/>
                  </a:moveTo>
                  <a:cubicBezTo>
                    <a:pt x="286" y="0"/>
                    <a:pt x="223" y="22"/>
                    <a:pt x="169" y="60"/>
                  </a:cubicBezTo>
                  <a:cubicBezTo>
                    <a:pt x="30" y="160"/>
                    <a:pt x="1" y="355"/>
                    <a:pt x="102" y="493"/>
                  </a:cubicBezTo>
                  <a:cubicBezTo>
                    <a:pt x="160" y="572"/>
                    <a:pt x="253" y="619"/>
                    <a:pt x="352" y="619"/>
                  </a:cubicBezTo>
                  <a:cubicBezTo>
                    <a:pt x="418" y="619"/>
                    <a:pt x="481" y="598"/>
                    <a:pt x="535" y="560"/>
                  </a:cubicBezTo>
                  <a:cubicBezTo>
                    <a:pt x="673" y="459"/>
                    <a:pt x="703" y="265"/>
                    <a:pt x="603" y="128"/>
                  </a:cubicBezTo>
                  <a:cubicBezTo>
                    <a:pt x="545" y="48"/>
                    <a:pt x="451" y="0"/>
                    <a:pt x="35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4352253" y="5185181"/>
              <a:ext cx="15344" cy="14027"/>
            </a:xfrm>
            <a:custGeom>
              <a:avLst/>
              <a:gdLst/>
              <a:ahLst/>
              <a:cxnLst/>
              <a:rect l="l" t="t" r="r" b="b"/>
              <a:pathLst>
                <a:path w="338" h="309" extrusionOk="0">
                  <a:moveTo>
                    <a:pt x="178" y="44"/>
                  </a:moveTo>
                  <a:cubicBezTo>
                    <a:pt x="212" y="44"/>
                    <a:pt x="244" y="61"/>
                    <a:pt x="265" y="88"/>
                  </a:cubicBezTo>
                  <a:cubicBezTo>
                    <a:pt x="283" y="112"/>
                    <a:pt x="290" y="141"/>
                    <a:pt x="285" y="170"/>
                  </a:cubicBezTo>
                  <a:cubicBezTo>
                    <a:pt x="281" y="199"/>
                    <a:pt x="265" y="224"/>
                    <a:pt x="242" y="241"/>
                  </a:cubicBezTo>
                  <a:cubicBezTo>
                    <a:pt x="223" y="255"/>
                    <a:pt x="201" y="262"/>
                    <a:pt x="178" y="262"/>
                  </a:cubicBezTo>
                  <a:cubicBezTo>
                    <a:pt x="144" y="262"/>
                    <a:pt x="110" y="246"/>
                    <a:pt x="89" y="218"/>
                  </a:cubicBezTo>
                  <a:cubicBezTo>
                    <a:pt x="53" y="169"/>
                    <a:pt x="64" y="101"/>
                    <a:pt x="112" y="65"/>
                  </a:cubicBezTo>
                  <a:cubicBezTo>
                    <a:pt x="131" y="51"/>
                    <a:pt x="154" y="44"/>
                    <a:pt x="178" y="44"/>
                  </a:cubicBezTo>
                  <a:close/>
                  <a:moveTo>
                    <a:pt x="176" y="1"/>
                  </a:moveTo>
                  <a:cubicBezTo>
                    <a:pt x="144" y="1"/>
                    <a:pt x="112" y="10"/>
                    <a:pt x="85" y="29"/>
                  </a:cubicBezTo>
                  <a:cubicBezTo>
                    <a:pt x="17" y="80"/>
                    <a:pt x="1" y="177"/>
                    <a:pt x="52" y="245"/>
                  </a:cubicBezTo>
                  <a:cubicBezTo>
                    <a:pt x="81" y="285"/>
                    <a:pt x="127" y="309"/>
                    <a:pt x="178" y="309"/>
                  </a:cubicBezTo>
                  <a:cubicBezTo>
                    <a:pt x="211" y="309"/>
                    <a:pt x="242" y="298"/>
                    <a:pt x="269" y="278"/>
                  </a:cubicBezTo>
                  <a:cubicBezTo>
                    <a:pt x="301" y="254"/>
                    <a:pt x="323" y="218"/>
                    <a:pt x="331" y="177"/>
                  </a:cubicBezTo>
                  <a:cubicBezTo>
                    <a:pt x="337" y="136"/>
                    <a:pt x="327" y="94"/>
                    <a:pt x="302" y="62"/>
                  </a:cubicBezTo>
                  <a:cubicBezTo>
                    <a:pt x="273" y="22"/>
                    <a:pt x="224" y="1"/>
                    <a:pt x="17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4386390" y="5158716"/>
              <a:ext cx="17023" cy="15752"/>
            </a:xfrm>
            <a:custGeom>
              <a:avLst/>
              <a:gdLst/>
              <a:ahLst/>
              <a:cxnLst/>
              <a:rect l="l" t="t" r="r" b="b"/>
              <a:pathLst>
                <a:path w="375" h="347" extrusionOk="0">
                  <a:moveTo>
                    <a:pt x="197" y="44"/>
                  </a:moveTo>
                  <a:cubicBezTo>
                    <a:pt x="238" y="44"/>
                    <a:pt x="276" y="64"/>
                    <a:pt x="299" y="96"/>
                  </a:cubicBezTo>
                  <a:cubicBezTo>
                    <a:pt x="319" y="125"/>
                    <a:pt x="329" y="158"/>
                    <a:pt x="323" y="191"/>
                  </a:cubicBezTo>
                  <a:cubicBezTo>
                    <a:pt x="318" y="226"/>
                    <a:pt x="299" y="255"/>
                    <a:pt x="272" y="275"/>
                  </a:cubicBezTo>
                  <a:cubicBezTo>
                    <a:pt x="250" y="290"/>
                    <a:pt x="224" y="298"/>
                    <a:pt x="198" y="298"/>
                  </a:cubicBezTo>
                  <a:cubicBezTo>
                    <a:pt x="159" y="298"/>
                    <a:pt x="118" y="280"/>
                    <a:pt x="93" y="247"/>
                  </a:cubicBezTo>
                  <a:cubicBezTo>
                    <a:pt x="53" y="190"/>
                    <a:pt x="65" y="110"/>
                    <a:pt x="122" y="69"/>
                  </a:cubicBezTo>
                  <a:cubicBezTo>
                    <a:pt x="144" y="53"/>
                    <a:pt x="169" y="44"/>
                    <a:pt x="197" y="44"/>
                  </a:cubicBezTo>
                  <a:close/>
                  <a:moveTo>
                    <a:pt x="195" y="0"/>
                  </a:moveTo>
                  <a:cubicBezTo>
                    <a:pt x="159" y="0"/>
                    <a:pt x="123" y="10"/>
                    <a:pt x="93" y="32"/>
                  </a:cubicBezTo>
                  <a:cubicBezTo>
                    <a:pt x="17" y="89"/>
                    <a:pt x="1" y="197"/>
                    <a:pt x="55" y="275"/>
                  </a:cubicBezTo>
                  <a:cubicBezTo>
                    <a:pt x="88" y="320"/>
                    <a:pt x="140" y="346"/>
                    <a:pt x="196" y="346"/>
                  </a:cubicBezTo>
                  <a:cubicBezTo>
                    <a:pt x="235" y="344"/>
                    <a:pt x="271" y="334"/>
                    <a:pt x="299" y="312"/>
                  </a:cubicBezTo>
                  <a:cubicBezTo>
                    <a:pt x="336" y="284"/>
                    <a:pt x="361" y="244"/>
                    <a:pt x="368" y="199"/>
                  </a:cubicBezTo>
                  <a:cubicBezTo>
                    <a:pt x="375" y="152"/>
                    <a:pt x="364" y="107"/>
                    <a:pt x="336" y="69"/>
                  </a:cubicBezTo>
                  <a:cubicBezTo>
                    <a:pt x="303" y="24"/>
                    <a:pt x="249" y="0"/>
                    <a:pt x="19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4316300" y="5210012"/>
              <a:ext cx="17886" cy="15707"/>
            </a:xfrm>
            <a:custGeom>
              <a:avLst/>
              <a:gdLst/>
              <a:ahLst/>
              <a:cxnLst/>
              <a:rect l="l" t="t" r="r" b="b"/>
              <a:pathLst>
                <a:path w="394" h="346" extrusionOk="0">
                  <a:moveTo>
                    <a:pt x="197" y="44"/>
                  </a:moveTo>
                  <a:cubicBezTo>
                    <a:pt x="238" y="44"/>
                    <a:pt x="276" y="63"/>
                    <a:pt x="300" y="97"/>
                  </a:cubicBezTo>
                  <a:cubicBezTo>
                    <a:pt x="340" y="153"/>
                    <a:pt x="329" y="234"/>
                    <a:pt x="272" y="274"/>
                  </a:cubicBezTo>
                  <a:cubicBezTo>
                    <a:pt x="250" y="290"/>
                    <a:pt x="224" y="297"/>
                    <a:pt x="198" y="297"/>
                  </a:cubicBezTo>
                  <a:cubicBezTo>
                    <a:pt x="158" y="297"/>
                    <a:pt x="118" y="279"/>
                    <a:pt x="95" y="247"/>
                  </a:cubicBezTo>
                  <a:cubicBezTo>
                    <a:pt x="51" y="190"/>
                    <a:pt x="65" y="110"/>
                    <a:pt x="122" y="68"/>
                  </a:cubicBezTo>
                  <a:cubicBezTo>
                    <a:pt x="144" y="53"/>
                    <a:pt x="169" y="44"/>
                    <a:pt x="197" y="44"/>
                  </a:cubicBezTo>
                  <a:close/>
                  <a:moveTo>
                    <a:pt x="195" y="0"/>
                  </a:moveTo>
                  <a:cubicBezTo>
                    <a:pt x="159" y="0"/>
                    <a:pt x="124" y="10"/>
                    <a:pt x="95" y="31"/>
                  </a:cubicBezTo>
                  <a:cubicBezTo>
                    <a:pt x="18" y="88"/>
                    <a:pt x="1" y="197"/>
                    <a:pt x="58" y="274"/>
                  </a:cubicBezTo>
                  <a:cubicBezTo>
                    <a:pt x="90" y="319"/>
                    <a:pt x="142" y="346"/>
                    <a:pt x="197" y="346"/>
                  </a:cubicBezTo>
                  <a:cubicBezTo>
                    <a:pt x="234" y="346"/>
                    <a:pt x="270" y="334"/>
                    <a:pt x="300" y="313"/>
                  </a:cubicBezTo>
                  <a:cubicBezTo>
                    <a:pt x="376" y="256"/>
                    <a:pt x="393" y="147"/>
                    <a:pt x="338" y="71"/>
                  </a:cubicBezTo>
                  <a:cubicBezTo>
                    <a:pt x="304" y="24"/>
                    <a:pt x="249" y="0"/>
                    <a:pt x="19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4347531" y="5141012"/>
              <a:ext cx="16388" cy="15843"/>
            </a:xfrm>
            <a:custGeom>
              <a:avLst/>
              <a:gdLst/>
              <a:ahLst/>
              <a:cxnLst/>
              <a:rect l="l" t="t" r="r" b="b"/>
              <a:pathLst>
                <a:path w="361" h="349" extrusionOk="0">
                  <a:moveTo>
                    <a:pt x="179" y="47"/>
                  </a:moveTo>
                  <a:cubicBezTo>
                    <a:pt x="243" y="47"/>
                    <a:pt x="299" y="95"/>
                    <a:pt x="305" y="159"/>
                  </a:cubicBezTo>
                  <a:cubicBezTo>
                    <a:pt x="314" y="230"/>
                    <a:pt x="262" y="293"/>
                    <a:pt x="192" y="301"/>
                  </a:cubicBezTo>
                  <a:cubicBezTo>
                    <a:pt x="187" y="301"/>
                    <a:pt x="182" y="302"/>
                    <a:pt x="177" y="302"/>
                  </a:cubicBezTo>
                  <a:cubicBezTo>
                    <a:pt x="112" y="302"/>
                    <a:pt x="58" y="253"/>
                    <a:pt x="51" y="188"/>
                  </a:cubicBezTo>
                  <a:cubicBezTo>
                    <a:pt x="47" y="156"/>
                    <a:pt x="57" y="121"/>
                    <a:pt x="78" y="95"/>
                  </a:cubicBezTo>
                  <a:cubicBezTo>
                    <a:pt x="99" y="69"/>
                    <a:pt x="130" y="52"/>
                    <a:pt x="164" y="48"/>
                  </a:cubicBezTo>
                  <a:cubicBezTo>
                    <a:pt x="169" y="48"/>
                    <a:pt x="173" y="47"/>
                    <a:pt x="179" y="47"/>
                  </a:cubicBezTo>
                  <a:close/>
                  <a:moveTo>
                    <a:pt x="178" y="0"/>
                  </a:moveTo>
                  <a:cubicBezTo>
                    <a:pt x="172" y="0"/>
                    <a:pt x="165" y="1"/>
                    <a:pt x="158" y="1"/>
                  </a:cubicBezTo>
                  <a:cubicBezTo>
                    <a:pt x="113" y="7"/>
                    <a:pt x="72" y="29"/>
                    <a:pt x="42" y="65"/>
                  </a:cubicBezTo>
                  <a:cubicBezTo>
                    <a:pt x="14" y="100"/>
                    <a:pt x="0" y="147"/>
                    <a:pt x="6" y="191"/>
                  </a:cubicBezTo>
                  <a:cubicBezTo>
                    <a:pt x="15" y="283"/>
                    <a:pt x="89" y="348"/>
                    <a:pt x="179" y="348"/>
                  </a:cubicBezTo>
                  <a:cubicBezTo>
                    <a:pt x="185" y="348"/>
                    <a:pt x="190" y="348"/>
                    <a:pt x="198" y="347"/>
                  </a:cubicBezTo>
                  <a:cubicBezTo>
                    <a:pt x="292" y="337"/>
                    <a:pt x="361" y="251"/>
                    <a:pt x="350" y="156"/>
                  </a:cubicBezTo>
                  <a:cubicBezTo>
                    <a:pt x="341" y="67"/>
                    <a:pt x="267" y="0"/>
                    <a:pt x="178"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4356928" y="5227535"/>
              <a:ext cx="16115" cy="15707"/>
            </a:xfrm>
            <a:custGeom>
              <a:avLst/>
              <a:gdLst/>
              <a:ahLst/>
              <a:cxnLst/>
              <a:rect l="l" t="t" r="r" b="b"/>
              <a:pathLst>
                <a:path w="355" h="346" extrusionOk="0">
                  <a:moveTo>
                    <a:pt x="177" y="44"/>
                  </a:moveTo>
                  <a:cubicBezTo>
                    <a:pt x="242" y="44"/>
                    <a:pt x="296" y="93"/>
                    <a:pt x="304" y="157"/>
                  </a:cubicBezTo>
                  <a:cubicBezTo>
                    <a:pt x="308" y="193"/>
                    <a:pt x="297" y="226"/>
                    <a:pt x="276" y="252"/>
                  </a:cubicBezTo>
                  <a:cubicBezTo>
                    <a:pt x="255" y="278"/>
                    <a:pt x="225" y="296"/>
                    <a:pt x="191" y="298"/>
                  </a:cubicBezTo>
                  <a:cubicBezTo>
                    <a:pt x="187" y="299"/>
                    <a:pt x="183" y="299"/>
                    <a:pt x="179" y="299"/>
                  </a:cubicBezTo>
                  <a:cubicBezTo>
                    <a:pt x="112" y="299"/>
                    <a:pt x="57" y="251"/>
                    <a:pt x="50" y="185"/>
                  </a:cubicBezTo>
                  <a:cubicBezTo>
                    <a:pt x="45" y="151"/>
                    <a:pt x="56" y="118"/>
                    <a:pt x="77" y="92"/>
                  </a:cubicBezTo>
                  <a:cubicBezTo>
                    <a:pt x="98" y="65"/>
                    <a:pt x="129" y="48"/>
                    <a:pt x="162" y="45"/>
                  </a:cubicBezTo>
                  <a:cubicBezTo>
                    <a:pt x="168" y="45"/>
                    <a:pt x="172" y="44"/>
                    <a:pt x="177" y="44"/>
                  </a:cubicBezTo>
                  <a:close/>
                  <a:moveTo>
                    <a:pt x="176" y="0"/>
                  </a:moveTo>
                  <a:cubicBezTo>
                    <a:pt x="170" y="0"/>
                    <a:pt x="164" y="0"/>
                    <a:pt x="158" y="1"/>
                  </a:cubicBezTo>
                  <a:cubicBezTo>
                    <a:pt x="113" y="6"/>
                    <a:pt x="72" y="28"/>
                    <a:pt x="43" y="64"/>
                  </a:cubicBezTo>
                  <a:cubicBezTo>
                    <a:pt x="14" y="99"/>
                    <a:pt x="0" y="145"/>
                    <a:pt x="6" y="192"/>
                  </a:cubicBezTo>
                  <a:cubicBezTo>
                    <a:pt x="15" y="280"/>
                    <a:pt x="89" y="346"/>
                    <a:pt x="177" y="346"/>
                  </a:cubicBezTo>
                  <a:cubicBezTo>
                    <a:pt x="184" y="346"/>
                    <a:pt x="191" y="346"/>
                    <a:pt x="196" y="345"/>
                  </a:cubicBezTo>
                  <a:cubicBezTo>
                    <a:pt x="242" y="339"/>
                    <a:pt x="283" y="317"/>
                    <a:pt x="312" y="281"/>
                  </a:cubicBezTo>
                  <a:cubicBezTo>
                    <a:pt x="341" y="246"/>
                    <a:pt x="354" y="199"/>
                    <a:pt x="348" y="154"/>
                  </a:cubicBezTo>
                  <a:cubicBezTo>
                    <a:pt x="340" y="66"/>
                    <a:pt x="264" y="0"/>
                    <a:pt x="17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4311579" y="5166796"/>
              <a:ext cx="17931" cy="15707"/>
            </a:xfrm>
            <a:custGeom>
              <a:avLst/>
              <a:gdLst/>
              <a:ahLst/>
              <a:cxnLst/>
              <a:rect l="l" t="t" r="r" b="b"/>
              <a:pathLst>
                <a:path w="395" h="346" extrusionOk="0">
                  <a:moveTo>
                    <a:pt x="196" y="44"/>
                  </a:moveTo>
                  <a:cubicBezTo>
                    <a:pt x="213" y="44"/>
                    <a:pt x="232" y="48"/>
                    <a:pt x="248" y="54"/>
                  </a:cubicBezTo>
                  <a:cubicBezTo>
                    <a:pt x="312" y="84"/>
                    <a:pt x="342" y="159"/>
                    <a:pt x="312" y="223"/>
                  </a:cubicBezTo>
                  <a:cubicBezTo>
                    <a:pt x="293" y="271"/>
                    <a:pt x="244" y="300"/>
                    <a:pt x="194" y="300"/>
                  </a:cubicBezTo>
                  <a:cubicBezTo>
                    <a:pt x="178" y="300"/>
                    <a:pt x="161" y="296"/>
                    <a:pt x="146" y="290"/>
                  </a:cubicBezTo>
                  <a:cubicBezTo>
                    <a:pt x="80" y="260"/>
                    <a:pt x="52" y="185"/>
                    <a:pt x="79" y="121"/>
                  </a:cubicBezTo>
                  <a:cubicBezTo>
                    <a:pt x="101" y="74"/>
                    <a:pt x="146" y="44"/>
                    <a:pt x="196" y="44"/>
                  </a:cubicBezTo>
                  <a:close/>
                  <a:moveTo>
                    <a:pt x="199" y="1"/>
                  </a:moveTo>
                  <a:cubicBezTo>
                    <a:pt x="129" y="1"/>
                    <a:pt x="68" y="42"/>
                    <a:pt x="38" y="103"/>
                  </a:cubicBezTo>
                  <a:cubicBezTo>
                    <a:pt x="0" y="190"/>
                    <a:pt x="40" y="293"/>
                    <a:pt x="127" y="331"/>
                  </a:cubicBezTo>
                  <a:cubicBezTo>
                    <a:pt x="149" y="340"/>
                    <a:pt x="173" y="345"/>
                    <a:pt x="196" y="345"/>
                  </a:cubicBezTo>
                  <a:cubicBezTo>
                    <a:pt x="265" y="345"/>
                    <a:pt x="328" y="305"/>
                    <a:pt x="357" y="243"/>
                  </a:cubicBezTo>
                  <a:cubicBezTo>
                    <a:pt x="395" y="156"/>
                    <a:pt x="355" y="53"/>
                    <a:pt x="268" y="15"/>
                  </a:cubicBezTo>
                  <a:cubicBezTo>
                    <a:pt x="245" y="6"/>
                    <a:pt x="222" y="1"/>
                    <a:pt x="19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4391928" y="5201796"/>
              <a:ext cx="17069" cy="15752"/>
            </a:xfrm>
            <a:custGeom>
              <a:avLst/>
              <a:gdLst/>
              <a:ahLst/>
              <a:cxnLst/>
              <a:rect l="l" t="t" r="r" b="b"/>
              <a:pathLst>
                <a:path w="376" h="347" extrusionOk="0">
                  <a:moveTo>
                    <a:pt x="179" y="46"/>
                  </a:moveTo>
                  <a:cubicBezTo>
                    <a:pt x="196" y="46"/>
                    <a:pt x="214" y="49"/>
                    <a:pt x="230" y="56"/>
                  </a:cubicBezTo>
                  <a:cubicBezTo>
                    <a:pt x="295" y="86"/>
                    <a:pt x="324" y="162"/>
                    <a:pt x="295" y="226"/>
                  </a:cubicBezTo>
                  <a:cubicBezTo>
                    <a:pt x="274" y="272"/>
                    <a:pt x="226" y="302"/>
                    <a:pt x="177" y="302"/>
                  </a:cubicBezTo>
                  <a:cubicBezTo>
                    <a:pt x="160" y="302"/>
                    <a:pt x="143" y="298"/>
                    <a:pt x="126" y="291"/>
                  </a:cubicBezTo>
                  <a:cubicBezTo>
                    <a:pt x="95" y="278"/>
                    <a:pt x="71" y="252"/>
                    <a:pt x="59" y="220"/>
                  </a:cubicBezTo>
                  <a:cubicBezTo>
                    <a:pt x="47" y="188"/>
                    <a:pt x="47" y="153"/>
                    <a:pt x="61" y="122"/>
                  </a:cubicBezTo>
                  <a:cubicBezTo>
                    <a:pt x="81" y="75"/>
                    <a:pt x="127" y="46"/>
                    <a:pt x="179" y="46"/>
                  </a:cubicBezTo>
                  <a:close/>
                  <a:moveTo>
                    <a:pt x="179" y="1"/>
                  </a:moveTo>
                  <a:cubicBezTo>
                    <a:pt x="111" y="1"/>
                    <a:pt x="48" y="42"/>
                    <a:pt x="21" y="104"/>
                  </a:cubicBezTo>
                  <a:cubicBezTo>
                    <a:pt x="2" y="146"/>
                    <a:pt x="1" y="192"/>
                    <a:pt x="18" y="236"/>
                  </a:cubicBezTo>
                  <a:cubicBezTo>
                    <a:pt x="35" y="279"/>
                    <a:pt x="66" y="313"/>
                    <a:pt x="111" y="332"/>
                  </a:cubicBezTo>
                  <a:cubicBezTo>
                    <a:pt x="133" y="341"/>
                    <a:pt x="156" y="346"/>
                    <a:pt x="180" y="346"/>
                  </a:cubicBezTo>
                  <a:cubicBezTo>
                    <a:pt x="249" y="346"/>
                    <a:pt x="310" y="305"/>
                    <a:pt x="338" y="243"/>
                  </a:cubicBezTo>
                  <a:cubicBezTo>
                    <a:pt x="375" y="158"/>
                    <a:pt x="335" y="54"/>
                    <a:pt x="249" y="15"/>
                  </a:cubicBezTo>
                  <a:cubicBezTo>
                    <a:pt x="227" y="6"/>
                    <a:pt x="202" y="1"/>
                    <a:pt x="17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4487166" y="4992843"/>
              <a:ext cx="118799" cy="118254"/>
            </a:xfrm>
            <a:custGeom>
              <a:avLst/>
              <a:gdLst/>
              <a:ahLst/>
              <a:cxnLst/>
              <a:rect l="l" t="t" r="r" b="b"/>
              <a:pathLst>
                <a:path w="2617" h="2605" extrusionOk="0">
                  <a:moveTo>
                    <a:pt x="1172" y="52"/>
                  </a:moveTo>
                  <a:cubicBezTo>
                    <a:pt x="1194" y="52"/>
                    <a:pt x="1222" y="84"/>
                    <a:pt x="1226" y="131"/>
                  </a:cubicBezTo>
                  <a:lnTo>
                    <a:pt x="1239" y="252"/>
                  </a:lnTo>
                  <a:lnTo>
                    <a:pt x="1260" y="251"/>
                  </a:lnTo>
                  <a:cubicBezTo>
                    <a:pt x="1282" y="248"/>
                    <a:pt x="1304" y="246"/>
                    <a:pt x="1326" y="246"/>
                  </a:cubicBezTo>
                  <a:cubicBezTo>
                    <a:pt x="1349" y="246"/>
                    <a:pt x="1372" y="248"/>
                    <a:pt x="1398" y="249"/>
                  </a:cubicBezTo>
                  <a:lnTo>
                    <a:pt x="1419" y="251"/>
                  </a:lnTo>
                  <a:lnTo>
                    <a:pt x="1437" y="130"/>
                  </a:lnTo>
                  <a:cubicBezTo>
                    <a:pt x="1443" y="85"/>
                    <a:pt x="1472" y="54"/>
                    <a:pt x="1498" y="54"/>
                  </a:cubicBezTo>
                  <a:cubicBezTo>
                    <a:pt x="1507" y="56"/>
                    <a:pt x="1515" y="64"/>
                    <a:pt x="1519" y="69"/>
                  </a:cubicBezTo>
                  <a:cubicBezTo>
                    <a:pt x="1532" y="88"/>
                    <a:pt x="1537" y="116"/>
                    <a:pt x="1532" y="146"/>
                  </a:cubicBezTo>
                  <a:lnTo>
                    <a:pt x="1514" y="267"/>
                  </a:lnTo>
                  <a:lnTo>
                    <a:pt x="1535" y="272"/>
                  </a:lnTo>
                  <a:cubicBezTo>
                    <a:pt x="1583" y="283"/>
                    <a:pt x="1627" y="295"/>
                    <a:pt x="1667" y="309"/>
                  </a:cubicBezTo>
                  <a:lnTo>
                    <a:pt x="1686" y="316"/>
                  </a:lnTo>
                  <a:lnTo>
                    <a:pt x="1735" y="204"/>
                  </a:lnTo>
                  <a:cubicBezTo>
                    <a:pt x="1753" y="165"/>
                    <a:pt x="1782" y="144"/>
                    <a:pt x="1803" y="144"/>
                  </a:cubicBezTo>
                  <a:cubicBezTo>
                    <a:pt x="1807" y="144"/>
                    <a:pt x="1811" y="144"/>
                    <a:pt x="1814" y="146"/>
                  </a:cubicBezTo>
                  <a:cubicBezTo>
                    <a:pt x="1823" y="149"/>
                    <a:pt x="1828" y="159"/>
                    <a:pt x="1831" y="165"/>
                  </a:cubicBezTo>
                  <a:cubicBezTo>
                    <a:pt x="1839" y="186"/>
                    <a:pt x="1837" y="215"/>
                    <a:pt x="1825" y="242"/>
                  </a:cubicBezTo>
                  <a:lnTo>
                    <a:pt x="1775" y="354"/>
                  </a:lnTo>
                  <a:lnTo>
                    <a:pt x="1794" y="364"/>
                  </a:lnTo>
                  <a:cubicBezTo>
                    <a:pt x="1837" y="386"/>
                    <a:pt x="1874" y="411"/>
                    <a:pt x="1911" y="435"/>
                  </a:cubicBezTo>
                  <a:lnTo>
                    <a:pt x="1928" y="447"/>
                  </a:lnTo>
                  <a:lnTo>
                    <a:pt x="2005" y="350"/>
                  </a:lnTo>
                  <a:cubicBezTo>
                    <a:pt x="2026" y="325"/>
                    <a:pt x="2055" y="310"/>
                    <a:pt x="2076" y="310"/>
                  </a:cubicBezTo>
                  <a:cubicBezTo>
                    <a:pt x="2084" y="310"/>
                    <a:pt x="2091" y="312"/>
                    <a:pt x="2096" y="316"/>
                  </a:cubicBezTo>
                  <a:cubicBezTo>
                    <a:pt x="2103" y="322"/>
                    <a:pt x="2106" y="331"/>
                    <a:pt x="2106" y="339"/>
                  </a:cubicBezTo>
                  <a:cubicBezTo>
                    <a:pt x="2109" y="361"/>
                    <a:pt x="2098" y="389"/>
                    <a:pt x="2080" y="412"/>
                  </a:cubicBezTo>
                  <a:lnTo>
                    <a:pt x="2003" y="507"/>
                  </a:lnTo>
                  <a:lnTo>
                    <a:pt x="2019" y="521"/>
                  </a:lnTo>
                  <a:cubicBezTo>
                    <a:pt x="2050" y="550"/>
                    <a:pt x="2081" y="582"/>
                    <a:pt x="2113" y="621"/>
                  </a:cubicBezTo>
                  <a:lnTo>
                    <a:pt x="2127" y="637"/>
                  </a:lnTo>
                  <a:lnTo>
                    <a:pt x="2225" y="565"/>
                  </a:lnTo>
                  <a:cubicBezTo>
                    <a:pt x="2245" y="550"/>
                    <a:pt x="2269" y="541"/>
                    <a:pt x="2290" y="541"/>
                  </a:cubicBezTo>
                  <a:cubicBezTo>
                    <a:pt x="2298" y="541"/>
                    <a:pt x="2314" y="542"/>
                    <a:pt x="2323" y="554"/>
                  </a:cubicBezTo>
                  <a:cubicBezTo>
                    <a:pt x="2332" y="566"/>
                    <a:pt x="2327" y="583"/>
                    <a:pt x="2324" y="592"/>
                  </a:cubicBezTo>
                  <a:cubicBezTo>
                    <a:pt x="2317" y="611"/>
                    <a:pt x="2303" y="629"/>
                    <a:pt x="2283" y="644"/>
                  </a:cubicBezTo>
                  <a:lnTo>
                    <a:pt x="2185" y="716"/>
                  </a:lnTo>
                  <a:lnTo>
                    <a:pt x="2196" y="734"/>
                  </a:lnTo>
                  <a:cubicBezTo>
                    <a:pt x="2222" y="776"/>
                    <a:pt x="2245" y="817"/>
                    <a:pt x="2264" y="855"/>
                  </a:cubicBezTo>
                  <a:lnTo>
                    <a:pt x="2272" y="875"/>
                  </a:lnTo>
                  <a:lnTo>
                    <a:pt x="2386" y="831"/>
                  </a:lnTo>
                  <a:cubicBezTo>
                    <a:pt x="2401" y="825"/>
                    <a:pt x="2417" y="822"/>
                    <a:pt x="2431" y="822"/>
                  </a:cubicBezTo>
                  <a:cubicBezTo>
                    <a:pt x="2456" y="822"/>
                    <a:pt x="2477" y="831"/>
                    <a:pt x="2482" y="845"/>
                  </a:cubicBezTo>
                  <a:cubicBezTo>
                    <a:pt x="2486" y="855"/>
                    <a:pt x="2483" y="865"/>
                    <a:pt x="2480" y="871"/>
                  </a:cubicBezTo>
                  <a:cubicBezTo>
                    <a:pt x="2470" y="891"/>
                    <a:pt x="2448" y="911"/>
                    <a:pt x="2420" y="922"/>
                  </a:cubicBezTo>
                  <a:lnTo>
                    <a:pt x="2306" y="966"/>
                  </a:lnTo>
                  <a:lnTo>
                    <a:pt x="2312" y="986"/>
                  </a:lnTo>
                  <a:cubicBezTo>
                    <a:pt x="2325" y="1030"/>
                    <a:pt x="2335" y="1074"/>
                    <a:pt x="2344" y="1119"/>
                  </a:cubicBezTo>
                  <a:lnTo>
                    <a:pt x="2348" y="1140"/>
                  </a:lnTo>
                  <a:lnTo>
                    <a:pt x="2470" y="1128"/>
                  </a:lnTo>
                  <a:cubicBezTo>
                    <a:pt x="2475" y="1127"/>
                    <a:pt x="2480" y="1127"/>
                    <a:pt x="2485" y="1127"/>
                  </a:cubicBezTo>
                  <a:cubicBezTo>
                    <a:pt x="2523" y="1127"/>
                    <a:pt x="2556" y="1145"/>
                    <a:pt x="2559" y="1167"/>
                  </a:cubicBezTo>
                  <a:cubicBezTo>
                    <a:pt x="2561" y="1190"/>
                    <a:pt x="2529" y="1219"/>
                    <a:pt x="2480" y="1225"/>
                  </a:cubicBezTo>
                  <a:lnTo>
                    <a:pt x="2359" y="1238"/>
                  </a:lnTo>
                  <a:lnTo>
                    <a:pt x="2360" y="1259"/>
                  </a:lnTo>
                  <a:cubicBezTo>
                    <a:pt x="2361" y="1301"/>
                    <a:pt x="2360" y="1344"/>
                    <a:pt x="2355" y="1397"/>
                  </a:cubicBezTo>
                  <a:lnTo>
                    <a:pt x="2354" y="1418"/>
                  </a:lnTo>
                  <a:lnTo>
                    <a:pt x="2476" y="1436"/>
                  </a:lnTo>
                  <a:cubicBezTo>
                    <a:pt x="2504" y="1440"/>
                    <a:pt x="2530" y="1455"/>
                    <a:pt x="2544" y="1471"/>
                  </a:cubicBezTo>
                  <a:cubicBezTo>
                    <a:pt x="2548" y="1477"/>
                    <a:pt x="2554" y="1486"/>
                    <a:pt x="2552" y="1497"/>
                  </a:cubicBezTo>
                  <a:cubicBezTo>
                    <a:pt x="2549" y="1518"/>
                    <a:pt x="2518" y="1534"/>
                    <a:pt x="2480" y="1534"/>
                  </a:cubicBezTo>
                  <a:cubicBezTo>
                    <a:pt x="2474" y="1534"/>
                    <a:pt x="2467" y="1534"/>
                    <a:pt x="2461" y="1533"/>
                  </a:cubicBezTo>
                  <a:lnTo>
                    <a:pt x="2340" y="1514"/>
                  </a:lnTo>
                  <a:lnTo>
                    <a:pt x="2334" y="1535"/>
                  </a:lnTo>
                  <a:cubicBezTo>
                    <a:pt x="2324" y="1583"/>
                    <a:pt x="2312" y="1628"/>
                    <a:pt x="2297" y="1667"/>
                  </a:cubicBezTo>
                  <a:lnTo>
                    <a:pt x="2290" y="1687"/>
                  </a:lnTo>
                  <a:lnTo>
                    <a:pt x="2402" y="1735"/>
                  </a:lnTo>
                  <a:cubicBezTo>
                    <a:pt x="2429" y="1747"/>
                    <a:pt x="2450" y="1767"/>
                    <a:pt x="2459" y="1788"/>
                  </a:cubicBezTo>
                  <a:cubicBezTo>
                    <a:pt x="2461" y="1794"/>
                    <a:pt x="2464" y="1804"/>
                    <a:pt x="2459" y="1813"/>
                  </a:cubicBezTo>
                  <a:cubicBezTo>
                    <a:pt x="2453" y="1826"/>
                    <a:pt x="2434" y="1834"/>
                    <a:pt x="2410" y="1834"/>
                  </a:cubicBezTo>
                  <a:cubicBezTo>
                    <a:pt x="2395" y="1834"/>
                    <a:pt x="2378" y="1830"/>
                    <a:pt x="2362" y="1824"/>
                  </a:cubicBezTo>
                  <a:lnTo>
                    <a:pt x="2250" y="1773"/>
                  </a:lnTo>
                  <a:lnTo>
                    <a:pt x="2239" y="1792"/>
                  </a:lnTo>
                  <a:cubicBezTo>
                    <a:pt x="2217" y="1835"/>
                    <a:pt x="2193" y="1873"/>
                    <a:pt x="2169" y="1909"/>
                  </a:cubicBezTo>
                  <a:lnTo>
                    <a:pt x="2157" y="1926"/>
                  </a:lnTo>
                  <a:lnTo>
                    <a:pt x="2253" y="2004"/>
                  </a:lnTo>
                  <a:cubicBezTo>
                    <a:pt x="2275" y="2023"/>
                    <a:pt x="2291" y="2047"/>
                    <a:pt x="2294" y="2070"/>
                  </a:cubicBezTo>
                  <a:cubicBezTo>
                    <a:pt x="2295" y="2077"/>
                    <a:pt x="2294" y="2087"/>
                    <a:pt x="2289" y="2095"/>
                  </a:cubicBezTo>
                  <a:cubicBezTo>
                    <a:pt x="2280" y="2105"/>
                    <a:pt x="2266" y="2106"/>
                    <a:pt x="2258" y="2106"/>
                  </a:cubicBezTo>
                  <a:cubicBezTo>
                    <a:pt x="2237" y="2106"/>
                    <a:pt x="2212" y="2097"/>
                    <a:pt x="2192" y="2080"/>
                  </a:cubicBezTo>
                  <a:lnTo>
                    <a:pt x="2097" y="2004"/>
                  </a:lnTo>
                  <a:lnTo>
                    <a:pt x="2083" y="2020"/>
                  </a:lnTo>
                  <a:cubicBezTo>
                    <a:pt x="2055" y="2050"/>
                    <a:pt x="2023" y="2079"/>
                    <a:pt x="1982" y="2114"/>
                  </a:cubicBezTo>
                  <a:lnTo>
                    <a:pt x="1966" y="2126"/>
                  </a:lnTo>
                  <a:lnTo>
                    <a:pt x="2039" y="2225"/>
                  </a:lnTo>
                  <a:cubicBezTo>
                    <a:pt x="2056" y="2250"/>
                    <a:pt x="2065" y="2277"/>
                    <a:pt x="2061" y="2299"/>
                  </a:cubicBezTo>
                  <a:cubicBezTo>
                    <a:pt x="2060" y="2306"/>
                    <a:pt x="2058" y="2316"/>
                    <a:pt x="2050" y="2321"/>
                  </a:cubicBezTo>
                  <a:cubicBezTo>
                    <a:pt x="2045" y="2325"/>
                    <a:pt x="2039" y="2327"/>
                    <a:pt x="2032" y="2327"/>
                  </a:cubicBezTo>
                  <a:cubicBezTo>
                    <a:pt x="2010" y="2327"/>
                    <a:pt x="1980" y="2310"/>
                    <a:pt x="1960" y="2282"/>
                  </a:cubicBezTo>
                  <a:lnTo>
                    <a:pt x="1888" y="2183"/>
                  </a:lnTo>
                  <a:lnTo>
                    <a:pt x="1869" y="2195"/>
                  </a:lnTo>
                  <a:cubicBezTo>
                    <a:pt x="1827" y="2223"/>
                    <a:pt x="1788" y="2244"/>
                    <a:pt x="1749" y="2261"/>
                  </a:cubicBezTo>
                  <a:lnTo>
                    <a:pt x="1730" y="2271"/>
                  </a:lnTo>
                  <a:lnTo>
                    <a:pt x="1773" y="2384"/>
                  </a:lnTo>
                  <a:cubicBezTo>
                    <a:pt x="1791" y="2430"/>
                    <a:pt x="1780" y="2472"/>
                    <a:pt x="1758" y="2480"/>
                  </a:cubicBezTo>
                  <a:cubicBezTo>
                    <a:pt x="1755" y="2481"/>
                    <a:pt x="1752" y="2481"/>
                    <a:pt x="1749" y="2481"/>
                  </a:cubicBezTo>
                  <a:cubicBezTo>
                    <a:pt x="1727" y="2481"/>
                    <a:pt x="1699" y="2460"/>
                    <a:pt x="1684" y="2420"/>
                  </a:cubicBezTo>
                  <a:lnTo>
                    <a:pt x="1638" y="2305"/>
                  </a:lnTo>
                  <a:lnTo>
                    <a:pt x="1618" y="2311"/>
                  </a:lnTo>
                  <a:cubicBezTo>
                    <a:pt x="1576" y="2325"/>
                    <a:pt x="1533" y="2335"/>
                    <a:pt x="1485" y="2343"/>
                  </a:cubicBezTo>
                  <a:lnTo>
                    <a:pt x="1464" y="2347"/>
                  </a:lnTo>
                  <a:lnTo>
                    <a:pt x="1478" y="2469"/>
                  </a:lnTo>
                  <a:cubicBezTo>
                    <a:pt x="1483" y="2520"/>
                    <a:pt x="1460" y="2557"/>
                    <a:pt x="1438" y="2559"/>
                  </a:cubicBezTo>
                  <a:lnTo>
                    <a:pt x="1436" y="2581"/>
                  </a:lnTo>
                  <a:lnTo>
                    <a:pt x="1436" y="2560"/>
                  </a:lnTo>
                  <a:cubicBezTo>
                    <a:pt x="1413" y="2560"/>
                    <a:pt x="1386" y="2528"/>
                    <a:pt x="1381" y="2481"/>
                  </a:cubicBezTo>
                  <a:lnTo>
                    <a:pt x="1368" y="2359"/>
                  </a:lnTo>
                  <a:lnTo>
                    <a:pt x="1347" y="2362"/>
                  </a:lnTo>
                  <a:cubicBezTo>
                    <a:pt x="1336" y="2362"/>
                    <a:pt x="1325" y="2362"/>
                    <a:pt x="1313" y="2362"/>
                  </a:cubicBezTo>
                  <a:cubicBezTo>
                    <a:pt x="1282" y="2362"/>
                    <a:pt x="1250" y="2360"/>
                    <a:pt x="1211" y="2357"/>
                  </a:cubicBezTo>
                  <a:lnTo>
                    <a:pt x="1190" y="2356"/>
                  </a:lnTo>
                  <a:lnTo>
                    <a:pt x="1172" y="2478"/>
                  </a:lnTo>
                  <a:cubicBezTo>
                    <a:pt x="1165" y="2522"/>
                    <a:pt x="1136" y="2552"/>
                    <a:pt x="1111" y="2552"/>
                  </a:cubicBezTo>
                  <a:cubicBezTo>
                    <a:pt x="1096" y="2550"/>
                    <a:pt x="1088" y="2536"/>
                    <a:pt x="1084" y="2526"/>
                  </a:cubicBezTo>
                  <a:cubicBezTo>
                    <a:pt x="1075" y="2508"/>
                    <a:pt x="1073" y="2484"/>
                    <a:pt x="1075" y="2462"/>
                  </a:cubicBezTo>
                  <a:lnTo>
                    <a:pt x="1094" y="2340"/>
                  </a:lnTo>
                  <a:lnTo>
                    <a:pt x="1073" y="2335"/>
                  </a:lnTo>
                  <a:cubicBezTo>
                    <a:pt x="1024" y="2325"/>
                    <a:pt x="980" y="2313"/>
                    <a:pt x="941" y="2298"/>
                  </a:cubicBezTo>
                  <a:lnTo>
                    <a:pt x="921" y="2292"/>
                  </a:lnTo>
                  <a:lnTo>
                    <a:pt x="873" y="2404"/>
                  </a:lnTo>
                  <a:cubicBezTo>
                    <a:pt x="855" y="2443"/>
                    <a:pt x="825" y="2464"/>
                    <a:pt x="805" y="2464"/>
                  </a:cubicBezTo>
                  <a:cubicBezTo>
                    <a:pt x="801" y="2464"/>
                    <a:pt x="798" y="2463"/>
                    <a:pt x="795" y="2462"/>
                  </a:cubicBezTo>
                  <a:cubicBezTo>
                    <a:pt x="773" y="2452"/>
                    <a:pt x="764" y="2410"/>
                    <a:pt x="784" y="2364"/>
                  </a:cubicBezTo>
                  <a:lnTo>
                    <a:pt x="835" y="2252"/>
                  </a:lnTo>
                  <a:lnTo>
                    <a:pt x="816" y="2241"/>
                  </a:lnTo>
                  <a:cubicBezTo>
                    <a:pt x="775" y="2220"/>
                    <a:pt x="736" y="2195"/>
                    <a:pt x="700" y="2171"/>
                  </a:cubicBezTo>
                  <a:lnTo>
                    <a:pt x="683" y="2158"/>
                  </a:lnTo>
                  <a:lnTo>
                    <a:pt x="605" y="2255"/>
                  </a:lnTo>
                  <a:cubicBezTo>
                    <a:pt x="584" y="2280"/>
                    <a:pt x="555" y="2295"/>
                    <a:pt x="533" y="2295"/>
                  </a:cubicBezTo>
                  <a:cubicBezTo>
                    <a:pt x="526" y="2295"/>
                    <a:pt x="519" y="2294"/>
                    <a:pt x="514" y="2290"/>
                  </a:cubicBezTo>
                  <a:cubicBezTo>
                    <a:pt x="495" y="2276"/>
                    <a:pt x="498" y="2232"/>
                    <a:pt x="529" y="2194"/>
                  </a:cubicBezTo>
                  <a:lnTo>
                    <a:pt x="605" y="2099"/>
                  </a:lnTo>
                  <a:lnTo>
                    <a:pt x="589" y="2084"/>
                  </a:lnTo>
                  <a:cubicBezTo>
                    <a:pt x="558" y="2057"/>
                    <a:pt x="529" y="2024"/>
                    <a:pt x="495" y="1984"/>
                  </a:cubicBezTo>
                  <a:lnTo>
                    <a:pt x="482" y="1968"/>
                  </a:lnTo>
                  <a:lnTo>
                    <a:pt x="382" y="2041"/>
                  </a:lnTo>
                  <a:cubicBezTo>
                    <a:pt x="362" y="2056"/>
                    <a:pt x="339" y="2065"/>
                    <a:pt x="318" y="2065"/>
                  </a:cubicBezTo>
                  <a:cubicBezTo>
                    <a:pt x="308" y="2065"/>
                    <a:pt x="294" y="2063"/>
                    <a:pt x="284" y="2051"/>
                  </a:cubicBezTo>
                  <a:cubicBezTo>
                    <a:pt x="272" y="2034"/>
                    <a:pt x="283" y="1992"/>
                    <a:pt x="324" y="1962"/>
                  </a:cubicBezTo>
                  <a:lnTo>
                    <a:pt x="424" y="1889"/>
                  </a:lnTo>
                  <a:lnTo>
                    <a:pt x="413" y="1871"/>
                  </a:lnTo>
                  <a:cubicBezTo>
                    <a:pt x="384" y="1828"/>
                    <a:pt x="363" y="1789"/>
                    <a:pt x="345" y="1751"/>
                  </a:cubicBezTo>
                  <a:lnTo>
                    <a:pt x="336" y="1731"/>
                  </a:lnTo>
                  <a:lnTo>
                    <a:pt x="223" y="1776"/>
                  </a:lnTo>
                  <a:cubicBezTo>
                    <a:pt x="208" y="1782"/>
                    <a:pt x="193" y="1784"/>
                    <a:pt x="179" y="1784"/>
                  </a:cubicBezTo>
                  <a:cubicBezTo>
                    <a:pt x="154" y="1784"/>
                    <a:pt x="132" y="1776"/>
                    <a:pt x="126" y="1761"/>
                  </a:cubicBezTo>
                  <a:cubicBezTo>
                    <a:pt x="123" y="1752"/>
                    <a:pt x="125" y="1744"/>
                    <a:pt x="129" y="1736"/>
                  </a:cubicBezTo>
                  <a:cubicBezTo>
                    <a:pt x="139" y="1717"/>
                    <a:pt x="161" y="1697"/>
                    <a:pt x="188" y="1687"/>
                  </a:cubicBezTo>
                  <a:lnTo>
                    <a:pt x="303" y="1641"/>
                  </a:lnTo>
                  <a:lnTo>
                    <a:pt x="297" y="1620"/>
                  </a:lnTo>
                  <a:cubicBezTo>
                    <a:pt x="283" y="1581"/>
                    <a:pt x="273" y="1538"/>
                    <a:pt x="265" y="1487"/>
                  </a:cubicBezTo>
                  <a:lnTo>
                    <a:pt x="261" y="1466"/>
                  </a:lnTo>
                  <a:lnTo>
                    <a:pt x="139" y="1480"/>
                  </a:lnTo>
                  <a:cubicBezTo>
                    <a:pt x="134" y="1480"/>
                    <a:pt x="129" y="1481"/>
                    <a:pt x="124" y="1481"/>
                  </a:cubicBezTo>
                  <a:cubicBezTo>
                    <a:pt x="85" y="1481"/>
                    <a:pt x="53" y="1462"/>
                    <a:pt x="50" y="1440"/>
                  </a:cubicBezTo>
                  <a:cubicBezTo>
                    <a:pt x="47" y="1418"/>
                    <a:pt x="80" y="1388"/>
                    <a:pt x="129" y="1383"/>
                  </a:cubicBezTo>
                  <a:lnTo>
                    <a:pt x="250" y="1370"/>
                  </a:lnTo>
                  <a:lnTo>
                    <a:pt x="249" y="1349"/>
                  </a:lnTo>
                  <a:cubicBezTo>
                    <a:pt x="247" y="1308"/>
                    <a:pt x="249" y="1264"/>
                    <a:pt x="253" y="1212"/>
                  </a:cubicBezTo>
                  <a:lnTo>
                    <a:pt x="255" y="1191"/>
                  </a:lnTo>
                  <a:lnTo>
                    <a:pt x="133" y="1172"/>
                  </a:lnTo>
                  <a:cubicBezTo>
                    <a:pt x="84" y="1165"/>
                    <a:pt x="54" y="1134"/>
                    <a:pt x="56" y="1111"/>
                  </a:cubicBezTo>
                  <a:cubicBezTo>
                    <a:pt x="60" y="1090"/>
                    <a:pt x="90" y="1074"/>
                    <a:pt x="126" y="1074"/>
                  </a:cubicBezTo>
                  <a:cubicBezTo>
                    <a:pt x="133" y="1074"/>
                    <a:pt x="140" y="1075"/>
                    <a:pt x="147" y="1076"/>
                  </a:cubicBezTo>
                  <a:lnTo>
                    <a:pt x="268" y="1095"/>
                  </a:lnTo>
                  <a:lnTo>
                    <a:pt x="274" y="1074"/>
                  </a:lnTo>
                  <a:cubicBezTo>
                    <a:pt x="284" y="1023"/>
                    <a:pt x="297" y="981"/>
                    <a:pt x="311" y="942"/>
                  </a:cubicBezTo>
                  <a:lnTo>
                    <a:pt x="319" y="922"/>
                  </a:lnTo>
                  <a:lnTo>
                    <a:pt x="207" y="872"/>
                  </a:lnTo>
                  <a:cubicBezTo>
                    <a:pt x="162" y="853"/>
                    <a:pt x="140" y="814"/>
                    <a:pt x="149" y="795"/>
                  </a:cubicBezTo>
                  <a:cubicBezTo>
                    <a:pt x="155" y="782"/>
                    <a:pt x="174" y="774"/>
                    <a:pt x="197" y="774"/>
                  </a:cubicBezTo>
                  <a:cubicBezTo>
                    <a:pt x="212" y="774"/>
                    <a:pt x="230" y="777"/>
                    <a:pt x="246" y="785"/>
                  </a:cubicBezTo>
                  <a:lnTo>
                    <a:pt x="358" y="834"/>
                  </a:lnTo>
                  <a:lnTo>
                    <a:pt x="369" y="817"/>
                  </a:lnTo>
                  <a:cubicBezTo>
                    <a:pt x="390" y="775"/>
                    <a:pt x="414" y="735"/>
                    <a:pt x="440" y="699"/>
                  </a:cubicBezTo>
                  <a:lnTo>
                    <a:pt x="452" y="682"/>
                  </a:lnTo>
                  <a:lnTo>
                    <a:pt x="357" y="606"/>
                  </a:lnTo>
                  <a:cubicBezTo>
                    <a:pt x="319" y="574"/>
                    <a:pt x="307" y="533"/>
                    <a:pt x="321" y="515"/>
                  </a:cubicBezTo>
                  <a:cubicBezTo>
                    <a:pt x="330" y="505"/>
                    <a:pt x="341" y="502"/>
                    <a:pt x="351" y="502"/>
                  </a:cubicBezTo>
                  <a:cubicBezTo>
                    <a:pt x="372" y="502"/>
                    <a:pt x="397" y="513"/>
                    <a:pt x="416" y="529"/>
                  </a:cubicBezTo>
                  <a:lnTo>
                    <a:pt x="511" y="606"/>
                  </a:lnTo>
                  <a:lnTo>
                    <a:pt x="526" y="590"/>
                  </a:lnTo>
                  <a:cubicBezTo>
                    <a:pt x="552" y="560"/>
                    <a:pt x="584" y="531"/>
                    <a:pt x="626" y="496"/>
                  </a:cubicBezTo>
                  <a:lnTo>
                    <a:pt x="642" y="483"/>
                  </a:lnTo>
                  <a:lnTo>
                    <a:pt x="569" y="384"/>
                  </a:lnTo>
                  <a:cubicBezTo>
                    <a:pt x="552" y="360"/>
                    <a:pt x="543" y="333"/>
                    <a:pt x="547" y="310"/>
                  </a:cubicBezTo>
                  <a:cubicBezTo>
                    <a:pt x="548" y="304"/>
                    <a:pt x="551" y="293"/>
                    <a:pt x="558" y="287"/>
                  </a:cubicBezTo>
                  <a:cubicBezTo>
                    <a:pt x="563" y="284"/>
                    <a:pt x="569" y="283"/>
                    <a:pt x="575" y="283"/>
                  </a:cubicBezTo>
                  <a:cubicBezTo>
                    <a:pt x="597" y="283"/>
                    <a:pt x="627" y="300"/>
                    <a:pt x="647" y="327"/>
                  </a:cubicBezTo>
                  <a:lnTo>
                    <a:pt x="720" y="426"/>
                  </a:lnTo>
                  <a:lnTo>
                    <a:pt x="738" y="415"/>
                  </a:lnTo>
                  <a:cubicBezTo>
                    <a:pt x="783" y="385"/>
                    <a:pt x="821" y="364"/>
                    <a:pt x="858" y="348"/>
                  </a:cubicBezTo>
                  <a:lnTo>
                    <a:pt x="878" y="339"/>
                  </a:lnTo>
                  <a:lnTo>
                    <a:pt x="835" y="224"/>
                  </a:lnTo>
                  <a:cubicBezTo>
                    <a:pt x="824" y="196"/>
                    <a:pt x="822" y="168"/>
                    <a:pt x="831" y="148"/>
                  </a:cubicBezTo>
                  <a:cubicBezTo>
                    <a:pt x="835" y="142"/>
                    <a:pt x="840" y="132"/>
                    <a:pt x="848" y="129"/>
                  </a:cubicBezTo>
                  <a:cubicBezTo>
                    <a:pt x="851" y="128"/>
                    <a:pt x="854" y="128"/>
                    <a:pt x="857" y="128"/>
                  </a:cubicBezTo>
                  <a:cubicBezTo>
                    <a:pt x="879" y="128"/>
                    <a:pt x="909" y="149"/>
                    <a:pt x="924" y="190"/>
                  </a:cubicBezTo>
                  <a:lnTo>
                    <a:pt x="969" y="305"/>
                  </a:lnTo>
                  <a:lnTo>
                    <a:pt x="989" y="299"/>
                  </a:lnTo>
                  <a:cubicBezTo>
                    <a:pt x="1031" y="285"/>
                    <a:pt x="1075" y="275"/>
                    <a:pt x="1122" y="267"/>
                  </a:cubicBezTo>
                  <a:lnTo>
                    <a:pt x="1143" y="263"/>
                  </a:lnTo>
                  <a:lnTo>
                    <a:pt x="1130" y="141"/>
                  </a:lnTo>
                  <a:cubicBezTo>
                    <a:pt x="1127" y="111"/>
                    <a:pt x="1133" y="83"/>
                    <a:pt x="1147" y="65"/>
                  </a:cubicBezTo>
                  <a:cubicBezTo>
                    <a:pt x="1151" y="59"/>
                    <a:pt x="1158" y="53"/>
                    <a:pt x="1172" y="52"/>
                  </a:cubicBezTo>
                  <a:close/>
                  <a:moveTo>
                    <a:pt x="1164" y="0"/>
                  </a:moveTo>
                  <a:cubicBezTo>
                    <a:pt x="1144" y="3"/>
                    <a:pt x="1126" y="14"/>
                    <a:pt x="1111" y="31"/>
                  </a:cubicBezTo>
                  <a:cubicBezTo>
                    <a:pt x="1090" y="57"/>
                    <a:pt x="1079" y="98"/>
                    <a:pt x="1084" y="140"/>
                  </a:cubicBezTo>
                  <a:lnTo>
                    <a:pt x="1091" y="221"/>
                  </a:lnTo>
                  <a:cubicBezTo>
                    <a:pt x="1058" y="227"/>
                    <a:pt x="1026" y="234"/>
                    <a:pt x="994" y="244"/>
                  </a:cubicBezTo>
                  <a:lnTo>
                    <a:pt x="964" y="169"/>
                  </a:lnTo>
                  <a:cubicBezTo>
                    <a:pt x="944" y="114"/>
                    <a:pt x="897" y="77"/>
                    <a:pt x="854" y="77"/>
                  </a:cubicBezTo>
                  <a:cubicBezTo>
                    <a:pt x="846" y="77"/>
                    <a:pt x="838" y="79"/>
                    <a:pt x="830" y="82"/>
                  </a:cubicBezTo>
                  <a:cubicBezTo>
                    <a:pt x="811" y="90"/>
                    <a:pt x="796" y="105"/>
                    <a:pt x="787" y="126"/>
                  </a:cubicBezTo>
                  <a:cubicBezTo>
                    <a:pt x="773" y="157"/>
                    <a:pt x="773" y="200"/>
                    <a:pt x="789" y="238"/>
                  </a:cubicBezTo>
                  <a:lnTo>
                    <a:pt x="819" y="312"/>
                  </a:lnTo>
                  <a:cubicBezTo>
                    <a:pt x="791" y="326"/>
                    <a:pt x="763" y="342"/>
                    <a:pt x="731" y="361"/>
                  </a:cubicBezTo>
                  <a:lnTo>
                    <a:pt x="684" y="297"/>
                  </a:lnTo>
                  <a:cubicBezTo>
                    <a:pt x="655" y="257"/>
                    <a:pt x="613" y="234"/>
                    <a:pt x="575" y="234"/>
                  </a:cubicBezTo>
                  <a:cubicBezTo>
                    <a:pt x="559" y="234"/>
                    <a:pt x="544" y="239"/>
                    <a:pt x="531" y="248"/>
                  </a:cubicBezTo>
                  <a:cubicBezTo>
                    <a:pt x="515" y="260"/>
                    <a:pt x="505" y="279"/>
                    <a:pt x="501" y="301"/>
                  </a:cubicBezTo>
                  <a:cubicBezTo>
                    <a:pt x="496" y="335"/>
                    <a:pt x="508" y="375"/>
                    <a:pt x="532" y="408"/>
                  </a:cubicBezTo>
                  <a:lnTo>
                    <a:pt x="581" y="474"/>
                  </a:lnTo>
                  <a:cubicBezTo>
                    <a:pt x="552" y="497"/>
                    <a:pt x="529" y="519"/>
                    <a:pt x="508" y="542"/>
                  </a:cubicBezTo>
                  <a:lnTo>
                    <a:pt x="446" y="492"/>
                  </a:lnTo>
                  <a:cubicBezTo>
                    <a:pt x="417" y="469"/>
                    <a:pt x="382" y="457"/>
                    <a:pt x="352" y="457"/>
                  </a:cubicBezTo>
                  <a:cubicBezTo>
                    <a:pt x="325" y="457"/>
                    <a:pt x="301" y="466"/>
                    <a:pt x="286" y="484"/>
                  </a:cubicBezTo>
                  <a:cubicBezTo>
                    <a:pt x="253" y="524"/>
                    <a:pt x="272" y="593"/>
                    <a:pt x="328" y="639"/>
                  </a:cubicBezTo>
                  <a:lnTo>
                    <a:pt x="391" y="690"/>
                  </a:lnTo>
                  <a:cubicBezTo>
                    <a:pt x="372" y="717"/>
                    <a:pt x="355" y="745"/>
                    <a:pt x="339" y="775"/>
                  </a:cubicBezTo>
                  <a:lnTo>
                    <a:pt x="265" y="743"/>
                  </a:lnTo>
                  <a:cubicBezTo>
                    <a:pt x="243" y="733"/>
                    <a:pt x="220" y="728"/>
                    <a:pt x="199" y="728"/>
                  </a:cubicBezTo>
                  <a:cubicBezTo>
                    <a:pt x="158" y="728"/>
                    <a:pt x="122" y="745"/>
                    <a:pt x="108" y="776"/>
                  </a:cubicBezTo>
                  <a:cubicBezTo>
                    <a:pt x="87" y="825"/>
                    <a:pt x="123" y="886"/>
                    <a:pt x="188" y="915"/>
                  </a:cubicBezTo>
                  <a:lnTo>
                    <a:pt x="261" y="946"/>
                  </a:lnTo>
                  <a:cubicBezTo>
                    <a:pt x="250" y="976"/>
                    <a:pt x="243" y="1008"/>
                    <a:pt x="234" y="1043"/>
                  </a:cubicBezTo>
                  <a:lnTo>
                    <a:pt x="154" y="1031"/>
                  </a:lnTo>
                  <a:cubicBezTo>
                    <a:pt x="145" y="1029"/>
                    <a:pt x="137" y="1029"/>
                    <a:pt x="128" y="1029"/>
                  </a:cubicBezTo>
                  <a:cubicBezTo>
                    <a:pt x="67" y="1029"/>
                    <a:pt x="18" y="1060"/>
                    <a:pt x="12" y="1104"/>
                  </a:cubicBezTo>
                  <a:cubicBezTo>
                    <a:pt x="4" y="1157"/>
                    <a:pt x="54" y="1207"/>
                    <a:pt x="127" y="1218"/>
                  </a:cubicBezTo>
                  <a:lnTo>
                    <a:pt x="206" y="1230"/>
                  </a:lnTo>
                  <a:cubicBezTo>
                    <a:pt x="203" y="1266"/>
                    <a:pt x="202" y="1298"/>
                    <a:pt x="203" y="1330"/>
                  </a:cubicBezTo>
                  <a:lnTo>
                    <a:pt x="124" y="1339"/>
                  </a:lnTo>
                  <a:cubicBezTo>
                    <a:pt x="51" y="1346"/>
                    <a:pt x="0" y="1393"/>
                    <a:pt x="6" y="1446"/>
                  </a:cubicBezTo>
                  <a:cubicBezTo>
                    <a:pt x="10" y="1492"/>
                    <a:pt x="60" y="1527"/>
                    <a:pt x="122" y="1527"/>
                  </a:cubicBezTo>
                  <a:cubicBezTo>
                    <a:pt x="130" y="1527"/>
                    <a:pt x="137" y="1526"/>
                    <a:pt x="145" y="1525"/>
                  </a:cubicBezTo>
                  <a:lnTo>
                    <a:pt x="225" y="1516"/>
                  </a:lnTo>
                  <a:cubicBezTo>
                    <a:pt x="232" y="1552"/>
                    <a:pt x="240" y="1583"/>
                    <a:pt x="249" y="1614"/>
                  </a:cubicBezTo>
                  <a:lnTo>
                    <a:pt x="174" y="1642"/>
                  </a:lnTo>
                  <a:cubicBezTo>
                    <a:pt x="134" y="1657"/>
                    <a:pt x="103" y="1684"/>
                    <a:pt x="90" y="1716"/>
                  </a:cubicBezTo>
                  <a:cubicBezTo>
                    <a:pt x="81" y="1737"/>
                    <a:pt x="80" y="1759"/>
                    <a:pt x="87" y="1777"/>
                  </a:cubicBezTo>
                  <a:cubicBezTo>
                    <a:pt x="100" y="1810"/>
                    <a:pt x="139" y="1829"/>
                    <a:pt x="184" y="1829"/>
                  </a:cubicBezTo>
                  <a:cubicBezTo>
                    <a:pt x="203" y="1829"/>
                    <a:pt x="223" y="1826"/>
                    <a:pt x="242" y="1818"/>
                  </a:cubicBezTo>
                  <a:lnTo>
                    <a:pt x="317" y="1789"/>
                  </a:lnTo>
                  <a:cubicBezTo>
                    <a:pt x="331" y="1816"/>
                    <a:pt x="346" y="1846"/>
                    <a:pt x="365" y="1876"/>
                  </a:cubicBezTo>
                  <a:lnTo>
                    <a:pt x="301" y="1924"/>
                  </a:lnTo>
                  <a:cubicBezTo>
                    <a:pt x="241" y="1967"/>
                    <a:pt x="220" y="2035"/>
                    <a:pt x="251" y="2077"/>
                  </a:cubicBezTo>
                  <a:cubicBezTo>
                    <a:pt x="267" y="2097"/>
                    <a:pt x="293" y="2107"/>
                    <a:pt x="322" y="2107"/>
                  </a:cubicBezTo>
                  <a:cubicBezTo>
                    <a:pt x="351" y="2107"/>
                    <a:pt x="384" y="2097"/>
                    <a:pt x="413" y="2076"/>
                  </a:cubicBezTo>
                  <a:lnTo>
                    <a:pt x="477" y="2027"/>
                  </a:lnTo>
                  <a:cubicBezTo>
                    <a:pt x="501" y="2056"/>
                    <a:pt x="524" y="2079"/>
                    <a:pt x="546" y="2100"/>
                  </a:cubicBezTo>
                  <a:lnTo>
                    <a:pt x="496" y="2162"/>
                  </a:lnTo>
                  <a:cubicBezTo>
                    <a:pt x="450" y="2219"/>
                    <a:pt x="447" y="2289"/>
                    <a:pt x="488" y="2324"/>
                  </a:cubicBezTo>
                  <a:cubicBezTo>
                    <a:pt x="501" y="2334"/>
                    <a:pt x="517" y="2339"/>
                    <a:pt x="535" y="2339"/>
                  </a:cubicBezTo>
                  <a:cubicBezTo>
                    <a:pt x="571" y="2339"/>
                    <a:pt x="613" y="2318"/>
                    <a:pt x="642" y="2281"/>
                  </a:cubicBezTo>
                  <a:lnTo>
                    <a:pt x="692" y="2218"/>
                  </a:lnTo>
                  <a:cubicBezTo>
                    <a:pt x="719" y="2236"/>
                    <a:pt x="747" y="2253"/>
                    <a:pt x="778" y="2269"/>
                  </a:cubicBezTo>
                  <a:lnTo>
                    <a:pt x="745" y="2343"/>
                  </a:lnTo>
                  <a:cubicBezTo>
                    <a:pt x="715" y="2410"/>
                    <a:pt x="730" y="2479"/>
                    <a:pt x="779" y="2500"/>
                  </a:cubicBezTo>
                  <a:cubicBezTo>
                    <a:pt x="788" y="2503"/>
                    <a:pt x="797" y="2505"/>
                    <a:pt x="806" y="2505"/>
                  </a:cubicBezTo>
                  <a:cubicBezTo>
                    <a:pt x="848" y="2505"/>
                    <a:pt x="895" y="2471"/>
                    <a:pt x="918" y="2418"/>
                  </a:cubicBezTo>
                  <a:lnTo>
                    <a:pt x="950" y="2346"/>
                  </a:lnTo>
                  <a:cubicBezTo>
                    <a:pt x="979" y="2356"/>
                    <a:pt x="1011" y="2364"/>
                    <a:pt x="1046" y="2373"/>
                  </a:cubicBezTo>
                  <a:lnTo>
                    <a:pt x="1034" y="2452"/>
                  </a:lnTo>
                  <a:cubicBezTo>
                    <a:pt x="1029" y="2485"/>
                    <a:pt x="1032" y="2517"/>
                    <a:pt x="1045" y="2543"/>
                  </a:cubicBezTo>
                  <a:cubicBezTo>
                    <a:pt x="1057" y="2572"/>
                    <a:pt x="1079" y="2590"/>
                    <a:pt x="1106" y="2595"/>
                  </a:cubicBezTo>
                  <a:cubicBezTo>
                    <a:pt x="1109" y="2595"/>
                    <a:pt x="1113" y="2595"/>
                    <a:pt x="1117" y="2595"/>
                  </a:cubicBezTo>
                  <a:cubicBezTo>
                    <a:pt x="1165" y="2595"/>
                    <a:pt x="1210" y="2546"/>
                    <a:pt x="1220" y="2481"/>
                  </a:cubicBezTo>
                  <a:lnTo>
                    <a:pt x="1231" y="2402"/>
                  </a:lnTo>
                  <a:cubicBezTo>
                    <a:pt x="1259" y="2404"/>
                    <a:pt x="1284" y="2405"/>
                    <a:pt x="1308" y="2405"/>
                  </a:cubicBezTo>
                  <a:cubicBezTo>
                    <a:pt x="1316" y="2405"/>
                    <a:pt x="1323" y="2405"/>
                    <a:pt x="1331" y="2405"/>
                  </a:cubicBezTo>
                  <a:lnTo>
                    <a:pt x="1341" y="2484"/>
                  </a:lnTo>
                  <a:cubicBezTo>
                    <a:pt x="1348" y="2552"/>
                    <a:pt x="1390" y="2604"/>
                    <a:pt x="1441" y="2604"/>
                  </a:cubicBezTo>
                  <a:lnTo>
                    <a:pt x="1448" y="2604"/>
                  </a:lnTo>
                  <a:cubicBezTo>
                    <a:pt x="1501" y="2599"/>
                    <a:pt x="1537" y="2537"/>
                    <a:pt x="1530" y="2464"/>
                  </a:cubicBezTo>
                  <a:lnTo>
                    <a:pt x="1520" y="2385"/>
                  </a:lnTo>
                  <a:cubicBezTo>
                    <a:pt x="1554" y="2378"/>
                    <a:pt x="1586" y="2370"/>
                    <a:pt x="1617" y="2362"/>
                  </a:cubicBezTo>
                  <a:lnTo>
                    <a:pt x="1647" y="2436"/>
                  </a:lnTo>
                  <a:cubicBezTo>
                    <a:pt x="1668" y="2492"/>
                    <a:pt x="1713" y="2529"/>
                    <a:pt x="1755" y="2529"/>
                  </a:cubicBezTo>
                  <a:cubicBezTo>
                    <a:pt x="1764" y="2529"/>
                    <a:pt x="1772" y="2527"/>
                    <a:pt x="1781" y="2524"/>
                  </a:cubicBezTo>
                  <a:cubicBezTo>
                    <a:pt x="1830" y="2504"/>
                    <a:pt x="1848" y="2435"/>
                    <a:pt x="1822" y="2368"/>
                  </a:cubicBezTo>
                  <a:lnTo>
                    <a:pt x="1793" y="2294"/>
                  </a:lnTo>
                  <a:cubicBezTo>
                    <a:pt x="1821" y="2281"/>
                    <a:pt x="1849" y="2263"/>
                    <a:pt x="1880" y="2246"/>
                  </a:cubicBezTo>
                  <a:lnTo>
                    <a:pt x="1927" y="2310"/>
                  </a:lnTo>
                  <a:cubicBezTo>
                    <a:pt x="1957" y="2350"/>
                    <a:pt x="1997" y="2373"/>
                    <a:pt x="2036" y="2373"/>
                  </a:cubicBezTo>
                  <a:cubicBezTo>
                    <a:pt x="2053" y="2373"/>
                    <a:pt x="2069" y="2368"/>
                    <a:pt x="2080" y="2358"/>
                  </a:cubicBezTo>
                  <a:cubicBezTo>
                    <a:pt x="2096" y="2347"/>
                    <a:pt x="2106" y="2329"/>
                    <a:pt x="2111" y="2306"/>
                  </a:cubicBezTo>
                  <a:cubicBezTo>
                    <a:pt x="2116" y="2272"/>
                    <a:pt x="2104" y="2232"/>
                    <a:pt x="2080" y="2198"/>
                  </a:cubicBezTo>
                  <a:lnTo>
                    <a:pt x="2033" y="2133"/>
                  </a:lnTo>
                  <a:cubicBezTo>
                    <a:pt x="2060" y="2109"/>
                    <a:pt x="2084" y="2087"/>
                    <a:pt x="2105" y="2064"/>
                  </a:cubicBezTo>
                  <a:lnTo>
                    <a:pt x="2168" y="2115"/>
                  </a:lnTo>
                  <a:cubicBezTo>
                    <a:pt x="2196" y="2138"/>
                    <a:pt x="2231" y="2150"/>
                    <a:pt x="2262" y="2150"/>
                  </a:cubicBezTo>
                  <a:cubicBezTo>
                    <a:pt x="2289" y="2150"/>
                    <a:pt x="2313" y="2141"/>
                    <a:pt x="2328" y="2122"/>
                  </a:cubicBezTo>
                  <a:cubicBezTo>
                    <a:pt x="2342" y="2106"/>
                    <a:pt x="2347" y="2087"/>
                    <a:pt x="2344" y="2064"/>
                  </a:cubicBezTo>
                  <a:cubicBezTo>
                    <a:pt x="2340" y="2030"/>
                    <a:pt x="2318" y="1995"/>
                    <a:pt x="2286" y="1968"/>
                  </a:cubicBezTo>
                  <a:lnTo>
                    <a:pt x="2224" y="1919"/>
                  </a:lnTo>
                  <a:cubicBezTo>
                    <a:pt x="2243" y="1892"/>
                    <a:pt x="2259" y="1863"/>
                    <a:pt x="2275" y="1833"/>
                  </a:cubicBezTo>
                  <a:lnTo>
                    <a:pt x="2349" y="1866"/>
                  </a:lnTo>
                  <a:cubicBezTo>
                    <a:pt x="2371" y="1875"/>
                    <a:pt x="2393" y="1880"/>
                    <a:pt x="2415" y="1880"/>
                  </a:cubicBezTo>
                  <a:cubicBezTo>
                    <a:pt x="2456" y="1880"/>
                    <a:pt x="2493" y="1862"/>
                    <a:pt x="2506" y="1831"/>
                  </a:cubicBezTo>
                  <a:cubicBezTo>
                    <a:pt x="2514" y="1813"/>
                    <a:pt x="2514" y="1792"/>
                    <a:pt x="2506" y="1771"/>
                  </a:cubicBezTo>
                  <a:cubicBezTo>
                    <a:pt x="2495" y="1739"/>
                    <a:pt x="2464" y="1709"/>
                    <a:pt x="2424" y="1692"/>
                  </a:cubicBezTo>
                  <a:lnTo>
                    <a:pt x="2352" y="1660"/>
                  </a:lnTo>
                  <a:cubicBezTo>
                    <a:pt x="2363" y="1630"/>
                    <a:pt x="2371" y="1598"/>
                    <a:pt x="2380" y="1564"/>
                  </a:cubicBezTo>
                  <a:lnTo>
                    <a:pt x="2459" y="1576"/>
                  </a:lnTo>
                  <a:cubicBezTo>
                    <a:pt x="2468" y="1577"/>
                    <a:pt x="2478" y="1578"/>
                    <a:pt x="2487" y="1578"/>
                  </a:cubicBezTo>
                  <a:cubicBezTo>
                    <a:pt x="2547" y="1578"/>
                    <a:pt x="2594" y="1546"/>
                    <a:pt x="2602" y="1502"/>
                  </a:cubicBezTo>
                  <a:cubicBezTo>
                    <a:pt x="2605" y="1482"/>
                    <a:pt x="2600" y="1461"/>
                    <a:pt x="2586" y="1443"/>
                  </a:cubicBezTo>
                  <a:cubicBezTo>
                    <a:pt x="2566" y="1414"/>
                    <a:pt x="2529" y="1394"/>
                    <a:pt x="2489" y="1388"/>
                  </a:cubicBezTo>
                  <a:lnTo>
                    <a:pt x="2410" y="1377"/>
                  </a:lnTo>
                  <a:cubicBezTo>
                    <a:pt x="2412" y="1340"/>
                    <a:pt x="2413" y="1308"/>
                    <a:pt x="2412" y="1276"/>
                  </a:cubicBezTo>
                  <a:lnTo>
                    <a:pt x="2491" y="1268"/>
                  </a:lnTo>
                  <a:cubicBezTo>
                    <a:pt x="2564" y="1261"/>
                    <a:pt x="2617" y="1213"/>
                    <a:pt x="2611" y="1160"/>
                  </a:cubicBezTo>
                  <a:cubicBezTo>
                    <a:pt x="2606" y="1114"/>
                    <a:pt x="2555" y="1080"/>
                    <a:pt x="2491" y="1080"/>
                  </a:cubicBezTo>
                  <a:cubicBezTo>
                    <a:pt x="2485" y="1080"/>
                    <a:pt x="2477" y="1080"/>
                    <a:pt x="2470" y="1081"/>
                  </a:cubicBezTo>
                  <a:lnTo>
                    <a:pt x="2390" y="1091"/>
                  </a:lnTo>
                  <a:cubicBezTo>
                    <a:pt x="2384" y="1057"/>
                    <a:pt x="2375" y="1025"/>
                    <a:pt x="2366" y="993"/>
                  </a:cubicBezTo>
                  <a:lnTo>
                    <a:pt x="2442" y="964"/>
                  </a:lnTo>
                  <a:cubicBezTo>
                    <a:pt x="2480" y="949"/>
                    <a:pt x="2511" y="922"/>
                    <a:pt x="2526" y="890"/>
                  </a:cubicBezTo>
                  <a:cubicBezTo>
                    <a:pt x="2535" y="869"/>
                    <a:pt x="2537" y="848"/>
                    <a:pt x="2528" y="829"/>
                  </a:cubicBezTo>
                  <a:cubicBezTo>
                    <a:pt x="2516" y="796"/>
                    <a:pt x="2477" y="777"/>
                    <a:pt x="2432" y="777"/>
                  </a:cubicBezTo>
                  <a:cubicBezTo>
                    <a:pt x="2413" y="777"/>
                    <a:pt x="2393" y="781"/>
                    <a:pt x="2373" y="788"/>
                  </a:cubicBezTo>
                  <a:lnTo>
                    <a:pt x="2299" y="818"/>
                  </a:lnTo>
                  <a:cubicBezTo>
                    <a:pt x="2285" y="788"/>
                    <a:pt x="2269" y="761"/>
                    <a:pt x="2250" y="730"/>
                  </a:cubicBezTo>
                  <a:lnTo>
                    <a:pt x="2315" y="683"/>
                  </a:lnTo>
                  <a:cubicBezTo>
                    <a:pt x="2342" y="664"/>
                    <a:pt x="2361" y="638"/>
                    <a:pt x="2371" y="611"/>
                  </a:cubicBezTo>
                  <a:cubicBezTo>
                    <a:pt x="2382" y="580"/>
                    <a:pt x="2380" y="551"/>
                    <a:pt x="2365" y="530"/>
                  </a:cubicBezTo>
                  <a:cubicBezTo>
                    <a:pt x="2350" y="510"/>
                    <a:pt x="2323" y="500"/>
                    <a:pt x="2294" y="500"/>
                  </a:cubicBezTo>
                  <a:cubicBezTo>
                    <a:pt x="2265" y="500"/>
                    <a:pt x="2232" y="510"/>
                    <a:pt x="2205" y="530"/>
                  </a:cubicBezTo>
                  <a:lnTo>
                    <a:pt x="2139" y="577"/>
                  </a:lnTo>
                  <a:cubicBezTo>
                    <a:pt x="2117" y="551"/>
                    <a:pt x="2094" y="527"/>
                    <a:pt x="2071" y="505"/>
                  </a:cubicBezTo>
                  <a:lnTo>
                    <a:pt x="2121" y="443"/>
                  </a:lnTo>
                  <a:cubicBezTo>
                    <a:pt x="2148" y="411"/>
                    <a:pt x="2160" y="370"/>
                    <a:pt x="2157" y="338"/>
                  </a:cubicBezTo>
                  <a:cubicBezTo>
                    <a:pt x="2154" y="316"/>
                    <a:pt x="2144" y="297"/>
                    <a:pt x="2129" y="284"/>
                  </a:cubicBezTo>
                  <a:cubicBezTo>
                    <a:pt x="2116" y="274"/>
                    <a:pt x="2099" y="269"/>
                    <a:pt x="2082" y="269"/>
                  </a:cubicBezTo>
                  <a:cubicBezTo>
                    <a:pt x="2045" y="269"/>
                    <a:pt x="2003" y="289"/>
                    <a:pt x="1974" y="326"/>
                  </a:cubicBezTo>
                  <a:lnTo>
                    <a:pt x="1923" y="387"/>
                  </a:lnTo>
                  <a:cubicBezTo>
                    <a:pt x="1897" y="369"/>
                    <a:pt x="1868" y="353"/>
                    <a:pt x="1838" y="337"/>
                  </a:cubicBezTo>
                  <a:lnTo>
                    <a:pt x="1869" y="263"/>
                  </a:lnTo>
                  <a:cubicBezTo>
                    <a:pt x="1886" y="224"/>
                    <a:pt x="1889" y="182"/>
                    <a:pt x="1878" y="150"/>
                  </a:cubicBezTo>
                  <a:cubicBezTo>
                    <a:pt x="1869" y="129"/>
                    <a:pt x="1854" y="113"/>
                    <a:pt x="1837" y="106"/>
                  </a:cubicBezTo>
                  <a:cubicBezTo>
                    <a:pt x="1827" y="102"/>
                    <a:pt x="1818" y="100"/>
                    <a:pt x="1808" y="100"/>
                  </a:cubicBezTo>
                  <a:cubicBezTo>
                    <a:pt x="1766" y="100"/>
                    <a:pt x="1721" y="134"/>
                    <a:pt x="1698" y="186"/>
                  </a:cubicBezTo>
                  <a:lnTo>
                    <a:pt x="1667" y="259"/>
                  </a:lnTo>
                  <a:cubicBezTo>
                    <a:pt x="1636" y="248"/>
                    <a:pt x="1604" y="240"/>
                    <a:pt x="1570" y="231"/>
                  </a:cubicBezTo>
                  <a:lnTo>
                    <a:pt x="1582" y="152"/>
                  </a:lnTo>
                  <a:cubicBezTo>
                    <a:pt x="1589" y="111"/>
                    <a:pt x="1580" y="69"/>
                    <a:pt x="1559" y="41"/>
                  </a:cubicBezTo>
                  <a:cubicBezTo>
                    <a:pt x="1546" y="22"/>
                    <a:pt x="1528" y="12"/>
                    <a:pt x="1509" y="8"/>
                  </a:cubicBezTo>
                  <a:cubicBezTo>
                    <a:pt x="1506" y="7"/>
                    <a:pt x="1503" y="7"/>
                    <a:pt x="1500" y="7"/>
                  </a:cubicBezTo>
                  <a:cubicBezTo>
                    <a:pt x="1451" y="7"/>
                    <a:pt x="1405" y="56"/>
                    <a:pt x="1395" y="122"/>
                  </a:cubicBezTo>
                  <a:lnTo>
                    <a:pt x="1383" y="201"/>
                  </a:lnTo>
                  <a:cubicBezTo>
                    <a:pt x="1356" y="198"/>
                    <a:pt x="1331" y="197"/>
                    <a:pt x="1307" y="197"/>
                  </a:cubicBezTo>
                  <a:cubicBezTo>
                    <a:pt x="1299" y="197"/>
                    <a:pt x="1291" y="197"/>
                    <a:pt x="1283" y="198"/>
                  </a:cubicBezTo>
                  <a:lnTo>
                    <a:pt x="1272" y="121"/>
                  </a:lnTo>
                  <a:cubicBezTo>
                    <a:pt x="1266" y="52"/>
                    <a:pt x="1222" y="0"/>
                    <a:pt x="117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500013" y="5006915"/>
              <a:ext cx="92787" cy="90154"/>
            </a:xfrm>
            <a:custGeom>
              <a:avLst/>
              <a:gdLst/>
              <a:ahLst/>
              <a:cxnLst/>
              <a:rect l="l" t="t" r="r" b="b"/>
              <a:pathLst>
                <a:path w="2044" h="1986" extrusionOk="0">
                  <a:moveTo>
                    <a:pt x="1022" y="45"/>
                  </a:moveTo>
                  <a:cubicBezTo>
                    <a:pt x="1324" y="45"/>
                    <a:pt x="1610" y="190"/>
                    <a:pt x="1788" y="434"/>
                  </a:cubicBezTo>
                  <a:cubicBezTo>
                    <a:pt x="1936" y="638"/>
                    <a:pt x="1997" y="888"/>
                    <a:pt x="1960" y="1138"/>
                  </a:cubicBezTo>
                  <a:cubicBezTo>
                    <a:pt x="1922" y="1388"/>
                    <a:pt x="1787" y="1609"/>
                    <a:pt x="1582" y="1757"/>
                  </a:cubicBezTo>
                  <a:cubicBezTo>
                    <a:pt x="1419" y="1878"/>
                    <a:pt x="1227" y="1941"/>
                    <a:pt x="1023" y="1941"/>
                  </a:cubicBezTo>
                  <a:cubicBezTo>
                    <a:pt x="721" y="1941"/>
                    <a:pt x="436" y="1795"/>
                    <a:pt x="258" y="1553"/>
                  </a:cubicBezTo>
                  <a:cubicBezTo>
                    <a:pt x="110" y="1349"/>
                    <a:pt x="48" y="1098"/>
                    <a:pt x="88" y="849"/>
                  </a:cubicBezTo>
                  <a:cubicBezTo>
                    <a:pt x="126" y="598"/>
                    <a:pt x="261" y="379"/>
                    <a:pt x="464" y="229"/>
                  </a:cubicBezTo>
                  <a:cubicBezTo>
                    <a:pt x="627" y="108"/>
                    <a:pt x="820" y="45"/>
                    <a:pt x="1022" y="45"/>
                  </a:cubicBezTo>
                  <a:close/>
                  <a:moveTo>
                    <a:pt x="1021" y="0"/>
                  </a:moveTo>
                  <a:cubicBezTo>
                    <a:pt x="810" y="0"/>
                    <a:pt x="606" y="66"/>
                    <a:pt x="436" y="191"/>
                  </a:cubicBezTo>
                  <a:cubicBezTo>
                    <a:pt x="222" y="347"/>
                    <a:pt x="82" y="577"/>
                    <a:pt x="41" y="840"/>
                  </a:cubicBezTo>
                  <a:cubicBezTo>
                    <a:pt x="0" y="1102"/>
                    <a:pt x="64" y="1365"/>
                    <a:pt x="221" y="1578"/>
                  </a:cubicBezTo>
                  <a:cubicBezTo>
                    <a:pt x="406" y="1832"/>
                    <a:pt x="707" y="1984"/>
                    <a:pt x="1022" y="1985"/>
                  </a:cubicBezTo>
                  <a:cubicBezTo>
                    <a:pt x="1234" y="1985"/>
                    <a:pt x="1435" y="1920"/>
                    <a:pt x="1607" y="1794"/>
                  </a:cubicBezTo>
                  <a:cubicBezTo>
                    <a:pt x="1821" y="1637"/>
                    <a:pt x="1962" y="1407"/>
                    <a:pt x="2003" y="1146"/>
                  </a:cubicBezTo>
                  <a:cubicBezTo>
                    <a:pt x="2044" y="883"/>
                    <a:pt x="1980" y="622"/>
                    <a:pt x="1823" y="407"/>
                  </a:cubicBezTo>
                  <a:cubicBezTo>
                    <a:pt x="1638" y="153"/>
                    <a:pt x="1337" y="0"/>
                    <a:pt x="102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510363" y="5020125"/>
              <a:ext cx="72178" cy="63689"/>
            </a:xfrm>
            <a:custGeom>
              <a:avLst/>
              <a:gdLst/>
              <a:ahLst/>
              <a:cxnLst/>
              <a:rect l="l" t="t" r="r" b="b"/>
              <a:pathLst>
                <a:path w="1590" h="1403" extrusionOk="0">
                  <a:moveTo>
                    <a:pt x="793" y="46"/>
                  </a:moveTo>
                  <a:cubicBezTo>
                    <a:pt x="1001" y="46"/>
                    <a:pt x="1200" y="146"/>
                    <a:pt x="1322" y="315"/>
                  </a:cubicBezTo>
                  <a:cubicBezTo>
                    <a:pt x="1536" y="606"/>
                    <a:pt x="1473" y="1017"/>
                    <a:pt x="1180" y="1230"/>
                  </a:cubicBezTo>
                  <a:cubicBezTo>
                    <a:pt x="1067" y="1313"/>
                    <a:pt x="934" y="1357"/>
                    <a:pt x="794" y="1357"/>
                  </a:cubicBezTo>
                  <a:cubicBezTo>
                    <a:pt x="586" y="1357"/>
                    <a:pt x="388" y="1256"/>
                    <a:pt x="265" y="1088"/>
                  </a:cubicBezTo>
                  <a:cubicBezTo>
                    <a:pt x="52" y="797"/>
                    <a:pt x="115" y="385"/>
                    <a:pt x="407" y="172"/>
                  </a:cubicBezTo>
                  <a:cubicBezTo>
                    <a:pt x="520" y="89"/>
                    <a:pt x="653" y="46"/>
                    <a:pt x="793" y="46"/>
                  </a:cubicBezTo>
                  <a:close/>
                  <a:moveTo>
                    <a:pt x="794" y="0"/>
                  </a:moveTo>
                  <a:cubicBezTo>
                    <a:pt x="645" y="0"/>
                    <a:pt x="501" y="47"/>
                    <a:pt x="381" y="136"/>
                  </a:cubicBezTo>
                  <a:cubicBezTo>
                    <a:pt x="67" y="363"/>
                    <a:pt x="1" y="803"/>
                    <a:pt x="229" y="1116"/>
                  </a:cubicBezTo>
                  <a:cubicBezTo>
                    <a:pt x="361" y="1295"/>
                    <a:pt x="571" y="1403"/>
                    <a:pt x="795" y="1403"/>
                  </a:cubicBezTo>
                  <a:cubicBezTo>
                    <a:pt x="944" y="1403"/>
                    <a:pt x="1088" y="1357"/>
                    <a:pt x="1209" y="1267"/>
                  </a:cubicBezTo>
                  <a:cubicBezTo>
                    <a:pt x="1522" y="1039"/>
                    <a:pt x="1589" y="599"/>
                    <a:pt x="1361" y="288"/>
                  </a:cubicBezTo>
                  <a:cubicBezTo>
                    <a:pt x="1230" y="109"/>
                    <a:pt x="1017" y="0"/>
                    <a:pt x="79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518444" y="5027207"/>
              <a:ext cx="53339" cy="49435"/>
            </a:xfrm>
            <a:custGeom>
              <a:avLst/>
              <a:gdLst/>
              <a:ahLst/>
              <a:cxnLst/>
              <a:rect l="l" t="t" r="r" b="b"/>
              <a:pathLst>
                <a:path w="1175" h="1089" extrusionOk="0">
                  <a:moveTo>
                    <a:pt x="616" y="48"/>
                  </a:moveTo>
                  <a:cubicBezTo>
                    <a:pt x="774" y="48"/>
                    <a:pt x="926" y="124"/>
                    <a:pt x="1020" y="251"/>
                  </a:cubicBezTo>
                  <a:cubicBezTo>
                    <a:pt x="1099" y="359"/>
                    <a:pt x="1131" y="491"/>
                    <a:pt x="1108" y="623"/>
                  </a:cubicBezTo>
                  <a:cubicBezTo>
                    <a:pt x="1090" y="755"/>
                    <a:pt x="1018" y="871"/>
                    <a:pt x="911" y="948"/>
                  </a:cubicBezTo>
                  <a:cubicBezTo>
                    <a:pt x="826" y="1011"/>
                    <a:pt x="724" y="1045"/>
                    <a:pt x="617" y="1045"/>
                  </a:cubicBezTo>
                  <a:cubicBezTo>
                    <a:pt x="459" y="1045"/>
                    <a:pt x="308" y="968"/>
                    <a:pt x="215" y="840"/>
                  </a:cubicBezTo>
                  <a:cubicBezTo>
                    <a:pt x="52" y="618"/>
                    <a:pt x="100" y="306"/>
                    <a:pt x="322" y="144"/>
                  </a:cubicBezTo>
                  <a:cubicBezTo>
                    <a:pt x="408" y="81"/>
                    <a:pt x="509" y="48"/>
                    <a:pt x="616" y="48"/>
                  </a:cubicBezTo>
                  <a:close/>
                  <a:moveTo>
                    <a:pt x="613" y="0"/>
                  </a:moveTo>
                  <a:cubicBezTo>
                    <a:pt x="498" y="0"/>
                    <a:pt x="386" y="36"/>
                    <a:pt x="293" y="106"/>
                  </a:cubicBezTo>
                  <a:cubicBezTo>
                    <a:pt x="53" y="283"/>
                    <a:pt x="0" y="625"/>
                    <a:pt x="177" y="866"/>
                  </a:cubicBezTo>
                  <a:cubicBezTo>
                    <a:pt x="279" y="1006"/>
                    <a:pt x="443" y="1089"/>
                    <a:pt x="616" y="1089"/>
                  </a:cubicBezTo>
                  <a:cubicBezTo>
                    <a:pt x="732" y="1089"/>
                    <a:pt x="843" y="1052"/>
                    <a:pt x="937" y="983"/>
                  </a:cubicBezTo>
                  <a:cubicBezTo>
                    <a:pt x="1054" y="898"/>
                    <a:pt x="1131" y="771"/>
                    <a:pt x="1153" y="628"/>
                  </a:cubicBezTo>
                  <a:cubicBezTo>
                    <a:pt x="1175" y="483"/>
                    <a:pt x="1139" y="340"/>
                    <a:pt x="1054" y="223"/>
                  </a:cubicBezTo>
                  <a:cubicBezTo>
                    <a:pt x="950" y="83"/>
                    <a:pt x="787" y="0"/>
                    <a:pt x="613"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31744" y="5038964"/>
              <a:ext cx="29325" cy="25966"/>
            </a:xfrm>
            <a:custGeom>
              <a:avLst/>
              <a:gdLst/>
              <a:ahLst/>
              <a:cxnLst/>
              <a:rect l="l" t="t" r="r" b="b"/>
              <a:pathLst>
                <a:path w="646" h="572" extrusionOk="0">
                  <a:moveTo>
                    <a:pt x="323" y="47"/>
                  </a:moveTo>
                  <a:cubicBezTo>
                    <a:pt x="400" y="47"/>
                    <a:pt x="472" y="84"/>
                    <a:pt x="517" y="144"/>
                  </a:cubicBezTo>
                  <a:cubicBezTo>
                    <a:pt x="595" y="251"/>
                    <a:pt x="571" y="402"/>
                    <a:pt x="465" y="480"/>
                  </a:cubicBezTo>
                  <a:cubicBezTo>
                    <a:pt x="424" y="509"/>
                    <a:pt x="376" y="525"/>
                    <a:pt x="324" y="525"/>
                  </a:cubicBezTo>
                  <a:cubicBezTo>
                    <a:pt x="248" y="525"/>
                    <a:pt x="175" y="488"/>
                    <a:pt x="131" y="428"/>
                  </a:cubicBezTo>
                  <a:cubicBezTo>
                    <a:pt x="53" y="322"/>
                    <a:pt x="75" y="171"/>
                    <a:pt x="182" y="93"/>
                  </a:cubicBezTo>
                  <a:cubicBezTo>
                    <a:pt x="223" y="63"/>
                    <a:pt x="271" y="47"/>
                    <a:pt x="323" y="47"/>
                  </a:cubicBezTo>
                  <a:close/>
                  <a:moveTo>
                    <a:pt x="323" y="1"/>
                  </a:moveTo>
                  <a:cubicBezTo>
                    <a:pt x="262" y="1"/>
                    <a:pt x="205" y="19"/>
                    <a:pt x="154" y="56"/>
                  </a:cubicBezTo>
                  <a:cubicBezTo>
                    <a:pt x="28" y="149"/>
                    <a:pt x="0" y="328"/>
                    <a:pt x="92" y="454"/>
                  </a:cubicBezTo>
                  <a:cubicBezTo>
                    <a:pt x="147" y="528"/>
                    <a:pt x="233" y="571"/>
                    <a:pt x="323" y="571"/>
                  </a:cubicBezTo>
                  <a:cubicBezTo>
                    <a:pt x="384" y="571"/>
                    <a:pt x="442" y="554"/>
                    <a:pt x="492" y="517"/>
                  </a:cubicBezTo>
                  <a:cubicBezTo>
                    <a:pt x="618" y="424"/>
                    <a:pt x="646" y="245"/>
                    <a:pt x="554" y="118"/>
                  </a:cubicBezTo>
                  <a:cubicBezTo>
                    <a:pt x="501" y="44"/>
                    <a:pt x="414" y="1"/>
                    <a:pt x="32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501511" y="5645305"/>
              <a:ext cx="101549" cy="101503"/>
            </a:xfrm>
            <a:custGeom>
              <a:avLst/>
              <a:gdLst/>
              <a:ahLst/>
              <a:cxnLst/>
              <a:rect l="l" t="t" r="r" b="b"/>
              <a:pathLst>
                <a:path w="2237" h="2236" extrusionOk="0">
                  <a:moveTo>
                    <a:pt x="1096" y="49"/>
                  </a:moveTo>
                  <a:lnTo>
                    <a:pt x="1100" y="91"/>
                  </a:lnTo>
                  <a:cubicBezTo>
                    <a:pt x="1038" y="92"/>
                    <a:pt x="977" y="99"/>
                    <a:pt x="918" y="111"/>
                  </a:cubicBezTo>
                  <a:lnTo>
                    <a:pt x="914" y="69"/>
                  </a:lnTo>
                  <a:lnTo>
                    <a:pt x="1096" y="49"/>
                  </a:lnTo>
                  <a:close/>
                  <a:moveTo>
                    <a:pt x="1465" y="107"/>
                  </a:moveTo>
                  <a:lnTo>
                    <a:pt x="1632" y="180"/>
                  </a:lnTo>
                  <a:lnTo>
                    <a:pt x="1615" y="218"/>
                  </a:lnTo>
                  <a:cubicBezTo>
                    <a:pt x="1563" y="190"/>
                    <a:pt x="1507" y="166"/>
                    <a:pt x="1448" y="147"/>
                  </a:cubicBezTo>
                  <a:lnTo>
                    <a:pt x="1465" y="107"/>
                  </a:lnTo>
                  <a:close/>
                  <a:moveTo>
                    <a:pt x="565" y="203"/>
                  </a:moveTo>
                  <a:lnTo>
                    <a:pt x="589" y="236"/>
                  </a:lnTo>
                  <a:cubicBezTo>
                    <a:pt x="562" y="253"/>
                    <a:pt x="536" y="269"/>
                    <a:pt x="513" y="286"/>
                  </a:cubicBezTo>
                  <a:cubicBezTo>
                    <a:pt x="489" y="303"/>
                    <a:pt x="467" y="323"/>
                    <a:pt x="442" y="344"/>
                  </a:cubicBezTo>
                  <a:lnTo>
                    <a:pt x="417" y="311"/>
                  </a:lnTo>
                  <a:lnTo>
                    <a:pt x="565" y="203"/>
                  </a:lnTo>
                  <a:close/>
                  <a:moveTo>
                    <a:pt x="1923" y="416"/>
                  </a:moveTo>
                  <a:lnTo>
                    <a:pt x="2032" y="563"/>
                  </a:lnTo>
                  <a:lnTo>
                    <a:pt x="1999" y="587"/>
                  </a:lnTo>
                  <a:cubicBezTo>
                    <a:pt x="1982" y="560"/>
                    <a:pt x="1966" y="535"/>
                    <a:pt x="1949" y="512"/>
                  </a:cubicBezTo>
                  <a:cubicBezTo>
                    <a:pt x="1932" y="489"/>
                    <a:pt x="1913" y="465"/>
                    <a:pt x="1891" y="442"/>
                  </a:cubicBezTo>
                  <a:lnTo>
                    <a:pt x="1923" y="416"/>
                  </a:lnTo>
                  <a:close/>
                  <a:moveTo>
                    <a:pt x="182" y="603"/>
                  </a:moveTo>
                  <a:lnTo>
                    <a:pt x="220" y="621"/>
                  </a:lnTo>
                  <a:cubicBezTo>
                    <a:pt x="192" y="674"/>
                    <a:pt x="166" y="730"/>
                    <a:pt x="149" y="788"/>
                  </a:cubicBezTo>
                  <a:lnTo>
                    <a:pt x="108" y="771"/>
                  </a:lnTo>
                  <a:lnTo>
                    <a:pt x="182" y="603"/>
                  </a:lnTo>
                  <a:close/>
                  <a:moveTo>
                    <a:pt x="2167" y="911"/>
                  </a:moveTo>
                  <a:lnTo>
                    <a:pt x="2187" y="1093"/>
                  </a:lnTo>
                  <a:lnTo>
                    <a:pt x="2145" y="1097"/>
                  </a:lnTo>
                  <a:cubicBezTo>
                    <a:pt x="2144" y="1034"/>
                    <a:pt x="2137" y="972"/>
                    <a:pt x="2127" y="914"/>
                  </a:cubicBezTo>
                  <a:lnTo>
                    <a:pt x="2167" y="911"/>
                  </a:lnTo>
                  <a:close/>
                  <a:moveTo>
                    <a:pt x="94" y="1135"/>
                  </a:moveTo>
                  <a:cubicBezTo>
                    <a:pt x="96" y="1198"/>
                    <a:pt x="102" y="1259"/>
                    <a:pt x="113" y="1317"/>
                  </a:cubicBezTo>
                  <a:lnTo>
                    <a:pt x="72" y="1323"/>
                  </a:lnTo>
                  <a:lnTo>
                    <a:pt x="51" y="1140"/>
                  </a:lnTo>
                  <a:lnTo>
                    <a:pt x="94" y="1135"/>
                  </a:lnTo>
                  <a:close/>
                  <a:moveTo>
                    <a:pt x="2090" y="1445"/>
                  </a:moveTo>
                  <a:lnTo>
                    <a:pt x="2129" y="1462"/>
                  </a:lnTo>
                  <a:lnTo>
                    <a:pt x="2055" y="1629"/>
                  </a:lnTo>
                  <a:lnTo>
                    <a:pt x="2017" y="1613"/>
                  </a:lnTo>
                  <a:cubicBezTo>
                    <a:pt x="2047" y="1560"/>
                    <a:pt x="2070" y="1504"/>
                    <a:pt x="2090" y="1445"/>
                  </a:cubicBezTo>
                  <a:close/>
                  <a:moveTo>
                    <a:pt x="239" y="1646"/>
                  </a:moveTo>
                  <a:cubicBezTo>
                    <a:pt x="256" y="1674"/>
                    <a:pt x="272" y="1700"/>
                    <a:pt x="289" y="1723"/>
                  </a:cubicBezTo>
                  <a:cubicBezTo>
                    <a:pt x="306" y="1746"/>
                    <a:pt x="326" y="1769"/>
                    <a:pt x="347" y="1794"/>
                  </a:cubicBezTo>
                  <a:lnTo>
                    <a:pt x="314" y="1819"/>
                  </a:lnTo>
                  <a:lnTo>
                    <a:pt x="207" y="1672"/>
                  </a:lnTo>
                  <a:lnTo>
                    <a:pt x="239" y="1646"/>
                  </a:lnTo>
                  <a:close/>
                  <a:moveTo>
                    <a:pt x="1796" y="1889"/>
                  </a:moveTo>
                  <a:lnTo>
                    <a:pt x="1821" y="1922"/>
                  </a:lnTo>
                  <a:lnTo>
                    <a:pt x="1673" y="2030"/>
                  </a:lnTo>
                  <a:lnTo>
                    <a:pt x="1648" y="1995"/>
                  </a:lnTo>
                  <a:cubicBezTo>
                    <a:pt x="1674" y="1980"/>
                    <a:pt x="1701" y="1964"/>
                    <a:pt x="1724" y="1947"/>
                  </a:cubicBezTo>
                  <a:cubicBezTo>
                    <a:pt x="1748" y="1930"/>
                    <a:pt x="1771" y="1910"/>
                    <a:pt x="1796" y="1889"/>
                  </a:cubicBezTo>
                  <a:close/>
                  <a:moveTo>
                    <a:pt x="1102" y="137"/>
                  </a:moveTo>
                  <a:lnTo>
                    <a:pt x="1117" y="265"/>
                  </a:lnTo>
                  <a:lnTo>
                    <a:pt x="1137" y="265"/>
                  </a:lnTo>
                  <a:cubicBezTo>
                    <a:pt x="1210" y="266"/>
                    <a:pt x="1284" y="278"/>
                    <a:pt x="1357" y="300"/>
                  </a:cubicBezTo>
                  <a:lnTo>
                    <a:pt x="1376" y="305"/>
                  </a:lnTo>
                  <a:lnTo>
                    <a:pt x="1428" y="187"/>
                  </a:lnTo>
                  <a:cubicBezTo>
                    <a:pt x="1487" y="207"/>
                    <a:pt x="1543" y="231"/>
                    <a:pt x="1595" y="260"/>
                  </a:cubicBezTo>
                  <a:lnTo>
                    <a:pt x="1544" y="377"/>
                  </a:lnTo>
                  <a:lnTo>
                    <a:pt x="1561" y="387"/>
                  </a:lnTo>
                  <a:cubicBezTo>
                    <a:pt x="1624" y="426"/>
                    <a:pt x="1683" y="474"/>
                    <a:pt x="1734" y="527"/>
                  </a:cubicBezTo>
                  <a:lnTo>
                    <a:pt x="1747" y="542"/>
                  </a:lnTo>
                  <a:lnTo>
                    <a:pt x="1851" y="465"/>
                  </a:lnTo>
                  <a:cubicBezTo>
                    <a:pt x="1874" y="490"/>
                    <a:pt x="1892" y="513"/>
                    <a:pt x="1909" y="537"/>
                  </a:cubicBezTo>
                  <a:cubicBezTo>
                    <a:pt x="1927" y="560"/>
                    <a:pt x="1943" y="585"/>
                    <a:pt x="1959" y="613"/>
                  </a:cubicBezTo>
                  <a:lnTo>
                    <a:pt x="1855" y="690"/>
                  </a:lnTo>
                  <a:lnTo>
                    <a:pt x="1867" y="707"/>
                  </a:lnTo>
                  <a:cubicBezTo>
                    <a:pt x="1903" y="774"/>
                    <a:pt x="1932" y="845"/>
                    <a:pt x="1949" y="914"/>
                  </a:cubicBezTo>
                  <a:lnTo>
                    <a:pt x="1954" y="934"/>
                  </a:lnTo>
                  <a:lnTo>
                    <a:pt x="2082" y="920"/>
                  </a:lnTo>
                  <a:cubicBezTo>
                    <a:pt x="2094" y="978"/>
                    <a:pt x="2101" y="1039"/>
                    <a:pt x="2101" y="1102"/>
                  </a:cubicBezTo>
                  <a:lnTo>
                    <a:pt x="1973" y="1117"/>
                  </a:lnTo>
                  <a:lnTo>
                    <a:pt x="1973" y="1136"/>
                  </a:lnTo>
                  <a:cubicBezTo>
                    <a:pt x="1971" y="1210"/>
                    <a:pt x="1959" y="1284"/>
                    <a:pt x="1938" y="1356"/>
                  </a:cubicBezTo>
                  <a:lnTo>
                    <a:pt x="1933" y="1376"/>
                  </a:lnTo>
                  <a:lnTo>
                    <a:pt x="2050" y="1428"/>
                  </a:lnTo>
                  <a:cubicBezTo>
                    <a:pt x="2031" y="1487"/>
                    <a:pt x="2006" y="1542"/>
                    <a:pt x="1978" y="1595"/>
                  </a:cubicBezTo>
                  <a:lnTo>
                    <a:pt x="1860" y="1544"/>
                  </a:lnTo>
                  <a:lnTo>
                    <a:pt x="1850" y="1561"/>
                  </a:lnTo>
                  <a:cubicBezTo>
                    <a:pt x="1812" y="1623"/>
                    <a:pt x="1764" y="1682"/>
                    <a:pt x="1709" y="1735"/>
                  </a:cubicBezTo>
                  <a:lnTo>
                    <a:pt x="1695" y="1750"/>
                  </a:lnTo>
                  <a:lnTo>
                    <a:pt x="1770" y="1853"/>
                  </a:lnTo>
                  <a:cubicBezTo>
                    <a:pt x="1747" y="1874"/>
                    <a:pt x="1723" y="1893"/>
                    <a:pt x="1700" y="1911"/>
                  </a:cubicBezTo>
                  <a:cubicBezTo>
                    <a:pt x="1676" y="1929"/>
                    <a:pt x="1650" y="1946"/>
                    <a:pt x="1623" y="1962"/>
                  </a:cubicBezTo>
                  <a:lnTo>
                    <a:pt x="1547" y="1857"/>
                  </a:lnTo>
                  <a:lnTo>
                    <a:pt x="1530" y="1867"/>
                  </a:lnTo>
                  <a:cubicBezTo>
                    <a:pt x="1463" y="1904"/>
                    <a:pt x="1393" y="1931"/>
                    <a:pt x="1321" y="1948"/>
                  </a:cubicBezTo>
                  <a:lnTo>
                    <a:pt x="1301" y="1953"/>
                  </a:lnTo>
                  <a:lnTo>
                    <a:pt x="1316" y="2082"/>
                  </a:lnTo>
                  <a:cubicBezTo>
                    <a:pt x="1258" y="2093"/>
                    <a:pt x="1198" y="2100"/>
                    <a:pt x="1135" y="2100"/>
                  </a:cubicBezTo>
                  <a:lnTo>
                    <a:pt x="1121" y="1972"/>
                  </a:lnTo>
                  <a:lnTo>
                    <a:pt x="1101" y="1972"/>
                  </a:lnTo>
                  <a:cubicBezTo>
                    <a:pt x="1027" y="1971"/>
                    <a:pt x="952" y="1958"/>
                    <a:pt x="881" y="1937"/>
                  </a:cubicBezTo>
                  <a:lnTo>
                    <a:pt x="861" y="1932"/>
                  </a:lnTo>
                  <a:lnTo>
                    <a:pt x="810" y="2050"/>
                  </a:lnTo>
                  <a:cubicBezTo>
                    <a:pt x="751" y="2030"/>
                    <a:pt x="694" y="2005"/>
                    <a:pt x="642" y="1977"/>
                  </a:cubicBezTo>
                  <a:lnTo>
                    <a:pt x="694" y="1860"/>
                  </a:lnTo>
                  <a:lnTo>
                    <a:pt x="677" y="1850"/>
                  </a:lnTo>
                  <a:cubicBezTo>
                    <a:pt x="614" y="1811"/>
                    <a:pt x="556" y="1763"/>
                    <a:pt x="503" y="1709"/>
                  </a:cubicBezTo>
                  <a:lnTo>
                    <a:pt x="489" y="1694"/>
                  </a:lnTo>
                  <a:lnTo>
                    <a:pt x="386" y="1771"/>
                  </a:lnTo>
                  <a:cubicBezTo>
                    <a:pt x="363" y="1745"/>
                    <a:pt x="345" y="1723"/>
                    <a:pt x="328" y="1699"/>
                  </a:cubicBezTo>
                  <a:cubicBezTo>
                    <a:pt x="310" y="1677"/>
                    <a:pt x="294" y="1652"/>
                    <a:pt x="277" y="1623"/>
                  </a:cubicBezTo>
                  <a:lnTo>
                    <a:pt x="382" y="1546"/>
                  </a:lnTo>
                  <a:lnTo>
                    <a:pt x="372" y="1529"/>
                  </a:lnTo>
                  <a:cubicBezTo>
                    <a:pt x="335" y="1462"/>
                    <a:pt x="308" y="1392"/>
                    <a:pt x="291" y="1320"/>
                  </a:cubicBezTo>
                  <a:lnTo>
                    <a:pt x="286" y="1301"/>
                  </a:lnTo>
                  <a:lnTo>
                    <a:pt x="157" y="1315"/>
                  </a:lnTo>
                  <a:cubicBezTo>
                    <a:pt x="145" y="1257"/>
                    <a:pt x="139" y="1197"/>
                    <a:pt x="139" y="1134"/>
                  </a:cubicBezTo>
                  <a:lnTo>
                    <a:pt x="266" y="1119"/>
                  </a:lnTo>
                  <a:lnTo>
                    <a:pt x="266" y="1099"/>
                  </a:lnTo>
                  <a:cubicBezTo>
                    <a:pt x="267" y="1024"/>
                    <a:pt x="278" y="950"/>
                    <a:pt x="299" y="880"/>
                  </a:cubicBezTo>
                  <a:lnTo>
                    <a:pt x="305" y="860"/>
                  </a:lnTo>
                  <a:lnTo>
                    <a:pt x="188" y="808"/>
                  </a:lnTo>
                  <a:cubicBezTo>
                    <a:pt x="208" y="750"/>
                    <a:pt x="231" y="693"/>
                    <a:pt x="260" y="640"/>
                  </a:cubicBezTo>
                  <a:lnTo>
                    <a:pt x="377" y="692"/>
                  </a:lnTo>
                  <a:lnTo>
                    <a:pt x="388" y="675"/>
                  </a:lnTo>
                  <a:cubicBezTo>
                    <a:pt x="426" y="612"/>
                    <a:pt x="473" y="554"/>
                    <a:pt x="528" y="501"/>
                  </a:cubicBezTo>
                  <a:lnTo>
                    <a:pt x="542" y="487"/>
                  </a:lnTo>
                  <a:lnTo>
                    <a:pt x="466" y="384"/>
                  </a:lnTo>
                  <a:cubicBezTo>
                    <a:pt x="489" y="361"/>
                    <a:pt x="513" y="343"/>
                    <a:pt x="537" y="326"/>
                  </a:cubicBezTo>
                  <a:cubicBezTo>
                    <a:pt x="560" y="308"/>
                    <a:pt x="584" y="292"/>
                    <a:pt x="614" y="275"/>
                  </a:cubicBezTo>
                  <a:lnTo>
                    <a:pt x="689" y="380"/>
                  </a:lnTo>
                  <a:lnTo>
                    <a:pt x="707" y="370"/>
                  </a:lnTo>
                  <a:cubicBezTo>
                    <a:pt x="774" y="333"/>
                    <a:pt x="845" y="306"/>
                    <a:pt x="915" y="289"/>
                  </a:cubicBezTo>
                  <a:lnTo>
                    <a:pt x="935" y="284"/>
                  </a:lnTo>
                  <a:lnTo>
                    <a:pt x="920" y="155"/>
                  </a:lnTo>
                  <a:cubicBezTo>
                    <a:pt x="980" y="144"/>
                    <a:pt x="1041" y="137"/>
                    <a:pt x="1102" y="137"/>
                  </a:cubicBezTo>
                  <a:close/>
                  <a:moveTo>
                    <a:pt x="622" y="2015"/>
                  </a:moveTo>
                  <a:cubicBezTo>
                    <a:pt x="674" y="2045"/>
                    <a:pt x="731" y="2068"/>
                    <a:pt x="790" y="2088"/>
                  </a:cubicBezTo>
                  <a:lnTo>
                    <a:pt x="773" y="2127"/>
                  </a:lnTo>
                  <a:lnTo>
                    <a:pt x="605" y="2053"/>
                  </a:lnTo>
                  <a:lnTo>
                    <a:pt x="622" y="2015"/>
                  </a:lnTo>
                  <a:close/>
                  <a:moveTo>
                    <a:pt x="1321" y="2122"/>
                  </a:moveTo>
                  <a:lnTo>
                    <a:pt x="1325" y="2164"/>
                  </a:lnTo>
                  <a:lnTo>
                    <a:pt x="1143" y="2184"/>
                  </a:lnTo>
                  <a:lnTo>
                    <a:pt x="1140" y="2142"/>
                  </a:lnTo>
                  <a:cubicBezTo>
                    <a:pt x="1201" y="2141"/>
                    <a:pt x="1262" y="2133"/>
                    <a:pt x="1321" y="2122"/>
                  </a:cubicBezTo>
                  <a:close/>
                  <a:moveTo>
                    <a:pt x="1136" y="0"/>
                  </a:moveTo>
                  <a:lnTo>
                    <a:pt x="862" y="29"/>
                  </a:lnTo>
                  <a:lnTo>
                    <a:pt x="887" y="249"/>
                  </a:lnTo>
                  <a:cubicBezTo>
                    <a:pt x="824" y="266"/>
                    <a:pt x="762" y="290"/>
                    <a:pt x="704" y="321"/>
                  </a:cubicBezTo>
                  <a:lnTo>
                    <a:pt x="628" y="215"/>
                  </a:lnTo>
                  <a:lnTo>
                    <a:pt x="573" y="141"/>
                  </a:lnTo>
                  <a:lnTo>
                    <a:pt x="352" y="303"/>
                  </a:lnTo>
                  <a:lnTo>
                    <a:pt x="407" y="377"/>
                  </a:lnTo>
                  <a:lnTo>
                    <a:pt x="483" y="481"/>
                  </a:lnTo>
                  <a:cubicBezTo>
                    <a:pt x="435" y="527"/>
                    <a:pt x="394" y="579"/>
                    <a:pt x="360" y="633"/>
                  </a:cubicBezTo>
                  <a:lnTo>
                    <a:pt x="159" y="544"/>
                  </a:lnTo>
                  <a:lnTo>
                    <a:pt x="48" y="795"/>
                  </a:lnTo>
                  <a:lnTo>
                    <a:pt x="251" y="885"/>
                  </a:lnTo>
                  <a:cubicBezTo>
                    <a:pt x="234" y="946"/>
                    <a:pt x="224" y="1011"/>
                    <a:pt x="220" y="1077"/>
                  </a:cubicBezTo>
                  <a:lnTo>
                    <a:pt x="1" y="1100"/>
                  </a:lnTo>
                  <a:lnTo>
                    <a:pt x="30" y="1373"/>
                  </a:lnTo>
                  <a:lnTo>
                    <a:pt x="122" y="1364"/>
                  </a:lnTo>
                  <a:lnTo>
                    <a:pt x="251" y="1350"/>
                  </a:lnTo>
                  <a:cubicBezTo>
                    <a:pt x="257" y="1373"/>
                    <a:pt x="266" y="1395"/>
                    <a:pt x="273" y="1418"/>
                  </a:cubicBezTo>
                  <a:cubicBezTo>
                    <a:pt x="287" y="1456"/>
                    <a:pt x="302" y="1494"/>
                    <a:pt x="323" y="1531"/>
                  </a:cubicBezTo>
                  <a:lnTo>
                    <a:pt x="217" y="1608"/>
                  </a:lnTo>
                  <a:lnTo>
                    <a:pt x="143" y="1662"/>
                  </a:lnTo>
                  <a:lnTo>
                    <a:pt x="305" y="1884"/>
                  </a:lnTo>
                  <a:lnTo>
                    <a:pt x="484" y="1753"/>
                  </a:lnTo>
                  <a:cubicBezTo>
                    <a:pt x="530" y="1800"/>
                    <a:pt x="582" y="1841"/>
                    <a:pt x="636" y="1875"/>
                  </a:cubicBezTo>
                  <a:lnTo>
                    <a:pt x="583" y="1994"/>
                  </a:lnTo>
                  <a:lnTo>
                    <a:pt x="546" y="2078"/>
                  </a:lnTo>
                  <a:lnTo>
                    <a:pt x="797" y="2188"/>
                  </a:lnTo>
                  <a:lnTo>
                    <a:pt x="887" y="1985"/>
                  </a:lnTo>
                  <a:cubicBezTo>
                    <a:pt x="950" y="2002"/>
                    <a:pt x="1014" y="2012"/>
                    <a:pt x="1079" y="2015"/>
                  </a:cubicBezTo>
                  <a:lnTo>
                    <a:pt x="1103" y="2236"/>
                  </a:lnTo>
                  <a:lnTo>
                    <a:pt x="1375" y="2206"/>
                  </a:lnTo>
                  <a:lnTo>
                    <a:pt x="1367" y="2116"/>
                  </a:lnTo>
                  <a:lnTo>
                    <a:pt x="1352" y="1988"/>
                  </a:lnTo>
                  <a:cubicBezTo>
                    <a:pt x="1414" y="1972"/>
                    <a:pt x="1474" y="1947"/>
                    <a:pt x="1533" y="1916"/>
                  </a:cubicBezTo>
                  <a:lnTo>
                    <a:pt x="1610" y="2021"/>
                  </a:lnTo>
                  <a:lnTo>
                    <a:pt x="1664" y="2094"/>
                  </a:lnTo>
                  <a:lnTo>
                    <a:pt x="1885" y="1932"/>
                  </a:lnTo>
                  <a:lnTo>
                    <a:pt x="1832" y="1858"/>
                  </a:lnTo>
                  <a:lnTo>
                    <a:pt x="1755" y="1754"/>
                  </a:lnTo>
                  <a:cubicBezTo>
                    <a:pt x="1802" y="1706"/>
                    <a:pt x="1843" y="1657"/>
                    <a:pt x="1877" y="1603"/>
                  </a:cubicBezTo>
                  <a:lnTo>
                    <a:pt x="2079" y="1693"/>
                  </a:lnTo>
                  <a:lnTo>
                    <a:pt x="2190" y="1442"/>
                  </a:lnTo>
                  <a:lnTo>
                    <a:pt x="1987" y="1352"/>
                  </a:lnTo>
                  <a:cubicBezTo>
                    <a:pt x="1995" y="1320"/>
                    <a:pt x="2002" y="1289"/>
                    <a:pt x="2007" y="1256"/>
                  </a:cubicBezTo>
                  <a:cubicBezTo>
                    <a:pt x="2012" y="1224"/>
                    <a:pt x="2014" y="1192"/>
                    <a:pt x="2016" y="1160"/>
                  </a:cubicBezTo>
                  <a:lnTo>
                    <a:pt x="2237" y="1136"/>
                  </a:lnTo>
                  <a:lnTo>
                    <a:pt x="2207" y="863"/>
                  </a:lnTo>
                  <a:lnTo>
                    <a:pt x="2116" y="872"/>
                  </a:lnTo>
                  <a:lnTo>
                    <a:pt x="1987" y="887"/>
                  </a:lnTo>
                  <a:cubicBezTo>
                    <a:pt x="1971" y="825"/>
                    <a:pt x="1947" y="765"/>
                    <a:pt x="1916" y="706"/>
                  </a:cubicBezTo>
                  <a:lnTo>
                    <a:pt x="2095" y="575"/>
                  </a:lnTo>
                  <a:lnTo>
                    <a:pt x="1934" y="350"/>
                  </a:lnTo>
                  <a:lnTo>
                    <a:pt x="1860" y="405"/>
                  </a:lnTo>
                  <a:lnTo>
                    <a:pt x="1755" y="481"/>
                  </a:lnTo>
                  <a:cubicBezTo>
                    <a:pt x="1709" y="435"/>
                    <a:pt x="1658" y="392"/>
                    <a:pt x="1604" y="359"/>
                  </a:cubicBezTo>
                  <a:lnTo>
                    <a:pt x="1657" y="239"/>
                  </a:lnTo>
                  <a:lnTo>
                    <a:pt x="1692" y="157"/>
                  </a:lnTo>
                  <a:lnTo>
                    <a:pt x="1442" y="46"/>
                  </a:lnTo>
                  <a:lnTo>
                    <a:pt x="1353" y="249"/>
                  </a:lnTo>
                  <a:cubicBezTo>
                    <a:pt x="1321" y="242"/>
                    <a:pt x="1290" y="233"/>
                    <a:pt x="1257" y="229"/>
                  </a:cubicBezTo>
                  <a:cubicBezTo>
                    <a:pt x="1224" y="226"/>
                    <a:pt x="1193" y="222"/>
                    <a:pt x="1159" y="220"/>
                  </a:cubicBezTo>
                  <a:lnTo>
                    <a:pt x="1136" y="0"/>
                  </a:ln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511725" y="5660195"/>
              <a:ext cx="81075" cy="71588"/>
            </a:xfrm>
            <a:custGeom>
              <a:avLst/>
              <a:gdLst/>
              <a:ahLst/>
              <a:cxnLst/>
              <a:rect l="l" t="t" r="r" b="b"/>
              <a:pathLst>
                <a:path w="1786" h="1577" extrusionOk="0">
                  <a:moveTo>
                    <a:pt x="895" y="45"/>
                  </a:moveTo>
                  <a:cubicBezTo>
                    <a:pt x="1131" y="45"/>
                    <a:pt x="1356" y="158"/>
                    <a:pt x="1495" y="349"/>
                  </a:cubicBezTo>
                  <a:cubicBezTo>
                    <a:pt x="1735" y="680"/>
                    <a:pt x="1664" y="1145"/>
                    <a:pt x="1333" y="1388"/>
                  </a:cubicBezTo>
                  <a:cubicBezTo>
                    <a:pt x="1206" y="1482"/>
                    <a:pt x="1054" y="1532"/>
                    <a:pt x="896" y="1532"/>
                  </a:cubicBezTo>
                  <a:cubicBezTo>
                    <a:pt x="660" y="1532"/>
                    <a:pt x="435" y="1418"/>
                    <a:pt x="296" y="1228"/>
                  </a:cubicBezTo>
                  <a:cubicBezTo>
                    <a:pt x="55" y="896"/>
                    <a:pt x="126" y="431"/>
                    <a:pt x="457" y="189"/>
                  </a:cubicBezTo>
                  <a:cubicBezTo>
                    <a:pt x="585" y="95"/>
                    <a:pt x="737" y="45"/>
                    <a:pt x="895" y="45"/>
                  </a:cubicBezTo>
                  <a:close/>
                  <a:moveTo>
                    <a:pt x="894" y="0"/>
                  </a:moveTo>
                  <a:cubicBezTo>
                    <a:pt x="725" y="0"/>
                    <a:pt x="564" y="53"/>
                    <a:pt x="428" y="152"/>
                  </a:cubicBezTo>
                  <a:cubicBezTo>
                    <a:pt x="77" y="409"/>
                    <a:pt x="0" y="903"/>
                    <a:pt x="257" y="1254"/>
                  </a:cubicBezTo>
                  <a:cubicBezTo>
                    <a:pt x="404" y="1456"/>
                    <a:pt x="643" y="1577"/>
                    <a:pt x="894" y="1577"/>
                  </a:cubicBezTo>
                  <a:cubicBezTo>
                    <a:pt x="1062" y="1577"/>
                    <a:pt x="1222" y="1524"/>
                    <a:pt x="1359" y="1425"/>
                  </a:cubicBezTo>
                  <a:cubicBezTo>
                    <a:pt x="1709" y="1169"/>
                    <a:pt x="1786" y="674"/>
                    <a:pt x="1530" y="323"/>
                  </a:cubicBezTo>
                  <a:cubicBezTo>
                    <a:pt x="1382" y="120"/>
                    <a:pt x="1145" y="0"/>
                    <a:pt x="89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4524663" y="5671634"/>
              <a:ext cx="55291" cy="48800"/>
            </a:xfrm>
            <a:custGeom>
              <a:avLst/>
              <a:gdLst/>
              <a:ahLst/>
              <a:cxnLst/>
              <a:rect l="l" t="t" r="r" b="b"/>
              <a:pathLst>
                <a:path w="1218" h="1075" extrusionOk="0">
                  <a:moveTo>
                    <a:pt x="610" y="44"/>
                  </a:moveTo>
                  <a:cubicBezTo>
                    <a:pt x="766" y="44"/>
                    <a:pt x="915" y="120"/>
                    <a:pt x="1006" y="247"/>
                  </a:cubicBezTo>
                  <a:cubicBezTo>
                    <a:pt x="1166" y="465"/>
                    <a:pt x="1118" y="774"/>
                    <a:pt x="900" y="933"/>
                  </a:cubicBezTo>
                  <a:cubicBezTo>
                    <a:pt x="815" y="996"/>
                    <a:pt x="715" y="1028"/>
                    <a:pt x="610" y="1028"/>
                  </a:cubicBezTo>
                  <a:cubicBezTo>
                    <a:pt x="453" y="1028"/>
                    <a:pt x="305" y="953"/>
                    <a:pt x="212" y="827"/>
                  </a:cubicBezTo>
                  <a:cubicBezTo>
                    <a:pt x="53" y="608"/>
                    <a:pt x="100" y="300"/>
                    <a:pt x="320" y="139"/>
                  </a:cubicBezTo>
                  <a:cubicBezTo>
                    <a:pt x="404" y="78"/>
                    <a:pt x="504" y="44"/>
                    <a:pt x="610" y="44"/>
                  </a:cubicBezTo>
                  <a:close/>
                  <a:moveTo>
                    <a:pt x="609" y="0"/>
                  </a:moveTo>
                  <a:cubicBezTo>
                    <a:pt x="494" y="0"/>
                    <a:pt x="384" y="36"/>
                    <a:pt x="292" y="105"/>
                  </a:cubicBezTo>
                  <a:cubicBezTo>
                    <a:pt x="53" y="280"/>
                    <a:pt x="0" y="616"/>
                    <a:pt x="176" y="854"/>
                  </a:cubicBezTo>
                  <a:cubicBezTo>
                    <a:pt x="278" y="992"/>
                    <a:pt x="440" y="1075"/>
                    <a:pt x="610" y="1075"/>
                  </a:cubicBezTo>
                  <a:cubicBezTo>
                    <a:pt x="725" y="1075"/>
                    <a:pt x="833" y="1039"/>
                    <a:pt x="926" y="970"/>
                  </a:cubicBezTo>
                  <a:cubicBezTo>
                    <a:pt x="1164" y="795"/>
                    <a:pt x="1217" y="459"/>
                    <a:pt x="1042" y="218"/>
                  </a:cubicBezTo>
                  <a:cubicBezTo>
                    <a:pt x="942" y="81"/>
                    <a:pt x="780" y="0"/>
                    <a:pt x="60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28658" y="5675084"/>
              <a:ext cx="47302" cy="41809"/>
            </a:xfrm>
            <a:custGeom>
              <a:avLst/>
              <a:gdLst/>
              <a:ahLst/>
              <a:cxnLst/>
              <a:rect l="l" t="t" r="r" b="b"/>
              <a:pathLst>
                <a:path w="1042" h="921" extrusionOk="0">
                  <a:moveTo>
                    <a:pt x="522" y="46"/>
                  </a:moveTo>
                  <a:cubicBezTo>
                    <a:pt x="596" y="46"/>
                    <a:pt x="666" y="66"/>
                    <a:pt x="730" y="103"/>
                  </a:cubicBezTo>
                  <a:cubicBezTo>
                    <a:pt x="735" y="105"/>
                    <a:pt x="740" y="110"/>
                    <a:pt x="745" y="113"/>
                  </a:cubicBezTo>
                  <a:cubicBezTo>
                    <a:pt x="745" y="113"/>
                    <a:pt x="747" y="113"/>
                    <a:pt x="747" y="114"/>
                  </a:cubicBezTo>
                  <a:cubicBezTo>
                    <a:pt x="752" y="116"/>
                    <a:pt x="757" y="120"/>
                    <a:pt x="761" y="124"/>
                  </a:cubicBezTo>
                  <a:lnTo>
                    <a:pt x="763" y="126"/>
                  </a:lnTo>
                  <a:cubicBezTo>
                    <a:pt x="766" y="130"/>
                    <a:pt x="772" y="132"/>
                    <a:pt x="776" y="136"/>
                  </a:cubicBezTo>
                  <a:cubicBezTo>
                    <a:pt x="777" y="136"/>
                    <a:pt x="777" y="137"/>
                    <a:pt x="779" y="139"/>
                  </a:cubicBezTo>
                  <a:cubicBezTo>
                    <a:pt x="782" y="142"/>
                    <a:pt x="786" y="146"/>
                    <a:pt x="792" y="150"/>
                  </a:cubicBezTo>
                  <a:cubicBezTo>
                    <a:pt x="793" y="151"/>
                    <a:pt x="795" y="151"/>
                    <a:pt x="795" y="152"/>
                  </a:cubicBezTo>
                  <a:cubicBezTo>
                    <a:pt x="798" y="156"/>
                    <a:pt x="802" y="160"/>
                    <a:pt x="806" y="162"/>
                  </a:cubicBezTo>
                  <a:lnTo>
                    <a:pt x="537" y="361"/>
                  </a:lnTo>
                  <a:lnTo>
                    <a:pt x="338" y="89"/>
                  </a:lnTo>
                  <a:cubicBezTo>
                    <a:pt x="345" y="87"/>
                    <a:pt x="350" y="84"/>
                    <a:pt x="356" y="82"/>
                  </a:cubicBezTo>
                  <a:cubicBezTo>
                    <a:pt x="408" y="60"/>
                    <a:pt x="464" y="46"/>
                    <a:pt x="522" y="46"/>
                  </a:cubicBezTo>
                  <a:close/>
                  <a:moveTo>
                    <a:pt x="840" y="195"/>
                  </a:moveTo>
                  <a:cubicBezTo>
                    <a:pt x="846" y="203"/>
                    <a:pt x="853" y="209"/>
                    <a:pt x="858" y="215"/>
                  </a:cubicBezTo>
                  <a:cubicBezTo>
                    <a:pt x="860" y="224"/>
                    <a:pt x="865" y="231"/>
                    <a:pt x="870" y="239"/>
                  </a:cubicBezTo>
                  <a:lnTo>
                    <a:pt x="596" y="440"/>
                  </a:lnTo>
                  <a:lnTo>
                    <a:pt x="565" y="398"/>
                  </a:lnTo>
                  <a:lnTo>
                    <a:pt x="840" y="195"/>
                  </a:lnTo>
                  <a:close/>
                  <a:moveTo>
                    <a:pt x="222" y="173"/>
                  </a:moveTo>
                  <a:lnTo>
                    <a:pt x="421" y="443"/>
                  </a:lnTo>
                  <a:lnTo>
                    <a:pt x="150" y="641"/>
                  </a:lnTo>
                  <a:cubicBezTo>
                    <a:pt x="148" y="637"/>
                    <a:pt x="146" y="635"/>
                    <a:pt x="144" y="632"/>
                  </a:cubicBezTo>
                  <a:lnTo>
                    <a:pt x="141" y="620"/>
                  </a:lnTo>
                  <a:cubicBezTo>
                    <a:pt x="132" y="600"/>
                    <a:pt x="125" y="579"/>
                    <a:pt x="120" y="558"/>
                  </a:cubicBezTo>
                  <a:cubicBezTo>
                    <a:pt x="120" y="557"/>
                    <a:pt x="120" y="555"/>
                    <a:pt x="118" y="554"/>
                  </a:cubicBezTo>
                  <a:cubicBezTo>
                    <a:pt x="118" y="552"/>
                    <a:pt x="117" y="547"/>
                    <a:pt x="117" y="545"/>
                  </a:cubicBezTo>
                  <a:cubicBezTo>
                    <a:pt x="115" y="530"/>
                    <a:pt x="112" y="516"/>
                    <a:pt x="110" y="501"/>
                  </a:cubicBezTo>
                  <a:cubicBezTo>
                    <a:pt x="109" y="490"/>
                    <a:pt x="109" y="482"/>
                    <a:pt x="109" y="471"/>
                  </a:cubicBezTo>
                  <a:cubicBezTo>
                    <a:pt x="109" y="467"/>
                    <a:pt x="110" y="463"/>
                    <a:pt x="110" y="459"/>
                  </a:cubicBezTo>
                  <a:cubicBezTo>
                    <a:pt x="110" y="432"/>
                    <a:pt x="113" y="405"/>
                    <a:pt x="118" y="379"/>
                  </a:cubicBezTo>
                  <a:cubicBezTo>
                    <a:pt x="122" y="356"/>
                    <a:pt x="128" y="334"/>
                    <a:pt x="137" y="313"/>
                  </a:cubicBezTo>
                  <a:cubicBezTo>
                    <a:pt x="142" y="293"/>
                    <a:pt x="152" y="273"/>
                    <a:pt x="162" y="255"/>
                  </a:cubicBezTo>
                  <a:lnTo>
                    <a:pt x="165" y="247"/>
                  </a:lnTo>
                  <a:cubicBezTo>
                    <a:pt x="177" y="227"/>
                    <a:pt x="192" y="210"/>
                    <a:pt x="206" y="192"/>
                  </a:cubicBezTo>
                  <a:cubicBezTo>
                    <a:pt x="210" y="189"/>
                    <a:pt x="212" y="185"/>
                    <a:pt x="215" y="181"/>
                  </a:cubicBezTo>
                  <a:lnTo>
                    <a:pt x="222" y="173"/>
                  </a:lnTo>
                  <a:close/>
                  <a:moveTo>
                    <a:pt x="448" y="483"/>
                  </a:moveTo>
                  <a:lnTo>
                    <a:pt x="479" y="525"/>
                  </a:lnTo>
                  <a:lnTo>
                    <a:pt x="204" y="726"/>
                  </a:lnTo>
                  <a:cubicBezTo>
                    <a:pt x="199" y="719"/>
                    <a:pt x="192" y="712"/>
                    <a:pt x="186" y="706"/>
                  </a:cubicBezTo>
                  <a:cubicBezTo>
                    <a:pt x="181" y="699"/>
                    <a:pt x="179" y="690"/>
                    <a:pt x="174" y="683"/>
                  </a:cubicBezTo>
                  <a:lnTo>
                    <a:pt x="448" y="483"/>
                  </a:lnTo>
                  <a:close/>
                  <a:moveTo>
                    <a:pt x="892" y="278"/>
                  </a:moveTo>
                  <a:cubicBezTo>
                    <a:pt x="969" y="435"/>
                    <a:pt x="939" y="621"/>
                    <a:pt x="819" y="747"/>
                  </a:cubicBezTo>
                  <a:lnTo>
                    <a:pt x="622" y="477"/>
                  </a:lnTo>
                  <a:lnTo>
                    <a:pt x="892" y="278"/>
                  </a:lnTo>
                  <a:close/>
                  <a:moveTo>
                    <a:pt x="299" y="111"/>
                  </a:moveTo>
                  <a:lnTo>
                    <a:pt x="785" y="775"/>
                  </a:lnTo>
                  <a:cubicBezTo>
                    <a:pt x="782" y="779"/>
                    <a:pt x="781" y="783"/>
                    <a:pt x="777" y="785"/>
                  </a:cubicBezTo>
                  <a:cubicBezTo>
                    <a:pt x="774" y="789"/>
                    <a:pt x="770" y="793"/>
                    <a:pt x="765" y="795"/>
                  </a:cubicBezTo>
                  <a:cubicBezTo>
                    <a:pt x="759" y="800"/>
                    <a:pt x="751" y="805"/>
                    <a:pt x="743" y="809"/>
                  </a:cubicBezTo>
                  <a:lnTo>
                    <a:pt x="257" y="142"/>
                  </a:lnTo>
                  <a:cubicBezTo>
                    <a:pt x="263" y="137"/>
                    <a:pt x="269" y="131"/>
                    <a:pt x="276" y="126"/>
                  </a:cubicBezTo>
                  <a:cubicBezTo>
                    <a:pt x="283" y="120"/>
                    <a:pt x="292" y="116"/>
                    <a:pt x="299" y="111"/>
                  </a:cubicBezTo>
                  <a:close/>
                  <a:moveTo>
                    <a:pt x="506" y="561"/>
                  </a:moveTo>
                  <a:lnTo>
                    <a:pt x="703" y="832"/>
                  </a:lnTo>
                  <a:cubicBezTo>
                    <a:pt x="663" y="852"/>
                    <a:pt x="619" y="865"/>
                    <a:pt x="573" y="872"/>
                  </a:cubicBezTo>
                  <a:cubicBezTo>
                    <a:pt x="570" y="872"/>
                    <a:pt x="568" y="872"/>
                    <a:pt x="565" y="873"/>
                  </a:cubicBezTo>
                  <a:cubicBezTo>
                    <a:pt x="559" y="874"/>
                    <a:pt x="553" y="874"/>
                    <a:pt x="547" y="874"/>
                  </a:cubicBezTo>
                  <a:lnTo>
                    <a:pt x="522" y="874"/>
                  </a:lnTo>
                  <a:cubicBezTo>
                    <a:pt x="413" y="874"/>
                    <a:pt x="312" y="832"/>
                    <a:pt x="235" y="758"/>
                  </a:cubicBezTo>
                  <a:lnTo>
                    <a:pt x="506" y="561"/>
                  </a:lnTo>
                  <a:close/>
                  <a:moveTo>
                    <a:pt x="522" y="0"/>
                  </a:moveTo>
                  <a:cubicBezTo>
                    <a:pt x="424" y="0"/>
                    <a:pt x="329" y="31"/>
                    <a:pt x="250" y="89"/>
                  </a:cubicBezTo>
                  <a:cubicBezTo>
                    <a:pt x="45" y="239"/>
                    <a:pt x="1" y="526"/>
                    <a:pt x="150" y="732"/>
                  </a:cubicBezTo>
                  <a:cubicBezTo>
                    <a:pt x="237" y="849"/>
                    <a:pt x="375" y="921"/>
                    <a:pt x="522" y="921"/>
                  </a:cubicBezTo>
                  <a:cubicBezTo>
                    <a:pt x="619" y="921"/>
                    <a:pt x="714" y="890"/>
                    <a:pt x="793" y="832"/>
                  </a:cubicBezTo>
                  <a:cubicBezTo>
                    <a:pt x="997" y="681"/>
                    <a:pt x="1042" y="393"/>
                    <a:pt x="893" y="189"/>
                  </a:cubicBezTo>
                  <a:cubicBezTo>
                    <a:pt x="806" y="72"/>
                    <a:pt x="668" y="0"/>
                    <a:pt x="52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471914" y="5223132"/>
              <a:ext cx="31186" cy="28962"/>
            </a:xfrm>
            <a:custGeom>
              <a:avLst/>
              <a:gdLst/>
              <a:ahLst/>
              <a:cxnLst/>
              <a:rect l="l" t="t" r="r" b="b"/>
              <a:pathLst>
                <a:path w="687" h="638" extrusionOk="0">
                  <a:moveTo>
                    <a:pt x="327" y="46"/>
                  </a:moveTo>
                  <a:cubicBezTo>
                    <a:pt x="413" y="46"/>
                    <a:pt x="496" y="88"/>
                    <a:pt x="547" y="158"/>
                  </a:cubicBezTo>
                  <a:cubicBezTo>
                    <a:pt x="635" y="279"/>
                    <a:pt x="609" y="449"/>
                    <a:pt x="487" y="539"/>
                  </a:cubicBezTo>
                  <a:cubicBezTo>
                    <a:pt x="440" y="573"/>
                    <a:pt x="385" y="591"/>
                    <a:pt x="327" y="591"/>
                  </a:cubicBezTo>
                  <a:cubicBezTo>
                    <a:pt x="239" y="591"/>
                    <a:pt x="158" y="549"/>
                    <a:pt x="107" y="480"/>
                  </a:cubicBezTo>
                  <a:cubicBezTo>
                    <a:pt x="63" y="421"/>
                    <a:pt x="45" y="349"/>
                    <a:pt x="58" y="277"/>
                  </a:cubicBezTo>
                  <a:cubicBezTo>
                    <a:pt x="69" y="205"/>
                    <a:pt x="108" y="142"/>
                    <a:pt x="166" y="99"/>
                  </a:cubicBezTo>
                  <a:cubicBezTo>
                    <a:pt x="213" y="64"/>
                    <a:pt x="269" y="46"/>
                    <a:pt x="327" y="46"/>
                  </a:cubicBezTo>
                  <a:close/>
                  <a:moveTo>
                    <a:pt x="327" y="1"/>
                  </a:moveTo>
                  <a:cubicBezTo>
                    <a:pt x="260" y="1"/>
                    <a:pt x="194" y="22"/>
                    <a:pt x="139" y="63"/>
                  </a:cubicBezTo>
                  <a:cubicBezTo>
                    <a:pt x="71" y="114"/>
                    <a:pt x="26" y="188"/>
                    <a:pt x="13" y="270"/>
                  </a:cubicBezTo>
                  <a:cubicBezTo>
                    <a:pt x="0" y="354"/>
                    <a:pt x="21" y="439"/>
                    <a:pt x="71" y="507"/>
                  </a:cubicBezTo>
                  <a:cubicBezTo>
                    <a:pt x="130" y="589"/>
                    <a:pt x="227" y="638"/>
                    <a:pt x="328" y="638"/>
                  </a:cubicBezTo>
                  <a:cubicBezTo>
                    <a:pt x="396" y="638"/>
                    <a:pt x="461" y="617"/>
                    <a:pt x="516" y="578"/>
                  </a:cubicBezTo>
                  <a:cubicBezTo>
                    <a:pt x="656" y="472"/>
                    <a:pt x="687" y="273"/>
                    <a:pt x="584" y="132"/>
                  </a:cubicBezTo>
                  <a:cubicBezTo>
                    <a:pt x="524" y="50"/>
                    <a:pt x="428" y="1"/>
                    <a:pt x="32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75046" y="5226218"/>
              <a:ext cx="24604" cy="22743"/>
            </a:xfrm>
            <a:custGeom>
              <a:avLst/>
              <a:gdLst/>
              <a:ahLst/>
              <a:cxnLst/>
              <a:rect l="l" t="t" r="r" b="b"/>
              <a:pathLst>
                <a:path w="542" h="501" extrusionOk="0">
                  <a:moveTo>
                    <a:pt x="258" y="48"/>
                  </a:moveTo>
                  <a:cubicBezTo>
                    <a:pt x="322" y="48"/>
                    <a:pt x="385" y="79"/>
                    <a:pt x="423" y="131"/>
                  </a:cubicBezTo>
                  <a:cubicBezTo>
                    <a:pt x="448" y="165"/>
                    <a:pt x="460" y="205"/>
                    <a:pt x="463" y="243"/>
                  </a:cubicBezTo>
                  <a:cubicBezTo>
                    <a:pt x="464" y="296"/>
                    <a:pt x="445" y="348"/>
                    <a:pt x="410" y="388"/>
                  </a:cubicBezTo>
                  <a:cubicBezTo>
                    <a:pt x="400" y="399"/>
                    <a:pt x="390" y="407"/>
                    <a:pt x="379" y="416"/>
                  </a:cubicBezTo>
                  <a:cubicBezTo>
                    <a:pt x="343" y="441"/>
                    <a:pt x="302" y="455"/>
                    <a:pt x="259" y="455"/>
                  </a:cubicBezTo>
                  <a:cubicBezTo>
                    <a:pt x="195" y="455"/>
                    <a:pt x="133" y="423"/>
                    <a:pt x="95" y="373"/>
                  </a:cubicBezTo>
                  <a:cubicBezTo>
                    <a:pt x="63" y="328"/>
                    <a:pt x="49" y="275"/>
                    <a:pt x="58" y="221"/>
                  </a:cubicBezTo>
                  <a:cubicBezTo>
                    <a:pt x="65" y="167"/>
                    <a:pt x="95" y="120"/>
                    <a:pt x="138" y="88"/>
                  </a:cubicBezTo>
                  <a:cubicBezTo>
                    <a:pt x="174" y="62"/>
                    <a:pt x="215" y="48"/>
                    <a:pt x="258" y="48"/>
                  </a:cubicBezTo>
                  <a:close/>
                  <a:moveTo>
                    <a:pt x="258" y="0"/>
                  </a:moveTo>
                  <a:cubicBezTo>
                    <a:pt x="244" y="0"/>
                    <a:pt x="232" y="1"/>
                    <a:pt x="218" y="4"/>
                  </a:cubicBezTo>
                  <a:cubicBezTo>
                    <a:pt x="180" y="10"/>
                    <a:pt x="143" y="25"/>
                    <a:pt x="110" y="48"/>
                  </a:cubicBezTo>
                  <a:cubicBezTo>
                    <a:pt x="57" y="88"/>
                    <a:pt x="22" y="146"/>
                    <a:pt x="11" y="211"/>
                  </a:cubicBezTo>
                  <a:cubicBezTo>
                    <a:pt x="1" y="278"/>
                    <a:pt x="17" y="343"/>
                    <a:pt x="57" y="397"/>
                  </a:cubicBezTo>
                  <a:cubicBezTo>
                    <a:pt x="102" y="462"/>
                    <a:pt x="179" y="500"/>
                    <a:pt x="258" y="500"/>
                  </a:cubicBezTo>
                  <a:cubicBezTo>
                    <a:pt x="311" y="500"/>
                    <a:pt x="361" y="483"/>
                    <a:pt x="406" y="453"/>
                  </a:cubicBezTo>
                  <a:cubicBezTo>
                    <a:pt x="516" y="371"/>
                    <a:pt x="542" y="215"/>
                    <a:pt x="459" y="104"/>
                  </a:cubicBezTo>
                  <a:cubicBezTo>
                    <a:pt x="412" y="38"/>
                    <a:pt x="337" y="0"/>
                    <a:pt x="258"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4479767" y="5231439"/>
              <a:ext cx="13982" cy="12438"/>
            </a:xfrm>
            <a:custGeom>
              <a:avLst/>
              <a:gdLst/>
              <a:ahLst/>
              <a:cxnLst/>
              <a:rect l="l" t="t" r="r" b="b"/>
              <a:pathLst>
                <a:path w="308" h="274" extrusionOk="0">
                  <a:moveTo>
                    <a:pt x="154" y="45"/>
                  </a:moveTo>
                  <a:cubicBezTo>
                    <a:pt x="182" y="45"/>
                    <a:pt x="210" y="59"/>
                    <a:pt x="228" y="82"/>
                  </a:cubicBezTo>
                  <a:cubicBezTo>
                    <a:pt x="258" y="123"/>
                    <a:pt x="249" y="180"/>
                    <a:pt x="208" y="210"/>
                  </a:cubicBezTo>
                  <a:cubicBezTo>
                    <a:pt x="192" y="221"/>
                    <a:pt x="173" y="227"/>
                    <a:pt x="155" y="227"/>
                  </a:cubicBezTo>
                  <a:cubicBezTo>
                    <a:pt x="126" y="227"/>
                    <a:pt x="97" y="214"/>
                    <a:pt x="80" y="190"/>
                  </a:cubicBezTo>
                  <a:cubicBezTo>
                    <a:pt x="50" y="149"/>
                    <a:pt x="59" y="92"/>
                    <a:pt x="99" y="63"/>
                  </a:cubicBezTo>
                  <a:cubicBezTo>
                    <a:pt x="115" y="50"/>
                    <a:pt x="134" y="45"/>
                    <a:pt x="154" y="45"/>
                  </a:cubicBezTo>
                  <a:close/>
                  <a:moveTo>
                    <a:pt x="154" y="1"/>
                  </a:moveTo>
                  <a:cubicBezTo>
                    <a:pt x="126" y="1"/>
                    <a:pt x="97" y="9"/>
                    <a:pt x="74" y="26"/>
                  </a:cubicBezTo>
                  <a:cubicBezTo>
                    <a:pt x="13" y="70"/>
                    <a:pt x="0" y="155"/>
                    <a:pt x="43" y="216"/>
                  </a:cubicBezTo>
                  <a:cubicBezTo>
                    <a:pt x="69" y="252"/>
                    <a:pt x="111" y="273"/>
                    <a:pt x="154" y="273"/>
                  </a:cubicBezTo>
                  <a:cubicBezTo>
                    <a:pt x="182" y="273"/>
                    <a:pt x="211" y="264"/>
                    <a:pt x="234" y="247"/>
                  </a:cubicBezTo>
                  <a:cubicBezTo>
                    <a:pt x="295" y="202"/>
                    <a:pt x="308" y="116"/>
                    <a:pt x="265" y="55"/>
                  </a:cubicBezTo>
                  <a:cubicBezTo>
                    <a:pt x="239" y="20"/>
                    <a:pt x="197" y="1"/>
                    <a:pt x="15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4446493" y="5053808"/>
              <a:ext cx="16388" cy="15888"/>
            </a:xfrm>
            <a:custGeom>
              <a:avLst/>
              <a:gdLst/>
              <a:ahLst/>
              <a:cxnLst/>
              <a:rect l="l" t="t" r="r" b="b"/>
              <a:pathLst>
                <a:path w="361" h="350" extrusionOk="0">
                  <a:moveTo>
                    <a:pt x="179" y="44"/>
                  </a:moveTo>
                  <a:cubicBezTo>
                    <a:pt x="219" y="44"/>
                    <a:pt x="260" y="64"/>
                    <a:pt x="285" y="97"/>
                  </a:cubicBezTo>
                  <a:cubicBezTo>
                    <a:pt x="306" y="126"/>
                    <a:pt x="313" y="160"/>
                    <a:pt x="308" y="195"/>
                  </a:cubicBezTo>
                  <a:cubicBezTo>
                    <a:pt x="303" y="229"/>
                    <a:pt x="285" y="259"/>
                    <a:pt x="256" y="279"/>
                  </a:cubicBezTo>
                  <a:cubicBezTo>
                    <a:pt x="235" y="295"/>
                    <a:pt x="208" y="303"/>
                    <a:pt x="182" y="303"/>
                  </a:cubicBezTo>
                  <a:cubicBezTo>
                    <a:pt x="141" y="303"/>
                    <a:pt x="99" y="285"/>
                    <a:pt x="75" y="251"/>
                  </a:cubicBezTo>
                  <a:cubicBezTo>
                    <a:pt x="54" y="223"/>
                    <a:pt x="45" y="189"/>
                    <a:pt x="51" y="155"/>
                  </a:cubicBezTo>
                  <a:cubicBezTo>
                    <a:pt x="56" y="121"/>
                    <a:pt x="75" y="90"/>
                    <a:pt x="102" y="69"/>
                  </a:cubicBezTo>
                  <a:cubicBezTo>
                    <a:pt x="125" y="54"/>
                    <a:pt x="151" y="44"/>
                    <a:pt x="179" y="44"/>
                  </a:cubicBezTo>
                  <a:close/>
                  <a:moveTo>
                    <a:pt x="177" y="0"/>
                  </a:moveTo>
                  <a:cubicBezTo>
                    <a:pt x="141" y="0"/>
                    <a:pt x="105" y="11"/>
                    <a:pt x="76" y="32"/>
                  </a:cubicBezTo>
                  <a:cubicBezTo>
                    <a:pt x="38" y="60"/>
                    <a:pt x="13" y="101"/>
                    <a:pt x="6" y="147"/>
                  </a:cubicBezTo>
                  <a:cubicBezTo>
                    <a:pt x="0" y="193"/>
                    <a:pt x="11" y="239"/>
                    <a:pt x="38" y="277"/>
                  </a:cubicBezTo>
                  <a:cubicBezTo>
                    <a:pt x="71" y="322"/>
                    <a:pt x="123" y="350"/>
                    <a:pt x="180" y="350"/>
                  </a:cubicBezTo>
                  <a:cubicBezTo>
                    <a:pt x="217" y="350"/>
                    <a:pt x="254" y="338"/>
                    <a:pt x="285" y="316"/>
                  </a:cubicBezTo>
                  <a:cubicBezTo>
                    <a:pt x="323" y="288"/>
                    <a:pt x="347" y="248"/>
                    <a:pt x="354" y="201"/>
                  </a:cubicBezTo>
                  <a:cubicBezTo>
                    <a:pt x="361" y="155"/>
                    <a:pt x="350" y="107"/>
                    <a:pt x="323" y="70"/>
                  </a:cubicBezTo>
                  <a:cubicBezTo>
                    <a:pt x="289" y="25"/>
                    <a:pt x="233" y="0"/>
                    <a:pt x="17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4383121" y="5099521"/>
              <a:ext cx="17295" cy="15934"/>
            </a:xfrm>
            <a:custGeom>
              <a:avLst/>
              <a:gdLst/>
              <a:ahLst/>
              <a:cxnLst/>
              <a:rect l="l" t="t" r="r" b="b"/>
              <a:pathLst>
                <a:path w="381" h="351" extrusionOk="0">
                  <a:moveTo>
                    <a:pt x="199" y="45"/>
                  </a:moveTo>
                  <a:cubicBezTo>
                    <a:pt x="239" y="45"/>
                    <a:pt x="279" y="65"/>
                    <a:pt x="305" y="100"/>
                  </a:cubicBezTo>
                  <a:cubicBezTo>
                    <a:pt x="326" y="126"/>
                    <a:pt x="334" y="160"/>
                    <a:pt x="328" y="195"/>
                  </a:cubicBezTo>
                  <a:cubicBezTo>
                    <a:pt x="323" y="229"/>
                    <a:pt x="305" y="259"/>
                    <a:pt x="276" y="280"/>
                  </a:cubicBezTo>
                  <a:cubicBezTo>
                    <a:pt x="255" y="297"/>
                    <a:pt x="228" y="304"/>
                    <a:pt x="201" y="304"/>
                  </a:cubicBezTo>
                  <a:cubicBezTo>
                    <a:pt x="160" y="304"/>
                    <a:pt x="119" y="286"/>
                    <a:pt x="95" y="253"/>
                  </a:cubicBezTo>
                  <a:cubicBezTo>
                    <a:pt x="53" y="195"/>
                    <a:pt x="64" y="113"/>
                    <a:pt x="122" y="71"/>
                  </a:cubicBezTo>
                  <a:cubicBezTo>
                    <a:pt x="144" y="55"/>
                    <a:pt x="171" y="45"/>
                    <a:pt x="199" y="45"/>
                  </a:cubicBezTo>
                  <a:close/>
                  <a:moveTo>
                    <a:pt x="197" y="0"/>
                  </a:moveTo>
                  <a:cubicBezTo>
                    <a:pt x="161" y="0"/>
                    <a:pt x="125" y="11"/>
                    <a:pt x="96" y="33"/>
                  </a:cubicBezTo>
                  <a:cubicBezTo>
                    <a:pt x="18" y="90"/>
                    <a:pt x="1" y="200"/>
                    <a:pt x="58" y="277"/>
                  </a:cubicBezTo>
                  <a:cubicBezTo>
                    <a:pt x="91" y="323"/>
                    <a:pt x="143" y="350"/>
                    <a:pt x="200" y="350"/>
                  </a:cubicBezTo>
                  <a:cubicBezTo>
                    <a:pt x="237" y="350"/>
                    <a:pt x="274" y="338"/>
                    <a:pt x="304" y="316"/>
                  </a:cubicBezTo>
                  <a:cubicBezTo>
                    <a:pt x="343" y="288"/>
                    <a:pt x="367" y="248"/>
                    <a:pt x="374" y="201"/>
                  </a:cubicBezTo>
                  <a:cubicBezTo>
                    <a:pt x="381" y="155"/>
                    <a:pt x="370" y="109"/>
                    <a:pt x="343" y="71"/>
                  </a:cubicBezTo>
                  <a:cubicBezTo>
                    <a:pt x="309" y="25"/>
                    <a:pt x="253" y="0"/>
                    <a:pt x="19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4450215" y="5078594"/>
              <a:ext cx="11893" cy="11485"/>
            </a:xfrm>
            <a:custGeom>
              <a:avLst/>
              <a:gdLst/>
              <a:ahLst/>
              <a:cxnLst/>
              <a:rect l="l" t="t" r="r" b="b"/>
              <a:pathLst>
                <a:path w="262" h="253" extrusionOk="0">
                  <a:moveTo>
                    <a:pt x="131" y="46"/>
                  </a:moveTo>
                  <a:cubicBezTo>
                    <a:pt x="157" y="46"/>
                    <a:pt x="182" y="58"/>
                    <a:pt x="198" y="79"/>
                  </a:cubicBezTo>
                  <a:cubicBezTo>
                    <a:pt x="209" y="95"/>
                    <a:pt x="214" y="118"/>
                    <a:pt x="210" y="139"/>
                  </a:cubicBezTo>
                  <a:cubicBezTo>
                    <a:pt x="206" y="160"/>
                    <a:pt x="195" y="178"/>
                    <a:pt x="179" y="192"/>
                  </a:cubicBezTo>
                  <a:cubicBezTo>
                    <a:pt x="165" y="202"/>
                    <a:pt x="149" y="206"/>
                    <a:pt x="132" y="206"/>
                  </a:cubicBezTo>
                  <a:cubicBezTo>
                    <a:pt x="106" y="206"/>
                    <a:pt x="80" y="195"/>
                    <a:pt x="66" y="174"/>
                  </a:cubicBezTo>
                  <a:cubicBezTo>
                    <a:pt x="52" y="157"/>
                    <a:pt x="47" y="136"/>
                    <a:pt x="51" y="115"/>
                  </a:cubicBezTo>
                  <a:cubicBezTo>
                    <a:pt x="54" y="94"/>
                    <a:pt x="66" y="74"/>
                    <a:pt x="84" y="62"/>
                  </a:cubicBezTo>
                  <a:cubicBezTo>
                    <a:pt x="98" y="52"/>
                    <a:pt x="114" y="46"/>
                    <a:pt x="131" y="46"/>
                  </a:cubicBezTo>
                  <a:close/>
                  <a:moveTo>
                    <a:pt x="130" y="1"/>
                  </a:moveTo>
                  <a:cubicBezTo>
                    <a:pt x="104" y="1"/>
                    <a:pt x="78" y="8"/>
                    <a:pt x="56" y="24"/>
                  </a:cubicBezTo>
                  <a:cubicBezTo>
                    <a:pt x="28" y="44"/>
                    <a:pt x="11" y="74"/>
                    <a:pt x="6" y="108"/>
                  </a:cubicBezTo>
                  <a:cubicBezTo>
                    <a:pt x="0" y="140"/>
                    <a:pt x="9" y="174"/>
                    <a:pt x="29" y="200"/>
                  </a:cubicBezTo>
                  <a:cubicBezTo>
                    <a:pt x="52" y="234"/>
                    <a:pt x="90" y="252"/>
                    <a:pt x="131" y="252"/>
                  </a:cubicBezTo>
                  <a:cubicBezTo>
                    <a:pt x="159" y="252"/>
                    <a:pt x="184" y="244"/>
                    <a:pt x="206" y="227"/>
                  </a:cubicBezTo>
                  <a:cubicBezTo>
                    <a:pt x="234" y="208"/>
                    <a:pt x="251" y="178"/>
                    <a:pt x="257" y="145"/>
                  </a:cubicBezTo>
                  <a:cubicBezTo>
                    <a:pt x="262" y="111"/>
                    <a:pt x="253" y="77"/>
                    <a:pt x="234" y="51"/>
                  </a:cubicBezTo>
                  <a:cubicBezTo>
                    <a:pt x="210" y="18"/>
                    <a:pt x="170" y="1"/>
                    <a:pt x="130"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560979" y="5188631"/>
              <a:ext cx="24377" cy="21472"/>
            </a:xfrm>
            <a:custGeom>
              <a:avLst/>
              <a:gdLst/>
              <a:ahLst/>
              <a:cxnLst/>
              <a:rect l="l" t="t" r="r" b="b"/>
              <a:pathLst>
                <a:path w="537" h="473" extrusionOk="0">
                  <a:moveTo>
                    <a:pt x="269" y="47"/>
                  </a:moveTo>
                  <a:cubicBezTo>
                    <a:pt x="329" y="47"/>
                    <a:pt x="387" y="75"/>
                    <a:pt x="422" y="125"/>
                  </a:cubicBezTo>
                  <a:cubicBezTo>
                    <a:pt x="485" y="209"/>
                    <a:pt x="466" y="328"/>
                    <a:pt x="381" y="391"/>
                  </a:cubicBezTo>
                  <a:cubicBezTo>
                    <a:pt x="349" y="415"/>
                    <a:pt x="310" y="426"/>
                    <a:pt x="272" y="426"/>
                  </a:cubicBezTo>
                  <a:cubicBezTo>
                    <a:pt x="212" y="426"/>
                    <a:pt x="152" y="399"/>
                    <a:pt x="116" y="350"/>
                  </a:cubicBezTo>
                  <a:cubicBezTo>
                    <a:pt x="53" y="264"/>
                    <a:pt x="72" y="146"/>
                    <a:pt x="157" y="84"/>
                  </a:cubicBezTo>
                  <a:cubicBezTo>
                    <a:pt x="189" y="60"/>
                    <a:pt x="227" y="47"/>
                    <a:pt x="269" y="47"/>
                  </a:cubicBezTo>
                  <a:close/>
                  <a:moveTo>
                    <a:pt x="269" y="1"/>
                  </a:moveTo>
                  <a:cubicBezTo>
                    <a:pt x="218" y="1"/>
                    <a:pt x="169" y="16"/>
                    <a:pt x="128" y="47"/>
                  </a:cubicBezTo>
                  <a:cubicBezTo>
                    <a:pt x="23" y="123"/>
                    <a:pt x="1" y="273"/>
                    <a:pt x="78" y="376"/>
                  </a:cubicBezTo>
                  <a:cubicBezTo>
                    <a:pt x="123" y="437"/>
                    <a:pt x="195" y="473"/>
                    <a:pt x="270" y="473"/>
                  </a:cubicBezTo>
                  <a:cubicBezTo>
                    <a:pt x="320" y="473"/>
                    <a:pt x="369" y="456"/>
                    <a:pt x="408" y="427"/>
                  </a:cubicBezTo>
                  <a:cubicBezTo>
                    <a:pt x="513" y="350"/>
                    <a:pt x="536" y="201"/>
                    <a:pt x="459" y="96"/>
                  </a:cubicBezTo>
                  <a:cubicBezTo>
                    <a:pt x="415" y="36"/>
                    <a:pt x="343" y="1"/>
                    <a:pt x="26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4281527" y="5420282"/>
              <a:ext cx="182760" cy="183123"/>
            </a:xfrm>
            <a:custGeom>
              <a:avLst/>
              <a:gdLst/>
              <a:ahLst/>
              <a:cxnLst/>
              <a:rect l="l" t="t" r="r" b="b"/>
              <a:pathLst>
                <a:path w="4026" h="4034" extrusionOk="0">
                  <a:moveTo>
                    <a:pt x="2013" y="47"/>
                  </a:moveTo>
                  <a:cubicBezTo>
                    <a:pt x="3025" y="47"/>
                    <a:pt x="3882" y="828"/>
                    <a:pt x="3975" y="1832"/>
                  </a:cubicBezTo>
                  <a:cubicBezTo>
                    <a:pt x="3876" y="1837"/>
                    <a:pt x="3797" y="1919"/>
                    <a:pt x="3797" y="2017"/>
                  </a:cubicBezTo>
                  <a:cubicBezTo>
                    <a:pt x="3797" y="2116"/>
                    <a:pt x="3876" y="2198"/>
                    <a:pt x="3975" y="2201"/>
                  </a:cubicBezTo>
                  <a:cubicBezTo>
                    <a:pt x="3881" y="3205"/>
                    <a:pt x="3025" y="3988"/>
                    <a:pt x="2013" y="3988"/>
                  </a:cubicBezTo>
                  <a:cubicBezTo>
                    <a:pt x="1001" y="3987"/>
                    <a:pt x="146" y="3205"/>
                    <a:pt x="52" y="2201"/>
                  </a:cubicBezTo>
                  <a:lnTo>
                    <a:pt x="55" y="2201"/>
                  </a:lnTo>
                  <a:cubicBezTo>
                    <a:pt x="156" y="2201"/>
                    <a:pt x="239" y="2119"/>
                    <a:pt x="239" y="2017"/>
                  </a:cubicBezTo>
                  <a:cubicBezTo>
                    <a:pt x="239" y="1916"/>
                    <a:pt x="156" y="1832"/>
                    <a:pt x="55" y="1832"/>
                  </a:cubicBezTo>
                  <a:lnTo>
                    <a:pt x="52" y="1832"/>
                  </a:lnTo>
                  <a:cubicBezTo>
                    <a:pt x="146" y="829"/>
                    <a:pt x="1003" y="47"/>
                    <a:pt x="2013" y="47"/>
                  </a:cubicBezTo>
                  <a:close/>
                  <a:moveTo>
                    <a:pt x="2012" y="1"/>
                  </a:moveTo>
                  <a:cubicBezTo>
                    <a:pt x="968" y="1"/>
                    <a:pt x="84" y="815"/>
                    <a:pt x="3" y="1856"/>
                  </a:cubicBezTo>
                  <a:lnTo>
                    <a:pt x="0" y="1884"/>
                  </a:lnTo>
                  <a:lnTo>
                    <a:pt x="0" y="1884"/>
                  </a:lnTo>
                  <a:lnTo>
                    <a:pt x="30" y="1880"/>
                  </a:lnTo>
                  <a:cubicBezTo>
                    <a:pt x="38" y="1879"/>
                    <a:pt x="45" y="1878"/>
                    <a:pt x="53" y="1878"/>
                  </a:cubicBezTo>
                  <a:cubicBezTo>
                    <a:pt x="130" y="1878"/>
                    <a:pt x="192" y="1940"/>
                    <a:pt x="192" y="2016"/>
                  </a:cubicBezTo>
                  <a:cubicBezTo>
                    <a:pt x="192" y="2093"/>
                    <a:pt x="130" y="2156"/>
                    <a:pt x="53" y="2156"/>
                  </a:cubicBezTo>
                  <a:cubicBezTo>
                    <a:pt x="45" y="2156"/>
                    <a:pt x="37" y="2154"/>
                    <a:pt x="30" y="2153"/>
                  </a:cubicBezTo>
                  <a:lnTo>
                    <a:pt x="0" y="2148"/>
                  </a:lnTo>
                  <a:lnTo>
                    <a:pt x="3" y="2177"/>
                  </a:lnTo>
                  <a:cubicBezTo>
                    <a:pt x="85" y="3217"/>
                    <a:pt x="968" y="4033"/>
                    <a:pt x="2012" y="4033"/>
                  </a:cubicBezTo>
                  <a:cubicBezTo>
                    <a:pt x="3057" y="4033"/>
                    <a:pt x="3940" y="3218"/>
                    <a:pt x="4022" y="2178"/>
                  </a:cubicBezTo>
                  <a:lnTo>
                    <a:pt x="4025" y="2151"/>
                  </a:lnTo>
                  <a:lnTo>
                    <a:pt x="4025" y="2151"/>
                  </a:lnTo>
                  <a:lnTo>
                    <a:pt x="3998" y="2153"/>
                  </a:lnTo>
                  <a:lnTo>
                    <a:pt x="3991" y="2154"/>
                  </a:lnTo>
                  <a:cubicBezTo>
                    <a:pt x="3988" y="2154"/>
                    <a:pt x="3984" y="2156"/>
                    <a:pt x="3981" y="2156"/>
                  </a:cubicBezTo>
                  <a:cubicBezTo>
                    <a:pt x="3905" y="2156"/>
                    <a:pt x="3843" y="2094"/>
                    <a:pt x="3843" y="2016"/>
                  </a:cubicBezTo>
                  <a:cubicBezTo>
                    <a:pt x="3843" y="1940"/>
                    <a:pt x="3905" y="1877"/>
                    <a:pt x="3981" y="1877"/>
                  </a:cubicBezTo>
                  <a:cubicBezTo>
                    <a:pt x="3984" y="1877"/>
                    <a:pt x="3986" y="1877"/>
                    <a:pt x="3989" y="1878"/>
                  </a:cubicBezTo>
                  <a:lnTo>
                    <a:pt x="4024" y="1882"/>
                  </a:lnTo>
                  <a:lnTo>
                    <a:pt x="4021" y="1856"/>
                  </a:lnTo>
                  <a:cubicBezTo>
                    <a:pt x="3938" y="815"/>
                    <a:pt x="3056" y="1"/>
                    <a:pt x="201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295645" y="5435308"/>
              <a:ext cx="68274" cy="67548"/>
            </a:xfrm>
            <a:custGeom>
              <a:avLst/>
              <a:gdLst/>
              <a:ahLst/>
              <a:cxnLst/>
              <a:rect l="l" t="t" r="r" b="b"/>
              <a:pathLst>
                <a:path w="1504" h="1488" extrusionOk="0">
                  <a:moveTo>
                    <a:pt x="943" y="82"/>
                  </a:moveTo>
                  <a:cubicBezTo>
                    <a:pt x="920" y="113"/>
                    <a:pt x="919" y="159"/>
                    <a:pt x="945" y="197"/>
                  </a:cubicBezTo>
                  <a:lnTo>
                    <a:pt x="987" y="257"/>
                  </a:lnTo>
                  <a:lnTo>
                    <a:pt x="987" y="257"/>
                  </a:lnTo>
                  <a:lnTo>
                    <a:pt x="959" y="240"/>
                  </a:lnTo>
                  <a:lnTo>
                    <a:pt x="951" y="230"/>
                  </a:lnTo>
                  <a:cubicBezTo>
                    <a:pt x="931" y="201"/>
                    <a:pt x="898" y="184"/>
                    <a:pt x="867" y="184"/>
                  </a:cubicBezTo>
                  <a:cubicBezTo>
                    <a:pt x="853" y="184"/>
                    <a:pt x="839" y="188"/>
                    <a:pt x="827" y="196"/>
                  </a:cubicBezTo>
                  <a:lnTo>
                    <a:pt x="943" y="82"/>
                  </a:lnTo>
                  <a:close/>
                  <a:moveTo>
                    <a:pt x="811" y="214"/>
                  </a:moveTo>
                  <a:lnTo>
                    <a:pt x="811" y="214"/>
                  </a:lnTo>
                  <a:cubicBezTo>
                    <a:pt x="788" y="244"/>
                    <a:pt x="787" y="292"/>
                    <a:pt x="813" y="330"/>
                  </a:cubicBezTo>
                  <a:lnTo>
                    <a:pt x="855" y="391"/>
                  </a:lnTo>
                  <a:lnTo>
                    <a:pt x="855" y="391"/>
                  </a:lnTo>
                  <a:lnTo>
                    <a:pt x="829" y="374"/>
                  </a:lnTo>
                  <a:lnTo>
                    <a:pt x="821" y="365"/>
                  </a:lnTo>
                  <a:cubicBezTo>
                    <a:pt x="800" y="335"/>
                    <a:pt x="767" y="319"/>
                    <a:pt x="736" y="319"/>
                  </a:cubicBezTo>
                  <a:cubicBezTo>
                    <a:pt x="722" y="319"/>
                    <a:pt x="708" y="322"/>
                    <a:pt x="695" y="330"/>
                  </a:cubicBezTo>
                  <a:lnTo>
                    <a:pt x="811" y="214"/>
                  </a:lnTo>
                  <a:close/>
                  <a:moveTo>
                    <a:pt x="1026" y="335"/>
                  </a:moveTo>
                  <a:lnTo>
                    <a:pt x="1054" y="352"/>
                  </a:lnTo>
                  <a:lnTo>
                    <a:pt x="1169" y="515"/>
                  </a:lnTo>
                  <a:lnTo>
                    <a:pt x="1141" y="498"/>
                  </a:lnTo>
                  <a:lnTo>
                    <a:pt x="1026" y="335"/>
                  </a:lnTo>
                  <a:close/>
                  <a:moveTo>
                    <a:pt x="679" y="346"/>
                  </a:moveTo>
                  <a:cubicBezTo>
                    <a:pt x="656" y="376"/>
                    <a:pt x="655" y="423"/>
                    <a:pt x="681" y="461"/>
                  </a:cubicBezTo>
                  <a:lnTo>
                    <a:pt x="725" y="523"/>
                  </a:lnTo>
                  <a:lnTo>
                    <a:pt x="698" y="507"/>
                  </a:lnTo>
                  <a:lnTo>
                    <a:pt x="689" y="494"/>
                  </a:lnTo>
                  <a:cubicBezTo>
                    <a:pt x="668" y="466"/>
                    <a:pt x="635" y="449"/>
                    <a:pt x="604" y="449"/>
                  </a:cubicBezTo>
                  <a:cubicBezTo>
                    <a:pt x="590" y="449"/>
                    <a:pt x="575" y="453"/>
                    <a:pt x="563" y="461"/>
                  </a:cubicBezTo>
                  <a:lnTo>
                    <a:pt x="679" y="346"/>
                  </a:lnTo>
                  <a:close/>
                  <a:moveTo>
                    <a:pt x="1003" y="99"/>
                  </a:moveTo>
                  <a:cubicBezTo>
                    <a:pt x="1020" y="99"/>
                    <a:pt x="1037" y="109"/>
                    <a:pt x="1048" y="125"/>
                  </a:cubicBezTo>
                  <a:lnTo>
                    <a:pt x="1329" y="524"/>
                  </a:lnTo>
                  <a:cubicBezTo>
                    <a:pt x="1347" y="547"/>
                    <a:pt x="1346" y="579"/>
                    <a:pt x="1328" y="591"/>
                  </a:cubicBezTo>
                  <a:cubicBezTo>
                    <a:pt x="1323" y="595"/>
                    <a:pt x="1316" y="596"/>
                    <a:pt x="1310" y="596"/>
                  </a:cubicBezTo>
                  <a:cubicBezTo>
                    <a:pt x="1293" y="596"/>
                    <a:pt x="1275" y="586"/>
                    <a:pt x="1262" y="570"/>
                  </a:cubicBezTo>
                  <a:lnTo>
                    <a:pt x="983" y="172"/>
                  </a:lnTo>
                  <a:cubicBezTo>
                    <a:pt x="966" y="148"/>
                    <a:pt x="967" y="116"/>
                    <a:pt x="984" y="104"/>
                  </a:cubicBezTo>
                  <a:cubicBezTo>
                    <a:pt x="989" y="101"/>
                    <a:pt x="995" y="99"/>
                    <a:pt x="1003" y="99"/>
                  </a:cubicBezTo>
                  <a:close/>
                  <a:moveTo>
                    <a:pt x="1020" y="44"/>
                  </a:moveTo>
                  <a:cubicBezTo>
                    <a:pt x="1045" y="44"/>
                    <a:pt x="1068" y="53"/>
                    <a:pt x="1085" y="71"/>
                  </a:cubicBezTo>
                  <a:lnTo>
                    <a:pt x="1431" y="417"/>
                  </a:lnTo>
                  <a:cubicBezTo>
                    <a:pt x="1448" y="434"/>
                    <a:pt x="1459" y="457"/>
                    <a:pt x="1459" y="483"/>
                  </a:cubicBezTo>
                  <a:cubicBezTo>
                    <a:pt x="1459" y="508"/>
                    <a:pt x="1449" y="530"/>
                    <a:pt x="1431" y="549"/>
                  </a:cubicBezTo>
                  <a:lnTo>
                    <a:pt x="1367" y="613"/>
                  </a:lnTo>
                  <a:cubicBezTo>
                    <a:pt x="1390" y="583"/>
                    <a:pt x="1391" y="535"/>
                    <a:pt x="1365" y="498"/>
                  </a:cubicBezTo>
                  <a:lnTo>
                    <a:pt x="1084" y="101"/>
                  </a:lnTo>
                  <a:cubicBezTo>
                    <a:pt x="1065" y="72"/>
                    <a:pt x="1032" y="56"/>
                    <a:pt x="1002" y="56"/>
                  </a:cubicBezTo>
                  <a:cubicBezTo>
                    <a:pt x="990" y="56"/>
                    <a:pt x="978" y="59"/>
                    <a:pt x="967" y="64"/>
                  </a:cubicBezTo>
                  <a:cubicBezTo>
                    <a:pt x="983" y="51"/>
                    <a:pt x="1001" y="44"/>
                    <a:pt x="1020" y="44"/>
                  </a:cubicBezTo>
                  <a:close/>
                  <a:moveTo>
                    <a:pt x="895" y="467"/>
                  </a:moveTo>
                  <a:lnTo>
                    <a:pt x="922" y="483"/>
                  </a:lnTo>
                  <a:lnTo>
                    <a:pt x="1038" y="647"/>
                  </a:lnTo>
                  <a:lnTo>
                    <a:pt x="1038" y="647"/>
                  </a:lnTo>
                  <a:lnTo>
                    <a:pt x="1011" y="630"/>
                  </a:lnTo>
                  <a:lnTo>
                    <a:pt x="895" y="467"/>
                  </a:lnTo>
                  <a:close/>
                  <a:moveTo>
                    <a:pt x="547" y="477"/>
                  </a:moveTo>
                  <a:cubicBezTo>
                    <a:pt x="524" y="508"/>
                    <a:pt x="523" y="555"/>
                    <a:pt x="550" y="592"/>
                  </a:cubicBezTo>
                  <a:lnTo>
                    <a:pt x="592" y="652"/>
                  </a:lnTo>
                  <a:lnTo>
                    <a:pt x="592" y="652"/>
                  </a:lnTo>
                  <a:lnTo>
                    <a:pt x="563" y="636"/>
                  </a:lnTo>
                  <a:lnTo>
                    <a:pt x="556" y="625"/>
                  </a:lnTo>
                  <a:cubicBezTo>
                    <a:pt x="536" y="596"/>
                    <a:pt x="503" y="580"/>
                    <a:pt x="472" y="580"/>
                  </a:cubicBezTo>
                  <a:cubicBezTo>
                    <a:pt x="457" y="580"/>
                    <a:pt x="443" y="584"/>
                    <a:pt x="431" y="591"/>
                  </a:cubicBezTo>
                  <a:lnTo>
                    <a:pt x="547" y="477"/>
                  </a:lnTo>
                  <a:close/>
                  <a:moveTo>
                    <a:pt x="1349" y="630"/>
                  </a:moveTo>
                  <a:lnTo>
                    <a:pt x="1323" y="657"/>
                  </a:lnTo>
                  <a:lnTo>
                    <a:pt x="1315" y="641"/>
                  </a:lnTo>
                  <a:cubicBezTo>
                    <a:pt x="1327" y="640"/>
                    <a:pt x="1338" y="637"/>
                    <a:pt x="1349" y="630"/>
                  </a:cubicBezTo>
                  <a:close/>
                  <a:moveTo>
                    <a:pt x="872" y="230"/>
                  </a:moveTo>
                  <a:cubicBezTo>
                    <a:pt x="889" y="230"/>
                    <a:pt x="906" y="240"/>
                    <a:pt x="919" y="256"/>
                  </a:cubicBezTo>
                  <a:lnTo>
                    <a:pt x="1196" y="656"/>
                  </a:lnTo>
                  <a:cubicBezTo>
                    <a:pt x="1206" y="667"/>
                    <a:pt x="1210" y="683"/>
                    <a:pt x="1209" y="697"/>
                  </a:cubicBezTo>
                  <a:cubicBezTo>
                    <a:pt x="1207" y="708"/>
                    <a:pt x="1203" y="718"/>
                    <a:pt x="1195" y="723"/>
                  </a:cubicBezTo>
                  <a:cubicBezTo>
                    <a:pt x="1190" y="726"/>
                    <a:pt x="1185" y="728"/>
                    <a:pt x="1178" y="728"/>
                  </a:cubicBezTo>
                  <a:cubicBezTo>
                    <a:pt x="1162" y="728"/>
                    <a:pt x="1143" y="717"/>
                    <a:pt x="1132" y="700"/>
                  </a:cubicBezTo>
                  <a:lnTo>
                    <a:pt x="852" y="302"/>
                  </a:lnTo>
                  <a:cubicBezTo>
                    <a:pt x="835" y="278"/>
                    <a:pt x="836" y="246"/>
                    <a:pt x="853" y="235"/>
                  </a:cubicBezTo>
                  <a:cubicBezTo>
                    <a:pt x="859" y="231"/>
                    <a:pt x="864" y="230"/>
                    <a:pt x="872" y="230"/>
                  </a:cubicBezTo>
                  <a:close/>
                  <a:moveTo>
                    <a:pt x="1210" y="592"/>
                  </a:moveTo>
                  <a:lnTo>
                    <a:pt x="1242" y="612"/>
                  </a:lnTo>
                  <a:cubicBezTo>
                    <a:pt x="1253" y="623"/>
                    <a:pt x="1267" y="630"/>
                    <a:pt x="1280" y="636"/>
                  </a:cubicBezTo>
                  <a:lnTo>
                    <a:pt x="1322" y="661"/>
                  </a:lnTo>
                  <a:lnTo>
                    <a:pt x="1235" y="745"/>
                  </a:lnTo>
                  <a:cubicBezTo>
                    <a:pt x="1245" y="732"/>
                    <a:pt x="1253" y="718"/>
                    <a:pt x="1254" y="699"/>
                  </a:cubicBezTo>
                  <a:cubicBezTo>
                    <a:pt x="1256" y="676"/>
                    <a:pt x="1249" y="650"/>
                    <a:pt x="1235" y="629"/>
                  </a:cubicBezTo>
                  <a:lnTo>
                    <a:pt x="1210" y="592"/>
                  </a:lnTo>
                  <a:close/>
                  <a:moveTo>
                    <a:pt x="764" y="600"/>
                  </a:moveTo>
                  <a:lnTo>
                    <a:pt x="790" y="618"/>
                  </a:lnTo>
                  <a:lnTo>
                    <a:pt x="905" y="781"/>
                  </a:lnTo>
                  <a:lnTo>
                    <a:pt x="879" y="763"/>
                  </a:lnTo>
                  <a:lnTo>
                    <a:pt x="764" y="600"/>
                  </a:lnTo>
                  <a:close/>
                  <a:moveTo>
                    <a:pt x="416" y="609"/>
                  </a:moveTo>
                  <a:cubicBezTo>
                    <a:pt x="392" y="640"/>
                    <a:pt x="391" y="686"/>
                    <a:pt x="418" y="724"/>
                  </a:cubicBezTo>
                  <a:lnTo>
                    <a:pt x="458" y="783"/>
                  </a:lnTo>
                  <a:lnTo>
                    <a:pt x="458" y="783"/>
                  </a:lnTo>
                  <a:lnTo>
                    <a:pt x="430" y="766"/>
                  </a:lnTo>
                  <a:lnTo>
                    <a:pt x="424" y="757"/>
                  </a:lnTo>
                  <a:cubicBezTo>
                    <a:pt x="404" y="728"/>
                    <a:pt x="371" y="712"/>
                    <a:pt x="340" y="712"/>
                  </a:cubicBezTo>
                  <a:cubicBezTo>
                    <a:pt x="325" y="712"/>
                    <a:pt x="311" y="715"/>
                    <a:pt x="300" y="723"/>
                  </a:cubicBezTo>
                  <a:lnTo>
                    <a:pt x="416" y="609"/>
                  </a:lnTo>
                  <a:close/>
                  <a:moveTo>
                    <a:pt x="1216" y="762"/>
                  </a:moveTo>
                  <a:lnTo>
                    <a:pt x="1190" y="789"/>
                  </a:lnTo>
                  <a:lnTo>
                    <a:pt x="1182" y="773"/>
                  </a:lnTo>
                  <a:cubicBezTo>
                    <a:pt x="1195" y="772"/>
                    <a:pt x="1207" y="768"/>
                    <a:pt x="1216" y="762"/>
                  </a:cubicBezTo>
                  <a:close/>
                  <a:moveTo>
                    <a:pt x="740" y="362"/>
                  </a:moveTo>
                  <a:cubicBezTo>
                    <a:pt x="757" y="362"/>
                    <a:pt x="774" y="373"/>
                    <a:pt x="787" y="389"/>
                  </a:cubicBezTo>
                  <a:lnTo>
                    <a:pt x="1064" y="787"/>
                  </a:lnTo>
                  <a:cubicBezTo>
                    <a:pt x="1082" y="811"/>
                    <a:pt x="1080" y="842"/>
                    <a:pt x="1063" y="855"/>
                  </a:cubicBezTo>
                  <a:cubicBezTo>
                    <a:pt x="1058" y="858"/>
                    <a:pt x="1053" y="860"/>
                    <a:pt x="1046" y="860"/>
                  </a:cubicBezTo>
                  <a:cubicBezTo>
                    <a:pt x="1030" y="860"/>
                    <a:pt x="1011" y="850"/>
                    <a:pt x="1000" y="834"/>
                  </a:cubicBezTo>
                  <a:lnTo>
                    <a:pt x="720" y="435"/>
                  </a:lnTo>
                  <a:cubicBezTo>
                    <a:pt x="704" y="412"/>
                    <a:pt x="705" y="379"/>
                    <a:pt x="721" y="368"/>
                  </a:cubicBezTo>
                  <a:cubicBezTo>
                    <a:pt x="727" y="365"/>
                    <a:pt x="732" y="362"/>
                    <a:pt x="740" y="362"/>
                  </a:cubicBezTo>
                  <a:close/>
                  <a:moveTo>
                    <a:pt x="1077" y="725"/>
                  </a:moveTo>
                  <a:lnTo>
                    <a:pt x="1110" y="745"/>
                  </a:lnTo>
                  <a:cubicBezTo>
                    <a:pt x="1120" y="756"/>
                    <a:pt x="1133" y="762"/>
                    <a:pt x="1146" y="767"/>
                  </a:cubicBezTo>
                  <a:lnTo>
                    <a:pt x="1188" y="793"/>
                  </a:lnTo>
                  <a:lnTo>
                    <a:pt x="1101" y="877"/>
                  </a:lnTo>
                  <a:cubicBezTo>
                    <a:pt x="1126" y="847"/>
                    <a:pt x="1127" y="799"/>
                    <a:pt x="1101" y="761"/>
                  </a:cubicBezTo>
                  <a:lnTo>
                    <a:pt x="1077" y="725"/>
                  </a:lnTo>
                  <a:close/>
                  <a:moveTo>
                    <a:pt x="632" y="730"/>
                  </a:moveTo>
                  <a:lnTo>
                    <a:pt x="658" y="747"/>
                  </a:lnTo>
                  <a:lnTo>
                    <a:pt x="773" y="911"/>
                  </a:lnTo>
                  <a:lnTo>
                    <a:pt x="773" y="911"/>
                  </a:lnTo>
                  <a:lnTo>
                    <a:pt x="747" y="894"/>
                  </a:lnTo>
                  <a:lnTo>
                    <a:pt x="632" y="730"/>
                  </a:lnTo>
                  <a:close/>
                  <a:moveTo>
                    <a:pt x="284" y="741"/>
                  </a:moveTo>
                  <a:cubicBezTo>
                    <a:pt x="261" y="772"/>
                    <a:pt x="260" y="819"/>
                    <a:pt x="286" y="856"/>
                  </a:cubicBezTo>
                  <a:lnTo>
                    <a:pt x="329" y="918"/>
                  </a:lnTo>
                  <a:lnTo>
                    <a:pt x="329" y="918"/>
                  </a:lnTo>
                  <a:lnTo>
                    <a:pt x="301" y="900"/>
                  </a:lnTo>
                  <a:lnTo>
                    <a:pt x="293" y="889"/>
                  </a:lnTo>
                  <a:cubicBezTo>
                    <a:pt x="273" y="860"/>
                    <a:pt x="240" y="844"/>
                    <a:pt x="209" y="844"/>
                  </a:cubicBezTo>
                  <a:cubicBezTo>
                    <a:pt x="194" y="844"/>
                    <a:pt x="180" y="847"/>
                    <a:pt x="168" y="855"/>
                  </a:cubicBezTo>
                  <a:lnTo>
                    <a:pt x="284" y="741"/>
                  </a:lnTo>
                  <a:close/>
                  <a:moveTo>
                    <a:pt x="1085" y="893"/>
                  </a:moveTo>
                  <a:lnTo>
                    <a:pt x="1058" y="920"/>
                  </a:lnTo>
                  <a:lnTo>
                    <a:pt x="1051" y="905"/>
                  </a:lnTo>
                  <a:cubicBezTo>
                    <a:pt x="1063" y="903"/>
                    <a:pt x="1075" y="899"/>
                    <a:pt x="1085" y="893"/>
                  </a:cubicBezTo>
                  <a:close/>
                  <a:moveTo>
                    <a:pt x="608" y="494"/>
                  </a:moveTo>
                  <a:cubicBezTo>
                    <a:pt x="623" y="494"/>
                    <a:pt x="641" y="505"/>
                    <a:pt x="653" y="521"/>
                  </a:cubicBezTo>
                  <a:lnTo>
                    <a:pt x="932" y="919"/>
                  </a:lnTo>
                  <a:cubicBezTo>
                    <a:pt x="950" y="942"/>
                    <a:pt x="948" y="974"/>
                    <a:pt x="931" y="987"/>
                  </a:cubicBezTo>
                  <a:cubicBezTo>
                    <a:pt x="926" y="990"/>
                    <a:pt x="920" y="992"/>
                    <a:pt x="914" y="992"/>
                  </a:cubicBezTo>
                  <a:cubicBezTo>
                    <a:pt x="898" y="992"/>
                    <a:pt x="879" y="982"/>
                    <a:pt x="867" y="966"/>
                  </a:cubicBezTo>
                  <a:lnTo>
                    <a:pt x="588" y="567"/>
                  </a:lnTo>
                  <a:cubicBezTo>
                    <a:pt x="571" y="544"/>
                    <a:pt x="572" y="511"/>
                    <a:pt x="589" y="500"/>
                  </a:cubicBezTo>
                  <a:cubicBezTo>
                    <a:pt x="594" y="496"/>
                    <a:pt x="599" y="494"/>
                    <a:pt x="608" y="494"/>
                  </a:cubicBezTo>
                  <a:close/>
                  <a:moveTo>
                    <a:pt x="945" y="858"/>
                  </a:moveTo>
                  <a:lnTo>
                    <a:pt x="978" y="878"/>
                  </a:lnTo>
                  <a:cubicBezTo>
                    <a:pt x="987" y="888"/>
                    <a:pt x="999" y="893"/>
                    <a:pt x="1009" y="898"/>
                  </a:cubicBezTo>
                  <a:lnTo>
                    <a:pt x="1053" y="925"/>
                  </a:lnTo>
                  <a:lnTo>
                    <a:pt x="971" y="1009"/>
                  </a:lnTo>
                  <a:cubicBezTo>
                    <a:pt x="995" y="978"/>
                    <a:pt x="998" y="931"/>
                    <a:pt x="969" y="893"/>
                  </a:cubicBezTo>
                  <a:lnTo>
                    <a:pt x="945" y="858"/>
                  </a:lnTo>
                  <a:close/>
                  <a:moveTo>
                    <a:pt x="498" y="860"/>
                  </a:moveTo>
                  <a:lnTo>
                    <a:pt x="525" y="877"/>
                  </a:lnTo>
                  <a:lnTo>
                    <a:pt x="640" y="1041"/>
                  </a:lnTo>
                  <a:lnTo>
                    <a:pt x="613" y="1024"/>
                  </a:lnTo>
                  <a:lnTo>
                    <a:pt x="498" y="860"/>
                  </a:lnTo>
                  <a:close/>
                  <a:moveTo>
                    <a:pt x="953" y="1026"/>
                  </a:moveTo>
                  <a:lnTo>
                    <a:pt x="927" y="1052"/>
                  </a:lnTo>
                  <a:lnTo>
                    <a:pt x="920" y="1036"/>
                  </a:lnTo>
                  <a:cubicBezTo>
                    <a:pt x="932" y="1035"/>
                    <a:pt x="945" y="1031"/>
                    <a:pt x="953" y="1026"/>
                  </a:cubicBezTo>
                  <a:close/>
                  <a:moveTo>
                    <a:pt x="476" y="626"/>
                  </a:moveTo>
                  <a:cubicBezTo>
                    <a:pt x="493" y="626"/>
                    <a:pt x="510" y="637"/>
                    <a:pt x="521" y="652"/>
                  </a:cubicBezTo>
                  <a:lnTo>
                    <a:pt x="801" y="1051"/>
                  </a:lnTo>
                  <a:cubicBezTo>
                    <a:pt x="819" y="1074"/>
                    <a:pt x="816" y="1106"/>
                    <a:pt x="800" y="1119"/>
                  </a:cubicBezTo>
                  <a:cubicBezTo>
                    <a:pt x="795" y="1122"/>
                    <a:pt x="789" y="1124"/>
                    <a:pt x="782" y="1124"/>
                  </a:cubicBezTo>
                  <a:cubicBezTo>
                    <a:pt x="766" y="1124"/>
                    <a:pt x="747" y="1114"/>
                    <a:pt x="736" y="1097"/>
                  </a:cubicBezTo>
                  <a:lnTo>
                    <a:pt x="456" y="699"/>
                  </a:lnTo>
                  <a:cubicBezTo>
                    <a:pt x="439" y="676"/>
                    <a:pt x="440" y="643"/>
                    <a:pt x="457" y="631"/>
                  </a:cubicBezTo>
                  <a:cubicBezTo>
                    <a:pt x="462" y="628"/>
                    <a:pt x="467" y="626"/>
                    <a:pt x="476" y="626"/>
                  </a:cubicBezTo>
                  <a:close/>
                  <a:moveTo>
                    <a:pt x="813" y="989"/>
                  </a:moveTo>
                  <a:lnTo>
                    <a:pt x="846" y="1009"/>
                  </a:lnTo>
                  <a:cubicBezTo>
                    <a:pt x="856" y="1019"/>
                    <a:pt x="869" y="1027"/>
                    <a:pt x="884" y="1031"/>
                  </a:cubicBezTo>
                  <a:lnTo>
                    <a:pt x="925" y="1056"/>
                  </a:lnTo>
                  <a:lnTo>
                    <a:pt x="840" y="1140"/>
                  </a:lnTo>
                  <a:cubicBezTo>
                    <a:pt x="863" y="1109"/>
                    <a:pt x="864" y="1062"/>
                    <a:pt x="837" y="1025"/>
                  </a:cubicBezTo>
                  <a:lnTo>
                    <a:pt x="813" y="989"/>
                  </a:lnTo>
                  <a:close/>
                  <a:moveTo>
                    <a:pt x="367" y="994"/>
                  </a:moveTo>
                  <a:lnTo>
                    <a:pt x="395" y="1011"/>
                  </a:lnTo>
                  <a:lnTo>
                    <a:pt x="510" y="1174"/>
                  </a:lnTo>
                  <a:lnTo>
                    <a:pt x="482" y="1158"/>
                  </a:lnTo>
                  <a:lnTo>
                    <a:pt x="367" y="994"/>
                  </a:lnTo>
                  <a:close/>
                  <a:moveTo>
                    <a:pt x="822" y="1157"/>
                  </a:moveTo>
                  <a:lnTo>
                    <a:pt x="795" y="1183"/>
                  </a:lnTo>
                  <a:lnTo>
                    <a:pt x="788" y="1167"/>
                  </a:lnTo>
                  <a:cubicBezTo>
                    <a:pt x="800" y="1165"/>
                    <a:pt x="811" y="1163"/>
                    <a:pt x="822" y="1157"/>
                  </a:cubicBezTo>
                  <a:close/>
                  <a:moveTo>
                    <a:pt x="345" y="758"/>
                  </a:moveTo>
                  <a:cubicBezTo>
                    <a:pt x="362" y="758"/>
                    <a:pt x="379" y="768"/>
                    <a:pt x="391" y="784"/>
                  </a:cubicBezTo>
                  <a:lnTo>
                    <a:pt x="669" y="1183"/>
                  </a:lnTo>
                  <a:cubicBezTo>
                    <a:pt x="678" y="1196"/>
                    <a:pt x="684" y="1213"/>
                    <a:pt x="681" y="1227"/>
                  </a:cubicBezTo>
                  <a:cubicBezTo>
                    <a:pt x="679" y="1235"/>
                    <a:pt x="677" y="1243"/>
                    <a:pt x="668" y="1250"/>
                  </a:cubicBezTo>
                  <a:cubicBezTo>
                    <a:pt x="663" y="1254"/>
                    <a:pt x="657" y="1255"/>
                    <a:pt x="651" y="1255"/>
                  </a:cubicBezTo>
                  <a:cubicBezTo>
                    <a:pt x="635" y="1255"/>
                    <a:pt x="616" y="1245"/>
                    <a:pt x="604" y="1229"/>
                  </a:cubicBezTo>
                  <a:lnTo>
                    <a:pt x="325" y="831"/>
                  </a:lnTo>
                  <a:cubicBezTo>
                    <a:pt x="308" y="807"/>
                    <a:pt x="309" y="775"/>
                    <a:pt x="326" y="763"/>
                  </a:cubicBezTo>
                  <a:cubicBezTo>
                    <a:pt x="331" y="760"/>
                    <a:pt x="337" y="758"/>
                    <a:pt x="345" y="758"/>
                  </a:cubicBezTo>
                  <a:close/>
                  <a:moveTo>
                    <a:pt x="678" y="1119"/>
                  </a:moveTo>
                  <a:lnTo>
                    <a:pt x="710" y="1138"/>
                  </a:lnTo>
                  <a:cubicBezTo>
                    <a:pt x="723" y="1151"/>
                    <a:pt x="739" y="1161"/>
                    <a:pt x="754" y="1166"/>
                  </a:cubicBezTo>
                  <a:lnTo>
                    <a:pt x="790" y="1188"/>
                  </a:lnTo>
                  <a:lnTo>
                    <a:pt x="714" y="1264"/>
                  </a:lnTo>
                  <a:cubicBezTo>
                    <a:pt x="719" y="1256"/>
                    <a:pt x="724" y="1246"/>
                    <a:pt x="725" y="1236"/>
                  </a:cubicBezTo>
                  <a:cubicBezTo>
                    <a:pt x="728" y="1209"/>
                    <a:pt x="721" y="1180"/>
                    <a:pt x="705" y="1157"/>
                  </a:cubicBezTo>
                  <a:lnTo>
                    <a:pt x="678" y="1119"/>
                  </a:lnTo>
                  <a:close/>
                  <a:moveTo>
                    <a:pt x="690" y="1288"/>
                  </a:moveTo>
                  <a:lnTo>
                    <a:pt x="662" y="1316"/>
                  </a:lnTo>
                  <a:lnTo>
                    <a:pt x="655" y="1300"/>
                  </a:lnTo>
                  <a:cubicBezTo>
                    <a:pt x="668" y="1299"/>
                    <a:pt x="679" y="1296"/>
                    <a:pt x="690" y="1288"/>
                  </a:cubicBezTo>
                  <a:close/>
                  <a:moveTo>
                    <a:pt x="210" y="890"/>
                  </a:moveTo>
                  <a:cubicBezTo>
                    <a:pt x="228" y="890"/>
                    <a:pt x="245" y="900"/>
                    <a:pt x="256" y="916"/>
                  </a:cubicBezTo>
                  <a:lnTo>
                    <a:pt x="536" y="1315"/>
                  </a:lnTo>
                  <a:cubicBezTo>
                    <a:pt x="546" y="1329"/>
                    <a:pt x="551" y="1345"/>
                    <a:pt x="547" y="1359"/>
                  </a:cubicBezTo>
                  <a:cubicBezTo>
                    <a:pt x="546" y="1366"/>
                    <a:pt x="544" y="1375"/>
                    <a:pt x="535" y="1382"/>
                  </a:cubicBezTo>
                  <a:cubicBezTo>
                    <a:pt x="530" y="1385"/>
                    <a:pt x="524" y="1387"/>
                    <a:pt x="518" y="1387"/>
                  </a:cubicBezTo>
                  <a:cubicBezTo>
                    <a:pt x="502" y="1387"/>
                    <a:pt x="483" y="1377"/>
                    <a:pt x="472" y="1361"/>
                  </a:cubicBezTo>
                  <a:lnTo>
                    <a:pt x="191" y="963"/>
                  </a:lnTo>
                  <a:cubicBezTo>
                    <a:pt x="173" y="939"/>
                    <a:pt x="175" y="907"/>
                    <a:pt x="192" y="895"/>
                  </a:cubicBezTo>
                  <a:cubicBezTo>
                    <a:pt x="197" y="892"/>
                    <a:pt x="203" y="890"/>
                    <a:pt x="210" y="890"/>
                  </a:cubicBezTo>
                  <a:close/>
                  <a:moveTo>
                    <a:pt x="547" y="1253"/>
                  </a:moveTo>
                  <a:lnTo>
                    <a:pt x="581" y="1273"/>
                  </a:lnTo>
                  <a:cubicBezTo>
                    <a:pt x="591" y="1282"/>
                    <a:pt x="603" y="1288"/>
                    <a:pt x="615" y="1294"/>
                  </a:cubicBezTo>
                  <a:lnTo>
                    <a:pt x="657" y="1320"/>
                  </a:lnTo>
                  <a:lnTo>
                    <a:pt x="582" y="1396"/>
                  </a:lnTo>
                  <a:cubicBezTo>
                    <a:pt x="588" y="1387"/>
                    <a:pt x="592" y="1378"/>
                    <a:pt x="593" y="1367"/>
                  </a:cubicBezTo>
                  <a:cubicBezTo>
                    <a:pt x="598" y="1341"/>
                    <a:pt x="590" y="1312"/>
                    <a:pt x="573" y="1288"/>
                  </a:cubicBezTo>
                  <a:lnTo>
                    <a:pt x="547" y="1253"/>
                  </a:lnTo>
                  <a:close/>
                  <a:moveTo>
                    <a:pt x="154" y="872"/>
                  </a:moveTo>
                  <a:lnTo>
                    <a:pt x="154" y="872"/>
                  </a:lnTo>
                  <a:cubicBezTo>
                    <a:pt x="129" y="901"/>
                    <a:pt x="128" y="950"/>
                    <a:pt x="154" y="988"/>
                  </a:cubicBezTo>
                  <a:lnTo>
                    <a:pt x="435" y="1385"/>
                  </a:lnTo>
                  <a:cubicBezTo>
                    <a:pt x="454" y="1415"/>
                    <a:pt x="485" y="1432"/>
                    <a:pt x="517" y="1432"/>
                  </a:cubicBezTo>
                  <a:cubicBezTo>
                    <a:pt x="526" y="1432"/>
                    <a:pt x="536" y="1429"/>
                    <a:pt x="545" y="1427"/>
                  </a:cubicBezTo>
                  <a:lnTo>
                    <a:pt x="545" y="1427"/>
                  </a:lnTo>
                  <a:cubicBezTo>
                    <a:pt x="531" y="1435"/>
                    <a:pt x="514" y="1439"/>
                    <a:pt x="498" y="1439"/>
                  </a:cubicBezTo>
                  <a:cubicBezTo>
                    <a:pt x="474" y="1439"/>
                    <a:pt x="451" y="1431"/>
                    <a:pt x="435" y="1414"/>
                  </a:cubicBezTo>
                  <a:lnTo>
                    <a:pt x="89" y="1068"/>
                  </a:lnTo>
                  <a:cubicBezTo>
                    <a:pt x="72" y="1051"/>
                    <a:pt x="61" y="1027"/>
                    <a:pt x="61" y="1003"/>
                  </a:cubicBezTo>
                  <a:cubicBezTo>
                    <a:pt x="61" y="978"/>
                    <a:pt x="71" y="955"/>
                    <a:pt x="88" y="937"/>
                  </a:cubicBezTo>
                  <a:lnTo>
                    <a:pt x="154" y="872"/>
                  </a:lnTo>
                  <a:close/>
                  <a:moveTo>
                    <a:pt x="1019" y="0"/>
                  </a:moveTo>
                  <a:cubicBezTo>
                    <a:pt x="983" y="0"/>
                    <a:pt x="947" y="13"/>
                    <a:pt x="921" y="40"/>
                  </a:cubicBezTo>
                  <a:lnTo>
                    <a:pt x="55" y="906"/>
                  </a:lnTo>
                  <a:cubicBezTo>
                    <a:pt x="0" y="960"/>
                    <a:pt x="0" y="1047"/>
                    <a:pt x="55" y="1103"/>
                  </a:cubicBezTo>
                  <a:lnTo>
                    <a:pt x="401" y="1447"/>
                  </a:lnTo>
                  <a:cubicBezTo>
                    <a:pt x="427" y="1473"/>
                    <a:pt x="462" y="1488"/>
                    <a:pt x="499" y="1488"/>
                  </a:cubicBezTo>
                  <a:cubicBezTo>
                    <a:pt x="536" y="1488"/>
                    <a:pt x="570" y="1473"/>
                    <a:pt x="596" y="1447"/>
                  </a:cubicBezTo>
                  <a:lnTo>
                    <a:pt x="1463" y="581"/>
                  </a:lnTo>
                  <a:cubicBezTo>
                    <a:pt x="1489" y="554"/>
                    <a:pt x="1504" y="520"/>
                    <a:pt x="1504" y="483"/>
                  </a:cubicBezTo>
                  <a:cubicBezTo>
                    <a:pt x="1504" y="446"/>
                    <a:pt x="1489" y="410"/>
                    <a:pt x="1463" y="386"/>
                  </a:cubicBezTo>
                  <a:lnTo>
                    <a:pt x="1117" y="40"/>
                  </a:lnTo>
                  <a:cubicBezTo>
                    <a:pt x="1091" y="13"/>
                    <a:pt x="1055" y="0"/>
                    <a:pt x="101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4296235" y="5520877"/>
              <a:ext cx="67593" cy="67548"/>
            </a:xfrm>
            <a:custGeom>
              <a:avLst/>
              <a:gdLst/>
              <a:ahLst/>
              <a:cxnLst/>
              <a:rect l="l" t="t" r="r" b="b"/>
              <a:pathLst>
                <a:path w="1489" h="1488" extrusionOk="0">
                  <a:moveTo>
                    <a:pt x="650" y="169"/>
                  </a:moveTo>
                  <a:lnTo>
                    <a:pt x="679" y="196"/>
                  </a:lnTo>
                  <a:cubicBezTo>
                    <a:pt x="666" y="190"/>
                    <a:pt x="655" y="188"/>
                    <a:pt x="642" y="186"/>
                  </a:cubicBezTo>
                  <a:lnTo>
                    <a:pt x="650" y="169"/>
                  </a:lnTo>
                  <a:close/>
                  <a:moveTo>
                    <a:pt x="570" y="90"/>
                  </a:moveTo>
                  <a:lnTo>
                    <a:pt x="645" y="167"/>
                  </a:lnTo>
                  <a:lnTo>
                    <a:pt x="592" y="200"/>
                  </a:lnTo>
                  <a:cubicBezTo>
                    <a:pt x="586" y="202"/>
                    <a:pt x="581" y="206"/>
                    <a:pt x="576" y="210"/>
                  </a:cubicBezTo>
                  <a:lnTo>
                    <a:pt x="537" y="233"/>
                  </a:lnTo>
                  <a:lnTo>
                    <a:pt x="537" y="233"/>
                  </a:lnTo>
                  <a:lnTo>
                    <a:pt x="561" y="197"/>
                  </a:lnTo>
                  <a:cubicBezTo>
                    <a:pt x="578" y="174"/>
                    <a:pt x="585" y="145"/>
                    <a:pt x="581" y="118"/>
                  </a:cubicBezTo>
                  <a:cubicBezTo>
                    <a:pt x="580" y="108"/>
                    <a:pt x="576" y="97"/>
                    <a:pt x="570" y="90"/>
                  </a:cubicBezTo>
                  <a:close/>
                  <a:moveTo>
                    <a:pt x="782" y="302"/>
                  </a:moveTo>
                  <a:lnTo>
                    <a:pt x="809" y="328"/>
                  </a:lnTo>
                  <a:cubicBezTo>
                    <a:pt x="798" y="322"/>
                    <a:pt x="787" y="320"/>
                    <a:pt x="775" y="318"/>
                  </a:cubicBezTo>
                  <a:lnTo>
                    <a:pt x="782" y="302"/>
                  </a:lnTo>
                  <a:close/>
                  <a:moveTo>
                    <a:pt x="702" y="221"/>
                  </a:moveTo>
                  <a:lnTo>
                    <a:pt x="779" y="299"/>
                  </a:lnTo>
                  <a:lnTo>
                    <a:pt x="734" y="326"/>
                  </a:lnTo>
                  <a:cubicBezTo>
                    <a:pt x="722" y="330"/>
                    <a:pt x="713" y="337"/>
                    <a:pt x="703" y="344"/>
                  </a:cubicBezTo>
                  <a:lnTo>
                    <a:pt x="666" y="367"/>
                  </a:lnTo>
                  <a:lnTo>
                    <a:pt x="666" y="367"/>
                  </a:lnTo>
                  <a:lnTo>
                    <a:pt x="693" y="328"/>
                  </a:lnTo>
                  <a:cubicBezTo>
                    <a:pt x="711" y="305"/>
                    <a:pt x="717" y="276"/>
                    <a:pt x="713" y="249"/>
                  </a:cubicBezTo>
                  <a:cubicBezTo>
                    <a:pt x="712" y="239"/>
                    <a:pt x="707" y="228"/>
                    <a:pt x="702" y="221"/>
                  </a:cubicBezTo>
                  <a:close/>
                  <a:moveTo>
                    <a:pt x="913" y="434"/>
                  </a:moveTo>
                  <a:lnTo>
                    <a:pt x="940" y="462"/>
                  </a:lnTo>
                  <a:cubicBezTo>
                    <a:pt x="930" y="454"/>
                    <a:pt x="918" y="452"/>
                    <a:pt x="906" y="452"/>
                  </a:cubicBezTo>
                  <a:lnTo>
                    <a:pt x="913" y="434"/>
                  </a:lnTo>
                  <a:close/>
                  <a:moveTo>
                    <a:pt x="497" y="310"/>
                  </a:moveTo>
                  <a:lnTo>
                    <a:pt x="381" y="474"/>
                  </a:lnTo>
                  <a:lnTo>
                    <a:pt x="354" y="491"/>
                  </a:lnTo>
                  <a:lnTo>
                    <a:pt x="469" y="327"/>
                  </a:lnTo>
                  <a:lnTo>
                    <a:pt x="497" y="310"/>
                  </a:lnTo>
                  <a:close/>
                  <a:moveTo>
                    <a:pt x="828" y="347"/>
                  </a:moveTo>
                  <a:lnTo>
                    <a:pt x="911" y="431"/>
                  </a:lnTo>
                  <a:lnTo>
                    <a:pt x="860" y="460"/>
                  </a:lnTo>
                  <a:cubicBezTo>
                    <a:pt x="853" y="464"/>
                    <a:pt x="845" y="468"/>
                    <a:pt x="838" y="475"/>
                  </a:cubicBezTo>
                  <a:lnTo>
                    <a:pt x="800" y="498"/>
                  </a:lnTo>
                  <a:lnTo>
                    <a:pt x="800" y="498"/>
                  </a:lnTo>
                  <a:lnTo>
                    <a:pt x="824" y="462"/>
                  </a:lnTo>
                  <a:cubicBezTo>
                    <a:pt x="851" y="423"/>
                    <a:pt x="850" y="378"/>
                    <a:pt x="828" y="347"/>
                  </a:cubicBezTo>
                  <a:close/>
                  <a:moveTo>
                    <a:pt x="1046" y="566"/>
                  </a:moveTo>
                  <a:lnTo>
                    <a:pt x="1074" y="594"/>
                  </a:lnTo>
                  <a:cubicBezTo>
                    <a:pt x="1062" y="586"/>
                    <a:pt x="1050" y="583"/>
                    <a:pt x="1038" y="583"/>
                  </a:cubicBezTo>
                  <a:lnTo>
                    <a:pt x="1046" y="566"/>
                  </a:lnTo>
                  <a:close/>
                  <a:moveTo>
                    <a:pt x="506" y="99"/>
                  </a:moveTo>
                  <a:cubicBezTo>
                    <a:pt x="512" y="99"/>
                    <a:pt x="519" y="100"/>
                    <a:pt x="524" y="105"/>
                  </a:cubicBezTo>
                  <a:cubicBezTo>
                    <a:pt x="533" y="111"/>
                    <a:pt x="536" y="120"/>
                    <a:pt x="538" y="127"/>
                  </a:cubicBezTo>
                  <a:cubicBezTo>
                    <a:pt x="538" y="141"/>
                    <a:pt x="533" y="157"/>
                    <a:pt x="523" y="172"/>
                  </a:cubicBezTo>
                  <a:lnTo>
                    <a:pt x="243" y="570"/>
                  </a:lnTo>
                  <a:cubicBezTo>
                    <a:pt x="232" y="587"/>
                    <a:pt x="214" y="596"/>
                    <a:pt x="198" y="596"/>
                  </a:cubicBezTo>
                  <a:cubicBezTo>
                    <a:pt x="191" y="596"/>
                    <a:pt x="185" y="594"/>
                    <a:pt x="180" y="591"/>
                  </a:cubicBezTo>
                  <a:cubicBezTo>
                    <a:pt x="163" y="579"/>
                    <a:pt x="162" y="548"/>
                    <a:pt x="179" y="523"/>
                  </a:cubicBezTo>
                  <a:lnTo>
                    <a:pt x="460" y="126"/>
                  </a:lnTo>
                  <a:cubicBezTo>
                    <a:pt x="471" y="110"/>
                    <a:pt x="489" y="99"/>
                    <a:pt x="506" y="99"/>
                  </a:cubicBezTo>
                  <a:close/>
                  <a:moveTo>
                    <a:pt x="486" y="43"/>
                  </a:moveTo>
                  <a:cubicBezTo>
                    <a:pt x="506" y="43"/>
                    <a:pt x="523" y="52"/>
                    <a:pt x="539" y="62"/>
                  </a:cubicBezTo>
                  <a:cubicBezTo>
                    <a:pt x="528" y="57"/>
                    <a:pt x="516" y="54"/>
                    <a:pt x="504" y="54"/>
                  </a:cubicBezTo>
                  <a:cubicBezTo>
                    <a:pt x="473" y="54"/>
                    <a:pt x="441" y="70"/>
                    <a:pt x="421" y="99"/>
                  </a:cubicBezTo>
                  <a:lnTo>
                    <a:pt x="139" y="497"/>
                  </a:lnTo>
                  <a:cubicBezTo>
                    <a:pt x="112" y="537"/>
                    <a:pt x="115" y="586"/>
                    <a:pt x="141" y="614"/>
                  </a:cubicBezTo>
                  <a:lnTo>
                    <a:pt x="75" y="549"/>
                  </a:lnTo>
                  <a:cubicBezTo>
                    <a:pt x="58" y="532"/>
                    <a:pt x="47" y="508"/>
                    <a:pt x="47" y="483"/>
                  </a:cubicBezTo>
                  <a:cubicBezTo>
                    <a:pt x="47" y="458"/>
                    <a:pt x="57" y="436"/>
                    <a:pt x="75" y="417"/>
                  </a:cubicBezTo>
                  <a:lnTo>
                    <a:pt x="421" y="71"/>
                  </a:lnTo>
                  <a:cubicBezTo>
                    <a:pt x="437" y="54"/>
                    <a:pt x="461" y="43"/>
                    <a:pt x="486" y="43"/>
                  </a:cubicBezTo>
                  <a:close/>
                  <a:moveTo>
                    <a:pt x="627" y="444"/>
                  </a:moveTo>
                  <a:lnTo>
                    <a:pt x="512" y="608"/>
                  </a:lnTo>
                  <a:lnTo>
                    <a:pt x="485" y="626"/>
                  </a:lnTo>
                  <a:lnTo>
                    <a:pt x="600" y="462"/>
                  </a:lnTo>
                  <a:lnTo>
                    <a:pt x="627" y="444"/>
                  </a:lnTo>
                  <a:close/>
                  <a:moveTo>
                    <a:pt x="956" y="476"/>
                  </a:moveTo>
                  <a:lnTo>
                    <a:pt x="1041" y="560"/>
                  </a:lnTo>
                  <a:lnTo>
                    <a:pt x="986" y="595"/>
                  </a:lnTo>
                  <a:cubicBezTo>
                    <a:pt x="981" y="597"/>
                    <a:pt x="975" y="600"/>
                    <a:pt x="971" y="605"/>
                  </a:cubicBezTo>
                  <a:lnTo>
                    <a:pt x="931" y="628"/>
                  </a:lnTo>
                  <a:lnTo>
                    <a:pt x="956" y="592"/>
                  </a:lnTo>
                  <a:cubicBezTo>
                    <a:pt x="983" y="554"/>
                    <a:pt x="982" y="506"/>
                    <a:pt x="956" y="476"/>
                  </a:cubicBezTo>
                  <a:close/>
                  <a:moveTo>
                    <a:pt x="1177" y="696"/>
                  </a:moveTo>
                  <a:lnTo>
                    <a:pt x="1204" y="724"/>
                  </a:lnTo>
                  <a:cubicBezTo>
                    <a:pt x="1194" y="717"/>
                    <a:pt x="1182" y="715"/>
                    <a:pt x="1169" y="713"/>
                  </a:cubicBezTo>
                  <a:lnTo>
                    <a:pt x="1177" y="696"/>
                  </a:lnTo>
                  <a:close/>
                  <a:moveTo>
                    <a:pt x="637" y="231"/>
                  </a:moveTo>
                  <a:cubicBezTo>
                    <a:pt x="643" y="231"/>
                    <a:pt x="649" y="232"/>
                    <a:pt x="654" y="236"/>
                  </a:cubicBezTo>
                  <a:cubicBezTo>
                    <a:pt x="663" y="243"/>
                    <a:pt x="665" y="252"/>
                    <a:pt x="666" y="259"/>
                  </a:cubicBezTo>
                  <a:cubicBezTo>
                    <a:pt x="669" y="273"/>
                    <a:pt x="665" y="290"/>
                    <a:pt x="655" y="304"/>
                  </a:cubicBezTo>
                  <a:lnTo>
                    <a:pt x="374" y="702"/>
                  </a:lnTo>
                  <a:cubicBezTo>
                    <a:pt x="363" y="719"/>
                    <a:pt x="345" y="728"/>
                    <a:pt x="329" y="728"/>
                  </a:cubicBezTo>
                  <a:cubicBezTo>
                    <a:pt x="322" y="728"/>
                    <a:pt x="316" y="726"/>
                    <a:pt x="311" y="723"/>
                  </a:cubicBezTo>
                  <a:cubicBezTo>
                    <a:pt x="294" y="711"/>
                    <a:pt x="292" y="679"/>
                    <a:pt x="310" y="655"/>
                  </a:cubicBezTo>
                  <a:lnTo>
                    <a:pt x="590" y="258"/>
                  </a:lnTo>
                  <a:cubicBezTo>
                    <a:pt x="602" y="241"/>
                    <a:pt x="619" y="231"/>
                    <a:pt x="637" y="231"/>
                  </a:cubicBezTo>
                  <a:close/>
                  <a:moveTo>
                    <a:pt x="316" y="568"/>
                  </a:moveTo>
                  <a:lnTo>
                    <a:pt x="273" y="629"/>
                  </a:lnTo>
                  <a:cubicBezTo>
                    <a:pt x="244" y="668"/>
                    <a:pt x="248" y="715"/>
                    <a:pt x="273" y="745"/>
                  </a:cubicBezTo>
                  <a:lnTo>
                    <a:pt x="157" y="631"/>
                  </a:lnTo>
                  <a:lnTo>
                    <a:pt x="157" y="631"/>
                  </a:lnTo>
                  <a:cubicBezTo>
                    <a:pt x="169" y="638"/>
                    <a:pt x="183" y="642"/>
                    <a:pt x="197" y="642"/>
                  </a:cubicBezTo>
                  <a:cubicBezTo>
                    <a:pt x="229" y="642"/>
                    <a:pt x="260" y="626"/>
                    <a:pt x="280" y="596"/>
                  </a:cubicBezTo>
                  <a:lnTo>
                    <a:pt x="289" y="584"/>
                  </a:lnTo>
                  <a:lnTo>
                    <a:pt x="316" y="568"/>
                  </a:lnTo>
                  <a:close/>
                  <a:moveTo>
                    <a:pt x="759" y="576"/>
                  </a:moveTo>
                  <a:lnTo>
                    <a:pt x="644" y="740"/>
                  </a:lnTo>
                  <a:lnTo>
                    <a:pt x="618" y="755"/>
                  </a:lnTo>
                  <a:lnTo>
                    <a:pt x="618" y="755"/>
                  </a:lnTo>
                  <a:lnTo>
                    <a:pt x="733" y="592"/>
                  </a:lnTo>
                  <a:lnTo>
                    <a:pt x="759" y="576"/>
                  </a:lnTo>
                  <a:close/>
                  <a:moveTo>
                    <a:pt x="1088" y="611"/>
                  </a:moveTo>
                  <a:lnTo>
                    <a:pt x="1175" y="694"/>
                  </a:lnTo>
                  <a:lnTo>
                    <a:pt x="1123" y="726"/>
                  </a:lnTo>
                  <a:cubicBezTo>
                    <a:pt x="1114" y="729"/>
                    <a:pt x="1108" y="733"/>
                    <a:pt x="1102" y="738"/>
                  </a:cubicBezTo>
                  <a:lnTo>
                    <a:pt x="1064" y="762"/>
                  </a:lnTo>
                  <a:lnTo>
                    <a:pt x="1064" y="762"/>
                  </a:lnTo>
                  <a:lnTo>
                    <a:pt x="1088" y="727"/>
                  </a:lnTo>
                  <a:cubicBezTo>
                    <a:pt x="1114" y="688"/>
                    <a:pt x="1113" y="640"/>
                    <a:pt x="1088" y="611"/>
                  </a:cubicBezTo>
                  <a:close/>
                  <a:moveTo>
                    <a:pt x="1309" y="829"/>
                  </a:moveTo>
                  <a:lnTo>
                    <a:pt x="1336" y="858"/>
                  </a:lnTo>
                  <a:cubicBezTo>
                    <a:pt x="1325" y="849"/>
                    <a:pt x="1314" y="847"/>
                    <a:pt x="1301" y="847"/>
                  </a:cubicBezTo>
                  <a:lnTo>
                    <a:pt x="1309" y="829"/>
                  </a:lnTo>
                  <a:close/>
                  <a:moveTo>
                    <a:pt x="769" y="363"/>
                  </a:moveTo>
                  <a:cubicBezTo>
                    <a:pt x="775" y="363"/>
                    <a:pt x="781" y="364"/>
                    <a:pt x="787" y="368"/>
                  </a:cubicBezTo>
                  <a:cubicBezTo>
                    <a:pt x="803" y="380"/>
                    <a:pt x="806" y="412"/>
                    <a:pt x="788" y="436"/>
                  </a:cubicBezTo>
                  <a:lnTo>
                    <a:pt x="507" y="833"/>
                  </a:lnTo>
                  <a:cubicBezTo>
                    <a:pt x="496" y="850"/>
                    <a:pt x="478" y="860"/>
                    <a:pt x="462" y="860"/>
                  </a:cubicBezTo>
                  <a:cubicBezTo>
                    <a:pt x="455" y="860"/>
                    <a:pt x="449" y="858"/>
                    <a:pt x="444" y="854"/>
                  </a:cubicBezTo>
                  <a:cubicBezTo>
                    <a:pt x="427" y="843"/>
                    <a:pt x="426" y="811"/>
                    <a:pt x="443" y="787"/>
                  </a:cubicBezTo>
                  <a:lnTo>
                    <a:pt x="722" y="389"/>
                  </a:lnTo>
                  <a:cubicBezTo>
                    <a:pt x="734" y="373"/>
                    <a:pt x="751" y="363"/>
                    <a:pt x="769" y="363"/>
                  </a:cubicBezTo>
                  <a:close/>
                  <a:moveTo>
                    <a:pt x="447" y="702"/>
                  </a:moveTo>
                  <a:lnTo>
                    <a:pt x="406" y="761"/>
                  </a:lnTo>
                  <a:cubicBezTo>
                    <a:pt x="378" y="800"/>
                    <a:pt x="381" y="847"/>
                    <a:pt x="406" y="877"/>
                  </a:cubicBezTo>
                  <a:lnTo>
                    <a:pt x="289" y="763"/>
                  </a:lnTo>
                  <a:lnTo>
                    <a:pt x="289" y="763"/>
                  </a:lnTo>
                  <a:cubicBezTo>
                    <a:pt x="300" y="770"/>
                    <a:pt x="315" y="774"/>
                    <a:pt x="329" y="774"/>
                  </a:cubicBezTo>
                  <a:cubicBezTo>
                    <a:pt x="360" y="774"/>
                    <a:pt x="392" y="755"/>
                    <a:pt x="412" y="728"/>
                  </a:cubicBezTo>
                  <a:lnTo>
                    <a:pt x="418" y="718"/>
                  </a:lnTo>
                  <a:lnTo>
                    <a:pt x="447" y="702"/>
                  </a:lnTo>
                  <a:close/>
                  <a:moveTo>
                    <a:pt x="892" y="707"/>
                  </a:moveTo>
                  <a:lnTo>
                    <a:pt x="777" y="870"/>
                  </a:lnTo>
                  <a:lnTo>
                    <a:pt x="751" y="886"/>
                  </a:lnTo>
                  <a:lnTo>
                    <a:pt x="866" y="723"/>
                  </a:lnTo>
                  <a:lnTo>
                    <a:pt x="892" y="707"/>
                  </a:lnTo>
                  <a:close/>
                  <a:moveTo>
                    <a:pt x="1229" y="749"/>
                  </a:moveTo>
                  <a:lnTo>
                    <a:pt x="1306" y="826"/>
                  </a:lnTo>
                  <a:lnTo>
                    <a:pt x="1255" y="858"/>
                  </a:lnTo>
                  <a:cubicBezTo>
                    <a:pt x="1246" y="861"/>
                    <a:pt x="1240" y="865"/>
                    <a:pt x="1234" y="870"/>
                  </a:cubicBezTo>
                  <a:lnTo>
                    <a:pt x="1196" y="893"/>
                  </a:lnTo>
                  <a:lnTo>
                    <a:pt x="1196" y="893"/>
                  </a:lnTo>
                  <a:lnTo>
                    <a:pt x="1220" y="858"/>
                  </a:lnTo>
                  <a:cubicBezTo>
                    <a:pt x="1237" y="833"/>
                    <a:pt x="1244" y="805"/>
                    <a:pt x="1240" y="779"/>
                  </a:cubicBezTo>
                  <a:cubicBezTo>
                    <a:pt x="1239" y="768"/>
                    <a:pt x="1235" y="756"/>
                    <a:pt x="1229" y="749"/>
                  </a:cubicBezTo>
                  <a:close/>
                  <a:moveTo>
                    <a:pt x="900" y="495"/>
                  </a:moveTo>
                  <a:cubicBezTo>
                    <a:pt x="907" y="495"/>
                    <a:pt x="913" y="496"/>
                    <a:pt x="918" y="500"/>
                  </a:cubicBezTo>
                  <a:cubicBezTo>
                    <a:pt x="935" y="512"/>
                    <a:pt x="937" y="543"/>
                    <a:pt x="919" y="568"/>
                  </a:cubicBezTo>
                  <a:lnTo>
                    <a:pt x="639" y="965"/>
                  </a:lnTo>
                  <a:cubicBezTo>
                    <a:pt x="628" y="982"/>
                    <a:pt x="609" y="991"/>
                    <a:pt x="593" y="991"/>
                  </a:cubicBezTo>
                  <a:cubicBezTo>
                    <a:pt x="586" y="991"/>
                    <a:pt x="580" y="990"/>
                    <a:pt x="576" y="986"/>
                  </a:cubicBezTo>
                  <a:cubicBezTo>
                    <a:pt x="566" y="980"/>
                    <a:pt x="564" y="970"/>
                    <a:pt x="563" y="964"/>
                  </a:cubicBezTo>
                  <a:cubicBezTo>
                    <a:pt x="560" y="949"/>
                    <a:pt x="564" y="932"/>
                    <a:pt x="575" y="918"/>
                  </a:cubicBezTo>
                  <a:lnTo>
                    <a:pt x="854" y="521"/>
                  </a:lnTo>
                  <a:cubicBezTo>
                    <a:pt x="866" y="504"/>
                    <a:pt x="882" y="495"/>
                    <a:pt x="900" y="495"/>
                  </a:cubicBezTo>
                  <a:close/>
                  <a:moveTo>
                    <a:pt x="580" y="832"/>
                  </a:moveTo>
                  <a:lnTo>
                    <a:pt x="538" y="892"/>
                  </a:lnTo>
                  <a:cubicBezTo>
                    <a:pt x="521" y="917"/>
                    <a:pt x="513" y="945"/>
                    <a:pt x="518" y="972"/>
                  </a:cubicBezTo>
                  <a:cubicBezTo>
                    <a:pt x="519" y="982"/>
                    <a:pt x="523" y="992"/>
                    <a:pt x="528" y="1001"/>
                  </a:cubicBezTo>
                  <a:lnTo>
                    <a:pt x="421" y="895"/>
                  </a:lnTo>
                  <a:lnTo>
                    <a:pt x="421" y="895"/>
                  </a:lnTo>
                  <a:cubicBezTo>
                    <a:pt x="432" y="902"/>
                    <a:pt x="447" y="906"/>
                    <a:pt x="461" y="906"/>
                  </a:cubicBezTo>
                  <a:cubicBezTo>
                    <a:pt x="492" y="906"/>
                    <a:pt x="524" y="889"/>
                    <a:pt x="544" y="860"/>
                  </a:cubicBezTo>
                  <a:lnTo>
                    <a:pt x="552" y="849"/>
                  </a:lnTo>
                  <a:lnTo>
                    <a:pt x="580" y="832"/>
                  </a:lnTo>
                  <a:close/>
                  <a:moveTo>
                    <a:pt x="1024" y="840"/>
                  </a:moveTo>
                  <a:lnTo>
                    <a:pt x="909" y="1003"/>
                  </a:lnTo>
                  <a:lnTo>
                    <a:pt x="881" y="1019"/>
                  </a:lnTo>
                  <a:lnTo>
                    <a:pt x="997" y="856"/>
                  </a:lnTo>
                  <a:lnTo>
                    <a:pt x="1024" y="840"/>
                  </a:lnTo>
                  <a:close/>
                  <a:moveTo>
                    <a:pt x="1032" y="627"/>
                  </a:moveTo>
                  <a:cubicBezTo>
                    <a:pt x="1039" y="627"/>
                    <a:pt x="1045" y="628"/>
                    <a:pt x="1050" y="632"/>
                  </a:cubicBezTo>
                  <a:cubicBezTo>
                    <a:pt x="1067" y="644"/>
                    <a:pt x="1069" y="675"/>
                    <a:pt x="1051" y="699"/>
                  </a:cubicBezTo>
                  <a:lnTo>
                    <a:pt x="771" y="1097"/>
                  </a:lnTo>
                  <a:cubicBezTo>
                    <a:pt x="759" y="1114"/>
                    <a:pt x="742" y="1124"/>
                    <a:pt x="724" y="1124"/>
                  </a:cubicBezTo>
                  <a:cubicBezTo>
                    <a:pt x="718" y="1124"/>
                    <a:pt x="712" y="1123"/>
                    <a:pt x="706" y="1119"/>
                  </a:cubicBezTo>
                  <a:cubicBezTo>
                    <a:pt x="689" y="1108"/>
                    <a:pt x="687" y="1076"/>
                    <a:pt x="705" y="1053"/>
                  </a:cubicBezTo>
                  <a:lnTo>
                    <a:pt x="986" y="653"/>
                  </a:lnTo>
                  <a:cubicBezTo>
                    <a:pt x="997" y="636"/>
                    <a:pt x="1014" y="627"/>
                    <a:pt x="1032" y="627"/>
                  </a:cubicBezTo>
                  <a:close/>
                  <a:moveTo>
                    <a:pt x="711" y="964"/>
                  </a:moveTo>
                  <a:lnTo>
                    <a:pt x="666" y="1026"/>
                  </a:lnTo>
                  <a:cubicBezTo>
                    <a:pt x="640" y="1064"/>
                    <a:pt x="642" y="1112"/>
                    <a:pt x="665" y="1142"/>
                  </a:cubicBezTo>
                  <a:lnTo>
                    <a:pt x="552" y="1026"/>
                  </a:lnTo>
                  <a:lnTo>
                    <a:pt x="552" y="1026"/>
                  </a:lnTo>
                  <a:cubicBezTo>
                    <a:pt x="564" y="1034"/>
                    <a:pt x="579" y="1038"/>
                    <a:pt x="592" y="1038"/>
                  </a:cubicBezTo>
                  <a:cubicBezTo>
                    <a:pt x="624" y="1038"/>
                    <a:pt x="656" y="1021"/>
                    <a:pt x="676" y="992"/>
                  </a:cubicBezTo>
                  <a:lnTo>
                    <a:pt x="684" y="980"/>
                  </a:lnTo>
                  <a:lnTo>
                    <a:pt x="711" y="964"/>
                  </a:lnTo>
                  <a:close/>
                  <a:moveTo>
                    <a:pt x="1156" y="969"/>
                  </a:moveTo>
                  <a:lnTo>
                    <a:pt x="1041" y="1133"/>
                  </a:lnTo>
                  <a:lnTo>
                    <a:pt x="1013" y="1150"/>
                  </a:lnTo>
                  <a:lnTo>
                    <a:pt x="1013" y="1150"/>
                  </a:lnTo>
                  <a:lnTo>
                    <a:pt x="1128" y="986"/>
                  </a:lnTo>
                  <a:lnTo>
                    <a:pt x="1156" y="969"/>
                  </a:lnTo>
                  <a:close/>
                  <a:moveTo>
                    <a:pt x="1164" y="758"/>
                  </a:moveTo>
                  <a:cubicBezTo>
                    <a:pt x="1170" y="758"/>
                    <a:pt x="1177" y="760"/>
                    <a:pt x="1182" y="764"/>
                  </a:cubicBezTo>
                  <a:cubicBezTo>
                    <a:pt x="1191" y="770"/>
                    <a:pt x="1194" y="780"/>
                    <a:pt x="1196" y="786"/>
                  </a:cubicBezTo>
                  <a:cubicBezTo>
                    <a:pt x="1198" y="801"/>
                    <a:pt x="1194" y="818"/>
                    <a:pt x="1183" y="831"/>
                  </a:cubicBezTo>
                  <a:lnTo>
                    <a:pt x="903" y="1229"/>
                  </a:lnTo>
                  <a:cubicBezTo>
                    <a:pt x="891" y="1246"/>
                    <a:pt x="873" y="1255"/>
                    <a:pt x="857" y="1255"/>
                  </a:cubicBezTo>
                  <a:cubicBezTo>
                    <a:pt x="850" y="1255"/>
                    <a:pt x="844" y="1253"/>
                    <a:pt x="839" y="1250"/>
                  </a:cubicBezTo>
                  <a:cubicBezTo>
                    <a:pt x="822" y="1238"/>
                    <a:pt x="821" y="1207"/>
                    <a:pt x="838" y="1182"/>
                  </a:cubicBezTo>
                  <a:lnTo>
                    <a:pt x="1118" y="785"/>
                  </a:lnTo>
                  <a:cubicBezTo>
                    <a:pt x="1129" y="768"/>
                    <a:pt x="1146" y="758"/>
                    <a:pt x="1164" y="758"/>
                  </a:cubicBezTo>
                  <a:close/>
                  <a:moveTo>
                    <a:pt x="842" y="1097"/>
                  </a:moveTo>
                  <a:lnTo>
                    <a:pt x="800" y="1158"/>
                  </a:lnTo>
                  <a:cubicBezTo>
                    <a:pt x="772" y="1196"/>
                    <a:pt x="775" y="1245"/>
                    <a:pt x="800" y="1274"/>
                  </a:cubicBezTo>
                  <a:lnTo>
                    <a:pt x="684" y="1158"/>
                  </a:lnTo>
                  <a:lnTo>
                    <a:pt x="684" y="1158"/>
                  </a:lnTo>
                  <a:cubicBezTo>
                    <a:pt x="696" y="1166"/>
                    <a:pt x="711" y="1170"/>
                    <a:pt x="724" y="1170"/>
                  </a:cubicBezTo>
                  <a:cubicBezTo>
                    <a:pt x="756" y="1170"/>
                    <a:pt x="788" y="1151"/>
                    <a:pt x="808" y="1123"/>
                  </a:cubicBezTo>
                  <a:lnTo>
                    <a:pt x="816" y="1113"/>
                  </a:lnTo>
                  <a:lnTo>
                    <a:pt x="842" y="1097"/>
                  </a:lnTo>
                  <a:close/>
                  <a:moveTo>
                    <a:pt x="1296" y="890"/>
                  </a:moveTo>
                  <a:cubicBezTo>
                    <a:pt x="1302" y="890"/>
                    <a:pt x="1309" y="891"/>
                    <a:pt x="1314" y="896"/>
                  </a:cubicBezTo>
                  <a:cubicBezTo>
                    <a:pt x="1331" y="908"/>
                    <a:pt x="1333" y="939"/>
                    <a:pt x="1315" y="963"/>
                  </a:cubicBezTo>
                  <a:lnTo>
                    <a:pt x="1034" y="1361"/>
                  </a:lnTo>
                  <a:cubicBezTo>
                    <a:pt x="1023" y="1378"/>
                    <a:pt x="1004" y="1387"/>
                    <a:pt x="989" y="1387"/>
                  </a:cubicBezTo>
                  <a:cubicBezTo>
                    <a:pt x="982" y="1387"/>
                    <a:pt x="976" y="1385"/>
                    <a:pt x="971" y="1382"/>
                  </a:cubicBezTo>
                  <a:cubicBezTo>
                    <a:pt x="954" y="1370"/>
                    <a:pt x="953" y="1339"/>
                    <a:pt x="970" y="1314"/>
                  </a:cubicBezTo>
                  <a:lnTo>
                    <a:pt x="1249" y="917"/>
                  </a:lnTo>
                  <a:cubicBezTo>
                    <a:pt x="1261" y="900"/>
                    <a:pt x="1278" y="890"/>
                    <a:pt x="1296" y="890"/>
                  </a:cubicBezTo>
                  <a:close/>
                  <a:moveTo>
                    <a:pt x="974" y="1228"/>
                  </a:moveTo>
                  <a:lnTo>
                    <a:pt x="932" y="1288"/>
                  </a:lnTo>
                  <a:cubicBezTo>
                    <a:pt x="904" y="1328"/>
                    <a:pt x="907" y="1375"/>
                    <a:pt x="932" y="1406"/>
                  </a:cubicBezTo>
                  <a:lnTo>
                    <a:pt x="816" y="1290"/>
                  </a:lnTo>
                  <a:lnTo>
                    <a:pt x="816" y="1290"/>
                  </a:lnTo>
                  <a:cubicBezTo>
                    <a:pt x="828" y="1297"/>
                    <a:pt x="842" y="1302"/>
                    <a:pt x="856" y="1302"/>
                  </a:cubicBezTo>
                  <a:cubicBezTo>
                    <a:pt x="888" y="1302"/>
                    <a:pt x="919" y="1285"/>
                    <a:pt x="939" y="1255"/>
                  </a:cubicBezTo>
                  <a:lnTo>
                    <a:pt x="948" y="1245"/>
                  </a:lnTo>
                  <a:lnTo>
                    <a:pt x="974" y="1228"/>
                  </a:lnTo>
                  <a:close/>
                  <a:moveTo>
                    <a:pt x="1355" y="874"/>
                  </a:moveTo>
                  <a:lnTo>
                    <a:pt x="1419" y="939"/>
                  </a:lnTo>
                  <a:cubicBezTo>
                    <a:pt x="1436" y="956"/>
                    <a:pt x="1447" y="980"/>
                    <a:pt x="1447" y="1004"/>
                  </a:cubicBezTo>
                  <a:cubicBezTo>
                    <a:pt x="1446" y="1028"/>
                    <a:pt x="1435" y="1051"/>
                    <a:pt x="1418" y="1070"/>
                  </a:cubicBezTo>
                  <a:lnTo>
                    <a:pt x="1072" y="1414"/>
                  </a:lnTo>
                  <a:cubicBezTo>
                    <a:pt x="1055" y="1432"/>
                    <a:pt x="1032" y="1441"/>
                    <a:pt x="1009" y="1441"/>
                  </a:cubicBezTo>
                  <a:cubicBezTo>
                    <a:pt x="993" y="1441"/>
                    <a:pt x="978" y="1437"/>
                    <a:pt x="964" y="1429"/>
                  </a:cubicBezTo>
                  <a:lnTo>
                    <a:pt x="964" y="1429"/>
                  </a:lnTo>
                  <a:cubicBezTo>
                    <a:pt x="971" y="1432"/>
                    <a:pt x="981" y="1433"/>
                    <a:pt x="990" y="1433"/>
                  </a:cubicBezTo>
                  <a:cubicBezTo>
                    <a:pt x="1021" y="1433"/>
                    <a:pt x="1052" y="1417"/>
                    <a:pt x="1072" y="1387"/>
                  </a:cubicBezTo>
                  <a:lnTo>
                    <a:pt x="1353" y="989"/>
                  </a:lnTo>
                  <a:cubicBezTo>
                    <a:pt x="1379" y="950"/>
                    <a:pt x="1378" y="905"/>
                    <a:pt x="1355" y="874"/>
                  </a:cubicBezTo>
                  <a:close/>
                  <a:moveTo>
                    <a:pt x="485" y="1"/>
                  </a:moveTo>
                  <a:cubicBezTo>
                    <a:pt x="449" y="1"/>
                    <a:pt x="413" y="14"/>
                    <a:pt x="387" y="40"/>
                  </a:cubicBezTo>
                  <a:lnTo>
                    <a:pt x="42" y="385"/>
                  </a:lnTo>
                  <a:cubicBezTo>
                    <a:pt x="16" y="412"/>
                    <a:pt x="1" y="446"/>
                    <a:pt x="1" y="483"/>
                  </a:cubicBezTo>
                  <a:cubicBezTo>
                    <a:pt x="1" y="520"/>
                    <a:pt x="16" y="555"/>
                    <a:pt x="42" y="580"/>
                  </a:cubicBezTo>
                  <a:lnTo>
                    <a:pt x="908" y="1446"/>
                  </a:lnTo>
                  <a:cubicBezTo>
                    <a:pt x="934" y="1472"/>
                    <a:pt x="969" y="1487"/>
                    <a:pt x="1006" y="1487"/>
                  </a:cubicBezTo>
                  <a:cubicBezTo>
                    <a:pt x="1043" y="1487"/>
                    <a:pt x="1077" y="1472"/>
                    <a:pt x="1103" y="1446"/>
                  </a:cubicBezTo>
                  <a:lnTo>
                    <a:pt x="1449" y="1101"/>
                  </a:lnTo>
                  <a:cubicBezTo>
                    <a:pt x="1475" y="1075"/>
                    <a:pt x="1489" y="1040"/>
                    <a:pt x="1489" y="1002"/>
                  </a:cubicBezTo>
                  <a:cubicBezTo>
                    <a:pt x="1489" y="965"/>
                    <a:pt x="1475" y="929"/>
                    <a:pt x="1449" y="905"/>
                  </a:cubicBezTo>
                  <a:lnTo>
                    <a:pt x="584" y="40"/>
                  </a:lnTo>
                  <a:cubicBezTo>
                    <a:pt x="558" y="14"/>
                    <a:pt x="522" y="1"/>
                    <a:pt x="48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4381895" y="5520877"/>
              <a:ext cx="68229" cy="67593"/>
            </a:xfrm>
            <a:custGeom>
              <a:avLst/>
              <a:gdLst/>
              <a:ahLst/>
              <a:cxnLst/>
              <a:rect l="l" t="t" r="r" b="b"/>
              <a:pathLst>
                <a:path w="1503" h="1489" extrusionOk="0">
                  <a:moveTo>
                    <a:pt x="841" y="169"/>
                  </a:moveTo>
                  <a:lnTo>
                    <a:pt x="850" y="186"/>
                  </a:lnTo>
                  <a:cubicBezTo>
                    <a:pt x="838" y="186"/>
                    <a:pt x="825" y="190"/>
                    <a:pt x="814" y="196"/>
                  </a:cubicBezTo>
                  <a:lnTo>
                    <a:pt x="841" y="169"/>
                  </a:lnTo>
                  <a:close/>
                  <a:moveTo>
                    <a:pt x="922" y="89"/>
                  </a:moveTo>
                  <a:lnTo>
                    <a:pt x="922" y="89"/>
                  </a:lnTo>
                  <a:cubicBezTo>
                    <a:pt x="917" y="98"/>
                    <a:pt x="913" y="107"/>
                    <a:pt x="912" y="117"/>
                  </a:cubicBezTo>
                  <a:cubicBezTo>
                    <a:pt x="906" y="144"/>
                    <a:pt x="914" y="173"/>
                    <a:pt x="931" y="196"/>
                  </a:cubicBezTo>
                  <a:lnTo>
                    <a:pt x="956" y="232"/>
                  </a:lnTo>
                  <a:lnTo>
                    <a:pt x="917" y="209"/>
                  </a:lnTo>
                  <a:cubicBezTo>
                    <a:pt x="910" y="204"/>
                    <a:pt x="904" y="201"/>
                    <a:pt x="898" y="196"/>
                  </a:cubicBezTo>
                  <a:lnTo>
                    <a:pt x="845" y="165"/>
                  </a:lnTo>
                  <a:lnTo>
                    <a:pt x="922" y="89"/>
                  </a:lnTo>
                  <a:close/>
                  <a:moveTo>
                    <a:pt x="709" y="302"/>
                  </a:moveTo>
                  <a:lnTo>
                    <a:pt x="718" y="318"/>
                  </a:lnTo>
                  <a:cubicBezTo>
                    <a:pt x="704" y="320"/>
                    <a:pt x="692" y="322"/>
                    <a:pt x="682" y="328"/>
                  </a:cubicBezTo>
                  <a:lnTo>
                    <a:pt x="709" y="302"/>
                  </a:lnTo>
                  <a:close/>
                  <a:moveTo>
                    <a:pt x="790" y="221"/>
                  </a:moveTo>
                  <a:cubicBezTo>
                    <a:pt x="785" y="230"/>
                    <a:pt x="781" y="239"/>
                    <a:pt x="780" y="249"/>
                  </a:cubicBezTo>
                  <a:cubicBezTo>
                    <a:pt x="776" y="276"/>
                    <a:pt x="782" y="305"/>
                    <a:pt x="799" y="328"/>
                  </a:cubicBezTo>
                  <a:lnTo>
                    <a:pt x="825" y="367"/>
                  </a:lnTo>
                  <a:lnTo>
                    <a:pt x="788" y="344"/>
                  </a:lnTo>
                  <a:cubicBezTo>
                    <a:pt x="780" y="337"/>
                    <a:pt x="769" y="330"/>
                    <a:pt x="757" y="326"/>
                  </a:cubicBezTo>
                  <a:lnTo>
                    <a:pt x="712" y="299"/>
                  </a:lnTo>
                  <a:lnTo>
                    <a:pt x="790" y="221"/>
                  </a:lnTo>
                  <a:close/>
                  <a:moveTo>
                    <a:pt x="577" y="434"/>
                  </a:moveTo>
                  <a:lnTo>
                    <a:pt x="586" y="452"/>
                  </a:lnTo>
                  <a:cubicBezTo>
                    <a:pt x="572" y="453"/>
                    <a:pt x="560" y="455"/>
                    <a:pt x="550" y="462"/>
                  </a:cubicBezTo>
                  <a:lnTo>
                    <a:pt x="577" y="434"/>
                  </a:lnTo>
                  <a:close/>
                  <a:moveTo>
                    <a:pt x="994" y="310"/>
                  </a:moveTo>
                  <a:lnTo>
                    <a:pt x="1022" y="327"/>
                  </a:lnTo>
                  <a:lnTo>
                    <a:pt x="1136" y="491"/>
                  </a:lnTo>
                  <a:lnTo>
                    <a:pt x="1136" y="491"/>
                  </a:lnTo>
                  <a:lnTo>
                    <a:pt x="1109" y="474"/>
                  </a:lnTo>
                  <a:lnTo>
                    <a:pt x="994" y="310"/>
                  </a:lnTo>
                  <a:close/>
                  <a:moveTo>
                    <a:pt x="659" y="352"/>
                  </a:moveTo>
                  <a:cubicBezTo>
                    <a:pt x="653" y="360"/>
                    <a:pt x="649" y="370"/>
                    <a:pt x="648" y="381"/>
                  </a:cubicBezTo>
                  <a:cubicBezTo>
                    <a:pt x="643" y="407"/>
                    <a:pt x="650" y="437"/>
                    <a:pt x="667" y="462"/>
                  </a:cubicBezTo>
                  <a:lnTo>
                    <a:pt x="692" y="499"/>
                  </a:lnTo>
                  <a:lnTo>
                    <a:pt x="692" y="499"/>
                  </a:lnTo>
                  <a:lnTo>
                    <a:pt x="654" y="475"/>
                  </a:lnTo>
                  <a:cubicBezTo>
                    <a:pt x="648" y="470"/>
                    <a:pt x="640" y="465"/>
                    <a:pt x="632" y="462"/>
                  </a:cubicBezTo>
                  <a:lnTo>
                    <a:pt x="582" y="432"/>
                  </a:lnTo>
                  <a:lnTo>
                    <a:pt x="659" y="352"/>
                  </a:lnTo>
                  <a:close/>
                  <a:moveTo>
                    <a:pt x="446" y="564"/>
                  </a:moveTo>
                  <a:lnTo>
                    <a:pt x="455" y="581"/>
                  </a:lnTo>
                  <a:cubicBezTo>
                    <a:pt x="442" y="581"/>
                    <a:pt x="429" y="586"/>
                    <a:pt x="418" y="592"/>
                  </a:cubicBezTo>
                  <a:lnTo>
                    <a:pt x="446" y="564"/>
                  </a:lnTo>
                  <a:close/>
                  <a:moveTo>
                    <a:pt x="987" y="98"/>
                  </a:moveTo>
                  <a:cubicBezTo>
                    <a:pt x="1002" y="98"/>
                    <a:pt x="1020" y="109"/>
                    <a:pt x="1032" y="125"/>
                  </a:cubicBezTo>
                  <a:lnTo>
                    <a:pt x="1312" y="522"/>
                  </a:lnTo>
                  <a:cubicBezTo>
                    <a:pt x="1329" y="547"/>
                    <a:pt x="1328" y="578"/>
                    <a:pt x="1310" y="590"/>
                  </a:cubicBezTo>
                  <a:cubicBezTo>
                    <a:pt x="1306" y="593"/>
                    <a:pt x="1300" y="595"/>
                    <a:pt x="1293" y="595"/>
                  </a:cubicBezTo>
                  <a:cubicBezTo>
                    <a:pt x="1277" y="595"/>
                    <a:pt x="1258" y="585"/>
                    <a:pt x="1247" y="569"/>
                  </a:cubicBezTo>
                  <a:lnTo>
                    <a:pt x="966" y="170"/>
                  </a:lnTo>
                  <a:cubicBezTo>
                    <a:pt x="959" y="157"/>
                    <a:pt x="953" y="141"/>
                    <a:pt x="956" y="126"/>
                  </a:cubicBezTo>
                  <a:cubicBezTo>
                    <a:pt x="957" y="119"/>
                    <a:pt x="960" y="110"/>
                    <a:pt x="970" y="104"/>
                  </a:cubicBezTo>
                  <a:cubicBezTo>
                    <a:pt x="975" y="99"/>
                    <a:pt x="979" y="98"/>
                    <a:pt x="987" y="98"/>
                  </a:cubicBezTo>
                  <a:close/>
                  <a:moveTo>
                    <a:pt x="1005" y="46"/>
                  </a:moveTo>
                  <a:cubicBezTo>
                    <a:pt x="1031" y="46"/>
                    <a:pt x="1055" y="54"/>
                    <a:pt x="1072" y="73"/>
                  </a:cubicBezTo>
                  <a:lnTo>
                    <a:pt x="1418" y="418"/>
                  </a:lnTo>
                  <a:cubicBezTo>
                    <a:pt x="1453" y="454"/>
                    <a:pt x="1453" y="512"/>
                    <a:pt x="1416" y="549"/>
                  </a:cubicBezTo>
                  <a:lnTo>
                    <a:pt x="1350" y="615"/>
                  </a:lnTo>
                  <a:cubicBezTo>
                    <a:pt x="1375" y="584"/>
                    <a:pt x="1377" y="537"/>
                    <a:pt x="1350" y="499"/>
                  </a:cubicBezTo>
                  <a:lnTo>
                    <a:pt x="1071" y="100"/>
                  </a:lnTo>
                  <a:cubicBezTo>
                    <a:pt x="1050" y="72"/>
                    <a:pt x="1017" y="57"/>
                    <a:pt x="986" y="57"/>
                  </a:cubicBezTo>
                  <a:cubicBezTo>
                    <a:pt x="974" y="57"/>
                    <a:pt x="963" y="59"/>
                    <a:pt x="953" y="64"/>
                  </a:cubicBezTo>
                  <a:cubicBezTo>
                    <a:pt x="970" y="53"/>
                    <a:pt x="987" y="46"/>
                    <a:pt x="1005" y="46"/>
                  </a:cubicBezTo>
                  <a:close/>
                  <a:moveTo>
                    <a:pt x="865" y="444"/>
                  </a:moveTo>
                  <a:lnTo>
                    <a:pt x="893" y="462"/>
                  </a:lnTo>
                  <a:lnTo>
                    <a:pt x="1008" y="625"/>
                  </a:lnTo>
                  <a:lnTo>
                    <a:pt x="979" y="608"/>
                  </a:lnTo>
                  <a:lnTo>
                    <a:pt x="865" y="444"/>
                  </a:lnTo>
                  <a:close/>
                  <a:moveTo>
                    <a:pt x="534" y="476"/>
                  </a:moveTo>
                  <a:lnTo>
                    <a:pt x="534" y="476"/>
                  </a:lnTo>
                  <a:cubicBezTo>
                    <a:pt x="509" y="506"/>
                    <a:pt x="508" y="554"/>
                    <a:pt x="534" y="592"/>
                  </a:cubicBezTo>
                  <a:lnTo>
                    <a:pt x="559" y="628"/>
                  </a:lnTo>
                  <a:lnTo>
                    <a:pt x="519" y="605"/>
                  </a:lnTo>
                  <a:cubicBezTo>
                    <a:pt x="514" y="600"/>
                    <a:pt x="510" y="597"/>
                    <a:pt x="505" y="595"/>
                  </a:cubicBezTo>
                  <a:lnTo>
                    <a:pt x="450" y="560"/>
                  </a:lnTo>
                  <a:lnTo>
                    <a:pt x="534" y="476"/>
                  </a:lnTo>
                  <a:close/>
                  <a:moveTo>
                    <a:pt x="314" y="697"/>
                  </a:moveTo>
                  <a:lnTo>
                    <a:pt x="322" y="715"/>
                  </a:lnTo>
                  <a:cubicBezTo>
                    <a:pt x="308" y="715"/>
                    <a:pt x="297" y="718"/>
                    <a:pt x="286" y="726"/>
                  </a:cubicBezTo>
                  <a:lnTo>
                    <a:pt x="314" y="697"/>
                  </a:lnTo>
                  <a:close/>
                  <a:moveTo>
                    <a:pt x="856" y="231"/>
                  </a:moveTo>
                  <a:cubicBezTo>
                    <a:pt x="873" y="231"/>
                    <a:pt x="891" y="242"/>
                    <a:pt x="902" y="258"/>
                  </a:cubicBezTo>
                  <a:lnTo>
                    <a:pt x="1182" y="655"/>
                  </a:lnTo>
                  <a:cubicBezTo>
                    <a:pt x="1198" y="679"/>
                    <a:pt x="1197" y="711"/>
                    <a:pt x="1181" y="723"/>
                  </a:cubicBezTo>
                  <a:cubicBezTo>
                    <a:pt x="1175" y="726"/>
                    <a:pt x="1169" y="728"/>
                    <a:pt x="1162" y="728"/>
                  </a:cubicBezTo>
                  <a:cubicBezTo>
                    <a:pt x="1146" y="728"/>
                    <a:pt x="1128" y="719"/>
                    <a:pt x="1117" y="702"/>
                  </a:cubicBezTo>
                  <a:lnTo>
                    <a:pt x="836" y="304"/>
                  </a:lnTo>
                  <a:cubicBezTo>
                    <a:pt x="825" y="289"/>
                    <a:pt x="821" y="273"/>
                    <a:pt x="824" y="259"/>
                  </a:cubicBezTo>
                  <a:cubicBezTo>
                    <a:pt x="825" y="252"/>
                    <a:pt x="828" y="243"/>
                    <a:pt x="838" y="236"/>
                  </a:cubicBezTo>
                  <a:cubicBezTo>
                    <a:pt x="843" y="232"/>
                    <a:pt x="847" y="231"/>
                    <a:pt x="856" y="231"/>
                  </a:cubicBezTo>
                  <a:close/>
                  <a:moveTo>
                    <a:pt x="1176" y="569"/>
                  </a:moveTo>
                  <a:lnTo>
                    <a:pt x="1204" y="586"/>
                  </a:lnTo>
                  <a:lnTo>
                    <a:pt x="1212" y="597"/>
                  </a:lnTo>
                  <a:cubicBezTo>
                    <a:pt x="1231" y="627"/>
                    <a:pt x="1263" y="644"/>
                    <a:pt x="1294" y="644"/>
                  </a:cubicBezTo>
                  <a:cubicBezTo>
                    <a:pt x="1309" y="644"/>
                    <a:pt x="1324" y="639"/>
                    <a:pt x="1336" y="632"/>
                  </a:cubicBezTo>
                  <a:lnTo>
                    <a:pt x="1336" y="632"/>
                  </a:lnTo>
                  <a:lnTo>
                    <a:pt x="1220" y="747"/>
                  </a:lnTo>
                  <a:cubicBezTo>
                    <a:pt x="1245" y="716"/>
                    <a:pt x="1246" y="669"/>
                    <a:pt x="1220" y="631"/>
                  </a:cubicBezTo>
                  <a:lnTo>
                    <a:pt x="1176" y="569"/>
                  </a:lnTo>
                  <a:close/>
                  <a:moveTo>
                    <a:pt x="730" y="575"/>
                  </a:moveTo>
                  <a:lnTo>
                    <a:pt x="759" y="592"/>
                  </a:lnTo>
                  <a:lnTo>
                    <a:pt x="873" y="755"/>
                  </a:lnTo>
                  <a:lnTo>
                    <a:pt x="873" y="755"/>
                  </a:lnTo>
                  <a:lnTo>
                    <a:pt x="846" y="738"/>
                  </a:lnTo>
                  <a:lnTo>
                    <a:pt x="730" y="575"/>
                  </a:lnTo>
                  <a:close/>
                  <a:moveTo>
                    <a:pt x="395" y="616"/>
                  </a:moveTo>
                  <a:cubicBezTo>
                    <a:pt x="390" y="626"/>
                    <a:pt x="385" y="634"/>
                    <a:pt x="384" y="645"/>
                  </a:cubicBezTo>
                  <a:cubicBezTo>
                    <a:pt x="379" y="671"/>
                    <a:pt x="386" y="700"/>
                    <a:pt x="403" y="724"/>
                  </a:cubicBezTo>
                  <a:lnTo>
                    <a:pt x="429" y="761"/>
                  </a:lnTo>
                  <a:lnTo>
                    <a:pt x="391" y="737"/>
                  </a:lnTo>
                  <a:cubicBezTo>
                    <a:pt x="384" y="732"/>
                    <a:pt x="376" y="728"/>
                    <a:pt x="370" y="724"/>
                  </a:cubicBezTo>
                  <a:lnTo>
                    <a:pt x="319" y="694"/>
                  </a:lnTo>
                  <a:lnTo>
                    <a:pt x="395" y="616"/>
                  </a:lnTo>
                  <a:close/>
                  <a:moveTo>
                    <a:pt x="182" y="829"/>
                  </a:moveTo>
                  <a:lnTo>
                    <a:pt x="191" y="847"/>
                  </a:lnTo>
                  <a:cubicBezTo>
                    <a:pt x="179" y="847"/>
                    <a:pt x="166" y="850"/>
                    <a:pt x="156" y="858"/>
                  </a:cubicBezTo>
                  <a:lnTo>
                    <a:pt x="182" y="829"/>
                  </a:lnTo>
                  <a:close/>
                  <a:moveTo>
                    <a:pt x="724" y="362"/>
                  </a:moveTo>
                  <a:cubicBezTo>
                    <a:pt x="741" y="362"/>
                    <a:pt x="759" y="373"/>
                    <a:pt x="770" y="388"/>
                  </a:cubicBezTo>
                  <a:lnTo>
                    <a:pt x="1051" y="786"/>
                  </a:lnTo>
                  <a:cubicBezTo>
                    <a:pt x="1060" y="800"/>
                    <a:pt x="1066" y="816"/>
                    <a:pt x="1062" y="831"/>
                  </a:cubicBezTo>
                  <a:cubicBezTo>
                    <a:pt x="1061" y="838"/>
                    <a:pt x="1058" y="847"/>
                    <a:pt x="1050" y="853"/>
                  </a:cubicBezTo>
                  <a:cubicBezTo>
                    <a:pt x="1045" y="857"/>
                    <a:pt x="1039" y="858"/>
                    <a:pt x="1033" y="858"/>
                  </a:cubicBezTo>
                  <a:cubicBezTo>
                    <a:pt x="1016" y="858"/>
                    <a:pt x="998" y="848"/>
                    <a:pt x="987" y="832"/>
                  </a:cubicBezTo>
                  <a:lnTo>
                    <a:pt x="704" y="436"/>
                  </a:lnTo>
                  <a:cubicBezTo>
                    <a:pt x="694" y="421"/>
                    <a:pt x="689" y="404"/>
                    <a:pt x="692" y="389"/>
                  </a:cubicBezTo>
                  <a:cubicBezTo>
                    <a:pt x="693" y="383"/>
                    <a:pt x="697" y="374"/>
                    <a:pt x="706" y="367"/>
                  </a:cubicBezTo>
                  <a:cubicBezTo>
                    <a:pt x="711" y="363"/>
                    <a:pt x="715" y="362"/>
                    <a:pt x="724" y="362"/>
                  </a:cubicBezTo>
                  <a:close/>
                  <a:moveTo>
                    <a:pt x="1045" y="703"/>
                  </a:moveTo>
                  <a:lnTo>
                    <a:pt x="1072" y="721"/>
                  </a:lnTo>
                  <a:lnTo>
                    <a:pt x="1078" y="729"/>
                  </a:lnTo>
                  <a:cubicBezTo>
                    <a:pt x="1098" y="758"/>
                    <a:pt x="1130" y="775"/>
                    <a:pt x="1162" y="775"/>
                  </a:cubicBezTo>
                  <a:cubicBezTo>
                    <a:pt x="1176" y="775"/>
                    <a:pt x="1190" y="771"/>
                    <a:pt x="1203" y="764"/>
                  </a:cubicBezTo>
                  <a:lnTo>
                    <a:pt x="1203" y="764"/>
                  </a:lnTo>
                  <a:lnTo>
                    <a:pt x="1096" y="870"/>
                  </a:lnTo>
                  <a:cubicBezTo>
                    <a:pt x="1101" y="861"/>
                    <a:pt x="1105" y="852"/>
                    <a:pt x="1107" y="842"/>
                  </a:cubicBezTo>
                  <a:cubicBezTo>
                    <a:pt x="1110" y="815"/>
                    <a:pt x="1104" y="786"/>
                    <a:pt x="1087" y="763"/>
                  </a:cubicBezTo>
                  <a:lnTo>
                    <a:pt x="1045" y="703"/>
                  </a:lnTo>
                  <a:close/>
                  <a:moveTo>
                    <a:pt x="598" y="706"/>
                  </a:moveTo>
                  <a:lnTo>
                    <a:pt x="627" y="723"/>
                  </a:lnTo>
                  <a:lnTo>
                    <a:pt x="741" y="886"/>
                  </a:lnTo>
                  <a:lnTo>
                    <a:pt x="741" y="886"/>
                  </a:lnTo>
                  <a:lnTo>
                    <a:pt x="713" y="869"/>
                  </a:lnTo>
                  <a:lnTo>
                    <a:pt x="598" y="706"/>
                  </a:lnTo>
                  <a:close/>
                  <a:moveTo>
                    <a:pt x="272" y="740"/>
                  </a:moveTo>
                  <a:cubicBezTo>
                    <a:pt x="261" y="753"/>
                    <a:pt x="253" y="769"/>
                    <a:pt x="250" y="787"/>
                  </a:cubicBezTo>
                  <a:cubicBezTo>
                    <a:pt x="249" y="811"/>
                    <a:pt x="256" y="837"/>
                    <a:pt x="270" y="858"/>
                  </a:cubicBezTo>
                  <a:lnTo>
                    <a:pt x="296" y="892"/>
                  </a:lnTo>
                  <a:lnTo>
                    <a:pt x="258" y="869"/>
                  </a:lnTo>
                  <a:cubicBezTo>
                    <a:pt x="250" y="864"/>
                    <a:pt x="244" y="860"/>
                    <a:pt x="237" y="856"/>
                  </a:cubicBezTo>
                  <a:lnTo>
                    <a:pt x="185" y="824"/>
                  </a:lnTo>
                  <a:lnTo>
                    <a:pt x="272" y="740"/>
                  </a:lnTo>
                  <a:close/>
                  <a:moveTo>
                    <a:pt x="592" y="495"/>
                  </a:moveTo>
                  <a:cubicBezTo>
                    <a:pt x="609" y="495"/>
                    <a:pt x="627" y="505"/>
                    <a:pt x="639" y="521"/>
                  </a:cubicBezTo>
                  <a:lnTo>
                    <a:pt x="919" y="919"/>
                  </a:lnTo>
                  <a:cubicBezTo>
                    <a:pt x="929" y="934"/>
                    <a:pt x="934" y="949"/>
                    <a:pt x="931" y="965"/>
                  </a:cubicBezTo>
                  <a:cubicBezTo>
                    <a:pt x="930" y="972"/>
                    <a:pt x="926" y="981"/>
                    <a:pt x="918" y="987"/>
                  </a:cubicBezTo>
                  <a:cubicBezTo>
                    <a:pt x="913" y="991"/>
                    <a:pt x="907" y="993"/>
                    <a:pt x="900" y="993"/>
                  </a:cubicBezTo>
                  <a:cubicBezTo>
                    <a:pt x="884" y="993"/>
                    <a:pt x="866" y="983"/>
                    <a:pt x="855" y="966"/>
                  </a:cubicBezTo>
                  <a:lnTo>
                    <a:pt x="572" y="568"/>
                  </a:lnTo>
                  <a:cubicBezTo>
                    <a:pt x="555" y="543"/>
                    <a:pt x="556" y="512"/>
                    <a:pt x="574" y="500"/>
                  </a:cubicBezTo>
                  <a:cubicBezTo>
                    <a:pt x="579" y="496"/>
                    <a:pt x="584" y="495"/>
                    <a:pt x="592" y="495"/>
                  </a:cubicBezTo>
                  <a:close/>
                  <a:moveTo>
                    <a:pt x="913" y="833"/>
                  </a:moveTo>
                  <a:lnTo>
                    <a:pt x="940" y="850"/>
                  </a:lnTo>
                  <a:lnTo>
                    <a:pt x="949" y="861"/>
                  </a:lnTo>
                  <a:cubicBezTo>
                    <a:pt x="968" y="890"/>
                    <a:pt x="1001" y="907"/>
                    <a:pt x="1031" y="907"/>
                  </a:cubicBezTo>
                  <a:cubicBezTo>
                    <a:pt x="1046" y="907"/>
                    <a:pt x="1060" y="903"/>
                    <a:pt x="1072" y="896"/>
                  </a:cubicBezTo>
                  <a:lnTo>
                    <a:pt x="1072" y="896"/>
                  </a:lnTo>
                  <a:lnTo>
                    <a:pt x="964" y="1002"/>
                  </a:lnTo>
                  <a:cubicBezTo>
                    <a:pt x="970" y="993"/>
                    <a:pt x="973" y="984"/>
                    <a:pt x="975" y="974"/>
                  </a:cubicBezTo>
                  <a:cubicBezTo>
                    <a:pt x="979" y="947"/>
                    <a:pt x="972" y="918"/>
                    <a:pt x="955" y="895"/>
                  </a:cubicBezTo>
                  <a:lnTo>
                    <a:pt x="913" y="833"/>
                  </a:lnTo>
                  <a:close/>
                  <a:moveTo>
                    <a:pt x="469" y="839"/>
                  </a:moveTo>
                  <a:lnTo>
                    <a:pt x="496" y="856"/>
                  </a:lnTo>
                  <a:lnTo>
                    <a:pt x="611" y="1019"/>
                  </a:lnTo>
                  <a:lnTo>
                    <a:pt x="583" y="1002"/>
                  </a:lnTo>
                  <a:lnTo>
                    <a:pt x="469" y="839"/>
                  </a:lnTo>
                  <a:close/>
                  <a:moveTo>
                    <a:pt x="460" y="627"/>
                  </a:moveTo>
                  <a:cubicBezTo>
                    <a:pt x="477" y="627"/>
                    <a:pt x="495" y="637"/>
                    <a:pt x="507" y="653"/>
                  </a:cubicBezTo>
                  <a:lnTo>
                    <a:pt x="786" y="1051"/>
                  </a:lnTo>
                  <a:cubicBezTo>
                    <a:pt x="803" y="1075"/>
                    <a:pt x="802" y="1107"/>
                    <a:pt x="785" y="1118"/>
                  </a:cubicBezTo>
                  <a:cubicBezTo>
                    <a:pt x="780" y="1121"/>
                    <a:pt x="774" y="1123"/>
                    <a:pt x="768" y="1123"/>
                  </a:cubicBezTo>
                  <a:cubicBezTo>
                    <a:pt x="752" y="1123"/>
                    <a:pt x="733" y="1113"/>
                    <a:pt x="722" y="1096"/>
                  </a:cubicBezTo>
                  <a:lnTo>
                    <a:pt x="440" y="699"/>
                  </a:lnTo>
                  <a:cubicBezTo>
                    <a:pt x="431" y="686"/>
                    <a:pt x="425" y="669"/>
                    <a:pt x="429" y="654"/>
                  </a:cubicBezTo>
                  <a:cubicBezTo>
                    <a:pt x="430" y="648"/>
                    <a:pt x="433" y="638"/>
                    <a:pt x="442" y="632"/>
                  </a:cubicBezTo>
                  <a:cubicBezTo>
                    <a:pt x="448" y="628"/>
                    <a:pt x="452" y="627"/>
                    <a:pt x="460" y="627"/>
                  </a:cubicBezTo>
                  <a:close/>
                  <a:moveTo>
                    <a:pt x="780" y="964"/>
                  </a:moveTo>
                  <a:lnTo>
                    <a:pt x="806" y="980"/>
                  </a:lnTo>
                  <a:lnTo>
                    <a:pt x="814" y="992"/>
                  </a:lnTo>
                  <a:cubicBezTo>
                    <a:pt x="834" y="1021"/>
                    <a:pt x="865" y="1038"/>
                    <a:pt x="897" y="1038"/>
                  </a:cubicBezTo>
                  <a:cubicBezTo>
                    <a:pt x="912" y="1038"/>
                    <a:pt x="925" y="1034"/>
                    <a:pt x="938" y="1026"/>
                  </a:cubicBezTo>
                  <a:lnTo>
                    <a:pt x="938" y="1026"/>
                  </a:lnTo>
                  <a:lnTo>
                    <a:pt x="823" y="1142"/>
                  </a:lnTo>
                  <a:cubicBezTo>
                    <a:pt x="847" y="1112"/>
                    <a:pt x="849" y="1064"/>
                    <a:pt x="823" y="1026"/>
                  </a:cubicBezTo>
                  <a:lnTo>
                    <a:pt x="780" y="964"/>
                  </a:lnTo>
                  <a:close/>
                  <a:moveTo>
                    <a:pt x="337" y="970"/>
                  </a:moveTo>
                  <a:lnTo>
                    <a:pt x="363" y="986"/>
                  </a:lnTo>
                  <a:lnTo>
                    <a:pt x="477" y="1150"/>
                  </a:lnTo>
                  <a:lnTo>
                    <a:pt x="451" y="1134"/>
                  </a:lnTo>
                  <a:lnTo>
                    <a:pt x="337" y="970"/>
                  </a:lnTo>
                  <a:close/>
                  <a:moveTo>
                    <a:pt x="328" y="758"/>
                  </a:moveTo>
                  <a:cubicBezTo>
                    <a:pt x="345" y="758"/>
                    <a:pt x="363" y="769"/>
                    <a:pt x="375" y="785"/>
                  </a:cubicBezTo>
                  <a:lnTo>
                    <a:pt x="654" y="1182"/>
                  </a:lnTo>
                  <a:cubicBezTo>
                    <a:pt x="671" y="1207"/>
                    <a:pt x="670" y="1238"/>
                    <a:pt x="653" y="1250"/>
                  </a:cubicBezTo>
                  <a:cubicBezTo>
                    <a:pt x="648" y="1253"/>
                    <a:pt x="642" y="1255"/>
                    <a:pt x="636" y="1255"/>
                  </a:cubicBezTo>
                  <a:cubicBezTo>
                    <a:pt x="620" y="1255"/>
                    <a:pt x="601" y="1245"/>
                    <a:pt x="590" y="1229"/>
                  </a:cubicBezTo>
                  <a:lnTo>
                    <a:pt x="308" y="831"/>
                  </a:lnTo>
                  <a:cubicBezTo>
                    <a:pt x="299" y="819"/>
                    <a:pt x="296" y="803"/>
                    <a:pt x="297" y="790"/>
                  </a:cubicBezTo>
                  <a:cubicBezTo>
                    <a:pt x="298" y="779"/>
                    <a:pt x="302" y="769"/>
                    <a:pt x="311" y="764"/>
                  </a:cubicBezTo>
                  <a:cubicBezTo>
                    <a:pt x="316" y="760"/>
                    <a:pt x="320" y="758"/>
                    <a:pt x="328" y="758"/>
                  </a:cubicBezTo>
                  <a:close/>
                  <a:moveTo>
                    <a:pt x="650" y="1097"/>
                  </a:moveTo>
                  <a:lnTo>
                    <a:pt x="678" y="1114"/>
                  </a:lnTo>
                  <a:lnTo>
                    <a:pt x="686" y="1124"/>
                  </a:lnTo>
                  <a:cubicBezTo>
                    <a:pt x="706" y="1154"/>
                    <a:pt x="738" y="1171"/>
                    <a:pt x="768" y="1171"/>
                  </a:cubicBezTo>
                  <a:cubicBezTo>
                    <a:pt x="783" y="1171"/>
                    <a:pt x="798" y="1167"/>
                    <a:pt x="809" y="1159"/>
                  </a:cubicBezTo>
                  <a:lnTo>
                    <a:pt x="809" y="1159"/>
                  </a:lnTo>
                  <a:lnTo>
                    <a:pt x="692" y="1274"/>
                  </a:lnTo>
                  <a:cubicBezTo>
                    <a:pt x="718" y="1244"/>
                    <a:pt x="719" y="1196"/>
                    <a:pt x="692" y="1158"/>
                  </a:cubicBezTo>
                  <a:lnTo>
                    <a:pt x="650" y="1097"/>
                  </a:lnTo>
                  <a:close/>
                  <a:moveTo>
                    <a:pt x="196" y="890"/>
                  </a:moveTo>
                  <a:cubicBezTo>
                    <a:pt x="212" y="890"/>
                    <a:pt x="231" y="900"/>
                    <a:pt x="243" y="917"/>
                  </a:cubicBezTo>
                  <a:lnTo>
                    <a:pt x="523" y="1314"/>
                  </a:lnTo>
                  <a:cubicBezTo>
                    <a:pt x="539" y="1339"/>
                    <a:pt x="538" y="1370"/>
                    <a:pt x="521" y="1382"/>
                  </a:cubicBezTo>
                  <a:cubicBezTo>
                    <a:pt x="516" y="1385"/>
                    <a:pt x="510" y="1387"/>
                    <a:pt x="504" y="1387"/>
                  </a:cubicBezTo>
                  <a:cubicBezTo>
                    <a:pt x="488" y="1387"/>
                    <a:pt x="469" y="1377"/>
                    <a:pt x="456" y="1361"/>
                  </a:cubicBezTo>
                  <a:lnTo>
                    <a:pt x="177" y="963"/>
                  </a:lnTo>
                  <a:cubicBezTo>
                    <a:pt x="167" y="948"/>
                    <a:pt x="162" y="932"/>
                    <a:pt x="165" y="918"/>
                  </a:cubicBezTo>
                  <a:cubicBezTo>
                    <a:pt x="166" y="911"/>
                    <a:pt x="169" y="902"/>
                    <a:pt x="179" y="896"/>
                  </a:cubicBezTo>
                  <a:cubicBezTo>
                    <a:pt x="184" y="891"/>
                    <a:pt x="188" y="890"/>
                    <a:pt x="196" y="890"/>
                  </a:cubicBezTo>
                  <a:close/>
                  <a:moveTo>
                    <a:pt x="516" y="1229"/>
                  </a:moveTo>
                  <a:lnTo>
                    <a:pt x="543" y="1245"/>
                  </a:lnTo>
                  <a:lnTo>
                    <a:pt x="550" y="1256"/>
                  </a:lnTo>
                  <a:cubicBezTo>
                    <a:pt x="570" y="1286"/>
                    <a:pt x="602" y="1303"/>
                    <a:pt x="633" y="1303"/>
                  </a:cubicBezTo>
                  <a:cubicBezTo>
                    <a:pt x="648" y="1303"/>
                    <a:pt x="662" y="1298"/>
                    <a:pt x="674" y="1291"/>
                  </a:cubicBezTo>
                  <a:lnTo>
                    <a:pt x="674" y="1291"/>
                  </a:lnTo>
                  <a:lnTo>
                    <a:pt x="560" y="1404"/>
                  </a:lnTo>
                  <a:cubicBezTo>
                    <a:pt x="584" y="1374"/>
                    <a:pt x="586" y="1327"/>
                    <a:pt x="559" y="1290"/>
                  </a:cubicBezTo>
                  <a:lnTo>
                    <a:pt x="516" y="1229"/>
                  </a:lnTo>
                  <a:close/>
                  <a:moveTo>
                    <a:pt x="132" y="880"/>
                  </a:moveTo>
                  <a:lnTo>
                    <a:pt x="132" y="880"/>
                  </a:lnTo>
                  <a:cubicBezTo>
                    <a:pt x="127" y="889"/>
                    <a:pt x="123" y="898"/>
                    <a:pt x="122" y="908"/>
                  </a:cubicBezTo>
                  <a:cubicBezTo>
                    <a:pt x="116" y="935"/>
                    <a:pt x="124" y="964"/>
                    <a:pt x="140" y="987"/>
                  </a:cubicBezTo>
                  <a:lnTo>
                    <a:pt x="420" y="1386"/>
                  </a:lnTo>
                  <a:cubicBezTo>
                    <a:pt x="440" y="1414"/>
                    <a:pt x="472" y="1432"/>
                    <a:pt x="504" y="1432"/>
                  </a:cubicBezTo>
                  <a:cubicBezTo>
                    <a:pt x="513" y="1432"/>
                    <a:pt x="520" y="1430"/>
                    <a:pt x="529" y="1428"/>
                  </a:cubicBezTo>
                  <a:lnTo>
                    <a:pt x="529" y="1428"/>
                  </a:lnTo>
                  <a:cubicBezTo>
                    <a:pt x="514" y="1435"/>
                    <a:pt x="498" y="1439"/>
                    <a:pt x="482" y="1439"/>
                  </a:cubicBezTo>
                  <a:cubicBezTo>
                    <a:pt x="459" y="1439"/>
                    <a:pt x="436" y="1431"/>
                    <a:pt x="419" y="1414"/>
                  </a:cubicBezTo>
                  <a:lnTo>
                    <a:pt x="74" y="1070"/>
                  </a:lnTo>
                  <a:cubicBezTo>
                    <a:pt x="56" y="1053"/>
                    <a:pt x="46" y="1028"/>
                    <a:pt x="46" y="1003"/>
                  </a:cubicBezTo>
                  <a:cubicBezTo>
                    <a:pt x="46" y="979"/>
                    <a:pt x="55" y="955"/>
                    <a:pt x="74" y="938"/>
                  </a:cubicBezTo>
                  <a:lnTo>
                    <a:pt x="132" y="880"/>
                  </a:lnTo>
                  <a:close/>
                  <a:moveTo>
                    <a:pt x="1005" y="1"/>
                  </a:moveTo>
                  <a:cubicBezTo>
                    <a:pt x="970" y="1"/>
                    <a:pt x="934" y="14"/>
                    <a:pt x="907" y="40"/>
                  </a:cubicBezTo>
                  <a:lnTo>
                    <a:pt x="42" y="906"/>
                  </a:lnTo>
                  <a:cubicBezTo>
                    <a:pt x="15" y="932"/>
                    <a:pt x="0" y="966"/>
                    <a:pt x="0" y="1003"/>
                  </a:cubicBezTo>
                  <a:cubicBezTo>
                    <a:pt x="0" y="1040"/>
                    <a:pt x="15" y="1076"/>
                    <a:pt x="42" y="1102"/>
                  </a:cubicBezTo>
                  <a:lnTo>
                    <a:pt x="386" y="1448"/>
                  </a:lnTo>
                  <a:cubicBezTo>
                    <a:pt x="413" y="1475"/>
                    <a:pt x="448" y="1488"/>
                    <a:pt x="485" y="1488"/>
                  </a:cubicBezTo>
                  <a:cubicBezTo>
                    <a:pt x="521" y="1488"/>
                    <a:pt x="556" y="1475"/>
                    <a:pt x="582" y="1448"/>
                  </a:cubicBezTo>
                  <a:lnTo>
                    <a:pt x="1447" y="581"/>
                  </a:lnTo>
                  <a:cubicBezTo>
                    <a:pt x="1502" y="528"/>
                    <a:pt x="1502" y="439"/>
                    <a:pt x="1447" y="385"/>
                  </a:cubicBezTo>
                  <a:lnTo>
                    <a:pt x="1104" y="40"/>
                  </a:lnTo>
                  <a:cubicBezTo>
                    <a:pt x="1077" y="14"/>
                    <a:pt x="1041" y="1"/>
                    <a:pt x="100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4381805" y="5435262"/>
              <a:ext cx="68319" cy="67593"/>
            </a:xfrm>
            <a:custGeom>
              <a:avLst/>
              <a:gdLst/>
              <a:ahLst/>
              <a:cxnLst/>
              <a:rect l="l" t="t" r="r" b="b"/>
              <a:pathLst>
                <a:path w="1505" h="1489" extrusionOk="0">
                  <a:moveTo>
                    <a:pt x="562" y="82"/>
                  </a:moveTo>
                  <a:lnTo>
                    <a:pt x="678" y="198"/>
                  </a:lnTo>
                  <a:cubicBezTo>
                    <a:pt x="666" y="190"/>
                    <a:pt x="652" y="186"/>
                    <a:pt x="637" y="186"/>
                  </a:cubicBezTo>
                  <a:cubicBezTo>
                    <a:pt x="607" y="186"/>
                    <a:pt x="574" y="202"/>
                    <a:pt x="553" y="231"/>
                  </a:cubicBezTo>
                  <a:lnTo>
                    <a:pt x="546" y="241"/>
                  </a:lnTo>
                  <a:lnTo>
                    <a:pt x="517" y="258"/>
                  </a:lnTo>
                  <a:lnTo>
                    <a:pt x="517" y="258"/>
                  </a:lnTo>
                  <a:lnTo>
                    <a:pt x="561" y="198"/>
                  </a:lnTo>
                  <a:cubicBezTo>
                    <a:pt x="589" y="160"/>
                    <a:pt x="586" y="111"/>
                    <a:pt x="562" y="82"/>
                  </a:cubicBezTo>
                  <a:close/>
                  <a:moveTo>
                    <a:pt x="694" y="214"/>
                  </a:moveTo>
                  <a:lnTo>
                    <a:pt x="810" y="330"/>
                  </a:lnTo>
                  <a:cubicBezTo>
                    <a:pt x="798" y="322"/>
                    <a:pt x="784" y="318"/>
                    <a:pt x="769" y="318"/>
                  </a:cubicBezTo>
                  <a:cubicBezTo>
                    <a:pt x="739" y="318"/>
                    <a:pt x="705" y="334"/>
                    <a:pt x="685" y="363"/>
                  </a:cubicBezTo>
                  <a:lnTo>
                    <a:pt x="677" y="374"/>
                  </a:lnTo>
                  <a:lnTo>
                    <a:pt x="651" y="390"/>
                  </a:lnTo>
                  <a:lnTo>
                    <a:pt x="693" y="330"/>
                  </a:lnTo>
                  <a:cubicBezTo>
                    <a:pt x="720" y="292"/>
                    <a:pt x="717" y="244"/>
                    <a:pt x="694" y="214"/>
                  </a:cubicBezTo>
                  <a:close/>
                  <a:moveTo>
                    <a:pt x="479" y="336"/>
                  </a:moveTo>
                  <a:lnTo>
                    <a:pt x="365" y="499"/>
                  </a:lnTo>
                  <a:lnTo>
                    <a:pt x="339" y="515"/>
                  </a:lnTo>
                  <a:lnTo>
                    <a:pt x="453" y="352"/>
                  </a:lnTo>
                  <a:lnTo>
                    <a:pt x="479" y="336"/>
                  </a:lnTo>
                  <a:close/>
                  <a:moveTo>
                    <a:pt x="826" y="344"/>
                  </a:moveTo>
                  <a:lnTo>
                    <a:pt x="942" y="462"/>
                  </a:lnTo>
                  <a:cubicBezTo>
                    <a:pt x="930" y="454"/>
                    <a:pt x="916" y="450"/>
                    <a:pt x="901" y="450"/>
                  </a:cubicBezTo>
                  <a:cubicBezTo>
                    <a:pt x="870" y="450"/>
                    <a:pt x="837" y="466"/>
                    <a:pt x="817" y="494"/>
                  </a:cubicBezTo>
                  <a:lnTo>
                    <a:pt x="809" y="506"/>
                  </a:lnTo>
                  <a:lnTo>
                    <a:pt x="783" y="522"/>
                  </a:lnTo>
                  <a:lnTo>
                    <a:pt x="826" y="460"/>
                  </a:lnTo>
                  <a:cubicBezTo>
                    <a:pt x="854" y="421"/>
                    <a:pt x="851" y="373"/>
                    <a:pt x="826" y="344"/>
                  </a:cubicBezTo>
                  <a:close/>
                  <a:moveTo>
                    <a:pt x="507" y="100"/>
                  </a:moveTo>
                  <a:cubicBezTo>
                    <a:pt x="514" y="100"/>
                    <a:pt x="520" y="102"/>
                    <a:pt x="525" y="105"/>
                  </a:cubicBezTo>
                  <a:cubicBezTo>
                    <a:pt x="541" y="119"/>
                    <a:pt x="542" y="148"/>
                    <a:pt x="526" y="173"/>
                  </a:cubicBezTo>
                  <a:lnTo>
                    <a:pt x="245" y="571"/>
                  </a:lnTo>
                  <a:cubicBezTo>
                    <a:pt x="233" y="588"/>
                    <a:pt x="215" y="598"/>
                    <a:pt x="199" y="598"/>
                  </a:cubicBezTo>
                  <a:cubicBezTo>
                    <a:pt x="193" y="598"/>
                    <a:pt x="187" y="596"/>
                    <a:pt x="182" y="592"/>
                  </a:cubicBezTo>
                  <a:cubicBezTo>
                    <a:pt x="165" y="580"/>
                    <a:pt x="163" y="548"/>
                    <a:pt x="181" y="525"/>
                  </a:cubicBezTo>
                  <a:lnTo>
                    <a:pt x="461" y="126"/>
                  </a:lnTo>
                  <a:cubicBezTo>
                    <a:pt x="473" y="109"/>
                    <a:pt x="490" y="100"/>
                    <a:pt x="507" y="100"/>
                  </a:cubicBezTo>
                  <a:close/>
                  <a:moveTo>
                    <a:pt x="488" y="45"/>
                  </a:moveTo>
                  <a:cubicBezTo>
                    <a:pt x="508" y="45"/>
                    <a:pt x="525" y="51"/>
                    <a:pt x="539" y="63"/>
                  </a:cubicBezTo>
                  <a:cubicBezTo>
                    <a:pt x="529" y="58"/>
                    <a:pt x="518" y="56"/>
                    <a:pt x="506" y="56"/>
                  </a:cubicBezTo>
                  <a:cubicBezTo>
                    <a:pt x="475" y="56"/>
                    <a:pt x="442" y="72"/>
                    <a:pt x="421" y="100"/>
                  </a:cubicBezTo>
                  <a:lnTo>
                    <a:pt x="141" y="498"/>
                  </a:lnTo>
                  <a:cubicBezTo>
                    <a:pt x="114" y="536"/>
                    <a:pt x="115" y="584"/>
                    <a:pt x="141" y="614"/>
                  </a:cubicBezTo>
                  <a:lnTo>
                    <a:pt x="76" y="549"/>
                  </a:lnTo>
                  <a:cubicBezTo>
                    <a:pt x="59" y="532"/>
                    <a:pt x="49" y="509"/>
                    <a:pt x="49" y="484"/>
                  </a:cubicBezTo>
                  <a:cubicBezTo>
                    <a:pt x="49" y="458"/>
                    <a:pt x="57" y="435"/>
                    <a:pt x="76" y="418"/>
                  </a:cubicBezTo>
                  <a:lnTo>
                    <a:pt x="421" y="72"/>
                  </a:lnTo>
                  <a:cubicBezTo>
                    <a:pt x="439" y="56"/>
                    <a:pt x="462" y="45"/>
                    <a:pt x="488" y="45"/>
                  </a:cubicBezTo>
                  <a:close/>
                  <a:moveTo>
                    <a:pt x="611" y="468"/>
                  </a:moveTo>
                  <a:lnTo>
                    <a:pt x="497" y="631"/>
                  </a:lnTo>
                  <a:lnTo>
                    <a:pt x="469" y="648"/>
                  </a:lnTo>
                  <a:lnTo>
                    <a:pt x="584" y="485"/>
                  </a:lnTo>
                  <a:lnTo>
                    <a:pt x="611" y="468"/>
                  </a:lnTo>
                  <a:close/>
                  <a:moveTo>
                    <a:pt x="964" y="485"/>
                  </a:moveTo>
                  <a:lnTo>
                    <a:pt x="1074" y="593"/>
                  </a:lnTo>
                  <a:cubicBezTo>
                    <a:pt x="1062" y="585"/>
                    <a:pt x="1048" y="582"/>
                    <a:pt x="1033" y="582"/>
                  </a:cubicBezTo>
                  <a:cubicBezTo>
                    <a:pt x="1002" y="582"/>
                    <a:pt x="969" y="598"/>
                    <a:pt x="948" y="626"/>
                  </a:cubicBezTo>
                  <a:lnTo>
                    <a:pt x="941" y="637"/>
                  </a:lnTo>
                  <a:lnTo>
                    <a:pt x="913" y="653"/>
                  </a:lnTo>
                  <a:lnTo>
                    <a:pt x="955" y="593"/>
                  </a:lnTo>
                  <a:cubicBezTo>
                    <a:pt x="973" y="569"/>
                    <a:pt x="979" y="541"/>
                    <a:pt x="975" y="514"/>
                  </a:cubicBezTo>
                  <a:cubicBezTo>
                    <a:pt x="974" y="504"/>
                    <a:pt x="970" y="494"/>
                    <a:pt x="964" y="485"/>
                  </a:cubicBezTo>
                  <a:close/>
                  <a:moveTo>
                    <a:pt x="158" y="631"/>
                  </a:moveTo>
                  <a:lnTo>
                    <a:pt x="158" y="631"/>
                  </a:lnTo>
                  <a:cubicBezTo>
                    <a:pt x="167" y="637"/>
                    <a:pt x="179" y="641"/>
                    <a:pt x="192" y="642"/>
                  </a:cubicBezTo>
                  <a:lnTo>
                    <a:pt x="184" y="658"/>
                  </a:lnTo>
                  <a:lnTo>
                    <a:pt x="158" y="631"/>
                  </a:lnTo>
                  <a:close/>
                  <a:moveTo>
                    <a:pt x="637" y="232"/>
                  </a:moveTo>
                  <a:cubicBezTo>
                    <a:pt x="644" y="232"/>
                    <a:pt x="651" y="234"/>
                    <a:pt x="656" y="237"/>
                  </a:cubicBezTo>
                  <a:cubicBezTo>
                    <a:pt x="673" y="249"/>
                    <a:pt x="674" y="280"/>
                    <a:pt x="657" y="304"/>
                  </a:cubicBezTo>
                  <a:lnTo>
                    <a:pt x="375" y="703"/>
                  </a:lnTo>
                  <a:cubicBezTo>
                    <a:pt x="363" y="719"/>
                    <a:pt x="345" y="730"/>
                    <a:pt x="330" y="730"/>
                  </a:cubicBezTo>
                  <a:cubicBezTo>
                    <a:pt x="323" y="730"/>
                    <a:pt x="317" y="728"/>
                    <a:pt x="313" y="724"/>
                  </a:cubicBezTo>
                  <a:cubicBezTo>
                    <a:pt x="304" y="719"/>
                    <a:pt x="299" y="708"/>
                    <a:pt x="299" y="698"/>
                  </a:cubicBezTo>
                  <a:cubicBezTo>
                    <a:pt x="298" y="684"/>
                    <a:pt x="303" y="669"/>
                    <a:pt x="310" y="657"/>
                  </a:cubicBezTo>
                  <a:lnTo>
                    <a:pt x="591" y="258"/>
                  </a:lnTo>
                  <a:cubicBezTo>
                    <a:pt x="604" y="241"/>
                    <a:pt x="620" y="232"/>
                    <a:pt x="637" y="232"/>
                  </a:cubicBezTo>
                  <a:close/>
                  <a:moveTo>
                    <a:pt x="299" y="594"/>
                  </a:moveTo>
                  <a:lnTo>
                    <a:pt x="274" y="630"/>
                  </a:lnTo>
                  <a:cubicBezTo>
                    <a:pt x="260" y="651"/>
                    <a:pt x="251" y="677"/>
                    <a:pt x="255" y="700"/>
                  </a:cubicBezTo>
                  <a:cubicBezTo>
                    <a:pt x="256" y="718"/>
                    <a:pt x="263" y="733"/>
                    <a:pt x="274" y="746"/>
                  </a:cubicBezTo>
                  <a:lnTo>
                    <a:pt x="188" y="662"/>
                  </a:lnTo>
                  <a:lnTo>
                    <a:pt x="229" y="637"/>
                  </a:lnTo>
                  <a:cubicBezTo>
                    <a:pt x="242" y="631"/>
                    <a:pt x="256" y="625"/>
                    <a:pt x="266" y="614"/>
                  </a:cubicBezTo>
                  <a:lnTo>
                    <a:pt x="299" y="594"/>
                  </a:lnTo>
                  <a:close/>
                  <a:moveTo>
                    <a:pt x="743" y="601"/>
                  </a:moveTo>
                  <a:lnTo>
                    <a:pt x="629" y="764"/>
                  </a:lnTo>
                  <a:lnTo>
                    <a:pt x="603" y="780"/>
                  </a:lnTo>
                  <a:lnTo>
                    <a:pt x="603" y="780"/>
                  </a:lnTo>
                  <a:lnTo>
                    <a:pt x="716" y="617"/>
                  </a:lnTo>
                  <a:lnTo>
                    <a:pt x="743" y="601"/>
                  </a:lnTo>
                  <a:close/>
                  <a:moveTo>
                    <a:pt x="1098" y="619"/>
                  </a:moveTo>
                  <a:lnTo>
                    <a:pt x="1206" y="725"/>
                  </a:lnTo>
                  <a:cubicBezTo>
                    <a:pt x="1194" y="717"/>
                    <a:pt x="1180" y="714"/>
                    <a:pt x="1165" y="714"/>
                  </a:cubicBezTo>
                  <a:cubicBezTo>
                    <a:pt x="1134" y="714"/>
                    <a:pt x="1102" y="730"/>
                    <a:pt x="1082" y="759"/>
                  </a:cubicBezTo>
                  <a:lnTo>
                    <a:pt x="1075" y="768"/>
                  </a:lnTo>
                  <a:lnTo>
                    <a:pt x="1048" y="785"/>
                  </a:lnTo>
                  <a:lnTo>
                    <a:pt x="1048" y="785"/>
                  </a:lnTo>
                  <a:lnTo>
                    <a:pt x="1089" y="726"/>
                  </a:lnTo>
                  <a:cubicBezTo>
                    <a:pt x="1106" y="703"/>
                    <a:pt x="1112" y="673"/>
                    <a:pt x="1109" y="647"/>
                  </a:cubicBezTo>
                  <a:cubicBezTo>
                    <a:pt x="1107" y="637"/>
                    <a:pt x="1103" y="626"/>
                    <a:pt x="1098" y="619"/>
                  </a:cubicBezTo>
                  <a:close/>
                  <a:moveTo>
                    <a:pt x="289" y="763"/>
                  </a:moveTo>
                  <a:lnTo>
                    <a:pt x="289" y="763"/>
                  </a:lnTo>
                  <a:cubicBezTo>
                    <a:pt x="300" y="769"/>
                    <a:pt x="313" y="773"/>
                    <a:pt x="324" y="774"/>
                  </a:cubicBezTo>
                  <a:lnTo>
                    <a:pt x="316" y="790"/>
                  </a:lnTo>
                  <a:lnTo>
                    <a:pt x="289" y="763"/>
                  </a:lnTo>
                  <a:close/>
                  <a:moveTo>
                    <a:pt x="768" y="363"/>
                  </a:moveTo>
                  <a:cubicBezTo>
                    <a:pt x="774" y="363"/>
                    <a:pt x="782" y="366"/>
                    <a:pt x="787" y="369"/>
                  </a:cubicBezTo>
                  <a:cubicBezTo>
                    <a:pt x="804" y="380"/>
                    <a:pt x="805" y="412"/>
                    <a:pt x="788" y="436"/>
                  </a:cubicBezTo>
                  <a:lnTo>
                    <a:pt x="507" y="835"/>
                  </a:lnTo>
                  <a:cubicBezTo>
                    <a:pt x="495" y="851"/>
                    <a:pt x="477" y="861"/>
                    <a:pt x="462" y="861"/>
                  </a:cubicBezTo>
                  <a:cubicBezTo>
                    <a:pt x="455" y="861"/>
                    <a:pt x="449" y="860"/>
                    <a:pt x="444" y="856"/>
                  </a:cubicBezTo>
                  <a:cubicBezTo>
                    <a:pt x="436" y="849"/>
                    <a:pt x="432" y="840"/>
                    <a:pt x="431" y="833"/>
                  </a:cubicBezTo>
                  <a:cubicBezTo>
                    <a:pt x="427" y="819"/>
                    <a:pt x="432" y="801"/>
                    <a:pt x="442" y="788"/>
                  </a:cubicBezTo>
                  <a:lnTo>
                    <a:pt x="722" y="390"/>
                  </a:lnTo>
                  <a:cubicBezTo>
                    <a:pt x="734" y="373"/>
                    <a:pt x="751" y="363"/>
                    <a:pt x="768" y="363"/>
                  </a:cubicBezTo>
                  <a:close/>
                  <a:moveTo>
                    <a:pt x="431" y="726"/>
                  </a:moveTo>
                  <a:lnTo>
                    <a:pt x="405" y="762"/>
                  </a:lnTo>
                  <a:cubicBezTo>
                    <a:pt x="388" y="785"/>
                    <a:pt x="382" y="815"/>
                    <a:pt x="386" y="841"/>
                  </a:cubicBezTo>
                  <a:cubicBezTo>
                    <a:pt x="387" y="852"/>
                    <a:pt x="392" y="861"/>
                    <a:pt x="397" y="870"/>
                  </a:cubicBezTo>
                  <a:lnTo>
                    <a:pt x="320" y="794"/>
                  </a:lnTo>
                  <a:lnTo>
                    <a:pt x="361" y="768"/>
                  </a:lnTo>
                  <a:cubicBezTo>
                    <a:pt x="374" y="763"/>
                    <a:pt x="387" y="757"/>
                    <a:pt x="398" y="746"/>
                  </a:cubicBezTo>
                  <a:lnTo>
                    <a:pt x="431" y="726"/>
                  </a:lnTo>
                  <a:close/>
                  <a:moveTo>
                    <a:pt x="875" y="731"/>
                  </a:moveTo>
                  <a:lnTo>
                    <a:pt x="761" y="895"/>
                  </a:lnTo>
                  <a:lnTo>
                    <a:pt x="732" y="912"/>
                  </a:lnTo>
                  <a:lnTo>
                    <a:pt x="848" y="748"/>
                  </a:lnTo>
                  <a:lnTo>
                    <a:pt x="875" y="731"/>
                  </a:lnTo>
                  <a:close/>
                  <a:moveTo>
                    <a:pt x="1223" y="742"/>
                  </a:moveTo>
                  <a:lnTo>
                    <a:pt x="1338" y="857"/>
                  </a:lnTo>
                  <a:cubicBezTo>
                    <a:pt x="1325" y="849"/>
                    <a:pt x="1311" y="846"/>
                    <a:pt x="1297" y="846"/>
                  </a:cubicBezTo>
                  <a:cubicBezTo>
                    <a:pt x="1266" y="846"/>
                    <a:pt x="1234" y="862"/>
                    <a:pt x="1214" y="891"/>
                  </a:cubicBezTo>
                  <a:lnTo>
                    <a:pt x="1206" y="903"/>
                  </a:lnTo>
                  <a:lnTo>
                    <a:pt x="1178" y="920"/>
                  </a:lnTo>
                  <a:lnTo>
                    <a:pt x="1222" y="858"/>
                  </a:lnTo>
                  <a:cubicBezTo>
                    <a:pt x="1248" y="820"/>
                    <a:pt x="1247" y="774"/>
                    <a:pt x="1223" y="742"/>
                  </a:cubicBezTo>
                  <a:close/>
                  <a:moveTo>
                    <a:pt x="421" y="894"/>
                  </a:moveTo>
                  <a:cubicBezTo>
                    <a:pt x="432" y="901"/>
                    <a:pt x="444" y="904"/>
                    <a:pt x="457" y="906"/>
                  </a:cubicBezTo>
                  <a:lnTo>
                    <a:pt x="450" y="921"/>
                  </a:lnTo>
                  <a:lnTo>
                    <a:pt x="421" y="894"/>
                  </a:lnTo>
                  <a:close/>
                  <a:moveTo>
                    <a:pt x="900" y="495"/>
                  </a:moveTo>
                  <a:cubicBezTo>
                    <a:pt x="906" y="495"/>
                    <a:pt x="914" y="497"/>
                    <a:pt x="919" y="501"/>
                  </a:cubicBezTo>
                  <a:cubicBezTo>
                    <a:pt x="927" y="507"/>
                    <a:pt x="931" y="516"/>
                    <a:pt x="932" y="524"/>
                  </a:cubicBezTo>
                  <a:cubicBezTo>
                    <a:pt x="935" y="537"/>
                    <a:pt x="931" y="555"/>
                    <a:pt x="920" y="569"/>
                  </a:cubicBezTo>
                  <a:lnTo>
                    <a:pt x="638" y="967"/>
                  </a:lnTo>
                  <a:cubicBezTo>
                    <a:pt x="627" y="983"/>
                    <a:pt x="609" y="993"/>
                    <a:pt x="593" y="993"/>
                  </a:cubicBezTo>
                  <a:cubicBezTo>
                    <a:pt x="587" y="993"/>
                    <a:pt x="581" y="991"/>
                    <a:pt x="576" y="988"/>
                  </a:cubicBezTo>
                  <a:cubicBezTo>
                    <a:pt x="558" y="975"/>
                    <a:pt x="557" y="943"/>
                    <a:pt x="574" y="920"/>
                  </a:cubicBezTo>
                  <a:lnTo>
                    <a:pt x="854" y="522"/>
                  </a:lnTo>
                  <a:cubicBezTo>
                    <a:pt x="866" y="505"/>
                    <a:pt x="883" y="495"/>
                    <a:pt x="900" y="495"/>
                  </a:cubicBezTo>
                  <a:close/>
                  <a:moveTo>
                    <a:pt x="561" y="859"/>
                  </a:moveTo>
                  <a:lnTo>
                    <a:pt x="536" y="894"/>
                  </a:lnTo>
                  <a:cubicBezTo>
                    <a:pt x="510" y="932"/>
                    <a:pt x="511" y="979"/>
                    <a:pt x="535" y="1010"/>
                  </a:cubicBezTo>
                  <a:lnTo>
                    <a:pt x="452" y="926"/>
                  </a:lnTo>
                  <a:lnTo>
                    <a:pt x="495" y="899"/>
                  </a:lnTo>
                  <a:cubicBezTo>
                    <a:pt x="507" y="894"/>
                    <a:pt x="519" y="888"/>
                    <a:pt x="529" y="879"/>
                  </a:cubicBezTo>
                  <a:lnTo>
                    <a:pt x="561" y="859"/>
                  </a:lnTo>
                  <a:close/>
                  <a:moveTo>
                    <a:pt x="1010" y="862"/>
                  </a:moveTo>
                  <a:lnTo>
                    <a:pt x="895" y="1026"/>
                  </a:lnTo>
                  <a:lnTo>
                    <a:pt x="867" y="1043"/>
                  </a:lnTo>
                  <a:lnTo>
                    <a:pt x="981" y="879"/>
                  </a:lnTo>
                  <a:lnTo>
                    <a:pt x="1010" y="862"/>
                  </a:lnTo>
                  <a:close/>
                  <a:moveTo>
                    <a:pt x="553" y="1027"/>
                  </a:moveTo>
                  <a:lnTo>
                    <a:pt x="553" y="1027"/>
                  </a:lnTo>
                  <a:cubicBezTo>
                    <a:pt x="564" y="1033"/>
                    <a:pt x="576" y="1036"/>
                    <a:pt x="588" y="1037"/>
                  </a:cubicBezTo>
                  <a:lnTo>
                    <a:pt x="579" y="1053"/>
                  </a:lnTo>
                  <a:lnTo>
                    <a:pt x="553" y="1027"/>
                  </a:lnTo>
                  <a:close/>
                  <a:moveTo>
                    <a:pt x="1032" y="627"/>
                  </a:moveTo>
                  <a:cubicBezTo>
                    <a:pt x="1038" y="627"/>
                    <a:pt x="1045" y="629"/>
                    <a:pt x="1051" y="632"/>
                  </a:cubicBezTo>
                  <a:cubicBezTo>
                    <a:pt x="1059" y="639"/>
                    <a:pt x="1062" y="648"/>
                    <a:pt x="1063" y="656"/>
                  </a:cubicBezTo>
                  <a:cubicBezTo>
                    <a:pt x="1067" y="669"/>
                    <a:pt x="1062" y="687"/>
                    <a:pt x="1052" y="700"/>
                  </a:cubicBezTo>
                  <a:lnTo>
                    <a:pt x="770" y="1098"/>
                  </a:lnTo>
                  <a:cubicBezTo>
                    <a:pt x="759" y="1115"/>
                    <a:pt x="741" y="1125"/>
                    <a:pt x="725" y="1125"/>
                  </a:cubicBezTo>
                  <a:cubicBezTo>
                    <a:pt x="719" y="1125"/>
                    <a:pt x="713" y="1123"/>
                    <a:pt x="708" y="1120"/>
                  </a:cubicBezTo>
                  <a:cubicBezTo>
                    <a:pt x="700" y="1114"/>
                    <a:pt x="694" y="1105"/>
                    <a:pt x="694" y="1093"/>
                  </a:cubicBezTo>
                  <a:cubicBezTo>
                    <a:pt x="693" y="1080"/>
                    <a:pt x="699" y="1065"/>
                    <a:pt x="706" y="1052"/>
                  </a:cubicBezTo>
                  <a:lnTo>
                    <a:pt x="985" y="653"/>
                  </a:lnTo>
                  <a:cubicBezTo>
                    <a:pt x="998" y="637"/>
                    <a:pt x="1015" y="627"/>
                    <a:pt x="1032" y="627"/>
                  </a:cubicBezTo>
                  <a:close/>
                  <a:moveTo>
                    <a:pt x="694" y="989"/>
                  </a:moveTo>
                  <a:lnTo>
                    <a:pt x="669" y="1026"/>
                  </a:lnTo>
                  <a:cubicBezTo>
                    <a:pt x="655" y="1047"/>
                    <a:pt x="647" y="1072"/>
                    <a:pt x="648" y="1095"/>
                  </a:cubicBezTo>
                  <a:cubicBezTo>
                    <a:pt x="650" y="1113"/>
                    <a:pt x="657" y="1128"/>
                    <a:pt x="668" y="1142"/>
                  </a:cubicBezTo>
                  <a:lnTo>
                    <a:pt x="584" y="1057"/>
                  </a:lnTo>
                  <a:lnTo>
                    <a:pt x="624" y="1032"/>
                  </a:lnTo>
                  <a:cubicBezTo>
                    <a:pt x="636" y="1027"/>
                    <a:pt x="650" y="1019"/>
                    <a:pt x="662" y="1009"/>
                  </a:cubicBezTo>
                  <a:lnTo>
                    <a:pt x="694" y="989"/>
                  </a:lnTo>
                  <a:close/>
                  <a:moveTo>
                    <a:pt x="1138" y="995"/>
                  </a:moveTo>
                  <a:lnTo>
                    <a:pt x="1024" y="1159"/>
                  </a:lnTo>
                  <a:lnTo>
                    <a:pt x="996" y="1175"/>
                  </a:lnTo>
                  <a:lnTo>
                    <a:pt x="1112" y="1012"/>
                  </a:lnTo>
                  <a:lnTo>
                    <a:pt x="1138" y="995"/>
                  </a:lnTo>
                  <a:close/>
                  <a:moveTo>
                    <a:pt x="684" y="1159"/>
                  </a:moveTo>
                  <a:lnTo>
                    <a:pt x="684" y="1159"/>
                  </a:lnTo>
                  <a:cubicBezTo>
                    <a:pt x="694" y="1164"/>
                    <a:pt x="706" y="1168"/>
                    <a:pt x="717" y="1169"/>
                  </a:cubicBezTo>
                  <a:lnTo>
                    <a:pt x="710" y="1185"/>
                  </a:lnTo>
                  <a:lnTo>
                    <a:pt x="684" y="1159"/>
                  </a:lnTo>
                  <a:close/>
                  <a:moveTo>
                    <a:pt x="1164" y="759"/>
                  </a:moveTo>
                  <a:cubicBezTo>
                    <a:pt x="1170" y="759"/>
                    <a:pt x="1177" y="761"/>
                    <a:pt x="1183" y="764"/>
                  </a:cubicBezTo>
                  <a:cubicBezTo>
                    <a:pt x="1199" y="776"/>
                    <a:pt x="1200" y="807"/>
                    <a:pt x="1184" y="832"/>
                  </a:cubicBezTo>
                  <a:lnTo>
                    <a:pt x="902" y="1230"/>
                  </a:lnTo>
                  <a:cubicBezTo>
                    <a:pt x="891" y="1247"/>
                    <a:pt x="873" y="1256"/>
                    <a:pt x="857" y="1256"/>
                  </a:cubicBezTo>
                  <a:cubicBezTo>
                    <a:pt x="851" y="1256"/>
                    <a:pt x="845" y="1255"/>
                    <a:pt x="840" y="1251"/>
                  </a:cubicBezTo>
                  <a:cubicBezTo>
                    <a:pt x="830" y="1244"/>
                    <a:pt x="827" y="1236"/>
                    <a:pt x="826" y="1228"/>
                  </a:cubicBezTo>
                  <a:cubicBezTo>
                    <a:pt x="823" y="1214"/>
                    <a:pt x="827" y="1199"/>
                    <a:pt x="838" y="1184"/>
                  </a:cubicBezTo>
                  <a:lnTo>
                    <a:pt x="1117" y="785"/>
                  </a:lnTo>
                  <a:cubicBezTo>
                    <a:pt x="1130" y="768"/>
                    <a:pt x="1147" y="759"/>
                    <a:pt x="1164" y="759"/>
                  </a:cubicBezTo>
                  <a:close/>
                  <a:moveTo>
                    <a:pt x="829" y="1117"/>
                  </a:moveTo>
                  <a:lnTo>
                    <a:pt x="803" y="1156"/>
                  </a:lnTo>
                  <a:cubicBezTo>
                    <a:pt x="785" y="1180"/>
                    <a:pt x="779" y="1209"/>
                    <a:pt x="783" y="1236"/>
                  </a:cubicBezTo>
                  <a:cubicBezTo>
                    <a:pt x="784" y="1245"/>
                    <a:pt x="788" y="1257"/>
                    <a:pt x="793" y="1264"/>
                  </a:cubicBezTo>
                  <a:lnTo>
                    <a:pt x="715" y="1188"/>
                  </a:lnTo>
                  <a:lnTo>
                    <a:pt x="751" y="1165"/>
                  </a:lnTo>
                  <a:cubicBezTo>
                    <a:pt x="768" y="1160"/>
                    <a:pt x="783" y="1151"/>
                    <a:pt x="796" y="1138"/>
                  </a:cubicBezTo>
                  <a:lnTo>
                    <a:pt x="829" y="1117"/>
                  </a:lnTo>
                  <a:close/>
                  <a:moveTo>
                    <a:pt x="817" y="1290"/>
                  </a:moveTo>
                  <a:lnTo>
                    <a:pt x="817" y="1290"/>
                  </a:lnTo>
                  <a:cubicBezTo>
                    <a:pt x="827" y="1297"/>
                    <a:pt x="840" y="1300"/>
                    <a:pt x="851" y="1301"/>
                  </a:cubicBezTo>
                  <a:lnTo>
                    <a:pt x="843" y="1317"/>
                  </a:lnTo>
                  <a:lnTo>
                    <a:pt x="817" y="1290"/>
                  </a:lnTo>
                  <a:close/>
                  <a:moveTo>
                    <a:pt x="1296" y="891"/>
                  </a:moveTo>
                  <a:cubicBezTo>
                    <a:pt x="1303" y="891"/>
                    <a:pt x="1310" y="893"/>
                    <a:pt x="1315" y="896"/>
                  </a:cubicBezTo>
                  <a:cubicBezTo>
                    <a:pt x="1332" y="908"/>
                    <a:pt x="1333" y="939"/>
                    <a:pt x="1316" y="964"/>
                  </a:cubicBezTo>
                  <a:lnTo>
                    <a:pt x="1036" y="1362"/>
                  </a:lnTo>
                  <a:cubicBezTo>
                    <a:pt x="1025" y="1379"/>
                    <a:pt x="1006" y="1389"/>
                    <a:pt x="990" y="1389"/>
                  </a:cubicBezTo>
                  <a:cubicBezTo>
                    <a:pt x="984" y="1389"/>
                    <a:pt x="978" y="1387"/>
                    <a:pt x="973" y="1383"/>
                  </a:cubicBezTo>
                  <a:cubicBezTo>
                    <a:pt x="963" y="1376"/>
                    <a:pt x="961" y="1367"/>
                    <a:pt x="959" y="1360"/>
                  </a:cubicBezTo>
                  <a:cubicBezTo>
                    <a:pt x="955" y="1346"/>
                    <a:pt x="961" y="1330"/>
                    <a:pt x="970" y="1316"/>
                  </a:cubicBezTo>
                  <a:lnTo>
                    <a:pt x="1250" y="917"/>
                  </a:lnTo>
                  <a:cubicBezTo>
                    <a:pt x="1263" y="900"/>
                    <a:pt x="1280" y="891"/>
                    <a:pt x="1296" y="891"/>
                  </a:cubicBezTo>
                  <a:close/>
                  <a:moveTo>
                    <a:pt x="958" y="1255"/>
                  </a:moveTo>
                  <a:lnTo>
                    <a:pt x="933" y="1290"/>
                  </a:lnTo>
                  <a:cubicBezTo>
                    <a:pt x="916" y="1315"/>
                    <a:pt x="909" y="1343"/>
                    <a:pt x="914" y="1370"/>
                  </a:cubicBezTo>
                  <a:cubicBezTo>
                    <a:pt x="915" y="1380"/>
                    <a:pt x="919" y="1391"/>
                    <a:pt x="924" y="1399"/>
                  </a:cubicBezTo>
                  <a:lnTo>
                    <a:pt x="847" y="1321"/>
                  </a:lnTo>
                  <a:lnTo>
                    <a:pt x="889" y="1296"/>
                  </a:lnTo>
                  <a:cubicBezTo>
                    <a:pt x="903" y="1290"/>
                    <a:pt x="915" y="1284"/>
                    <a:pt x="925" y="1275"/>
                  </a:cubicBezTo>
                  <a:lnTo>
                    <a:pt x="958" y="1255"/>
                  </a:lnTo>
                  <a:close/>
                  <a:moveTo>
                    <a:pt x="1353" y="876"/>
                  </a:moveTo>
                  <a:lnTo>
                    <a:pt x="1418" y="938"/>
                  </a:lnTo>
                  <a:cubicBezTo>
                    <a:pt x="1454" y="974"/>
                    <a:pt x="1454" y="1033"/>
                    <a:pt x="1418" y="1070"/>
                  </a:cubicBezTo>
                  <a:lnTo>
                    <a:pt x="1073" y="1416"/>
                  </a:lnTo>
                  <a:cubicBezTo>
                    <a:pt x="1056" y="1433"/>
                    <a:pt x="1032" y="1443"/>
                    <a:pt x="1006" y="1443"/>
                  </a:cubicBezTo>
                  <a:cubicBezTo>
                    <a:pt x="990" y="1443"/>
                    <a:pt x="974" y="1437"/>
                    <a:pt x="959" y="1429"/>
                  </a:cubicBezTo>
                  <a:lnTo>
                    <a:pt x="959" y="1429"/>
                  </a:lnTo>
                  <a:cubicBezTo>
                    <a:pt x="968" y="1433"/>
                    <a:pt x="978" y="1436"/>
                    <a:pt x="989" y="1436"/>
                  </a:cubicBezTo>
                  <a:cubicBezTo>
                    <a:pt x="1020" y="1436"/>
                    <a:pt x="1052" y="1418"/>
                    <a:pt x="1071" y="1390"/>
                  </a:cubicBezTo>
                  <a:lnTo>
                    <a:pt x="1352" y="991"/>
                  </a:lnTo>
                  <a:cubicBezTo>
                    <a:pt x="1379" y="953"/>
                    <a:pt x="1377" y="907"/>
                    <a:pt x="1353" y="876"/>
                  </a:cubicBezTo>
                  <a:close/>
                  <a:moveTo>
                    <a:pt x="485" y="0"/>
                  </a:moveTo>
                  <a:cubicBezTo>
                    <a:pt x="450" y="0"/>
                    <a:pt x="414" y="13"/>
                    <a:pt x="387" y="40"/>
                  </a:cubicBezTo>
                  <a:lnTo>
                    <a:pt x="42" y="385"/>
                  </a:lnTo>
                  <a:cubicBezTo>
                    <a:pt x="15" y="411"/>
                    <a:pt x="0" y="446"/>
                    <a:pt x="0" y="483"/>
                  </a:cubicBezTo>
                  <a:cubicBezTo>
                    <a:pt x="0" y="520"/>
                    <a:pt x="15" y="553"/>
                    <a:pt x="42" y="580"/>
                  </a:cubicBezTo>
                  <a:lnTo>
                    <a:pt x="909" y="1448"/>
                  </a:lnTo>
                  <a:cubicBezTo>
                    <a:pt x="936" y="1474"/>
                    <a:pt x="970" y="1489"/>
                    <a:pt x="1006" y="1489"/>
                  </a:cubicBezTo>
                  <a:cubicBezTo>
                    <a:pt x="1043" y="1489"/>
                    <a:pt x="1079" y="1474"/>
                    <a:pt x="1105" y="1448"/>
                  </a:cubicBezTo>
                  <a:lnTo>
                    <a:pt x="1449" y="1102"/>
                  </a:lnTo>
                  <a:cubicBezTo>
                    <a:pt x="1504" y="1048"/>
                    <a:pt x="1504" y="959"/>
                    <a:pt x="1449" y="906"/>
                  </a:cubicBezTo>
                  <a:lnTo>
                    <a:pt x="584" y="40"/>
                  </a:lnTo>
                  <a:cubicBezTo>
                    <a:pt x="557" y="13"/>
                    <a:pt x="521" y="0"/>
                    <a:pt x="48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4365644" y="5571629"/>
              <a:ext cx="14436" cy="14390"/>
            </a:xfrm>
            <a:custGeom>
              <a:avLst/>
              <a:gdLst/>
              <a:ahLst/>
              <a:cxnLst/>
              <a:rect l="l" t="t" r="r" b="b"/>
              <a:pathLst>
                <a:path w="318" h="317" extrusionOk="0">
                  <a:moveTo>
                    <a:pt x="160" y="47"/>
                  </a:moveTo>
                  <a:cubicBezTo>
                    <a:pt x="222" y="47"/>
                    <a:pt x="273" y="96"/>
                    <a:pt x="273" y="158"/>
                  </a:cubicBezTo>
                  <a:cubicBezTo>
                    <a:pt x="273" y="221"/>
                    <a:pt x="222" y="270"/>
                    <a:pt x="160" y="270"/>
                  </a:cubicBezTo>
                  <a:cubicBezTo>
                    <a:pt x="98" y="270"/>
                    <a:pt x="48" y="221"/>
                    <a:pt x="48" y="158"/>
                  </a:cubicBezTo>
                  <a:cubicBezTo>
                    <a:pt x="48" y="96"/>
                    <a:pt x="98" y="47"/>
                    <a:pt x="160" y="47"/>
                  </a:cubicBezTo>
                  <a:close/>
                  <a:moveTo>
                    <a:pt x="159" y="0"/>
                  </a:moveTo>
                  <a:cubicBezTo>
                    <a:pt x="72" y="0"/>
                    <a:pt x="1" y="72"/>
                    <a:pt x="1" y="158"/>
                  </a:cubicBezTo>
                  <a:cubicBezTo>
                    <a:pt x="1" y="246"/>
                    <a:pt x="72" y="316"/>
                    <a:pt x="159" y="316"/>
                  </a:cubicBezTo>
                  <a:cubicBezTo>
                    <a:pt x="247" y="316"/>
                    <a:pt x="317" y="246"/>
                    <a:pt x="317" y="158"/>
                  </a:cubicBezTo>
                  <a:cubicBezTo>
                    <a:pt x="317" y="72"/>
                    <a:pt x="247" y="0"/>
                    <a:pt x="15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4365735" y="5437578"/>
              <a:ext cx="14390" cy="14390"/>
            </a:xfrm>
            <a:custGeom>
              <a:avLst/>
              <a:gdLst/>
              <a:ahLst/>
              <a:cxnLst/>
              <a:rect l="l" t="t" r="r" b="b"/>
              <a:pathLst>
                <a:path w="317" h="317" extrusionOk="0">
                  <a:moveTo>
                    <a:pt x="158" y="48"/>
                  </a:moveTo>
                  <a:cubicBezTo>
                    <a:pt x="220" y="48"/>
                    <a:pt x="271" y="98"/>
                    <a:pt x="271" y="160"/>
                  </a:cubicBezTo>
                  <a:cubicBezTo>
                    <a:pt x="271" y="222"/>
                    <a:pt x="220" y="272"/>
                    <a:pt x="158" y="272"/>
                  </a:cubicBezTo>
                  <a:cubicBezTo>
                    <a:pt x="96" y="272"/>
                    <a:pt x="46" y="222"/>
                    <a:pt x="46" y="160"/>
                  </a:cubicBezTo>
                  <a:cubicBezTo>
                    <a:pt x="46" y="98"/>
                    <a:pt x="96" y="48"/>
                    <a:pt x="158" y="48"/>
                  </a:cubicBezTo>
                  <a:close/>
                  <a:moveTo>
                    <a:pt x="158" y="0"/>
                  </a:moveTo>
                  <a:cubicBezTo>
                    <a:pt x="72" y="0"/>
                    <a:pt x="0" y="72"/>
                    <a:pt x="0" y="158"/>
                  </a:cubicBezTo>
                  <a:cubicBezTo>
                    <a:pt x="0" y="247"/>
                    <a:pt x="72" y="317"/>
                    <a:pt x="158" y="317"/>
                  </a:cubicBezTo>
                  <a:cubicBezTo>
                    <a:pt x="246" y="317"/>
                    <a:pt x="316" y="246"/>
                    <a:pt x="316" y="158"/>
                  </a:cubicBezTo>
                  <a:cubicBezTo>
                    <a:pt x="316" y="72"/>
                    <a:pt x="246" y="0"/>
                    <a:pt x="158"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4432738" y="5504581"/>
              <a:ext cx="14345" cy="14436"/>
            </a:xfrm>
            <a:custGeom>
              <a:avLst/>
              <a:gdLst/>
              <a:ahLst/>
              <a:cxnLst/>
              <a:rect l="l" t="t" r="r" b="b"/>
              <a:pathLst>
                <a:path w="316" h="318" extrusionOk="0">
                  <a:moveTo>
                    <a:pt x="158" y="47"/>
                  </a:moveTo>
                  <a:cubicBezTo>
                    <a:pt x="220" y="47"/>
                    <a:pt x="269" y="97"/>
                    <a:pt x="269" y="159"/>
                  </a:cubicBezTo>
                  <a:cubicBezTo>
                    <a:pt x="269" y="221"/>
                    <a:pt x="220" y="271"/>
                    <a:pt x="158" y="271"/>
                  </a:cubicBezTo>
                  <a:cubicBezTo>
                    <a:pt x="96" y="271"/>
                    <a:pt x="46" y="221"/>
                    <a:pt x="46" y="159"/>
                  </a:cubicBezTo>
                  <a:cubicBezTo>
                    <a:pt x="46" y="97"/>
                    <a:pt x="95" y="47"/>
                    <a:pt x="158" y="47"/>
                  </a:cubicBezTo>
                  <a:close/>
                  <a:moveTo>
                    <a:pt x="158" y="1"/>
                  </a:moveTo>
                  <a:cubicBezTo>
                    <a:pt x="70" y="1"/>
                    <a:pt x="0" y="72"/>
                    <a:pt x="0" y="159"/>
                  </a:cubicBezTo>
                  <a:cubicBezTo>
                    <a:pt x="0" y="246"/>
                    <a:pt x="72" y="317"/>
                    <a:pt x="158" y="317"/>
                  </a:cubicBezTo>
                  <a:cubicBezTo>
                    <a:pt x="245" y="317"/>
                    <a:pt x="316" y="246"/>
                    <a:pt x="316" y="159"/>
                  </a:cubicBezTo>
                  <a:cubicBezTo>
                    <a:pt x="316" y="72"/>
                    <a:pt x="245" y="1"/>
                    <a:pt x="15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298777" y="5504581"/>
              <a:ext cx="14345" cy="14436"/>
            </a:xfrm>
            <a:custGeom>
              <a:avLst/>
              <a:gdLst/>
              <a:ahLst/>
              <a:cxnLst/>
              <a:rect l="l" t="t" r="r" b="b"/>
              <a:pathLst>
                <a:path w="316" h="318" extrusionOk="0">
                  <a:moveTo>
                    <a:pt x="157" y="47"/>
                  </a:moveTo>
                  <a:cubicBezTo>
                    <a:pt x="219" y="47"/>
                    <a:pt x="270" y="97"/>
                    <a:pt x="270" y="159"/>
                  </a:cubicBezTo>
                  <a:cubicBezTo>
                    <a:pt x="270" y="221"/>
                    <a:pt x="219" y="271"/>
                    <a:pt x="157" y="271"/>
                  </a:cubicBezTo>
                  <a:cubicBezTo>
                    <a:pt x="95" y="271"/>
                    <a:pt x="45" y="221"/>
                    <a:pt x="45" y="159"/>
                  </a:cubicBezTo>
                  <a:cubicBezTo>
                    <a:pt x="45" y="97"/>
                    <a:pt x="95" y="47"/>
                    <a:pt x="157" y="47"/>
                  </a:cubicBezTo>
                  <a:close/>
                  <a:moveTo>
                    <a:pt x="159" y="1"/>
                  </a:moveTo>
                  <a:cubicBezTo>
                    <a:pt x="70" y="2"/>
                    <a:pt x="1" y="72"/>
                    <a:pt x="1" y="159"/>
                  </a:cubicBezTo>
                  <a:cubicBezTo>
                    <a:pt x="1" y="246"/>
                    <a:pt x="71" y="317"/>
                    <a:pt x="159" y="317"/>
                  </a:cubicBezTo>
                  <a:cubicBezTo>
                    <a:pt x="245" y="317"/>
                    <a:pt x="315" y="246"/>
                    <a:pt x="315" y="159"/>
                  </a:cubicBezTo>
                  <a:cubicBezTo>
                    <a:pt x="315" y="72"/>
                    <a:pt x="244" y="1"/>
                    <a:pt x="15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4332597" y="5471351"/>
              <a:ext cx="80712" cy="80712"/>
            </a:xfrm>
            <a:custGeom>
              <a:avLst/>
              <a:gdLst/>
              <a:ahLst/>
              <a:cxnLst/>
              <a:rect l="l" t="t" r="r" b="b"/>
              <a:pathLst>
                <a:path w="1778" h="1778" extrusionOk="0">
                  <a:moveTo>
                    <a:pt x="889" y="49"/>
                  </a:moveTo>
                  <a:cubicBezTo>
                    <a:pt x="915" y="49"/>
                    <a:pt x="941" y="50"/>
                    <a:pt x="972" y="54"/>
                  </a:cubicBezTo>
                  <a:lnTo>
                    <a:pt x="972" y="203"/>
                  </a:lnTo>
                  <a:cubicBezTo>
                    <a:pt x="942" y="199"/>
                    <a:pt x="915" y="198"/>
                    <a:pt x="888" y="198"/>
                  </a:cubicBezTo>
                  <a:cubicBezTo>
                    <a:pt x="862" y="198"/>
                    <a:pt x="834" y="199"/>
                    <a:pt x="806" y="203"/>
                  </a:cubicBezTo>
                  <a:lnTo>
                    <a:pt x="806" y="54"/>
                  </a:lnTo>
                  <a:cubicBezTo>
                    <a:pt x="836" y="50"/>
                    <a:pt x="862" y="49"/>
                    <a:pt x="889" y="49"/>
                  </a:cubicBezTo>
                  <a:close/>
                  <a:moveTo>
                    <a:pt x="760" y="61"/>
                  </a:moveTo>
                  <a:lnTo>
                    <a:pt x="760" y="211"/>
                  </a:lnTo>
                  <a:cubicBezTo>
                    <a:pt x="480" y="263"/>
                    <a:pt x="260" y="484"/>
                    <a:pt x="207" y="763"/>
                  </a:cubicBezTo>
                  <a:lnTo>
                    <a:pt x="57" y="763"/>
                  </a:lnTo>
                  <a:cubicBezTo>
                    <a:pt x="113" y="402"/>
                    <a:pt x="398" y="116"/>
                    <a:pt x="760" y="61"/>
                  </a:cubicBezTo>
                  <a:close/>
                  <a:moveTo>
                    <a:pt x="1018" y="61"/>
                  </a:moveTo>
                  <a:cubicBezTo>
                    <a:pt x="1379" y="116"/>
                    <a:pt x="1663" y="402"/>
                    <a:pt x="1720" y="763"/>
                  </a:cubicBezTo>
                  <a:lnTo>
                    <a:pt x="1569" y="763"/>
                  </a:lnTo>
                  <a:cubicBezTo>
                    <a:pt x="1517" y="484"/>
                    <a:pt x="1297" y="263"/>
                    <a:pt x="1018" y="211"/>
                  </a:cubicBezTo>
                  <a:lnTo>
                    <a:pt x="1018" y="61"/>
                  </a:lnTo>
                  <a:close/>
                  <a:moveTo>
                    <a:pt x="202" y="808"/>
                  </a:moveTo>
                  <a:cubicBezTo>
                    <a:pt x="197" y="838"/>
                    <a:pt x="196" y="865"/>
                    <a:pt x="196" y="891"/>
                  </a:cubicBezTo>
                  <a:cubicBezTo>
                    <a:pt x="195" y="918"/>
                    <a:pt x="196" y="945"/>
                    <a:pt x="201" y="974"/>
                  </a:cubicBezTo>
                  <a:lnTo>
                    <a:pt x="52" y="974"/>
                  </a:lnTo>
                  <a:cubicBezTo>
                    <a:pt x="49" y="944"/>
                    <a:pt x="47" y="917"/>
                    <a:pt x="47" y="891"/>
                  </a:cubicBezTo>
                  <a:cubicBezTo>
                    <a:pt x="47" y="865"/>
                    <a:pt x="48" y="838"/>
                    <a:pt x="52" y="808"/>
                  </a:cubicBezTo>
                  <a:close/>
                  <a:moveTo>
                    <a:pt x="1726" y="808"/>
                  </a:moveTo>
                  <a:cubicBezTo>
                    <a:pt x="1729" y="837"/>
                    <a:pt x="1731" y="865"/>
                    <a:pt x="1731" y="891"/>
                  </a:cubicBezTo>
                  <a:cubicBezTo>
                    <a:pt x="1731" y="917"/>
                    <a:pt x="1730" y="945"/>
                    <a:pt x="1726" y="974"/>
                  </a:cubicBezTo>
                  <a:lnTo>
                    <a:pt x="1576" y="974"/>
                  </a:lnTo>
                  <a:cubicBezTo>
                    <a:pt x="1579" y="944"/>
                    <a:pt x="1581" y="917"/>
                    <a:pt x="1581" y="891"/>
                  </a:cubicBezTo>
                  <a:cubicBezTo>
                    <a:pt x="1582" y="866"/>
                    <a:pt x="1579" y="838"/>
                    <a:pt x="1576" y="808"/>
                  </a:cubicBezTo>
                  <a:close/>
                  <a:moveTo>
                    <a:pt x="903" y="243"/>
                  </a:moveTo>
                  <a:cubicBezTo>
                    <a:pt x="917" y="243"/>
                    <a:pt x="930" y="245"/>
                    <a:pt x="944" y="247"/>
                  </a:cubicBezTo>
                  <a:cubicBezTo>
                    <a:pt x="959" y="248"/>
                    <a:pt x="973" y="249"/>
                    <a:pt x="988" y="252"/>
                  </a:cubicBezTo>
                  <a:cubicBezTo>
                    <a:pt x="994" y="253"/>
                    <a:pt x="999" y="253"/>
                    <a:pt x="1004" y="254"/>
                  </a:cubicBezTo>
                  <a:lnTo>
                    <a:pt x="1019" y="257"/>
                  </a:lnTo>
                  <a:cubicBezTo>
                    <a:pt x="1273" y="309"/>
                    <a:pt x="1474" y="509"/>
                    <a:pt x="1525" y="763"/>
                  </a:cubicBezTo>
                  <a:lnTo>
                    <a:pt x="1529" y="790"/>
                  </a:lnTo>
                  <a:cubicBezTo>
                    <a:pt x="1532" y="807"/>
                    <a:pt x="1535" y="823"/>
                    <a:pt x="1536" y="839"/>
                  </a:cubicBezTo>
                  <a:cubicBezTo>
                    <a:pt x="1537" y="857"/>
                    <a:pt x="1539" y="874"/>
                    <a:pt x="1539" y="891"/>
                  </a:cubicBezTo>
                  <a:cubicBezTo>
                    <a:pt x="1539" y="908"/>
                    <a:pt x="1537" y="926"/>
                    <a:pt x="1536" y="943"/>
                  </a:cubicBezTo>
                  <a:cubicBezTo>
                    <a:pt x="1535" y="958"/>
                    <a:pt x="1532" y="975"/>
                    <a:pt x="1529" y="992"/>
                  </a:cubicBezTo>
                  <a:lnTo>
                    <a:pt x="1525" y="1018"/>
                  </a:lnTo>
                  <a:cubicBezTo>
                    <a:pt x="1474" y="1273"/>
                    <a:pt x="1273" y="1474"/>
                    <a:pt x="1019" y="1525"/>
                  </a:cubicBezTo>
                  <a:lnTo>
                    <a:pt x="993" y="1529"/>
                  </a:lnTo>
                  <a:cubicBezTo>
                    <a:pt x="976" y="1531"/>
                    <a:pt x="960" y="1534"/>
                    <a:pt x="944" y="1535"/>
                  </a:cubicBezTo>
                  <a:cubicBezTo>
                    <a:pt x="928" y="1536"/>
                    <a:pt x="912" y="1538"/>
                    <a:pt x="896" y="1538"/>
                  </a:cubicBezTo>
                  <a:lnTo>
                    <a:pt x="886" y="1538"/>
                  </a:lnTo>
                  <a:cubicBezTo>
                    <a:pt x="870" y="1538"/>
                    <a:pt x="852" y="1536"/>
                    <a:pt x="837" y="1535"/>
                  </a:cubicBezTo>
                  <a:cubicBezTo>
                    <a:pt x="821" y="1534"/>
                    <a:pt x="805" y="1531"/>
                    <a:pt x="788" y="1529"/>
                  </a:cubicBezTo>
                  <a:lnTo>
                    <a:pt x="762" y="1525"/>
                  </a:lnTo>
                  <a:cubicBezTo>
                    <a:pt x="508" y="1474"/>
                    <a:pt x="307" y="1273"/>
                    <a:pt x="255" y="1018"/>
                  </a:cubicBezTo>
                  <a:lnTo>
                    <a:pt x="251" y="992"/>
                  </a:lnTo>
                  <a:cubicBezTo>
                    <a:pt x="245" y="955"/>
                    <a:pt x="243" y="923"/>
                    <a:pt x="243" y="891"/>
                  </a:cubicBezTo>
                  <a:cubicBezTo>
                    <a:pt x="243" y="874"/>
                    <a:pt x="244" y="856"/>
                    <a:pt x="245" y="839"/>
                  </a:cubicBezTo>
                  <a:cubicBezTo>
                    <a:pt x="246" y="823"/>
                    <a:pt x="249" y="807"/>
                    <a:pt x="251" y="790"/>
                  </a:cubicBezTo>
                  <a:lnTo>
                    <a:pt x="255" y="763"/>
                  </a:lnTo>
                  <a:cubicBezTo>
                    <a:pt x="307" y="509"/>
                    <a:pt x="508" y="309"/>
                    <a:pt x="762" y="257"/>
                  </a:cubicBezTo>
                  <a:lnTo>
                    <a:pt x="773" y="254"/>
                  </a:lnTo>
                  <a:cubicBezTo>
                    <a:pt x="779" y="253"/>
                    <a:pt x="784" y="253"/>
                    <a:pt x="790" y="252"/>
                  </a:cubicBezTo>
                  <a:cubicBezTo>
                    <a:pt x="806" y="249"/>
                    <a:pt x="820" y="248"/>
                    <a:pt x="834" y="247"/>
                  </a:cubicBezTo>
                  <a:cubicBezTo>
                    <a:pt x="848" y="245"/>
                    <a:pt x="862" y="245"/>
                    <a:pt x="876" y="243"/>
                  </a:cubicBezTo>
                  <a:close/>
                  <a:moveTo>
                    <a:pt x="207" y="1021"/>
                  </a:moveTo>
                  <a:cubicBezTo>
                    <a:pt x="260" y="1300"/>
                    <a:pt x="480" y="1519"/>
                    <a:pt x="760" y="1572"/>
                  </a:cubicBezTo>
                  <a:lnTo>
                    <a:pt x="760" y="1723"/>
                  </a:lnTo>
                  <a:cubicBezTo>
                    <a:pt x="398" y="1666"/>
                    <a:pt x="113" y="1381"/>
                    <a:pt x="57" y="1021"/>
                  </a:cubicBezTo>
                  <a:close/>
                  <a:moveTo>
                    <a:pt x="1720" y="1021"/>
                  </a:moveTo>
                  <a:cubicBezTo>
                    <a:pt x="1663" y="1381"/>
                    <a:pt x="1378" y="1666"/>
                    <a:pt x="1018" y="1723"/>
                  </a:cubicBezTo>
                  <a:lnTo>
                    <a:pt x="1018" y="1572"/>
                  </a:lnTo>
                  <a:cubicBezTo>
                    <a:pt x="1297" y="1519"/>
                    <a:pt x="1517" y="1300"/>
                    <a:pt x="1569" y="1021"/>
                  </a:cubicBezTo>
                  <a:close/>
                  <a:moveTo>
                    <a:pt x="972" y="1577"/>
                  </a:moveTo>
                  <a:lnTo>
                    <a:pt x="972" y="1728"/>
                  </a:lnTo>
                  <a:cubicBezTo>
                    <a:pt x="942" y="1731"/>
                    <a:pt x="915" y="1733"/>
                    <a:pt x="888" y="1733"/>
                  </a:cubicBezTo>
                  <a:cubicBezTo>
                    <a:pt x="862" y="1733"/>
                    <a:pt x="835" y="1731"/>
                    <a:pt x="806" y="1728"/>
                  </a:cubicBezTo>
                  <a:lnTo>
                    <a:pt x="806" y="1577"/>
                  </a:lnTo>
                  <a:cubicBezTo>
                    <a:pt x="836" y="1582"/>
                    <a:pt x="862" y="1584"/>
                    <a:pt x="889" y="1584"/>
                  </a:cubicBezTo>
                  <a:cubicBezTo>
                    <a:pt x="915" y="1584"/>
                    <a:pt x="942" y="1582"/>
                    <a:pt x="972" y="1577"/>
                  </a:cubicBezTo>
                  <a:close/>
                  <a:moveTo>
                    <a:pt x="889" y="1"/>
                  </a:moveTo>
                  <a:cubicBezTo>
                    <a:pt x="866" y="1"/>
                    <a:pt x="843" y="2"/>
                    <a:pt x="819" y="4"/>
                  </a:cubicBezTo>
                  <a:cubicBezTo>
                    <a:pt x="807" y="5"/>
                    <a:pt x="795" y="6"/>
                    <a:pt x="782" y="7"/>
                  </a:cubicBezTo>
                  <a:lnTo>
                    <a:pt x="781" y="7"/>
                  </a:lnTo>
                  <a:lnTo>
                    <a:pt x="761" y="10"/>
                  </a:lnTo>
                  <a:cubicBezTo>
                    <a:pt x="375" y="67"/>
                    <a:pt x="69" y="373"/>
                    <a:pt x="12" y="759"/>
                  </a:cubicBezTo>
                  <a:lnTo>
                    <a:pt x="11" y="759"/>
                  </a:lnTo>
                  <a:lnTo>
                    <a:pt x="8" y="779"/>
                  </a:lnTo>
                  <a:lnTo>
                    <a:pt x="8" y="780"/>
                  </a:lnTo>
                  <a:cubicBezTo>
                    <a:pt x="7" y="793"/>
                    <a:pt x="6" y="807"/>
                    <a:pt x="5" y="818"/>
                  </a:cubicBezTo>
                  <a:cubicBezTo>
                    <a:pt x="1" y="843"/>
                    <a:pt x="0" y="866"/>
                    <a:pt x="0" y="888"/>
                  </a:cubicBezTo>
                  <a:cubicBezTo>
                    <a:pt x="0" y="911"/>
                    <a:pt x="1" y="933"/>
                    <a:pt x="5" y="958"/>
                  </a:cubicBezTo>
                  <a:cubicBezTo>
                    <a:pt x="6" y="971"/>
                    <a:pt x="7" y="983"/>
                    <a:pt x="8" y="996"/>
                  </a:cubicBezTo>
                  <a:lnTo>
                    <a:pt x="11" y="1016"/>
                  </a:lnTo>
                  <a:cubicBezTo>
                    <a:pt x="68" y="1402"/>
                    <a:pt x="374" y="1708"/>
                    <a:pt x="760" y="1765"/>
                  </a:cubicBezTo>
                  <a:lnTo>
                    <a:pt x="760" y="1766"/>
                  </a:lnTo>
                  <a:lnTo>
                    <a:pt x="780" y="1771"/>
                  </a:lnTo>
                  <a:lnTo>
                    <a:pt x="782" y="1771"/>
                  </a:lnTo>
                  <a:cubicBezTo>
                    <a:pt x="791" y="1773"/>
                    <a:pt x="799" y="1775"/>
                    <a:pt x="808" y="1775"/>
                  </a:cubicBezTo>
                  <a:cubicBezTo>
                    <a:pt x="813" y="1775"/>
                    <a:pt x="819" y="1776"/>
                    <a:pt x="824" y="1776"/>
                  </a:cubicBezTo>
                  <a:cubicBezTo>
                    <a:pt x="828" y="1776"/>
                    <a:pt x="832" y="1777"/>
                    <a:pt x="836" y="1777"/>
                  </a:cubicBezTo>
                  <a:cubicBezTo>
                    <a:pt x="841" y="1777"/>
                    <a:pt x="846" y="1777"/>
                    <a:pt x="851" y="1778"/>
                  </a:cubicBezTo>
                  <a:lnTo>
                    <a:pt x="890" y="1778"/>
                  </a:lnTo>
                  <a:cubicBezTo>
                    <a:pt x="912" y="1778"/>
                    <a:pt x="936" y="1777"/>
                    <a:pt x="961" y="1775"/>
                  </a:cubicBezTo>
                  <a:cubicBezTo>
                    <a:pt x="972" y="1773"/>
                    <a:pt x="983" y="1773"/>
                    <a:pt x="996" y="1771"/>
                  </a:cubicBezTo>
                  <a:lnTo>
                    <a:pt x="998" y="1771"/>
                  </a:lnTo>
                  <a:lnTo>
                    <a:pt x="1018" y="1769"/>
                  </a:lnTo>
                  <a:lnTo>
                    <a:pt x="1018" y="1767"/>
                  </a:lnTo>
                  <a:cubicBezTo>
                    <a:pt x="1404" y="1711"/>
                    <a:pt x="1710" y="1406"/>
                    <a:pt x="1767" y="1018"/>
                  </a:cubicBezTo>
                  <a:lnTo>
                    <a:pt x="1769" y="1003"/>
                  </a:lnTo>
                  <a:lnTo>
                    <a:pt x="1769" y="1000"/>
                  </a:lnTo>
                  <a:cubicBezTo>
                    <a:pt x="1771" y="985"/>
                    <a:pt x="1772" y="971"/>
                    <a:pt x="1773" y="958"/>
                  </a:cubicBezTo>
                  <a:cubicBezTo>
                    <a:pt x="1776" y="934"/>
                    <a:pt x="1777" y="912"/>
                    <a:pt x="1777" y="890"/>
                  </a:cubicBezTo>
                  <a:cubicBezTo>
                    <a:pt x="1777" y="869"/>
                    <a:pt x="1776" y="844"/>
                    <a:pt x="1773" y="821"/>
                  </a:cubicBezTo>
                  <a:cubicBezTo>
                    <a:pt x="1772" y="808"/>
                    <a:pt x="1771" y="795"/>
                    <a:pt x="1769" y="780"/>
                  </a:cubicBezTo>
                  <a:lnTo>
                    <a:pt x="1768" y="775"/>
                  </a:lnTo>
                  <a:lnTo>
                    <a:pt x="1767" y="760"/>
                  </a:lnTo>
                  <a:cubicBezTo>
                    <a:pt x="1710" y="374"/>
                    <a:pt x="1404" y="68"/>
                    <a:pt x="1018" y="11"/>
                  </a:cubicBezTo>
                  <a:lnTo>
                    <a:pt x="1018" y="10"/>
                  </a:lnTo>
                  <a:lnTo>
                    <a:pt x="998" y="7"/>
                  </a:lnTo>
                  <a:lnTo>
                    <a:pt x="997" y="7"/>
                  </a:lnTo>
                  <a:cubicBezTo>
                    <a:pt x="983" y="6"/>
                    <a:pt x="972" y="5"/>
                    <a:pt x="960" y="4"/>
                  </a:cubicBezTo>
                  <a:cubicBezTo>
                    <a:pt x="936" y="2"/>
                    <a:pt x="912" y="1"/>
                    <a:pt x="88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4347395" y="5486196"/>
              <a:ext cx="51160" cy="51251"/>
            </a:xfrm>
            <a:custGeom>
              <a:avLst/>
              <a:gdLst/>
              <a:ahLst/>
              <a:cxnLst/>
              <a:rect l="l" t="t" r="r" b="b"/>
              <a:pathLst>
                <a:path w="1127" h="1129" extrusionOk="0">
                  <a:moveTo>
                    <a:pt x="687" y="58"/>
                  </a:moveTo>
                  <a:cubicBezTo>
                    <a:pt x="873" y="104"/>
                    <a:pt x="1023" y="253"/>
                    <a:pt x="1068" y="441"/>
                  </a:cubicBezTo>
                  <a:lnTo>
                    <a:pt x="1009" y="441"/>
                  </a:lnTo>
                  <a:lnTo>
                    <a:pt x="1009" y="689"/>
                  </a:lnTo>
                  <a:lnTo>
                    <a:pt x="1068" y="689"/>
                  </a:lnTo>
                  <a:cubicBezTo>
                    <a:pt x="1023" y="876"/>
                    <a:pt x="873" y="1026"/>
                    <a:pt x="687" y="1071"/>
                  </a:cubicBezTo>
                  <a:lnTo>
                    <a:pt x="687" y="1012"/>
                  </a:lnTo>
                  <a:lnTo>
                    <a:pt x="438" y="1012"/>
                  </a:lnTo>
                  <a:lnTo>
                    <a:pt x="438" y="1071"/>
                  </a:lnTo>
                  <a:cubicBezTo>
                    <a:pt x="250" y="1026"/>
                    <a:pt x="101" y="876"/>
                    <a:pt x="55" y="689"/>
                  </a:cubicBezTo>
                  <a:lnTo>
                    <a:pt x="114" y="689"/>
                  </a:lnTo>
                  <a:lnTo>
                    <a:pt x="114" y="441"/>
                  </a:lnTo>
                  <a:lnTo>
                    <a:pt x="55" y="441"/>
                  </a:lnTo>
                  <a:cubicBezTo>
                    <a:pt x="101" y="253"/>
                    <a:pt x="250" y="104"/>
                    <a:pt x="438" y="58"/>
                  </a:cubicBezTo>
                  <a:lnTo>
                    <a:pt x="438" y="117"/>
                  </a:lnTo>
                  <a:lnTo>
                    <a:pt x="687" y="117"/>
                  </a:lnTo>
                  <a:lnTo>
                    <a:pt x="687" y="58"/>
                  </a:lnTo>
                  <a:close/>
                  <a:moveTo>
                    <a:pt x="485" y="1"/>
                  </a:moveTo>
                  <a:lnTo>
                    <a:pt x="457" y="6"/>
                  </a:lnTo>
                  <a:cubicBezTo>
                    <a:pt x="229" y="50"/>
                    <a:pt x="48" y="232"/>
                    <a:pt x="5" y="458"/>
                  </a:cubicBezTo>
                  <a:lnTo>
                    <a:pt x="0" y="486"/>
                  </a:lnTo>
                  <a:lnTo>
                    <a:pt x="70" y="486"/>
                  </a:lnTo>
                  <a:lnTo>
                    <a:pt x="70" y="643"/>
                  </a:lnTo>
                  <a:lnTo>
                    <a:pt x="0" y="643"/>
                  </a:lnTo>
                  <a:lnTo>
                    <a:pt x="5" y="670"/>
                  </a:lnTo>
                  <a:cubicBezTo>
                    <a:pt x="48" y="897"/>
                    <a:pt x="229" y="1080"/>
                    <a:pt x="457" y="1123"/>
                  </a:cubicBezTo>
                  <a:lnTo>
                    <a:pt x="485" y="1128"/>
                  </a:lnTo>
                  <a:lnTo>
                    <a:pt x="485" y="1058"/>
                  </a:lnTo>
                  <a:lnTo>
                    <a:pt x="641" y="1058"/>
                  </a:lnTo>
                  <a:lnTo>
                    <a:pt x="641" y="1128"/>
                  </a:lnTo>
                  <a:lnTo>
                    <a:pt x="670" y="1123"/>
                  </a:lnTo>
                  <a:cubicBezTo>
                    <a:pt x="897" y="1081"/>
                    <a:pt x="1078" y="899"/>
                    <a:pt x="1121" y="670"/>
                  </a:cubicBezTo>
                  <a:lnTo>
                    <a:pt x="1126" y="643"/>
                  </a:lnTo>
                  <a:lnTo>
                    <a:pt x="1057" y="643"/>
                  </a:lnTo>
                  <a:lnTo>
                    <a:pt x="1057" y="486"/>
                  </a:lnTo>
                  <a:lnTo>
                    <a:pt x="1126" y="486"/>
                  </a:lnTo>
                  <a:lnTo>
                    <a:pt x="1121" y="458"/>
                  </a:lnTo>
                  <a:cubicBezTo>
                    <a:pt x="1078" y="232"/>
                    <a:pt x="898" y="50"/>
                    <a:pt x="670" y="6"/>
                  </a:cubicBezTo>
                  <a:lnTo>
                    <a:pt x="641" y="1"/>
                  </a:lnTo>
                  <a:lnTo>
                    <a:pt x="641" y="71"/>
                  </a:lnTo>
                  <a:lnTo>
                    <a:pt x="485" y="71"/>
                  </a:lnTo>
                  <a:lnTo>
                    <a:pt x="485" y="1"/>
                  </a:ln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4353433" y="5492324"/>
              <a:ext cx="39040" cy="39085"/>
            </a:xfrm>
            <a:custGeom>
              <a:avLst/>
              <a:gdLst/>
              <a:ahLst/>
              <a:cxnLst/>
              <a:rect l="l" t="t" r="r" b="b"/>
              <a:pathLst>
                <a:path w="860" h="861" extrusionOk="0">
                  <a:moveTo>
                    <a:pt x="429" y="45"/>
                  </a:moveTo>
                  <a:cubicBezTo>
                    <a:pt x="642" y="45"/>
                    <a:pt x="814" y="218"/>
                    <a:pt x="814" y="430"/>
                  </a:cubicBezTo>
                  <a:cubicBezTo>
                    <a:pt x="814" y="643"/>
                    <a:pt x="642" y="815"/>
                    <a:pt x="429" y="815"/>
                  </a:cubicBezTo>
                  <a:cubicBezTo>
                    <a:pt x="217" y="815"/>
                    <a:pt x="44" y="643"/>
                    <a:pt x="44" y="430"/>
                  </a:cubicBezTo>
                  <a:cubicBezTo>
                    <a:pt x="44" y="218"/>
                    <a:pt x="217" y="45"/>
                    <a:pt x="429" y="45"/>
                  </a:cubicBezTo>
                  <a:close/>
                  <a:moveTo>
                    <a:pt x="429" y="1"/>
                  </a:moveTo>
                  <a:cubicBezTo>
                    <a:pt x="192" y="1"/>
                    <a:pt x="0" y="193"/>
                    <a:pt x="0" y="430"/>
                  </a:cubicBezTo>
                  <a:cubicBezTo>
                    <a:pt x="0" y="667"/>
                    <a:pt x="192" y="860"/>
                    <a:pt x="429" y="860"/>
                  </a:cubicBezTo>
                  <a:cubicBezTo>
                    <a:pt x="667" y="860"/>
                    <a:pt x="859" y="667"/>
                    <a:pt x="859" y="430"/>
                  </a:cubicBezTo>
                  <a:cubicBezTo>
                    <a:pt x="859" y="193"/>
                    <a:pt x="667" y="1"/>
                    <a:pt x="42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4356928" y="5495774"/>
              <a:ext cx="32003" cy="32049"/>
            </a:xfrm>
            <a:custGeom>
              <a:avLst/>
              <a:gdLst/>
              <a:ahLst/>
              <a:cxnLst/>
              <a:rect l="l" t="t" r="r" b="b"/>
              <a:pathLst>
                <a:path w="705" h="706" extrusionOk="0">
                  <a:moveTo>
                    <a:pt x="352" y="47"/>
                  </a:moveTo>
                  <a:cubicBezTo>
                    <a:pt x="521" y="47"/>
                    <a:pt x="658" y="184"/>
                    <a:pt x="658" y="353"/>
                  </a:cubicBezTo>
                  <a:cubicBezTo>
                    <a:pt x="658" y="522"/>
                    <a:pt x="521" y="659"/>
                    <a:pt x="352" y="659"/>
                  </a:cubicBezTo>
                  <a:cubicBezTo>
                    <a:pt x="184" y="659"/>
                    <a:pt x="46" y="522"/>
                    <a:pt x="46" y="353"/>
                  </a:cubicBezTo>
                  <a:cubicBezTo>
                    <a:pt x="46" y="184"/>
                    <a:pt x="184" y="47"/>
                    <a:pt x="352" y="47"/>
                  </a:cubicBezTo>
                  <a:close/>
                  <a:moveTo>
                    <a:pt x="352" y="1"/>
                  </a:moveTo>
                  <a:cubicBezTo>
                    <a:pt x="158" y="1"/>
                    <a:pt x="0" y="159"/>
                    <a:pt x="0" y="353"/>
                  </a:cubicBezTo>
                  <a:cubicBezTo>
                    <a:pt x="0" y="547"/>
                    <a:pt x="158" y="705"/>
                    <a:pt x="352" y="705"/>
                  </a:cubicBezTo>
                  <a:cubicBezTo>
                    <a:pt x="546" y="705"/>
                    <a:pt x="704" y="547"/>
                    <a:pt x="704" y="353"/>
                  </a:cubicBezTo>
                  <a:cubicBezTo>
                    <a:pt x="704" y="159"/>
                    <a:pt x="546" y="1"/>
                    <a:pt x="35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4359924" y="5498906"/>
              <a:ext cx="25830" cy="25830"/>
            </a:xfrm>
            <a:custGeom>
              <a:avLst/>
              <a:gdLst/>
              <a:ahLst/>
              <a:cxnLst/>
              <a:rect l="l" t="t" r="r" b="b"/>
              <a:pathLst>
                <a:path w="569" h="569" extrusionOk="0">
                  <a:moveTo>
                    <a:pt x="288" y="94"/>
                  </a:moveTo>
                  <a:lnTo>
                    <a:pt x="301" y="95"/>
                  </a:lnTo>
                  <a:cubicBezTo>
                    <a:pt x="309" y="95"/>
                    <a:pt x="317" y="97"/>
                    <a:pt x="325" y="98"/>
                  </a:cubicBezTo>
                  <a:lnTo>
                    <a:pt x="350" y="105"/>
                  </a:lnTo>
                  <a:cubicBezTo>
                    <a:pt x="358" y="108"/>
                    <a:pt x="364" y="110"/>
                    <a:pt x="373" y="114"/>
                  </a:cubicBezTo>
                  <a:lnTo>
                    <a:pt x="395" y="127"/>
                  </a:lnTo>
                  <a:cubicBezTo>
                    <a:pt x="401" y="131"/>
                    <a:pt x="408" y="136"/>
                    <a:pt x="413" y="142"/>
                  </a:cubicBezTo>
                  <a:lnTo>
                    <a:pt x="432" y="161"/>
                  </a:lnTo>
                  <a:cubicBezTo>
                    <a:pt x="437" y="167"/>
                    <a:pt x="442" y="172"/>
                    <a:pt x="447" y="178"/>
                  </a:cubicBezTo>
                  <a:lnTo>
                    <a:pt x="459" y="201"/>
                  </a:lnTo>
                  <a:cubicBezTo>
                    <a:pt x="463" y="208"/>
                    <a:pt x="466" y="215"/>
                    <a:pt x="469" y="224"/>
                  </a:cubicBezTo>
                  <a:lnTo>
                    <a:pt x="475" y="248"/>
                  </a:lnTo>
                  <a:cubicBezTo>
                    <a:pt x="476" y="256"/>
                    <a:pt x="478" y="264"/>
                    <a:pt x="478" y="272"/>
                  </a:cubicBezTo>
                  <a:lnTo>
                    <a:pt x="479" y="285"/>
                  </a:lnTo>
                  <a:lnTo>
                    <a:pt x="478" y="299"/>
                  </a:lnTo>
                  <a:cubicBezTo>
                    <a:pt x="478" y="306"/>
                    <a:pt x="476" y="314"/>
                    <a:pt x="475" y="322"/>
                  </a:cubicBezTo>
                  <a:lnTo>
                    <a:pt x="469" y="347"/>
                  </a:lnTo>
                  <a:cubicBezTo>
                    <a:pt x="466" y="356"/>
                    <a:pt x="463" y="362"/>
                    <a:pt x="459" y="368"/>
                  </a:cubicBezTo>
                  <a:lnTo>
                    <a:pt x="447" y="390"/>
                  </a:lnTo>
                  <a:cubicBezTo>
                    <a:pt x="442" y="398"/>
                    <a:pt x="437" y="404"/>
                    <a:pt x="432" y="409"/>
                  </a:cubicBezTo>
                  <a:lnTo>
                    <a:pt x="413" y="427"/>
                  </a:lnTo>
                  <a:cubicBezTo>
                    <a:pt x="408" y="433"/>
                    <a:pt x="401" y="438"/>
                    <a:pt x="395" y="442"/>
                  </a:cubicBezTo>
                  <a:lnTo>
                    <a:pt x="373" y="456"/>
                  </a:lnTo>
                  <a:cubicBezTo>
                    <a:pt x="365" y="459"/>
                    <a:pt x="358" y="462"/>
                    <a:pt x="350" y="464"/>
                  </a:cubicBezTo>
                  <a:lnTo>
                    <a:pt x="325" y="472"/>
                  </a:lnTo>
                  <a:cubicBezTo>
                    <a:pt x="317" y="473"/>
                    <a:pt x="309" y="474"/>
                    <a:pt x="301" y="474"/>
                  </a:cubicBezTo>
                  <a:lnTo>
                    <a:pt x="288" y="475"/>
                  </a:lnTo>
                  <a:lnTo>
                    <a:pt x="275" y="474"/>
                  </a:lnTo>
                  <a:cubicBezTo>
                    <a:pt x="267" y="474"/>
                    <a:pt x="259" y="473"/>
                    <a:pt x="251" y="472"/>
                  </a:cubicBezTo>
                  <a:lnTo>
                    <a:pt x="242" y="469"/>
                  </a:lnTo>
                  <a:lnTo>
                    <a:pt x="226" y="464"/>
                  </a:lnTo>
                  <a:cubicBezTo>
                    <a:pt x="218" y="462"/>
                    <a:pt x="211" y="459"/>
                    <a:pt x="204" y="456"/>
                  </a:cubicBezTo>
                  <a:lnTo>
                    <a:pt x="181" y="442"/>
                  </a:lnTo>
                  <a:cubicBezTo>
                    <a:pt x="174" y="438"/>
                    <a:pt x="168" y="433"/>
                    <a:pt x="163" y="427"/>
                  </a:cubicBezTo>
                  <a:lnTo>
                    <a:pt x="144" y="409"/>
                  </a:lnTo>
                  <a:cubicBezTo>
                    <a:pt x="139" y="404"/>
                    <a:pt x="133" y="398"/>
                    <a:pt x="130" y="390"/>
                  </a:cubicBezTo>
                  <a:lnTo>
                    <a:pt x="116" y="368"/>
                  </a:lnTo>
                  <a:cubicBezTo>
                    <a:pt x="112" y="361"/>
                    <a:pt x="110" y="353"/>
                    <a:pt x="107" y="346"/>
                  </a:cubicBezTo>
                  <a:lnTo>
                    <a:pt x="101" y="321"/>
                  </a:lnTo>
                  <a:cubicBezTo>
                    <a:pt x="100" y="313"/>
                    <a:pt x="97" y="305"/>
                    <a:pt x="97" y="298"/>
                  </a:cubicBezTo>
                  <a:lnTo>
                    <a:pt x="96" y="284"/>
                  </a:lnTo>
                  <a:lnTo>
                    <a:pt x="99" y="272"/>
                  </a:lnTo>
                  <a:cubicBezTo>
                    <a:pt x="99" y="264"/>
                    <a:pt x="100" y="256"/>
                    <a:pt x="101" y="248"/>
                  </a:cubicBezTo>
                  <a:lnTo>
                    <a:pt x="107" y="224"/>
                  </a:lnTo>
                  <a:cubicBezTo>
                    <a:pt x="110" y="215"/>
                    <a:pt x="112" y="209"/>
                    <a:pt x="116" y="201"/>
                  </a:cubicBezTo>
                  <a:lnTo>
                    <a:pt x="130" y="178"/>
                  </a:lnTo>
                  <a:cubicBezTo>
                    <a:pt x="133" y="172"/>
                    <a:pt x="139" y="166"/>
                    <a:pt x="144" y="161"/>
                  </a:cubicBezTo>
                  <a:lnTo>
                    <a:pt x="163" y="142"/>
                  </a:lnTo>
                  <a:cubicBezTo>
                    <a:pt x="168" y="136"/>
                    <a:pt x="174" y="131"/>
                    <a:pt x="181" y="127"/>
                  </a:cubicBezTo>
                  <a:lnTo>
                    <a:pt x="204" y="114"/>
                  </a:lnTo>
                  <a:cubicBezTo>
                    <a:pt x="210" y="110"/>
                    <a:pt x="218" y="108"/>
                    <a:pt x="226" y="105"/>
                  </a:cubicBezTo>
                  <a:lnTo>
                    <a:pt x="251" y="98"/>
                  </a:lnTo>
                  <a:cubicBezTo>
                    <a:pt x="259" y="97"/>
                    <a:pt x="267" y="95"/>
                    <a:pt x="275" y="95"/>
                  </a:cubicBezTo>
                  <a:lnTo>
                    <a:pt x="288" y="94"/>
                  </a:lnTo>
                  <a:close/>
                  <a:moveTo>
                    <a:pt x="285" y="0"/>
                  </a:moveTo>
                  <a:cubicBezTo>
                    <a:pt x="269" y="0"/>
                    <a:pt x="258" y="11"/>
                    <a:pt x="250" y="26"/>
                  </a:cubicBezTo>
                  <a:cubicBezTo>
                    <a:pt x="243" y="15"/>
                    <a:pt x="232" y="9"/>
                    <a:pt x="221" y="9"/>
                  </a:cubicBezTo>
                  <a:lnTo>
                    <a:pt x="212" y="10"/>
                  </a:lnTo>
                  <a:cubicBezTo>
                    <a:pt x="203" y="13"/>
                    <a:pt x="197" y="18"/>
                    <a:pt x="191" y="26"/>
                  </a:cubicBezTo>
                  <a:cubicBezTo>
                    <a:pt x="189" y="31"/>
                    <a:pt x="186" y="36"/>
                    <a:pt x="186" y="42"/>
                  </a:cubicBezTo>
                  <a:cubicBezTo>
                    <a:pt x="179" y="36"/>
                    <a:pt x="169" y="33"/>
                    <a:pt x="162" y="33"/>
                  </a:cubicBezTo>
                  <a:lnTo>
                    <a:pt x="151" y="35"/>
                  </a:lnTo>
                  <a:lnTo>
                    <a:pt x="146" y="37"/>
                  </a:lnTo>
                  <a:cubicBezTo>
                    <a:pt x="138" y="41"/>
                    <a:pt x="132" y="50"/>
                    <a:pt x="130" y="58"/>
                  </a:cubicBezTo>
                  <a:cubicBezTo>
                    <a:pt x="128" y="63"/>
                    <a:pt x="128" y="71"/>
                    <a:pt x="128" y="77"/>
                  </a:cubicBezTo>
                  <a:cubicBezTo>
                    <a:pt x="123" y="75"/>
                    <a:pt x="117" y="74"/>
                    <a:pt x="111" y="74"/>
                  </a:cubicBezTo>
                  <a:cubicBezTo>
                    <a:pt x="101" y="74"/>
                    <a:pt x="92" y="77"/>
                    <a:pt x="86" y="82"/>
                  </a:cubicBezTo>
                  <a:cubicBezTo>
                    <a:pt x="80" y="89"/>
                    <a:pt x="75" y="97"/>
                    <a:pt x="75" y="106"/>
                  </a:cubicBezTo>
                  <a:cubicBezTo>
                    <a:pt x="75" y="112"/>
                    <a:pt x="77" y="117"/>
                    <a:pt x="80" y="125"/>
                  </a:cubicBezTo>
                  <a:cubicBezTo>
                    <a:pt x="77" y="124"/>
                    <a:pt x="74" y="124"/>
                    <a:pt x="71" y="124"/>
                  </a:cubicBezTo>
                  <a:cubicBezTo>
                    <a:pt x="59" y="124"/>
                    <a:pt x="46" y="130"/>
                    <a:pt x="39" y="140"/>
                  </a:cubicBezTo>
                  <a:cubicBezTo>
                    <a:pt x="35" y="148"/>
                    <a:pt x="35" y="157"/>
                    <a:pt x="36" y="167"/>
                  </a:cubicBezTo>
                  <a:cubicBezTo>
                    <a:pt x="37" y="172"/>
                    <a:pt x="39" y="178"/>
                    <a:pt x="44" y="183"/>
                  </a:cubicBezTo>
                  <a:cubicBezTo>
                    <a:pt x="28" y="184"/>
                    <a:pt x="15" y="194"/>
                    <a:pt x="11" y="209"/>
                  </a:cubicBezTo>
                  <a:cubicBezTo>
                    <a:pt x="7" y="224"/>
                    <a:pt x="14" y="239"/>
                    <a:pt x="27" y="248"/>
                  </a:cubicBezTo>
                  <a:cubicBezTo>
                    <a:pt x="11" y="253"/>
                    <a:pt x="0" y="267"/>
                    <a:pt x="0" y="283"/>
                  </a:cubicBezTo>
                  <a:cubicBezTo>
                    <a:pt x="0" y="299"/>
                    <a:pt x="11" y="310"/>
                    <a:pt x="27" y="317"/>
                  </a:cubicBezTo>
                  <a:cubicBezTo>
                    <a:pt x="14" y="326"/>
                    <a:pt x="7" y="342"/>
                    <a:pt x="11" y="357"/>
                  </a:cubicBezTo>
                  <a:cubicBezTo>
                    <a:pt x="15" y="371"/>
                    <a:pt x="28" y="380"/>
                    <a:pt x="44" y="382"/>
                  </a:cubicBezTo>
                  <a:cubicBezTo>
                    <a:pt x="41" y="387"/>
                    <a:pt x="37" y="393"/>
                    <a:pt x="36" y="398"/>
                  </a:cubicBezTo>
                  <a:cubicBezTo>
                    <a:pt x="33" y="406"/>
                    <a:pt x="35" y="416"/>
                    <a:pt x="38" y="424"/>
                  </a:cubicBezTo>
                  <a:cubicBezTo>
                    <a:pt x="46" y="436"/>
                    <a:pt x="59" y="443"/>
                    <a:pt x="73" y="443"/>
                  </a:cubicBezTo>
                  <a:cubicBezTo>
                    <a:pt x="75" y="443"/>
                    <a:pt x="78" y="443"/>
                    <a:pt x="81" y="442"/>
                  </a:cubicBezTo>
                  <a:lnTo>
                    <a:pt x="81" y="442"/>
                  </a:lnTo>
                  <a:cubicBezTo>
                    <a:pt x="74" y="457"/>
                    <a:pt x="75" y="474"/>
                    <a:pt x="88" y="484"/>
                  </a:cubicBezTo>
                  <a:cubicBezTo>
                    <a:pt x="94" y="490"/>
                    <a:pt x="102" y="493"/>
                    <a:pt x="112" y="493"/>
                  </a:cubicBezTo>
                  <a:cubicBezTo>
                    <a:pt x="118" y="493"/>
                    <a:pt x="124" y="492"/>
                    <a:pt x="130" y="490"/>
                  </a:cubicBezTo>
                  <a:lnTo>
                    <a:pt x="130" y="490"/>
                  </a:lnTo>
                  <a:cubicBezTo>
                    <a:pt x="128" y="496"/>
                    <a:pt x="128" y="501"/>
                    <a:pt x="131" y="509"/>
                  </a:cubicBezTo>
                  <a:cubicBezTo>
                    <a:pt x="133" y="517"/>
                    <a:pt x="139" y="525"/>
                    <a:pt x="147" y="530"/>
                  </a:cubicBezTo>
                  <a:lnTo>
                    <a:pt x="158" y="533"/>
                  </a:lnTo>
                  <a:lnTo>
                    <a:pt x="164" y="533"/>
                  </a:lnTo>
                  <a:cubicBezTo>
                    <a:pt x="173" y="533"/>
                    <a:pt x="183" y="530"/>
                    <a:pt x="189" y="524"/>
                  </a:cubicBezTo>
                  <a:cubicBezTo>
                    <a:pt x="189" y="531"/>
                    <a:pt x="191" y="536"/>
                    <a:pt x="194" y="541"/>
                  </a:cubicBezTo>
                  <a:cubicBezTo>
                    <a:pt x="200" y="549"/>
                    <a:pt x="206" y="555"/>
                    <a:pt x="216" y="558"/>
                  </a:cubicBezTo>
                  <a:lnTo>
                    <a:pt x="223" y="559"/>
                  </a:lnTo>
                  <a:cubicBezTo>
                    <a:pt x="236" y="559"/>
                    <a:pt x="247" y="553"/>
                    <a:pt x="254" y="542"/>
                  </a:cubicBezTo>
                  <a:cubicBezTo>
                    <a:pt x="259" y="558"/>
                    <a:pt x="273" y="569"/>
                    <a:pt x="288" y="569"/>
                  </a:cubicBezTo>
                  <a:cubicBezTo>
                    <a:pt x="304" y="569"/>
                    <a:pt x="316" y="558"/>
                    <a:pt x="322" y="543"/>
                  </a:cubicBezTo>
                  <a:cubicBezTo>
                    <a:pt x="331" y="554"/>
                    <a:pt x="341" y="560"/>
                    <a:pt x="353" y="560"/>
                  </a:cubicBezTo>
                  <a:lnTo>
                    <a:pt x="360" y="559"/>
                  </a:lnTo>
                  <a:cubicBezTo>
                    <a:pt x="370" y="557"/>
                    <a:pt x="376" y="552"/>
                    <a:pt x="381" y="543"/>
                  </a:cubicBezTo>
                  <a:cubicBezTo>
                    <a:pt x="384" y="538"/>
                    <a:pt x="386" y="533"/>
                    <a:pt x="386" y="526"/>
                  </a:cubicBezTo>
                  <a:cubicBezTo>
                    <a:pt x="395" y="533"/>
                    <a:pt x="402" y="536"/>
                    <a:pt x="412" y="536"/>
                  </a:cubicBezTo>
                  <a:lnTo>
                    <a:pt x="422" y="534"/>
                  </a:lnTo>
                  <a:lnTo>
                    <a:pt x="428" y="532"/>
                  </a:lnTo>
                  <a:cubicBezTo>
                    <a:pt x="435" y="527"/>
                    <a:pt x="440" y="520"/>
                    <a:pt x="443" y="511"/>
                  </a:cubicBezTo>
                  <a:cubicBezTo>
                    <a:pt x="444" y="505"/>
                    <a:pt x="444" y="499"/>
                    <a:pt x="444" y="492"/>
                  </a:cubicBezTo>
                  <a:cubicBezTo>
                    <a:pt x="450" y="495"/>
                    <a:pt x="456" y="496"/>
                    <a:pt x="462" y="496"/>
                  </a:cubicBezTo>
                  <a:cubicBezTo>
                    <a:pt x="471" y="496"/>
                    <a:pt x="480" y="492"/>
                    <a:pt x="487" y="485"/>
                  </a:cubicBezTo>
                  <a:cubicBezTo>
                    <a:pt x="497" y="475"/>
                    <a:pt x="499" y="458"/>
                    <a:pt x="492" y="443"/>
                  </a:cubicBezTo>
                  <a:lnTo>
                    <a:pt x="492" y="443"/>
                  </a:lnTo>
                  <a:cubicBezTo>
                    <a:pt x="495" y="444"/>
                    <a:pt x="497" y="444"/>
                    <a:pt x="500" y="444"/>
                  </a:cubicBezTo>
                  <a:cubicBezTo>
                    <a:pt x="514" y="444"/>
                    <a:pt x="525" y="437"/>
                    <a:pt x="532" y="426"/>
                  </a:cubicBezTo>
                  <a:cubicBezTo>
                    <a:pt x="539" y="413"/>
                    <a:pt x="537" y="397"/>
                    <a:pt x="527" y="384"/>
                  </a:cubicBezTo>
                  <a:cubicBezTo>
                    <a:pt x="542" y="383"/>
                    <a:pt x="555" y="372"/>
                    <a:pt x="559" y="358"/>
                  </a:cubicBezTo>
                  <a:cubicBezTo>
                    <a:pt x="564" y="343"/>
                    <a:pt x="557" y="327"/>
                    <a:pt x="544" y="318"/>
                  </a:cubicBezTo>
                  <a:cubicBezTo>
                    <a:pt x="559" y="312"/>
                    <a:pt x="569" y="300"/>
                    <a:pt x="569" y="284"/>
                  </a:cubicBezTo>
                  <a:cubicBezTo>
                    <a:pt x="569" y="268"/>
                    <a:pt x="558" y="256"/>
                    <a:pt x="544" y="249"/>
                  </a:cubicBezTo>
                  <a:cubicBezTo>
                    <a:pt x="557" y="241"/>
                    <a:pt x="564" y="225"/>
                    <a:pt x="559" y="210"/>
                  </a:cubicBezTo>
                  <a:cubicBezTo>
                    <a:pt x="555" y="195"/>
                    <a:pt x="542" y="186"/>
                    <a:pt x="527" y="185"/>
                  </a:cubicBezTo>
                  <a:cubicBezTo>
                    <a:pt x="531" y="179"/>
                    <a:pt x="533" y="174"/>
                    <a:pt x="534" y="169"/>
                  </a:cubicBezTo>
                  <a:cubicBezTo>
                    <a:pt x="537" y="159"/>
                    <a:pt x="536" y="151"/>
                    <a:pt x="532" y="143"/>
                  </a:cubicBezTo>
                  <a:cubicBezTo>
                    <a:pt x="527" y="132"/>
                    <a:pt x="515" y="125"/>
                    <a:pt x="500" y="125"/>
                  </a:cubicBezTo>
                  <a:cubicBezTo>
                    <a:pt x="497" y="125"/>
                    <a:pt x="495" y="125"/>
                    <a:pt x="492" y="126"/>
                  </a:cubicBezTo>
                  <a:cubicBezTo>
                    <a:pt x="495" y="120"/>
                    <a:pt x="496" y="114"/>
                    <a:pt x="496" y="107"/>
                  </a:cubicBezTo>
                  <a:cubicBezTo>
                    <a:pt x="496" y="98"/>
                    <a:pt x="492" y="89"/>
                    <a:pt x="487" y="84"/>
                  </a:cubicBezTo>
                  <a:cubicBezTo>
                    <a:pt x="480" y="77"/>
                    <a:pt x="472" y="74"/>
                    <a:pt x="463" y="74"/>
                  </a:cubicBezTo>
                  <a:cubicBezTo>
                    <a:pt x="457" y="74"/>
                    <a:pt x="450" y="76"/>
                    <a:pt x="444" y="78"/>
                  </a:cubicBezTo>
                  <a:cubicBezTo>
                    <a:pt x="448" y="62"/>
                    <a:pt x="440" y="47"/>
                    <a:pt x="428" y="38"/>
                  </a:cubicBezTo>
                  <a:lnTo>
                    <a:pt x="417" y="35"/>
                  </a:lnTo>
                  <a:lnTo>
                    <a:pt x="411" y="35"/>
                  </a:lnTo>
                  <a:cubicBezTo>
                    <a:pt x="401" y="35"/>
                    <a:pt x="392" y="38"/>
                    <a:pt x="385" y="44"/>
                  </a:cubicBezTo>
                  <a:cubicBezTo>
                    <a:pt x="384" y="28"/>
                    <a:pt x="375" y="15"/>
                    <a:pt x="359" y="10"/>
                  </a:cubicBezTo>
                  <a:lnTo>
                    <a:pt x="350" y="9"/>
                  </a:lnTo>
                  <a:cubicBezTo>
                    <a:pt x="338" y="9"/>
                    <a:pt x="326" y="15"/>
                    <a:pt x="320" y="26"/>
                  </a:cubicBezTo>
                  <a:cubicBezTo>
                    <a:pt x="315" y="10"/>
                    <a:pt x="301" y="0"/>
                    <a:pt x="28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3911694" y="4619106"/>
              <a:ext cx="1012989" cy="1244232"/>
            </a:xfrm>
            <a:custGeom>
              <a:avLst/>
              <a:gdLst/>
              <a:ahLst/>
              <a:cxnLst/>
              <a:rect l="l" t="t" r="r" b="b"/>
              <a:pathLst>
                <a:path w="22315" h="27409" extrusionOk="0">
                  <a:moveTo>
                    <a:pt x="12222" y="32"/>
                  </a:moveTo>
                  <a:lnTo>
                    <a:pt x="12222" y="1330"/>
                  </a:lnTo>
                  <a:lnTo>
                    <a:pt x="12039" y="1330"/>
                  </a:lnTo>
                  <a:lnTo>
                    <a:pt x="12039" y="32"/>
                  </a:lnTo>
                  <a:close/>
                  <a:moveTo>
                    <a:pt x="13502" y="32"/>
                  </a:moveTo>
                  <a:lnTo>
                    <a:pt x="13502" y="1330"/>
                  </a:lnTo>
                  <a:lnTo>
                    <a:pt x="12268" y="1330"/>
                  </a:lnTo>
                  <a:lnTo>
                    <a:pt x="12268" y="32"/>
                  </a:lnTo>
                  <a:close/>
                  <a:moveTo>
                    <a:pt x="14049" y="32"/>
                  </a:moveTo>
                  <a:lnTo>
                    <a:pt x="14049" y="1330"/>
                  </a:lnTo>
                  <a:lnTo>
                    <a:pt x="13548" y="1330"/>
                  </a:lnTo>
                  <a:lnTo>
                    <a:pt x="13548" y="32"/>
                  </a:lnTo>
                  <a:close/>
                  <a:moveTo>
                    <a:pt x="14256" y="1376"/>
                  </a:moveTo>
                  <a:cubicBezTo>
                    <a:pt x="14299" y="1376"/>
                    <a:pt x="14339" y="1403"/>
                    <a:pt x="14358" y="1441"/>
                  </a:cubicBezTo>
                  <a:lnTo>
                    <a:pt x="11729" y="1441"/>
                  </a:lnTo>
                  <a:cubicBezTo>
                    <a:pt x="11749" y="1403"/>
                    <a:pt x="11788" y="1376"/>
                    <a:pt x="11832" y="1376"/>
                  </a:cubicBezTo>
                  <a:close/>
                  <a:moveTo>
                    <a:pt x="14371" y="1487"/>
                  </a:moveTo>
                  <a:cubicBezTo>
                    <a:pt x="14371" y="1488"/>
                    <a:pt x="14372" y="1489"/>
                    <a:pt x="14372" y="1490"/>
                  </a:cubicBezTo>
                  <a:lnTo>
                    <a:pt x="14372" y="1614"/>
                  </a:lnTo>
                  <a:lnTo>
                    <a:pt x="11719" y="1614"/>
                  </a:lnTo>
                  <a:lnTo>
                    <a:pt x="11719" y="1490"/>
                  </a:lnTo>
                  <a:cubicBezTo>
                    <a:pt x="11719" y="1489"/>
                    <a:pt x="11720" y="1488"/>
                    <a:pt x="11720" y="1487"/>
                  </a:cubicBezTo>
                  <a:close/>
                  <a:moveTo>
                    <a:pt x="14211" y="1659"/>
                  </a:moveTo>
                  <a:lnTo>
                    <a:pt x="14211" y="1736"/>
                  </a:lnTo>
                  <a:lnTo>
                    <a:pt x="11879" y="1736"/>
                  </a:lnTo>
                  <a:lnTo>
                    <a:pt x="11879" y="1659"/>
                  </a:lnTo>
                  <a:close/>
                  <a:moveTo>
                    <a:pt x="14370" y="1782"/>
                  </a:moveTo>
                  <a:lnTo>
                    <a:pt x="14370" y="1905"/>
                  </a:lnTo>
                  <a:cubicBezTo>
                    <a:pt x="14370" y="1906"/>
                    <a:pt x="14368" y="1907"/>
                    <a:pt x="14368" y="1909"/>
                  </a:cubicBezTo>
                  <a:lnTo>
                    <a:pt x="11719" y="1909"/>
                  </a:lnTo>
                  <a:cubicBezTo>
                    <a:pt x="11719" y="1907"/>
                    <a:pt x="11718" y="1906"/>
                    <a:pt x="11718" y="1905"/>
                  </a:cubicBezTo>
                  <a:lnTo>
                    <a:pt x="11718" y="1782"/>
                  </a:lnTo>
                  <a:close/>
                  <a:moveTo>
                    <a:pt x="14360" y="1954"/>
                  </a:moveTo>
                  <a:cubicBezTo>
                    <a:pt x="14341" y="1993"/>
                    <a:pt x="14302" y="2020"/>
                    <a:pt x="14256" y="2020"/>
                  </a:cubicBezTo>
                  <a:lnTo>
                    <a:pt x="11832" y="2020"/>
                  </a:lnTo>
                  <a:cubicBezTo>
                    <a:pt x="11787" y="2020"/>
                    <a:pt x="11747" y="1993"/>
                    <a:pt x="11729" y="1954"/>
                  </a:cubicBezTo>
                  <a:close/>
                  <a:moveTo>
                    <a:pt x="12222" y="2064"/>
                  </a:moveTo>
                  <a:lnTo>
                    <a:pt x="12222" y="2581"/>
                  </a:lnTo>
                  <a:lnTo>
                    <a:pt x="12039" y="2581"/>
                  </a:lnTo>
                  <a:lnTo>
                    <a:pt x="12039" y="2064"/>
                  </a:lnTo>
                  <a:close/>
                  <a:moveTo>
                    <a:pt x="13502" y="2064"/>
                  </a:moveTo>
                  <a:lnTo>
                    <a:pt x="13502" y="2581"/>
                  </a:lnTo>
                  <a:lnTo>
                    <a:pt x="12268" y="2581"/>
                  </a:lnTo>
                  <a:lnTo>
                    <a:pt x="12268" y="2064"/>
                  </a:lnTo>
                  <a:close/>
                  <a:moveTo>
                    <a:pt x="14051" y="2065"/>
                  </a:moveTo>
                  <a:lnTo>
                    <a:pt x="14051" y="2582"/>
                  </a:lnTo>
                  <a:lnTo>
                    <a:pt x="13549" y="2582"/>
                  </a:lnTo>
                  <a:lnTo>
                    <a:pt x="13549" y="2065"/>
                  </a:lnTo>
                  <a:close/>
                  <a:moveTo>
                    <a:pt x="14051" y="2627"/>
                  </a:moveTo>
                  <a:lnTo>
                    <a:pt x="14051" y="2666"/>
                  </a:lnTo>
                  <a:lnTo>
                    <a:pt x="12039" y="2666"/>
                  </a:lnTo>
                  <a:lnTo>
                    <a:pt x="12039" y="2627"/>
                  </a:lnTo>
                  <a:close/>
                  <a:moveTo>
                    <a:pt x="12222" y="2713"/>
                  </a:moveTo>
                  <a:lnTo>
                    <a:pt x="12222" y="2753"/>
                  </a:lnTo>
                  <a:lnTo>
                    <a:pt x="12039" y="2753"/>
                  </a:lnTo>
                  <a:lnTo>
                    <a:pt x="12039" y="2713"/>
                  </a:lnTo>
                  <a:close/>
                  <a:moveTo>
                    <a:pt x="13502" y="2713"/>
                  </a:moveTo>
                  <a:lnTo>
                    <a:pt x="13502" y="2753"/>
                  </a:lnTo>
                  <a:lnTo>
                    <a:pt x="12268" y="2753"/>
                  </a:lnTo>
                  <a:lnTo>
                    <a:pt x="12268" y="2713"/>
                  </a:lnTo>
                  <a:close/>
                  <a:moveTo>
                    <a:pt x="14051" y="2714"/>
                  </a:moveTo>
                  <a:lnTo>
                    <a:pt x="14051" y="2754"/>
                  </a:lnTo>
                  <a:lnTo>
                    <a:pt x="13549" y="2754"/>
                  </a:lnTo>
                  <a:lnTo>
                    <a:pt x="13549" y="2714"/>
                  </a:lnTo>
                  <a:close/>
                  <a:moveTo>
                    <a:pt x="14051" y="2798"/>
                  </a:moveTo>
                  <a:lnTo>
                    <a:pt x="14051" y="2838"/>
                  </a:lnTo>
                  <a:lnTo>
                    <a:pt x="12039" y="2838"/>
                  </a:lnTo>
                  <a:lnTo>
                    <a:pt x="12039" y="2798"/>
                  </a:lnTo>
                  <a:close/>
                  <a:moveTo>
                    <a:pt x="12222" y="2885"/>
                  </a:moveTo>
                  <a:lnTo>
                    <a:pt x="12222" y="2924"/>
                  </a:lnTo>
                  <a:lnTo>
                    <a:pt x="12039" y="2924"/>
                  </a:lnTo>
                  <a:lnTo>
                    <a:pt x="12039" y="2885"/>
                  </a:lnTo>
                  <a:close/>
                  <a:moveTo>
                    <a:pt x="13502" y="2885"/>
                  </a:moveTo>
                  <a:lnTo>
                    <a:pt x="13502" y="2924"/>
                  </a:lnTo>
                  <a:lnTo>
                    <a:pt x="12268" y="2924"/>
                  </a:lnTo>
                  <a:lnTo>
                    <a:pt x="12268" y="2885"/>
                  </a:lnTo>
                  <a:close/>
                  <a:moveTo>
                    <a:pt x="14051" y="2886"/>
                  </a:moveTo>
                  <a:lnTo>
                    <a:pt x="14051" y="2925"/>
                  </a:lnTo>
                  <a:lnTo>
                    <a:pt x="13549" y="2925"/>
                  </a:lnTo>
                  <a:lnTo>
                    <a:pt x="13549" y="2886"/>
                  </a:lnTo>
                  <a:close/>
                  <a:moveTo>
                    <a:pt x="14051" y="2970"/>
                  </a:moveTo>
                  <a:lnTo>
                    <a:pt x="14051" y="3009"/>
                  </a:lnTo>
                  <a:lnTo>
                    <a:pt x="12039" y="3009"/>
                  </a:lnTo>
                  <a:lnTo>
                    <a:pt x="12039" y="2970"/>
                  </a:lnTo>
                  <a:close/>
                  <a:moveTo>
                    <a:pt x="12222" y="3055"/>
                  </a:moveTo>
                  <a:lnTo>
                    <a:pt x="12222" y="3233"/>
                  </a:lnTo>
                  <a:lnTo>
                    <a:pt x="12039" y="3233"/>
                  </a:lnTo>
                  <a:lnTo>
                    <a:pt x="12039" y="3055"/>
                  </a:lnTo>
                  <a:close/>
                  <a:moveTo>
                    <a:pt x="13502" y="3055"/>
                  </a:moveTo>
                  <a:lnTo>
                    <a:pt x="13502" y="3233"/>
                  </a:lnTo>
                  <a:lnTo>
                    <a:pt x="12268" y="3233"/>
                  </a:lnTo>
                  <a:lnTo>
                    <a:pt x="12268" y="3055"/>
                  </a:lnTo>
                  <a:close/>
                  <a:moveTo>
                    <a:pt x="14051" y="3056"/>
                  </a:moveTo>
                  <a:lnTo>
                    <a:pt x="14051" y="3234"/>
                  </a:lnTo>
                  <a:lnTo>
                    <a:pt x="13549" y="3234"/>
                  </a:lnTo>
                  <a:lnTo>
                    <a:pt x="13549" y="3056"/>
                  </a:lnTo>
                  <a:close/>
                  <a:moveTo>
                    <a:pt x="14107" y="3278"/>
                  </a:moveTo>
                  <a:cubicBezTo>
                    <a:pt x="14189" y="3278"/>
                    <a:pt x="14256" y="3345"/>
                    <a:pt x="14256" y="3428"/>
                  </a:cubicBezTo>
                  <a:lnTo>
                    <a:pt x="14256" y="3520"/>
                  </a:lnTo>
                  <a:lnTo>
                    <a:pt x="11835" y="3520"/>
                  </a:lnTo>
                  <a:lnTo>
                    <a:pt x="11835" y="3428"/>
                  </a:lnTo>
                  <a:lnTo>
                    <a:pt x="11834" y="3428"/>
                  </a:lnTo>
                  <a:cubicBezTo>
                    <a:pt x="11834" y="3345"/>
                    <a:pt x="11899" y="3278"/>
                    <a:pt x="11983" y="3278"/>
                  </a:cubicBezTo>
                  <a:close/>
                  <a:moveTo>
                    <a:pt x="6056" y="4528"/>
                  </a:moveTo>
                  <a:lnTo>
                    <a:pt x="6056" y="4574"/>
                  </a:lnTo>
                  <a:lnTo>
                    <a:pt x="5726" y="4574"/>
                  </a:lnTo>
                  <a:lnTo>
                    <a:pt x="5726" y="4528"/>
                  </a:lnTo>
                  <a:close/>
                  <a:moveTo>
                    <a:pt x="6158" y="4619"/>
                  </a:moveTo>
                  <a:cubicBezTo>
                    <a:pt x="6213" y="4619"/>
                    <a:pt x="6257" y="4661"/>
                    <a:pt x="6261" y="4714"/>
                  </a:cubicBezTo>
                  <a:lnTo>
                    <a:pt x="5520" y="4714"/>
                  </a:lnTo>
                  <a:cubicBezTo>
                    <a:pt x="5525" y="4661"/>
                    <a:pt x="5571" y="4619"/>
                    <a:pt x="5625" y="4619"/>
                  </a:cubicBezTo>
                  <a:close/>
                  <a:moveTo>
                    <a:pt x="14255" y="3567"/>
                  </a:moveTo>
                  <a:lnTo>
                    <a:pt x="14255" y="4812"/>
                  </a:lnTo>
                  <a:lnTo>
                    <a:pt x="11834" y="4812"/>
                  </a:lnTo>
                  <a:lnTo>
                    <a:pt x="11834" y="3567"/>
                  </a:lnTo>
                  <a:close/>
                  <a:moveTo>
                    <a:pt x="6261" y="4760"/>
                  </a:moveTo>
                  <a:lnTo>
                    <a:pt x="6261" y="5031"/>
                  </a:lnTo>
                  <a:lnTo>
                    <a:pt x="5520" y="5031"/>
                  </a:lnTo>
                  <a:lnTo>
                    <a:pt x="5520" y="4760"/>
                  </a:lnTo>
                  <a:close/>
                  <a:moveTo>
                    <a:pt x="5075" y="4901"/>
                  </a:moveTo>
                  <a:lnTo>
                    <a:pt x="5075" y="5032"/>
                  </a:lnTo>
                  <a:lnTo>
                    <a:pt x="5058" y="5032"/>
                  </a:lnTo>
                  <a:lnTo>
                    <a:pt x="5058" y="4901"/>
                  </a:lnTo>
                  <a:close/>
                  <a:moveTo>
                    <a:pt x="5182" y="4901"/>
                  </a:moveTo>
                  <a:lnTo>
                    <a:pt x="5182" y="5032"/>
                  </a:lnTo>
                  <a:lnTo>
                    <a:pt x="5164" y="5032"/>
                  </a:lnTo>
                  <a:lnTo>
                    <a:pt x="5164" y="4901"/>
                  </a:lnTo>
                  <a:close/>
                  <a:moveTo>
                    <a:pt x="5286" y="4901"/>
                  </a:moveTo>
                  <a:lnTo>
                    <a:pt x="5286" y="5032"/>
                  </a:lnTo>
                  <a:lnTo>
                    <a:pt x="5269" y="5032"/>
                  </a:lnTo>
                  <a:lnTo>
                    <a:pt x="5269" y="4901"/>
                  </a:lnTo>
                  <a:close/>
                  <a:moveTo>
                    <a:pt x="14255" y="4857"/>
                  </a:moveTo>
                  <a:lnTo>
                    <a:pt x="14255" y="4951"/>
                  </a:lnTo>
                  <a:cubicBezTo>
                    <a:pt x="14255" y="5033"/>
                    <a:pt x="14189" y="5100"/>
                    <a:pt x="14106" y="5100"/>
                  </a:cubicBezTo>
                  <a:lnTo>
                    <a:pt x="11983" y="5100"/>
                  </a:lnTo>
                  <a:cubicBezTo>
                    <a:pt x="11900" y="5100"/>
                    <a:pt x="11834" y="5033"/>
                    <a:pt x="11834" y="4951"/>
                  </a:cubicBezTo>
                  <a:lnTo>
                    <a:pt x="11834" y="4857"/>
                  </a:lnTo>
                  <a:close/>
                  <a:moveTo>
                    <a:pt x="6831" y="5076"/>
                  </a:moveTo>
                  <a:cubicBezTo>
                    <a:pt x="6864" y="5076"/>
                    <a:pt x="6891" y="5102"/>
                    <a:pt x="6893" y="5136"/>
                  </a:cubicBezTo>
                  <a:lnTo>
                    <a:pt x="4892" y="5136"/>
                  </a:lnTo>
                  <a:cubicBezTo>
                    <a:pt x="4893" y="5102"/>
                    <a:pt x="4919" y="5076"/>
                    <a:pt x="4954" y="5076"/>
                  </a:cubicBezTo>
                  <a:close/>
                  <a:moveTo>
                    <a:pt x="6768" y="5181"/>
                  </a:moveTo>
                  <a:lnTo>
                    <a:pt x="6768" y="5192"/>
                  </a:lnTo>
                  <a:lnTo>
                    <a:pt x="5014" y="5192"/>
                  </a:lnTo>
                  <a:lnTo>
                    <a:pt x="5014" y="5181"/>
                  </a:lnTo>
                  <a:close/>
                  <a:moveTo>
                    <a:pt x="6811" y="5238"/>
                  </a:moveTo>
                  <a:lnTo>
                    <a:pt x="6811" y="5249"/>
                  </a:lnTo>
                  <a:lnTo>
                    <a:pt x="4971" y="5249"/>
                  </a:lnTo>
                  <a:lnTo>
                    <a:pt x="4971" y="5238"/>
                  </a:lnTo>
                  <a:close/>
                  <a:moveTo>
                    <a:pt x="6768" y="5294"/>
                  </a:moveTo>
                  <a:lnTo>
                    <a:pt x="6768" y="5311"/>
                  </a:lnTo>
                  <a:lnTo>
                    <a:pt x="5014" y="5311"/>
                  </a:lnTo>
                  <a:lnTo>
                    <a:pt x="5014" y="5294"/>
                  </a:lnTo>
                  <a:close/>
                  <a:moveTo>
                    <a:pt x="12222" y="5147"/>
                  </a:moveTo>
                  <a:lnTo>
                    <a:pt x="12222" y="5323"/>
                  </a:lnTo>
                  <a:lnTo>
                    <a:pt x="12039" y="5323"/>
                  </a:lnTo>
                  <a:lnTo>
                    <a:pt x="12039" y="5147"/>
                  </a:lnTo>
                  <a:close/>
                  <a:moveTo>
                    <a:pt x="13502" y="5147"/>
                  </a:moveTo>
                  <a:lnTo>
                    <a:pt x="13502" y="5323"/>
                  </a:lnTo>
                  <a:lnTo>
                    <a:pt x="12268" y="5323"/>
                  </a:lnTo>
                  <a:lnTo>
                    <a:pt x="12268" y="5147"/>
                  </a:lnTo>
                  <a:close/>
                  <a:moveTo>
                    <a:pt x="14051" y="5147"/>
                  </a:moveTo>
                  <a:lnTo>
                    <a:pt x="14051" y="5323"/>
                  </a:lnTo>
                  <a:lnTo>
                    <a:pt x="13549" y="5323"/>
                  </a:lnTo>
                  <a:lnTo>
                    <a:pt x="13549" y="5147"/>
                  </a:lnTo>
                  <a:close/>
                  <a:moveTo>
                    <a:pt x="6811" y="5357"/>
                  </a:moveTo>
                  <a:lnTo>
                    <a:pt x="6811" y="5368"/>
                  </a:lnTo>
                  <a:lnTo>
                    <a:pt x="4971" y="5368"/>
                  </a:lnTo>
                  <a:lnTo>
                    <a:pt x="4971" y="5357"/>
                  </a:lnTo>
                  <a:close/>
                  <a:moveTo>
                    <a:pt x="14051" y="5369"/>
                  </a:moveTo>
                  <a:lnTo>
                    <a:pt x="14051" y="5408"/>
                  </a:lnTo>
                  <a:lnTo>
                    <a:pt x="12039" y="5408"/>
                  </a:lnTo>
                  <a:lnTo>
                    <a:pt x="12039" y="5369"/>
                  </a:lnTo>
                  <a:close/>
                  <a:moveTo>
                    <a:pt x="6768" y="5412"/>
                  </a:moveTo>
                  <a:lnTo>
                    <a:pt x="6768" y="5429"/>
                  </a:lnTo>
                  <a:lnTo>
                    <a:pt x="5014" y="5429"/>
                  </a:lnTo>
                  <a:lnTo>
                    <a:pt x="5014" y="5412"/>
                  </a:lnTo>
                  <a:close/>
                  <a:moveTo>
                    <a:pt x="6811" y="5476"/>
                  </a:moveTo>
                  <a:lnTo>
                    <a:pt x="6811" y="5486"/>
                  </a:lnTo>
                  <a:lnTo>
                    <a:pt x="4971" y="5486"/>
                  </a:lnTo>
                  <a:lnTo>
                    <a:pt x="4971" y="5476"/>
                  </a:lnTo>
                  <a:close/>
                  <a:moveTo>
                    <a:pt x="12222" y="5455"/>
                  </a:moveTo>
                  <a:lnTo>
                    <a:pt x="12222" y="5495"/>
                  </a:lnTo>
                  <a:lnTo>
                    <a:pt x="12039" y="5495"/>
                  </a:lnTo>
                  <a:lnTo>
                    <a:pt x="12039" y="5455"/>
                  </a:lnTo>
                  <a:close/>
                  <a:moveTo>
                    <a:pt x="13502" y="5455"/>
                  </a:moveTo>
                  <a:lnTo>
                    <a:pt x="13502" y="5495"/>
                  </a:lnTo>
                  <a:lnTo>
                    <a:pt x="12268" y="5495"/>
                  </a:lnTo>
                  <a:lnTo>
                    <a:pt x="12268" y="5455"/>
                  </a:lnTo>
                  <a:close/>
                  <a:moveTo>
                    <a:pt x="14051" y="5455"/>
                  </a:moveTo>
                  <a:lnTo>
                    <a:pt x="14051" y="5495"/>
                  </a:lnTo>
                  <a:lnTo>
                    <a:pt x="13549" y="5495"/>
                  </a:lnTo>
                  <a:lnTo>
                    <a:pt x="13549" y="5455"/>
                  </a:lnTo>
                  <a:close/>
                  <a:moveTo>
                    <a:pt x="6768" y="5531"/>
                  </a:moveTo>
                  <a:lnTo>
                    <a:pt x="6768" y="5548"/>
                  </a:lnTo>
                  <a:lnTo>
                    <a:pt x="5014" y="5548"/>
                  </a:lnTo>
                  <a:lnTo>
                    <a:pt x="5014" y="5531"/>
                  </a:lnTo>
                  <a:close/>
                  <a:moveTo>
                    <a:pt x="14051" y="5540"/>
                  </a:moveTo>
                  <a:lnTo>
                    <a:pt x="14051" y="5580"/>
                  </a:lnTo>
                  <a:lnTo>
                    <a:pt x="12039" y="5580"/>
                  </a:lnTo>
                  <a:lnTo>
                    <a:pt x="12039" y="5540"/>
                  </a:lnTo>
                  <a:close/>
                  <a:moveTo>
                    <a:pt x="6811" y="5595"/>
                  </a:moveTo>
                  <a:lnTo>
                    <a:pt x="6811" y="5605"/>
                  </a:lnTo>
                  <a:lnTo>
                    <a:pt x="4971" y="5605"/>
                  </a:lnTo>
                  <a:lnTo>
                    <a:pt x="4971" y="5595"/>
                  </a:lnTo>
                  <a:close/>
                  <a:moveTo>
                    <a:pt x="12222" y="5626"/>
                  </a:moveTo>
                  <a:lnTo>
                    <a:pt x="12222" y="5665"/>
                  </a:lnTo>
                  <a:lnTo>
                    <a:pt x="12039" y="5665"/>
                  </a:lnTo>
                  <a:lnTo>
                    <a:pt x="12039" y="5626"/>
                  </a:lnTo>
                  <a:close/>
                  <a:moveTo>
                    <a:pt x="13502" y="5626"/>
                  </a:moveTo>
                  <a:lnTo>
                    <a:pt x="13502" y="5665"/>
                  </a:lnTo>
                  <a:lnTo>
                    <a:pt x="12268" y="5665"/>
                  </a:lnTo>
                  <a:lnTo>
                    <a:pt x="12268" y="5626"/>
                  </a:lnTo>
                  <a:close/>
                  <a:moveTo>
                    <a:pt x="14051" y="5626"/>
                  </a:moveTo>
                  <a:lnTo>
                    <a:pt x="14051" y="5665"/>
                  </a:lnTo>
                  <a:lnTo>
                    <a:pt x="13549" y="5665"/>
                  </a:lnTo>
                  <a:lnTo>
                    <a:pt x="13549" y="5626"/>
                  </a:lnTo>
                  <a:close/>
                  <a:moveTo>
                    <a:pt x="6768" y="5651"/>
                  </a:moveTo>
                  <a:lnTo>
                    <a:pt x="6768" y="5669"/>
                  </a:lnTo>
                  <a:lnTo>
                    <a:pt x="5014" y="5669"/>
                  </a:lnTo>
                  <a:lnTo>
                    <a:pt x="5014" y="5651"/>
                  </a:lnTo>
                  <a:close/>
                  <a:moveTo>
                    <a:pt x="6811" y="5713"/>
                  </a:moveTo>
                  <a:lnTo>
                    <a:pt x="6811" y="5723"/>
                  </a:lnTo>
                  <a:lnTo>
                    <a:pt x="4971" y="5723"/>
                  </a:lnTo>
                  <a:lnTo>
                    <a:pt x="4971" y="5713"/>
                  </a:lnTo>
                  <a:close/>
                  <a:moveTo>
                    <a:pt x="14049" y="5712"/>
                  </a:moveTo>
                  <a:lnTo>
                    <a:pt x="14049" y="5751"/>
                  </a:lnTo>
                  <a:lnTo>
                    <a:pt x="12057" y="5751"/>
                  </a:lnTo>
                  <a:cubicBezTo>
                    <a:pt x="12051" y="5749"/>
                    <a:pt x="12046" y="5745"/>
                    <a:pt x="12039" y="5742"/>
                  </a:cubicBezTo>
                  <a:lnTo>
                    <a:pt x="12039" y="5712"/>
                  </a:lnTo>
                  <a:close/>
                  <a:moveTo>
                    <a:pt x="6768" y="5770"/>
                  </a:moveTo>
                  <a:lnTo>
                    <a:pt x="6768" y="5787"/>
                  </a:lnTo>
                  <a:lnTo>
                    <a:pt x="5014" y="5787"/>
                  </a:lnTo>
                  <a:lnTo>
                    <a:pt x="5014" y="5770"/>
                  </a:lnTo>
                  <a:close/>
                  <a:moveTo>
                    <a:pt x="6847" y="5770"/>
                  </a:moveTo>
                  <a:cubicBezTo>
                    <a:pt x="6836" y="5775"/>
                    <a:pt x="6827" y="5781"/>
                    <a:pt x="6817" y="5787"/>
                  </a:cubicBezTo>
                  <a:lnTo>
                    <a:pt x="6815" y="5787"/>
                  </a:lnTo>
                  <a:lnTo>
                    <a:pt x="6815" y="5770"/>
                  </a:lnTo>
                  <a:close/>
                  <a:moveTo>
                    <a:pt x="9873" y="5544"/>
                  </a:moveTo>
                  <a:lnTo>
                    <a:pt x="9873" y="5788"/>
                  </a:lnTo>
                  <a:lnTo>
                    <a:pt x="9139" y="5788"/>
                  </a:lnTo>
                  <a:lnTo>
                    <a:pt x="9139" y="5544"/>
                  </a:lnTo>
                  <a:close/>
                  <a:moveTo>
                    <a:pt x="6740" y="5832"/>
                  </a:moveTo>
                  <a:cubicBezTo>
                    <a:pt x="6735" y="5835"/>
                    <a:pt x="6730" y="5839"/>
                    <a:pt x="6723" y="5843"/>
                  </a:cubicBezTo>
                  <a:lnTo>
                    <a:pt x="4972" y="5843"/>
                  </a:lnTo>
                  <a:lnTo>
                    <a:pt x="4972" y="5832"/>
                  </a:lnTo>
                  <a:close/>
                  <a:moveTo>
                    <a:pt x="12222" y="5798"/>
                  </a:moveTo>
                  <a:lnTo>
                    <a:pt x="12222" y="5849"/>
                  </a:lnTo>
                  <a:cubicBezTo>
                    <a:pt x="12194" y="5832"/>
                    <a:pt x="12168" y="5814"/>
                    <a:pt x="12140" y="5798"/>
                  </a:cubicBezTo>
                  <a:close/>
                  <a:moveTo>
                    <a:pt x="6654" y="5888"/>
                  </a:moveTo>
                  <a:cubicBezTo>
                    <a:pt x="6646" y="5893"/>
                    <a:pt x="6638" y="5898"/>
                    <a:pt x="6631" y="5906"/>
                  </a:cubicBezTo>
                  <a:lnTo>
                    <a:pt x="5014" y="5906"/>
                  </a:lnTo>
                  <a:lnTo>
                    <a:pt x="5014" y="5888"/>
                  </a:lnTo>
                  <a:close/>
                  <a:moveTo>
                    <a:pt x="6568" y="5951"/>
                  </a:moveTo>
                  <a:cubicBezTo>
                    <a:pt x="6564" y="5954"/>
                    <a:pt x="6561" y="5959"/>
                    <a:pt x="6556" y="5962"/>
                  </a:cubicBezTo>
                  <a:lnTo>
                    <a:pt x="4971" y="5962"/>
                  </a:lnTo>
                  <a:lnTo>
                    <a:pt x="4971" y="5951"/>
                  </a:lnTo>
                  <a:close/>
                  <a:moveTo>
                    <a:pt x="6498" y="6007"/>
                  </a:moveTo>
                  <a:cubicBezTo>
                    <a:pt x="6490" y="6012"/>
                    <a:pt x="6484" y="6019"/>
                    <a:pt x="6478" y="6024"/>
                  </a:cubicBezTo>
                  <a:lnTo>
                    <a:pt x="5013" y="6024"/>
                  </a:lnTo>
                  <a:lnTo>
                    <a:pt x="5013" y="6007"/>
                  </a:lnTo>
                  <a:close/>
                  <a:moveTo>
                    <a:pt x="6427" y="6070"/>
                  </a:moveTo>
                  <a:cubicBezTo>
                    <a:pt x="6422" y="6072"/>
                    <a:pt x="6420" y="6077"/>
                    <a:pt x="6415" y="6081"/>
                  </a:cubicBezTo>
                  <a:lnTo>
                    <a:pt x="4972" y="6081"/>
                  </a:lnTo>
                  <a:lnTo>
                    <a:pt x="4972" y="6070"/>
                  </a:lnTo>
                  <a:close/>
                  <a:moveTo>
                    <a:pt x="6367" y="6125"/>
                  </a:moveTo>
                  <a:cubicBezTo>
                    <a:pt x="6362" y="6130"/>
                    <a:pt x="6355" y="6138"/>
                    <a:pt x="6348" y="6143"/>
                  </a:cubicBezTo>
                  <a:lnTo>
                    <a:pt x="5014" y="6143"/>
                  </a:lnTo>
                  <a:lnTo>
                    <a:pt x="5014" y="6125"/>
                  </a:lnTo>
                  <a:close/>
                  <a:moveTo>
                    <a:pt x="6305" y="6188"/>
                  </a:moveTo>
                  <a:cubicBezTo>
                    <a:pt x="6302" y="6193"/>
                    <a:pt x="6299" y="6196"/>
                    <a:pt x="6295" y="6199"/>
                  </a:cubicBezTo>
                  <a:lnTo>
                    <a:pt x="4971" y="6199"/>
                  </a:lnTo>
                  <a:lnTo>
                    <a:pt x="4971" y="6188"/>
                  </a:lnTo>
                  <a:close/>
                  <a:moveTo>
                    <a:pt x="6255" y="6244"/>
                  </a:moveTo>
                  <a:cubicBezTo>
                    <a:pt x="6250" y="6250"/>
                    <a:pt x="6246" y="6256"/>
                    <a:pt x="6240" y="6261"/>
                  </a:cubicBezTo>
                  <a:lnTo>
                    <a:pt x="5014" y="6261"/>
                  </a:lnTo>
                  <a:lnTo>
                    <a:pt x="5014" y="6244"/>
                  </a:lnTo>
                  <a:close/>
                  <a:moveTo>
                    <a:pt x="13502" y="5797"/>
                  </a:moveTo>
                  <a:lnTo>
                    <a:pt x="13502" y="6314"/>
                  </a:lnTo>
                  <a:lnTo>
                    <a:pt x="12743" y="6314"/>
                  </a:lnTo>
                  <a:cubicBezTo>
                    <a:pt x="12607" y="6146"/>
                    <a:pt x="12448" y="5999"/>
                    <a:pt x="12268" y="5877"/>
                  </a:cubicBezTo>
                  <a:lnTo>
                    <a:pt x="12268" y="5797"/>
                  </a:lnTo>
                  <a:close/>
                  <a:moveTo>
                    <a:pt x="14051" y="5798"/>
                  </a:moveTo>
                  <a:lnTo>
                    <a:pt x="14051" y="6315"/>
                  </a:lnTo>
                  <a:lnTo>
                    <a:pt x="13549" y="6315"/>
                  </a:lnTo>
                  <a:lnTo>
                    <a:pt x="13549" y="5798"/>
                  </a:lnTo>
                  <a:close/>
                  <a:moveTo>
                    <a:pt x="6200" y="6308"/>
                  </a:moveTo>
                  <a:cubicBezTo>
                    <a:pt x="6198" y="6312"/>
                    <a:pt x="6195" y="6314"/>
                    <a:pt x="6193" y="6318"/>
                  </a:cubicBezTo>
                  <a:lnTo>
                    <a:pt x="4971" y="6318"/>
                  </a:lnTo>
                  <a:lnTo>
                    <a:pt x="4971" y="6308"/>
                  </a:lnTo>
                  <a:close/>
                  <a:moveTo>
                    <a:pt x="6157" y="6365"/>
                  </a:moveTo>
                  <a:cubicBezTo>
                    <a:pt x="6153" y="6370"/>
                    <a:pt x="6148" y="6375"/>
                    <a:pt x="6144" y="6381"/>
                  </a:cubicBezTo>
                  <a:lnTo>
                    <a:pt x="5016" y="6381"/>
                  </a:lnTo>
                  <a:lnTo>
                    <a:pt x="5016" y="6365"/>
                  </a:lnTo>
                  <a:close/>
                  <a:moveTo>
                    <a:pt x="1861" y="6129"/>
                  </a:moveTo>
                  <a:lnTo>
                    <a:pt x="1892" y="6161"/>
                  </a:lnTo>
                  <a:lnTo>
                    <a:pt x="1659" y="6394"/>
                  </a:lnTo>
                  <a:lnTo>
                    <a:pt x="1628" y="6363"/>
                  </a:lnTo>
                  <a:lnTo>
                    <a:pt x="1861" y="6129"/>
                  </a:lnTo>
                  <a:close/>
                  <a:moveTo>
                    <a:pt x="14257" y="6360"/>
                  </a:moveTo>
                  <a:cubicBezTo>
                    <a:pt x="14300" y="6360"/>
                    <a:pt x="14341" y="6387"/>
                    <a:pt x="14361" y="6425"/>
                  </a:cubicBezTo>
                  <a:lnTo>
                    <a:pt x="12826" y="6425"/>
                  </a:lnTo>
                  <a:cubicBezTo>
                    <a:pt x="12810" y="6404"/>
                    <a:pt x="12795" y="6381"/>
                    <a:pt x="12779" y="6360"/>
                  </a:cubicBezTo>
                  <a:close/>
                  <a:moveTo>
                    <a:pt x="6111" y="6426"/>
                  </a:moveTo>
                  <a:cubicBezTo>
                    <a:pt x="6109" y="6430"/>
                    <a:pt x="6105" y="6433"/>
                    <a:pt x="6103" y="6436"/>
                  </a:cubicBezTo>
                  <a:lnTo>
                    <a:pt x="4971" y="6436"/>
                  </a:lnTo>
                  <a:lnTo>
                    <a:pt x="4971" y="6426"/>
                  </a:lnTo>
                  <a:close/>
                  <a:moveTo>
                    <a:pt x="6072" y="6483"/>
                  </a:moveTo>
                  <a:cubicBezTo>
                    <a:pt x="6067" y="6488"/>
                    <a:pt x="6065" y="6494"/>
                    <a:pt x="6061" y="6500"/>
                  </a:cubicBezTo>
                  <a:lnTo>
                    <a:pt x="5014" y="6500"/>
                  </a:lnTo>
                  <a:lnTo>
                    <a:pt x="5014" y="6483"/>
                  </a:lnTo>
                  <a:close/>
                  <a:moveTo>
                    <a:pt x="6034" y="6545"/>
                  </a:moveTo>
                  <a:cubicBezTo>
                    <a:pt x="6029" y="6549"/>
                    <a:pt x="6028" y="6552"/>
                    <a:pt x="6025" y="6555"/>
                  </a:cubicBezTo>
                  <a:lnTo>
                    <a:pt x="4972" y="6555"/>
                  </a:lnTo>
                  <a:lnTo>
                    <a:pt x="4972" y="6545"/>
                  </a:lnTo>
                  <a:close/>
                  <a:moveTo>
                    <a:pt x="14371" y="6471"/>
                  </a:moveTo>
                  <a:cubicBezTo>
                    <a:pt x="14371" y="6472"/>
                    <a:pt x="14372" y="6473"/>
                    <a:pt x="14372" y="6475"/>
                  </a:cubicBezTo>
                  <a:lnTo>
                    <a:pt x="14372" y="6598"/>
                  </a:lnTo>
                  <a:lnTo>
                    <a:pt x="12938" y="6598"/>
                  </a:lnTo>
                  <a:cubicBezTo>
                    <a:pt x="12913" y="6554"/>
                    <a:pt x="12886" y="6512"/>
                    <a:pt x="12859" y="6471"/>
                  </a:cubicBezTo>
                  <a:close/>
                  <a:moveTo>
                    <a:pt x="5999" y="6602"/>
                  </a:moveTo>
                  <a:cubicBezTo>
                    <a:pt x="5997" y="6607"/>
                    <a:pt x="5993" y="6613"/>
                    <a:pt x="5989" y="6619"/>
                  </a:cubicBezTo>
                  <a:lnTo>
                    <a:pt x="5016" y="6619"/>
                  </a:lnTo>
                  <a:lnTo>
                    <a:pt x="5016" y="6602"/>
                  </a:lnTo>
                  <a:close/>
                  <a:moveTo>
                    <a:pt x="2072" y="6091"/>
                  </a:moveTo>
                  <a:cubicBezTo>
                    <a:pt x="2097" y="6091"/>
                    <a:pt x="2121" y="6101"/>
                    <a:pt x="2139" y="6115"/>
                  </a:cubicBezTo>
                  <a:lnTo>
                    <a:pt x="1616" y="6639"/>
                  </a:lnTo>
                  <a:cubicBezTo>
                    <a:pt x="1580" y="6599"/>
                    <a:pt x="1581" y="6539"/>
                    <a:pt x="1620" y="6499"/>
                  </a:cubicBezTo>
                  <a:lnTo>
                    <a:pt x="1998" y="6122"/>
                  </a:lnTo>
                  <a:cubicBezTo>
                    <a:pt x="2018" y="6102"/>
                    <a:pt x="2043" y="6091"/>
                    <a:pt x="2072" y="6091"/>
                  </a:cubicBezTo>
                  <a:close/>
                  <a:moveTo>
                    <a:pt x="5963" y="6663"/>
                  </a:moveTo>
                  <a:cubicBezTo>
                    <a:pt x="5962" y="6667"/>
                    <a:pt x="5961" y="6671"/>
                    <a:pt x="5958" y="6674"/>
                  </a:cubicBezTo>
                  <a:lnTo>
                    <a:pt x="4971" y="6674"/>
                  </a:lnTo>
                  <a:lnTo>
                    <a:pt x="4971" y="6663"/>
                  </a:lnTo>
                  <a:close/>
                  <a:moveTo>
                    <a:pt x="14212" y="6644"/>
                  </a:moveTo>
                  <a:lnTo>
                    <a:pt x="14212" y="6720"/>
                  </a:lnTo>
                  <a:lnTo>
                    <a:pt x="13002" y="6720"/>
                  </a:lnTo>
                  <a:cubicBezTo>
                    <a:pt x="12990" y="6694"/>
                    <a:pt x="12976" y="6668"/>
                    <a:pt x="12963" y="6644"/>
                  </a:cubicBezTo>
                  <a:close/>
                  <a:moveTo>
                    <a:pt x="5935" y="6720"/>
                  </a:moveTo>
                  <a:cubicBezTo>
                    <a:pt x="5931" y="6725"/>
                    <a:pt x="5928" y="6732"/>
                    <a:pt x="5925" y="6737"/>
                  </a:cubicBezTo>
                  <a:lnTo>
                    <a:pt x="5013" y="6737"/>
                  </a:lnTo>
                  <a:lnTo>
                    <a:pt x="5013" y="6720"/>
                  </a:lnTo>
                  <a:close/>
                  <a:moveTo>
                    <a:pt x="5904" y="6783"/>
                  </a:moveTo>
                  <a:cubicBezTo>
                    <a:pt x="5904" y="6786"/>
                    <a:pt x="5903" y="6790"/>
                    <a:pt x="5900" y="6794"/>
                  </a:cubicBezTo>
                  <a:lnTo>
                    <a:pt x="4971" y="6794"/>
                  </a:lnTo>
                  <a:lnTo>
                    <a:pt x="4971" y="6783"/>
                  </a:lnTo>
                  <a:close/>
                  <a:moveTo>
                    <a:pt x="5879" y="6839"/>
                  </a:moveTo>
                  <a:cubicBezTo>
                    <a:pt x="5877" y="6844"/>
                    <a:pt x="5876" y="6851"/>
                    <a:pt x="5872" y="6856"/>
                  </a:cubicBezTo>
                  <a:lnTo>
                    <a:pt x="5014" y="6856"/>
                  </a:lnTo>
                  <a:lnTo>
                    <a:pt x="5014" y="6839"/>
                  </a:lnTo>
                  <a:close/>
                  <a:moveTo>
                    <a:pt x="2171" y="6146"/>
                  </a:moveTo>
                  <a:lnTo>
                    <a:pt x="2362" y="6338"/>
                  </a:lnTo>
                  <a:lnTo>
                    <a:pt x="1838" y="6862"/>
                  </a:lnTo>
                  <a:lnTo>
                    <a:pt x="1647" y="6671"/>
                  </a:lnTo>
                  <a:lnTo>
                    <a:pt x="2171" y="6146"/>
                  </a:lnTo>
                  <a:close/>
                  <a:moveTo>
                    <a:pt x="14371" y="6766"/>
                  </a:moveTo>
                  <a:lnTo>
                    <a:pt x="14371" y="6889"/>
                  </a:lnTo>
                  <a:cubicBezTo>
                    <a:pt x="14371" y="6890"/>
                    <a:pt x="14369" y="6892"/>
                    <a:pt x="14369" y="6893"/>
                  </a:cubicBezTo>
                  <a:lnTo>
                    <a:pt x="13077" y="6893"/>
                  </a:lnTo>
                  <a:cubicBezTo>
                    <a:pt x="13060" y="6850"/>
                    <a:pt x="13042" y="6806"/>
                    <a:pt x="13023" y="6766"/>
                  </a:cubicBezTo>
                  <a:close/>
                  <a:moveTo>
                    <a:pt x="5855" y="6902"/>
                  </a:moveTo>
                  <a:cubicBezTo>
                    <a:pt x="5853" y="6905"/>
                    <a:pt x="5852" y="6909"/>
                    <a:pt x="5851" y="6913"/>
                  </a:cubicBezTo>
                  <a:lnTo>
                    <a:pt x="4972" y="6913"/>
                  </a:lnTo>
                  <a:lnTo>
                    <a:pt x="4972" y="6902"/>
                  </a:lnTo>
                  <a:close/>
                  <a:moveTo>
                    <a:pt x="5833" y="6957"/>
                  </a:moveTo>
                  <a:cubicBezTo>
                    <a:pt x="5830" y="6963"/>
                    <a:pt x="5829" y="6969"/>
                    <a:pt x="5828" y="6974"/>
                  </a:cubicBezTo>
                  <a:lnTo>
                    <a:pt x="5014" y="6974"/>
                  </a:lnTo>
                  <a:lnTo>
                    <a:pt x="5014" y="6957"/>
                  </a:lnTo>
                  <a:close/>
                  <a:moveTo>
                    <a:pt x="14361" y="6939"/>
                  </a:moveTo>
                  <a:cubicBezTo>
                    <a:pt x="14341" y="6977"/>
                    <a:pt x="14302" y="7004"/>
                    <a:pt x="14257" y="7004"/>
                  </a:cubicBezTo>
                  <a:lnTo>
                    <a:pt x="13120" y="7004"/>
                  </a:lnTo>
                  <a:cubicBezTo>
                    <a:pt x="13113" y="6983"/>
                    <a:pt x="13106" y="6960"/>
                    <a:pt x="13097" y="6939"/>
                  </a:cubicBezTo>
                  <a:close/>
                  <a:moveTo>
                    <a:pt x="5811" y="7021"/>
                  </a:moveTo>
                  <a:cubicBezTo>
                    <a:pt x="5812" y="7025"/>
                    <a:pt x="5810" y="7027"/>
                    <a:pt x="5809" y="7031"/>
                  </a:cubicBezTo>
                  <a:lnTo>
                    <a:pt x="4971" y="7031"/>
                  </a:lnTo>
                  <a:lnTo>
                    <a:pt x="4971" y="7021"/>
                  </a:lnTo>
                  <a:close/>
                  <a:moveTo>
                    <a:pt x="1580" y="6937"/>
                  </a:moveTo>
                  <a:lnTo>
                    <a:pt x="1673" y="7030"/>
                  </a:lnTo>
                  <a:lnTo>
                    <a:pt x="1660" y="7042"/>
                  </a:lnTo>
                  <a:lnTo>
                    <a:pt x="1569" y="6950"/>
                  </a:lnTo>
                  <a:lnTo>
                    <a:pt x="1580" y="6937"/>
                  </a:lnTo>
                  <a:close/>
                  <a:moveTo>
                    <a:pt x="5794" y="7078"/>
                  </a:moveTo>
                  <a:cubicBezTo>
                    <a:pt x="5793" y="7083"/>
                    <a:pt x="5792" y="7089"/>
                    <a:pt x="5789" y="7094"/>
                  </a:cubicBezTo>
                  <a:lnTo>
                    <a:pt x="5013" y="7094"/>
                  </a:lnTo>
                  <a:lnTo>
                    <a:pt x="5013" y="7078"/>
                  </a:lnTo>
                  <a:close/>
                  <a:moveTo>
                    <a:pt x="1505" y="7011"/>
                  </a:moveTo>
                  <a:lnTo>
                    <a:pt x="1597" y="7104"/>
                  </a:lnTo>
                  <a:lnTo>
                    <a:pt x="1586" y="7115"/>
                  </a:lnTo>
                  <a:lnTo>
                    <a:pt x="1494" y="7024"/>
                  </a:lnTo>
                  <a:lnTo>
                    <a:pt x="1505" y="7011"/>
                  </a:lnTo>
                  <a:close/>
                  <a:moveTo>
                    <a:pt x="5777" y="7140"/>
                  </a:moveTo>
                  <a:cubicBezTo>
                    <a:pt x="5776" y="7143"/>
                    <a:pt x="5776" y="7146"/>
                    <a:pt x="5774" y="7150"/>
                  </a:cubicBezTo>
                  <a:lnTo>
                    <a:pt x="4971" y="7150"/>
                  </a:lnTo>
                  <a:lnTo>
                    <a:pt x="4971" y="7140"/>
                  </a:lnTo>
                  <a:close/>
                  <a:moveTo>
                    <a:pt x="1430" y="7087"/>
                  </a:moveTo>
                  <a:lnTo>
                    <a:pt x="1522" y="7179"/>
                  </a:lnTo>
                  <a:lnTo>
                    <a:pt x="1511" y="7190"/>
                  </a:lnTo>
                  <a:lnTo>
                    <a:pt x="1418" y="7099"/>
                  </a:lnTo>
                  <a:lnTo>
                    <a:pt x="1430" y="7087"/>
                  </a:lnTo>
                  <a:close/>
                  <a:moveTo>
                    <a:pt x="5765" y="7196"/>
                  </a:moveTo>
                  <a:cubicBezTo>
                    <a:pt x="5763" y="7201"/>
                    <a:pt x="5762" y="7208"/>
                    <a:pt x="5761" y="7214"/>
                  </a:cubicBezTo>
                  <a:lnTo>
                    <a:pt x="5014" y="7214"/>
                  </a:lnTo>
                  <a:lnTo>
                    <a:pt x="5014" y="7196"/>
                  </a:lnTo>
                  <a:close/>
                  <a:moveTo>
                    <a:pt x="5750" y="7258"/>
                  </a:moveTo>
                  <a:cubicBezTo>
                    <a:pt x="5750" y="7262"/>
                    <a:pt x="5748" y="7266"/>
                    <a:pt x="5748" y="7268"/>
                  </a:cubicBezTo>
                  <a:lnTo>
                    <a:pt x="4971" y="7268"/>
                  </a:lnTo>
                  <a:lnTo>
                    <a:pt x="4971" y="7258"/>
                  </a:lnTo>
                  <a:close/>
                  <a:moveTo>
                    <a:pt x="5739" y="7315"/>
                  </a:moveTo>
                  <a:cubicBezTo>
                    <a:pt x="5738" y="7320"/>
                    <a:pt x="5736" y="7326"/>
                    <a:pt x="5736" y="7332"/>
                  </a:cubicBezTo>
                  <a:lnTo>
                    <a:pt x="5014" y="7332"/>
                  </a:lnTo>
                  <a:lnTo>
                    <a:pt x="5014" y="7315"/>
                  </a:lnTo>
                  <a:close/>
                  <a:moveTo>
                    <a:pt x="2828" y="6087"/>
                  </a:moveTo>
                  <a:lnTo>
                    <a:pt x="2835" y="6096"/>
                  </a:lnTo>
                  <a:lnTo>
                    <a:pt x="1595" y="7336"/>
                  </a:lnTo>
                  <a:lnTo>
                    <a:pt x="1587" y="7327"/>
                  </a:lnTo>
                  <a:lnTo>
                    <a:pt x="2828" y="6087"/>
                  </a:lnTo>
                  <a:close/>
                  <a:moveTo>
                    <a:pt x="9874" y="5834"/>
                  </a:moveTo>
                  <a:lnTo>
                    <a:pt x="9874" y="7380"/>
                  </a:lnTo>
                  <a:lnTo>
                    <a:pt x="9140" y="7380"/>
                  </a:lnTo>
                  <a:lnTo>
                    <a:pt x="9140" y="5834"/>
                  </a:lnTo>
                  <a:close/>
                  <a:moveTo>
                    <a:pt x="2839" y="5951"/>
                  </a:moveTo>
                  <a:cubicBezTo>
                    <a:pt x="2855" y="5951"/>
                    <a:pt x="2870" y="5956"/>
                    <a:pt x="2882" y="5968"/>
                  </a:cubicBezTo>
                  <a:lnTo>
                    <a:pt x="1467" y="7383"/>
                  </a:lnTo>
                  <a:cubicBezTo>
                    <a:pt x="1444" y="7359"/>
                    <a:pt x="1444" y="7321"/>
                    <a:pt x="1468" y="7298"/>
                  </a:cubicBezTo>
                  <a:lnTo>
                    <a:pt x="2796" y="5970"/>
                  </a:lnTo>
                  <a:cubicBezTo>
                    <a:pt x="2808" y="5959"/>
                    <a:pt x="2823" y="5951"/>
                    <a:pt x="2839" y="5951"/>
                  </a:cubicBezTo>
                  <a:close/>
                  <a:moveTo>
                    <a:pt x="5731" y="7377"/>
                  </a:moveTo>
                  <a:cubicBezTo>
                    <a:pt x="5730" y="7380"/>
                    <a:pt x="5729" y="7384"/>
                    <a:pt x="5729" y="7388"/>
                  </a:cubicBezTo>
                  <a:lnTo>
                    <a:pt x="4972" y="7388"/>
                  </a:lnTo>
                  <a:lnTo>
                    <a:pt x="4972" y="7377"/>
                  </a:lnTo>
                  <a:close/>
                  <a:moveTo>
                    <a:pt x="2896" y="6097"/>
                  </a:moveTo>
                  <a:lnTo>
                    <a:pt x="2904" y="6104"/>
                  </a:lnTo>
                  <a:lnTo>
                    <a:pt x="1602" y="7405"/>
                  </a:lnTo>
                  <a:lnTo>
                    <a:pt x="1595" y="7398"/>
                  </a:lnTo>
                  <a:lnTo>
                    <a:pt x="2896" y="6097"/>
                  </a:lnTo>
                  <a:close/>
                  <a:moveTo>
                    <a:pt x="2907" y="6166"/>
                  </a:moveTo>
                  <a:lnTo>
                    <a:pt x="2918" y="6178"/>
                  </a:lnTo>
                  <a:lnTo>
                    <a:pt x="1678" y="7419"/>
                  </a:lnTo>
                  <a:lnTo>
                    <a:pt x="1666" y="7407"/>
                  </a:lnTo>
                  <a:lnTo>
                    <a:pt x="2907" y="6166"/>
                  </a:lnTo>
                  <a:close/>
                  <a:moveTo>
                    <a:pt x="5723" y="7433"/>
                  </a:moveTo>
                  <a:cubicBezTo>
                    <a:pt x="5723" y="7438"/>
                    <a:pt x="5720" y="7443"/>
                    <a:pt x="5719" y="7451"/>
                  </a:cubicBezTo>
                  <a:lnTo>
                    <a:pt x="5013" y="7451"/>
                  </a:lnTo>
                  <a:lnTo>
                    <a:pt x="5013" y="7433"/>
                  </a:lnTo>
                  <a:close/>
                  <a:moveTo>
                    <a:pt x="2980" y="6181"/>
                  </a:moveTo>
                  <a:lnTo>
                    <a:pt x="2988" y="6188"/>
                  </a:lnTo>
                  <a:lnTo>
                    <a:pt x="1687" y="7490"/>
                  </a:lnTo>
                  <a:lnTo>
                    <a:pt x="1679" y="7482"/>
                  </a:lnTo>
                  <a:lnTo>
                    <a:pt x="2980" y="6181"/>
                  </a:lnTo>
                  <a:close/>
                  <a:moveTo>
                    <a:pt x="2991" y="6251"/>
                  </a:moveTo>
                  <a:lnTo>
                    <a:pt x="3003" y="6262"/>
                  </a:lnTo>
                  <a:lnTo>
                    <a:pt x="1763" y="7504"/>
                  </a:lnTo>
                  <a:lnTo>
                    <a:pt x="1750" y="7491"/>
                  </a:lnTo>
                  <a:lnTo>
                    <a:pt x="2991" y="6251"/>
                  </a:lnTo>
                  <a:close/>
                  <a:moveTo>
                    <a:pt x="5717" y="7495"/>
                  </a:moveTo>
                  <a:cubicBezTo>
                    <a:pt x="5715" y="7499"/>
                    <a:pt x="5715" y="7504"/>
                    <a:pt x="5715" y="7506"/>
                  </a:cubicBezTo>
                  <a:lnTo>
                    <a:pt x="4972" y="7506"/>
                  </a:lnTo>
                  <a:lnTo>
                    <a:pt x="4972" y="7495"/>
                  </a:lnTo>
                  <a:close/>
                  <a:moveTo>
                    <a:pt x="5712" y="7552"/>
                  </a:moveTo>
                  <a:cubicBezTo>
                    <a:pt x="5712" y="7557"/>
                    <a:pt x="5710" y="7564"/>
                    <a:pt x="5710" y="7569"/>
                  </a:cubicBezTo>
                  <a:lnTo>
                    <a:pt x="5014" y="7569"/>
                  </a:lnTo>
                  <a:lnTo>
                    <a:pt x="5014" y="7552"/>
                  </a:lnTo>
                  <a:close/>
                  <a:moveTo>
                    <a:pt x="3065" y="6265"/>
                  </a:moveTo>
                  <a:lnTo>
                    <a:pt x="3072" y="6273"/>
                  </a:lnTo>
                  <a:lnTo>
                    <a:pt x="1771" y="7574"/>
                  </a:lnTo>
                  <a:lnTo>
                    <a:pt x="1764" y="7567"/>
                  </a:lnTo>
                  <a:lnTo>
                    <a:pt x="3065" y="6265"/>
                  </a:lnTo>
                  <a:close/>
                  <a:moveTo>
                    <a:pt x="3076" y="6335"/>
                  </a:moveTo>
                  <a:lnTo>
                    <a:pt x="3087" y="6347"/>
                  </a:lnTo>
                  <a:lnTo>
                    <a:pt x="1846" y="7588"/>
                  </a:lnTo>
                  <a:lnTo>
                    <a:pt x="1834" y="7575"/>
                  </a:lnTo>
                  <a:lnTo>
                    <a:pt x="3076" y="6335"/>
                  </a:lnTo>
                  <a:close/>
                  <a:moveTo>
                    <a:pt x="5710" y="7615"/>
                  </a:moveTo>
                  <a:cubicBezTo>
                    <a:pt x="5709" y="7617"/>
                    <a:pt x="5709" y="7622"/>
                    <a:pt x="5709" y="7626"/>
                  </a:cubicBezTo>
                  <a:lnTo>
                    <a:pt x="4972" y="7626"/>
                  </a:lnTo>
                  <a:lnTo>
                    <a:pt x="4972" y="7615"/>
                  </a:lnTo>
                  <a:close/>
                  <a:moveTo>
                    <a:pt x="3149" y="6349"/>
                  </a:moveTo>
                  <a:lnTo>
                    <a:pt x="3157" y="6356"/>
                  </a:lnTo>
                  <a:lnTo>
                    <a:pt x="1855" y="7658"/>
                  </a:lnTo>
                  <a:lnTo>
                    <a:pt x="1848" y="7649"/>
                  </a:lnTo>
                  <a:lnTo>
                    <a:pt x="3149" y="6349"/>
                  </a:lnTo>
                  <a:close/>
                  <a:moveTo>
                    <a:pt x="3158" y="6419"/>
                  </a:moveTo>
                  <a:lnTo>
                    <a:pt x="3169" y="6431"/>
                  </a:lnTo>
                  <a:lnTo>
                    <a:pt x="1929" y="7672"/>
                  </a:lnTo>
                  <a:lnTo>
                    <a:pt x="1918" y="7660"/>
                  </a:lnTo>
                  <a:lnTo>
                    <a:pt x="3158" y="6419"/>
                  </a:lnTo>
                  <a:close/>
                  <a:moveTo>
                    <a:pt x="5708" y="7670"/>
                  </a:moveTo>
                  <a:lnTo>
                    <a:pt x="5708" y="7688"/>
                  </a:lnTo>
                  <a:lnTo>
                    <a:pt x="5016" y="7688"/>
                  </a:lnTo>
                  <a:lnTo>
                    <a:pt x="5016" y="7670"/>
                  </a:lnTo>
                  <a:close/>
                  <a:moveTo>
                    <a:pt x="3232" y="6433"/>
                  </a:moveTo>
                  <a:lnTo>
                    <a:pt x="3240" y="6441"/>
                  </a:lnTo>
                  <a:lnTo>
                    <a:pt x="1939" y="7742"/>
                  </a:lnTo>
                  <a:lnTo>
                    <a:pt x="1931" y="7733"/>
                  </a:lnTo>
                  <a:lnTo>
                    <a:pt x="3232" y="6433"/>
                  </a:lnTo>
                  <a:close/>
                  <a:moveTo>
                    <a:pt x="5707" y="7733"/>
                  </a:moveTo>
                  <a:lnTo>
                    <a:pt x="5707" y="7744"/>
                  </a:lnTo>
                  <a:lnTo>
                    <a:pt x="4971" y="7744"/>
                  </a:lnTo>
                  <a:lnTo>
                    <a:pt x="4971" y="7733"/>
                  </a:lnTo>
                  <a:close/>
                  <a:moveTo>
                    <a:pt x="3242" y="6503"/>
                  </a:moveTo>
                  <a:lnTo>
                    <a:pt x="3255" y="6514"/>
                  </a:lnTo>
                  <a:lnTo>
                    <a:pt x="2014" y="7755"/>
                  </a:lnTo>
                  <a:lnTo>
                    <a:pt x="2002" y="7743"/>
                  </a:lnTo>
                  <a:lnTo>
                    <a:pt x="3242" y="6503"/>
                  </a:lnTo>
                  <a:close/>
                  <a:moveTo>
                    <a:pt x="5707" y="7789"/>
                  </a:moveTo>
                  <a:lnTo>
                    <a:pt x="5707" y="7806"/>
                  </a:lnTo>
                  <a:lnTo>
                    <a:pt x="5014" y="7806"/>
                  </a:lnTo>
                  <a:lnTo>
                    <a:pt x="5014" y="7789"/>
                  </a:lnTo>
                  <a:close/>
                  <a:moveTo>
                    <a:pt x="9874" y="7426"/>
                  </a:moveTo>
                  <a:lnTo>
                    <a:pt x="9874" y="7815"/>
                  </a:lnTo>
                  <a:lnTo>
                    <a:pt x="9140" y="7815"/>
                  </a:lnTo>
                  <a:lnTo>
                    <a:pt x="9140" y="7426"/>
                  </a:lnTo>
                  <a:close/>
                  <a:moveTo>
                    <a:pt x="3316" y="6516"/>
                  </a:moveTo>
                  <a:lnTo>
                    <a:pt x="3325" y="6525"/>
                  </a:lnTo>
                  <a:lnTo>
                    <a:pt x="2023" y="7826"/>
                  </a:lnTo>
                  <a:lnTo>
                    <a:pt x="2016" y="7818"/>
                  </a:lnTo>
                  <a:lnTo>
                    <a:pt x="3316" y="6516"/>
                  </a:lnTo>
                  <a:close/>
                  <a:moveTo>
                    <a:pt x="3327" y="6587"/>
                  </a:moveTo>
                  <a:lnTo>
                    <a:pt x="3339" y="6599"/>
                  </a:lnTo>
                  <a:lnTo>
                    <a:pt x="2098" y="7839"/>
                  </a:lnTo>
                  <a:lnTo>
                    <a:pt x="2086" y="7827"/>
                  </a:lnTo>
                  <a:lnTo>
                    <a:pt x="3327" y="6587"/>
                  </a:lnTo>
                  <a:close/>
                  <a:moveTo>
                    <a:pt x="5707" y="7853"/>
                  </a:moveTo>
                  <a:lnTo>
                    <a:pt x="5707" y="7863"/>
                  </a:lnTo>
                  <a:lnTo>
                    <a:pt x="4971" y="7863"/>
                  </a:lnTo>
                  <a:lnTo>
                    <a:pt x="4971" y="7853"/>
                  </a:lnTo>
                  <a:close/>
                  <a:moveTo>
                    <a:pt x="3400" y="6601"/>
                  </a:moveTo>
                  <a:lnTo>
                    <a:pt x="3409" y="6609"/>
                  </a:lnTo>
                  <a:lnTo>
                    <a:pt x="2108" y="7911"/>
                  </a:lnTo>
                  <a:lnTo>
                    <a:pt x="2100" y="7902"/>
                  </a:lnTo>
                  <a:lnTo>
                    <a:pt x="3400" y="6601"/>
                  </a:lnTo>
                  <a:close/>
                  <a:moveTo>
                    <a:pt x="9640" y="7860"/>
                  </a:moveTo>
                  <a:lnTo>
                    <a:pt x="9684" y="7902"/>
                  </a:lnTo>
                  <a:lnTo>
                    <a:pt x="9675" y="7911"/>
                  </a:lnTo>
                  <a:lnTo>
                    <a:pt x="9626" y="7860"/>
                  </a:lnTo>
                  <a:close/>
                  <a:moveTo>
                    <a:pt x="3411" y="6671"/>
                  </a:moveTo>
                  <a:lnTo>
                    <a:pt x="3424" y="6683"/>
                  </a:lnTo>
                  <a:lnTo>
                    <a:pt x="2182" y="7923"/>
                  </a:lnTo>
                  <a:lnTo>
                    <a:pt x="2171" y="7912"/>
                  </a:lnTo>
                  <a:lnTo>
                    <a:pt x="3411" y="6671"/>
                  </a:lnTo>
                  <a:close/>
                  <a:moveTo>
                    <a:pt x="9561" y="7860"/>
                  </a:moveTo>
                  <a:lnTo>
                    <a:pt x="9612" y="7912"/>
                  </a:lnTo>
                  <a:lnTo>
                    <a:pt x="9600" y="7923"/>
                  </a:lnTo>
                  <a:lnTo>
                    <a:pt x="9537" y="7860"/>
                  </a:lnTo>
                  <a:close/>
                  <a:moveTo>
                    <a:pt x="8791" y="5417"/>
                  </a:moveTo>
                  <a:lnTo>
                    <a:pt x="8791" y="7927"/>
                  </a:lnTo>
                  <a:lnTo>
                    <a:pt x="8704" y="7927"/>
                  </a:lnTo>
                  <a:lnTo>
                    <a:pt x="8704" y="5417"/>
                  </a:lnTo>
                  <a:close/>
                  <a:moveTo>
                    <a:pt x="10310" y="5417"/>
                  </a:moveTo>
                  <a:lnTo>
                    <a:pt x="10310" y="7927"/>
                  </a:lnTo>
                  <a:lnTo>
                    <a:pt x="10222" y="7927"/>
                  </a:lnTo>
                  <a:lnTo>
                    <a:pt x="10222" y="5417"/>
                  </a:lnTo>
                  <a:close/>
                  <a:moveTo>
                    <a:pt x="5707" y="7907"/>
                  </a:moveTo>
                  <a:lnTo>
                    <a:pt x="5707" y="7933"/>
                  </a:lnTo>
                  <a:lnTo>
                    <a:pt x="5014" y="7933"/>
                  </a:lnTo>
                  <a:lnTo>
                    <a:pt x="5014" y="7907"/>
                  </a:lnTo>
                  <a:close/>
                  <a:moveTo>
                    <a:pt x="8327" y="7891"/>
                  </a:moveTo>
                  <a:lnTo>
                    <a:pt x="8355" y="7918"/>
                  </a:lnTo>
                  <a:lnTo>
                    <a:pt x="8355" y="7933"/>
                  </a:lnTo>
                  <a:lnTo>
                    <a:pt x="8317" y="7895"/>
                  </a:lnTo>
                  <a:cubicBezTo>
                    <a:pt x="8319" y="7894"/>
                    <a:pt x="8323" y="7892"/>
                    <a:pt x="8327" y="7891"/>
                  </a:cubicBezTo>
                  <a:close/>
                  <a:moveTo>
                    <a:pt x="14049" y="7048"/>
                  </a:moveTo>
                  <a:lnTo>
                    <a:pt x="14049" y="7922"/>
                  </a:lnTo>
                  <a:lnTo>
                    <a:pt x="14049" y="7922"/>
                  </a:lnTo>
                  <a:cubicBezTo>
                    <a:pt x="14030" y="7912"/>
                    <a:pt x="14008" y="7905"/>
                    <a:pt x="13986" y="7902"/>
                  </a:cubicBezTo>
                  <a:cubicBezTo>
                    <a:pt x="13983" y="7902"/>
                    <a:pt x="13980" y="7902"/>
                    <a:pt x="13977" y="7902"/>
                  </a:cubicBezTo>
                  <a:cubicBezTo>
                    <a:pt x="13948" y="7902"/>
                    <a:pt x="13910" y="7914"/>
                    <a:pt x="13872" y="7927"/>
                  </a:cubicBezTo>
                  <a:cubicBezTo>
                    <a:pt x="13832" y="7942"/>
                    <a:pt x="13790" y="7957"/>
                    <a:pt x="13754" y="7957"/>
                  </a:cubicBezTo>
                  <a:lnTo>
                    <a:pt x="13753" y="7957"/>
                  </a:lnTo>
                  <a:cubicBezTo>
                    <a:pt x="13717" y="7957"/>
                    <a:pt x="13675" y="7943"/>
                    <a:pt x="13634" y="7932"/>
                  </a:cubicBezTo>
                  <a:cubicBezTo>
                    <a:pt x="13602" y="7922"/>
                    <a:pt x="13574" y="7913"/>
                    <a:pt x="13548" y="7912"/>
                  </a:cubicBezTo>
                  <a:lnTo>
                    <a:pt x="13548" y="7048"/>
                  </a:lnTo>
                  <a:close/>
                  <a:moveTo>
                    <a:pt x="3485" y="6684"/>
                  </a:moveTo>
                  <a:lnTo>
                    <a:pt x="3493" y="6693"/>
                  </a:lnTo>
                  <a:lnTo>
                    <a:pt x="2192" y="7994"/>
                  </a:lnTo>
                  <a:lnTo>
                    <a:pt x="2185" y="7985"/>
                  </a:lnTo>
                  <a:lnTo>
                    <a:pt x="3485" y="6684"/>
                  </a:lnTo>
                  <a:close/>
                  <a:moveTo>
                    <a:pt x="9473" y="7860"/>
                  </a:moveTo>
                  <a:lnTo>
                    <a:pt x="9599" y="7987"/>
                  </a:lnTo>
                  <a:lnTo>
                    <a:pt x="9591" y="7995"/>
                  </a:lnTo>
                  <a:lnTo>
                    <a:pt x="9458" y="7860"/>
                  </a:lnTo>
                  <a:close/>
                  <a:moveTo>
                    <a:pt x="3494" y="6756"/>
                  </a:moveTo>
                  <a:lnTo>
                    <a:pt x="3506" y="6767"/>
                  </a:lnTo>
                  <a:lnTo>
                    <a:pt x="2266" y="8008"/>
                  </a:lnTo>
                  <a:lnTo>
                    <a:pt x="2254" y="7996"/>
                  </a:lnTo>
                  <a:lnTo>
                    <a:pt x="3494" y="6756"/>
                  </a:lnTo>
                  <a:close/>
                  <a:moveTo>
                    <a:pt x="9394" y="7860"/>
                  </a:moveTo>
                  <a:lnTo>
                    <a:pt x="9529" y="7996"/>
                  </a:lnTo>
                  <a:lnTo>
                    <a:pt x="9517" y="8008"/>
                  </a:lnTo>
                  <a:lnTo>
                    <a:pt x="9369" y="7860"/>
                  </a:lnTo>
                  <a:close/>
                  <a:moveTo>
                    <a:pt x="13981" y="7949"/>
                  </a:moveTo>
                  <a:cubicBezTo>
                    <a:pt x="14022" y="7953"/>
                    <a:pt x="14058" y="7974"/>
                    <a:pt x="14081" y="8004"/>
                  </a:cubicBezTo>
                  <a:cubicBezTo>
                    <a:pt x="14082" y="8006"/>
                    <a:pt x="14082" y="8007"/>
                    <a:pt x="14083" y="8008"/>
                  </a:cubicBezTo>
                  <a:cubicBezTo>
                    <a:pt x="14061" y="8007"/>
                    <a:pt x="14038" y="8006"/>
                    <a:pt x="14015" y="8006"/>
                  </a:cubicBezTo>
                  <a:cubicBezTo>
                    <a:pt x="14003" y="7999"/>
                    <a:pt x="13991" y="7994"/>
                    <a:pt x="13977" y="7992"/>
                  </a:cubicBezTo>
                  <a:cubicBezTo>
                    <a:pt x="13974" y="7992"/>
                    <a:pt x="13971" y="7991"/>
                    <a:pt x="13968" y="7991"/>
                  </a:cubicBezTo>
                  <a:cubicBezTo>
                    <a:pt x="13949" y="7991"/>
                    <a:pt x="13931" y="7998"/>
                    <a:pt x="13917" y="8008"/>
                  </a:cubicBezTo>
                  <a:cubicBezTo>
                    <a:pt x="13870" y="8010"/>
                    <a:pt x="13824" y="8013"/>
                    <a:pt x="13777" y="8020"/>
                  </a:cubicBezTo>
                  <a:lnTo>
                    <a:pt x="13777" y="8001"/>
                  </a:lnTo>
                  <a:cubicBezTo>
                    <a:pt x="13814" y="7996"/>
                    <a:pt x="13853" y="7983"/>
                    <a:pt x="13887" y="7971"/>
                  </a:cubicBezTo>
                  <a:cubicBezTo>
                    <a:pt x="13921" y="7959"/>
                    <a:pt x="13956" y="7949"/>
                    <a:pt x="13981" y="7949"/>
                  </a:cubicBezTo>
                  <a:close/>
                  <a:moveTo>
                    <a:pt x="8275" y="7918"/>
                  </a:moveTo>
                  <a:lnTo>
                    <a:pt x="8356" y="8000"/>
                  </a:lnTo>
                  <a:cubicBezTo>
                    <a:pt x="8356" y="8002"/>
                    <a:pt x="8356" y="8006"/>
                    <a:pt x="8357" y="8008"/>
                  </a:cubicBezTo>
                  <a:cubicBezTo>
                    <a:pt x="8359" y="8013"/>
                    <a:pt x="8360" y="8017"/>
                    <a:pt x="8361" y="8021"/>
                  </a:cubicBezTo>
                  <a:cubicBezTo>
                    <a:pt x="8362" y="8023"/>
                    <a:pt x="8362" y="8028"/>
                    <a:pt x="8364" y="8031"/>
                  </a:cubicBezTo>
                  <a:lnTo>
                    <a:pt x="8259" y="7926"/>
                  </a:lnTo>
                  <a:lnTo>
                    <a:pt x="8275" y="7918"/>
                  </a:lnTo>
                  <a:close/>
                  <a:moveTo>
                    <a:pt x="8745" y="7974"/>
                  </a:moveTo>
                  <a:lnTo>
                    <a:pt x="8789" y="8018"/>
                  </a:lnTo>
                  <a:lnTo>
                    <a:pt x="8789" y="8033"/>
                  </a:lnTo>
                  <a:lnTo>
                    <a:pt x="8730" y="7974"/>
                  </a:lnTo>
                  <a:close/>
                  <a:moveTo>
                    <a:pt x="13502" y="7048"/>
                  </a:moveTo>
                  <a:lnTo>
                    <a:pt x="13502" y="7917"/>
                  </a:lnTo>
                  <a:cubicBezTo>
                    <a:pt x="13456" y="7929"/>
                    <a:pt x="13417" y="7954"/>
                    <a:pt x="13391" y="7992"/>
                  </a:cubicBezTo>
                  <a:cubicBezTo>
                    <a:pt x="13389" y="7996"/>
                    <a:pt x="13386" y="8001"/>
                    <a:pt x="13384" y="8007"/>
                  </a:cubicBezTo>
                  <a:cubicBezTo>
                    <a:pt x="13366" y="8015"/>
                    <a:pt x="13349" y="8022"/>
                    <a:pt x="13331" y="8028"/>
                  </a:cubicBezTo>
                  <a:cubicBezTo>
                    <a:pt x="13312" y="8033"/>
                    <a:pt x="13292" y="8034"/>
                    <a:pt x="13273" y="8036"/>
                  </a:cubicBezTo>
                  <a:cubicBezTo>
                    <a:pt x="13260" y="8028"/>
                    <a:pt x="13247" y="8020"/>
                    <a:pt x="13231" y="8015"/>
                  </a:cubicBezTo>
                  <a:lnTo>
                    <a:pt x="13231" y="7693"/>
                  </a:lnTo>
                  <a:cubicBezTo>
                    <a:pt x="13231" y="7469"/>
                    <a:pt x="13196" y="7253"/>
                    <a:pt x="13134" y="7048"/>
                  </a:cubicBezTo>
                  <a:close/>
                  <a:moveTo>
                    <a:pt x="14341" y="8032"/>
                  </a:moveTo>
                  <a:cubicBezTo>
                    <a:pt x="14356" y="8032"/>
                    <a:pt x="14372" y="8034"/>
                    <a:pt x="14387" y="8039"/>
                  </a:cubicBezTo>
                  <a:cubicBezTo>
                    <a:pt x="14399" y="8043"/>
                    <a:pt x="14414" y="8057"/>
                    <a:pt x="14431" y="8071"/>
                  </a:cubicBezTo>
                  <a:cubicBezTo>
                    <a:pt x="14388" y="8058"/>
                    <a:pt x="14343" y="8047"/>
                    <a:pt x="14298" y="8037"/>
                  </a:cubicBezTo>
                  <a:cubicBezTo>
                    <a:pt x="14312" y="8034"/>
                    <a:pt x="14327" y="8032"/>
                    <a:pt x="14341" y="8032"/>
                  </a:cubicBezTo>
                  <a:close/>
                  <a:moveTo>
                    <a:pt x="3568" y="6769"/>
                  </a:moveTo>
                  <a:lnTo>
                    <a:pt x="3577" y="6777"/>
                  </a:lnTo>
                  <a:lnTo>
                    <a:pt x="2275" y="8078"/>
                  </a:lnTo>
                  <a:lnTo>
                    <a:pt x="2267" y="8070"/>
                  </a:lnTo>
                  <a:lnTo>
                    <a:pt x="3568" y="6769"/>
                  </a:lnTo>
                  <a:close/>
                  <a:moveTo>
                    <a:pt x="9304" y="7860"/>
                  </a:moveTo>
                  <a:lnTo>
                    <a:pt x="9515" y="8071"/>
                  </a:lnTo>
                  <a:lnTo>
                    <a:pt x="9506" y="8079"/>
                  </a:lnTo>
                  <a:lnTo>
                    <a:pt x="9289" y="7860"/>
                  </a:lnTo>
                  <a:close/>
                  <a:moveTo>
                    <a:pt x="8472" y="5254"/>
                  </a:moveTo>
                  <a:lnTo>
                    <a:pt x="8472" y="8089"/>
                  </a:lnTo>
                  <a:cubicBezTo>
                    <a:pt x="8429" y="8069"/>
                    <a:pt x="8399" y="8026"/>
                    <a:pt x="8399" y="7975"/>
                  </a:cubicBezTo>
                  <a:lnTo>
                    <a:pt x="8399" y="5368"/>
                  </a:lnTo>
                  <a:cubicBezTo>
                    <a:pt x="8399" y="5317"/>
                    <a:pt x="8429" y="5274"/>
                    <a:pt x="8472" y="5254"/>
                  </a:cubicBezTo>
                  <a:close/>
                  <a:moveTo>
                    <a:pt x="9992" y="5254"/>
                  </a:moveTo>
                  <a:lnTo>
                    <a:pt x="9992" y="8089"/>
                  </a:lnTo>
                  <a:cubicBezTo>
                    <a:pt x="9948" y="8069"/>
                    <a:pt x="9920" y="8026"/>
                    <a:pt x="9920" y="7975"/>
                  </a:cubicBezTo>
                  <a:lnTo>
                    <a:pt x="9920" y="5368"/>
                  </a:lnTo>
                  <a:cubicBezTo>
                    <a:pt x="9920" y="5317"/>
                    <a:pt x="9948" y="5274"/>
                    <a:pt x="9992" y="5254"/>
                  </a:cubicBezTo>
                  <a:close/>
                  <a:moveTo>
                    <a:pt x="9021" y="5255"/>
                  </a:moveTo>
                  <a:cubicBezTo>
                    <a:pt x="9066" y="5274"/>
                    <a:pt x="9094" y="5318"/>
                    <a:pt x="9094" y="5368"/>
                  </a:cubicBezTo>
                  <a:lnTo>
                    <a:pt x="9094" y="7976"/>
                  </a:lnTo>
                  <a:cubicBezTo>
                    <a:pt x="9094" y="8026"/>
                    <a:pt x="9066" y="8070"/>
                    <a:pt x="9021" y="8090"/>
                  </a:cubicBezTo>
                  <a:lnTo>
                    <a:pt x="9021" y="5255"/>
                  </a:lnTo>
                  <a:close/>
                  <a:moveTo>
                    <a:pt x="10542" y="5254"/>
                  </a:moveTo>
                  <a:cubicBezTo>
                    <a:pt x="10585" y="5274"/>
                    <a:pt x="10614" y="5317"/>
                    <a:pt x="10614" y="5368"/>
                  </a:cubicBezTo>
                  <a:lnTo>
                    <a:pt x="10614" y="7976"/>
                  </a:lnTo>
                  <a:cubicBezTo>
                    <a:pt x="10614" y="8026"/>
                    <a:pt x="10585" y="8070"/>
                    <a:pt x="10542" y="8090"/>
                  </a:cubicBezTo>
                  <a:lnTo>
                    <a:pt x="10542" y="5254"/>
                  </a:lnTo>
                  <a:close/>
                  <a:moveTo>
                    <a:pt x="3579" y="6839"/>
                  </a:moveTo>
                  <a:lnTo>
                    <a:pt x="3590" y="6851"/>
                  </a:lnTo>
                  <a:lnTo>
                    <a:pt x="2350" y="8091"/>
                  </a:lnTo>
                  <a:lnTo>
                    <a:pt x="2338" y="8079"/>
                  </a:lnTo>
                  <a:lnTo>
                    <a:pt x="3579" y="6839"/>
                  </a:lnTo>
                  <a:close/>
                  <a:moveTo>
                    <a:pt x="9225" y="7860"/>
                  </a:moveTo>
                  <a:lnTo>
                    <a:pt x="9444" y="8080"/>
                  </a:lnTo>
                  <a:lnTo>
                    <a:pt x="9433" y="8092"/>
                  </a:lnTo>
                  <a:lnTo>
                    <a:pt x="9201" y="7860"/>
                  </a:lnTo>
                  <a:close/>
                  <a:moveTo>
                    <a:pt x="8971" y="5244"/>
                  </a:moveTo>
                  <a:cubicBezTo>
                    <a:pt x="8973" y="5244"/>
                    <a:pt x="8974" y="5245"/>
                    <a:pt x="8977" y="5245"/>
                  </a:cubicBezTo>
                  <a:lnTo>
                    <a:pt x="8977" y="8100"/>
                  </a:lnTo>
                  <a:lnTo>
                    <a:pt x="8836" y="8100"/>
                  </a:lnTo>
                  <a:lnTo>
                    <a:pt x="8836" y="5244"/>
                  </a:lnTo>
                  <a:close/>
                  <a:moveTo>
                    <a:pt x="10497" y="5244"/>
                  </a:moveTo>
                  <a:lnTo>
                    <a:pt x="10497" y="8100"/>
                  </a:lnTo>
                  <a:lnTo>
                    <a:pt x="10355" y="8100"/>
                  </a:lnTo>
                  <a:lnTo>
                    <a:pt x="10355" y="5244"/>
                  </a:lnTo>
                  <a:close/>
                  <a:moveTo>
                    <a:pt x="8657" y="5244"/>
                  </a:moveTo>
                  <a:lnTo>
                    <a:pt x="8657" y="8101"/>
                  </a:lnTo>
                  <a:lnTo>
                    <a:pt x="8518" y="8101"/>
                  </a:lnTo>
                  <a:lnTo>
                    <a:pt x="8518" y="5244"/>
                  </a:lnTo>
                  <a:close/>
                  <a:moveTo>
                    <a:pt x="10179" y="5244"/>
                  </a:moveTo>
                  <a:lnTo>
                    <a:pt x="10179" y="8101"/>
                  </a:lnTo>
                  <a:lnTo>
                    <a:pt x="10038" y="8101"/>
                  </a:lnTo>
                  <a:lnTo>
                    <a:pt x="10038" y="5244"/>
                  </a:lnTo>
                  <a:close/>
                  <a:moveTo>
                    <a:pt x="13535" y="7958"/>
                  </a:moveTo>
                  <a:cubicBezTo>
                    <a:pt x="13556" y="7958"/>
                    <a:pt x="13588" y="7968"/>
                    <a:pt x="13622" y="7978"/>
                  </a:cubicBezTo>
                  <a:cubicBezTo>
                    <a:pt x="13656" y="7989"/>
                    <a:pt x="13696" y="8000"/>
                    <a:pt x="13733" y="8002"/>
                  </a:cubicBezTo>
                  <a:lnTo>
                    <a:pt x="13733" y="8026"/>
                  </a:lnTo>
                  <a:cubicBezTo>
                    <a:pt x="13697" y="8031"/>
                    <a:pt x="13660" y="8038"/>
                    <a:pt x="13626" y="8047"/>
                  </a:cubicBezTo>
                  <a:cubicBezTo>
                    <a:pt x="13611" y="8018"/>
                    <a:pt x="13581" y="7999"/>
                    <a:pt x="13545" y="7999"/>
                  </a:cubicBezTo>
                  <a:cubicBezTo>
                    <a:pt x="13542" y="7999"/>
                    <a:pt x="13538" y="7999"/>
                    <a:pt x="13533" y="8000"/>
                  </a:cubicBezTo>
                  <a:cubicBezTo>
                    <a:pt x="13507" y="8004"/>
                    <a:pt x="13485" y="8017"/>
                    <a:pt x="13472" y="8037"/>
                  </a:cubicBezTo>
                  <a:cubicBezTo>
                    <a:pt x="13460" y="8054"/>
                    <a:pt x="13455" y="8075"/>
                    <a:pt x="13459" y="8096"/>
                  </a:cubicBezTo>
                  <a:cubicBezTo>
                    <a:pt x="13444" y="8101"/>
                    <a:pt x="13428" y="8107"/>
                    <a:pt x="13414" y="8113"/>
                  </a:cubicBezTo>
                  <a:cubicBezTo>
                    <a:pt x="13414" y="8112"/>
                    <a:pt x="13413" y="8111"/>
                    <a:pt x="13413" y="8110"/>
                  </a:cubicBezTo>
                  <a:cubicBezTo>
                    <a:pt x="13404" y="8078"/>
                    <a:pt x="13409" y="8045"/>
                    <a:pt x="13429" y="8017"/>
                  </a:cubicBezTo>
                  <a:cubicBezTo>
                    <a:pt x="13450" y="7985"/>
                    <a:pt x="13486" y="7963"/>
                    <a:pt x="13527" y="7958"/>
                  </a:cubicBezTo>
                  <a:close/>
                  <a:moveTo>
                    <a:pt x="8704" y="8011"/>
                  </a:moveTo>
                  <a:lnTo>
                    <a:pt x="8791" y="8097"/>
                  </a:lnTo>
                  <a:lnTo>
                    <a:pt x="8791" y="8122"/>
                  </a:lnTo>
                  <a:lnTo>
                    <a:pt x="8704" y="8034"/>
                  </a:lnTo>
                  <a:lnTo>
                    <a:pt x="8704" y="8011"/>
                  </a:lnTo>
                  <a:close/>
                  <a:moveTo>
                    <a:pt x="13365" y="8065"/>
                  </a:moveTo>
                  <a:lnTo>
                    <a:pt x="13365" y="8065"/>
                  </a:lnTo>
                  <a:cubicBezTo>
                    <a:pt x="13362" y="8084"/>
                    <a:pt x="13364" y="8103"/>
                    <a:pt x="13367" y="8123"/>
                  </a:cubicBezTo>
                  <a:cubicBezTo>
                    <a:pt x="13369" y="8127"/>
                    <a:pt x="13370" y="8129"/>
                    <a:pt x="13371" y="8133"/>
                  </a:cubicBezTo>
                  <a:cubicBezTo>
                    <a:pt x="13362" y="8137"/>
                    <a:pt x="13355" y="8142"/>
                    <a:pt x="13345" y="8145"/>
                  </a:cubicBezTo>
                  <a:cubicBezTo>
                    <a:pt x="13345" y="8138"/>
                    <a:pt x="13344" y="8133"/>
                    <a:pt x="13343" y="8128"/>
                  </a:cubicBezTo>
                  <a:cubicBezTo>
                    <a:pt x="13338" y="8110"/>
                    <a:pt x="13328" y="8091"/>
                    <a:pt x="13318" y="8076"/>
                  </a:cubicBezTo>
                  <a:lnTo>
                    <a:pt x="13341" y="8073"/>
                  </a:lnTo>
                  <a:lnTo>
                    <a:pt x="13365" y="8065"/>
                  </a:lnTo>
                  <a:close/>
                  <a:moveTo>
                    <a:pt x="11038" y="5544"/>
                  </a:moveTo>
                  <a:cubicBezTo>
                    <a:pt x="12222" y="5544"/>
                    <a:pt x="13186" y="6508"/>
                    <a:pt x="13186" y="7693"/>
                  </a:cubicBezTo>
                  <a:lnTo>
                    <a:pt x="13186" y="8007"/>
                  </a:lnTo>
                  <a:cubicBezTo>
                    <a:pt x="13183" y="8007"/>
                    <a:pt x="13181" y="8006"/>
                    <a:pt x="13178" y="8006"/>
                  </a:cubicBezTo>
                  <a:cubicBezTo>
                    <a:pt x="13155" y="8006"/>
                    <a:pt x="13132" y="8009"/>
                    <a:pt x="13111" y="8017"/>
                  </a:cubicBezTo>
                  <a:cubicBezTo>
                    <a:pt x="13082" y="8028"/>
                    <a:pt x="13055" y="8054"/>
                    <a:pt x="13023" y="8087"/>
                  </a:cubicBezTo>
                  <a:cubicBezTo>
                    <a:pt x="12998" y="8112"/>
                    <a:pt x="12971" y="8139"/>
                    <a:pt x="12943" y="8156"/>
                  </a:cubicBezTo>
                  <a:lnTo>
                    <a:pt x="12943" y="7692"/>
                  </a:lnTo>
                  <a:cubicBezTo>
                    <a:pt x="12943" y="6642"/>
                    <a:pt x="12089" y="5788"/>
                    <a:pt x="11039" y="5788"/>
                  </a:cubicBezTo>
                  <a:lnTo>
                    <a:pt x="10661" y="5788"/>
                  </a:lnTo>
                  <a:lnTo>
                    <a:pt x="10661" y="5544"/>
                  </a:lnTo>
                  <a:close/>
                  <a:moveTo>
                    <a:pt x="3652" y="6853"/>
                  </a:moveTo>
                  <a:lnTo>
                    <a:pt x="3661" y="6861"/>
                  </a:lnTo>
                  <a:lnTo>
                    <a:pt x="2360" y="8163"/>
                  </a:lnTo>
                  <a:lnTo>
                    <a:pt x="2351" y="8154"/>
                  </a:lnTo>
                  <a:lnTo>
                    <a:pt x="3652" y="6853"/>
                  </a:lnTo>
                  <a:close/>
                  <a:moveTo>
                    <a:pt x="9140" y="7864"/>
                  </a:moveTo>
                  <a:lnTo>
                    <a:pt x="9432" y="8155"/>
                  </a:lnTo>
                  <a:lnTo>
                    <a:pt x="9424" y="8164"/>
                  </a:lnTo>
                  <a:lnTo>
                    <a:pt x="9140" y="7880"/>
                  </a:lnTo>
                  <a:lnTo>
                    <a:pt x="9140" y="7864"/>
                  </a:lnTo>
                  <a:close/>
                  <a:moveTo>
                    <a:pt x="3663" y="6924"/>
                  </a:moveTo>
                  <a:lnTo>
                    <a:pt x="3675" y="6935"/>
                  </a:lnTo>
                  <a:lnTo>
                    <a:pt x="2434" y="8175"/>
                  </a:lnTo>
                  <a:lnTo>
                    <a:pt x="2423" y="8164"/>
                  </a:lnTo>
                  <a:lnTo>
                    <a:pt x="3663" y="6924"/>
                  </a:lnTo>
                  <a:close/>
                  <a:moveTo>
                    <a:pt x="9140" y="7943"/>
                  </a:moveTo>
                  <a:lnTo>
                    <a:pt x="9361" y="8164"/>
                  </a:lnTo>
                  <a:lnTo>
                    <a:pt x="9348" y="8175"/>
                  </a:lnTo>
                  <a:lnTo>
                    <a:pt x="9140" y="7968"/>
                  </a:lnTo>
                  <a:lnTo>
                    <a:pt x="9140" y="7943"/>
                  </a:lnTo>
                  <a:close/>
                  <a:moveTo>
                    <a:pt x="13170" y="8165"/>
                  </a:moveTo>
                  <a:cubicBezTo>
                    <a:pt x="13176" y="8165"/>
                    <a:pt x="13183" y="8169"/>
                    <a:pt x="13186" y="8175"/>
                  </a:cubicBezTo>
                  <a:cubicBezTo>
                    <a:pt x="13190" y="8185"/>
                    <a:pt x="13185" y="8194"/>
                    <a:pt x="13175" y="8196"/>
                  </a:cubicBezTo>
                  <a:cubicBezTo>
                    <a:pt x="13173" y="8197"/>
                    <a:pt x="13171" y="8198"/>
                    <a:pt x="13169" y="8198"/>
                  </a:cubicBezTo>
                  <a:cubicBezTo>
                    <a:pt x="13163" y="8198"/>
                    <a:pt x="13156" y="8193"/>
                    <a:pt x="13153" y="8187"/>
                  </a:cubicBezTo>
                  <a:cubicBezTo>
                    <a:pt x="13152" y="8184"/>
                    <a:pt x="13152" y="8180"/>
                    <a:pt x="13153" y="8176"/>
                  </a:cubicBezTo>
                  <a:cubicBezTo>
                    <a:pt x="13154" y="8173"/>
                    <a:pt x="13158" y="8169"/>
                    <a:pt x="13164" y="8166"/>
                  </a:cubicBezTo>
                  <a:cubicBezTo>
                    <a:pt x="13166" y="8165"/>
                    <a:pt x="13167" y="8165"/>
                    <a:pt x="13170" y="8165"/>
                  </a:cubicBezTo>
                  <a:close/>
                  <a:moveTo>
                    <a:pt x="3737" y="6936"/>
                  </a:moveTo>
                  <a:lnTo>
                    <a:pt x="3745" y="6945"/>
                  </a:lnTo>
                  <a:lnTo>
                    <a:pt x="2444" y="8245"/>
                  </a:lnTo>
                  <a:lnTo>
                    <a:pt x="2435" y="8238"/>
                  </a:lnTo>
                  <a:lnTo>
                    <a:pt x="3737" y="6936"/>
                  </a:lnTo>
                  <a:close/>
                  <a:moveTo>
                    <a:pt x="9132" y="8023"/>
                  </a:moveTo>
                  <a:lnTo>
                    <a:pt x="9347" y="8239"/>
                  </a:lnTo>
                  <a:lnTo>
                    <a:pt x="9339" y="8247"/>
                  </a:lnTo>
                  <a:lnTo>
                    <a:pt x="9128" y="8036"/>
                  </a:lnTo>
                  <a:lnTo>
                    <a:pt x="9132" y="8023"/>
                  </a:lnTo>
                  <a:close/>
                  <a:moveTo>
                    <a:pt x="3746" y="7008"/>
                  </a:moveTo>
                  <a:lnTo>
                    <a:pt x="3758" y="7020"/>
                  </a:lnTo>
                  <a:lnTo>
                    <a:pt x="2518" y="8260"/>
                  </a:lnTo>
                  <a:lnTo>
                    <a:pt x="2506" y="8248"/>
                  </a:lnTo>
                  <a:lnTo>
                    <a:pt x="3746" y="7008"/>
                  </a:lnTo>
                  <a:close/>
                  <a:moveTo>
                    <a:pt x="9106" y="8078"/>
                  </a:moveTo>
                  <a:lnTo>
                    <a:pt x="9277" y="8248"/>
                  </a:lnTo>
                  <a:lnTo>
                    <a:pt x="9264" y="8260"/>
                  </a:lnTo>
                  <a:lnTo>
                    <a:pt x="9094" y="8090"/>
                  </a:lnTo>
                  <a:lnTo>
                    <a:pt x="9095" y="8089"/>
                  </a:lnTo>
                  <a:cubicBezTo>
                    <a:pt x="9099" y="8086"/>
                    <a:pt x="9102" y="8081"/>
                    <a:pt x="9105" y="8079"/>
                  </a:cubicBezTo>
                  <a:lnTo>
                    <a:pt x="9106" y="8078"/>
                  </a:lnTo>
                  <a:close/>
                  <a:moveTo>
                    <a:pt x="8355" y="5544"/>
                  </a:moveTo>
                  <a:lnTo>
                    <a:pt x="8355" y="5788"/>
                  </a:lnTo>
                  <a:lnTo>
                    <a:pt x="7901" y="5788"/>
                  </a:lnTo>
                  <a:cubicBezTo>
                    <a:pt x="6851" y="5788"/>
                    <a:pt x="5997" y="6642"/>
                    <a:pt x="5997" y="7693"/>
                  </a:cubicBezTo>
                  <a:lnTo>
                    <a:pt x="5997" y="8280"/>
                  </a:lnTo>
                  <a:lnTo>
                    <a:pt x="5752" y="8280"/>
                  </a:lnTo>
                  <a:lnTo>
                    <a:pt x="5752" y="7693"/>
                  </a:lnTo>
                  <a:cubicBezTo>
                    <a:pt x="5752" y="6508"/>
                    <a:pt x="6716" y="5544"/>
                    <a:pt x="7901" y="5544"/>
                  </a:cubicBezTo>
                  <a:close/>
                  <a:moveTo>
                    <a:pt x="8355" y="5834"/>
                  </a:moveTo>
                  <a:lnTo>
                    <a:pt x="8355" y="7390"/>
                  </a:lnTo>
                  <a:lnTo>
                    <a:pt x="8354" y="7390"/>
                  </a:lnTo>
                  <a:cubicBezTo>
                    <a:pt x="8164" y="7416"/>
                    <a:pt x="7988" y="7504"/>
                    <a:pt x="7850" y="7642"/>
                  </a:cubicBezTo>
                  <a:cubicBezTo>
                    <a:pt x="7681" y="7810"/>
                    <a:pt x="7589" y="8034"/>
                    <a:pt x="7589" y="8271"/>
                  </a:cubicBezTo>
                  <a:lnTo>
                    <a:pt x="7589" y="8280"/>
                  </a:lnTo>
                  <a:lnTo>
                    <a:pt x="6042" y="8280"/>
                  </a:lnTo>
                  <a:lnTo>
                    <a:pt x="6042" y="7693"/>
                  </a:lnTo>
                  <a:cubicBezTo>
                    <a:pt x="6042" y="6667"/>
                    <a:pt x="6877" y="5834"/>
                    <a:pt x="7901" y="5834"/>
                  </a:cubicBezTo>
                  <a:close/>
                  <a:moveTo>
                    <a:pt x="8353" y="7437"/>
                  </a:moveTo>
                  <a:lnTo>
                    <a:pt x="8353" y="7836"/>
                  </a:lnTo>
                  <a:cubicBezTo>
                    <a:pt x="8164" y="7890"/>
                    <a:pt x="8023" y="8064"/>
                    <a:pt x="8023" y="8271"/>
                  </a:cubicBezTo>
                  <a:lnTo>
                    <a:pt x="8023" y="8280"/>
                  </a:lnTo>
                  <a:lnTo>
                    <a:pt x="7633" y="8280"/>
                  </a:lnTo>
                  <a:lnTo>
                    <a:pt x="7633" y="8271"/>
                  </a:lnTo>
                  <a:cubicBezTo>
                    <a:pt x="7633" y="8047"/>
                    <a:pt x="7722" y="7834"/>
                    <a:pt x="7881" y="7674"/>
                  </a:cubicBezTo>
                  <a:cubicBezTo>
                    <a:pt x="8010" y="7546"/>
                    <a:pt x="8176" y="7463"/>
                    <a:pt x="8353" y="7437"/>
                  </a:cubicBezTo>
                  <a:close/>
                  <a:moveTo>
                    <a:pt x="8074" y="8222"/>
                  </a:moveTo>
                  <a:lnTo>
                    <a:pt x="8132" y="8280"/>
                  </a:lnTo>
                  <a:lnTo>
                    <a:pt x="8108" y="8280"/>
                  </a:lnTo>
                  <a:lnTo>
                    <a:pt x="8071" y="8243"/>
                  </a:lnTo>
                  <a:cubicBezTo>
                    <a:pt x="8071" y="8236"/>
                    <a:pt x="8072" y="8228"/>
                    <a:pt x="8074" y="8222"/>
                  </a:cubicBezTo>
                  <a:close/>
                  <a:moveTo>
                    <a:pt x="10660" y="7452"/>
                  </a:moveTo>
                  <a:cubicBezTo>
                    <a:pt x="11029" y="7543"/>
                    <a:pt x="11303" y="7875"/>
                    <a:pt x="11303" y="8271"/>
                  </a:cubicBezTo>
                  <a:lnTo>
                    <a:pt x="11303" y="8280"/>
                  </a:lnTo>
                  <a:lnTo>
                    <a:pt x="10914" y="8280"/>
                  </a:lnTo>
                  <a:lnTo>
                    <a:pt x="10914" y="8271"/>
                  </a:lnTo>
                  <a:cubicBezTo>
                    <a:pt x="10914" y="8092"/>
                    <a:pt x="10810" y="7938"/>
                    <a:pt x="10659" y="7863"/>
                  </a:cubicBezTo>
                  <a:lnTo>
                    <a:pt x="10659" y="7452"/>
                  </a:lnTo>
                  <a:close/>
                  <a:moveTo>
                    <a:pt x="11038" y="5834"/>
                  </a:moveTo>
                  <a:cubicBezTo>
                    <a:pt x="12063" y="5834"/>
                    <a:pt x="12896" y="6668"/>
                    <a:pt x="12896" y="7693"/>
                  </a:cubicBezTo>
                  <a:lnTo>
                    <a:pt x="12896" y="8176"/>
                  </a:lnTo>
                  <a:cubicBezTo>
                    <a:pt x="12866" y="8185"/>
                    <a:pt x="12836" y="8187"/>
                    <a:pt x="12805" y="8190"/>
                  </a:cubicBezTo>
                  <a:cubicBezTo>
                    <a:pt x="12763" y="8194"/>
                    <a:pt x="12727" y="8197"/>
                    <a:pt x="12704" y="8211"/>
                  </a:cubicBezTo>
                  <a:cubicBezTo>
                    <a:pt x="12674" y="8228"/>
                    <a:pt x="12651" y="8252"/>
                    <a:pt x="12634" y="8280"/>
                  </a:cubicBezTo>
                  <a:lnTo>
                    <a:pt x="11348" y="8280"/>
                  </a:lnTo>
                  <a:lnTo>
                    <a:pt x="11348" y="8271"/>
                  </a:lnTo>
                  <a:cubicBezTo>
                    <a:pt x="11348" y="7849"/>
                    <a:pt x="11052" y="7495"/>
                    <a:pt x="10659" y="7404"/>
                  </a:cubicBezTo>
                  <a:lnTo>
                    <a:pt x="10659" y="5834"/>
                  </a:lnTo>
                  <a:close/>
                  <a:moveTo>
                    <a:pt x="8087" y="8155"/>
                  </a:moveTo>
                  <a:lnTo>
                    <a:pt x="8212" y="8281"/>
                  </a:lnTo>
                  <a:cubicBezTo>
                    <a:pt x="8207" y="8281"/>
                    <a:pt x="8202" y="8280"/>
                    <a:pt x="8197" y="8280"/>
                  </a:cubicBezTo>
                  <a:lnTo>
                    <a:pt x="8083" y="8168"/>
                  </a:lnTo>
                  <a:lnTo>
                    <a:pt x="8087" y="8155"/>
                  </a:lnTo>
                  <a:close/>
                  <a:moveTo>
                    <a:pt x="13177" y="8052"/>
                  </a:moveTo>
                  <a:cubicBezTo>
                    <a:pt x="13234" y="8052"/>
                    <a:pt x="13285" y="8087"/>
                    <a:pt x="13300" y="8138"/>
                  </a:cubicBezTo>
                  <a:cubicBezTo>
                    <a:pt x="13302" y="8148"/>
                    <a:pt x="13301" y="8155"/>
                    <a:pt x="13301" y="8165"/>
                  </a:cubicBezTo>
                  <a:cubicBezTo>
                    <a:pt x="13286" y="8171"/>
                    <a:pt x="13271" y="8180"/>
                    <a:pt x="13258" y="8187"/>
                  </a:cubicBezTo>
                  <a:cubicBezTo>
                    <a:pt x="13259" y="8175"/>
                    <a:pt x="13258" y="8165"/>
                    <a:pt x="13253" y="8153"/>
                  </a:cubicBezTo>
                  <a:cubicBezTo>
                    <a:pt x="13242" y="8118"/>
                    <a:pt x="13207" y="8096"/>
                    <a:pt x="13171" y="8096"/>
                  </a:cubicBezTo>
                  <a:cubicBezTo>
                    <a:pt x="13160" y="8096"/>
                    <a:pt x="13150" y="8098"/>
                    <a:pt x="13139" y="8101"/>
                  </a:cubicBezTo>
                  <a:cubicBezTo>
                    <a:pt x="13116" y="8111"/>
                    <a:pt x="13097" y="8128"/>
                    <a:pt x="13089" y="8150"/>
                  </a:cubicBezTo>
                  <a:cubicBezTo>
                    <a:pt x="13079" y="8171"/>
                    <a:pt x="13079" y="8195"/>
                    <a:pt x="13087" y="8215"/>
                  </a:cubicBezTo>
                  <a:cubicBezTo>
                    <a:pt x="13096" y="8238"/>
                    <a:pt x="13113" y="8253"/>
                    <a:pt x="13134" y="8261"/>
                  </a:cubicBezTo>
                  <a:cubicBezTo>
                    <a:pt x="13115" y="8274"/>
                    <a:pt x="13095" y="8286"/>
                    <a:pt x="13076" y="8301"/>
                  </a:cubicBezTo>
                  <a:cubicBezTo>
                    <a:pt x="13074" y="8302"/>
                    <a:pt x="13071" y="8305"/>
                    <a:pt x="13069" y="8307"/>
                  </a:cubicBezTo>
                  <a:cubicBezTo>
                    <a:pt x="13054" y="8308"/>
                    <a:pt x="13039" y="8311"/>
                    <a:pt x="13023" y="8317"/>
                  </a:cubicBezTo>
                  <a:lnTo>
                    <a:pt x="12965" y="8196"/>
                  </a:lnTo>
                  <a:cubicBezTo>
                    <a:pt x="12997" y="8176"/>
                    <a:pt x="13027" y="8147"/>
                    <a:pt x="13053" y="8122"/>
                  </a:cubicBezTo>
                  <a:cubicBezTo>
                    <a:pt x="13078" y="8095"/>
                    <a:pt x="13106" y="8069"/>
                    <a:pt x="13124" y="8062"/>
                  </a:cubicBezTo>
                  <a:cubicBezTo>
                    <a:pt x="13141" y="8056"/>
                    <a:pt x="13159" y="8052"/>
                    <a:pt x="13177" y="8052"/>
                  </a:cubicBezTo>
                  <a:close/>
                  <a:moveTo>
                    <a:pt x="3821" y="7021"/>
                  </a:moveTo>
                  <a:lnTo>
                    <a:pt x="3830" y="7029"/>
                  </a:lnTo>
                  <a:lnTo>
                    <a:pt x="2528" y="8329"/>
                  </a:lnTo>
                  <a:lnTo>
                    <a:pt x="2520" y="8322"/>
                  </a:lnTo>
                  <a:lnTo>
                    <a:pt x="3821" y="7021"/>
                  </a:lnTo>
                  <a:close/>
                  <a:moveTo>
                    <a:pt x="9060" y="8122"/>
                  </a:moveTo>
                  <a:lnTo>
                    <a:pt x="9263" y="8323"/>
                  </a:lnTo>
                  <a:lnTo>
                    <a:pt x="9254" y="8331"/>
                  </a:lnTo>
                  <a:lnTo>
                    <a:pt x="9051" y="8127"/>
                  </a:lnTo>
                  <a:cubicBezTo>
                    <a:pt x="9053" y="8126"/>
                    <a:pt x="9057" y="8124"/>
                    <a:pt x="9060" y="8122"/>
                  </a:cubicBezTo>
                  <a:close/>
                  <a:moveTo>
                    <a:pt x="9003" y="8143"/>
                  </a:moveTo>
                  <a:lnTo>
                    <a:pt x="9193" y="8331"/>
                  </a:lnTo>
                  <a:lnTo>
                    <a:pt x="9182" y="8343"/>
                  </a:lnTo>
                  <a:lnTo>
                    <a:pt x="8984" y="8147"/>
                  </a:lnTo>
                  <a:lnTo>
                    <a:pt x="9003" y="8143"/>
                  </a:lnTo>
                  <a:close/>
                  <a:moveTo>
                    <a:pt x="3831" y="7092"/>
                  </a:moveTo>
                  <a:lnTo>
                    <a:pt x="3842" y="7104"/>
                  </a:lnTo>
                  <a:lnTo>
                    <a:pt x="2602" y="8344"/>
                  </a:lnTo>
                  <a:lnTo>
                    <a:pt x="2591" y="8332"/>
                  </a:lnTo>
                  <a:lnTo>
                    <a:pt x="3831" y="7092"/>
                  </a:lnTo>
                  <a:close/>
                  <a:moveTo>
                    <a:pt x="5707" y="7979"/>
                  </a:moveTo>
                  <a:lnTo>
                    <a:pt x="5707" y="8234"/>
                  </a:lnTo>
                  <a:cubicBezTo>
                    <a:pt x="5513" y="8250"/>
                    <a:pt x="5327" y="8292"/>
                    <a:pt x="5151" y="8356"/>
                  </a:cubicBezTo>
                  <a:lnTo>
                    <a:pt x="5151" y="7979"/>
                  </a:lnTo>
                  <a:close/>
                  <a:moveTo>
                    <a:pt x="8193" y="8324"/>
                  </a:moveTo>
                  <a:cubicBezTo>
                    <a:pt x="8243" y="8324"/>
                    <a:pt x="8287" y="8354"/>
                    <a:pt x="8307" y="8397"/>
                  </a:cubicBezTo>
                  <a:lnTo>
                    <a:pt x="5473" y="8397"/>
                  </a:lnTo>
                  <a:cubicBezTo>
                    <a:pt x="5493" y="8355"/>
                    <a:pt x="5536" y="8324"/>
                    <a:pt x="5586" y="8324"/>
                  </a:cubicBezTo>
                  <a:close/>
                  <a:moveTo>
                    <a:pt x="10744" y="8324"/>
                  </a:moveTo>
                  <a:lnTo>
                    <a:pt x="12615" y="8326"/>
                  </a:lnTo>
                  <a:cubicBezTo>
                    <a:pt x="12614" y="8331"/>
                    <a:pt x="12614" y="8338"/>
                    <a:pt x="12612" y="8343"/>
                  </a:cubicBezTo>
                  <a:cubicBezTo>
                    <a:pt x="12599" y="8355"/>
                    <a:pt x="12586" y="8367"/>
                    <a:pt x="12570" y="8377"/>
                  </a:cubicBezTo>
                  <a:cubicBezTo>
                    <a:pt x="12557" y="8385"/>
                    <a:pt x="12544" y="8392"/>
                    <a:pt x="12529" y="8397"/>
                  </a:cubicBezTo>
                  <a:lnTo>
                    <a:pt x="12515" y="8397"/>
                  </a:lnTo>
                  <a:cubicBezTo>
                    <a:pt x="12499" y="8392"/>
                    <a:pt x="12481" y="8388"/>
                    <a:pt x="12463" y="8388"/>
                  </a:cubicBezTo>
                  <a:cubicBezTo>
                    <a:pt x="12444" y="8388"/>
                    <a:pt x="12428" y="8392"/>
                    <a:pt x="12410" y="8397"/>
                  </a:cubicBezTo>
                  <a:lnTo>
                    <a:pt x="10631" y="8397"/>
                  </a:lnTo>
                  <a:cubicBezTo>
                    <a:pt x="10651" y="8354"/>
                    <a:pt x="10696" y="8324"/>
                    <a:pt x="10744" y="8324"/>
                  </a:cubicBezTo>
                  <a:close/>
                  <a:moveTo>
                    <a:pt x="3905" y="7105"/>
                  </a:moveTo>
                  <a:lnTo>
                    <a:pt x="3912" y="7113"/>
                  </a:lnTo>
                  <a:lnTo>
                    <a:pt x="2612" y="8414"/>
                  </a:lnTo>
                  <a:lnTo>
                    <a:pt x="2603" y="8406"/>
                  </a:lnTo>
                  <a:lnTo>
                    <a:pt x="3905" y="7105"/>
                  </a:lnTo>
                  <a:close/>
                  <a:moveTo>
                    <a:pt x="8918" y="8147"/>
                  </a:moveTo>
                  <a:lnTo>
                    <a:pt x="9178" y="8406"/>
                  </a:lnTo>
                  <a:lnTo>
                    <a:pt x="9171" y="8414"/>
                  </a:lnTo>
                  <a:lnTo>
                    <a:pt x="8903" y="8147"/>
                  </a:lnTo>
                  <a:close/>
                  <a:moveTo>
                    <a:pt x="3915" y="7177"/>
                  </a:moveTo>
                  <a:lnTo>
                    <a:pt x="3927" y="7188"/>
                  </a:lnTo>
                  <a:lnTo>
                    <a:pt x="2686" y="8428"/>
                  </a:lnTo>
                  <a:lnTo>
                    <a:pt x="2675" y="8417"/>
                  </a:lnTo>
                  <a:lnTo>
                    <a:pt x="3915" y="7177"/>
                  </a:lnTo>
                  <a:close/>
                  <a:moveTo>
                    <a:pt x="8839" y="8147"/>
                  </a:moveTo>
                  <a:lnTo>
                    <a:pt x="9109" y="8417"/>
                  </a:lnTo>
                  <a:lnTo>
                    <a:pt x="9097" y="8428"/>
                  </a:lnTo>
                  <a:lnTo>
                    <a:pt x="8815" y="8147"/>
                  </a:lnTo>
                  <a:close/>
                  <a:moveTo>
                    <a:pt x="12926" y="8215"/>
                  </a:moveTo>
                  <a:lnTo>
                    <a:pt x="12955" y="8274"/>
                  </a:lnTo>
                  <a:lnTo>
                    <a:pt x="12984" y="8334"/>
                  </a:lnTo>
                  <a:cubicBezTo>
                    <a:pt x="12950" y="8356"/>
                    <a:pt x="12923" y="8392"/>
                    <a:pt x="12900" y="8423"/>
                  </a:cubicBezTo>
                  <a:cubicBezTo>
                    <a:pt x="12883" y="8445"/>
                    <a:pt x="12865" y="8467"/>
                    <a:pt x="12854" y="8475"/>
                  </a:cubicBezTo>
                  <a:cubicBezTo>
                    <a:pt x="12833" y="8486"/>
                    <a:pt x="12810" y="8493"/>
                    <a:pt x="12786" y="8493"/>
                  </a:cubicBezTo>
                  <a:cubicBezTo>
                    <a:pt x="12739" y="8493"/>
                    <a:pt x="12696" y="8470"/>
                    <a:pt x="12673" y="8431"/>
                  </a:cubicBezTo>
                  <a:cubicBezTo>
                    <a:pt x="12656" y="8403"/>
                    <a:pt x="12651" y="8369"/>
                    <a:pt x="12660" y="8336"/>
                  </a:cubicBezTo>
                  <a:cubicBezTo>
                    <a:pt x="12669" y="8301"/>
                    <a:pt x="12693" y="8269"/>
                    <a:pt x="12727" y="8250"/>
                  </a:cubicBezTo>
                  <a:cubicBezTo>
                    <a:pt x="12743" y="8241"/>
                    <a:pt x="12778" y="8239"/>
                    <a:pt x="12810" y="8234"/>
                  </a:cubicBezTo>
                  <a:cubicBezTo>
                    <a:pt x="12847" y="8232"/>
                    <a:pt x="12891" y="8228"/>
                    <a:pt x="12926" y="8215"/>
                  </a:cubicBezTo>
                  <a:close/>
                  <a:moveTo>
                    <a:pt x="3989" y="7189"/>
                  </a:moveTo>
                  <a:lnTo>
                    <a:pt x="3996" y="7196"/>
                  </a:lnTo>
                  <a:lnTo>
                    <a:pt x="2696" y="8498"/>
                  </a:lnTo>
                  <a:lnTo>
                    <a:pt x="2688" y="8491"/>
                  </a:lnTo>
                  <a:lnTo>
                    <a:pt x="3989" y="7189"/>
                  </a:lnTo>
                  <a:close/>
                  <a:moveTo>
                    <a:pt x="8704" y="8100"/>
                  </a:moveTo>
                  <a:lnTo>
                    <a:pt x="9095" y="8492"/>
                  </a:lnTo>
                  <a:lnTo>
                    <a:pt x="9088" y="8498"/>
                  </a:lnTo>
                  <a:lnTo>
                    <a:pt x="8704" y="8115"/>
                  </a:lnTo>
                  <a:lnTo>
                    <a:pt x="8704" y="8100"/>
                  </a:lnTo>
                  <a:close/>
                  <a:moveTo>
                    <a:pt x="15110" y="8502"/>
                  </a:moveTo>
                  <a:lnTo>
                    <a:pt x="15110" y="8502"/>
                  </a:lnTo>
                  <a:cubicBezTo>
                    <a:pt x="15111" y="8502"/>
                    <a:pt x="15114" y="8503"/>
                    <a:pt x="15114" y="8503"/>
                  </a:cubicBezTo>
                  <a:cubicBezTo>
                    <a:pt x="15114" y="8503"/>
                    <a:pt x="15115" y="8505"/>
                    <a:pt x="15115" y="8506"/>
                  </a:cubicBezTo>
                  <a:lnTo>
                    <a:pt x="15110" y="8502"/>
                  </a:lnTo>
                  <a:close/>
                  <a:moveTo>
                    <a:pt x="3999" y="7259"/>
                  </a:moveTo>
                  <a:lnTo>
                    <a:pt x="4011" y="7272"/>
                  </a:lnTo>
                  <a:lnTo>
                    <a:pt x="2771" y="8512"/>
                  </a:lnTo>
                  <a:lnTo>
                    <a:pt x="2759" y="8500"/>
                  </a:lnTo>
                  <a:lnTo>
                    <a:pt x="3999" y="7259"/>
                  </a:lnTo>
                  <a:close/>
                  <a:moveTo>
                    <a:pt x="8671" y="8147"/>
                  </a:moveTo>
                  <a:lnTo>
                    <a:pt x="9024" y="8500"/>
                  </a:lnTo>
                  <a:lnTo>
                    <a:pt x="9013" y="8512"/>
                  </a:lnTo>
                  <a:lnTo>
                    <a:pt x="8647" y="8147"/>
                  </a:lnTo>
                  <a:close/>
                  <a:moveTo>
                    <a:pt x="12614" y="8403"/>
                  </a:moveTo>
                  <a:cubicBezTo>
                    <a:pt x="12617" y="8422"/>
                    <a:pt x="12625" y="8440"/>
                    <a:pt x="12635" y="8458"/>
                  </a:cubicBezTo>
                  <a:cubicBezTo>
                    <a:pt x="12644" y="8472"/>
                    <a:pt x="12659" y="8486"/>
                    <a:pt x="12673" y="8498"/>
                  </a:cubicBezTo>
                  <a:cubicBezTo>
                    <a:pt x="12667" y="8502"/>
                    <a:pt x="12659" y="8505"/>
                    <a:pt x="12652" y="8509"/>
                  </a:cubicBezTo>
                  <a:cubicBezTo>
                    <a:pt x="12646" y="8513"/>
                    <a:pt x="12641" y="8518"/>
                    <a:pt x="12633" y="8523"/>
                  </a:cubicBezTo>
                  <a:cubicBezTo>
                    <a:pt x="12630" y="8505"/>
                    <a:pt x="12623" y="8486"/>
                    <a:pt x="12612" y="8471"/>
                  </a:cubicBezTo>
                  <a:cubicBezTo>
                    <a:pt x="12602" y="8454"/>
                    <a:pt x="12589" y="8440"/>
                    <a:pt x="12573" y="8428"/>
                  </a:cubicBezTo>
                  <a:cubicBezTo>
                    <a:pt x="12580" y="8424"/>
                    <a:pt x="12588" y="8422"/>
                    <a:pt x="12595" y="8418"/>
                  </a:cubicBezTo>
                  <a:cubicBezTo>
                    <a:pt x="12602" y="8414"/>
                    <a:pt x="12607" y="8408"/>
                    <a:pt x="12614" y="8403"/>
                  </a:cubicBezTo>
                  <a:close/>
                  <a:moveTo>
                    <a:pt x="4073" y="7274"/>
                  </a:moveTo>
                  <a:lnTo>
                    <a:pt x="4081" y="7281"/>
                  </a:lnTo>
                  <a:lnTo>
                    <a:pt x="2780" y="8582"/>
                  </a:lnTo>
                  <a:lnTo>
                    <a:pt x="2772" y="8575"/>
                  </a:lnTo>
                  <a:lnTo>
                    <a:pt x="4073" y="7274"/>
                  </a:lnTo>
                  <a:close/>
                  <a:moveTo>
                    <a:pt x="8582" y="8147"/>
                  </a:moveTo>
                  <a:lnTo>
                    <a:pt x="9010" y="8575"/>
                  </a:lnTo>
                  <a:lnTo>
                    <a:pt x="9002" y="8582"/>
                  </a:lnTo>
                  <a:lnTo>
                    <a:pt x="8567" y="8147"/>
                  </a:lnTo>
                  <a:close/>
                  <a:moveTo>
                    <a:pt x="8318" y="8443"/>
                  </a:moveTo>
                  <a:lnTo>
                    <a:pt x="8318" y="8450"/>
                  </a:lnTo>
                  <a:lnTo>
                    <a:pt x="8318" y="8584"/>
                  </a:lnTo>
                  <a:lnTo>
                    <a:pt x="5461" y="8584"/>
                  </a:lnTo>
                  <a:lnTo>
                    <a:pt x="5461" y="8450"/>
                  </a:lnTo>
                  <a:lnTo>
                    <a:pt x="5461" y="8443"/>
                  </a:lnTo>
                  <a:close/>
                  <a:moveTo>
                    <a:pt x="12339" y="8443"/>
                  </a:moveTo>
                  <a:cubicBezTo>
                    <a:pt x="12327" y="8458"/>
                    <a:pt x="12315" y="8476"/>
                    <a:pt x="12301" y="8496"/>
                  </a:cubicBezTo>
                  <a:cubicBezTo>
                    <a:pt x="12280" y="8528"/>
                    <a:pt x="12258" y="8561"/>
                    <a:pt x="12231" y="8584"/>
                  </a:cubicBezTo>
                  <a:lnTo>
                    <a:pt x="10622" y="8584"/>
                  </a:lnTo>
                  <a:lnTo>
                    <a:pt x="10622" y="8450"/>
                  </a:lnTo>
                  <a:lnTo>
                    <a:pt x="10622" y="8443"/>
                  </a:lnTo>
                  <a:close/>
                  <a:moveTo>
                    <a:pt x="4083" y="7343"/>
                  </a:moveTo>
                  <a:lnTo>
                    <a:pt x="4094" y="7356"/>
                  </a:lnTo>
                  <a:lnTo>
                    <a:pt x="2853" y="8596"/>
                  </a:lnTo>
                  <a:lnTo>
                    <a:pt x="2842" y="8584"/>
                  </a:lnTo>
                  <a:lnTo>
                    <a:pt x="4083" y="7343"/>
                  </a:lnTo>
                  <a:close/>
                  <a:moveTo>
                    <a:pt x="8471" y="8138"/>
                  </a:moveTo>
                  <a:cubicBezTo>
                    <a:pt x="8474" y="8138"/>
                    <a:pt x="8476" y="8139"/>
                    <a:pt x="8478" y="8139"/>
                  </a:cubicBezTo>
                  <a:lnTo>
                    <a:pt x="8490" y="8144"/>
                  </a:lnTo>
                  <a:lnTo>
                    <a:pt x="8500" y="8147"/>
                  </a:lnTo>
                  <a:lnTo>
                    <a:pt x="8940" y="8586"/>
                  </a:lnTo>
                  <a:lnTo>
                    <a:pt x="8927" y="8597"/>
                  </a:lnTo>
                  <a:lnTo>
                    <a:pt x="8468" y="8138"/>
                  </a:lnTo>
                  <a:cubicBezTo>
                    <a:pt x="8469" y="8138"/>
                    <a:pt x="8470" y="8138"/>
                    <a:pt x="8471" y="8138"/>
                  </a:cubicBezTo>
                  <a:close/>
                  <a:moveTo>
                    <a:pt x="4158" y="7357"/>
                  </a:moveTo>
                  <a:lnTo>
                    <a:pt x="4164" y="7364"/>
                  </a:lnTo>
                  <a:lnTo>
                    <a:pt x="2865" y="8666"/>
                  </a:lnTo>
                  <a:lnTo>
                    <a:pt x="2856" y="8658"/>
                  </a:lnTo>
                  <a:lnTo>
                    <a:pt x="4158" y="7357"/>
                  </a:lnTo>
                  <a:close/>
                  <a:moveTo>
                    <a:pt x="8222" y="7955"/>
                  </a:moveTo>
                  <a:lnTo>
                    <a:pt x="8926" y="8659"/>
                  </a:lnTo>
                  <a:lnTo>
                    <a:pt x="8919" y="8667"/>
                  </a:lnTo>
                  <a:lnTo>
                    <a:pt x="8213" y="7962"/>
                  </a:lnTo>
                  <a:cubicBezTo>
                    <a:pt x="8217" y="7959"/>
                    <a:pt x="8219" y="7958"/>
                    <a:pt x="8222" y="7955"/>
                  </a:cubicBezTo>
                  <a:close/>
                  <a:moveTo>
                    <a:pt x="4167" y="7428"/>
                  </a:moveTo>
                  <a:lnTo>
                    <a:pt x="4179" y="7439"/>
                  </a:lnTo>
                  <a:lnTo>
                    <a:pt x="2939" y="8680"/>
                  </a:lnTo>
                  <a:lnTo>
                    <a:pt x="2926" y="8669"/>
                  </a:lnTo>
                  <a:lnTo>
                    <a:pt x="4167" y="7428"/>
                  </a:lnTo>
                  <a:close/>
                  <a:moveTo>
                    <a:pt x="8181" y="7992"/>
                  </a:moveTo>
                  <a:lnTo>
                    <a:pt x="8857" y="8669"/>
                  </a:lnTo>
                  <a:lnTo>
                    <a:pt x="8845" y="8680"/>
                  </a:lnTo>
                  <a:lnTo>
                    <a:pt x="8170" y="8006"/>
                  </a:lnTo>
                  <a:cubicBezTo>
                    <a:pt x="8173" y="8001"/>
                    <a:pt x="8177" y="7996"/>
                    <a:pt x="8181" y="7992"/>
                  </a:cubicBezTo>
                  <a:close/>
                  <a:moveTo>
                    <a:pt x="8191" y="8675"/>
                  </a:moveTo>
                  <a:lnTo>
                    <a:pt x="8230" y="8714"/>
                  </a:lnTo>
                  <a:lnTo>
                    <a:pt x="8207" y="8714"/>
                  </a:lnTo>
                  <a:lnTo>
                    <a:pt x="8191" y="8698"/>
                  </a:lnTo>
                  <a:lnTo>
                    <a:pt x="8191" y="8675"/>
                  </a:lnTo>
                  <a:close/>
                  <a:moveTo>
                    <a:pt x="8145" y="8629"/>
                  </a:moveTo>
                  <a:lnTo>
                    <a:pt x="8145" y="8716"/>
                  </a:lnTo>
                  <a:lnTo>
                    <a:pt x="5634" y="8716"/>
                  </a:lnTo>
                  <a:lnTo>
                    <a:pt x="5634" y="8629"/>
                  </a:lnTo>
                  <a:close/>
                  <a:moveTo>
                    <a:pt x="8224" y="8629"/>
                  </a:moveTo>
                  <a:lnTo>
                    <a:pt x="8312" y="8716"/>
                  </a:lnTo>
                  <a:lnTo>
                    <a:pt x="8297" y="8716"/>
                  </a:lnTo>
                  <a:lnTo>
                    <a:pt x="8209" y="8629"/>
                  </a:lnTo>
                  <a:close/>
                  <a:moveTo>
                    <a:pt x="12109" y="8629"/>
                  </a:moveTo>
                  <a:cubicBezTo>
                    <a:pt x="12106" y="8629"/>
                    <a:pt x="12105" y="8630"/>
                    <a:pt x="12103" y="8630"/>
                  </a:cubicBezTo>
                  <a:cubicBezTo>
                    <a:pt x="12064" y="8638"/>
                    <a:pt x="12031" y="8645"/>
                    <a:pt x="12010" y="8659"/>
                  </a:cubicBezTo>
                  <a:cubicBezTo>
                    <a:pt x="11988" y="8675"/>
                    <a:pt x="11971" y="8693"/>
                    <a:pt x="11957" y="8716"/>
                  </a:cubicBezTo>
                  <a:lnTo>
                    <a:pt x="10795" y="8716"/>
                  </a:lnTo>
                  <a:lnTo>
                    <a:pt x="10795" y="8629"/>
                  </a:lnTo>
                  <a:close/>
                  <a:moveTo>
                    <a:pt x="12464" y="8435"/>
                  </a:moveTo>
                  <a:cubicBezTo>
                    <a:pt x="12508" y="8435"/>
                    <a:pt x="12550" y="8456"/>
                    <a:pt x="12573" y="8493"/>
                  </a:cubicBezTo>
                  <a:cubicBezTo>
                    <a:pt x="12611" y="8554"/>
                    <a:pt x="12591" y="8634"/>
                    <a:pt x="12530" y="8675"/>
                  </a:cubicBezTo>
                  <a:cubicBezTo>
                    <a:pt x="12517" y="8683"/>
                    <a:pt x="12488" y="8688"/>
                    <a:pt x="12458" y="8693"/>
                  </a:cubicBezTo>
                  <a:cubicBezTo>
                    <a:pt x="12419" y="8700"/>
                    <a:pt x="12375" y="8708"/>
                    <a:pt x="12340" y="8725"/>
                  </a:cubicBezTo>
                  <a:lnTo>
                    <a:pt x="12288" y="8649"/>
                  </a:lnTo>
                  <a:lnTo>
                    <a:pt x="12266" y="8616"/>
                  </a:lnTo>
                  <a:cubicBezTo>
                    <a:pt x="12295" y="8590"/>
                    <a:pt x="12319" y="8554"/>
                    <a:pt x="12340" y="8520"/>
                  </a:cubicBezTo>
                  <a:cubicBezTo>
                    <a:pt x="12357" y="8494"/>
                    <a:pt x="12375" y="8466"/>
                    <a:pt x="12389" y="8458"/>
                  </a:cubicBezTo>
                  <a:cubicBezTo>
                    <a:pt x="12412" y="8443"/>
                    <a:pt x="12438" y="8435"/>
                    <a:pt x="12464" y="8435"/>
                  </a:cubicBezTo>
                  <a:close/>
                  <a:moveTo>
                    <a:pt x="4241" y="7441"/>
                  </a:moveTo>
                  <a:lnTo>
                    <a:pt x="4248" y="7449"/>
                  </a:lnTo>
                  <a:lnTo>
                    <a:pt x="2947" y="8750"/>
                  </a:lnTo>
                  <a:lnTo>
                    <a:pt x="2940" y="8743"/>
                  </a:lnTo>
                  <a:lnTo>
                    <a:pt x="4241" y="7441"/>
                  </a:lnTo>
                  <a:close/>
                  <a:moveTo>
                    <a:pt x="8140" y="8041"/>
                  </a:moveTo>
                  <a:lnTo>
                    <a:pt x="8842" y="8744"/>
                  </a:lnTo>
                  <a:lnTo>
                    <a:pt x="8835" y="8751"/>
                  </a:lnTo>
                  <a:lnTo>
                    <a:pt x="8134" y="8050"/>
                  </a:lnTo>
                  <a:cubicBezTo>
                    <a:pt x="8138" y="8048"/>
                    <a:pt x="8139" y="8043"/>
                    <a:pt x="8140" y="8041"/>
                  </a:cubicBezTo>
                  <a:close/>
                  <a:moveTo>
                    <a:pt x="4251" y="7511"/>
                  </a:moveTo>
                  <a:lnTo>
                    <a:pt x="4263" y="7523"/>
                  </a:lnTo>
                  <a:lnTo>
                    <a:pt x="3023" y="8764"/>
                  </a:lnTo>
                  <a:lnTo>
                    <a:pt x="3010" y="8751"/>
                  </a:lnTo>
                  <a:lnTo>
                    <a:pt x="4251" y="7511"/>
                  </a:lnTo>
                  <a:close/>
                  <a:moveTo>
                    <a:pt x="8112" y="8091"/>
                  </a:moveTo>
                  <a:lnTo>
                    <a:pt x="8772" y="8751"/>
                  </a:lnTo>
                  <a:lnTo>
                    <a:pt x="8761" y="8764"/>
                  </a:lnTo>
                  <a:lnTo>
                    <a:pt x="8104" y="8107"/>
                  </a:lnTo>
                  <a:lnTo>
                    <a:pt x="8112" y="8091"/>
                  </a:lnTo>
                  <a:close/>
                  <a:moveTo>
                    <a:pt x="4325" y="7526"/>
                  </a:moveTo>
                  <a:lnTo>
                    <a:pt x="4333" y="7533"/>
                  </a:lnTo>
                  <a:lnTo>
                    <a:pt x="3031" y="8834"/>
                  </a:lnTo>
                  <a:lnTo>
                    <a:pt x="3024" y="8827"/>
                  </a:lnTo>
                  <a:lnTo>
                    <a:pt x="4325" y="7526"/>
                  </a:lnTo>
                  <a:close/>
                  <a:moveTo>
                    <a:pt x="8364" y="8433"/>
                  </a:moveTo>
                  <a:lnTo>
                    <a:pt x="8758" y="8827"/>
                  </a:lnTo>
                  <a:lnTo>
                    <a:pt x="8750" y="8834"/>
                  </a:lnTo>
                  <a:lnTo>
                    <a:pt x="8364" y="8447"/>
                  </a:lnTo>
                  <a:lnTo>
                    <a:pt x="8364" y="8443"/>
                  </a:lnTo>
                  <a:lnTo>
                    <a:pt x="8366" y="8443"/>
                  </a:lnTo>
                  <a:lnTo>
                    <a:pt x="8364" y="8433"/>
                  </a:lnTo>
                  <a:close/>
                  <a:moveTo>
                    <a:pt x="4336" y="7595"/>
                  </a:moveTo>
                  <a:lnTo>
                    <a:pt x="4347" y="7607"/>
                  </a:lnTo>
                  <a:lnTo>
                    <a:pt x="3107" y="8848"/>
                  </a:lnTo>
                  <a:lnTo>
                    <a:pt x="3095" y="8835"/>
                  </a:lnTo>
                  <a:lnTo>
                    <a:pt x="4336" y="7595"/>
                  </a:lnTo>
                  <a:close/>
                  <a:moveTo>
                    <a:pt x="8363" y="8512"/>
                  </a:moveTo>
                  <a:lnTo>
                    <a:pt x="8688" y="8835"/>
                  </a:lnTo>
                  <a:lnTo>
                    <a:pt x="8676" y="8848"/>
                  </a:lnTo>
                  <a:lnTo>
                    <a:pt x="8363" y="8535"/>
                  </a:lnTo>
                  <a:lnTo>
                    <a:pt x="8363" y="8512"/>
                  </a:lnTo>
                  <a:close/>
                  <a:moveTo>
                    <a:pt x="8319" y="8762"/>
                  </a:moveTo>
                  <a:lnTo>
                    <a:pt x="8319" y="8896"/>
                  </a:lnTo>
                  <a:lnTo>
                    <a:pt x="8319" y="8902"/>
                  </a:lnTo>
                  <a:lnTo>
                    <a:pt x="5461" y="8902"/>
                  </a:lnTo>
                  <a:lnTo>
                    <a:pt x="5461" y="8896"/>
                  </a:lnTo>
                  <a:lnTo>
                    <a:pt x="5461" y="8762"/>
                  </a:lnTo>
                  <a:close/>
                  <a:moveTo>
                    <a:pt x="11939" y="8762"/>
                  </a:moveTo>
                  <a:cubicBezTo>
                    <a:pt x="11937" y="8767"/>
                    <a:pt x="11935" y="8772"/>
                    <a:pt x="11934" y="8780"/>
                  </a:cubicBezTo>
                  <a:cubicBezTo>
                    <a:pt x="11932" y="8786"/>
                    <a:pt x="11932" y="8792"/>
                    <a:pt x="11932" y="8799"/>
                  </a:cubicBezTo>
                  <a:cubicBezTo>
                    <a:pt x="11920" y="8812"/>
                    <a:pt x="11909" y="8824"/>
                    <a:pt x="11894" y="8833"/>
                  </a:cubicBezTo>
                  <a:cubicBezTo>
                    <a:pt x="11878" y="8844"/>
                    <a:pt x="11862" y="8853"/>
                    <a:pt x="11845" y="8860"/>
                  </a:cubicBezTo>
                  <a:cubicBezTo>
                    <a:pt x="11829" y="8855"/>
                    <a:pt x="11812" y="8853"/>
                    <a:pt x="11795" y="8853"/>
                  </a:cubicBezTo>
                  <a:cubicBezTo>
                    <a:pt x="11758" y="8853"/>
                    <a:pt x="11721" y="8864"/>
                    <a:pt x="11690" y="8886"/>
                  </a:cubicBezTo>
                  <a:cubicBezTo>
                    <a:pt x="11685" y="8889"/>
                    <a:pt x="11679" y="8896"/>
                    <a:pt x="11674" y="8902"/>
                  </a:cubicBezTo>
                  <a:lnTo>
                    <a:pt x="10622" y="8902"/>
                  </a:lnTo>
                  <a:lnTo>
                    <a:pt x="10622" y="8896"/>
                  </a:lnTo>
                  <a:lnTo>
                    <a:pt x="10622" y="8762"/>
                  </a:lnTo>
                  <a:close/>
                  <a:moveTo>
                    <a:pt x="4410" y="7610"/>
                  </a:moveTo>
                  <a:lnTo>
                    <a:pt x="4417" y="7617"/>
                  </a:lnTo>
                  <a:lnTo>
                    <a:pt x="3116" y="8919"/>
                  </a:lnTo>
                  <a:lnTo>
                    <a:pt x="3108" y="8911"/>
                  </a:lnTo>
                  <a:lnTo>
                    <a:pt x="4410" y="7610"/>
                  </a:lnTo>
                  <a:close/>
                  <a:moveTo>
                    <a:pt x="8364" y="8601"/>
                  </a:moveTo>
                  <a:lnTo>
                    <a:pt x="8675" y="8912"/>
                  </a:lnTo>
                  <a:lnTo>
                    <a:pt x="8667" y="8920"/>
                  </a:lnTo>
                  <a:lnTo>
                    <a:pt x="8364" y="8616"/>
                  </a:lnTo>
                  <a:lnTo>
                    <a:pt x="8364" y="8601"/>
                  </a:lnTo>
                  <a:close/>
                  <a:moveTo>
                    <a:pt x="12227" y="8640"/>
                  </a:moveTo>
                  <a:lnTo>
                    <a:pt x="12303" y="8751"/>
                  </a:lnTo>
                  <a:cubicBezTo>
                    <a:pt x="12273" y="8777"/>
                    <a:pt x="12250" y="8816"/>
                    <a:pt x="12229" y="8849"/>
                  </a:cubicBezTo>
                  <a:cubicBezTo>
                    <a:pt x="12212" y="8874"/>
                    <a:pt x="12198" y="8901"/>
                    <a:pt x="12185" y="8908"/>
                  </a:cubicBezTo>
                  <a:cubicBezTo>
                    <a:pt x="12162" y="8924"/>
                    <a:pt x="12135" y="8932"/>
                    <a:pt x="12108" y="8932"/>
                  </a:cubicBezTo>
                  <a:cubicBezTo>
                    <a:pt x="12066" y="8932"/>
                    <a:pt x="12025" y="8914"/>
                    <a:pt x="12000" y="8880"/>
                  </a:cubicBezTo>
                  <a:cubicBezTo>
                    <a:pt x="11981" y="8851"/>
                    <a:pt x="11974" y="8819"/>
                    <a:pt x="11979" y="8784"/>
                  </a:cubicBezTo>
                  <a:cubicBezTo>
                    <a:pt x="11987" y="8749"/>
                    <a:pt x="12006" y="8715"/>
                    <a:pt x="12037" y="8695"/>
                  </a:cubicBezTo>
                  <a:cubicBezTo>
                    <a:pt x="12051" y="8686"/>
                    <a:pt x="12083" y="8678"/>
                    <a:pt x="12113" y="8674"/>
                  </a:cubicBezTo>
                  <a:cubicBezTo>
                    <a:pt x="12150" y="8667"/>
                    <a:pt x="12192" y="8659"/>
                    <a:pt x="12227" y="8640"/>
                  </a:cubicBezTo>
                  <a:close/>
                  <a:moveTo>
                    <a:pt x="4418" y="7680"/>
                  </a:moveTo>
                  <a:lnTo>
                    <a:pt x="4430" y="7691"/>
                  </a:lnTo>
                  <a:lnTo>
                    <a:pt x="3190" y="8932"/>
                  </a:lnTo>
                  <a:lnTo>
                    <a:pt x="3178" y="8920"/>
                  </a:lnTo>
                  <a:lnTo>
                    <a:pt x="4418" y="7680"/>
                  </a:lnTo>
                  <a:close/>
                  <a:moveTo>
                    <a:pt x="8313" y="8629"/>
                  </a:moveTo>
                  <a:lnTo>
                    <a:pt x="8604" y="8920"/>
                  </a:lnTo>
                  <a:lnTo>
                    <a:pt x="8592" y="8932"/>
                  </a:lnTo>
                  <a:lnTo>
                    <a:pt x="8288" y="8629"/>
                  </a:lnTo>
                  <a:close/>
                  <a:moveTo>
                    <a:pt x="11937" y="8856"/>
                  </a:moveTo>
                  <a:cubicBezTo>
                    <a:pt x="11942" y="8874"/>
                    <a:pt x="11951" y="8891"/>
                    <a:pt x="11961" y="8907"/>
                  </a:cubicBezTo>
                  <a:cubicBezTo>
                    <a:pt x="11973" y="8923"/>
                    <a:pt x="11988" y="8936"/>
                    <a:pt x="12002" y="8946"/>
                  </a:cubicBezTo>
                  <a:cubicBezTo>
                    <a:pt x="11995" y="8950"/>
                    <a:pt x="11988" y="8954"/>
                    <a:pt x="11980" y="8959"/>
                  </a:cubicBezTo>
                  <a:cubicBezTo>
                    <a:pt x="11974" y="8964"/>
                    <a:pt x="11969" y="8968"/>
                    <a:pt x="11962" y="8975"/>
                  </a:cubicBezTo>
                  <a:cubicBezTo>
                    <a:pt x="11957" y="8956"/>
                    <a:pt x="11949" y="8939"/>
                    <a:pt x="11939" y="8923"/>
                  </a:cubicBezTo>
                  <a:cubicBezTo>
                    <a:pt x="11927" y="8907"/>
                    <a:pt x="11913" y="8893"/>
                    <a:pt x="11896" y="8883"/>
                  </a:cubicBezTo>
                  <a:cubicBezTo>
                    <a:pt x="11903" y="8880"/>
                    <a:pt x="11911" y="8876"/>
                    <a:pt x="11917" y="8871"/>
                  </a:cubicBezTo>
                  <a:cubicBezTo>
                    <a:pt x="11926" y="8866"/>
                    <a:pt x="11932" y="8860"/>
                    <a:pt x="11937" y="8856"/>
                  </a:cubicBezTo>
                  <a:close/>
                  <a:moveTo>
                    <a:pt x="15324" y="8799"/>
                  </a:moveTo>
                  <a:cubicBezTo>
                    <a:pt x="15353" y="8819"/>
                    <a:pt x="15384" y="8839"/>
                    <a:pt x="15394" y="8854"/>
                  </a:cubicBezTo>
                  <a:cubicBezTo>
                    <a:pt x="15416" y="8888"/>
                    <a:pt x="15423" y="8929"/>
                    <a:pt x="15412" y="8966"/>
                  </a:cubicBezTo>
                  <a:cubicBezTo>
                    <a:pt x="15411" y="8970"/>
                    <a:pt x="15409" y="8973"/>
                    <a:pt x="15407" y="8977"/>
                  </a:cubicBezTo>
                  <a:cubicBezTo>
                    <a:pt x="15384" y="8916"/>
                    <a:pt x="15356" y="8857"/>
                    <a:pt x="15324" y="8799"/>
                  </a:cubicBezTo>
                  <a:close/>
                  <a:moveTo>
                    <a:pt x="4494" y="7693"/>
                  </a:moveTo>
                  <a:lnTo>
                    <a:pt x="4501" y="7701"/>
                  </a:lnTo>
                  <a:lnTo>
                    <a:pt x="3200" y="9002"/>
                  </a:lnTo>
                  <a:lnTo>
                    <a:pt x="3193" y="8994"/>
                  </a:lnTo>
                  <a:lnTo>
                    <a:pt x="4494" y="7693"/>
                  </a:lnTo>
                  <a:close/>
                  <a:moveTo>
                    <a:pt x="8364" y="8769"/>
                  </a:moveTo>
                  <a:lnTo>
                    <a:pt x="8591" y="8996"/>
                  </a:lnTo>
                  <a:lnTo>
                    <a:pt x="8583" y="9003"/>
                  </a:lnTo>
                  <a:lnTo>
                    <a:pt x="8364" y="8783"/>
                  </a:lnTo>
                  <a:lnTo>
                    <a:pt x="8364" y="8769"/>
                  </a:lnTo>
                  <a:close/>
                  <a:moveTo>
                    <a:pt x="4502" y="7764"/>
                  </a:moveTo>
                  <a:lnTo>
                    <a:pt x="4515" y="7776"/>
                  </a:lnTo>
                  <a:lnTo>
                    <a:pt x="3274" y="9017"/>
                  </a:lnTo>
                  <a:lnTo>
                    <a:pt x="3262" y="9004"/>
                  </a:lnTo>
                  <a:lnTo>
                    <a:pt x="4502" y="7764"/>
                  </a:lnTo>
                  <a:close/>
                  <a:moveTo>
                    <a:pt x="8364" y="8849"/>
                  </a:moveTo>
                  <a:lnTo>
                    <a:pt x="8519" y="9004"/>
                  </a:lnTo>
                  <a:lnTo>
                    <a:pt x="8508" y="9017"/>
                  </a:lnTo>
                  <a:lnTo>
                    <a:pt x="8364" y="8872"/>
                  </a:lnTo>
                  <a:lnTo>
                    <a:pt x="8364" y="8849"/>
                  </a:lnTo>
                  <a:close/>
                  <a:moveTo>
                    <a:pt x="8307" y="8946"/>
                  </a:moveTo>
                  <a:cubicBezTo>
                    <a:pt x="8287" y="8990"/>
                    <a:pt x="8244" y="9019"/>
                    <a:pt x="8193" y="9019"/>
                  </a:cubicBezTo>
                  <a:lnTo>
                    <a:pt x="5586" y="9019"/>
                  </a:lnTo>
                  <a:cubicBezTo>
                    <a:pt x="5536" y="9019"/>
                    <a:pt x="5492" y="8990"/>
                    <a:pt x="5472" y="8946"/>
                  </a:cubicBezTo>
                  <a:close/>
                  <a:moveTo>
                    <a:pt x="11642" y="8946"/>
                  </a:moveTo>
                  <a:cubicBezTo>
                    <a:pt x="11640" y="8951"/>
                    <a:pt x="11637" y="8956"/>
                    <a:pt x="11632" y="8961"/>
                  </a:cubicBezTo>
                  <a:cubicBezTo>
                    <a:pt x="11621" y="8981"/>
                    <a:pt x="11609" y="9001"/>
                    <a:pt x="11597" y="9019"/>
                  </a:cubicBezTo>
                  <a:lnTo>
                    <a:pt x="10746" y="9019"/>
                  </a:lnTo>
                  <a:cubicBezTo>
                    <a:pt x="10697" y="9019"/>
                    <a:pt x="10652" y="8990"/>
                    <a:pt x="10633" y="8946"/>
                  </a:cubicBezTo>
                  <a:close/>
                  <a:moveTo>
                    <a:pt x="4576" y="7778"/>
                  </a:moveTo>
                  <a:lnTo>
                    <a:pt x="4585" y="7785"/>
                  </a:lnTo>
                  <a:lnTo>
                    <a:pt x="3283" y="9086"/>
                  </a:lnTo>
                  <a:lnTo>
                    <a:pt x="3275" y="9078"/>
                  </a:lnTo>
                  <a:lnTo>
                    <a:pt x="4576" y="7778"/>
                  </a:lnTo>
                  <a:close/>
                  <a:moveTo>
                    <a:pt x="8359" y="8932"/>
                  </a:moveTo>
                  <a:lnTo>
                    <a:pt x="8505" y="9078"/>
                  </a:lnTo>
                  <a:lnTo>
                    <a:pt x="8497" y="9086"/>
                  </a:lnTo>
                  <a:lnTo>
                    <a:pt x="8356" y="8944"/>
                  </a:lnTo>
                  <a:cubicBezTo>
                    <a:pt x="8357" y="8940"/>
                    <a:pt x="8359" y="8938"/>
                    <a:pt x="8359" y="8934"/>
                  </a:cubicBezTo>
                  <a:lnTo>
                    <a:pt x="8359" y="8932"/>
                  </a:lnTo>
                  <a:close/>
                  <a:moveTo>
                    <a:pt x="4587" y="7847"/>
                  </a:moveTo>
                  <a:lnTo>
                    <a:pt x="4599" y="7859"/>
                  </a:lnTo>
                  <a:lnTo>
                    <a:pt x="3358" y="9099"/>
                  </a:lnTo>
                  <a:lnTo>
                    <a:pt x="3347" y="9088"/>
                  </a:lnTo>
                  <a:lnTo>
                    <a:pt x="4587" y="7847"/>
                  </a:lnTo>
                  <a:close/>
                  <a:moveTo>
                    <a:pt x="8336" y="8988"/>
                  </a:moveTo>
                  <a:lnTo>
                    <a:pt x="8436" y="9089"/>
                  </a:lnTo>
                  <a:lnTo>
                    <a:pt x="8424" y="9101"/>
                  </a:lnTo>
                  <a:lnTo>
                    <a:pt x="8325" y="9002"/>
                  </a:lnTo>
                  <a:cubicBezTo>
                    <a:pt x="8327" y="9001"/>
                    <a:pt x="8327" y="8999"/>
                    <a:pt x="8328" y="8998"/>
                  </a:cubicBezTo>
                  <a:cubicBezTo>
                    <a:pt x="8331" y="8996"/>
                    <a:pt x="8334" y="8992"/>
                    <a:pt x="8336" y="8988"/>
                  </a:cubicBezTo>
                  <a:close/>
                  <a:moveTo>
                    <a:pt x="11550" y="9065"/>
                  </a:moveTo>
                  <a:cubicBezTo>
                    <a:pt x="11520" y="9085"/>
                    <a:pt x="11477" y="9094"/>
                    <a:pt x="11438" y="9103"/>
                  </a:cubicBezTo>
                  <a:cubicBezTo>
                    <a:pt x="11401" y="9112"/>
                    <a:pt x="11369" y="9119"/>
                    <a:pt x="11349" y="9134"/>
                  </a:cubicBezTo>
                  <a:lnTo>
                    <a:pt x="11349" y="9065"/>
                  </a:lnTo>
                  <a:close/>
                  <a:moveTo>
                    <a:pt x="4661" y="7861"/>
                  </a:moveTo>
                  <a:lnTo>
                    <a:pt x="4669" y="7869"/>
                  </a:lnTo>
                  <a:lnTo>
                    <a:pt x="3368" y="9171"/>
                  </a:lnTo>
                  <a:lnTo>
                    <a:pt x="3360" y="9162"/>
                  </a:lnTo>
                  <a:lnTo>
                    <a:pt x="4661" y="7861"/>
                  </a:lnTo>
                  <a:close/>
                  <a:moveTo>
                    <a:pt x="8293" y="9034"/>
                  </a:moveTo>
                  <a:lnTo>
                    <a:pt x="8422" y="9162"/>
                  </a:lnTo>
                  <a:lnTo>
                    <a:pt x="8414" y="9171"/>
                  </a:lnTo>
                  <a:lnTo>
                    <a:pt x="8283" y="9039"/>
                  </a:lnTo>
                  <a:cubicBezTo>
                    <a:pt x="8286" y="9038"/>
                    <a:pt x="8290" y="9035"/>
                    <a:pt x="8293" y="9034"/>
                  </a:cubicBezTo>
                  <a:close/>
                  <a:moveTo>
                    <a:pt x="4671" y="7932"/>
                  </a:moveTo>
                  <a:lnTo>
                    <a:pt x="4684" y="7943"/>
                  </a:lnTo>
                  <a:lnTo>
                    <a:pt x="3443" y="9183"/>
                  </a:lnTo>
                  <a:lnTo>
                    <a:pt x="3431" y="9172"/>
                  </a:lnTo>
                  <a:lnTo>
                    <a:pt x="4671" y="7932"/>
                  </a:lnTo>
                  <a:close/>
                  <a:moveTo>
                    <a:pt x="8239" y="9058"/>
                  </a:moveTo>
                  <a:lnTo>
                    <a:pt x="8352" y="9172"/>
                  </a:lnTo>
                  <a:lnTo>
                    <a:pt x="8340" y="9183"/>
                  </a:lnTo>
                  <a:lnTo>
                    <a:pt x="8219" y="9062"/>
                  </a:lnTo>
                  <a:cubicBezTo>
                    <a:pt x="8222" y="9062"/>
                    <a:pt x="8223" y="9062"/>
                    <a:pt x="8225" y="9061"/>
                  </a:cubicBezTo>
                  <a:cubicBezTo>
                    <a:pt x="8229" y="9060"/>
                    <a:pt x="8234" y="9058"/>
                    <a:pt x="8237" y="9058"/>
                  </a:cubicBezTo>
                  <a:close/>
                  <a:moveTo>
                    <a:pt x="11797" y="8897"/>
                  </a:moveTo>
                  <a:cubicBezTo>
                    <a:pt x="11838" y="8897"/>
                    <a:pt x="11879" y="8915"/>
                    <a:pt x="11903" y="8949"/>
                  </a:cubicBezTo>
                  <a:cubicBezTo>
                    <a:pt x="11945" y="9007"/>
                    <a:pt x="11930" y="9089"/>
                    <a:pt x="11869" y="9133"/>
                  </a:cubicBezTo>
                  <a:cubicBezTo>
                    <a:pt x="11857" y="9141"/>
                    <a:pt x="11826" y="9149"/>
                    <a:pt x="11797" y="9155"/>
                  </a:cubicBezTo>
                  <a:cubicBezTo>
                    <a:pt x="11758" y="9162"/>
                    <a:pt x="11715" y="9172"/>
                    <a:pt x="11679" y="9192"/>
                  </a:cubicBezTo>
                  <a:lnTo>
                    <a:pt x="11602" y="9083"/>
                  </a:lnTo>
                  <a:cubicBezTo>
                    <a:pt x="11630" y="9056"/>
                    <a:pt x="11652" y="9019"/>
                    <a:pt x="11672" y="8985"/>
                  </a:cubicBezTo>
                  <a:cubicBezTo>
                    <a:pt x="11688" y="8959"/>
                    <a:pt x="11704" y="8930"/>
                    <a:pt x="11718" y="8922"/>
                  </a:cubicBezTo>
                  <a:cubicBezTo>
                    <a:pt x="11741" y="8905"/>
                    <a:pt x="11769" y="8897"/>
                    <a:pt x="11797" y="8897"/>
                  </a:cubicBezTo>
                  <a:close/>
                  <a:moveTo>
                    <a:pt x="4745" y="7945"/>
                  </a:moveTo>
                  <a:lnTo>
                    <a:pt x="4753" y="7954"/>
                  </a:lnTo>
                  <a:lnTo>
                    <a:pt x="3452" y="9255"/>
                  </a:lnTo>
                  <a:lnTo>
                    <a:pt x="3445" y="9247"/>
                  </a:lnTo>
                  <a:lnTo>
                    <a:pt x="4745" y="7945"/>
                  </a:lnTo>
                  <a:close/>
                  <a:moveTo>
                    <a:pt x="8155" y="9065"/>
                  </a:moveTo>
                  <a:lnTo>
                    <a:pt x="8337" y="9247"/>
                  </a:lnTo>
                  <a:lnTo>
                    <a:pt x="8329" y="9255"/>
                  </a:lnTo>
                  <a:lnTo>
                    <a:pt x="8141" y="9065"/>
                  </a:lnTo>
                  <a:close/>
                  <a:moveTo>
                    <a:pt x="8068" y="9156"/>
                  </a:moveTo>
                  <a:lnTo>
                    <a:pt x="8121" y="9209"/>
                  </a:lnTo>
                  <a:lnTo>
                    <a:pt x="8068" y="9262"/>
                  </a:lnTo>
                  <a:lnTo>
                    <a:pt x="8068" y="9156"/>
                  </a:lnTo>
                  <a:close/>
                  <a:moveTo>
                    <a:pt x="4756" y="8016"/>
                  </a:moveTo>
                  <a:lnTo>
                    <a:pt x="4773" y="8033"/>
                  </a:lnTo>
                  <a:lnTo>
                    <a:pt x="3532" y="9273"/>
                  </a:lnTo>
                  <a:lnTo>
                    <a:pt x="3515" y="9256"/>
                  </a:lnTo>
                  <a:lnTo>
                    <a:pt x="4756" y="8016"/>
                  </a:lnTo>
                  <a:close/>
                  <a:moveTo>
                    <a:pt x="8076" y="9065"/>
                  </a:moveTo>
                  <a:lnTo>
                    <a:pt x="8267" y="9256"/>
                  </a:lnTo>
                  <a:lnTo>
                    <a:pt x="8250" y="9273"/>
                  </a:lnTo>
                  <a:lnTo>
                    <a:pt x="8068" y="9092"/>
                  </a:lnTo>
                  <a:lnTo>
                    <a:pt x="8068" y="9065"/>
                  </a:lnTo>
                  <a:close/>
                  <a:moveTo>
                    <a:pt x="11563" y="9113"/>
                  </a:moveTo>
                  <a:lnTo>
                    <a:pt x="11642" y="9218"/>
                  </a:lnTo>
                  <a:cubicBezTo>
                    <a:pt x="11613" y="9246"/>
                    <a:pt x="11591" y="9284"/>
                    <a:pt x="11571" y="9318"/>
                  </a:cubicBezTo>
                  <a:cubicBezTo>
                    <a:pt x="11555" y="9345"/>
                    <a:pt x="11541" y="9371"/>
                    <a:pt x="11528" y="9381"/>
                  </a:cubicBezTo>
                  <a:cubicBezTo>
                    <a:pt x="11504" y="9398"/>
                    <a:pt x="11475" y="9408"/>
                    <a:pt x="11446" y="9408"/>
                  </a:cubicBezTo>
                  <a:cubicBezTo>
                    <a:pt x="11404" y="9408"/>
                    <a:pt x="11367" y="9389"/>
                    <a:pt x="11341" y="9356"/>
                  </a:cubicBezTo>
                  <a:cubicBezTo>
                    <a:pt x="11322" y="9330"/>
                    <a:pt x="11314" y="9296"/>
                    <a:pt x="11319" y="9262"/>
                  </a:cubicBezTo>
                  <a:cubicBezTo>
                    <a:pt x="11324" y="9226"/>
                    <a:pt x="11345" y="9193"/>
                    <a:pt x="11375" y="9172"/>
                  </a:cubicBezTo>
                  <a:cubicBezTo>
                    <a:pt x="11388" y="9162"/>
                    <a:pt x="11418" y="9156"/>
                    <a:pt x="11447" y="9150"/>
                  </a:cubicBezTo>
                  <a:cubicBezTo>
                    <a:pt x="11486" y="9140"/>
                    <a:pt x="11529" y="9131"/>
                    <a:pt x="11563" y="9113"/>
                  </a:cubicBezTo>
                  <a:close/>
                  <a:moveTo>
                    <a:pt x="11281" y="9331"/>
                  </a:moveTo>
                  <a:cubicBezTo>
                    <a:pt x="11287" y="9350"/>
                    <a:pt x="11294" y="9367"/>
                    <a:pt x="11307" y="9383"/>
                  </a:cubicBezTo>
                  <a:cubicBezTo>
                    <a:pt x="11318" y="9399"/>
                    <a:pt x="11333" y="9410"/>
                    <a:pt x="11349" y="9423"/>
                  </a:cubicBezTo>
                  <a:cubicBezTo>
                    <a:pt x="11341" y="9426"/>
                    <a:pt x="11334" y="9430"/>
                    <a:pt x="11328" y="9434"/>
                  </a:cubicBezTo>
                  <a:cubicBezTo>
                    <a:pt x="11320" y="9440"/>
                    <a:pt x="11315" y="9445"/>
                    <a:pt x="11310" y="9450"/>
                  </a:cubicBezTo>
                  <a:cubicBezTo>
                    <a:pt x="11304" y="9431"/>
                    <a:pt x="11297" y="9414"/>
                    <a:pt x="11285" y="9399"/>
                  </a:cubicBezTo>
                  <a:cubicBezTo>
                    <a:pt x="11273" y="9383"/>
                    <a:pt x="11259" y="9371"/>
                    <a:pt x="11243" y="9360"/>
                  </a:cubicBezTo>
                  <a:cubicBezTo>
                    <a:pt x="11250" y="9355"/>
                    <a:pt x="11257" y="9351"/>
                    <a:pt x="11264" y="9347"/>
                  </a:cubicBezTo>
                  <a:cubicBezTo>
                    <a:pt x="11270" y="9342"/>
                    <a:pt x="11275" y="9336"/>
                    <a:pt x="11281" y="9331"/>
                  </a:cubicBezTo>
                  <a:close/>
                  <a:moveTo>
                    <a:pt x="15458" y="9135"/>
                  </a:moveTo>
                  <a:cubicBezTo>
                    <a:pt x="15510" y="9135"/>
                    <a:pt x="15559" y="9172"/>
                    <a:pt x="15579" y="9225"/>
                  </a:cubicBezTo>
                  <a:cubicBezTo>
                    <a:pt x="15585" y="9244"/>
                    <a:pt x="15582" y="9283"/>
                    <a:pt x="15580" y="9323"/>
                  </a:cubicBezTo>
                  <a:cubicBezTo>
                    <a:pt x="15578" y="9360"/>
                    <a:pt x="15574" y="9399"/>
                    <a:pt x="15579" y="9436"/>
                  </a:cubicBezTo>
                  <a:lnTo>
                    <a:pt x="15510" y="9451"/>
                  </a:lnTo>
                  <a:cubicBezTo>
                    <a:pt x="15508" y="9415"/>
                    <a:pt x="15505" y="9382"/>
                    <a:pt x="15501" y="9346"/>
                  </a:cubicBezTo>
                  <a:cubicBezTo>
                    <a:pt x="15515" y="9339"/>
                    <a:pt x="15528" y="9326"/>
                    <a:pt x="15534" y="9312"/>
                  </a:cubicBezTo>
                  <a:cubicBezTo>
                    <a:pt x="15545" y="9289"/>
                    <a:pt x="15547" y="9265"/>
                    <a:pt x="15537" y="9240"/>
                  </a:cubicBezTo>
                  <a:cubicBezTo>
                    <a:pt x="15527" y="9212"/>
                    <a:pt x="15501" y="9193"/>
                    <a:pt x="15473" y="9187"/>
                  </a:cubicBezTo>
                  <a:cubicBezTo>
                    <a:pt x="15469" y="9170"/>
                    <a:pt x="15464" y="9152"/>
                    <a:pt x="15458" y="9135"/>
                  </a:cubicBezTo>
                  <a:close/>
                  <a:moveTo>
                    <a:pt x="4707" y="8163"/>
                  </a:moveTo>
                  <a:lnTo>
                    <a:pt x="4975" y="8429"/>
                  </a:lnTo>
                  <a:cubicBezTo>
                    <a:pt x="4516" y="8645"/>
                    <a:pt x="4144" y="9017"/>
                    <a:pt x="3928" y="9477"/>
                  </a:cubicBezTo>
                  <a:lnTo>
                    <a:pt x="3662" y="9209"/>
                  </a:lnTo>
                  <a:lnTo>
                    <a:pt x="4707" y="8163"/>
                  </a:lnTo>
                  <a:close/>
                  <a:moveTo>
                    <a:pt x="11303" y="9065"/>
                  </a:moveTo>
                  <a:lnTo>
                    <a:pt x="11303" y="9181"/>
                  </a:lnTo>
                  <a:cubicBezTo>
                    <a:pt x="11289" y="9204"/>
                    <a:pt x="11278" y="9228"/>
                    <a:pt x="11275" y="9254"/>
                  </a:cubicBezTo>
                  <a:cubicBezTo>
                    <a:pt x="11273" y="9260"/>
                    <a:pt x="11273" y="9266"/>
                    <a:pt x="11273" y="9272"/>
                  </a:cubicBezTo>
                  <a:cubicBezTo>
                    <a:pt x="11261" y="9285"/>
                    <a:pt x="11250" y="9298"/>
                    <a:pt x="11235" y="9310"/>
                  </a:cubicBezTo>
                  <a:cubicBezTo>
                    <a:pt x="11220" y="9321"/>
                    <a:pt x="11205" y="9329"/>
                    <a:pt x="11191" y="9335"/>
                  </a:cubicBezTo>
                  <a:cubicBezTo>
                    <a:pt x="11176" y="9331"/>
                    <a:pt x="11160" y="9329"/>
                    <a:pt x="11143" y="9329"/>
                  </a:cubicBezTo>
                  <a:cubicBezTo>
                    <a:pt x="11103" y="9329"/>
                    <a:pt x="11065" y="9341"/>
                    <a:pt x="11033" y="9366"/>
                  </a:cubicBezTo>
                  <a:cubicBezTo>
                    <a:pt x="11013" y="9380"/>
                    <a:pt x="10997" y="9409"/>
                    <a:pt x="10978" y="9442"/>
                  </a:cubicBezTo>
                  <a:cubicBezTo>
                    <a:pt x="10960" y="9473"/>
                    <a:pt x="10939" y="9509"/>
                    <a:pt x="10913" y="9531"/>
                  </a:cubicBezTo>
                  <a:lnTo>
                    <a:pt x="10913" y="9065"/>
                  </a:lnTo>
                  <a:close/>
                  <a:moveTo>
                    <a:pt x="10870" y="9515"/>
                  </a:moveTo>
                  <a:lnTo>
                    <a:pt x="10870" y="9560"/>
                  </a:lnTo>
                  <a:cubicBezTo>
                    <a:pt x="10865" y="9562"/>
                    <a:pt x="10860" y="9563"/>
                    <a:pt x="10855" y="9565"/>
                  </a:cubicBezTo>
                  <a:lnTo>
                    <a:pt x="10855" y="9515"/>
                  </a:lnTo>
                  <a:close/>
                  <a:moveTo>
                    <a:pt x="10809" y="9473"/>
                  </a:moveTo>
                  <a:lnTo>
                    <a:pt x="10809" y="9579"/>
                  </a:lnTo>
                  <a:cubicBezTo>
                    <a:pt x="10806" y="9581"/>
                    <a:pt x="10802" y="9581"/>
                    <a:pt x="10798" y="9582"/>
                  </a:cubicBezTo>
                  <a:lnTo>
                    <a:pt x="10798" y="9473"/>
                  </a:lnTo>
                  <a:close/>
                  <a:moveTo>
                    <a:pt x="10753" y="9515"/>
                  </a:moveTo>
                  <a:lnTo>
                    <a:pt x="10753" y="9593"/>
                  </a:lnTo>
                  <a:cubicBezTo>
                    <a:pt x="10748" y="9594"/>
                    <a:pt x="10740" y="9595"/>
                    <a:pt x="10735" y="9597"/>
                  </a:cubicBezTo>
                  <a:lnTo>
                    <a:pt x="10735" y="9515"/>
                  </a:lnTo>
                  <a:close/>
                  <a:moveTo>
                    <a:pt x="9885" y="7857"/>
                  </a:moveTo>
                  <a:lnTo>
                    <a:pt x="9885" y="7973"/>
                  </a:lnTo>
                  <a:cubicBezTo>
                    <a:pt x="9873" y="7987"/>
                    <a:pt x="9874" y="7997"/>
                    <a:pt x="9878" y="8008"/>
                  </a:cubicBezTo>
                  <a:cubicBezTo>
                    <a:pt x="9879" y="8012"/>
                    <a:pt x="9880" y="8016"/>
                    <a:pt x="9881" y="8021"/>
                  </a:cubicBezTo>
                  <a:cubicBezTo>
                    <a:pt x="9883" y="8027"/>
                    <a:pt x="9884" y="8033"/>
                    <a:pt x="9886" y="8038"/>
                  </a:cubicBezTo>
                  <a:cubicBezTo>
                    <a:pt x="9887" y="8043"/>
                    <a:pt x="9890" y="8048"/>
                    <a:pt x="9892" y="8053"/>
                  </a:cubicBezTo>
                  <a:cubicBezTo>
                    <a:pt x="9896" y="8057"/>
                    <a:pt x="9897" y="8060"/>
                    <a:pt x="9900" y="8065"/>
                  </a:cubicBezTo>
                  <a:cubicBezTo>
                    <a:pt x="9902" y="8070"/>
                    <a:pt x="9906" y="8074"/>
                    <a:pt x="9909" y="8079"/>
                  </a:cubicBezTo>
                  <a:cubicBezTo>
                    <a:pt x="9911" y="8084"/>
                    <a:pt x="9913" y="8086"/>
                    <a:pt x="9917" y="8090"/>
                  </a:cubicBezTo>
                  <a:lnTo>
                    <a:pt x="9928" y="8101"/>
                  </a:lnTo>
                  <a:cubicBezTo>
                    <a:pt x="9931" y="8105"/>
                    <a:pt x="9936" y="8107"/>
                    <a:pt x="9939" y="8110"/>
                  </a:cubicBezTo>
                  <a:cubicBezTo>
                    <a:pt x="9943" y="8113"/>
                    <a:pt x="9948" y="8116"/>
                    <a:pt x="9952" y="8120"/>
                  </a:cubicBezTo>
                  <a:cubicBezTo>
                    <a:pt x="9956" y="8123"/>
                    <a:pt x="9960" y="8125"/>
                    <a:pt x="9965" y="8127"/>
                  </a:cubicBezTo>
                  <a:cubicBezTo>
                    <a:pt x="9970" y="8129"/>
                    <a:pt x="9975" y="8132"/>
                    <a:pt x="9980" y="8133"/>
                  </a:cubicBezTo>
                  <a:cubicBezTo>
                    <a:pt x="9986" y="8136"/>
                    <a:pt x="9993" y="8137"/>
                    <a:pt x="10001" y="8139"/>
                  </a:cubicBezTo>
                  <a:cubicBezTo>
                    <a:pt x="10004" y="8142"/>
                    <a:pt x="10007" y="8143"/>
                    <a:pt x="10010" y="8143"/>
                  </a:cubicBezTo>
                  <a:lnTo>
                    <a:pt x="10038" y="8148"/>
                  </a:lnTo>
                  <a:lnTo>
                    <a:pt x="10038" y="8145"/>
                  </a:lnTo>
                  <a:lnTo>
                    <a:pt x="10224" y="8145"/>
                  </a:lnTo>
                  <a:lnTo>
                    <a:pt x="10224" y="7972"/>
                  </a:lnTo>
                  <a:lnTo>
                    <a:pt x="10311" y="7972"/>
                  </a:lnTo>
                  <a:lnTo>
                    <a:pt x="10311" y="8145"/>
                  </a:lnTo>
                  <a:lnTo>
                    <a:pt x="10497" y="8145"/>
                  </a:lnTo>
                  <a:lnTo>
                    <a:pt x="10497" y="8148"/>
                  </a:lnTo>
                  <a:lnTo>
                    <a:pt x="10524" y="8143"/>
                  </a:lnTo>
                  <a:cubicBezTo>
                    <a:pt x="10528" y="8142"/>
                    <a:pt x="10531" y="8139"/>
                    <a:pt x="10535" y="8139"/>
                  </a:cubicBezTo>
                  <a:cubicBezTo>
                    <a:pt x="10542" y="8138"/>
                    <a:pt x="10548" y="8136"/>
                    <a:pt x="10554" y="8134"/>
                  </a:cubicBezTo>
                  <a:lnTo>
                    <a:pt x="10569" y="8127"/>
                  </a:lnTo>
                  <a:cubicBezTo>
                    <a:pt x="10574" y="8124"/>
                    <a:pt x="10577" y="8123"/>
                    <a:pt x="10581" y="8120"/>
                  </a:cubicBezTo>
                  <a:cubicBezTo>
                    <a:pt x="10586" y="8117"/>
                    <a:pt x="10590" y="8113"/>
                    <a:pt x="10596" y="8110"/>
                  </a:cubicBezTo>
                  <a:cubicBezTo>
                    <a:pt x="10600" y="8107"/>
                    <a:pt x="10602" y="8105"/>
                    <a:pt x="10605" y="8101"/>
                  </a:cubicBezTo>
                  <a:cubicBezTo>
                    <a:pt x="10608" y="8097"/>
                    <a:pt x="10613" y="8094"/>
                    <a:pt x="10617" y="8089"/>
                  </a:cubicBezTo>
                  <a:cubicBezTo>
                    <a:pt x="10619" y="8086"/>
                    <a:pt x="10622" y="8081"/>
                    <a:pt x="10624" y="8079"/>
                  </a:cubicBezTo>
                  <a:cubicBezTo>
                    <a:pt x="10628" y="8074"/>
                    <a:pt x="10632" y="8070"/>
                    <a:pt x="10635" y="8065"/>
                  </a:cubicBezTo>
                  <a:cubicBezTo>
                    <a:pt x="10638" y="8060"/>
                    <a:pt x="10639" y="8056"/>
                    <a:pt x="10642" y="8053"/>
                  </a:cubicBezTo>
                  <a:cubicBezTo>
                    <a:pt x="10644" y="8048"/>
                    <a:pt x="10647" y="8043"/>
                    <a:pt x="10648" y="8038"/>
                  </a:cubicBezTo>
                  <a:cubicBezTo>
                    <a:pt x="10651" y="8033"/>
                    <a:pt x="10653" y="8028"/>
                    <a:pt x="10654" y="8021"/>
                  </a:cubicBezTo>
                  <a:cubicBezTo>
                    <a:pt x="10654" y="8018"/>
                    <a:pt x="10655" y="8017"/>
                    <a:pt x="10655" y="8015"/>
                  </a:cubicBezTo>
                  <a:cubicBezTo>
                    <a:pt x="10655" y="8012"/>
                    <a:pt x="10656" y="8011"/>
                    <a:pt x="10656" y="8008"/>
                  </a:cubicBezTo>
                  <a:cubicBezTo>
                    <a:pt x="10659" y="7997"/>
                    <a:pt x="10659" y="7987"/>
                    <a:pt x="10659" y="7976"/>
                  </a:cubicBezTo>
                  <a:lnTo>
                    <a:pt x="10659" y="7916"/>
                  </a:lnTo>
                  <a:cubicBezTo>
                    <a:pt x="10782" y="7987"/>
                    <a:pt x="10869" y="8118"/>
                    <a:pt x="10869" y="8271"/>
                  </a:cubicBezTo>
                  <a:lnTo>
                    <a:pt x="10869" y="8280"/>
                  </a:lnTo>
                  <a:lnTo>
                    <a:pt x="10746" y="8280"/>
                  </a:lnTo>
                  <a:cubicBezTo>
                    <a:pt x="10735" y="8280"/>
                    <a:pt x="10724" y="8281"/>
                    <a:pt x="10714" y="8282"/>
                  </a:cubicBezTo>
                  <a:lnTo>
                    <a:pt x="10702" y="8286"/>
                  </a:lnTo>
                  <a:cubicBezTo>
                    <a:pt x="10697" y="8287"/>
                    <a:pt x="10691" y="8289"/>
                    <a:pt x="10685" y="8291"/>
                  </a:cubicBezTo>
                  <a:cubicBezTo>
                    <a:pt x="10680" y="8292"/>
                    <a:pt x="10676" y="8296"/>
                    <a:pt x="10672" y="8298"/>
                  </a:cubicBezTo>
                  <a:cubicBezTo>
                    <a:pt x="10669" y="8301"/>
                    <a:pt x="10663" y="8302"/>
                    <a:pt x="10659" y="8306"/>
                  </a:cubicBezTo>
                  <a:cubicBezTo>
                    <a:pt x="10655" y="8308"/>
                    <a:pt x="10650" y="8311"/>
                    <a:pt x="10645" y="8316"/>
                  </a:cubicBezTo>
                  <a:cubicBezTo>
                    <a:pt x="10642" y="8318"/>
                    <a:pt x="10638" y="8321"/>
                    <a:pt x="10635" y="8324"/>
                  </a:cubicBezTo>
                  <a:lnTo>
                    <a:pt x="10623" y="8337"/>
                  </a:lnTo>
                  <a:cubicBezTo>
                    <a:pt x="10621" y="8340"/>
                    <a:pt x="10617" y="8343"/>
                    <a:pt x="10614" y="8347"/>
                  </a:cubicBezTo>
                  <a:cubicBezTo>
                    <a:pt x="10611" y="8350"/>
                    <a:pt x="10607" y="8355"/>
                    <a:pt x="10605" y="8360"/>
                  </a:cubicBezTo>
                  <a:cubicBezTo>
                    <a:pt x="10602" y="8364"/>
                    <a:pt x="10600" y="8369"/>
                    <a:pt x="10598" y="8374"/>
                  </a:cubicBezTo>
                  <a:cubicBezTo>
                    <a:pt x="10596" y="8379"/>
                    <a:pt x="10593" y="8382"/>
                    <a:pt x="10592" y="8387"/>
                  </a:cubicBezTo>
                  <a:cubicBezTo>
                    <a:pt x="10589" y="8393"/>
                    <a:pt x="10587" y="8400"/>
                    <a:pt x="10586" y="8405"/>
                  </a:cubicBezTo>
                  <a:cubicBezTo>
                    <a:pt x="10585" y="8408"/>
                    <a:pt x="10584" y="8413"/>
                    <a:pt x="10582" y="8418"/>
                  </a:cubicBezTo>
                  <a:lnTo>
                    <a:pt x="10577" y="8444"/>
                  </a:lnTo>
                  <a:lnTo>
                    <a:pt x="10580" y="8444"/>
                  </a:lnTo>
                  <a:lnTo>
                    <a:pt x="10580" y="8451"/>
                  </a:lnTo>
                  <a:lnTo>
                    <a:pt x="10580" y="8630"/>
                  </a:lnTo>
                  <a:lnTo>
                    <a:pt x="10753" y="8630"/>
                  </a:lnTo>
                  <a:lnTo>
                    <a:pt x="10753" y="8717"/>
                  </a:lnTo>
                  <a:lnTo>
                    <a:pt x="10576" y="8717"/>
                  </a:lnTo>
                  <a:lnTo>
                    <a:pt x="10576" y="8897"/>
                  </a:lnTo>
                  <a:lnTo>
                    <a:pt x="10576" y="8903"/>
                  </a:lnTo>
                  <a:lnTo>
                    <a:pt x="10573" y="8903"/>
                  </a:lnTo>
                  <a:lnTo>
                    <a:pt x="10578" y="8929"/>
                  </a:lnTo>
                  <a:lnTo>
                    <a:pt x="10578" y="8930"/>
                  </a:lnTo>
                  <a:cubicBezTo>
                    <a:pt x="10580" y="8936"/>
                    <a:pt x="10581" y="8943"/>
                    <a:pt x="10583" y="8948"/>
                  </a:cubicBezTo>
                  <a:cubicBezTo>
                    <a:pt x="10585" y="8951"/>
                    <a:pt x="10586" y="8957"/>
                    <a:pt x="10587" y="8961"/>
                  </a:cubicBezTo>
                  <a:lnTo>
                    <a:pt x="10596" y="8977"/>
                  </a:lnTo>
                  <a:cubicBezTo>
                    <a:pt x="10597" y="8981"/>
                    <a:pt x="10599" y="8985"/>
                    <a:pt x="10602" y="8987"/>
                  </a:cubicBezTo>
                  <a:cubicBezTo>
                    <a:pt x="10604" y="8993"/>
                    <a:pt x="10608" y="8997"/>
                    <a:pt x="10613" y="9002"/>
                  </a:cubicBezTo>
                  <a:cubicBezTo>
                    <a:pt x="10615" y="9004"/>
                    <a:pt x="10618" y="9008"/>
                    <a:pt x="10620" y="9012"/>
                  </a:cubicBezTo>
                  <a:cubicBezTo>
                    <a:pt x="10624" y="9015"/>
                    <a:pt x="10628" y="9019"/>
                    <a:pt x="10634" y="9023"/>
                  </a:cubicBezTo>
                  <a:cubicBezTo>
                    <a:pt x="10636" y="9025"/>
                    <a:pt x="10640" y="9028"/>
                    <a:pt x="10644" y="9031"/>
                  </a:cubicBezTo>
                  <a:cubicBezTo>
                    <a:pt x="10648" y="9035"/>
                    <a:pt x="10654" y="9038"/>
                    <a:pt x="10659" y="9040"/>
                  </a:cubicBezTo>
                  <a:cubicBezTo>
                    <a:pt x="10662" y="9043"/>
                    <a:pt x="10666" y="9045"/>
                    <a:pt x="10672" y="9046"/>
                  </a:cubicBezTo>
                  <a:cubicBezTo>
                    <a:pt x="10677" y="9050"/>
                    <a:pt x="10681" y="9052"/>
                    <a:pt x="10686" y="9054"/>
                  </a:cubicBezTo>
                  <a:cubicBezTo>
                    <a:pt x="10692" y="9056"/>
                    <a:pt x="10698" y="9057"/>
                    <a:pt x="10703" y="9059"/>
                  </a:cubicBezTo>
                  <a:cubicBezTo>
                    <a:pt x="10708" y="9060"/>
                    <a:pt x="10712" y="9061"/>
                    <a:pt x="10717" y="9062"/>
                  </a:cubicBezTo>
                  <a:cubicBezTo>
                    <a:pt x="10728" y="9065"/>
                    <a:pt x="10738" y="9065"/>
                    <a:pt x="10749" y="9065"/>
                  </a:cubicBezTo>
                  <a:lnTo>
                    <a:pt x="10871" y="9065"/>
                  </a:lnTo>
                  <a:lnTo>
                    <a:pt x="10871" y="9470"/>
                  </a:lnTo>
                  <a:lnTo>
                    <a:pt x="10856" y="9470"/>
                  </a:lnTo>
                  <a:lnTo>
                    <a:pt x="10856" y="9426"/>
                  </a:lnTo>
                  <a:lnTo>
                    <a:pt x="10755" y="9426"/>
                  </a:lnTo>
                  <a:lnTo>
                    <a:pt x="10755" y="9470"/>
                  </a:lnTo>
                  <a:lnTo>
                    <a:pt x="10738" y="9470"/>
                  </a:lnTo>
                  <a:lnTo>
                    <a:pt x="10738" y="9426"/>
                  </a:lnTo>
                  <a:lnTo>
                    <a:pt x="10636" y="9426"/>
                  </a:lnTo>
                  <a:lnTo>
                    <a:pt x="10636" y="9470"/>
                  </a:lnTo>
                  <a:lnTo>
                    <a:pt x="10619" y="9470"/>
                  </a:lnTo>
                  <a:lnTo>
                    <a:pt x="10619" y="9426"/>
                  </a:lnTo>
                  <a:lnTo>
                    <a:pt x="10518" y="9426"/>
                  </a:lnTo>
                  <a:lnTo>
                    <a:pt x="10518" y="9470"/>
                  </a:lnTo>
                  <a:lnTo>
                    <a:pt x="10501" y="9470"/>
                  </a:lnTo>
                  <a:lnTo>
                    <a:pt x="10501" y="9426"/>
                  </a:lnTo>
                  <a:lnTo>
                    <a:pt x="10399" y="9426"/>
                  </a:lnTo>
                  <a:lnTo>
                    <a:pt x="10399" y="9470"/>
                  </a:lnTo>
                  <a:lnTo>
                    <a:pt x="10382" y="9470"/>
                  </a:lnTo>
                  <a:lnTo>
                    <a:pt x="10382" y="9426"/>
                  </a:lnTo>
                  <a:lnTo>
                    <a:pt x="10280" y="9426"/>
                  </a:lnTo>
                  <a:lnTo>
                    <a:pt x="10280" y="9470"/>
                  </a:lnTo>
                  <a:lnTo>
                    <a:pt x="10264" y="9470"/>
                  </a:lnTo>
                  <a:lnTo>
                    <a:pt x="10264" y="9426"/>
                  </a:lnTo>
                  <a:lnTo>
                    <a:pt x="10161" y="9426"/>
                  </a:lnTo>
                  <a:lnTo>
                    <a:pt x="10161" y="9470"/>
                  </a:lnTo>
                  <a:lnTo>
                    <a:pt x="10144" y="9470"/>
                  </a:lnTo>
                  <a:lnTo>
                    <a:pt x="10144" y="9426"/>
                  </a:lnTo>
                  <a:lnTo>
                    <a:pt x="10043" y="9426"/>
                  </a:lnTo>
                  <a:lnTo>
                    <a:pt x="10043" y="9470"/>
                  </a:lnTo>
                  <a:lnTo>
                    <a:pt x="10026" y="9470"/>
                  </a:lnTo>
                  <a:lnTo>
                    <a:pt x="10026" y="9426"/>
                  </a:lnTo>
                  <a:lnTo>
                    <a:pt x="9924" y="9426"/>
                  </a:lnTo>
                  <a:lnTo>
                    <a:pt x="9924" y="9470"/>
                  </a:lnTo>
                  <a:lnTo>
                    <a:pt x="9907" y="9470"/>
                  </a:lnTo>
                  <a:lnTo>
                    <a:pt x="9907" y="9426"/>
                  </a:lnTo>
                  <a:lnTo>
                    <a:pt x="9806" y="9426"/>
                  </a:lnTo>
                  <a:lnTo>
                    <a:pt x="9806" y="9470"/>
                  </a:lnTo>
                  <a:lnTo>
                    <a:pt x="9789" y="9470"/>
                  </a:lnTo>
                  <a:lnTo>
                    <a:pt x="9789" y="9426"/>
                  </a:lnTo>
                  <a:lnTo>
                    <a:pt x="9687" y="9426"/>
                  </a:lnTo>
                  <a:lnTo>
                    <a:pt x="9687" y="9470"/>
                  </a:lnTo>
                  <a:lnTo>
                    <a:pt x="9670" y="9470"/>
                  </a:lnTo>
                  <a:lnTo>
                    <a:pt x="9670" y="9426"/>
                  </a:lnTo>
                  <a:lnTo>
                    <a:pt x="9569" y="9426"/>
                  </a:lnTo>
                  <a:lnTo>
                    <a:pt x="9569" y="9470"/>
                  </a:lnTo>
                  <a:lnTo>
                    <a:pt x="9552" y="9470"/>
                  </a:lnTo>
                  <a:lnTo>
                    <a:pt x="9552" y="9426"/>
                  </a:lnTo>
                  <a:lnTo>
                    <a:pt x="9449" y="9426"/>
                  </a:lnTo>
                  <a:lnTo>
                    <a:pt x="9449" y="9470"/>
                  </a:lnTo>
                  <a:lnTo>
                    <a:pt x="9433" y="9470"/>
                  </a:lnTo>
                  <a:lnTo>
                    <a:pt x="9433" y="9426"/>
                  </a:lnTo>
                  <a:lnTo>
                    <a:pt x="9331" y="9426"/>
                  </a:lnTo>
                  <a:lnTo>
                    <a:pt x="9331" y="9470"/>
                  </a:lnTo>
                  <a:lnTo>
                    <a:pt x="9314" y="9470"/>
                  </a:lnTo>
                  <a:lnTo>
                    <a:pt x="9314" y="9426"/>
                  </a:lnTo>
                  <a:lnTo>
                    <a:pt x="9212" y="9426"/>
                  </a:lnTo>
                  <a:lnTo>
                    <a:pt x="9212" y="9470"/>
                  </a:lnTo>
                  <a:lnTo>
                    <a:pt x="9195" y="9470"/>
                  </a:lnTo>
                  <a:lnTo>
                    <a:pt x="9195" y="9426"/>
                  </a:lnTo>
                  <a:lnTo>
                    <a:pt x="9094" y="9426"/>
                  </a:lnTo>
                  <a:lnTo>
                    <a:pt x="9094" y="9470"/>
                  </a:lnTo>
                  <a:lnTo>
                    <a:pt x="9077" y="9470"/>
                  </a:lnTo>
                  <a:lnTo>
                    <a:pt x="9077" y="9426"/>
                  </a:lnTo>
                  <a:lnTo>
                    <a:pt x="8975" y="9426"/>
                  </a:lnTo>
                  <a:lnTo>
                    <a:pt x="8975" y="9470"/>
                  </a:lnTo>
                  <a:lnTo>
                    <a:pt x="8958" y="9470"/>
                  </a:lnTo>
                  <a:lnTo>
                    <a:pt x="8958" y="9426"/>
                  </a:lnTo>
                  <a:lnTo>
                    <a:pt x="8857" y="9426"/>
                  </a:lnTo>
                  <a:lnTo>
                    <a:pt x="8857" y="9470"/>
                  </a:lnTo>
                  <a:lnTo>
                    <a:pt x="8840" y="9470"/>
                  </a:lnTo>
                  <a:lnTo>
                    <a:pt x="8840" y="9426"/>
                  </a:lnTo>
                  <a:lnTo>
                    <a:pt x="8738" y="9426"/>
                  </a:lnTo>
                  <a:lnTo>
                    <a:pt x="8738" y="9470"/>
                  </a:lnTo>
                  <a:lnTo>
                    <a:pt x="8721" y="9470"/>
                  </a:lnTo>
                  <a:lnTo>
                    <a:pt x="8721" y="9426"/>
                  </a:lnTo>
                  <a:lnTo>
                    <a:pt x="8620" y="9426"/>
                  </a:lnTo>
                  <a:lnTo>
                    <a:pt x="8620" y="9470"/>
                  </a:lnTo>
                  <a:lnTo>
                    <a:pt x="8603" y="9470"/>
                  </a:lnTo>
                  <a:lnTo>
                    <a:pt x="8603" y="9426"/>
                  </a:lnTo>
                  <a:lnTo>
                    <a:pt x="8500" y="9426"/>
                  </a:lnTo>
                  <a:lnTo>
                    <a:pt x="8500" y="9470"/>
                  </a:lnTo>
                  <a:lnTo>
                    <a:pt x="8483" y="9470"/>
                  </a:lnTo>
                  <a:lnTo>
                    <a:pt x="8483" y="9426"/>
                  </a:lnTo>
                  <a:lnTo>
                    <a:pt x="8382" y="9426"/>
                  </a:lnTo>
                  <a:lnTo>
                    <a:pt x="8382" y="9470"/>
                  </a:lnTo>
                  <a:lnTo>
                    <a:pt x="8313" y="9470"/>
                  </a:lnTo>
                  <a:lnTo>
                    <a:pt x="8313" y="9607"/>
                  </a:lnTo>
                  <a:lnTo>
                    <a:pt x="8075" y="9607"/>
                  </a:lnTo>
                  <a:lnTo>
                    <a:pt x="8075" y="9326"/>
                  </a:lnTo>
                  <a:lnTo>
                    <a:pt x="8161" y="9240"/>
                  </a:lnTo>
                  <a:lnTo>
                    <a:pt x="8258" y="9339"/>
                  </a:lnTo>
                  <a:lnTo>
                    <a:pt x="8308" y="9288"/>
                  </a:lnTo>
                  <a:lnTo>
                    <a:pt x="8339" y="9318"/>
                  </a:lnTo>
                  <a:lnTo>
                    <a:pt x="8411" y="9246"/>
                  </a:lnTo>
                  <a:lnTo>
                    <a:pt x="8381" y="9215"/>
                  </a:lnTo>
                  <a:lnTo>
                    <a:pt x="8393" y="9204"/>
                  </a:lnTo>
                  <a:lnTo>
                    <a:pt x="8423" y="9234"/>
                  </a:lnTo>
                  <a:lnTo>
                    <a:pt x="8495" y="9161"/>
                  </a:lnTo>
                  <a:lnTo>
                    <a:pt x="8466" y="9131"/>
                  </a:lnTo>
                  <a:lnTo>
                    <a:pt x="8477" y="9119"/>
                  </a:lnTo>
                  <a:lnTo>
                    <a:pt x="8508" y="9150"/>
                  </a:lnTo>
                  <a:lnTo>
                    <a:pt x="8578" y="9077"/>
                  </a:lnTo>
                  <a:lnTo>
                    <a:pt x="8548" y="9046"/>
                  </a:lnTo>
                  <a:lnTo>
                    <a:pt x="8560" y="9035"/>
                  </a:lnTo>
                  <a:lnTo>
                    <a:pt x="8590" y="9065"/>
                  </a:lnTo>
                  <a:lnTo>
                    <a:pt x="8663" y="8993"/>
                  </a:lnTo>
                  <a:lnTo>
                    <a:pt x="8632" y="8962"/>
                  </a:lnTo>
                  <a:lnTo>
                    <a:pt x="8645" y="8950"/>
                  </a:lnTo>
                  <a:lnTo>
                    <a:pt x="8674" y="8981"/>
                  </a:lnTo>
                  <a:lnTo>
                    <a:pt x="8747" y="8908"/>
                  </a:lnTo>
                  <a:lnTo>
                    <a:pt x="8717" y="8878"/>
                  </a:lnTo>
                  <a:lnTo>
                    <a:pt x="8729" y="8866"/>
                  </a:lnTo>
                  <a:lnTo>
                    <a:pt x="8759" y="8897"/>
                  </a:lnTo>
                  <a:lnTo>
                    <a:pt x="8831" y="8824"/>
                  </a:lnTo>
                  <a:lnTo>
                    <a:pt x="8801" y="8793"/>
                  </a:lnTo>
                  <a:lnTo>
                    <a:pt x="8814" y="8782"/>
                  </a:lnTo>
                  <a:lnTo>
                    <a:pt x="8843" y="8812"/>
                  </a:lnTo>
                  <a:lnTo>
                    <a:pt x="8916" y="8740"/>
                  </a:lnTo>
                  <a:lnTo>
                    <a:pt x="8885" y="8709"/>
                  </a:lnTo>
                  <a:lnTo>
                    <a:pt x="8898" y="8697"/>
                  </a:lnTo>
                  <a:lnTo>
                    <a:pt x="8927" y="8728"/>
                  </a:lnTo>
                  <a:lnTo>
                    <a:pt x="9000" y="8655"/>
                  </a:lnTo>
                  <a:lnTo>
                    <a:pt x="8970" y="8625"/>
                  </a:lnTo>
                  <a:lnTo>
                    <a:pt x="8982" y="8613"/>
                  </a:lnTo>
                  <a:lnTo>
                    <a:pt x="9012" y="8644"/>
                  </a:lnTo>
                  <a:lnTo>
                    <a:pt x="9085" y="8571"/>
                  </a:lnTo>
                  <a:lnTo>
                    <a:pt x="9054" y="8540"/>
                  </a:lnTo>
                  <a:lnTo>
                    <a:pt x="9067" y="8529"/>
                  </a:lnTo>
                  <a:lnTo>
                    <a:pt x="9096" y="8559"/>
                  </a:lnTo>
                  <a:lnTo>
                    <a:pt x="9169" y="8487"/>
                  </a:lnTo>
                  <a:lnTo>
                    <a:pt x="9138" y="8458"/>
                  </a:lnTo>
                  <a:lnTo>
                    <a:pt x="9151" y="8445"/>
                  </a:lnTo>
                  <a:lnTo>
                    <a:pt x="9181" y="8476"/>
                  </a:lnTo>
                  <a:lnTo>
                    <a:pt x="9253" y="8403"/>
                  </a:lnTo>
                  <a:lnTo>
                    <a:pt x="9223" y="8374"/>
                  </a:lnTo>
                  <a:lnTo>
                    <a:pt x="9235" y="8361"/>
                  </a:lnTo>
                  <a:lnTo>
                    <a:pt x="9265" y="8392"/>
                  </a:lnTo>
                  <a:lnTo>
                    <a:pt x="9338" y="8319"/>
                  </a:lnTo>
                  <a:lnTo>
                    <a:pt x="9307" y="8289"/>
                  </a:lnTo>
                  <a:lnTo>
                    <a:pt x="9320" y="8277"/>
                  </a:lnTo>
                  <a:lnTo>
                    <a:pt x="9349" y="8307"/>
                  </a:lnTo>
                  <a:lnTo>
                    <a:pt x="9422" y="8234"/>
                  </a:lnTo>
                  <a:lnTo>
                    <a:pt x="9391" y="8205"/>
                  </a:lnTo>
                  <a:lnTo>
                    <a:pt x="9404" y="8192"/>
                  </a:lnTo>
                  <a:lnTo>
                    <a:pt x="9434" y="8223"/>
                  </a:lnTo>
                  <a:lnTo>
                    <a:pt x="9506" y="8152"/>
                  </a:lnTo>
                  <a:lnTo>
                    <a:pt x="9476" y="8122"/>
                  </a:lnTo>
                  <a:lnTo>
                    <a:pt x="9488" y="8110"/>
                  </a:lnTo>
                  <a:lnTo>
                    <a:pt x="9518" y="8139"/>
                  </a:lnTo>
                  <a:lnTo>
                    <a:pt x="9591" y="8068"/>
                  </a:lnTo>
                  <a:lnTo>
                    <a:pt x="9560" y="8037"/>
                  </a:lnTo>
                  <a:lnTo>
                    <a:pt x="9573" y="8026"/>
                  </a:lnTo>
                  <a:lnTo>
                    <a:pt x="9602" y="8055"/>
                  </a:lnTo>
                  <a:lnTo>
                    <a:pt x="9675" y="7983"/>
                  </a:lnTo>
                  <a:lnTo>
                    <a:pt x="9645" y="7953"/>
                  </a:lnTo>
                  <a:lnTo>
                    <a:pt x="9657" y="7941"/>
                  </a:lnTo>
                  <a:lnTo>
                    <a:pt x="9687" y="7971"/>
                  </a:lnTo>
                  <a:lnTo>
                    <a:pt x="9758" y="7899"/>
                  </a:lnTo>
                  <a:lnTo>
                    <a:pt x="9728" y="7868"/>
                  </a:lnTo>
                  <a:lnTo>
                    <a:pt x="9739" y="7857"/>
                  </a:lnTo>
                  <a:lnTo>
                    <a:pt x="9770" y="7886"/>
                  </a:lnTo>
                  <a:lnTo>
                    <a:pt x="9801" y="7857"/>
                  </a:lnTo>
                  <a:close/>
                  <a:moveTo>
                    <a:pt x="10691" y="9473"/>
                  </a:moveTo>
                  <a:lnTo>
                    <a:pt x="10691" y="9621"/>
                  </a:lnTo>
                  <a:cubicBezTo>
                    <a:pt x="10686" y="9624"/>
                    <a:pt x="10684" y="9629"/>
                    <a:pt x="10680" y="9631"/>
                  </a:cubicBezTo>
                  <a:lnTo>
                    <a:pt x="10680" y="9473"/>
                  </a:lnTo>
                  <a:close/>
                  <a:moveTo>
                    <a:pt x="11143" y="9373"/>
                  </a:moveTo>
                  <a:cubicBezTo>
                    <a:pt x="11184" y="9373"/>
                    <a:pt x="11224" y="9391"/>
                    <a:pt x="11247" y="9424"/>
                  </a:cubicBezTo>
                  <a:cubicBezTo>
                    <a:pt x="11290" y="9482"/>
                    <a:pt x="11276" y="9563"/>
                    <a:pt x="11216" y="9608"/>
                  </a:cubicBezTo>
                  <a:cubicBezTo>
                    <a:pt x="11203" y="9618"/>
                    <a:pt x="11173" y="9624"/>
                    <a:pt x="11144" y="9632"/>
                  </a:cubicBezTo>
                  <a:cubicBezTo>
                    <a:pt x="11105" y="9641"/>
                    <a:pt x="11062" y="9651"/>
                    <a:pt x="11028" y="9671"/>
                  </a:cubicBezTo>
                  <a:lnTo>
                    <a:pt x="10983" y="9610"/>
                  </a:lnTo>
                  <a:lnTo>
                    <a:pt x="10949" y="9563"/>
                  </a:lnTo>
                  <a:cubicBezTo>
                    <a:pt x="10978" y="9536"/>
                    <a:pt x="10999" y="9498"/>
                    <a:pt x="11019" y="9463"/>
                  </a:cubicBezTo>
                  <a:cubicBezTo>
                    <a:pt x="11034" y="9437"/>
                    <a:pt x="11049" y="9409"/>
                    <a:pt x="11062" y="9400"/>
                  </a:cubicBezTo>
                  <a:cubicBezTo>
                    <a:pt x="11086" y="9382"/>
                    <a:pt x="11114" y="9373"/>
                    <a:pt x="11143" y="9373"/>
                  </a:cubicBezTo>
                  <a:close/>
                  <a:moveTo>
                    <a:pt x="15554" y="9662"/>
                  </a:moveTo>
                  <a:cubicBezTo>
                    <a:pt x="15562" y="9662"/>
                    <a:pt x="15569" y="9668"/>
                    <a:pt x="15570" y="9678"/>
                  </a:cubicBezTo>
                  <a:cubicBezTo>
                    <a:pt x="15572" y="9683"/>
                    <a:pt x="15570" y="9688"/>
                    <a:pt x="15567" y="9692"/>
                  </a:cubicBezTo>
                  <a:cubicBezTo>
                    <a:pt x="15564" y="9695"/>
                    <a:pt x="15560" y="9697"/>
                    <a:pt x="15556" y="9697"/>
                  </a:cubicBezTo>
                  <a:lnTo>
                    <a:pt x="15554" y="9719"/>
                  </a:lnTo>
                  <a:lnTo>
                    <a:pt x="15554" y="9697"/>
                  </a:lnTo>
                  <a:cubicBezTo>
                    <a:pt x="15554" y="9697"/>
                    <a:pt x="15554" y="9697"/>
                    <a:pt x="15553" y="9697"/>
                  </a:cubicBezTo>
                  <a:cubicBezTo>
                    <a:pt x="15546" y="9697"/>
                    <a:pt x="15541" y="9689"/>
                    <a:pt x="15539" y="9682"/>
                  </a:cubicBezTo>
                  <a:cubicBezTo>
                    <a:pt x="15537" y="9673"/>
                    <a:pt x="15544" y="9663"/>
                    <a:pt x="15554" y="9662"/>
                  </a:cubicBezTo>
                  <a:close/>
                  <a:moveTo>
                    <a:pt x="10634" y="9515"/>
                  </a:moveTo>
                  <a:lnTo>
                    <a:pt x="10634" y="9697"/>
                  </a:lnTo>
                  <a:cubicBezTo>
                    <a:pt x="10627" y="9715"/>
                    <a:pt x="10623" y="9735"/>
                    <a:pt x="10622" y="9753"/>
                  </a:cubicBezTo>
                  <a:lnTo>
                    <a:pt x="10617" y="9758"/>
                  </a:lnTo>
                  <a:lnTo>
                    <a:pt x="10617" y="9515"/>
                  </a:lnTo>
                  <a:close/>
                  <a:moveTo>
                    <a:pt x="10570" y="9473"/>
                  </a:moveTo>
                  <a:lnTo>
                    <a:pt x="10570" y="9800"/>
                  </a:lnTo>
                  <a:cubicBezTo>
                    <a:pt x="10566" y="9804"/>
                    <a:pt x="10564" y="9805"/>
                    <a:pt x="10560" y="9808"/>
                  </a:cubicBezTo>
                  <a:lnTo>
                    <a:pt x="10560" y="9473"/>
                  </a:lnTo>
                  <a:close/>
                  <a:moveTo>
                    <a:pt x="10516" y="9518"/>
                  </a:moveTo>
                  <a:lnTo>
                    <a:pt x="10516" y="9813"/>
                  </a:lnTo>
                  <a:cubicBezTo>
                    <a:pt x="10510" y="9811"/>
                    <a:pt x="10505" y="9811"/>
                    <a:pt x="10498" y="9811"/>
                  </a:cubicBezTo>
                  <a:lnTo>
                    <a:pt x="10498" y="9518"/>
                  </a:lnTo>
                  <a:close/>
                  <a:moveTo>
                    <a:pt x="15590" y="9481"/>
                  </a:moveTo>
                  <a:cubicBezTo>
                    <a:pt x="15604" y="9516"/>
                    <a:pt x="15625" y="9552"/>
                    <a:pt x="15644" y="9583"/>
                  </a:cubicBezTo>
                  <a:cubicBezTo>
                    <a:pt x="15661" y="9614"/>
                    <a:pt x="15681" y="9645"/>
                    <a:pt x="15684" y="9665"/>
                  </a:cubicBezTo>
                  <a:cubicBezTo>
                    <a:pt x="15689" y="9705"/>
                    <a:pt x="15678" y="9745"/>
                    <a:pt x="15653" y="9773"/>
                  </a:cubicBezTo>
                  <a:cubicBezTo>
                    <a:pt x="15631" y="9799"/>
                    <a:pt x="15601" y="9814"/>
                    <a:pt x="15568" y="9815"/>
                  </a:cubicBezTo>
                  <a:lnTo>
                    <a:pt x="15562" y="9815"/>
                  </a:lnTo>
                  <a:cubicBezTo>
                    <a:pt x="15535" y="9815"/>
                    <a:pt x="15511" y="9806"/>
                    <a:pt x="15490" y="9793"/>
                  </a:cubicBezTo>
                  <a:cubicBezTo>
                    <a:pt x="15493" y="9777"/>
                    <a:pt x="15495" y="9761"/>
                    <a:pt x="15496" y="9746"/>
                  </a:cubicBezTo>
                  <a:cubicBezTo>
                    <a:pt x="15512" y="9760"/>
                    <a:pt x="15532" y="9769"/>
                    <a:pt x="15556" y="9769"/>
                  </a:cubicBezTo>
                  <a:lnTo>
                    <a:pt x="15564" y="9769"/>
                  </a:lnTo>
                  <a:cubicBezTo>
                    <a:pt x="15586" y="9768"/>
                    <a:pt x="15607" y="9756"/>
                    <a:pt x="15622" y="9739"/>
                  </a:cubicBezTo>
                  <a:cubicBezTo>
                    <a:pt x="15637" y="9720"/>
                    <a:pt x="15644" y="9695"/>
                    <a:pt x="15641" y="9672"/>
                  </a:cubicBezTo>
                  <a:cubicBezTo>
                    <a:pt x="15636" y="9627"/>
                    <a:pt x="15596" y="9593"/>
                    <a:pt x="15553" y="9593"/>
                  </a:cubicBezTo>
                  <a:cubicBezTo>
                    <a:pt x="15550" y="9593"/>
                    <a:pt x="15546" y="9593"/>
                    <a:pt x="15543" y="9594"/>
                  </a:cubicBezTo>
                  <a:cubicBezTo>
                    <a:pt x="15531" y="9595"/>
                    <a:pt x="15521" y="9600"/>
                    <a:pt x="15511" y="9605"/>
                  </a:cubicBezTo>
                  <a:cubicBezTo>
                    <a:pt x="15512" y="9571"/>
                    <a:pt x="15514" y="9535"/>
                    <a:pt x="15512" y="9499"/>
                  </a:cubicBezTo>
                  <a:lnTo>
                    <a:pt x="15590" y="9481"/>
                  </a:lnTo>
                  <a:close/>
                  <a:moveTo>
                    <a:pt x="10452" y="9472"/>
                  </a:moveTo>
                  <a:lnTo>
                    <a:pt x="10452" y="9816"/>
                  </a:lnTo>
                  <a:cubicBezTo>
                    <a:pt x="10448" y="9818"/>
                    <a:pt x="10445" y="9818"/>
                    <a:pt x="10442" y="9818"/>
                  </a:cubicBezTo>
                  <a:lnTo>
                    <a:pt x="10442" y="9472"/>
                  </a:lnTo>
                  <a:close/>
                  <a:moveTo>
                    <a:pt x="5639" y="9745"/>
                  </a:moveTo>
                  <a:cubicBezTo>
                    <a:pt x="5655" y="9745"/>
                    <a:pt x="5668" y="9753"/>
                    <a:pt x="5675" y="9768"/>
                  </a:cubicBezTo>
                  <a:cubicBezTo>
                    <a:pt x="5683" y="9788"/>
                    <a:pt x="5673" y="9810"/>
                    <a:pt x="5654" y="9818"/>
                  </a:cubicBezTo>
                  <a:cubicBezTo>
                    <a:pt x="5649" y="9820"/>
                    <a:pt x="5645" y="9821"/>
                    <a:pt x="5640" y="9821"/>
                  </a:cubicBezTo>
                  <a:cubicBezTo>
                    <a:pt x="5625" y="9821"/>
                    <a:pt x="5610" y="9812"/>
                    <a:pt x="5603" y="9797"/>
                  </a:cubicBezTo>
                  <a:cubicBezTo>
                    <a:pt x="5596" y="9777"/>
                    <a:pt x="5604" y="9755"/>
                    <a:pt x="5625" y="9747"/>
                  </a:cubicBezTo>
                  <a:cubicBezTo>
                    <a:pt x="5630" y="9746"/>
                    <a:pt x="5634" y="9745"/>
                    <a:pt x="5639" y="9745"/>
                  </a:cubicBezTo>
                  <a:close/>
                  <a:moveTo>
                    <a:pt x="10396" y="9516"/>
                  </a:moveTo>
                  <a:lnTo>
                    <a:pt x="10396" y="9840"/>
                  </a:lnTo>
                  <a:cubicBezTo>
                    <a:pt x="10392" y="9843"/>
                    <a:pt x="10388" y="9845"/>
                    <a:pt x="10385" y="9847"/>
                  </a:cubicBezTo>
                  <a:cubicBezTo>
                    <a:pt x="10384" y="9848"/>
                    <a:pt x="10382" y="9851"/>
                    <a:pt x="10380" y="9852"/>
                  </a:cubicBezTo>
                  <a:lnTo>
                    <a:pt x="10380" y="9516"/>
                  </a:lnTo>
                  <a:close/>
                  <a:moveTo>
                    <a:pt x="10912" y="9592"/>
                  </a:moveTo>
                  <a:lnTo>
                    <a:pt x="10991" y="9698"/>
                  </a:lnTo>
                  <a:cubicBezTo>
                    <a:pt x="10962" y="9726"/>
                    <a:pt x="10941" y="9764"/>
                    <a:pt x="10922" y="9798"/>
                  </a:cubicBezTo>
                  <a:cubicBezTo>
                    <a:pt x="10906" y="9825"/>
                    <a:pt x="10891" y="9852"/>
                    <a:pt x="10877" y="9862"/>
                  </a:cubicBezTo>
                  <a:cubicBezTo>
                    <a:pt x="10854" y="9879"/>
                    <a:pt x="10825" y="9888"/>
                    <a:pt x="10797" y="9888"/>
                  </a:cubicBezTo>
                  <a:cubicBezTo>
                    <a:pt x="10756" y="9888"/>
                    <a:pt x="10716" y="9870"/>
                    <a:pt x="10692" y="9837"/>
                  </a:cubicBezTo>
                  <a:cubicBezTo>
                    <a:pt x="10650" y="9779"/>
                    <a:pt x="10664" y="9698"/>
                    <a:pt x="10723" y="9653"/>
                  </a:cubicBezTo>
                  <a:cubicBezTo>
                    <a:pt x="10737" y="9644"/>
                    <a:pt x="10767" y="9637"/>
                    <a:pt x="10796" y="9630"/>
                  </a:cubicBezTo>
                  <a:cubicBezTo>
                    <a:pt x="10834" y="9620"/>
                    <a:pt x="10877" y="9611"/>
                    <a:pt x="10912" y="9592"/>
                  </a:cubicBezTo>
                  <a:close/>
                  <a:moveTo>
                    <a:pt x="15626" y="9848"/>
                  </a:moveTo>
                  <a:cubicBezTo>
                    <a:pt x="15626" y="9856"/>
                    <a:pt x="15625" y="9864"/>
                    <a:pt x="15625" y="9872"/>
                  </a:cubicBezTo>
                  <a:cubicBezTo>
                    <a:pt x="15625" y="9880"/>
                    <a:pt x="15626" y="9887"/>
                    <a:pt x="15627" y="9895"/>
                  </a:cubicBezTo>
                  <a:cubicBezTo>
                    <a:pt x="15611" y="9890"/>
                    <a:pt x="15594" y="9887"/>
                    <a:pt x="15578" y="9887"/>
                  </a:cubicBezTo>
                  <a:lnTo>
                    <a:pt x="15570" y="9887"/>
                  </a:lnTo>
                  <a:cubicBezTo>
                    <a:pt x="15551" y="9888"/>
                    <a:pt x="15532" y="9891"/>
                    <a:pt x="15515" y="9898"/>
                  </a:cubicBezTo>
                  <a:cubicBezTo>
                    <a:pt x="15515" y="9890"/>
                    <a:pt x="15516" y="9884"/>
                    <a:pt x="15516" y="9875"/>
                  </a:cubicBezTo>
                  <a:cubicBezTo>
                    <a:pt x="15516" y="9868"/>
                    <a:pt x="15514" y="9862"/>
                    <a:pt x="15514" y="9853"/>
                  </a:cubicBezTo>
                  <a:lnTo>
                    <a:pt x="15514" y="9853"/>
                  </a:lnTo>
                  <a:cubicBezTo>
                    <a:pt x="15530" y="9857"/>
                    <a:pt x="15546" y="9862"/>
                    <a:pt x="15563" y="9862"/>
                  </a:cubicBezTo>
                  <a:lnTo>
                    <a:pt x="15570" y="9862"/>
                  </a:lnTo>
                  <a:cubicBezTo>
                    <a:pt x="15590" y="9859"/>
                    <a:pt x="15609" y="9856"/>
                    <a:pt x="15626" y="9848"/>
                  </a:cubicBezTo>
                  <a:close/>
                  <a:moveTo>
                    <a:pt x="10333" y="9472"/>
                  </a:moveTo>
                  <a:lnTo>
                    <a:pt x="10333" y="9914"/>
                  </a:lnTo>
                  <a:cubicBezTo>
                    <a:pt x="10332" y="9916"/>
                    <a:pt x="10329" y="9920"/>
                    <a:pt x="10328" y="9924"/>
                  </a:cubicBezTo>
                  <a:cubicBezTo>
                    <a:pt x="10327" y="9926"/>
                    <a:pt x="10326" y="9929"/>
                    <a:pt x="10323" y="9931"/>
                  </a:cubicBezTo>
                  <a:lnTo>
                    <a:pt x="10323" y="9472"/>
                  </a:lnTo>
                  <a:close/>
                  <a:moveTo>
                    <a:pt x="10630" y="9813"/>
                  </a:moveTo>
                  <a:cubicBezTo>
                    <a:pt x="10635" y="9831"/>
                    <a:pt x="10643" y="9848"/>
                    <a:pt x="10655" y="9864"/>
                  </a:cubicBezTo>
                  <a:cubicBezTo>
                    <a:pt x="10666" y="9880"/>
                    <a:pt x="10681" y="9892"/>
                    <a:pt x="10697" y="9904"/>
                  </a:cubicBezTo>
                  <a:cubicBezTo>
                    <a:pt x="10691" y="9908"/>
                    <a:pt x="10682" y="9911"/>
                    <a:pt x="10677" y="9915"/>
                  </a:cubicBezTo>
                  <a:cubicBezTo>
                    <a:pt x="10671" y="9921"/>
                    <a:pt x="10665" y="9926"/>
                    <a:pt x="10660" y="9931"/>
                  </a:cubicBezTo>
                  <a:cubicBezTo>
                    <a:pt x="10655" y="9913"/>
                    <a:pt x="10647" y="9895"/>
                    <a:pt x="10635" y="9880"/>
                  </a:cubicBezTo>
                  <a:cubicBezTo>
                    <a:pt x="10623" y="9864"/>
                    <a:pt x="10608" y="9852"/>
                    <a:pt x="10593" y="9840"/>
                  </a:cubicBezTo>
                  <a:cubicBezTo>
                    <a:pt x="10600" y="9836"/>
                    <a:pt x="10607" y="9832"/>
                    <a:pt x="10614" y="9829"/>
                  </a:cubicBezTo>
                  <a:cubicBezTo>
                    <a:pt x="10618" y="9824"/>
                    <a:pt x="10623" y="9818"/>
                    <a:pt x="10630" y="9813"/>
                  </a:cubicBezTo>
                  <a:close/>
                  <a:moveTo>
                    <a:pt x="15470" y="9894"/>
                  </a:moveTo>
                  <a:lnTo>
                    <a:pt x="15470" y="9894"/>
                  </a:lnTo>
                  <a:cubicBezTo>
                    <a:pt x="15469" y="9904"/>
                    <a:pt x="15468" y="9915"/>
                    <a:pt x="15467" y="9926"/>
                  </a:cubicBezTo>
                  <a:cubicBezTo>
                    <a:pt x="15465" y="9927"/>
                    <a:pt x="15463" y="9929"/>
                    <a:pt x="15462" y="9931"/>
                  </a:cubicBezTo>
                  <a:cubicBezTo>
                    <a:pt x="15465" y="9920"/>
                    <a:pt x="15468" y="9906"/>
                    <a:pt x="15470" y="9894"/>
                  </a:cubicBezTo>
                  <a:close/>
                  <a:moveTo>
                    <a:pt x="10278" y="9516"/>
                  </a:moveTo>
                  <a:lnTo>
                    <a:pt x="10278" y="10000"/>
                  </a:lnTo>
                  <a:cubicBezTo>
                    <a:pt x="10273" y="10006"/>
                    <a:pt x="10266" y="10011"/>
                    <a:pt x="10260" y="10017"/>
                  </a:cubicBezTo>
                  <a:lnTo>
                    <a:pt x="10260" y="9516"/>
                  </a:lnTo>
                  <a:close/>
                  <a:moveTo>
                    <a:pt x="10215" y="9472"/>
                  </a:moveTo>
                  <a:lnTo>
                    <a:pt x="10215" y="10043"/>
                  </a:lnTo>
                  <a:cubicBezTo>
                    <a:pt x="10211" y="10045"/>
                    <a:pt x="10208" y="10046"/>
                    <a:pt x="10205" y="10047"/>
                  </a:cubicBezTo>
                  <a:lnTo>
                    <a:pt x="10205" y="9472"/>
                  </a:lnTo>
                  <a:close/>
                  <a:moveTo>
                    <a:pt x="10158" y="9516"/>
                  </a:moveTo>
                  <a:lnTo>
                    <a:pt x="10158" y="10061"/>
                  </a:lnTo>
                  <a:cubicBezTo>
                    <a:pt x="10153" y="10062"/>
                    <a:pt x="10147" y="10063"/>
                    <a:pt x="10141" y="10064"/>
                  </a:cubicBezTo>
                  <a:lnTo>
                    <a:pt x="10141" y="9516"/>
                  </a:lnTo>
                  <a:close/>
                  <a:moveTo>
                    <a:pt x="10096" y="9472"/>
                  </a:moveTo>
                  <a:lnTo>
                    <a:pt x="10096" y="10077"/>
                  </a:lnTo>
                  <a:cubicBezTo>
                    <a:pt x="10092" y="10078"/>
                    <a:pt x="10089" y="10078"/>
                    <a:pt x="10085" y="10079"/>
                  </a:cubicBezTo>
                  <a:lnTo>
                    <a:pt x="10085" y="9472"/>
                  </a:lnTo>
                  <a:close/>
                  <a:moveTo>
                    <a:pt x="10039" y="9518"/>
                  </a:moveTo>
                  <a:lnTo>
                    <a:pt x="10039" y="10103"/>
                  </a:lnTo>
                  <a:cubicBezTo>
                    <a:pt x="10033" y="10108"/>
                    <a:pt x="10027" y="10114"/>
                    <a:pt x="10022" y="10119"/>
                  </a:cubicBezTo>
                  <a:lnTo>
                    <a:pt x="10022" y="9518"/>
                  </a:lnTo>
                  <a:close/>
                  <a:moveTo>
                    <a:pt x="10493" y="9857"/>
                  </a:moveTo>
                  <a:cubicBezTo>
                    <a:pt x="10533" y="9857"/>
                    <a:pt x="10573" y="9875"/>
                    <a:pt x="10597" y="9908"/>
                  </a:cubicBezTo>
                  <a:cubicBezTo>
                    <a:pt x="10639" y="9966"/>
                    <a:pt x="10624" y="10047"/>
                    <a:pt x="10565" y="10093"/>
                  </a:cubicBezTo>
                  <a:cubicBezTo>
                    <a:pt x="10554" y="10101"/>
                    <a:pt x="10522" y="10108"/>
                    <a:pt x="10492" y="10116"/>
                  </a:cubicBezTo>
                  <a:cubicBezTo>
                    <a:pt x="10454" y="10125"/>
                    <a:pt x="10412" y="10134"/>
                    <a:pt x="10376" y="10154"/>
                  </a:cubicBezTo>
                  <a:lnTo>
                    <a:pt x="10305" y="10055"/>
                  </a:lnTo>
                  <a:lnTo>
                    <a:pt x="10297" y="10047"/>
                  </a:lnTo>
                  <a:cubicBezTo>
                    <a:pt x="10327" y="10020"/>
                    <a:pt x="10348" y="9981"/>
                    <a:pt x="10368" y="9947"/>
                  </a:cubicBezTo>
                  <a:cubicBezTo>
                    <a:pt x="10384" y="9921"/>
                    <a:pt x="10400" y="9893"/>
                    <a:pt x="10411" y="9884"/>
                  </a:cubicBezTo>
                  <a:cubicBezTo>
                    <a:pt x="10435" y="9866"/>
                    <a:pt x="10464" y="9857"/>
                    <a:pt x="10493" y="9857"/>
                  </a:cubicBezTo>
                  <a:close/>
                  <a:moveTo>
                    <a:pt x="9978" y="9472"/>
                  </a:moveTo>
                  <a:lnTo>
                    <a:pt x="9978" y="10198"/>
                  </a:lnTo>
                  <a:cubicBezTo>
                    <a:pt x="9974" y="10211"/>
                    <a:pt x="9973" y="10224"/>
                    <a:pt x="9970" y="10238"/>
                  </a:cubicBezTo>
                  <a:cubicBezTo>
                    <a:pt x="9969" y="10240"/>
                    <a:pt x="9968" y="10242"/>
                    <a:pt x="9967" y="10243"/>
                  </a:cubicBezTo>
                  <a:lnTo>
                    <a:pt x="9967" y="9472"/>
                  </a:lnTo>
                  <a:close/>
                  <a:moveTo>
                    <a:pt x="15575" y="9931"/>
                  </a:moveTo>
                  <a:cubicBezTo>
                    <a:pt x="15607" y="9931"/>
                    <a:pt x="15638" y="9944"/>
                    <a:pt x="15661" y="9968"/>
                  </a:cubicBezTo>
                  <a:cubicBezTo>
                    <a:pt x="15687" y="9996"/>
                    <a:pt x="15702" y="10031"/>
                    <a:pt x="15701" y="10069"/>
                  </a:cubicBezTo>
                  <a:cubicBezTo>
                    <a:pt x="15701" y="10087"/>
                    <a:pt x="15686" y="10119"/>
                    <a:pt x="15671" y="10148"/>
                  </a:cubicBezTo>
                  <a:cubicBezTo>
                    <a:pt x="15656" y="10183"/>
                    <a:pt x="15638" y="10222"/>
                    <a:pt x="15629" y="10259"/>
                  </a:cubicBezTo>
                  <a:lnTo>
                    <a:pt x="15496" y="10251"/>
                  </a:lnTo>
                  <a:cubicBezTo>
                    <a:pt x="15494" y="10210"/>
                    <a:pt x="15476" y="10167"/>
                    <a:pt x="15463" y="10130"/>
                  </a:cubicBezTo>
                  <a:cubicBezTo>
                    <a:pt x="15452" y="10105"/>
                    <a:pt x="15442" y="10079"/>
                    <a:pt x="15442" y="10064"/>
                  </a:cubicBezTo>
                  <a:cubicBezTo>
                    <a:pt x="15443" y="9993"/>
                    <a:pt x="15500" y="9934"/>
                    <a:pt x="15575" y="9931"/>
                  </a:cubicBezTo>
                  <a:close/>
                  <a:moveTo>
                    <a:pt x="9921" y="9516"/>
                  </a:moveTo>
                  <a:lnTo>
                    <a:pt x="9921" y="10282"/>
                  </a:lnTo>
                  <a:cubicBezTo>
                    <a:pt x="9916" y="10286"/>
                    <a:pt x="9910" y="10290"/>
                    <a:pt x="9904" y="10293"/>
                  </a:cubicBezTo>
                  <a:lnTo>
                    <a:pt x="9904" y="9516"/>
                  </a:lnTo>
                  <a:close/>
                  <a:moveTo>
                    <a:pt x="9858" y="9473"/>
                  </a:moveTo>
                  <a:lnTo>
                    <a:pt x="9858" y="10295"/>
                  </a:lnTo>
                  <a:cubicBezTo>
                    <a:pt x="9853" y="10295"/>
                    <a:pt x="9851" y="10294"/>
                    <a:pt x="9847" y="10294"/>
                  </a:cubicBezTo>
                  <a:lnTo>
                    <a:pt x="9847" y="9473"/>
                  </a:lnTo>
                  <a:close/>
                  <a:moveTo>
                    <a:pt x="9802" y="9516"/>
                  </a:moveTo>
                  <a:lnTo>
                    <a:pt x="9802" y="10299"/>
                  </a:lnTo>
                  <a:cubicBezTo>
                    <a:pt x="9796" y="10300"/>
                    <a:pt x="9790" y="10300"/>
                    <a:pt x="9785" y="10301"/>
                  </a:cubicBezTo>
                  <a:lnTo>
                    <a:pt x="9785" y="9516"/>
                  </a:lnTo>
                  <a:close/>
                  <a:moveTo>
                    <a:pt x="9738" y="9473"/>
                  </a:moveTo>
                  <a:lnTo>
                    <a:pt x="9738" y="10327"/>
                  </a:lnTo>
                  <a:cubicBezTo>
                    <a:pt x="9736" y="10328"/>
                    <a:pt x="9733" y="10330"/>
                    <a:pt x="9732" y="10331"/>
                  </a:cubicBezTo>
                  <a:lnTo>
                    <a:pt x="9728" y="10335"/>
                  </a:lnTo>
                  <a:lnTo>
                    <a:pt x="9728" y="9473"/>
                  </a:lnTo>
                  <a:close/>
                  <a:moveTo>
                    <a:pt x="10260" y="10074"/>
                  </a:moveTo>
                  <a:lnTo>
                    <a:pt x="10340" y="10180"/>
                  </a:lnTo>
                  <a:cubicBezTo>
                    <a:pt x="10311" y="10209"/>
                    <a:pt x="10290" y="10246"/>
                    <a:pt x="10270" y="10280"/>
                  </a:cubicBezTo>
                  <a:cubicBezTo>
                    <a:pt x="10254" y="10307"/>
                    <a:pt x="10239" y="10335"/>
                    <a:pt x="10227" y="10344"/>
                  </a:cubicBezTo>
                  <a:cubicBezTo>
                    <a:pt x="10202" y="10362"/>
                    <a:pt x="10174" y="10372"/>
                    <a:pt x="10143" y="10372"/>
                  </a:cubicBezTo>
                  <a:cubicBezTo>
                    <a:pt x="10102" y="10372"/>
                    <a:pt x="10064" y="10353"/>
                    <a:pt x="10041" y="10320"/>
                  </a:cubicBezTo>
                  <a:cubicBezTo>
                    <a:pt x="9999" y="10262"/>
                    <a:pt x="10013" y="10180"/>
                    <a:pt x="10073" y="10136"/>
                  </a:cubicBezTo>
                  <a:cubicBezTo>
                    <a:pt x="10085" y="10126"/>
                    <a:pt x="10116" y="10120"/>
                    <a:pt x="10144" y="10112"/>
                  </a:cubicBezTo>
                  <a:cubicBezTo>
                    <a:pt x="10183" y="10103"/>
                    <a:pt x="10227" y="10094"/>
                    <a:pt x="10260" y="10074"/>
                  </a:cubicBezTo>
                  <a:close/>
                  <a:moveTo>
                    <a:pt x="9979" y="10295"/>
                  </a:moveTo>
                  <a:cubicBezTo>
                    <a:pt x="9984" y="10314"/>
                    <a:pt x="9992" y="10331"/>
                    <a:pt x="10003" y="10347"/>
                  </a:cubicBezTo>
                  <a:cubicBezTo>
                    <a:pt x="10016" y="10362"/>
                    <a:pt x="10031" y="10374"/>
                    <a:pt x="10045" y="10385"/>
                  </a:cubicBezTo>
                  <a:cubicBezTo>
                    <a:pt x="10039" y="10389"/>
                    <a:pt x="10032" y="10393"/>
                    <a:pt x="10024" y="10396"/>
                  </a:cubicBezTo>
                  <a:cubicBezTo>
                    <a:pt x="10018" y="10402"/>
                    <a:pt x="10013" y="10407"/>
                    <a:pt x="10007" y="10412"/>
                  </a:cubicBezTo>
                  <a:cubicBezTo>
                    <a:pt x="10002" y="10394"/>
                    <a:pt x="9995" y="10377"/>
                    <a:pt x="9983" y="10361"/>
                  </a:cubicBezTo>
                  <a:cubicBezTo>
                    <a:pt x="9970" y="10346"/>
                    <a:pt x="9957" y="10333"/>
                    <a:pt x="9940" y="10322"/>
                  </a:cubicBezTo>
                  <a:cubicBezTo>
                    <a:pt x="9947" y="10319"/>
                    <a:pt x="9955" y="10315"/>
                    <a:pt x="9962" y="10311"/>
                  </a:cubicBezTo>
                  <a:cubicBezTo>
                    <a:pt x="9968" y="10306"/>
                    <a:pt x="9974" y="10300"/>
                    <a:pt x="9979" y="10295"/>
                  </a:cubicBezTo>
                  <a:close/>
                  <a:moveTo>
                    <a:pt x="9684" y="9518"/>
                  </a:moveTo>
                  <a:lnTo>
                    <a:pt x="9684" y="10396"/>
                  </a:lnTo>
                  <a:cubicBezTo>
                    <a:pt x="9680" y="10400"/>
                    <a:pt x="9679" y="10404"/>
                    <a:pt x="9676" y="10407"/>
                  </a:cubicBezTo>
                  <a:cubicBezTo>
                    <a:pt x="9673" y="10412"/>
                    <a:pt x="9670" y="10418"/>
                    <a:pt x="9667" y="10426"/>
                  </a:cubicBezTo>
                  <a:lnTo>
                    <a:pt x="9667" y="9518"/>
                  </a:lnTo>
                  <a:close/>
                  <a:moveTo>
                    <a:pt x="5707" y="10320"/>
                  </a:moveTo>
                  <a:lnTo>
                    <a:pt x="5707" y="10467"/>
                  </a:lnTo>
                  <a:lnTo>
                    <a:pt x="5703" y="10458"/>
                  </a:lnTo>
                  <a:lnTo>
                    <a:pt x="5694" y="10431"/>
                  </a:lnTo>
                  <a:cubicBezTo>
                    <a:pt x="5693" y="10423"/>
                    <a:pt x="5692" y="10416"/>
                    <a:pt x="5692" y="10409"/>
                  </a:cubicBezTo>
                  <a:lnTo>
                    <a:pt x="5691" y="10394"/>
                  </a:lnTo>
                  <a:lnTo>
                    <a:pt x="5692" y="10379"/>
                  </a:lnTo>
                  <a:cubicBezTo>
                    <a:pt x="5693" y="10371"/>
                    <a:pt x="5693" y="10365"/>
                    <a:pt x="5694" y="10357"/>
                  </a:cubicBezTo>
                  <a:lnTo>
                    <a:pt x="5697" y="10339"/>
                  </a:lnTo>
                  <a:lnTo>
                    <a:pt x="5703" y="10327"/>
                  </a:lnTo>
                  <a:cubicBezTo>
                    <a:pt x="5705" y="10325"/>
                    <a:pt x="5707" y="10321"/>
                    <a:pt x="5707" y="10320"/>
                  </a:cubicBezTo>
                  <a:close/>
                  <a:moveTo>
                    <a:pt x="9620" y="9473"/>
                  </a:moveTo>
                  <a:lnTo>
                    <a:pt x="9620" y="10490"/>
                  </a:lnTo>
                  <a:lnTo>
                    <a:pt x="9610" y="10501"/>
                  </a:lnTo>
                  <a:lnTo>
                    <a:pt x="9610" y="9473"/>
                  </a:lnTo>
                  <a:close/>
                  <a:moveTo>
                    <a:pt x="9564" y="9516"/>
                  </a:moveTo>
                  <a:lnTo>
                    <a:pt x="9564" y="10528"/>
                  </a:lnTo>
                  <a:cubicBezTo>
                    <a:pt x="9559" y="10531"/>
                    <a:pt x="9554" y="10533"/>
                    <a:pt x="9548" y="10535"/>
                  </a:cubicBezTo>
                  <a:lnTo>
                    <a:pt x="9548" y="9516"/>
                  </a:lnTo>
                  <a:close/>
                  <a:moveTo>
                    <a:pt x="9501" y="9472"/>
                  </a:moveTo>
                  <a:lnTo>
                    <a:pt x="9501" y="10547"/>
                  </a:lnTo>
                  <a:cubicBezTo>
                    <a:pt x="9498" y="10548"/>
                    <a:pt x="9495" y="10548"/>
                    <a:pt x="9491" y="10549"/>
                  </a:cubicBezTo>
                  <a:lnTo>
                    <a:pt x="9491" y="9472"/>
                  </a:lnTo>
                  <a:close/>
                  <a:moveTo>
                    <a:pt x="72" y="10228"/>
                  </a:moveTo>
                  <a:lnTo>
                    <a:pt x="72" y="10558"/>
                  </a:lnTo>
                  <a:lnTo>
                    <a:pt x="26" y="10558"/>
                  </a:lnTo>
                  <a:lnTo>
                    <a:pt x="26" y="10228"/>
                  </a:lnTo>
                  <a:close/>
                  <a:moveTo>
                    <a:pt x="9445" y="9516"/>
                  </a:moveTo>
                  <a:lnTo>
                    <a:pt x="9445" y="10563"/>
                  </a:lnTo>
                  <a:cubicBezTo>
                    <a:pt x="9440" y="10564"/>
                    <a:pt x="9433" y="10567"/>
                    <a:pt x="9427" y="10568"/>
                  </a:cubicBezTo>
                  <a:lnTo>
                    <a:pt x="9427" y="9516"/>
                  </a:lnTo>
                  <a:close/>
                  <a:moveTo>
                    <a:pt x="9383" y="9473"/>
                  </a:moveTo>
                  <a:lnTo>
                    <a:pt x="9383" y="10595"/>
                  </a:lnTo>
                  <a:cubicBezTo>
                    <a:pt x="9379" y="10597"/>
                    <a:pt x="9375" y="10601"/>
                    <a:pt x="9372" y="10605"/>
                  </a:cubicBezTo>
                  <a:lnTo>
                    <a:pt x="9372" y="9473"/>
                  </a:lnTo>
                  <a:close/>
                  <a:moveTo>
                    <a:pt x="15495" y="10298"/>
                  </a:moveTo>
                  <a:lnTo>
                    <a:pt x="15628" y="10307"/>
                  </a:lnTo>
                  <a:cubicBezTo>
                    <a:pt x="15631" y="10347"/>
                    <a:pt x="15644" y="10388"/>
                    <a:pt x="15657" y="10425"/>
                  </a:cubicBezTo>
                  <a:cubicBezTo>
                    <a:pt x="15664" y="10453"/>
                    <a:pt x="15675" y="10485"/>
                    <a:pt x="15674" y="10502"/>
                  </a:cubicBezTo>
                  <a:cubicBezTo>
                    <a:pt x="15666" y="10572"/>
                    <a:pt x="15610" y="10624"/>
                    <a:pt x="15546" y="10624"/>
                  </a:cubicBezTo>
                  <a:cubicBezTo>
                    <a:pt x="15541" y="10624"/>
                    <a:pt x="15535" y="10624"/>
                    <a:pt x="15530" y="10623"/>
                  </a:cubicBezTo>
                  <a:cubicBezTo>
                    <a:pt x="15459" y="10615"/>
                    <a:pt x="15409" y="10548"/>
                    <a:pt x="15416" y="10475"/>
                  </a:cubicBezTo>
                  <a:cubicBezTo>
                    <a:pt x="15417" y="10462"/>
                    <a:pt x="15432" y="10435"/>
                    <a:pt x="15447" y="10411"/>
                  </a:cubicBezTo>
                  <a:cubicBezTo>
                    <a:pt x="15467" y="10377"/>
                    <a:pt x="15488" y="10337"/>
                    <a:pt x="15495" y="10298"/>
                  </a:cubicBezTo>
                  <a:close/>
                  <a:moveTo>
                    <a:pt x="9842" y="10339"/>
                  </a:moveTo>
                  <a:cubicBezTo>
                    <a:pt x="9883" y="10339"/>
                    <a:pt x="9922" y="10356"/>
                    <a:pt x="9945" y="10389"/>
                  </a:cubicBezTo>
                  <a:cubicBezTo>
                    <a:pt x="9988" y="10447"/>
                    <a:pt x="9975" y="10528"/>
                    <a:pt x="9913" y="10573"/>
                  </a:cubicBezTo>
                  <a:cubicBezTo>
                    <a:pt x="9902" y="10583"/>
                    <a:pt x="9871" y="10589"/>
                    <a:pt x="9842" y="10597"/>
                  </a:cubicBezTo>
                  <a:cubicBezTo>
                    <a:pt x="9804" y="10606"/>
                    <a:pt x="9761" y="10616"/>
                    <a:pt x="9726" y="10636"/>
                  </a:cubicBezTo>
                  <a:lnTo>
                    <a:pt x="9652" y="10538"/>
                  </a:lnTo>
                  <a:lnTo>
                    <a:pt x="9647" y="10530"/>
                  </a:lnTo>
                  <a:cubicBezTo>
                    <a:pt x="9675" y="10502"/>
                    <a:pt x="9696" y="10464"/>
                    <a:pt x="9716" y="10430"/>
                  </a:cubicBezTo>
                  <a:cubicBezTo>
                    <a:pt x="9732" y="10404"/>
                    <a:pt x="9747" y="10375"/>
                    <a:pt x="9759" y="10367"/>
                  </a:cubicBezTo>
                  <a:cubicBezTo>
                    <a:pt x="9784" y="10348"/>
                    <a:pt x="9813" y="10339"/>
                    <a:pt x="9842" y="10339"/>
                  </a:cubicBezTo>
                  <a:close/>
                  <a:moveTo>
                    <a:pt x="15468" y="10651"/>
                  </a:moveTo>
                  <a:cubicBezTo>
                    <a:pt x="15485" y="10660"/>
                    <a:pt x="15502" y="10665"/>
                    <a:pt x="15522" y="10668"/>
                  </a:cubicBezTo>
                  <a:cubicBezTo>
                    <a:pt x="15530" y="10669"/>
                    <a:pt x="15536" y="10669"/>
                    <a:pt x="15544" y="10669"/>
                  </a:cubicBezTo>
                  <a:cubicBezTo>
                    <a:pt x="15556" y="10669"/>
                    <a:pt x="15568" y="10668"/>
                    <a:pt x="15580" y="10665"/>
                  </a:cubicBezTo>
                  <a:lnTo>
                    <a:pt x="15580" y="10665"/>
                  </a:lnTo>
                  <a:cubicBezTo>
                    <a:pt x="15579" y="10674"/>
                    <a:pt x="15575" y="10680"/>
                    <a:pt x="15574" y="10688"/>
                  </a:cubicBezTo>
                  <a:cubicBezTo>
                    <a:pt x="15573" y="10696"/>
                    <a:pt x="15574" y="10704"/>
                    <a:pt x="15573" y="10712"/>
                  </a:cubicBezTo>
                  <a:cubicBezTo>
                    <a:pt x="15556" y="10702"/>
                    <a:pt x="15537" y="10696"/>
                    <a:pt x="15520" y="10695"/>
                  </a:cubicBezTo>
                  <a:cubicBezTo>
                    <a:pt x="15513" y="10694"/>
                    <a:pt x="15506" y="10693"/>
                    <a:pt x="15499" y="10693"/>
                  </a:cubicBezTo>
                  <a:cubicBezTo>
                    <a:pt x="15486" y="10693"/>
                    <a:pt x="15473" y="10695"/>
                    <a:pt x="15462" y="10697"/>
                  </a:cubicBezTo>
                  <a:cubicBezTo>
                    <a:pt x="15463" y="10689"/>
                    <a:pt x="15465" y="10683"/>
                    <a:pt x="15467" y="10675"/>
                  </a:cubicBezTo>
                  <a:cubicBezTo>
                    <a:pt x="15468" y="10667"/>
                    <a:pt x="15467" y="10659"/>
                    <a:pt x="15468" y="10651"/>
                  </a:cubicBezTo>
                  <a:close/>
                  <a:moveTo>
                    <a:pt x="9326" y="9518"/>
                  </a:moveTo>
                  <a:lnTo>
                    <a:pt x="9326" y="10689"/>
                  </a:lnTo>
                  <a:cubicBezTo>
                    <a:pt x="9325" y="10695"/>
                    <a:pt x="9324" y="10700"/>
                    <a:pt x="9322" y="10706"/>
                  </a:cubicBezTo>
                  <a:cubicBezTo>
                    <a:pt x="9321" y="10713"/>
                    <a:pt x="9322" y="10720"/>
                    <a:pt x="9321" y="10726"/>
                  </a:cubicBezTo>
                  <a:cubicBezTo>
                    <a:pt x="9317" y="10732"/>
                    <a:pt x="9313" y="10736"/>
                    <a:pt x="9309" y="10741"/>
                  </a:cubicBezTo>
                  <a:lnTo>
                    <a:pt x="9309" y="9518"/>
                  </a:lnTo>
                  <a:close/>
                  <a:moveTo>
                    <a:pt x="214" y="10022"/>
                  </a:moveTo>
                  <a:lnTo>
                    <a:pt x="214" y="10763"/>
                  </a:lnTo>
                  <a:cubicBezTo>
                    <a:pt x="161" y="10759"/>
                    <a:pt x="119" y="10715"/>
                    <a:pt x="119" y="10660"/>
                  </a:cubicBezTo>
                  <a:lnTo>
                    <a:pt x="119" y="10126"/>
                  </a:lnTo>
                  <a:cubicBezTo>
                    <a:pt x="119" y="10072"/>
                    <a:pt x="161" y="10027"/>
                    <a:pt x="214" y="10022"/>
                  </a:cubicBezTo>
                  <a:close/>
                  <a:moveTo>
                    <a:pt x="530" y="10022"/>
                  </a:moveTo>
                  <a:lnTo>
                    <a:pt x="530" y="10764"/>
                  </a:lnTo>
                  <a:lnTo>
                    <a:pt x="260" y="10764"/>
                  </a:lnTo>
                  <a:lnTo>
                    <a:pt x="260" y="10022"/>
                  </a:lnTo>
                  <a:close/>
                  <a:moveTo>
                    <a:pt x="9264" y="9473"/>
                  </a:moveTo>
                  <a:lnTo>
                    <a:pt x="9264" y="10776"/>
                  </a:lnTo>
                  <a:cubicBezTo>
                    <a:pt x="9261" y="10779"/>
                    <a:pt x="9258" y="10781"/>
                    <a:pt x="9253" y="10783"/>
                  </a:cubicBezTo>
                  <a:lnTo>
                    <a:pt x="9253" y="9473"/>
                  </a:lnTo>
                  <a:close/>
                  <a:moveTo>
                    <a:pt x="9209" y="9516"/>
                  </a:moveTo>
                  <a:lnTo>
                    <a:pt x="9209" y="10784"/>
                  </a:lnTo>
                  <a:lnTo>
                    <a:pt x="9208" y="10784"/>
                  </a:lnTo>
                  <a:cubicBezTo>
                    <a:pt x="9204" y="10784"/>
                    <a:pt x="9201" y="10783"/>
                    <a:pt x="9198" y="10783"/>
                  </a:cubicBezTo>
                  <a:lnTo>
                    <a:pt x="9192" y="10783"/>
                  </a:lnTo>
                  <a:lnTo>
                    <a:pt x="9192" y="9516"/>
                  </a:lnTo>
                  <a:close/>
                  <a:moveTo>
                    <a:pt x="5705" y="9987"/>
                  </a:moveTo>
                  <a:lnTo>
                    <a:pt x="5705" y="10155"/>
                  </a:lnTo>
                  <a:cubicBezTo>
                    <a:pt x="5700" y="10154"/>
                    <a:pt x="5694" y="10153"/>
                    <a:pt x="5689" y="10153"/>
                  </a:cubicBezTo>
                  <a:cubicBezTo>
                    <a:pt x="5679" y="10153"/>
                    <a:pt x="5668" y="10155"/>
                    <a:pt x="5661" y="10162"/>
                  </a:cubicBezTo>
                  <a:cubicBezTo>
                    <a:pt x="5655" y="10168"/>
                    <a:pt x="5651" y="10178"/>
                    <a:pt x="5651" y="10187"/>
                  </a:cubicBezTo>
                  <a:cubicBezTo>
                    <a:pt x="5651" y="10196"/>
                    <a:pt x="5654" y="10205"/>
                    <a:pt x="5659" y="10214"/>
                  </a:cubicBezTo>
                  <a:cubicBezTo>
                    <a:pt x="5654" y="10212"/>
                    <a:pt x="5649" y="10211"/>
                    <a:pt x="5643" y="10211"/>
                  </a:cubicBezTo>
                  <a:cubicBezTo>
                    <a:pt x="5629" y="10211"/>
                    <a:pt x="5616" y="10218"/>
                    <a:pt x="5609" y="10230"/>
                  </a:cubicBezTo>
                  <a:cubicBezTo>
                    <a:pt x="5599" y="10245"/>
                    <a:pt x="5604" y="10267"/>
                    <a:pt x="5619" y="10279"/>
                  </a:cubicBezTo>
                  <a:cubicBezTo>
                    <a:pt x="5618" y="10279"/>
                    <a:pt x="5617" y="10279"/>
                    <a:pt x="5617" y="10279"/>
                  </a:cubicBezTo>
                  <a:cubicBezTo>
                    <a:pt x="5597" y="10279"/>
                    <a:pt x="5581" y="10290"/>
                    <a:pt x="5576" y="10307"/>
                  </a:cubicBezTo>
                  <a:cubicBezTo>
                    <a:pt x="5571" y="10326"/>
                    <a:pt x="5581" y="10344"/>
                    <a:pt x="5599" y="10353"/>
                  </a:cubicBezTo>
                  <a:cubicBezTo>
                    <a:pt x="5578" y="10357"/>
                    <a:pt x="5564" y="10373"/>
                    <a:pt x="5564" y="10391"/>
                  </a:cubicBezTo>
                  <a:cubicBezTo>
                    <a:pt x="5564" y="10410"/>
                    <a:pt x="5578" y="10426"/>
                    <a:pt x="5599" y="10430"/>
                  </a:cubicBezTo>
                  <a:cubicBezTo>
                    <a:pt x="5591" y="10433"/>
                    <a:pt x="5583" y="10441"/>
                    <a:pt x="5580" y="10448"/>
                  </a:cubicBezTo>
                  <a:cubicBezTo>
                    <a:pt x="5575" y="10457"/>
                    <a:pt x="5573" y="10467"/>
                    <a:pt x="5576" y="10475"/>
                  </a:cubicBezTo>
                  <a:cubicBezTo>
                    <a:pt x="5581" y="10493"/>
                    <a:pt x="5598" y="10504"/>
                    <a:pt x="5619" y="10504"/>
                  </a:cubicBezTo>
                  <a:cubicBezTo>
                    <a:pt x="5613" y="10510"/>
                    <a:pt x="5608" y="10518"/>
                    <a:pt x="5604" y="10526"/>
                  </a:cubicBezTo>
                  <a:cubicBezTo>
                    <a:pt x="5602" y="10535"/>
                    <a:pt x="5603" y="10546"/>
                    <a:pt x="5608" y="10553"/>
                  </a:cubicBezTo>
                  <a:cubicBezTo>
                    <a:pt x="5615" y="10565"/>
                    <a:pt x="5628" y="10572"/>
                    <a:pt x="5642" y="10572"/>
                  </a:cubicBezTo>
                  <a:cubicBezTo>
                    <a:pt x="5647" y="10572"/>
                    <a:pt x="5652" y="10571"/>
                    <a:pt x="5656" y="10569"/>
                  </a:cubicBezTo>
                  <a:lnTo>
                    <a:pt x="5656" y="10569"/>
                  </a:lnTo>
                  <a:cubicBezTo>
                    <a:pt x="5646" y="10586"/>
                    <a:pt x="5646" y="10607"/>
                    <a:pt x="5659" y="10621"/>
                  </a:cubicBezTo>
                  <a:cubicBezTo>
                    <a:pt x="5665" y="10627"/>
                    <a:pt x="5674" y="10630"/>
                    <a:pt x="5683" y="10630"/>
                  </a:cubicBezTo>
                  <a:cubicBezTo>
                    <a:pt x="5690" y="10630"/>
                    <a:pt x="5697" y="10628"/>
                    <a:pt x="5705" y="10625"/>
                  </a:cubicBezTo>
                  <a:lnTo>
                    <a:pt x="5705" y="10794"/>
                  </a:lnTo>
                  <a:cubicBezTo>
                    <a:pt x="5552" y="10723"/>
                    <a:pt x="5445" y="10569"/>
                    <a:pt x="5445" y="10390"/>
                  </a:cubicBezTo>
                  <a:cubicBezTo>
                    <a:pt x="5445" y="10211"/>
                    <a:pt x="5552" y="10057"/>
                    <a:pt x="5705" y="9987"/>
                  </a:cubicBezTo>
                  <a:close/>
                  <a:moveTo>
                    <a:pt x="9146" y="9473"/>
                  </a:moveTo>
                  <a:lnTo>
                    <a:pt x="9146" y="10791"/>
                  </a:lnTo>
                  <a:cubicBezTo>
                    <a:pt x="9142" y="10792"/>
                    <a:pt x="9139" y="10794"/>
                    <a:pt x="9135" y="10795"/>
                  </a:cubicBezTo>
                  <a:lnTo>
                    <a:pt x="9135" y="9473"/>
                  </a:lnTo>
                  <a:close/>
                  <a:moveTo>
                    <a:pt x="9089" y="9516"/>
                  </a:moveTo>
                  <a:lnTo>
                    <a:pt x="9089" y="10820"/>
                  </a:lnTo>
                  <a:cubicBezTo>
                    <a:pt x="9088" y="10821"/>
                    <a:pt x="9087" y="10821"/>
                    <a:pt x="9084" y="10822"/>
                  </a:cubicBezTo>
                  <a:lnTo>
                    <a:pt x="9072" y="10834"/>
                  </a:lnTo>
                  <a:lnTo>
                    <a:pt x="9072" y="9516"/>
                  </a:lnTo>
                  <a:close/>
                  <a:moveTo>
                    <a:pt x="9610" y="10558"/>
                  </a:moveTo>
                  <a:lnTo>
                    <a:pt x="9690" y="10664"/>
                  </a:lnTo>
                  <a:cubicBezTo>
                    <a:pt x="9661" y="10692"/>
                    <a:pt x="9640" y="10731"/>
                    <a:pt x="9620" y="10765"/>
                  </a:cubicBezTo>
                  <a:cubicBezTo>
                    <a:pt x="9606" y="10792"/>
                    <a:pt x="9590" y="10818"/>
                    <a:pt x="9578" y="10828"/>
                  </a:cubicBezTo>
                  <a:cubicBezTo>
                    <a:pt x="9554" y="10846"/>
                    <a:pt x="9525" y="10854"/>
                    <a:pt x="9496" y="10854"/>
                  </a:cubicBezTo>
                  <a:cubicBezTo>
                    <a:pt x="9456" y="10854"/>
                    <a:pt x="9417" y="10838"/>
                    <a:pt x="9393" y="10806"/>
                  </a:cubicBezTo>
                  <a:cubicBezTo>
                    <a:pt x="9372" y="10780"/>
                    <a:pt x="9363" y="10747"/>
                    <a:pt x="9367" y="10713"/>
                  </a:cubicBezTo>
                  <a:cubicBezTo>
                    <a:pt x="9372" y="10676"/>
                    <a:pt x="9390" y="10644"/>
                    <a:pt x="9421" y="10622"/>
                  </a:cubicBezTo>
                  <a:cubicBezTo>
                    <a:pt x="9435" y="10612"/>
                    <a:pt x="9464" y="10605"/>
                    <a:pt x="9495" y="10599"/>
                  </a:cubicBezTo>
                  <a:cubicBezTo>
                    <a:pt x="9533" y="10586"/>
                    <a:pt x="9575" y="10578"/>
                    <a:pt x="9610" y="10558"/>
                  </a:cubicBezTo>
                  <a:close/>
                  <a:moveTo>
                    <a:pt x="9330" y="10781"/>
                  </a:moveTo>
                  <a:cubicBezTo>
                    <a:pt x="9336" y="10800"/>
                    <a:pt x="9345" y="10817"/>
                    <a:pt x="9357" y="10833"/>
                  </a:cubicBezTo>
                  <a:cubicBezTo>
                    <a:pt x="9368" y="10849"/>
                    <a:pt x="9383" y="10860"/>
                    <a:pt x="9399" y="10871"/>
                  </a:cubicBezTo>
                  <a:cubicBezTo>
                    <a:pt x="9393" y="10875"/>
                    <a:pt x="9385" y="10879"/>
                    <a:pt x="9379" y="10885"/>
                  </a:cubicBezTo>
                  <a:cubicBezTo>
                    <a:pt x="9372" y="10890"/>
                    <a:pt x="9367" y="10895"/>
                    <a:pt x="9362" y="10900"/>
                  </a:cubicBezTo>
                  <a:cubicBezTo>
                    <a:pt x="9357" y="10881"/>
                    <a:pt x="9347" y="10864"/>
                    <a:pt x="9336" y="10849"/>
                  </a:cubicBezTo>
                  <a:cubicBezTo>
                    <a:pt x="9324" y="10833"/>
                    <a:pt x="9309" y="10821"/>
                    <a:pt x="9292" y="10811"/>
                  </a:cubicBezTo>
                  <a:cubicBezTo>
                    <a:pt x="9299" y="10806"/>
                    <a:pt x="9306" y="10802"/>
                    <a:pt x="9313" y="10797"/>
                  </a:cubicBezTo>
                  <a:cubicBezTo>
                    <a:pt x="9320" y="10792"/>
                    <a:pt x="9324" y="10786"/>
                    <a:pt x="9330" y="10781"/>
                  </a:cubicBezTo>
                  <a:close/>
                  <a:moveTo>
                    <a:pt x="5997" y="9065"/>
                  </a:moveTo>
                  <a:lnTo>
                    <a:pt x="5997" y="10921"/>
                  </a:lnTo>
                  <a:lnTo>
                    <a:pt x="5752" y="10921"/>
                  </a:lnTo>
                  <a:lnTo>
                    <a:pt x="5752" y="9065"/>
                  </a:lnTo>
                  <a:close/>
                  <a:moveTo>
                    <a:pt x="7589" y="9065"/>
                  </a:moveTo>
                  <a:lnTo>
                    <a:pt x="7589" y="10921"/>
                  </a:lnTo>
                  <a:lnTo>
                    <a:pt x="6042" y="10921"/>
                  </a:lnTo>
                  <a:lnTo>
                    <a:pt x="6042" y="9065"/>
                  </a:lnTo>
                  <a:close/>
                  <a:moveTo>
                    <a:pt x="8023" y="9065"/>
                  </a:moveTo>
                  <a:lnTo>
                    <a:pt x="8023" y="10921"/>
                  </a:lnTo>
                  <a:lnTo>
                    <a:pt x="7633" y="10921"/>
                  </a:lnTo>
                  <a:lnTo>
                    <a:pt x="7633" y="9065"/>
                  </a:lnTo>
                  <a:close/>
                  <a:moveTo>
                    <a:pt x="9026" y="9473"/>
                  </a:moveTo>
                  <a:lnTo>
                    <a:pt x="9026" y="10908"/>
                  </a:lnTo>
                  <a:cubicBezTo>
                    <a:pt x="9021" y="10915"/>
                    <a:pt x="9019" y="10921"/>
                    <a:pt x="9015" y="10928"/>
                  </a:cubicBezTo>
                  <a:lnTo>
                    <a:pt x="9015" y="9473"/>
                  </a:lnTo>
                  <a:close/>
                  <a:moveTo>
                    <a:pt x="8971" y="9516"/>
                  </a:moveTo>
                  <a:lnTo>
                    <a:pt x="8971" y="10996"/>
                  </a:lnTo>
                  <a:cubicBezTo>
                    <a:pt x="8966" y="11002"/>
                    <a:pt x="8961" y="11007"/>
                    <a:pt x="8957" y="11011"/>
                  </a:cubicBezTo>
                  <a:cubicBezTo>
                    <a:pt x="8956" y="11012"/>
                    <a:pt x="8955" y="11012"/>
                    <a:pt x="8953" y="11013"/>
                  </a:cubicBezTo>
                  <a:lnTo>
                    <a:pt x="8953" y="9516"/>
                  </a:lnTo>
                  <a:close/>
                  <a:moveTo>
                    <a:pt x="530" y="10999"/>
                  </a:moveTo>
                  <a:lnTo>
                    <a:pt x="530" y="11016"/>
                  </a:lnTo>
                  <a:lnTo>
                    <a:pt x="399" y="11016"/>
                  </a:lnTo>
                  <a:lnTo>
                    <a:pt x="399" y="10999"/>
                  </a:lnTo>
                  <a:close/>
                  <a:moveTo>
                    <a:pt x="13982" y="8048"/>
                  </a:moveTo>
                  <a:cubicBezTo>
                    <a:pt x="14454" y="8050"/>
                    <a:pt x="14903" y="8277"/>
                    <a:pt x="15182" y="8658"/>
                  </a:cubicBezTo>
                  <a:cubicBezTo>
                    <a:pt x="15665" y="9318"/>
                    <a:pt x="15521" y="10251"/>
                    <a:pt x="14860" y="10734"/>
                  </a:cubicBezTo>
                  <a:cubicBezTo>
                    <a:pt x="14604" y="10921"/>
                    <a:pt x="14302" y="11021"/>
                    <a:pt x="13985" y="11021"/>
                  </a:cubicBezTo>
                  <a:cubicBezTo>
                    <a:pt x="13512" y="11021"/>
                    <a:pt x="13063" y="10792"/>
                    <a:pt x="12785" y="10411"/>
                  </a:cubicBezTo>
                  <a:cubicBezTo>
                    <a:pt x="12551" y="10090"/>
                    <a:pt x="12456" y="9699"/>
                    <a:pt x="12516" y="9307"/>
                  </a:cubicBezTo>
                  <a:cubicBezTo>
                    <a:pt x="12577" y="8915"/>
                    <a:pt x="12786" y="8570"/>
                    <a:pt x="13107" y="8335"/>
                  </a:cubicBezTo>
                  <a:cubicBezTo>
                    <a:pt x="13363" y="8148"/>
                    <a:pt x="13666" y="8048"/>
                    <a:pt x="13982" y="8048"/>
                  </a:cubicBezTo>
                  <a:close/>
                  <a:moveTo>
                    <a:pt x="5639" y="10965"/>
                  </a:moveTo>
                  <a:cubicBezTo>
                    <a:pt x="5645" y="10965"/>
                    <a:pt x="5650" y="10966"/>
                    <a:pt x="5654" y="10968"/>
                  </a:cubicBezTo>
                  <a:cubicBezTo>
                    <a:pt x="5672" y="10975"/>
                    <a:pt x="5683" y="10999"/>
                    <a:pt x="5675" y="11017"/>
                  </a:cubicBezTo>
                  <a:cubicBezTo>
                    <a:pt x="5669" y="11032"/>
                    <a:pt x="5654" y="11041"/>
                    <a:pt x="5639" y="11041"/>
                  </a:cubicBezTo>
                  <a:cubicBezTo>
                    <a:pt x="5634" y="11041"/>
                    <a:pt x="5629" y="11040"/>
                    <a:pt x="5625" y="11038"/>
                  </a:cubicBezTo>
                  <a:cubicBezTo>
                    <a:pt x="5615" y="11034"/>
                    <a:pt x="5608" y="11027"/>
                    <a:pt x="5603" y="11017"/>
                  </a:cubicBezTo>
                  <a:cubicBezTo>
                    <a:pt x="5599" y="11008"/>
                    <a:pt x="5599" y="10997"/>
                    <a:pt x="5603" y="10989"/>
                  </a:cubicBezTo>
                  <a:cubicBezTo>
                    <a:pt x="5610" y="10974"/>
                    <a:pt x="5623" y="10965"/>
                    <a:pt x="5639" y="10965"/>
                  </a:cubicBezTo>
                  <a:close/>
                  <a:moveTo>
                    <a:pt x="8907" y="9473"/>
                  </a:moveTo>
                  <a:lnTo>
                    <a:pt x="8907" y="11042"/>
                  </a:lnTo>
                  <a:cubicBezTo>
                    <a:pt x="8903" y="11043"/>
                    <a:pt x="8900" y="11044"/>
                    <a:pt x="8897" y="11047"/>
                  </a:cubicBezTo>
                  <a:lnTo>
                    <a:pt x="8897" y="9473"/>
                  </a:lnTo>
                  <a:close/>
                  <a:moveTo>
                    <a:pt x="15499" y="10738"/>
                  </a:moveTo>
                  <a:cubicBezTo>
                    <a:pt x="15504" y="10738"/>
                    <a:pt x="15509" y="10738"/>
                    <a:pt x="15514" y="10739"/>
                  </a:cubicBezTo>
                  <a:cubicBezTo>
                    <a:pt x="15547" y="10743"/>
                    <a:pt x="15575" y="10761"/>
                    <a:pt x="15597" y="10787"/>
                  </a:cubicBezTo>
                  <a:cubicBezTo>
                    <a:pt x="15618" y="10818"/>
                    <a:pt x="15627" y="10855"/>
                    <a:pt x="15622" y="10894"/>
                  </a:cubicBezTo>
                  <a:cubicBezTo>
                    <a:pt x="15619" y="10910"/>
                    <a:pt x="15602" y="10937"/>
                    <a:pt x="15585" y="10964"/>
                  </a:cubicBezTo>
                  <a:cubicBezTo>
                    <a:pt x="15564" y="10996"/>
                    <a:pt x="15541" y="11032"/>
                    <a:pt x="15529" y="11070"/>
                  </a:cubicBezTo>
                  <a:lnTo>
                    <a:pt x="15399" y="11048"/>
                  </a:lnTo>
                  <a:cubicBezTo>
                    <a:pt x="15400" y="11007"/>
                    <a:pt x="15390" y="10965"/>
                    <a:pt x="15379" y="10927"/>
                  </a:cubicBezTo>
                  <a:cubicBezTo>
                    <a:pt x="15371" y="10898"/>
                    <a:pt x="15365" y="10869"/>
                    <a:pt x="15367" y="10854"/>
                  </a:cubicBezTo>
                  <a:cubicBezTo>
                    <a:pt x="15375" y="10788"/>
                    <a:pt x="15433" y="10738"/>
                    <a:pt x="15499" y="10738"/>
                  </a:cubicBezTo>
                  <a:close/>
                  <a:moveTo>
                    <a:pt x="8852" y="9518"/>
                  </a:moveTo>
                  <a:lnTo>
                    <a:pt x="8852" y="11065"/>
                  </a:lnTo>
                  <a:cubicBezTo>
                    <a:pt x="8850" y="11066"/>
                    <a:pt x="8847" y="11066"/>
                    <a:pt x="8846" y="11068"/>
                  </a:cubicBezTo>
                  <a:lnTo>
                    <a:pt x="8835" y="11071"/>
                  </a:lnTo>
                  <a:lnTo>
                    <a:pt x="8835" y="9518"/>
                  </a:lnTo>
                  <a:close/>
                  <a:moveTo>
                    <a:pt x="8788" y="9472"/>
                  </a:moveTo>
                  <a:lnTo>
                    <a:pt x="8788" y="11090"/>
                  </a:lnTo>
                  <a:cubicBezTo>
                    <a:pt x="8784" y="11091"/>
                    <a:pt x="8782" y="11094"/>
                    <a:pt x="8778" y="11095"/>
                  </a:cubicBezTo>
                  <a:lnTo>
                    <a:pt x="8778" y="9472"/>
                  </a:lnTo>
                  <a:close/>
                  <a:moveTo>
                    <a:pt x="530" y="11105"/>
                  </a:moveTo>
                  <a:lnTo>
                    <a:pt x="530" y="11122"/>
                  </a:lnTo>
                  <a:lnTo>
                    <a:pt x="399" y="11122"/>
                  </a:lnTo>
                  <a:lnTo>
                    <a:pt x="399" y="11105"/>
                  </a:lnTo>
                  <a:close/>
                  <a:moveTo>
                    <a:pt x="9198" y="10829"/>
                  </a:moveTo>
                  <a:cubicBezTo>
                    <a:pt x="9237" y="10829"/>
                    <a:pt x="9276" y="10845"/>
                    <a:pt x="9300" y="10876"/>
                  </a:cubicBezTo>
                  <a:cubicBezTo>
                    <a:pt x="9343" y="10933"/>
                    <a:pt x="9331" y="11016"/>
                    <a:pt x="9272" y="11061"/>
                  </a:cubicBezTo>
                  <a:cubicBezTo>
                    <a:pt x="9261" y="11070"/>
                    <a:pt x="9232" y="11076"/>
                    <a:pt x="9206" y="11085"/>
                  </a:cubicBezTo>
                  <a:cubicBezTo>
                    <a:pt x="9168" y="11095"/>
                    <a:pt x="9125" y="11107"/>
                    <a:pt x="9090" y="11128"/>
                  </a:cubicBezTo>
                  <a:lnTo>
                    <a:pt x="9037" y="11067"/>
                  </a:lnTo>
                  <a:lnTo>
                    <a:pt x="9003" y="11029"/>
                  </a:lnTo>
                  <a:cubicBezTo>
                    <a:pt x="9030" y="11001"/>
                    <a:pt x="9050" y="10963"/>
                    <a:pt x="9068" y="10928"/>
                  </a:cubicBezTo>
                  <a:cubicBezTo>
                    <a:pt x="9084" y="10898"/>
                    <a:pt x="9099" y="10869"/>
                    <a:pt x="9113" y="10858"/>
                  </a:cubicBezTo>
                  <a:cubicBezTo>
                    <a:pt x="9138" y="10839"/>
                    <a:pt x="9168" y="10829"/>
                    <a:pt x="9198" y="10829"/>
                  </a:cubicBezTo>
                  <a:close/>
                  <a:moveTo>
                    <a:pt x="3856" y="9653"/>
                  </a:moveTo>
                  <a:cubicBezTo>
                    <a:pt x="3772" y="9884"/>
                    <a:pt x="3725" y="10133"/>
                    <a:pt x="3725" y="10393"/>
                  </a:cubicBezTo>
                  <a:cubicBezTo>
                    <a:pt x="3725" y="10653"/>
                    <a:pt x="3772" y="10901"/>
                    <a:pt x="3856" y="11132"/>
                  </a:cubicBezTo>
                  <a:lnTo>
                    <a:pt x="3477" y="11132"/>
                  </a:lnTo>
                  <a:lnTo>
                    <a:pt x="3477" y="9653"/>
                  </a:lnTo>
                  <a:close/>
                  <a:moveTo>
                    <a:pt x="8307" y="9653"/>
                  </a:moveTo>
                  <a:lnTo>
                    <a:pt x="8307" y="11132"/>
                  </a:lnTo>
                  <a:lnTo>
                    <a:pt x="8068" y="11132"/>
                  </a:lnTo>
                  <a:lnTo>
                    <a:pt x="8068" y="10966"/>
                  </a:lnTo>
                  <a:lnTo>
                    <a:pt x="8070" y="10966"/>
                  </a:lnTo>
                  <a:lnTo>
                    <a:pt x="8070" y="9653"/>
                  </a:lnTo>
                  <a:close/>
                  <a:moveTo>
                    <a:pt x="5707" y="9623"/>
                  </a:moveTo>
                  <a:lnTo>
                    <a:pt x="5707" y="9737"/>
                  </a:lnTo>
                  <a:cubicBezTo>
                    <a:pt x="5690" y="9714"/>
                    <a:pt x="5664" y="9699"/>
                    <a:pt x="5637" y="9699"/>
                  </a:cubicBezTo>
                  <a:cubicBezTo>
                    <a:pt x="5627" y="9699"/>
                    <a:pt x="5616" y="9701"/>
                    <a:pt x="5607" y="9705"/>
                  </a:cubicBezTo>
                  <a:cubicBezTo>
                    <a:pt x="5563" y="9723"/>
                    <a:pt x="5543" y="9773"/>
                    <a:pt x="5560" y="9815"/>
                  </a:cubicBezTo>
                  <a:cubicBezTo>
                    <a:pt x="5573" y="9847"/>
                    <a:pt x="5603" y="9867"/>
                    <a:pt x="5638" y="9867"/>
                  </a:cubicBezTo>
                  <a:cubicBezTo>
                    <a:pt x="5648" y="9867"/>
                    <a:pt x="5659" y="9864"/>
                    <a:pt x="5669" y="9861"/>
                  </a:cubicBezTo>
                  <a:cubicBezTo>
                    <a:pt x="5686" y="9853"/>
                    <a:pt x="5697" y="9842"/>
                    <a:pt x="5705" y="9829"/>
                  </a:cubicBezTo>
                  <a:lnTo>
                    <a:pt x="5705" y="9940"/>
                  </a:lnTo>
                  <a:cubicBezTo>
                    <a:pt x="5525" y="10011"/>
                    <a:pt x="5399" y="10188"/>
                    <a:pt x="5399" y="10392"/>
                  </a:cubicBezTo>
                  <a:cubicBezTo>
                    <a:pt x="5399" y="10597"/>
                    <a:pt x="5525" y="10772"/>
                    <a:pt x="5704" y="10845"/>
                  </a:cubicBezTo>
                  <a:lnTo>
                    <a:pt x="5704" y="10955"/>
                  </a:lnTo>
                  <a:cubicBezTo>
                    <a:pt x="5697" y="10944"/>
                    <a:pt x="5687" y="10932"/>
                    <a:pt x="5671" y="10926"/>
                  </a:cubicBezTo>
                  <a:cubicBezTo>
                    <a:pt x="5661" y="10921"/>
                    <a:pt x="5650" y="10919"/>
                    <a:pt x="5639" y="10919"/>
                  </a:cubicBezTo>
                  <a:cubicBezTo>
                    <a:pt x="5606" y="10919"/>
                    <a:pt x="5574" y="10939"/>
                    <a:pt x="5561" y="10971"/>
                  </a:cubicBezTo>
                  <a:cubicBezTo>
                    <a:pt x="5552" y="10992"/>
                    <a:pt x="5552" y="11015"/>
                    <a:pt x="5561" y="11036"/>
                  </a:cubicBezTo>
                  <a:cubicBezTo>
                    <a:pt x="5571" y="11057"/>
                    <a:pt x="5587" y="11073"/>
                    <a:pt x="5608" y="11082"/>
                  </a:cubicBezTo>
                  <a:cubicBezTo>
                    <a:pt x="5618" y="11086"/>
                    <a:pt x="5629" y="11089"/>
                    <a:pt x="5639" y="11089"/>
                  </a:cubicBezTo>
                  <a:cubicBezTo>
                    <a:pt x="5667" y="11089"/>
                    <a:pt x="5691" y="11075"/>
                    <a:pt x="5707" y="11053"/>
                  </a:cubicBezTo>
                  <a:lnTo>
                    <a:pt x="5707" y="11165"/>
                  </a:lnTo>
                  <a:cubicBezTo>
                    <a:pt x="5359" y="11081"/>
                    <a:pt x="5097" y="10769"/>
                    <a:pt x="5097" y="10394"/>
                  </a:cubicBezTo>
                  <a:cubicBezTo>
                    <a:pt x="5097" y="10020"/>
                    <a:pt x="5358" y="9705"/>
                    <a:pt x="5707" y="9623"/>
                  </a:cubicBezTo>
                  <a:close/>
                  <a:moveTo>
                    <a:pt x="8731" y="9515"/>
                  </a:moveTo>
                  <a:lnTo>
                    <a:pt x="8731" y="11138"/>
                  </a:lnTo>
                  <a:cubicBezTo>
                    <a:pt x="8725" y="11147"/>
                    <a:pt x="8720" y="11156"/>
                    <a:pt x="8714" y="11165"/>
                  </a:cubicBezTo>
                  <a:lnTo>
                    <a:pt x="8714" y="9515"/>
                  </a:lnTo>
                  <a:close/>
                  <a:moveTo>
                    <a:pt x="530" y="11210"/>
                  </a:moveTo>
                  <a:lnTo>
                    <a:pt x="530" y="11227"/>
                  </a:lnTo>
                  <a:lnTo>
                    <a:pt x="399" y="11227"/>
                  </a:lnTo>
                  <a:lnTo>
                    <a:pt x="399" y="11210"/>
                  </a:lnTo>
                  <a:close/>
                  <a:moveTo>
                    <a:pt x="8877" y="11222"/>
                  </a:moveTo>
                  <a:cubicBezTo>
                    <a:pt x="8881" y="11222"/>
                    <a:pt x="8884" y="11223"/>
                    <a:pt x="8887" y="11226"/>
                  </a:cubicBezTo>
                  <a:cubicBezTo>
                    <a:pt x="8894" y="11233"/>
                    <a:pt x="8893" y="11243"/>
                    <a:pt x="8885" y="11249"/>
                  </a:cubicBezTo>
                  <a:cubicBezTo>
                    <a:pt x="8883" y="11253"/>
                    <a:pt x="8879" y="11256"/>
                    <a:pt x="8874" y="11256"/>
                  </a:cubicBezTo>
                  <a:cubicBezTo>
                    <a:pt x="8871" y="11256"/>
                    <a:pt x="8866" y="11254"/>
                    <a:pt x="8862" y="11250"/>
                  </a:cubicBezTo>
                  <a:cubicBezTo>
                    <a:pt x="8859" y="11248"/>
                    <a:pt x="8858" y="11244"/>
                    <a:pt x="8858" y="11240"/>
                  </a:cubicBezTo>
                  <a:cubicBezTo>
                    <a:pt x="8858" y="11235"/>
                    <a:pt x="8860" y="11231"/>
                    <a:pt x="8863" y="11227"/>
                  </a:cubicBezTo>
                  <a:cubicBezTo>
                    <a:pt x="8867" y="11223"/>
                    <a:pt x="8872" y="11222"/>
                    <a:pt x="8877" y="11222"/>
                  </a:cubicBezTo>
                  <a:close/>
                  <a:moveTo>
                    <a:pt x="690" y="9516"/>
                  </a:moveTo>
                  <a:lnTo>
                    <a:pt x="690" y="11269"/>
                  </a:lnTo>
                  <a:lnTo>
                    <a:pt x="680" y="11269"/>
                  </a:lnTo>
                  <a:lnTo>
                    <a:pt x="680" y="9516"/>
                  </a:lnTo>
                  <a:close/>
                  <a:moveTo>
                    <a:pt x="809" y="9516"/>
                  </a:moveTo>
                  <a:lnTo>
                    <a:pt x="809" y="11269"/>
                  </a:lnTo>
                  <a:lnTo>
                    <a:pt x="792" y="11269"/>
                  </a:lnTo>
                  <a:lnTo>
                    <a:pt x="792" y="9516"/>
                  </a:lnTo>
                  <a:close/>
                  <a:moveTo>
                    <a:pt x="927" y="9516"/>
                  </a:moveTo>
                  <a:lnTo>
                    <a:pt x="927" y="11269"/>
                  </a:lnTo>
                  <a:lnTo>
                    <a:pt x="911" y="11269"/>
                  </a:lnTo>
                  <a:lnTo>
                    <a:pt x="911" y="9516"/>
                  </a:lnTo>
                  <a:close/>
                  <a:moveTo>
                    <a:pt x="1048" y="9516"/>
                  </a:moveTo>
                  <a:lnTo>
                    <a:pt x="1048" y="11269"/>
                  </a:lnTo>
                  <a:lnTo>
                    <a:pt x="1031" y="11269"/>
                  </a:lnTo>
                  <a:lnTo>
                    <a:pt x="1031" y="9516"/>
                  </a:lnTo>
                  <a:close/>
                  <a:moveTo>
                    <a:pt x="1167" y="9516"/>
                  </a:moveTo>
                  <a:lnTo>
                    <a:pt x="1167" y="11269"/>
                  </a:lnTo>
                  <a:lnTo>
                    <a:pt x="1149" y="11269"/>
                  </a:lnTo>
                  <a:lnTo>
                    <a:pt x="1149" y="9516"/>
                  </a:lnTo>
                  <a:close/>
                  <a:moveTo>
                    <a:pt x="1285" y="9516"/>
                  </a:moveTo>
                  <a:lnTo>
                    <a:pt x="1285" y="11269"/>
                  </a:lnTo>
                  <a:lnTo>
                    <a:pt x="1268" y="11269"/>
                  </a:lnTo>
                  <a:lnTo>
                    <a:pt x="1268" y="9516"/>
                  </a:lnTo>
                  <a:close/>
                  <a:moveTo>
                    <a:pt x="1404" y="9516"/>
                  </a:moveTo>
                  <a:lnTo>
                    <a:pt x="1404" y="11269"/>
                  </a:lnTo>
                  <a:lnTo>
                    <a:pt x="1386" y="11269"/>
                  </a:lnTo>
                  <a:lnTo>
                    <a:pt x="1386" y="9516"/>
                  </a:lnTo>
                  <a:close/>
                  <a:moveTo>
                    <a:pt x="1522" y="9516"/>
                  </a:moveTo>
                  <a:lnTo>
                    <a:pt x="1522" y="11269"/>
                  </a:lnTo>
                  <a:lnTo>
                    <a:pt x="1505" y="11269"/>
                  </a:lnTo>
                  <a:lnTo>
                    <a:pt x="1505" y="9516"/>
                  </a:lnTo>
                  <a:close/>
                  <a:moveTo>
                    <a:pt x="1641" y="9516"/>
                  </a:moveTo>
                  <a:lnTo>
                    <a:pt x="1641" y="11269"/>
                  </a:lnTo>
                  <a:lnTo>
                    <a:pt x="1623" y="11269"/>
                  </a:lnTo>
                  <a:lnTo>
                    <a:pt x="1623" y="9516"/>
                  </a:lnTo>
                  <a:close/>
                  <a:moveTo>
                    <a:pt x="1760" y="9516"/>
                  </a:moveTo>
                  <a:lnTo>
                    <a:pt x="1760" y="11269"/>
                  </a:lnTo>
                  <a:lnTo>
                    <a:pt x="1743" y="11269"/>
                  </a:lnTo>
                  <a:lnTo>
                    <a:pt x="1743" y="9516"/>
                  </a:lnTo>
                  <a:close/>
                  <a:moveTo>
                    <a:pt x="1880" y="9516"/>
                  </a:moveTo>
                  <a:lnTo>
                    <a:pt x="1880" y="11269"/>
                  </a:lnTo>
                  <a:lnTo>
                    <a:pt x="1863" y="11269"/>
                  </a:lnTo>
                  <a:lnTo>
                    <a:pt x="1863" y="9516"/>
                  </a:lnTo>
                  <a:close/>
                  <a:moveTo>
                    <a:pt x="1998" y="9516"/>
                  </a:moveTo>
                  <a:lnTo>
                    <a:pt x="1998" y="11269"/>
                  </a:lnTo>
                  <a:lnTo>
                    <a:pt x="1981" y="11269"/>
                  </a:lnTo>
                  <a:lnTo>
                    <a:pt x="1981" y="9516"/>
                  </a:lnTo>
                  <a:close/>
                  <a:moveTo>
                    <a:pt x="2117" y="9516"/>
                  </a:moveTo>
                  <a:lnTo>
                    <a:pt x="2117" y="11269"/>
                  </a:lnTo>
                  <a:lnTo>
                    <a:pt x="2100" y="11269"/>
                  </a:lnTo>
                  <a:lnTo>
                    <a:pt x="2100" y="9516"/>
                  </a:lnTo>
                  <a:close/>
                  <a:moveTo>
                    <a:pt x="2235" y="9516"/>
                  </a:moveTo>
                  <a:lnTo>
                    <a:pt x="2235" y="11269"/>
                  </a:lnTo>
                  <a:lnTo>
                    <a:pt x="2218" y="11269"/>
                  </a:lnTo>
                  <a:lnTo>
                    <a:pt x="2218" y="9516"/>
                  </a:lnTo>
                  <a:close/>
                  <a:moveTo>
                    <a:pt x="2354" y="9516"/>
                  </a:moveTo>
                  <a:lnTo>
                    <a:pt x="2354" y="11269"/>
                  </a:lnTo>
                  <a:lnTo>
                    <a:pt x="2337" y="11269"/>
                  </a:lnTo>
                  <a:lnTo>
                    <a:pt x="2337" y="9516"/>
                  </a:lnTo>
                  <a:close/>
                  <a:moveTo>
                    <a:pt x="2472" y="9516"/>
                  </a:moveTo>
                  <a:lnTo>
                    <a:pt x="2472" y="11269"/>
                  </a:lnTo>
                  <a:lnTo>
                    <a:pt x="2456" y="11269"/>
                  </a:lnTo>
                  <a:lnTo>
                    <a:pt x="2456" y="9516"/>
                  </a:lnTo>
                  <a:close/>
                  <a:moveTo>
                    <a:pt x="2592" y="9516"/>
                  </a:moveTo>
                  <a:lnTo>
                    <a:pt x="2592" y="11269"/>
                  </a:lnTo>
                  <a:lnTo>
                    <a:pt x="2575" y="11269"/>
                  </a:lnTo>
                  <a:lnTo>
                    <a:pt x="2575" y="9516"/>
                  </a:lnTo>
                  <a:close/>
                  <a:moveTo>
                    <a:pt x="2712" y="9516"/>
                  </a:moveTo>
                  <a:lnTo>
                    <a:pt x="2712" y="11269"/>
                  </a:lnTo>
                  <a:lnTo>
                    <a:pt x="2694" y="11269"/>
                  </a:lnTo>
                  <a:lnTo>
                    <a:pt x="2694" y="9516"/>
                  </a:lnTo>
                  <a:close/>
                  <a:moveTo>
                    <a:pt x="2830" y="9516"/>
                  </a:moveTo>
                  <a:lnTo>
                    <a:pt x="2830" y="11269"/>
                  </a:lnTo>
                  <a:lnTo>
                    <a:pt x="2813" y="11269"/>
                  </a:lnTo>
                  <a:lnTo>
                    <a:pt x="2813" y="9516"/>
                  </a:lnTo>
                  <a:close/>
                  <a:moveTo>
                    <a:pt x="2949" y="9516"/>
                  </a:moveTo>
                  <a:lnTo>
                    <a:pt x="2949" y="11269"/>
                  </a:lnTo>
                  <a:lnTo>
                    <a:pt x="2931" y="11269"/>
                  </a:lnTo>
                  <a:lnTo>
                    <a:pt x="2931" y="9516"/>
                  </a:lnTo>
                  <a:close/>
                  <a:moveTo>
                    <a:pt x="3067" y="9516"/>
                  </a:moveTo>
                  <a:lnTo>
                    <a:pt x="3067" y="11269"/>
                  </a:lnTo>
                  <a:lnTo>
                    <a:pt x="3050" y="11269"/>
                  </a:lnTo>
                  <a:lnTo>
                    <a:pt x="3050" y="9516"/>
                  </a:lnTo>
                  <a:close/>
                  <a:moveTo>
                    <a:pt x="3186" y="9516"/>
                  </a:moveTo>
                  <a:lnTo>
                    <a:pt x="3186" y="11269"/>
                  </a:lnTo>
                  <a:lnTo>
                    <a:pt x="3168" y="11269"/>
                  </a:lnTo>
                  <a:lnTo>
                    <a:pt x="3168" y="9516"/>
                  </a:lnTo>
                  <a:close/>
                  <a:moveTo>
                    <a:pt x="3304" y="9516"/>
                  </a:moveTo>
                  <a:lnTo>
                    <a:pt x="3304" y="9607"/>
                  </a:lnTo>
                  <a:lnTo>
                    <a:pt x="3304" y="11179"/>
                  </a:lnTo>
                  <a:lnTo>
                    <a:pt x="3304" y="11269"/>
                  </a:lnTo>
                  <a:lnTo>
                    <a:pt x="3288" y="11269"/>
                  </a:lnTo>
                  <a:lnTo>
                    <a:pt x="3288" y="9516"/>
                  </a:lnTo>
                  <a:close/>
                  <a:moveTo>
                    <a:pt x="3431" y="9516"/>
                  </a:moveTo>
                  <a:lnTo>
                    <a:pt x="3431" y="11269"/>
                  </a:lnTo>
                  <a:lnTo>
                    <a:pt x="3406" y="11269"/>
                  </a:lnTo>
                  <a:lnTo>
                    <a:pt x="3406" y="9516"/>
                  </a:lnTo>
                  <a:close/>
                  <a:moveTo>
                    <a:pt x="8376" y="9516"/>
                  </a:moveTo>
                  <a:lnTo>
                    <a:pt x="8376" y="11269"/>
                  </a:lnTo>
                  <a:lnTo>
                    <a:pt x="8351" y="11269"/>
                  </a:lnTo>
                  <a:lnTo>
                    <a:pt x="8351" y="9516"/>
                  </a:lnTo>
                  <a:close/>
                  <a:moveTo>
                    <a:pt x="8494" y="9516"/>
                  </a:moveTo>
                  <a:lnTo>
                    <a:pt x="8494" y="11269"/>
                  </a:lnTo>
                  <a:lnTo>
                    <a:pt x="8477" y="11269"/>
                  </a:lnTo>
                  <a:lnTo>
                    <a:pt x="8477" y="11179"/>
                  </a:lnTo>
                  <a:lnTo>
                    <a:pt x="8477" y="9607"/>
                  </a:lnTo>
                  <a:lnTo>
                    <a:pt x="8477" y="9516"/>
                  </a:lnTo>
                  <a:close/>
                  <a:moveTo>
                    <a:pt x="8613" y="9516"/>
                  </a:moveTo>
                  <a:lnTo>
                    <a:pt x="8613" y="11269"/>
                  </a:lnTo>
                  <a:lnTo>
                    <a:pt x="8596" y="11269"/>
                  </a:lnTo>
                  <a:lnTo>
                    <a:pt x="8596" y="9516"/>
                  </a:lnTo>
                  <a:close/>
                  <a:moveTo>
                    <a:pt x="747" y="9472"/>
                  </a:moveTo>
                  <a:lnTo>
                    <a:pt x="747" y="11313"/>
                  </a:lnTo>
                  <a:lnTo>
                    <a:pt x="737" y="11313"/>
                  </a:lnTo>
                  <a:lnTo>
                    <a:pt x="737" y="9472"/>
                  </a:lnTo>
                  <a:close/>
                  <a:moveTo>
                    <a:pt x="866" y="9472"/>
                  </a:moveTo>
                  <a:lnTo>
                    <a:pt x="866" y="11313"/>
                  </a:lnTo>
                  <a:lnTo>
                    <a:pt x="856" y="11313"/>
                  </a:lnTo>
                  <a:lnTo>
                    <a:pt x="856" y="9472"/>
                  </a:lnTo>
                  <a:close/>
                  <a:moveTo>
                    <a:pt x="984" y="9472"/>
                  </a:moveTo>
                  <a:lnTo>
                    <a:pt x="984" y="11313"/>
                  </a:lnTo>
                  <a:lnTo>
                    <a:pt x="974" y="11313"/>
                  </a:lnTo>
                  <a:lnTo>
                    <a:pt x="974" y="9472"/>
                  </a:lnTo>
                  <a:close/>
                  <a:moveTo>
                    <a:pt x="1104" y="9472"/>
                  </a:moveTo>
                  <a:lnTo>
                    <a:pt x="1104" y="11313"/>
                  </a:lnTo>
                  <a:lnTo>
                    <a:pt x="1093" y="11313"/>
                  </a:lnTo>
                  <a:lnTo>
                    <a:pt x="1093" y="9472"/>
                  </a:lnTo>
                  <a:close/>
                  <a:moveTo>
                    <a:pt x="1222" y="9472"/>
                  </a:moveTo>
                  <a:lnTo>
                    <a:pt x="1222" y="11313"/>
                  </a:lnTo>
                  <a:lnTo>
                    <a:pt x="1211" y="11313"/>
                  </a:lnTo>
                  <a:lnTo>
                    <a:pt x="1211" y="9472"/>
                  </a:lnTo>
                  <a:close/>
                  <a:moveTo>
                    <a:pt x="1341" y="9472"/>
                  </a:moveTo>
                  <a:lnTo>
                    <a:pt x="1341" y="11313"/>
                  </a:lnTo>
                  <a:lnTo>
                    <a:pt x="1330" y="11313"/>
                  </a:lnTo>
                  <a:lnTo>
                    <a:pt x="1330" y="9472"/>
                  </a:lnTo>
                  <a:close/>
                  <a:moveTo>
                    <a:pt x="1460" y="9472"/>
                  </a:moveTo>
                  <a:lnTo>
                    <a:pt x="1460" y="11313"/>
                  </a:lnTo>
                  <a:lnTo>
                    <a:pt x="1449" y="11313"/>
                  </a:lnTo>
                  <a:lnTo>
                    <a:pt x="1449" y="9472"/>
                  </a:lnTo>
                  <a:close/>
                  <a:moveTo>
                    <a:pt x="1579" y="9472"/>
                  </a:moveTo>
                  <a:lnTo>
                    <a:pt x="1579" y="11313"/>
                  </a:lnTo>
                  <a:lnTo>
                    <a:pt x="1569" y="11313"/>
                  </a:lnTo>
                  <a:lnTo>
                    <a:pt x="1569" y="9472"/>
                  </a:lnTo>
                  <a:close/>
                  <a:moveTo>
                    <a:pt x="1697" y="9472"/>
                  </a:moveTo>
                  <a:lnTo>
                    <a:pt x="1697" y="11313"/>
                  </a:lnTo>
                  <a:lnTo>
                    <a:pt x="1687" y="11313"/>
                  </a:lnTo>
                  <a:lnTo>
                    <a:pt x="1687" y="9472"/>
                  </a:lnTo>
                  <a:close/>
                  <a:moveTo>
                    <a:pt x="1816" y="9472"/>
                  </a:moveTo>
                  <a:lnTo>
                    <a:pt x="1816" y="11313"/>
                  </a:lnTo>
                  <a:lnTo>
                    <a:pt x="1806" y="11313"/>
                  </a:lnTo>
                  <a:lnTo>
                    <a:pt x="1806" y="9472"/>
                  </a:lnTo>
                  <a:close/>
                  <a:moveTo>
                    <a:pt x="1935" y="9472"/>
                  </a:moveTo>
                  <a:lnTo>
                    <a:pt x="1935" y="11313"/>
                  </a:lnTo>
                  <a:lnTo>
                    <a:pt x="1924" y="11313"/>
                  </a:lnTo>
                  <a:lnTo>
                    <a:pt x="1924" y="9472"/>
                  </a:lnTo>
                  <a:close/>
                  <a:moveTo>
                    <a:pt x="2054" y="9472"/>
                  </a:moveTo>
                  <a:lnTo>
                    <a:pt x="2054" y="11313"/>
                  </a:lnTo>
                  <a:lnTo>
                    <a:pt x="2043" y="11313"/>
                  </a:lnTo>
                  <a:lnTo>
                    <a:pt x="2043" y="9472"/>
                  </a:lnTo>
                  <a:close/>
                  <a:moveTo>
                    <a:pt x="2172" y="9472"/>
                  </a:moveTo>
                  <a:lnTo>
                    <a:pt x="2172" y="11313"/>
                  </a:lnTo>
                  <a:lnTo>
                    <a:pt x="2161" y="11313"/>
                  </a:lnTo>
                  <a:lnTo>
                    <a:pt x="2161" y="9472"/>
                  </a:lnTo>
                  <a:close/>
                  <a:moveTo>
                    <a:pt x="2292" y="9472"/>
                  </a:moveTo>
                  <a:lnTo>
                    <a:pt x="2292" y="11313"/>
                  </a:lnTo>
                  <a:lnTo>
                    <a:pt x="2282" y="11313"/>
                  </a:lnTo>
                  <a:lnTo>
                    <a:pt x="2282" y="9472"/>
                  </a:lnTo>
                  <a:close/>
                  <a:moveTo>
                    <a:pt x="2411" y="9472"/>
                  </a:moveTo>
                  <a:lnTo>
                    <a:pt x="2411" y="11313"/>
                  </a:lnTo>
                  <a:lnTo>
                    <a:pt x="2401" y="11313"/>
                  </a:lnTo>
                  <a:lnTo>
                    <a:pt x="2401" y="9472"/>
                  </a:lnTo>
                  <a:close/>
                  <a:moveTo>
                    <a:pt x="2529" y="9472"/>
                  </a:moveTo>
                  <a:lnTo>
                    <a:pt x="2529" y="11313"/>
                  </a:lnTo>
                  <a:lnTo>
                    <a:pt x="2519" y="11313"/>
                  </a:lnTo>
                  <a:lnTo>
                    <a:pt x="2519" y="9472"/>
                  </a:lnTo>
                  <a:close/>
                  <a:moveTo>
                    <a:pt x="2649" y="9472"/>
                  </a:moveTo>
                  <a:lnTo>
                    <a:pt x="2649" y="11313"/>
                  </a:lnTo>
                  <a:lnTo>
                    <a:pt x="2638" y="11313"/>
                  </a:lnTo>
                  <a:lnTo>
                    <a:pt x="2638" y="9472"/>
                  </a:lnTo>
                  <a:close/>
                  <a:moveTo>
                    <a:pt x="2767" y="9472"/>
                  </a:moveTo>
                  <a:lnTo>
                    <a:pt x="2767" y="11313"/>
                  </a:lnTo>
                  <a:lnTo>
                    <a:pt x="2756" y="11313"/>
                  </a:lnTo>
                  <a:lnTo>
                    <a:pt x="2756" y="9472"/>
                  </a:lnTo>
                  <a:close/>
                  <a:moveTo>
                    <a:pt x="2886" y="9472"/>
                  </a:moveTo>
                  <a:lnTo>
                    <a:pt x="2886" y="11313"/>
                  </a:lnTo>
                  <a:lnTo>
                    <a:pt x="2875" y="11313"/>
                  </a:lnTo>
                  <a:lnTo>
                    <a:pt x="2875" y="9472"/>
                  </a:lnTo>
                  <a:close/>
                  <a:moveTo>
                    <a:pt x="3005" y="9472"/>
                  </a:moveTo>
                  <a:lnTo>
                    <a:pt x="3005" y="11313"/>
                  </a:lnTo>
                  <a:lnTo>
                    <a:pt x="2994" y="11313"/>
                  </a:lnTo>
                  <a:lnTo>
                    <a:pt x="2994" y="9472"/>
                  </a:lnTo>
                  <a:close/>
                  <a:moveTo>
                    <a:pt x="3124" y="9472"/>
                  </a:moveTo>
                  <a:lnTo>
                    <a:pt x="3124" y="11313"/>
                  </a:lnTo>
                  <a:lnTo>
                    <a:pt x="3114" y="11313"/>
                  </a:lnTo>
                  <a:lnTo>
                    <a:pt x="3114" y="9472"/>
                  </a:lnTo>
                  <a:close/>
                  <a:moveTo>
                    <a:pt x="3242" y="9472"/>
                  </a:moveTo>
                  <a:lnTo>
                    <a:pt x="3242" y="11313"/>
                  </a:lnTo>
                  <a:lnTo>
                    <a:pt x="3232" y="11313"/>
                  </a:lnTo>
                  <a:lnTo>
                    <a:pt x="3232" y="9472"/>
                  </a:lnTo>
                  <a:close/>
                  <a:moveTo>
                    <a:pt x="3361" y="9472"/>
                  </a:moveTo>
                  <a:lnTo>
                    <a:pt x="3361" y="11313"/>
                  </a:lnTo>
                  <a:lnTo>
                    <a:pt x="3351" y="11313"/>
                  </a:lnTo>
                  <a:lnTo>
                    <a:pt x="3351" y="11132"/>
                  </a:lnTo>
                  <a:lnTo>
                    <a:pt x="3351" y="9653"/>
                  </a:lnTo>
                  <a:lnTo>
                    <a:pt x="3351" y="9472"/>
                  </a:lnTo>
                  <a:close/>
                  <a:moveTo>
                    <a:pt x="8433" y="9472"/>
                  </a:moveTo>
                  <a:lnTo>
                    <a:pt x="8433" y="9653"/>
                  </a:lnTo>
                  <a:lnTo>
                    <a:pt x="8433" y="11132"/>
                  </a:lnTo>
                  <a:lnTo>
                    <a:pt x="8433" y="11313"/>
                  </a:lnTo>
                  <a:lnTo>
                    <a:pt x="8422" y="11313"/>
                  </a:lnTo>
                  <a:lnTo>
                    <a:pt x="8422" y="9472"/>
                  </a:lnTo>
                  <a:close/>
                  <a:moveTo>
                    <a:pt x="8551" y="9472"/>
                  </a:moveTo>
                  <a:lnTo>
                    <a:pt x="8551" y="11313"/>
                  </a:lnTo>
                  <a:lnTo>
                    <a:pt x="8540" y="11313"/>
                  </a:lnTo>
                  <a:lnTo>
                    <a:pt x="8540" y="9472"/>
                  </a:lnTo>
                  <a:close/>
                  <a:moveTo>
                    <a:pt x="8669" y="9472"/>
                  </a:moveTo>
                  <a:lnTo>
                    <a:pt x="8669" y="11311"/>
                  </a:lnTo>
                  <a:lnTo>
                    <a:pt x="8670" y="11311"/>
                  </a:lnTo>
                  <a:cubicBezTo>
                    <a:pt x="8668" y="11312"/>
                    <a:pt x="8668" y="11312"/>
                    <a:pt x="8668" y="11313"/>
                  </a:cubicBezTo>
                  <a:lnTo>
                    <a:pt x="8659" y="11313"/>
                  </a:lnTo>
                  <a:lnTo>
                    <a:pt x="8659" y="9472"/>
                  </a:lnTo>
                  <a:close/>
                  <a:moveTo>
                    <a:pt x="8969" y="11060"/>
                  </a:moveTo>
                  <a:lnTo>
                    <a:pt x="9057" y="11160"/>
                  </a:lnTo>
                  <a:cubicBezTo>
                    <a:pt x="9052" y="11166"/>
                    <a:pt x="9048" y="11175"/>
                    <a:pt x="9044" y="11181"/>
                  </a:cubicBezTo>
                  <a:cubicBezTo>
                    <a:pt x="9016" y="11197"/>
                    <a:pt x="8990" y="11214"/>
                    <a:pt x="8962" y="11231"/>
                  </a:cubicBezTo>
                  <a:cubicBezTo>
                    <a:pt x="8961" y="11211"/>
                    <a:pt x="8955" y="11191"/>
                    <a:pt x="8940" y="11176"/>
                  </a:cubicBezTo>
                  <a:cubicBezTo>
                    <a:pt x="8924" y="11159"/>
                    <a:pt x="8902" y="11151"/>
                    <a:pt x="8880" y="11151"/>
                  </a:cubicBezTo>
                  <a:cubicBezTo>
                    <a:pt x="8857" y="11151"/>
                    <a:pt x="8833" y="11160"/>
                    <a:pt x="8816" y="11177"/>
                  </a:cubicBezTo>
                  <a:cubicBezTo>
                    <a:pt x="8799" y="11195"/>
                    <a:pt x="8788" y="11218"/>
                    <a:pt x="8789" y="11242"/>
                  </a:cubicBezTo>
                  <a:cubicBezTo>
                    <a:pt x="8789" y="11264"/>
                    <a:pt x="8799" y="11285"/>
                    <a:pt x="8816" y="11301"/>
                  </a:cubicBezTo>
                  <a:cubicBezTo>
                    <a:pt x="8824" y="11308"/>
                    <a:pt x="8835" y="11314"/>
                    <a:pt x="8845" y="11318"/>
                  </a:cubicBezTo>
                  <a:cubicBezTo>
                    <a:pt x="8834" y="11328"/>
                    <a:pt x="8820" y="11338"/>
                    <a:pt x="8808" y="11349"/>
                  </a:cubicBezTo>
                  <a:cubicBezTo>
                    <a:pt x="8800" y="11344"/>
                    <a:pt x="8791" y="11340"/>
                    <a:pt x="8784" y="11335"/>
                  </a:cubicBezTo>
                  <a:cubicBezTo>
                    <a:pt x="8760" y="11314"/>
                    <a:pt x="8746" y="11282"/>
                    <a:pt x="8745" y="11249"/>
                  </a:cubicBezTo>
                  <a:cubicBezTo>
                    <a:pt x="8744" y="11212"/>
                    <a:pt x="8760" y="11175"/>
                    <a:pt x="8787" y="11147"/>
                  </a:cubicBezTo>
                  <a:cubicBezTo>
                    <a:pt x="8800" y="11133"/>
                    <a:pt x="8834" y="11122"/>
                    <a:pt x="8865" y="11110"/>
                  </a:cubicBezTo>
                  <a:cubicBezTo>
                    <a:pt x="8898" y="11095"/>
                    <a:pt x="8937" y="11081"/>
                    <a:pt x="8969" y="11060"/>
                  </a:cubicBezTo>
                  <a:close/>
                  <a:moveTo>
                    <a:pt x="8613" y="11316"/>
                  </a:moveTo>
                  <a:lnTo>
                    <a:pt x="8613" y="11351"/>
                  </a:lnTo>
                  <a:cubicBezTo>
                    <a:pt x="8608" y="11351"/>
                    <a:pt x="8602" y="11353"/>
                    <a:pt x="8596" y="11354"/>
                  </a:cubicBezTo>
                  <a:lnTo>
                    <a:pt x="8596" y="11316"/>
                  </a:lnTo>
                  <a:close/>
                  <a:moveTo>
                    <a:pt x="634" y="9392"/>
                  </a:moveTo>
                  <a:lnTo>
                    <a:pt x="634" y="11393"/>
                  </a:lnTo>
                  <a:cubicBezTo>
                    <a:pt x="601" y="11392"/>
                    <a:pt x="574" y="11365"/>
                    <a:pt x="574" y="11332"/>
                  </a:cubicBezTo>
                  <a:lnTo>
                    <a:pt x="574" y="9455"/>
                  </a:lnTo>
                  <a:cubicBezTo>
                    <a:pt x="574" y="9421"/>
                    <a:pt x="601" y="9393"/>
                    <a:pt x="634" y="9392"/>
                  </a:cubicBezTo>
                  <a:close/>
                  <a:moveTo>
                    <a:pt x="8715" y="11324"/>
                  </a:moveTo>
                  <a:cubicBezTo>
                    <a:pt x="8725" y="11341"/>
                    <a:pt x="8736" y="11358"/>
                    <a:pt x="8751" y="11370"/>
                  </a:cubicBezTo>
                  <a:cubicBezTo>
                    <a:pt x="8757" y="11373"/>
                    <a:pt x="8762" y="11377"/>
                    <a:pt x="8766" y="11380"/>
                  </a:cubicBezTo>
                  <a:cubicBezTo>
                    <a:pt x="8758" y="11386"/>
                    <a:pt x="8752" y="11394"/>
                    <a:pt x="8745" y="11401"/>
                  </a:cubicBezTo>
                  <a:cubicBezTo>
                    <a:pt x="8741" y="11397"/>
                    <a:pt x="8739" y="11393"/>
                    <a:pt x="8733" y="11390"/>
                  </a:cubicBezTo>
                  <a:cubicBezTo>
                    <a:pt x="8719" y="11376"/>
                    <a:pt x="8702" y="11366"/>
                    <a:pt x="8684" y="11360"/>
                  </a:cubicBezTo>
                  <a:cubicBezTo>
                    <a:pt x="8689" y="11355"/>
                    <a:pt x="8696" y="11350"/>
                    <a:pt x="8701" y="11344"/>
                  </a:cubicBezTo>
                  <a:cubicBezTo>
                    <a:pt x="8707" y="11338"/>
                    <a:pt x="8710" y="11332"/>
                    <a:pt x="8715" y="11324"/>
                  </a:cubicBezTo>
                  <a:close/>
                  <a:moveTo>
                    <a:pt x="15390" y="11092"/>
                  </a:moveTo>
                  <a:lnTo>
                    <a:pt x="15421" y="11098"/>
                  </a:lnTo>
                  <a:lnTo>
                    <a:pt x="15522" y="11114"/>
                  </a:lnTo>
                  <a:cubicBezTo>
                    <a:pt x="15521" y="11154"/>
                    <a:pt x="15529" y="11197"/>
                    <a:pt x="15539" y="11236"/>
                  </a:cubicBezTo>
                  <a:cubicBezTo>
                    <a:pt x="15546" y="11265"/>
                    <a:pt x="15552" y="11297"/>
                    <a:pt x="15549" y="11313"/>
                  </a:cubicBezTo>
                  <a:cubicBezTo>
                    <a:pt x="15538" y="11378"/>
                    <a:pt x="15482" y="11424"/>
                    <a:pt x="15419" y="11424"/>
                  </a:cubicBezTo>
                  <a:cubicBezTo>
                    <a:pt x="15411" y="11424"/>
                    <a:pt x="15404" y="11424"/>
                    <a:pt x="15396" y="11422"/>
                  </a:cubicBezTo>
                  <a:cubicBezTo>
                    <a:pt x="15327" y="11409"/>
                    <a:pt x="15280" y="11338"/>
                    <a:pt x="15295" y="11265"/>
                  </a:cubicBezTo>
                  <a:cubicBezTo>
                    <a:pt x="15297" y="11250"/>
                    <a:pt x="15315" y="11224"/>
                    <a:pt x="15332" y="11201"/>
                  </a:cubicBezTo>
                  <a:cubicBezTo>
                    <a:pt x="15354" y="11168"/>
                    <a:pt x="15378" y="11131"/>
                    <a:pt x="15390" y="11092"/>
                  </a:cubicBezTo>
                  <a:close/>
                  <a:moveTo>
                    <a:pt x="5706" y="9357"/>
                  </a:moveTo>
                  <a:lnTo>
                    <a:pt x="5706" y="9574"/>
                  </a:lnTo>
                  <a:cubicBezTo>
                    <a:pt x="5331" y="9658"/>
                    <a:pt x="5051" y="9993"/>
                    <a:pt x="5051" y="10393"/>
                  </a:cubicBezTo>
                  <a:cubicBezTo>
                    <a:pt x="5051" y="10792"/>
                    <a:pt x="5331" y="11126"/>
                    <a:pt x="5705" y="11211"/>
                  </a:cubicBezTo>
                  <a:lnTo>
                    <a:pt x="5705" y="11428"/>
                  </a:lnTo>
                  <a:cubicBezTo>
                    <a:pt x="5214" y="11339"/>
                    <a:pt x="4839" y="10910"/>
                    <a:pt x="4839" y="10393"/>
                  </a:cubicBezTo>
                  <a:cubicBezTo>
                    <a:pt x="4839" y="9876"/>
                    <a:pt x="5214" y="9445"/>
                    <a:pt x="5706" y="9357"/>
                  </a:cubicBezTo>
                  <a:close/>
                  <a:moveTo>
                    <a:pt x="15336" y="11446"/>
                  </a:moveTo>
                  <a:cubicBezTo>
                    <a:pt x="15352" y="11455"/>
                    <a:pt x="15370" y="11462"/>
                    <a:pt x="15389" y="11467"/>
                  </a:cubicBezTo>
                  <a:cubicBezTo>
                    <a:pt x="15399" y="11470"/>
                    <a:pt x="15411" y="11470"/>
                    <a:pt x="15421" y="11470"/>
                  </a:cubicBezTo>
                  <a:cubicBezTo>
                    <a:pt x="15430" y="11470"/>
                    <a:pt x="15438" y="11469"/>
                    <a:pt x="15447" y="11467"/>
                  </a:cubicBezTo>
                  <a:lnTo>
                    <a:pt x="15447" y="11467"/>
                  </a:lnTo>
                  <a:cubicBezTo>
                    <a:pt x="15443" y="11475"/>
                    <a:pt x="15440" y="11482"/>
                    <a:pt x="15438" y="11491"/>
                  </a:cubicBezTo>
                  <a:cubicBezTo>
                    <a:pt x="15437" y="11498"/>
                    <a:pt x="15437" y="11507"/>
                    <a:pt x="15436" y="11514"/>
                  </a:cubicBezTo>
                  <a:cubicBezTo>
                    <a:pt x="15420" y="11505"/>
                    <a:pt x="15401" y="11497"/>
                    <a:pt x="15384" y="11493"/>
                  </a:cubicBezTo>
                  <a:cubicBezTo>
                    <a:pt x="15372" y="11491"/>
                    <a:pt x="15362" y="11490"/>
                    <a:pt x="15351" y="11490"/>
                  </a:cubicBezTo>
                  <a:cubicBezTo>
                    <a:pt x="15343" y="11490"/>
                    <a:pt x="15335" y="11491"/>
                    <a:pt x="15327" y="11492"/>
                  </a:cubicBezTo>
                  <a:cubicBezTo>
                    <a:pt x="15330" y="11484"/>
                    <a:pt x="15332" y="11477"/>
                    <a:pt x="15333" y="11470"/>
                  </a:cubicBezTo>
                  <a:cubicBezTo>
                    <a:pt x="15335" y="11461"/>
                    <a:pt x="15335" y="11454"/>
                    <a:pt x="15336" y="11446"/>
                  </a:cubicBezTo>
                  <a:close/>
                  <a:moveTo>
                    <a:pt x="8622" y="11513"/>
                  </a:moveTo>
                  <a:cubicBezTo>
                    <a:pt x="8625" y="11513"/>
                    <a:pt x="8627" y="11513"/>
                    <a:pt x="8631" y="11516"/>
                  </a:cubicBezTo>
                  <a:cubicBezTo>
                    <a:pt x="8631" y="11516"/>
                    <a:pt x="8631" y="11517"/>
                    <a:pt x="8633" y="11517"/>
                  </a:cubicBezTo>
                  <a:cubicBezTo>
                    <a:pt x="8624" y="11527"/>
                    <a:pt x="8617" y="11535"/>
                    <a:pt x="8609" y="11544"/>
                  </a:cubicBezTo>
                  <a:cubicBezTo>
                    <a:pt x="8605" y="11540"/>
                    <a:pt x="8604" y="11535"/>
                    <a:pt x="8604" y="11534"/>
                  </a:cubicBezTo>
                  <a:cubicBezTo>
                    <a:pt x="8603" y="11529"/>
                    <a:pt x="8604" y="11525"/>
                    <a:pt x="8608" y="11521"/>
                  </a:cubicBezTo>
                  <a:cubicBezTo>
                    <a:pt x="8611" y="11516"/>
                    <a:pt x="8617" y="11513"/>
                    <a:pt x="8622" y="11513"/>
                  </a:cubicBezTo>
                  <a:close/>
                  <a:moveTo>
                    <a:pt x="8304" y="11177"/>
                  </a:moveTo>
                  <a:lnTo>
                    <a:pt x="8304" y="11314"/>
                  </a:lnTo>
                  <a:lnTo>
                    <a:pt x="8376" y="11314"/>
                  </a:lnTo>
                  <a:lnTo>
                    <a:pt x="8376" y="11316"/>
                  </a:lnTo>
                  <a:lnTo>
                    <a:pt x="8376" y="11359"/>
                  </a:lnTo>
                  <a:lnTo>
                    <a:pt x="8477" y="11359"/>
                  </a:lnTo>
                  <a:lnTo>
                    <a:pt x="8477" y="11316"/>
                  </a:lnTo>
                  <a:lnTo>
                    <a:pt x="8494" y="11316"/>
                  </a:lnTo>
                  <a:lnTo>
                    <a:pt x="8494" y="11359"/>
                  </a:lnTo>
                  <a:lnTo>
                    <a:pt x="8573" y="11359"/>
                  </a:lnTo>
                  <a:cubicBezTo>
                    <a:pt x="8538" y="11371"/>
                    <a:pt x="8505" y="11392"/>
                    <a:pt x="8480" y="11424"/>
                  </a:cubicBezTo>
                  <a:cubicBezTo>
                    <a:pt x="8462" y="11448"/>
                    <a:pt x="8454" y="11485"/>
                    <a:pt x="8444" y="11528"/>
                  </a:cubicBezTo>
                  <a:cubicBezTo>
                    <a:pt x="8441" y="11543"/>
                    <a:pt x="8437" y="11556"/>
                    <a:pt x="8434" y="11571"/>
                  </a:cubicBezTo>
                  <a:lnTo>
                    <a:pt x="8414" y="11551"/>
                  </a:lnTo>
                  <a:lnTo>
                    <a:pt x="8383" y="11582"/>
                  </a:lnTo>
                  <a:lnTo>
                    <a:pt x="8372" y="11570"/>
                  </a:lnTo>
                  <a:lnTo>
                    <a:pt x="8402" y="11539"/>
                  </a:lnTo>
                  <a:lnTo>
                    <a:pt x="8329" y="11467"/>
                  </a:lnTo>
                  <a:lnTo>
                    <a:pt x="8299" y="11497"/>
                  </a:lnTo>
                  <a:lnTo>
                    <a:pt x="8249" y="11447"/>
                  </a:lnTo>
                  <a:lnTo>
                    <a:pt x="8153" y="11544"/>
                  </a:lnTo>
                  <a:lnTo>
                    <a:pt x="8067" y="11457"/>
                  </a:lnTo>
                  <a:lnTo>
                    <a:pt x="8067" y="11177"/>
                  </a:lnTo>
                  <a:close/>
                  <a:moveTo>
                    <a:pt x="5708" y="9198"/>
                  </a:moveTo>
                  <a:lnTo>
                    <a:pt x="5708" y="9312"/>
                  </a:lnTo>
                  <a:cubicBezTo>
                    <a:pt x="5190" y="9400"/>
                    <a:pt x="4795" y="9851"/>
                    <a:pt x="4795" y="10393"/>
                  </a:cubicBezTo>
                  <a:cubicBezTo>
                    <a:pt x="4795" y="10934"/>
                    <a:pt x="5190" y="11385"/>
                    <a:pt x="5707" y="11474"/>
                  </a:cubicBezTo>
                  <a:lnTo>
                    <a:pt x="5707" y="11587"/>
                  </a:lnTo>
                  <a:cubicBezTo>
                    <a:pt x="5128" y="11497"/>
                    <a:pt x="4682" y="10996"/>
                    <a:pt x="4682" y="10393"/>
                  </a:cubicBezTo>
                  <a:cubicBezTo>
                    <a:pt x="4682" y="9789"/>
                    <a:pt x="5128" y="9288"/>
                    <a:pt x="5708" y="9198"/>
                  </a:cubicBezTo>
                  <a:close/>
                  <a:moveTo>
                    <a:pt x="8067" y="11523"/>
                  </a:moveTo>
                  <a:lnTo>
                    <a:pt x="8122" y="11576"/>
                  </a:lnTo>
                  <a:lnTo>
                    <a:pt x="8067" y="11630"/>
                  </a:lnTo>
                  <a:lnTo>
                    <a:pt x="8067" y="11523"/>
                  </a:lnTo>
                  <a:close/>
                  <a:moveTo>
                    <a:pt x="8626" y="11396"/>
                  </a:moveTo>
                  <a:cubicBezTo>
                    <a:pt x="8655" y="11396"/>
                    <a:pt x="8683" y="11405"/>
                    <a:pt x="8704" y="11424"/>
                  </a:cubicBezTo>
                  <a:cubicBezTo>
                    <a:pt x="8708" y="11428"/>
                    <a:pt x="8709" y="11432"/>
                    <a:pt x="8712" y="11435"/>
                  </a:cubicBezTo>
                  <a:cubicBezTo>
                    <a:pt x="8702" y="11446"/>
                    <a:pt x="8689" y="11456"/>
                    <a:pt x="8679" y="11467"/>
                  </a:cubicBezTo>
                  <a:cubicBezTo>
                    <a:pt x="8678" y="11466"/>
                    <a:pt x="8676" y="11463"/>
                    <a:pt x="8673" y="11461"/>
                  </a:cubicBezTo>
                  <a:cubicBezTo>
                    <a:pt x="8659" y="11450"/>
                    <a:pt x="8641" y="11444"/>
                    <a:pt x="8622" y="11444"/>
                  </a:cubicBezTo>
                  <a:cubicBezTo>
                    <a:pt x="8596" y="11444"/>
                    <a:pt x="8568" y="11456"/>
                    <a:pt x="8551" y="11478"/>
                  </a:cubicBezTo>
                  <a:cubicBezTo>
                    <a:pt x="8536" y="11498"/>
                    <a:pt x="8530" y="11523"/>
                    <a:pt x="8534" y="11546"/>
                  </a:cubicBezTo>
                  <a:cubicBezTo>
                    <a:pt x="8536" y="11567"/>
                    <a:pt x="8549" y="11586"/>
                    <a:pt x="8565" y="11598"/>
                  </a:cubicBezTo>
                  <a:cubicBezTo>
                    <a:pt x="8544" y="11625"/>
                    <a:pt x="8525" y="11653"/>
                    <a:pt x="8505" y="11681"/>
                  </a:cubicBezTo>
                  <a:lnTo>
                    <a:pt x="8455" y="11649"/>
                  </a:lnTo>
                  <a:cubicBezTo>
                    <a:pt x="8471" y="11614"/>
                    <a:pt x="8480" y="11574"/>
                    <a:pt x="8489" y="11537"/>
                  </a:cubicBezTo>
                  <a:cubicBezTo>
                    <a:pt x="8497" y="11502"/>
                    <a:pt x="8505" y="11467"/>
                    <a:pt x="8517" y="11453"/>
                  </a:cubicBezTo>
                  <a:cubicBezTo>
                    <a:pt x="8545" y="11417"/>
                    <a:pt x="8584" y="11396"/>
                    <a:pt x="8626" y="11396"/>
                  </a:cubicBezTo>
                  <a:close/>
                  <a:moveTo>
                    <a:pt x="8250" y="11512"/>
                  </a:moveTo>
                  <a:lnTo>
                    <a:pt x="8267" y="11529"/>
                  </a:lnTo>
                  <a:lnTo>
                    <a:pt x="8067" y="11729"/>
                  </a:lnTo>
                  <a:lnTo>
                    <a:pt x="8067" y="11695"/>
                  </a:lnTo>
                  <a:lnTo>
                    <a:pt x="8250" y="11512"/>
                  </a:lnTo>
                  <a:close/>
                  <a:moveTo>
                    <a:pt x="8331" y="11532"/>
                  </a:moveTo>
                  <a:lnTo>
                    <a:pt x="8339" y="11539"/>
                  </a:lnTo>
                  <a:lnTo>
                    <a:pt x="8067" y="11809"/>
                  </a:lnTo>
                  <a:lnTo>
                    <a:pt x="8067" y="11796"/>
                  </a:lnTo>
                  <a:lnTo>
                    <a:pt x="8331" y="11532"/>
                  </a:lnTo>
                  <a:close/>
                  <a:moveTo>
                    <a:pt x="15350" y="11534"/>
                  </a:moveTo>
                  <a:cubicBezTo>
                    <a:pt x="15358" y="11534"/>
                    <a:pt x="15366" y="11535"/>
                    <a:pt x="15374" y="11536"/>
                  </a:cubicBezTo>
                  <a:cubicBezTo>
                    <a:pt x="15407" y="11544"/>
                    <a:pt x="15435" y="11563"/>
                    <a:pt x="15454" y="11591"/>
                  </a:cubicBezTo>
                  <a:cubicBezTo>
                    <a:pt x="15474" y="11623"/>
                    <a:pt x="15483" y="11660"/>
                    <a:pt x="15474" y="11695"/>
                  </a:cubicBezTo>
                  <a:cubicBezTo>
                    <a:pt x="15472" y="11711"/>
                    <a:pt x="15453" y="11736"/>
                    <a:pt x="15436" y="11761"/>
                  </a:cubicBezTo>
                  <a:cubicBezTo>
                    <a:pt x="15414" y="11792"/>
                    <a:pt x="15389" y="11829"/>
                    <a:pt x="15375" y="11866"/>
                  </a:cubicBezTo>
                  <a:lnTo>
                    <a:pt x="15245" y="11840"/>
                  </a:lnTo>
                  <a:cubicBezTo>
                    <a:pt x="15247" y="11801"/>
                    <a:pt x="15238" y="11757"/>
                    <a:pt x="15231" y="11719"/>
                  </a:cubicBezTo>
                  <a:cubicBezTo>
                    <a:pt x="15224" y="11689"/>
                    <a:pt x="15217" y="11658"/>
                    <a:pt x="15221" y="11644"/>
                  </a:cubicBezTo>
                  <a:cubicBezTo>
                    <a:pt x="15234" y="11580"/>
                    <a:pt x="15289" y="11534"/>
                    <a:pt x="15350" y="11534"/>
                  </a:cubicBezTo>
                  <a:close/>
                  <a:moveTo>
                    <a:pt x="8392" y="11872"/>
                  </a:moveTo>
                  <a:cubicBezTo>
                    <a:pt x="8389" y="11878"/>
                    <a:pt x="8385" y="11883"/>
                    <a:pt x="8382" y="11891"/>
                  </a:cubicBezTo>
                  <a:cubicBezTo>
                    <a:pt x="8381" y="11886"/>
                    <a:pt x="8380" y="11883"/>
                    <a:pt x="8382" y="11880"/>
                  </a:cubicBezTo>
                  <a:cubicBezTo>
                    <a:pt x="8383" y="11876"/>
                    <a:pt x="8387" y="11873"/>
                    <a:pt x="8392" y="11872"/>
                  </a:cubicBezTo>
                  <a:close/>
                  <a:moveTo>
                    <a:pt x="8340" y="11602"/>
                  </a:moveTo>
                  <a:lnTo>
                    <a:pt x="8352" y="11613"/>
                  </a:lnTo>
                  <a:lnTo>
                    <a:pt x="8067" y="11898"/>
                  </a:lnTo>
                  <a:lnTo>
                    <a:pt x="8067" y="11875"/>
                  </a:lnTo>
                  <a:lnTo>
                    <a:pt x="8340" y="11602"/>
                  </a:lnTo>
                  <a:close/>
                  <a:moveTo>
                    <a:pt x="8414" y="11617"/>
                  </a:moveTo>
                  <a:lnTo>
                    <a:pt x="8418" y="11622"/>
                  </a:lnTo>
                  <a:cubicBezTo>
                    <a:pt x="8417" y="11625"/>
                    <a:pt x="8414" y="11629"/>
                    <a:pt x="8411" y="11634"/>
                  </a:cubicBezTo>
                  <a:lnTo>
                    <a:pt x="8302" y="11744"/>
                  </a:lnTo>
                  <a:cubicBezTo>
                    <a:pt x="8278" y="11763"/>
                    <a:pt x="8259" y="11781"/>
                    <a:pt x="8246" y="11799"/>
                  </a:cubicBezTo>
                  <a:lnTo>
                    <a:pt x="8067" y="11978"/>
                  </a:lnTo>
                  <a:lnTo>
                    <a:pt x="8067" y="11964"/>
                  </a:lnTo>
                  <a:lnTo>
                    <a:pt x="8414" y="11617"/>
                  </a:lnTo>
                  <a:close/>
                  <a:moveTo>
                    <a:pt x="8431" y="11687"/>
                  </a:moveTo>
                  <a:lnTo>
                    <a:pt x="8480" y="11718"/>
                  </a:lnTo>
                  <a:cubicBezTo>
                    <a:pt x="8461" y="11746"/>
                    <a:pt x="8444" y="11776"/>
                    <a:pt x="8428" y="11806"/>
                  </a:cubicBezTo>
                  <a:cubicBezTo>
                    <a:pt x="8418" y="11803"/>
                    <a:pt x="8408" y="11801"/>
                    <a:pt x="8398" y="11801"/>
                  </a:cubicBezTo>
                  <a:cubicBezTo>
                    <a:pt x="8366" y="11801"/>
                    <a:pt x="8335" y="11819"/>
                    <a:pt x="8320" y="11848"/>
                  </a:cubicBezTo>
                  <a:cubicBezTo>
                    <a:pt x="8309" y="11871"/>
                    <a:pt x="8307" y="11896"/>
                    <a:pt x="8315" y="11918"/>
                  </a:cubicBezTo>
                  <a:cubicBezTo>
                    <a:pt x="8322" y="11936"/>
                    <a:pt x="8335" y="11950"/>
                    <a:pt x="8351" y="11960"/>
                  </a:cubicBezTo>
                  <a:cubicBezTo>
                    <a:pt x="8344" y="11975"/>
                    <a:pt x="8338" y="11989"/>
                    <a:pt x="8333" y="12003"/>
                  </a:cubicBezTo>
                  <a:cubicBezTo>
                    <a:pt x="8306" y="11991"/>
                    <a:pt x="8285" y="11971"/>
                    <a:pt x="8275" y="11941"/>
                  </a:cubicBezTo>
                  <a:cubicBezTo>
                    <a:pt x="8260" y="11905"/>
                    <a:pt x="8262" y="11865"/>
                    <a:pt x="8281" y="11828"/>
                  </a:cubicBezTo>
                  <a:cubicBezTo>
                    <a:pt x="8288" y="11813"/>
                    <a:pt x="8318" y="11788"/>
                    <a:pt x="8346" y="11766"/>
                  </a:cubicBezTo>
                  <a:cubicBezTo>
                    <a:pt x="8376" y="11743"/>
                    <a:pt x="8408" y="11718"/>
                    <a:pt x="8431" y="11687"/>
                  </a:cubicBezTo>
                  <a:close/>
                  <a:moveTo>
                    <a:pt x="8219" y="11891"/>
                  </a:moveTo>
                  <a:cubicBezTo>
                    <a:pt x="8220" y="11898"/>
                    <a:pt x="8220" y="11906"/>
                    <a:pt x="8220" y="11913"/>
                  </a:cubicBezTo>
                  <a:lnTo>
                    <a:pt x="8067" y="12066"/>
                  </a:lnTo>
                  <a:lnTo>
                    <a:pt x="8067" y="12041"/>
                  </a:lnTo>
                  <a:lnTo>
                    <a:pt x="8219" y="11891"/>
                  </a:lnTo>
                  <a:close/>
                  <a:moveTo>
                    <a:pt x="8274" y="12023"/>
                  </a:moveTo>
                  <a:cubicBezTo>
                    <a:pt x="8286" y="12033"/>
                    <a:pt x="8299" y="12041"/>
                    <a:pt x="8314" y="12049"/>
                  </a:cubicBezTo>
                  <a:cubicBezTo>
                    <a:pt x="8309" y="12057"/>
                    <a:pt x="8308" y="12067"/>
                    <a:pt x="8304" y="12076"/>
                  </a:cubicBezTo>
                  <a:cubicBezTo>
                    <a:pt x="8289" y="12071"/>
                    <a:pt x="8275" y="12068"/>
                    <a:pt x="8258" y="12068"/>
                  </a:cubicBezTo>
                  <a:lnTo>
                    <a:pt x="8257" y="12068"/>
                  </a:lnTo>
                  <a:cubicBezTo>
                    <a:pt x="8260" y="12061"/>
                    <a:pt x="8265" y="12054"/>
                    <a:pt x="8267" y="12047"/>
                  </a:cubicBezTo>
                  <a:cubicBezTo>
                    <a:pt x="8270" y="12039"/>
                    <a:pt x="8271" y="12031"/>
                    <a:pt x="8274" y="12023"/>
                  </a:cubicBezTo>
                  <a:close/>
                  <a:moveTo>
                    <a:pt x="8234" y="11965"/>
                  </a:moveTo>
                  <a:cubicBezTo>
                    <a:pt x="8235" y="11970"/>
                    <a:pt x="8236" y="11972"/>
                    <a:pt x="8239" y="11975"/>
                  </a:cubicBezTo>
                  <a:lnTo>
                    <a:pt x="8068" y="12146"/>
                  </a:lnTo>
                  <a:lnTo>
                    <a:pt x="8068" y="12131"/>
                  </a:lnTo>
                  <a:lnTo>
                    <a:pt x="8234" y="11965"/>
                  </a:lnTo>
                  <a:close/>
                  <a:moveTo>
                    <a:pt x="15235" y="11885"/>
                  </a:moveTo>
                  <a:lnTo>
                    <a:pt x="15365" y="11912"/>
                  </a:lnTo>
                  <a:cubicBezTo>
                    <a:pt x="15362" y="11951"/>
                    <a:pt x="15370" y="11994"/>
                    <a:pt x="15378" y="12033"/>
                  </a:cubicBezTo>
                  <a:cubicBezTo>
                    <a:pt x="15386" y="12065"/>
                    <a:pt x="15393" y="12094"/>
                    <a:pt x="15389" y="12110"/>
                  </a:cubicBezTo>
                  <a:cubicBezTo>
                    <a:pt x="15376" y="12173"/>
                    <a:pt x="15320" y="12218"/>
                    <a:pt x="15260" y="12218"/>
                  </a:cubicBezTo>
                  <a:cubicBezTo>
                    <a:pt x="15251" y="12218"/>
                    <a:pt x="15243" y="12217"/>
                    <a:pt x="15235" y="12215"/>
                  </a:cubicBezTo>
                  <a:cubicBezTo>
                    <a:pt x="15201" y="12209"/>
                    <a:pt x="15174" y="12189"/>
                    <a:pt x="15154" y="12161"/>
                  </a:cubicBezTo>
                  <a:cubicBezTo>
                    <a:pt x="15134" y="12130"/>
                    <a:pt x="15127" y="12093"/>
                    <a:pt x="15136" y="12056"/>
                  </a:cubicBezTo>
                  <a:cubicBezTo>
                    <a:pt x="15138" y="12040"/>
                    <a:pt x="15157" y="12015"/>
                    <a:pt x="15174" y="11991"/>
                  </a:cubicBezTo>
                  <a:cubicBezTo>
                    <a:pt x="15196" y="11959"/>
                    <a:pt x="15221" y="11921"/>
                    <a:pt x="15235" y="11885"/>
                  </a:cubicBezTo>
                  <a:close/>
                  <a:moveTo>
                    <a:pt x="8099" y="12178"/>
                  </a:moveTo>
                  <a:lnTo>
                    <a:pt x="8099" y="12178"/>
                  </a:lnTo>
                  <a:cubicBezTo>
                    <a:pt x="8095" y="12187"/>
                    <a:pt x="8092" y="12196"/>
                    <a:pt x="8090" y="12205"/>
                  </a:cubicBezTo>
                  <a:cubicBezTo>
                    <a:pt x="8088" y="12208"/>
                    <a:pt x="8090" y="12210"/>
                    <a:pt x="8088" y="12213"/>
                  </a:cubicBezTo>
                  <a:lnTo>
                    <a:pt x="8067" y="12234"/>
                  </a:lnTo>
                  <a:lnTo>
                    <a:pt x="8067" y="12210"/>
                  </a:lnTo>
                  <a:lnTo>
                    <a:pt x="8099" y="12178"/>
                  </a:lnTo>
                  <a:close/>
                  <a:moveTo>
                    <a:pt x="8260" y="12234"/>
                  </a:moveTo>
                  <a:cubicBezTo>
                    <a:pt x="8256" y="12244"/>
                    <a:pt x="8255" y="12255"/>
                    <a:pt x="8251" y="12266"/>
                  </a:cubicBezTo>
                  <a:cubicBezTo>
                    <a:pt x="8249" y="12265"/>
                    <a:pt x="8246" y="12263"/>
                    <a:pt x="8245" y="12261"/>
                  </a:cubicBezTo>
                  <a:cubicBezTo>
                    <a:pt x="8243" y="12257"/>
                    <a:pt x="8243" y="12251"/>
                    <a:pt x="8244" y="12246"/>
                  </a:cubicBezTo>
                  <a:cubicBezTo>
                    <a:pt x="8245" y="12239"/>
                    <a:pt x="8251" y="12234"/>
                    <a:pt x="8260" y="12234"/>
                  </a:cubicBezTo>
                  <a:close/>
                  <a:moveTo>
                    <a:pt x="15173" y="12240"/>
                  </a:moveTo>
                  <a:cubicBezTo>
                    <a:pt x="15188" y="12250"/>
                    <a:pt x="15206" y="12257"/>
                    <a:pt x="15225" y="12261"/>
                  </a:cubicBezTo>
                  <a:cubicBezTo>
                    <a:pt x="15237" y="12263"/>
                    <a:pt x="15249" y="12265"/>
                    <a:pt x="15259" y="12265"/>
                  </a:cubicBezTo>
                  <a:cubicBezTo>
                    <a:pt x="15268" y="12265"/>
                    <a:pt x="15274" y="12263"/>
                    <a:pt x="15282" y="12262"/>
                  </a:cubicBezTo>
                  <a:lnTo>
                    <a:pt x="15282" y="12262"/>
                  </a:lnTo>
                  <a:cubicBezTo>
                    <a:pt x="15280" y="12270"/>
                    <a:pt x="15277" y="12277"/>
                    <a:pt x="15275" y="12284"/>
                  </a:cubicBezTo>
                  <a:cubicBezTo>
                    <a:pt x="15274" y="12292"/>
                    <a:pt x="15274" y="12300"/>
                    <a:pt x="15273" y="12308"/>
                  </a:cubicBezTo>
                  <a:cubicBezTo>
                    <a:pt x="15257" y="12299"/>
                    <a:pt x="15238" y="12291"/>
                    <a:pt x="15220" y="12287"/>
                  </a:cubicBezTo>
                  <a:cubicBezTo>
                    <a:pt x="15208" y="12284"/>
                    <a:pt x="15196" y="12283"/>
                    <a:pt x="15185" y="12283"/>
                  </a:cubicBezTo>
                  <a:cubicBezTo>
                    <a:pt x="15178" y="12283"/>
                    <a:pt x="15170" y="12284"/>
                    <a:pt x="15163" y="12286"/>
                  </a:cubicBezTo>
                  <a:cubicBezTo>
                    <a:pt x="15165" y="12278"/>
                    <a:pt x="15168" y="12271"/>
                    <a:pt x="15169" y="12263"/>
                  </a:cubicBezTo>
                  <a:cubicBezTo>
                    <a:pt x="15170" y="12255"/>
                    <a:pt x="15170" y="12247"/>
                    <a:pt x="15173" y="12240"/>
                  </a:cubicBezTo>
                  <a:close/>
                  <a:moveTo>
                    <a:pt x="8090" y="12277"/>
                  </a:moveTo>
                  <a:cubicBezTo>
                    <a:pt x="8090" y="12281"/>
                    <a:pt x="8091" y="12284"/>
                    <a:pt x="8091" y="12289"/>
                  </a:cubicBezTo>
                  <a:lnTo>
                    <a:pt x="8067" y="12313"/>
                  </a:lnTo>
                  <a:lnTo>
                    <a:pt x="8067" y="12299"/>
                  </a:lnTo>
                  <a:lnTo>
                    <a:pt x="8090" y="12277"/>
                  </a:lnTo>
                  <a:close/>
                  <a:moveTo>
                    <a:pt x="5415" y="8445"/>
                  </a:moveTo>
                  <a:lnTo>
                    <a:pt x="5415" y="8448"/>
                  </a:lnTo>
                  <a:lnTo>
                    <a:pt x="5415" y="8628"/>
                  </a:lnTo>
                  <a:lnTo>
                    <a:pt x="5588" y="8628"/>
                  </a:lnTo>
                  <a:lnTo>
                    <a:pt x="5588" y="8714"/>
                  </a:lnTo>
                  <a:lnTo>
                    <a:pt x="5415" y="8714"/>
                  </a:lnTo>
                  <a:lnTo>
                    <a:pt x="5415" y="8893"/>
                  </a:lnTo>
                  <a:lnTo>
                    <a:pt x="5415" y="8901"/>
                  </a:lnTo>
                  <a:lnTo>
                    <a:pt x="5413" y="8901"/>
                  </a:lnTo>
                  <a:lnTo>
                    <a:pt x="5418" y="8927"/>
                  </a:lnTo>
                  <a:lnTo>
                    <a:pt x="5418" y="8928"/>
                  </a:lnTo>
                  <a:cubicBezTo>
                    <a:pt x="5418" y="8930"/>
                    <a:pt x="5419" y="8934"/>
                    <a:pt x="5420" y="8936"/>
                  </a:cubicBezTo>
                  <a:lnTo>
                    <a:pt x="5420" y="8938"/>
                  </a:lnTo>
                  <a:cubicBezTo>
                    <a:pt x="5422" y="8941"/>
                    <a:pt x="5423" y="8945"/>
                    <a:pt x="5424" y="8948"/>
                  </a:cubicBezTo>
                  <a:cubicBezTo>
                    <a:pt x="5425" y="8950"/>
                    <a:pt x="5425" y="8954"/>
                    <a:pt x="5427" y="8956"/>
                  </a:cubicBezTo>
                  <a:cubicBezTo>
                    <a:pt x="5429" y="8962"/>
                    <a:pt x="5432" y="8967"/>
                    <a:pt x="5436" y="8973"/>
                  </a:cubicBezTo>
                  <a:cubicBezTo>
                    <a:pt x="5438" y="8977"/>
                    <a:pt x="5440" y="8980"/>
                    <a:pt x="5441" y="8983"/>
                  </a:cubicBezTo>
                  <a:cubicBezTo>
                    <a:pt x="5444" y="8988"/>
                    <a:pt x="5448" y="8994"/>
                    <a:pt x="5452" y="8998"/>
                  </a:cubicBezTo>
                  <a:cubicBezTo>
                    <a:pt x="5455" y="9001"/>
                    <a:pt x="5457" y="9004"/>
                    <a:pt x="5460" y="9007"/>
                  </a:cubicBezTo>
                  <a:cubicBezTo>
                    <a:pt x="5463" y="9012"/>
                    <a:pt x="5467" y="9015"/>
                    <a:pt x="5473" y="9019"/>
                  </a:cubicBezTo>
                  <a:cubicBezTo>
                    <a:pt x="5476" y="9022"/>
                    <a:pt x="5480" y="9024"/>
                    <a:pt x="5483" y="9027"/>
                  </a:cubicBezTo>
                  <a:cubicBezTo>
                    <a:pt x="5487" y="9031"/>
                    <a:pt x="5493" y="9034"/>
                    <a:pt x="5498" y="9036"/>
                  </a:cubicBezTo>
                  <a:cubicBezTo>
                    <a:pt x="5502" y="9039"/>
                    <a:pt x="5506" y="9041"/>
                    <a:pt x="5511" y="9043"/>
                  </a:cubicBezTo>
                  <a:cubicBezTo>
                    <a:pt x="5516" y="9045"/>
                    <a:pt x="5520" y="9049"/>
                    <a:pt x="5525" y="9050"/>
                  </a:cubicBezTo>
                  <a:cubicBezTo>
                    <a:pt x="5531" y="9052"/>
                    <a:pt x="5537" y="9054"/>
                    <a:pt x="5542" y="9055"/>
                  </a:cubicBezTo>
                  <a:lnTo>
                    <a:pt x="5555" y="9059"/>
                  </a:lnTo>
                  <a:cubicBezTo>
                    <a:pt x="5565" y="9061"/>
                    <a:pt x="5576" y="9061"/>
                    <a:pt x="5587" y="9061"/>
                  </a:cubicBezTo>
                  <a:lnTo>
                    <a:pt x="5708" y="9061"/>
                  </a:lnTo>
                  <a:lnTo>
                    <a:pt x="5708" y="9149"/>
                  </a:lnTo>
                  <a:cubicBezTo>
                    <a:pt x="5103" y="9238"/>
                    <a:pt x="4637" y="9758"/>
                    <a:pt x="4637" y="10389"/>
                  </a:cubicBezTo>
                  <a:cubicBezTo>
                    <a:pt x="4637" y="11017"/>
                    <a:pt x="5103" y="11538"/>
                    <a:pt x="5708" y="11629"/>
                  </a:cubicBezTo>
                  <a:lnTo>
                    <a:pt x="5708" y="12384"/>
                  </a:lnTo>
                  <a:cubicBezTo>
                    <a:pt x="4689" y="12291"/>
                    <a:pt x="3889" y="11432"/>
                    <a:pt x="3889" y="10389"/>
                  </a:cubicBezTo>
                  <a:cubicBezTo>
                    <a:pt x="3888" y="9451"/>
                    <a:pt x="4539" y="8660"/>
                    <a:pt x="5415" y="8445"/>
                  </a:cubicBezTo>
                  <a:close/>
                  <a:moveTo>
                    <a:pt x="8102" y="12345"/>
                  </a:moveTo>
                  <a:cubicBezTo>
                    <a:pt x="8103" y="12351"/>
                    <a:pt x="8104" y="12358"/>
                    <a:pt x="8104" y="12366"/>
                  </a:cubicBezTo>
                  <a:lnTo>
                    <a:pt x="8067" y="12403"/>
                  </a:lnTo>
                  <a:lnTo>
                    <a:pt x="8067" y="12379"/>
                  </a:lnTo>
                  <a:lnTo>
                    <a:pt x="8102" y="12345"/>
                  </a:lnTo>
                  <a:close/>
                  <a:moveTo>
                    <a:pt x="8260" y="12114"/>
                  </a:moveTo>
                  <a:cubicBezTo>
                    <a:pt x="8271" y="12114"/>
                    <a:pt x="8282" y="12116"/>
                    <a:pt x="8293" y="12119"/>
                  </a:cubicBezTo>
                  <a:cubicBezTo>
                    <a:pt x="8287" y="12135"/>
                    <a:pt x="8283" y="12150"/>
                    <a:pt x="8278" y="12166"/>
                  </a:cubicBezTo>
                  <a:cubicBezTo>
                    <a:pt x="8271" y="12164"/>
                    <a:pt x="8265" y="12164"/>
                    <a:pt x="8259" y="12164"/>
                  </a:cubicBezTo>
                  <a:cubicBezTo>
                    <a:pt x="8221" y="12164"/>
                    <a:pt x="8186" y="12189"/>
                    <a:pt x="8177" y="12228"/>
                  </a:cubicBezTo>
                  <a:cubicBezTo>
                    <a:pt x="8170" y="12251"/>
                    <a:pt x="8173" y="12277"/>
                    <a:pt x="8186" y="12298"/>
                  </a:cubicBezTo>
                  <a:cubicBezTo>
                    <a:pt x="8198" y="12317"/>
                    <a:pt x="8217" y="12330"/>
                    <a:pt x="8239" y="12336"/>
                  </a:cubicBezTo>
                  <a:cubicBezTo>
                    <a:pt x="8238" y="12346"/>
                    <a:pt x="8234" y="12357"/>
                    <a:pt x="8232" y="12368"/>
                  </a:cubicBezTo>
                  <a:cubicBezTo>
                    <a:pt x="8228" y="12391"/>
                    <a:pt x="8228" y="12414"/>
                    <a:pt x="8225" y="12435"/>
                  </a:cubicBezTo>
                  <a:lnTo>
                    <a:pt x="8222" y="12435"/>
                  </a:lnTo>
                  <a:lnTo>
                    <a:pt x="8155" y="12425"/>
                  </a:lnTo>
                  <a:cubicBezTo>
                    <a:pt x="8157" y="12388"/>
                    <a:pt x="8149" y="12348"/>
                    <a:pt x="8143" y="12311"/>
                  </a:cubicBezTo>
                  <a:cubicBezTo>
                    <a:pt x="8135" y="12274"/>
                    <a:pt x="8129" y="12236"/>
                    <a:pt x="8134" y="12216"/>
                  </a:cubicBezTo>
                  <a:cubicBezTo>
                    <a:pt x="8151" y="12157"/>
                    <a:pt x="8205" y="12114"/>
                    <a:pt x="8260" y="12114"/>
                  </a:cubicBezTo>
                  <a:close/>
                  <a:moveTo>
                    <a:pt x="8108" y="12426"/>
                  </a:moveTo>
                  <a:cubicBezTo>
                    <a:pt x="8108" y="12432"/>
                    <a:pt x="8109" y="12437"/>
                    <a:pt x="8108" y="12441"/>
                  </a:cubicBezTo>
                  <a:lnTo>
                    <a:pt x="8068" y="12481"/>
                  </a:lnTo>
                  <a:lnTo>
                    <a:pt x="8068" y="12466"/>
                  </a:lnTo>
                  <a:lnTo>
                    <a:pt x="8108" y="12426"/>
                  </a:lnTo>
                  <a:close/>
                  <a:moveTo>
                    <a:pt x="5487" y="8311"/>
                  </a:moveTo>
                  <a:cubicBezTo>
                    <a:pt x="5486" y="8312"/>
                    <a:pt x="5484" y="8313"/>
                    <a:pt x="5483" y="8313"/>
                  </a:cubicBezTo>
                  <a:cubicBezTo>
                    <a:pt x="5481" y="8317"/>
                    <a:pt x="5477" y="8319"/>
                    <a:pt x="5475" y="8322"/>
                  </a:cubicBezTo>
                  <a:cubicBezTo>
                    <a:pt x="5470" y="8326"/>
                    <a:pt x="5465" y="8329"/>
                    <a:pt x="5461" y="8335"/>
                  </a:cubicBezTo>
                  <a:cubicBezTo>
                    <a:pt x="5458" y="8338"/>
                    <a:pt x="5457" y="8340"/>
                    <a:pt x="5455" y="8343"/>
                  </a:cubicBezTo>
                  <a:lnTo>
                    <a:pt x="5443" y="8359"/>
                  </a:lnTo>
                  <a:cubicBezTo>
                    <a:pt x="5441" y="8361"/>
                    <a:pt x="5440" y="8364"/>
                    <a:pt x="5438" y="8368"/>
                  </a:cubicBezTo>
                  <a:cubicBezTo>
                    <a:pt x="5434" y="8375"/>
                    <a:pt x="5430" y="8380"/>
                    <a:pt x="5428" y="8386"/>
                  </a:cubicBezTo>
                  <a:cubicBezTo>
                    <a:pt x="5427" y="8389"/>
                    <a:pt x="5427" y="8392"/>
                    <a:pt x="5425" y="8395"/>
                  </a:cubicBezTo>
                  <a:cubicBezTo>
                    <a:pt x="5425" y="8396"/>
                    <a:pt x="5425" y="8396"/>
                    <a:pt x="5424" y="8397"/>
                  </a:cubicBezTo>
                  <a:cubicBezTo>
                    <a:pt x="4518" y="8609"/>
                    <a:pt x="3841" y="9423"/>
                    <a:pt x="3841" y="10393"/>
                  </a:cubicBezTo>
                  <a:cubicBezTo>
                    <a:pt x="3841" y="11460"/>
                    <a:pt x="4662" y="12340"/>
                    <a:pt x="5706" y="12435"/>
                  </a:cubicBezTo>
                  <a:lnTo>
                    <a:pt x="5706" y="12505"/>
                  </a:lnTo>
                  <a:cubicBezTo>
                    <a:pt x="4623" y="12410"/>
                    <a:pt x="3771" y="11500"/>
                    <a:pt x="3771" y="10393"/>
                  </a:cubicBezTo>
                  <a:cubicBezTo>
                    <a:pt x="3771" y="9362"/>
                    <a:pt x="4511" y="8501"/>
                    <a:pt x="5487" y="8311"/>
                  </a:cubicBezTo>
                  <a:close/>
                  <a:moveTo>
                    <a:pt x="8070" y="12544"/>
                  </a:moveTo>
                  <a:cubicBezTo>
                    <a:pt x="8068" y="12545"/>
                    <a:pt x="8068" y="12547"/>
                    <a:pt x="8067" y="12548"/>
                  </a:cubicBezTo>
                  <a:lnTo>
                    <a:pt x="8067" y="12545"/>
                  </a:lnTo>
                  <a:lnTo>
                    <a:pt x="8070" y="12544"/>
                  </a:lnTo>
                  <a:close/>
                  <a:moveTo>
                    <a:pt x="3929" y="11308"/>
                  </a:moveTo>
                  <a:cubicBezTo>
                    <a:pt x="4144" y="11767"/>
                    <a:pt x="4516" y="12139"/>
                    <a:pt x="4976" y="12356"/>
                  </a:cubicBezTo>
                  <a:lnTo>
                    <a:pt x="4708" y="12624"/>
                  </a:lnTo>
                  <a:lnTo>
                    <a:pt x="3662" y="11576"/>
                  </a:lnTo>
                  <a:lnTo>
                    <a:pt x="3929" y="11308"/>
                  </a:lnTo>
                  <a:close/>
                  <a:moveTo>
                    <a:pt x="15186" y="12328"/>
                  </a:moveTo>
                  <a:cubicBezTo>
                    <a:pt x="15194" y="12328"/>
                    <a:pt x="15202" y="12329"/>
                    <a:pt x="15211" y="12330"/>
                  </a:cubicBezTo>
                  <a:cubicBezTo>
                    <a:pt x="15245" y="12337"/>
                    <a:pt x="15274" y="12358"/>
                    <a:pt x="15293" y="12387"/>
                  </a:cubicBezTo>
                  <a:cubicBezTo>
                    <a:pt x="15311" y="12418"/>
                    <a:pt x="15317" y="12455"/>
                    <a:pt x="15310" y="12490"/>
                  </a:cubicBezTo>
                  <a:cubicBezTo>
                    <a:pt x="15307" y="12505"/>
                    <a:pt x="15289" y="12531"/>
                    <a:pt x="15272" y="12556"/>
                  </a:cubicBezTo>
                  <a:cubicBezTo>
                    <a:pt x="15249" y="12589"/>
                    <a:pt x="15224" y="12625"/>
                    <a:pt x="15211" y="12661"/>
                  </a:cubicBezTo>
                  <a:lnTo>
                    <a:pt x="15080" y="12635"/>
                  </a:lnTo>
                  <a:cubicBezTo>
                    <a:pt x="15083" y="12595"/>
                    <a:pt x="15073" y="12552"/>
                    <a:pt x="15066" y="12514"/>
                  </a:cubicBezTo>
                  <a:cubicBezTo>
                    <a:pt x="15059" y="12483"/>
                    <a:pt x="15052" y="12453"/>
                    <a:pt x="15057" y="12437"/>
                  </a:cubicBezTo>
                  <a:cubicBezTo>
                    <a:pt x="15070" y="12375"/>
                    <a:pt x="15125" y="12328"/>
                    <a:pt x="15186" y="12328"/>
                  </a:cubicBezTo>
                  <a:close/>
                  <a:moveTo>
                    <a:pt x="8201" y="12650"/>
                  </a:moveTo>
                  <a:cubicBezTo>
                    <a:pt x="8204" y="12650"/>
                    <a:pt x="8209" y="12652"/>
                    <a:pt x="8212" y="12655"/>
                  </a:cubicBezTo>
                  <a:lnTo>
                    <a:pt x="8212" y="12678"/>
                  </a:lnTo>
                  <a:cubicBezTo>
                    <a:pt x="8209" y="12683"/>
                    <a:pt x="8206" y="12684"/>
                    <a:pt x="8201" y="12684"/>
                  </a:cubicBezTo>
                  <a:cubicBezTo>
                    <a:pt x="8200" y="12684"/>
                    <a:pt x="8199" y="12684"/>
                    <a:pt x="8199" y="12684"/>
                  </a:cubicBezTo>
                  <a:cubicBezTo>
                    <a:pt x="8196" y="12684"/>
                    <a:pt x="8193" y="12682"/>
                    <a:pt x="8190" y="12679"/>
                  </a:cubicBezTo>
                  <a:cubicBezTo>
                    <a:pt x="8186" y="12676"/>
                    <a:pt x="8185" y="12672"/>
                    <a:pt x="8185" y="12667"/>
                  </a:cubicBezTo>
                  <a:cubicBezTo>
                    <a:pt x="8185" y="12657"/>
                    <a:pt x="8191" y="12650"/>
                    <a:pt x="8201" y="12650"/>
                  </a:cubicBezTo>
                  <a:close/>
                  <a:moveTo>
                    <a:pt x="3532" y="11512"/>
                  </a:moveTo>
                  <a:lnTo>
                    <a:pt x="4773" y="12752"/>
                  </a:lnTo>
                  <a:lnTo>
                    <a:pt x="4756" y="12769"/>
                  </a:lnTo>
                  <a:lnTo>
                    <a:pt x="3515" y="11529"/>
                  </a:lnTo>
                  <a:lnTo>
                    <a:pt x="3532" y="11512"/>
                  </a:lnTo>
                  <a:close/>
                  <a:moveTo>
                    <a:pt x="8149" y="12471"/>
                  </a:moveTo>
                  <a:lnTo>
                    <a:pt x="8220" y="12479"/>
                  </a:lnTo>
                  <a:cubicBezTo>
                    <a:pt x="8218" y="12514"/>
                    <a:pt x="8215" y="12547"/>
                    <a:pt x="8213" y="12581"/>
                  </a:cubicBezTo>
                  <a:cubicBezTo>
                    <a:pt x="8209" y="12579"/>
                    <a:pt x="8205" y="12578"/>
                    <a:pt x="8200" y="12578"/>
                  </a:cubicBezTo>
                  <a:cubicBezTo>
                    <a:pt x="8154" y="12578"/>
                    <a:pt x="8116" y="12618"/>
                    <a:pt x="8116" y="12666"/>
                  </a:cubicBezTo>
                  <a:cubicBezTo>
                    <a:pt x="8116" y="12690"/>
                    <a:pt x="8124" y="12713"/>
                    <a:pt x="8141" y="12730"/>
                  </a:cubicBezTo>
                  <a:cubicBezTo>
                    <a:pt x="8157" y="12746"/>
                    <a:pt x="8178" y="12755"/>
                    <a:pt x="8200" y="12755"/>
                  </a:cubicBezTo>
                  <a:lnTo>
                    <a:pt x="8203" y="12755"/>
                  </a:lnTo>
                  <a:cubicBezTo>
                    <a:pt x="8208" y="12755"/>
                    <a:pt x="8213" y="12752"/>
                    <a:pt x="8219" y="12751"/>
                  </a:cubicBezTo>
                  <a:cubicBezTo>
                    <a:pt x="8220" y="12767"/>
                    <a:pt x="8222" y="12782"/>
                    <a:pt x="8223" y="12795"/>
                  </a:cubicBezTo>
                  <a:cubicBezTo>
                    <a:pt x="8217" y="12798"/>
                    <a:pt x="8211" y="12800"/>
                    <a:pt x="8204" y="12801"/>
                  </a:cubicBezTo>
                  <a:cubicBezTo>
                    <a:pt x="8200" y="12801"/>
                    <a:pt x="8197" y="12801"/>
                    <a:pt x="8193" y="12801"/>
                  </a:cubicBezTo>
                  <a:cubicBezTo>
                    <a:pt x="8163" y="12801"/>
                    <a:pt x="8135" y="12789"/>
                    <a:pt x="8112" y="12766"/>
                  </a:cubicBezTo>
                  <a:cubicBezTo>
                    <a:pt x="8086" y="12740"/>
                    <a:pt x="8072" y="12703"/>
                    <a:pt x="8072" y="12663"/>
                  </a:cubicBezTo>
                  <a:cubicBezTo>
                    <a:pt x="8072" y="12645"/>
                    <a:pt x="8090" y="12609"/>
                    <a:pt x="8106" y="12576"/>
                  </a:cubicBezTo>
                  <a:cubicBezTo>
                    <a:pt x="8122" y="12542"/>
                    <a:pt x="8140" y="12505"/>
                    <a:pt x="8149" y="12471"/>
                  </a:cubicBezTo>
                  <a:close/>
                  <a:moveTo>
                    <a:pt x="5151" y="12429"/>
                  </a:moveTo>
                  <a:cubicBezTo>
                    <a:pt x="5326" y="12493"/>
                    <a:pt x="5513" y="12535"/>
                    <a:pt x="5707" y="12551"/>
                  </a:cubicBezTo>
                  <a:lnTo>
                    <a:pt x="5707" y="12808"/>
                  </a:lnTo>
                  <a:lnTo>
                    <a:pt x="5151" y="12808"/>
                  </a:lnTo>
                  <a:lnTo>
                    <a:pt x="5151" y="12429"/>
                  </a:lnTo>
                  <a:close/>
                  <a:moveTo>
                    <a:pt x="8076" y="12795"/>
                  </a:moveTo>
                  <a:lnTo>
                    <a:pt x="8080" y="12799"/>
                  </a:lnTo>
                  <a:cubicBezTo>
                    <a:pt x="8081" y="12800"/>
                    <a:pt x="8082" y="12801"/>
                    <a:pt x="8085" y="12803"/>
                  </a:cubicBezTo>
                  <a:lnTo>
                    <a:pt x="8068" y="12819"/>
                  </a:lnTo>
                  <a:lnTo>
                    <a:pt x="8068" y="12804"/>
                  </a:lnTo>
                  <a:lnTo>
                    <a:pt x="8076" y="12795"/>
                  </a:lnTo>
                  <a:close/>
                  <a:moveTo>
                    <a:pt x="3452" y="11532"/>
                  </a:moveTo>
                  <a:lnTo>
                    <a:pt x="4753" y="12832"/>
                  </a:lnTo>
                  <a:lnTo>
                    <a:pt x="4745" y="12841"/>
                  </a:lnTo>
                  <a:lnTo>
                    <a:pt x="3445" y="11539"/>
                  </a:lnTo>
                  <a:lnTo>
                    <a:pt x="3452" y="11532"/>
                  </a:lnTo>
                  <a:close/>
                  <a:moveTo>
                    <a:pt x="3443" y="11602"/>
                  </a:moveTo>
                  <a:lnTo>
                    <a:pt x="4684" y="12842"/>
                  </a:lnTo>
                  <a:lnTo>
                    <a:pt x="4671" y="12853"/>
                  </a:lnTo>
                  <a:lnTo>
                    <a:pt x="3431" y="11613"/>
                  </a:lnTo>
                  <a:lnTo>
                    <a:pt x="3443" y="11602"/>
                  </a:lnTo>
                  <a:close/>
                  <a:moveTo>
                    <a:pt x="5707" y="12852"/>
                  </a:moveTo>
                  <a:lnTo>
                    <a:pt x="5707" y="12878"/>
                  </a:lnTo>
                  <a:lnTo>
                    <a:pt x="5014" y="12878"/>
                  </a:lnTo>
                  <a:lnTo>
                    <a:pt x="5014" y="12852"/>
                  </a:lnTo>
                  <a:close/>
                  <a:moveTo>
                    <a:pt x="8151" y="12842"/>
                  </a:moveTo>
                  <a:lnTo>
                    <a:pt x="8151" y="12842"/>
                  </a:lnTo>
                  <a:cubicBezTo>
                    <a:pt x="8166" y="12846"/>
                    <a:pt x="8180" y="12848"/>
                    <a:pt x="8196" y="12848"/>
                  </a:cubicBezTo>
                  <a:lnTo>
                    <a:pt x="8209" y="12848"/>
                  </a:lnTo>
                  <a:cubicBezTo>
                    <a:pt x="8217" y="12848"/>
                    <a:pt x="8222" y="12846"/>
                    <a:pt x="8228" y="12845"/>
                  </a:cubicBezTo>
                  <a:cubicBezTo>
                    <a:pt x="8229" y="12856"/>
                    <a:pt x="8230" y="12864"/>
                    <a:pt x="8231" y="12873"/>
                  </a:cubicBezTo>
                  <a:lnTo>
                    <a:pt x="8212" y="12873"/>
                  </a:lnTo>
                  <a:cubicBezTo>
                    <a:pt x="8192" y="12874"/>
                    <a:pt x="8173" y="12882"/>
                    <a:pt x="8157" y="12889"/>
                  </a:cubicBezTo>
                  <a:cubicBezTo>
                    <a:pt x="8155" y="12883"/>
                    <a:pt x="8155" y="12873"/>
                    <a:pt x="8155" y="12866"/>
                  </a:cubicBezTo>
                  <a:lnTo>
                    <a:pt x="8151" y="12842"/>
                  </a:lnTo>
                  <a:close/>
                  <a:moveTo>
                    <a:pt x="8104" y="12846"/>
                  </a:moveTo>
                  <a:cubicBezTo>
                    <a:pt x="8106" y="12852"/>
                    <a:pt x="8108" y="12859"/>
                    <a:pt x="8108" y="12866"/>
                  </a:cubicBezTo>
                  <a:lnTo>
                    <a:pt x="8067" y="12906"/>
                  </a:lnTo>
                  <a:lnTo>
                    <a:pt x="8067" y="12883"/>
                  </a:lnTo>
                  <a:lnTo>
                    <a:pt x="8104" y="12846"/>
                  </a:lnTo>
                  <a:close/>
                  <a:moveTo>
                    <a:pt x="3368" y="11616"/>
                  </a:moveTo>
                  <a:lnTo>
                    <a:pt x="4669" y="12917"/>
                  </a:lnTo>
                  <a:lnTo>
                    <a:pt x="4661" y="12925"/>
                  </a:lnTo>
                  <a:lnTo>
                    <a:pt x="3360" y="11624"/>
                  </a:lnTo>
                  <a:lnTo>
                    <a:pt x="3368" y="11616"/>
                  </a:lnTo>
                  <a:close/>
                  <a:moveTo>
                    <a:pt x="5705" y="12924"/>
                  </a:moveTo>
                  <a:lnTo>
                    <a:pt x="5705" y="12935"/>
                  </a:lnTo>
                  <a:lnTo>
                    <a:pt x="4970" y="12935"/>
                  </a:lnTo>
                  <a:lnTo>
                    <a:pt x="4970" y="12924"/>
                  </a:lnTo>
                  <a:close/>
                  <a:moveTo>
                    <a:pt x="3358" y="11686"/>
                  </a:moveTo>
                  <a:lnTo>
                    <a:pt x="4599" y="12926"/>
                  </a:lnTo>
                  <a:lnTo>
                    <a:pt x="4587" y="12938"/>
                  </a:lnTo>
                  <a:lnTo>
                    <a:pt x="3347" y="11698"/>
                  </a:lnTo>
                  <a:lnTo>
                    <a:pt x="3358" y="11686"/>
                  </a:lnTo>
                  <a:close/>
                  <a:moveTo>
                    <a:pt x="8093" y="12946"/>
                  </a:moveTo>
                  <a:cubicBezTo>
                    <a:pt x="8087" y="12957"/>
                    <a:pt x="8082" y="12967"/>
                    <a:pt x="8076" y="12978"/>
                  </a:cubicBezTo>
                  <a:lnTo>
                    <a:pt x="8067" y="12987"/>
                  </a:lnTo>
                  <a:lnTo>
                    <a:pt x="8067" y="12973"/>
                  </a:lnTo>
                  <a:lnTo>
                    <a:pt x="8093" y="12946"/>
                  </a:lnTo>
                  <a:close/>
                  <a:moveTo>
                    <a:pt x="5705" y="12979"/>
                  </a:moveTo>
                  <a:lnTo>
                    <a:pt x="5705" y="12996"/>
                  </a:lnTo>
                  <a:lnTo>
                    <a:pt x="5013" y="12996"/>
                  </a:lnTo>
                  <a:lnTo>
                    <a:pt x="5013" y="12979"/>
                  </a:lnTo>
                  <a:close/>
                  <a:moveTo>
                    <a:pt x="3283" y="11699"/>
                  </a:moveTo>
                  <a:lnTo>
                    <a:pt x="4585" y="13000"/>
                  </a:lnTo>
                  <a:lnTo>
                    <a:pt x="4576" y="13008"/>
                  </a:lnTo>
                  <a:lnTo>
                    <a:pt x="3275" y="11707"/>
                  </a:lnTo>
                  <a:lnTo>
                    <a:pt x="3283" y="11699"/>
                  </a:lnTo>
                  <a:close/>
                  <a:moveTo>
                    <a:pt x="15072" y="12678"/>
                  </a:moveTo>
                  <a:lnTo>
                    <a:pt x="15099" y="12684"/>
                  </a:lnTo>
                  <a:lnTo>
                    <a:pt x="15202" y="12705"/>
                  </a:lnTo>
                  <a:cubicBezTo>
                    <a:pt x="15200" y="12745"/>
                    <a:pt x="15210" y="12788"/>
                    <a:pt x="15217" y="12826"/>
                  </a:cubicBezTo>
                  <a:cubicBezTo>
                    <a:pt x="15222" y="12857"/>
                    <a:pt x="15230" y="12887"/>
                    <a:pt x="15226" y="12901"/>
                  </a:cubicBezTo>
                  <a:cubicBezTo>
                    <a:pt x="15213" y="12965"/>
                    <a:pt x="15158" y="13011"/>
                    <a:pt x="15096" y="13011"/>
                  </a:cubicBezTo>
                  <a:cubicBezTo>
                    <a:pt x="15088" y="13011"/>
                    <a:pt x="15081" y="13011"/>
                    <a:pt x="15073" y="13009"/>
                  </a:cubicBezTo>
                  <a:cubicBezTo>
                    <a:pt x="15041" y="13003"/>
                    <a:pt x="15011" y="12984"/>
                    <a:pt x="14993" y="12956"/>
                  </a:cubicBezTo>
                  <a:cubicBezTo>
                    <a:pt x="14972" y="12925"/>
                    <a:pt x="14965" y="12888"/>
                    <a:pt x="14973" y="12851"/>
                  </a:cubicBezTo>
                  <a:cubicBezTo>
                    <a:pt x="14975" y="12835"/>
                    <a:pt x="14994" y="12810"/>
                    <a:pt x="15011" y="12784"/>
                  </a:cubicBezTo>
                  <a:cubicBezTo>
                    <a:pt x="15033" y="12751"/>
                    <a:pt x="15059" y="12715"/>
                    <a:pt x="15072" y="12678"/>
                  </a:cubicBezTo>
                  <a:close/>
                  <a:moveTo>
                    <a:pt x="3274" y="11770"/>
                  </a:moveTo>
                  <a:lnTo>
                    <a:pt x="4515" y="13011"/>
                  </a:lnTo>
                  <a:lnTo>
                    <a:pt x="4502" y="13022"/>
                  </a:lnTo>
                  <a:lnTo>
                    <a:pt x="3262" y="11782"/>
                  </a:lnTo>
                  <a:lnTo>
                    <a:pt x="3274" y="11770"/>
                  </a:lnTo>
                  <a:close/>
                  <a:moveTo>
                    <a:pt x="5705" y="13042"/>
                  </a:moveTo>
                  <a:lnTo>
                    <a:pt x="5705" y="13053"/>
                  </a:lnTo>
                  <a:lnTo>
                    <a:pt x="4971" y="13053"/>
                  </a:lnTo>
                  <a:lnTo>
                    <a:pt x="4971" y="13042"/>
                  </a:lnTo>
                  <a:close/>
                  <a:moveTo>
                    <a:pt x="8238" y="13036"/>
                  </a:moveTo>
                  <a:cubicBezTo>
                    <a:pt x="8245" y="13036"/>
                    <a:pt x="8251" y="13041"/>
                    <a:pt x="8255" y="13048"/>
                  </a:cubicBezTo>
                  <a:cubicBezTo>
                    <a:pt x="8257" y="13058"/>
                    <a:pt x="8251" y="13067"/>
                    <a:pt x="8243" y="13070"/>
                  </a:cubicBezTo>
                  <a:cubicBezTo>
                    <a:pt x="8242" y="13070"/>
                    <a:pt x="8241" y="13070"/>
                    <a:pt x="8239" y="13070"/>
                  </a:cubicBezTo>
                  <a:cubicBezTo>
                    <a:pt x="8232" y="13070"/>
                    <a:pt x="8225" y="13065"/>
                    <a:pt x="8223" y="13057"/>
                  </a:cubicBezTo>
                  <a:cubicBezTo>
                    <a:pt x="8222" y="13052"/>
                    <a:pt x="8223" y="13046"/>
                    <a:pt x="8225" y="13042"/>
                  </a:cubicBezTo>
                  <a:cubicBezTo>
                    <a:pt x="8227" y="13041"/>
                    <a:pt x="8229" y="13037"/>
                    <a:pt x="8238" y="13036"/>
                  </a:cubicBezTo>
                  <a:close/>
                  <a:moveTo>
                    <a:pt x="3199" y="11783"/>
                  </a:moveTo>
                  <a:lnTo>
                    <a:pt x="4500" y="13084"/>
                  </a:lnTo>
                  <a:lnTo>
                    <a:pt x="4492" y="13093"/>
                  </a:lnTo>
                  <a:lnTo>
                    <a:pt x="3191" y="11791"/>
                  </a:lnTo>
                  <a:lnTo>
                    <a:pt x="3199" y="11783"/>
                  </a:lnTo>
                  <a:close/>
                  <a:moveTo>
                    <a:pt x="15011" y="13034"/>
                  </a:moveTo>
                  <a:cubicBezTo>
                    <a:pt x="15027" y="13043"/>
                    <a:pt x="15046" y="13052"/>
                    <a:pt x="15064" y="13055"/>
                  </a:cubicBezTo>
                  <a:cubicBezTo>
                    <a:pt x="15075" y="13058"/>
                    <a:pt x="15087" y="13058"/>
                    <a:pt x="15098" y="13058"/>
                  </a:cubicBezTo>
                  <a:cubicBezTo>
                    <a:pt x="15105" y="13058"/>
                    <a:pt x="15115" y="13057"/>
                    <a:pt x="15122" y="13055"/>
                  </a:cubicBezTo>
                  <a:lnTo>
                    <a:pt x="15122" y="13055"/>
                  </a:lnTo>
                  <a:cubicBezTo>
                    <a:pt x="15120" y="13062"/>
                    <a:pt x="15117" y="13070"/>
                    <a:pt x="15115" y="13078"/>
                  </a:cubicBezTo>
                  <a:cubicBezTo>
                    <a:pt x="15112" y="13085"/>
                    <a:pt x="15112" y="13094"/>
                    <a:pt x="15111" y="13101"/>
                  </a:cubicBezTo>
                  <a:cubicBezTo>
                    <a:pt x="15096" y="13092"/>
                    <a:pt x="15078" y="13084"/>
                    <a:pt x="15059" y="13080"/>
                  </a:cubicBezTo>
                  <a:cubicBezTo>
                    <a:pt x="15050" y="13079"/>
                    <a:pt x="15041" y="13078"/>
                    <a:pt x="15033" y="13078"/>
                  </a:cubicBezTo>
                  <a:cubicBezTo>
                    <a:pt x="15022" y="13078"/>
                    <a:pt x="15012" y="13079"/>
                    <a:pt x="15002" y="13080"/>
                  </a:cubicBezTo>
                  <a:cubicBezTo>
                    <a:pt x="15005" y="13073"/>
                    <a:pt x="15007" y="13065"/>
                    <a:pt x="15009" y="13058"/>
                  </a:cubicBezTo>
                  <a:cubicBezTo>
                    <a:pt x="15010" y="13050"/>
                    <a:pt x="15010" y="13042"/>
                    <a:pt x="15011" y="13034"/>
                  </a:cubicBezTo>
                  <a:close/>
                  <a:moveTo>
                    <a:pt x="3191" y="11854"/>
                  </a:moveTo>
                  <a:lnTo>
                    <a:pt x="4432" y="13094"/>
                  </a:lnTo>
                  <a:lnTo>
                    <a:pt x="4420" y="13105"/>
                  </a:lnTo>
                  <a:lnTo>
                    <a:pt x="3181" y="11865"/>
                  </a:lnTo>
                  <a:lnTo>
                    <a:pt x="3191" y="11854"/>
                  </a:lnTo>
                  <a:close/>
                  <a:moveTo>
                    <a:pt x="5707" y="13098"/>
                  </a:moveTo>
                  <a:lnTo>
                    <a:pt x="5707" y="13115"/>
                  </a:lnTo>
                  <a:lnTo>
                    <a:pt x="5014" y="13115"/>
                  </a:lnTo>
                  <a:lnTo>
                    <a:pt x="5014" y="13098"/>
                  </a:lnTo>
                  <a:close/>
                  <a:moveTo>
                    <a:pt x="8082" y="13125"/>
                  </a:moveTo>
                  <a:cubicBezTo>
                    <a:pt x="8083" y="13128"/>
                    <a:pt x="8086" y="13132"/>
                    <a:pt x="8087" y="13135"/>
                  </a:cubicBezTo>
                  <a:lnTo>
                    <a:pt x="8067" y="13154"/>
                  </a:lnTo>
                  <a:lnTo>
                    <a:pt x="8067" y="13140"/>
                  </a:lnTo>
                  <a:lnTo>
                    <a:pt x="8082" y="13125"/>
                  </a:lnTo>
                  <a:close/>
                  <a:moveTo>
                    <a:pt x="5705" y="13161"/>
                  </a:moveTo>
                  <a:lnTo>
                    <a:pt x="5705" y="13172"/>
                  </a:lnTo>
                  <a:lnTo>
                    <a:pt x="4971" y="13172"/>
                  </a:lnTo>
                  <a:lnTo>
                    <a:pt x="4971" y="13161"/>
                  </a:lnTo>
                  <a:close/>
                  <a:moveTo>
                    <a:pt x="3116" y="11867"/>
                  </a:moveTo>
                  <a:lnTo>
                    <a:pt x="4417" y="13169"/>
                  </a:lnTo>
                  <a:lnTo>
                    <a:pt x="4410" y="13177"/>
                  </a:lnTo>
                  <a:lnTo>
                    <a:pt x="3108" y="11876"/>
                  </a:lnTo>
                  <a:lnTo>
                    <a:pt x="3116" y="11867"/>
                  </a:lnTo>
                  <a:close/>
                  <a:moveTo>
                    <a:pt x="3107" y="11938"/>
                  </a:moveTo>
                  <a:lnTo>
                    <a:pt x="4347" y="13178"/>
                  </a:lnTo>
                  <a:lnTo>
                    <a:pt x="4336" y="13190"/>
                  </a:lnTo>
                  <a:lnTo>
                    <a:pt x="3095" y="11950"/>
                  </a:lnTo>
                  <a:lnTo>
                    <a:pt x="3107" y="11938"/>
                  </a:lnTo>
                  <a:close/>
                  <a:moveTo>
                    <a:pt x="5707" y="13216"/>
                  </a:moveTo>
                  <a:lnTo>
                    <a:pt x="5707" y="13233"/>
                  </a:lnTo>
                  <a:lnTo>
                    <a:pt x="5014" y="13233"/>
                  </a:lnTo>
                  <a:lnTo>
                    <a:pt x="5014" y="13216"/>
                  </a:lnTo>
                  <a:close/>
                  <a:moveTo>
                    <a:pt x="8113" y="13173"/>
                  </a:moveTo>
                  <a:cubicBezTo>
                    <a:pt x="8118" y="13177"/>
                    <a:pt x="8120" y="13182"/>
                    <a:pt x="8124" y="13186"/>
                  </a:cubicBezTo>
                  <a:lnTo>
                    <a:pt x="8067" y="13243"/>
                  </a:lnTo>
                  <a:lnTo>
                    <a:pt x="8067" y="13219"/>
                  </a:lnTo>
                  <a:lnTo>
                    <a:pt x="8113" y="13173"/>
                  </a:lnTo>
                  <a:close/>
                  <a:moveTo>
                    <a:pt x="8228" y="12920"/>
                  </a:moveTo>
                  <a:cubicBezTo>
                    <a:pt x="8232" y="12920"/>
                    <a:pt x="8236" y="12921"/>
                    <a:pt x="8240" y="12921"/>
                  </a:cubicBezTo>
                  <a:cubicBezTo>
                    <a:pt x="8243" y="12937"/>
                    <a:pt x="8245" y="12951"/>
                    <a:pt x="8249" y="12967"/>
                  </a:cubicBezTo>
                  <a:cubicBezTo>
                    <a:pt x="8244" y="12967"/>
                    <a:pt x="8239" y="12966"/>
                    <a:pt x="8233" y="12966"/>
                  </a:cubicBezTo>
                  <a:cubicBezTo>
                    <a:pt x="8230" y="12966"/>
                    <a:pt x="8227" y="12966"/>
                    <a:pt x="8223" y="12967"/>
                  </a:cubicBezTo>
                  <a:cubicBezTo>
                    <a:pt x="8201" y="12972"/>
                    <a:pt x="8181" y="12983"/>
                    <a:pt x="8169" y="13003"/>
                  </a:cubicBezTo>
                  <a:cubicBezTo>
                    <a:pt x="8155" y="13022"/>
                    <a:pt x="8150" y="13048"/>
                    <a:pt x="8157" y="13074"/>
                  </a:cubicBezTo>
                  <a:cubicBezTo>
                    <a:pt x="8166" y="13114"/>
                    <a:pt x="8202" y="13142"/>
                    <a:pt x="8240" y="13142"/>
                  </a:cubicBezTo>
                  <a:cubicBezTo>
                    <a:pt x="8248" y="13142"/>
                    <a:pt x="8256" y="13141"/>
                    <a:pt x="8262" y="13140"/>
                  </a:cubicBezTo>
                  <a:cubicBezTo>
                    <a:pt x="8273" y="13137"/>
                    <a:pt x="8282" y="13132"/>
                    <a:pt x="8290" y="13125"/>
                  </a:cubicBezTo>
                  <a:cubicBezTo>
                    <a:pt x="8301" y="13158"/>
                    <a:pt x="8312" y="13190"/>
                    <a:pt x="8324" y="13221"/>
                  </a:cubicBezTo>
                  <a:lnTo>
                    <a:pt x="8292" y="13233"/>
                  </a:lnTo>
                  <a:lnTo>
                    <a:pt x="8234" y="13257"/>
                  </a:lnTo>
                  <a:cubicBezTo>
                    <a:pt x="8217" y="13227"/>
                    <a:pt x="8192" y="13196"/>
                    <a:pt x="8170" y="13169"/>
                  </a:cubicBezTo>
                  <a:cubicBezTo>
                    <a:pt x="8145" y="13137"/>
                    <a:pt x="8119" y="13104"/>
                    <a:pt x="8113" y="13081"/>
                  </a:cubicBezTo>
                  <a:cubicBezTo>
                    <a:pt x="8104" y="13039"/>
                    <a:pt x="8111" y="12998"/>
                    <a:pt x="8134" y="12966"/>
                  </a:cubicBezTo>
                  <a:cubicBezTo>
                    <a:pt x="8154" y="12938"/>
                    <a:pt x="8183" y="12922"/>
                    <a:pt x="8215" y="12920"/>
                  </a:cubicBezTo>
                  <a:close/>
                  <a:moveTo>
                    <a:pt x="3031" y="11952"/>
                  </a:moveTo>
                  <a:lnTo>
                    <a:pt x="4333" y="13253"/>
                  </a:lnTo>
                  <a:lnTo>
                    <a:pt x="4325" y="13262"/>
                  </a:lnTo>
                  <a:lnTo>
                    <a:pt x="3024" y="11960"/>
                  </a:lnTo>
                  <a:lnTo>
                    <a:pt x="3031" y="11952"/>
                  </a:lnTo>
                  <a:close/>
                  <a:moveTo>
                    <a:pt x="3023" y="12022"/>
                  </a:moveTo>
                  <a:lnTo>
                    <a:pt x="4263" y="13263"/>
                  </a:lnTo>
                  <a:lnTo>
                    <a:pt x="4251" y="13274"/>
                  </a:lnTo>
                  <a:lnTo>
                    <a:pt x="3010" y="12034"/>
                  </a:lnTo>
                  <a:lnTo>
                    <a:pt x="3023" y="12022"/>
                  </a:lnTo>
                  <a:close/>
                  <a:moveTo>
                    <a:pt x="5705" y="13279"/>
                  </a:moveTo>
                  <a:lnTo>
                    <a:pt x="5705" y="13290"/>
                  </a:lnTo>
                  <a:lnTo>
                    <a:pt x="4971" y="13290"/>
                  </a:lnTo>
                  <a:lnTo>
                    <a:pt x="4971" y="13279"/>
                  </a:lnTo>
                  <a:close/>
                  <a:moveTo>
                    <a:pt x="8153" y="13221"/>
                  </a:moveTo>
                  <a:cubicBezTo>
                    <a:pt x="8155" y="13225"/>
                    <a:pt x="8157" y="13227"/>
                    <a:pt x="8160" y="13230"/>
                  </a:cubicBezTo>
                  <a:lnTo>
                    <a:pt x="8067" y="13322"/>
                  </a:lnTo>
                  <a:lnTo>
                    <a:pt x="8067" y="13307"/>
                  </a:lnTo>
                  <a:lnTo>
                    <a:pt x="8153" y="13221"/>
                  </a:lnTo>
                  <a:close/>
                  <a:moveTo>
                    <a:pt x="2947" y="12035"/>
                  </a:moveTo>
                  <a:lnTo>
                    <a:pt x="4248" y="13336"/>
                  </a:lnTo>
                  <a:lnTo>
                    <a:pt x="4241" y="13344"/>
                  </a:lnTo>
                  <a:lnTo>
                    <a:pt x="2940" y="12043"/>
                  </a:lnTo>
                  <a:lnTo>
                    <a:pt x="2947" y="12035"/>
                  </a:lnTo>
                  <a:close/>
                  <a:moveTo>
                    <a:pt x="5707" y="13336"/>
                  </a:moveTo>
                  <a:lnTo>
                    <a:pt x="5707" y="13353"/>
                  </a:lnTo>
                  <a:lnTo>
                    <a:pt x="5014" y="13353"/>
                  </a:lnTo>
                  <a:lnTo>
                    <a:pt x="5014" y="13336"/>
                  </a:lnTo>
                  <a:close/>
                  <a:moveTo>
                    <a:pt x="2939" y="12107"/>
                  </a:moveTo>
                  <a:lnTo>
                    <a:pt x="4179" y="13347"/>
                  </a:lnTo>
                  <a:lnTo>
                    <a:pt x="4167" y="13359"/>
                  </a:lnTo>
                  <a:lnTo>
                    <a:pt x="2926" y="12118"/>
                  </a:lnTo>
                  <a:lnTo>
                    <a:pt x="2939" y="12107"/>
                  </a:lnTo>
                  <a:close/>
                  <a:moveTo>
                    <a:pt x="5705" y="13399"/>
                  </a:moveTo>
                  <a:lnTo>
                    <a:pt x="5705" y="13409"/>
                  </a:lnTo>
                  <a:lnTo>
                    <a:pt x="4971" y="13409"/>
                  </a:lnTo>
                  <a:lnTo>
                    <a:pt x="4971" y="13399"/>
                  </a:lnTo>
                  <a:close/>
                  <a:moveTo>
                    <a:pt x="8186" y="13269"/>
                  </a:moveTo>
                  <a:cubicBezTo>
                    <a:pt x="8188" y="13274"/>
                    <a:pt x="8192" y="13278"/>
                    <a:pt x="8196" y="13284"/>
                  </a:cubicBezTo>
                  <a:lnTo>
                    <a:pt x="8068" y="13410"/>
                  </a:lnTo>
                  <a:lnTo>
                    <a:pt x="8068" y="13386"/>
                  </a:lnTo>
                  <a:lnTo>
                    <a:pt x="8186" y="13269"/>
                  </a:lnTo>
                  <a:close/>
                  <a:moveTo>
                    <a:pt x="2865" y="12119"/>
                  </a:moveTo>
                  <a:lnTo>
                    <a:pt x="4165" y="13421"/>
                  </a:lnTo>
                  <a:lnTo>
                    <a:pt x="4158" y="13428"/>
                  </a:lnTo>
                  <a:lnTo>
                    <a:pt x="2856" y="12128"/>
                  </a:lnTo>
                  <a:lnTo>
                    <a:pt x="2865" y="12119"/>
                  </a:lnTo>
                  <a:close/>
                  <a:moveTo>
                    <a:pt x="2855" y="12189"/>
                  </a:moveTo>
                  <a:lnTo>
                    <a:pt x="4095" y="13430"/>
                  </a:lnTo>
                  <a:lnTo>
                    <a:pt x="4084" y="13442"/>
                  </a:lnTo>
                  <a:lnTo>
                    <a:pt x="2844" y="12202"/>
                  </a:lnTo>
                  <a:lnTo>
                    <a:pt x="2855" y="12189"/>
                  </a:lnTo>
                  <a:close/>
                  <a:moveTo>
                    <a:pt x="15028" y="13123"/>
                  </a:moveTo>
                  <a:cubicBezTo>
                    <a:pt x="15036" y="13123"/>
                    <a:pt x="15043" y="13124"/>
                    <a:pt x="15051" y="13125"/>
                  </a:cubicBezTo>
                  <a:cubicBezTo>
                    <a:pt x="15121" y="13138"/>
                    <a:pt x="15167" y="13209"/>
                    <a:pt x="15154" y="13281"/>
                  </a:cubicBezTo>
                  <a:cubicBezTo>
                    <a:pt x="15152" y="13296"/>
                    <a:pt x="15134" y="13322"/>
                    <a:pt x="15117" y="13347"/>
                  </a:cubicBezTo>
                  <a:cubicBezTo>
                    <a:pt x="15095" y="13380"/>
                    <a:pt x="15071" y="13415"/>
                    <a:pt x="15059" y="13453"/>
                  </a:cubicBezTo>
                  <a:lnTo>
                    <a:pt x="14929" y="13431"/>
                  </a:lnTo>
                  <a:cubicBezTo>
                    <a:pt x="14930" y="13391"/>
                    <a:pt x="14921" y="13349"/>
                    <a:pt x="14911" y="13311"/>
                  </a:cubicBezTo>
                  <a:cubicBezTo>
                    <a:pt x="14905" y="13281"/>
                    <a:pt x="14897" y="13251"/>
                    <a:pt x="14899" y="13235"/>
                  </a:cubicBezTo>
                  <a:cubicBezTo>
                    <a:pt x="14912" y="13170"/>
                    <a:pt x="14966" y="13123"/>
                    <a:pt x="15028" y="13123"/>
                  </a:cubicBezTo>
                  <a:close/>
                  <a:moveTo>
                    <a:pt x="8398" y="13422"/>
                  </a:moveTo>
                  <a:cubicBezTo>
                    <a:pt x="8404" y="13422"/>
                    <a:pt x="8410" y="13425"/>
                    <a:pt x="8413" y="13430"/>
                  </a:cubicBezTo>
                  <a:cubicBezTo>
                    <a:pt x="8418" y="13439"/>
                    <a:pt x="8415" y="13448"/>
                    <a:pt x="8409" y="13453"/>
                  </a:cubicBezTo>
                  <a:cubicBezTo>
                    <a:pt x="8405" y="13456"/>
                    <a:pt x="8402" y="13457"/>
                    <a:pt x="8399" y="13457"/>
                  </a:cubicBezTo>
                  <a:cubicBezTo>
                    <a:pt x="8394" y="13457"/>
                    <a:pt x="8390" y="13453"/>
                    <a:pt x="8386" y="13447"/>
                  </a:cubicBezTo>
                  <a:cubicBezTo>
                    <a:pt x="8383" y="13443"/>
                    <a:pt x="8382" y="13438"/>
                    <a:pt x="8383" y="13432"/>
                  </a:cubicBezTo>
                  <a:cubicBezTo>
                    <a:pt x="8384" y="13430"/>
                    <a:pt x="8387" y="13427"/>
                    <a:pt x="8391" y="13425"/>
                  </a:cubicBezTo>
                  <a:cubicBezTo>
                    <a:pt x="8393" y="13423"/>
                    <a:pt x="8396" y="13422"/>
                    <a:pt x="8398" y="13422"/>
                  </a:cubicBezTo>
                  <a:close/>
                  <a:moveTo>
                    <a:pt x="5707" y="13455"/>
                  </a:moveTo>
                  <a:lnTo>
                    <a:pt x="5707" y="13472"/>
                  </a:lnTo>
                  <a:lnTo>
                    <a:pt x="5014" y="13472"/>
                  </a:lnTo>
                  <a:lnTo>
                    <a:pt x="5014" y="13455"/>
                  </a:lnTo>
                  <a:close/>
                  <a:moveTo>
                    <a:pt x="8211" y="13332"/>
                  </a:moveTo>
                  <a:cubicBezTo>
                    <a:pt x="8212" y="13336"/>
                    <a:pt x="8213" y="13341"/>
                    <a:pt x="8213" y="13344"/>
                  </a:cubicBezTo>
                  <a:lnTo>
                    <a:pt x="8067" y="13490"/>
                  </a:lnTo>
                  <a:lnTo>
                    <a:pt x="8067" y="13476"/>
                  </a:lnTo>
                  <a:lnTo>
                    <a:pt x="8211" y="13332"/>
                  </a:lnTo>
                  <a:close/>
                  <a:moveTo>
                    <a:pt x="2780" y="12204"/>
                  </a:moveTo>
                  <a:lnTo>
                    <a:pt x="4081" y="13505"/>
                  </a:lnTo>
                  <a:lnTo>
                    <a:pt x="4073" y="13513"/>
                  </a:lnTo>
                  <a:lnTo>
                    <a:pt x="2772" y="12212"/>
                  </a:lnTo>
                  <a:lnTo>
                    <a:pt x="2780" y="12204"/>
                  </a:lnTo>
                  <a:close/>
                  <a:moveTo>
                    <a:pt x="2771" y="12273"/>
                  </a:moveTo>
                  <a:lnTo>
                    <a:pt x="4011" y="13515"/>
                  </a:lnTo>
                  <a:lnTo>
                    <a:pt x="3999" y="13526"/>
                  </a:lnTo>
                  <a:lnTo>
                    <a:pt x="2759" y="12286"/>
                  </a:lnTo>
                  <a:lnTo>
                    <a:pt x="2771" y="12273"/>
                  </a:lnTo>
                  <a:close/>
                  <a:moveTo>
                    <a:pt x="5705" y="13517"/>
                  </a:moveTo>
                  <a:lnTo>
                    <a:pt x="5705" y="13527"/>
                  </a:lnTo>
                  <a:lnTo>
                    <a:pt x="4971" y="13527"/>
                  </a:lnTo>
                  <a:lnTo>
                    <a:pt x="4971" y="13517"/>
                  </a:lnTo>
                  <a:close/>
                  <a:moveTo>
                    <a:pt x="8339" y="13263"/>
                  </a:moveTo>
                  <a:cubicBezTo>
                    <a:pt x="8352" y="13294"/>
                    <a:pt x="8365" y="13326"/>
                    <a:pt x="8381" y="13355"/>
                  </a:cubicBezTo>
                  <a:cubicBezTo>
                    <a:pt x="8373" y="13357"/>
                    <a:pt x="8364" y="13359"/>
                    <a:pt x="8356" y="13364"/>
                  </a:cubicBezTo>
                  <a:cubicBezTo>
                    <a:pt x="8336" y="13374"/>
                    <a:pt x="8322" y="13393"/>
                    <a:pt x="8317" y="13415"/>
                  </a:cubicBezTo>
                  <a:cubicBezTo>
                    <a:pt x="8309" y="13439"/>
                    <a:pt x="8314" y="13464"/>
                    <a:pt x="8327" y="13485"/>
                  </a:cubicBezTo>
                  <a:cubicBezTo>
                    <a:pt x="8344" y="13513"/>
                    <a:pt x="8372" y="13528"/>
                    <a:pt x="8402" y="13528"/>
                  </a:cubicBezTo>
                  <a:cubicBezTo>
                    <a:pt x="8419" y="13528"/>
                    <a:pt x="8435" y="13523"/>
                    <a:pt x="8449" y="13514"/>
                  </a:cubicBezTo>
                  <a:cubicBezTo>
                    <a:pt x="8454" y="13510"/>
                    <a:pt x="8457" y="13505"/>
                    <a:pt x="8461" y="13501"/>
                  </a:cubicBezTo>
                  <a:cubicBezTo>
                    <a:pt x="8470" y="13514"/>
                    <a:pt x="8478" y="13527"/>
                    <a:pt x="8487" y="13539"/>
                  </a:cubicBezTo>
                  <a:cubicBezTo>
                    <a:pt x="8482" y="13543"/>
                    <a:pt x="8480" y="13548"/>
                    <a:pt x="8476" y="13553"/>
                  </a:cubicBezTo>
                  <a:cubicBezTo>
                    <a:pt x="8456" y="13568"/>
                    <a:pt x="8431" y="13576"/>
                    <a:pt x="8406" y="13576"/>
                  </a:cubicBezTo>
                  <a:cubicBezTo>
                    <a:pt x="8360" y="13576"/>
                    <a:pt x="8317" y="13550"/>
                    <a:pt x="8290" y="13507"/>
                  </a:cubicBezTo>
                  <a:cubicBezTo>
                    <a:pt x="8278" y="13489"/>
                    <a:pt x="8275" y="13448"/>
                    <a:pt x="8269" y="13408"/>
                  </a:cubicBezTo>
                  <a:cubicBezTo>
                    <a:pt x="8265" y="13371"/>
                    <a:pt x="8261" y="13333"/>
                    <a:pt x="8250" y="13299"/>
                  </a:cubicBezTo>
                  <a:lnTo>
                    <a:pt x="8339" y="13263"/>
                  </a:lnTo>
                  <a:close/>
                  <a:moveTo>
                    <a:pt x="8223" y="13401"/>
                  </a:moveTo>
                  <a:cubicBezTo>
                    <a:pt x="8223" y="13405"/>
                    <a:pt x="8224" y="13410"/>
                    <a:pt x="8224" y="13414"/>
                  </a:cubicBezTo>
                  <a:cubicBezTo>
                    <a:pt x="8224" y="13417"/>
                    <a:pt x="8224" y="13420"/>
                    <a:pt x="8225" y="13422"/>
                  </a:cubicBezTo>
                  <a:lnTo>
                    <a:pt x="8069" y="13579"/>
                  </a:lnTo>
                  <a:lnTo>
                    <a:pt x="8069" y="13555"/>
                  </a:lnTo>
                  <a:lnTo>
                    <a:pt x="8223" y="13401"/>
                  </a:lnTo>
                  <a:close/>
                  <a:moveTo>
                    <a:pt x="5707" y="13574"/>
                  </a:moveTo>
                  <a:lnTo>
                    <a:pt x="5707" y="13591"/>
                  </a:lnTo>
                  <a:lnTo>
                    <a:pt x="5014" y="13591"/>
                  </a:lnTo>
                  <a:lnTo>
                    <a:pt x="5014" y="13574"/>
                  </a:lnTo>
                  <a:close/>
                  <a:moveTo>
                    <a:pt x="2696" y="12288"/>
                  </a:moveTo>
                  <a:lnTo>
                    <a:pt x="3996" y="13589"/>
                  </a:lnTo>
                  <a:lnTo>
                    <a:pt x="3989" y="13597"/>
                  </a:lnTo>
                  <a:lnTo>
                    <a:pt x="2688" y="12297"/>
                  </a:lnTo>
                  <a:lnTo>
                    <a:pt x="2696" y="12288"/>
                  </a:lnTo>
                  <a:close/>
                  <a:moveTo>
                    <a:pt x="2686" y="12358"/>
                  </a:moveTo>
                  <a:lnTo>
                    <a:pt x="3927" y="13597"/>
                  </a:lnTo>
                  <a:lnTo>
                    <a:pt x="3915" y="13610"/>
                  </a:lnTo>
                  <a:lnTo>
                    <a:pt x="2675" y="12368"/>
                  </a:lnTo>
                  <a:lnTo>
                    <a:pt x="2686" y="12358"/>
                  </a:lnTo>
                  <a:close/>
                  <a:moveTo>
                    <a:pt x="5705" y="13637"/>
                  </a:moveTo>
                  <a:lnTo>
                    <a:pt x="5705" y="13647"/>
                  </a:lnTo>
                  <a:lnTo>
                    <a:pt x="4971" y="13647"/>
                  </a:lnTo>
                  <a:lnTo>
                    <a:pt x="4971" y="13637"/>
                  </a:lnTo>
                  <a:close/>
                  <a:moveTo>
                    <a:pt x="8513" y="13579"/>
                  </a:moveTo>
                  <a:lnTo>
                    <a:pt x="8529" y="13602"/>
                  </a:lnTo>
                  <a:cubicBezTo>
                    <a:pt x="8526" y="13605"/>
                    <a:pt x="8524" y="13606"/>
                    <a:pt x="8520" y="13607"/>
                  </a:cubicBezTo>
                  <a:cubicBezTo>
                    <a:pt x="8505" y="13620"/>
                    <a:pt x="8493" y="13636"/>
                    <a:pt x="8483" y="13653"/>
                  </a:cubicBezTo>
                  <a:cubicBezTo>
                    <a:pt x="8478" y="13646"/>
                    <a:pt x="8475" y="13638"/>
                    <a:pt x="8470" y="13633"/>
                  </a:cubicBezTo>
                  <a:cubicBezTo>
                    <a:pt x="8464" y="13626"/>
                    <a:pt x="8457" y="13621"/>
                    <a:pt x="8452" y="13615"/>
                  </a:cubicBezTo>
                  <a:cubicBezTo>
                    <a:pt x="8471" y="13610"/>
                    <a:pt x="8488" y="13600"/>
                    <a:pt x="8504" y="13588"/>
                  </a:cubicBezTo>
                  <a:lnTo>
                    <a:pt x="8513" y="13579"/>
                  </a:lnTo>
                  <a:close/>
                  <a:moveTo>
                    <a:pt x="8232" y="13479"/>
                  </a:moveTo>
                  <a:cubicBezTo>
                    <a:pt x="8234" y="13482"/>
                    <a:pt x="8234" y="13486"/>
                    <a:pt x="8235" y="13490"/>
                  </a:cubicBezTo>
                  <a:lnTo>
                    <a:pt x="8067" y="13658"/>
                  </a:lnTo>
                  <a:lnTo>
                    <a:pt x="8067" y="13643"/>
                  </a:lnTo>
                  <a:lnTo>
                    <a:pt x="8232" y="13479"/>
                  </a:lnTo>
                  <a:close/>
                  <a:moveTo>
                    <a:pt x="2612" y="12371"/>
                  </a:moveTo>
                  <a:lnTo>
                    <a:pt x="3912" y="13673"/>
                  </a:lnTo>
                  <a:lnTo>
                    <a:pt x="3905" y="13680"/>
                  </a:lnTo>
                  <a:lnTo>
                    <a:pt x="2603" y="12379"/>
                  </a:lnTo>
                  <a:lnTo>
                    <a:pt x="2612" y="12371"/>
                  </a:lnTo>
                  <a:close/>
                  <a:moveTo>
                    <a:pt x="2602" y="12442"/>
                  </a:moveTo>
                  <a:lnTo>
                    <a:pt x="3842" y="13683"/>
                  </a:lnTo>
                  <a:lnTo>
                    <a:pt x="3831" y="13695"/>
                  </a:lnTo>
                  <a:lnTo>
                    <a:pt x="2591" y="12455"/>
                  </a:lnTo>
                  <a:lnTo>
                    <a:pt x="2602" y="12442"/>
                  </a:lnTo>
                  <a:close/>
                  <a:moveTo>
                    <a:pt x="5707" y="13692"/>
                  </a:moveTo>
                  <a:lnTo>
                    <a:pt x="5707" y="13710"/>
                  </a:lnTo>
                  <a:lnTo>
                    <a:pt x="5014" y="13710"/>
                  </a:lnTo>
                  <a:lnTo>
                    <a:pt x="5014" y="13692"/>
                  </a:lnTo>
                  <a:close/>
                  <a:moveTo>
                    <a:pt x="8255" y="13536"/>
                  </a:moveTo>
                  <a:cubicBezTo>
                    <a:pt x="8257" y="13541"/>
                    <a:pt x="8261" y="13544"/>
                    <a:pt x="8265" y="13548"/>
                  </a:cubicBezTo>
                  <a:lnTo>
                    <a:pt x="8067" y="13747"/>
                  </a:lnTo>
                  <a:lnTo>
                    <a:pt x="8067" y="13722"/>
                  </a:lnTo>
                  <a:lnTo>
                    <a:pt x="8255" y="13536"/>
                  </a:lnTo>
                  <a:close/>
                  <a:moveTo>
                    <a:pt x="8631" y="13731"/>
                  </a:moveTo>
                  <a:cubicBezTo>
                    <a:pt x="8640" y="13739"/>
                    <a:pt x="8646" y="13748"/>
                    <a:pt x="8654" y="13757"/>
                  </a:cubicBezTo>
                  <a:cubicBezTo>
                    <a:pt x="8651" y="13760"/>
                    <a:pt x="8648" y="13761"/>
                    <a:pt x="8645" y="13761"/>
                  </a:cubicBezTo>
                  <a:cubicBezTo>
                    <a:pt x="8639" y="13761"/>
                    <a:pt x="8635" y="13757"/>
                    <a:pt x="8631" y="13754"/>
                  </a:cubicBezTo>
                  <a:cubicBezTo>
                    <a:pt x="8628" y="13750"/>
                    <a:pt x="8626" y="13747"/>
                    <a:pt x="8626" y="13741"/>
                  </a:cubicBezTo>
                  <a:cubicBezTo>
                    <a:pt x="8626" y="13737"/>
                    <a:pt x="8628" y="13733"/>
                    <a:pt x="8630" y="13731"/>
                  </a:cubicBezTo>
                  <a:close/>
                  <a:moveTo>
                    <a:pt x="2528" y="12456"/>
                  </a:moveTo>
                  <a:lnTo>
                    <a:pt x="3830" y="13757"/>
                  </a:lnTo>
                  <a:lnTo>
                    <a:pt x="3821" y="13765"/>
                  </a:lnTo>
                  <a:lnTo>
                    <a:pt x="2520" y="12463"/>
                  </a:lnTo>
                  <a:lnTo>
                    <a:pt x="2528" y="12456"/>
                  </a:lnTo>
                  <a:close/>
                  <a:moveTo>
                    <a:pt x="5705" y="13755"/>
                  </a:moveTo>
                  <a:lnTo>
                    <a:pt x="5705" y="13766"/>
                  </a:lnTo>
                  <a:lnTo>
                    <a:pt x="4971" y="13766"/>
                  </a:lnTo>
                  <a:lnTo>
                    <a:pt x="4971" y="13755"/>
                  </a:lnTo>
                  <a:close/>
                  <a:moveTo>
                    <a:pt x="2519" y="12525"/>
                  </a:moveTo>
                  <a:lnTo>
                    <a:pt x="3759" y="13766"/>
                  </a:lnTo>
                  <a:lnTo>
                    <a:pt x="3747" y="13778"/>
                  </a:lnTo>
                  <a:lnTo>
                    <a:pt x="2507" y="12537"/>
                  </a:lnTo>
                  <a:lnTo>
                    <a:pt x="2519" y="12525"/>
                  </a:lnTo>
                  <a:close/>
                  <a:moveTo>
                    <a:pt x="14920" y="13479"/>
                  </a:moveTo>
                  <a:lnTo>
                    <a:pt x="14966" y="13486"/>
                  </a:lnTo>
                  <a:lnTo>
                    <a:pt x="15050" y="13501"/>
                  </a:lnTo>
                  <a:cubicBezTo>
                    <a:pt x="15048" y="13542"/>
                    <a:pt x="15059" y="13584"/>
                    <a:pt x="15068" y="13622"/>
                  </a:cubicBezTo>
                  <a:cubicBezTo>
                    <a:pt x="15077" y="13650"/>
                    <a:pt x="15084" y="13679"/>
                    <a:pt x="15081" y="13695"/>
                  </a:cubicBezTo>
                  <a:cubicBezTo>
                    <a:pt x="15070" y="13761"/>
                    <a:pt x="15016" y="13809"/>
                    <a:pt x="14951" y="13809"/>
                  </a:cubicBezTo>
                  <a:cubicBezTo>
                    <a:pt x="14945" y="13809"/>
                    <a:pt x="14939" y="13809"/>
                    <a:pt x="14932" y="13808"/>
                  </a:cubicBezTo>
                  <a:cubicBezTo>
                    <a:pt x="14899" y="13803"/>
                    <a:pt x="14870" y="13785"/>
                    <a:pt x="14850" y="13757"/>
                  </a:cubicBezTo>
                  <a:cubicBezTo>
                    <a:pt x="14829" y="13728"/>
                    <a:pt x="14819" y="13691"/>
                    <a:pt x="14826" y="13654"/>
                  </a:cubicBezTo>
                  <a:cubicBezTo>
                    <a:pt x="14829" y="13638"/>
                    <a:pt x="14846" y="13612"/>
                    <a:pt x="14863" y="13585"/>
                  </a:cubicBezTo>
                  <a:cubicBezTo>
                    <a:pt x="14884" y="13553"/>
                    <a:pt x="14908" y="13516"/>
                    <a:pt x="14920" y="13479"/>
                  </a:cubicBezTo>
                  <a:close/>
                  <a:moveTo>
                    <a:pt x="8297" y="13581"/>
                  </a:moveTo>
                  <a:cubicBezTo>
                    <a:pt x="8299" y="13584"/>
                    <a:pt x="8302" y="13585"/>
                    <a:pt x="8304" y="13588"/>
                  </a:cubicBezTo>
                  <a:lnTo>
                    <a:pt x="8067" y="13826"/>
                  </a:lnTo>
                  <a:lnTo>
                    <a:pt x="8067" y="13811"/>
                  </a:lnTo>
                  <a:lnTo>
                    <a:pt x="8297" y="13581"/>
                  </a:lnTo>
                  <a:close/>
                  <a:moveTo>
                    <a:pt x="5707" y="13811"/>
                  </a:moveTo>
                  <a:lnTo>
                    <a:pt x="5707" y="13828"/>
                  </a:lnTo>
                  <a:lnTo>
                    <a:pt x="5014" y="13828"/>
                  </a:lnTo>
                  <a:lnTo>
                    <a:pt x="5014" y="13811"/>
                  </a:lnTo>
                  <a:close/>
                  <a:moveTo>
                    <a:pt x="2444" y="12540"/>
                  </a:moveTo>
                  <a:lnTo>
                    <a:pt x="3745" y="13842"/>
                  </a:lnTo>
                  <a:lnTo>
                    <a:pt x="3737" y="13849"/>
                  </a:lnTo>
                  <a:lnTo>
                    <a:pt x="2435" y="12548"/>
                  </a:lnTo>
                  <a:lnTo>
                    <a:pt x="2444" y="12540"/>
                  </a:lnTo>
                  <a:close/>
                  <a:moveTo>
                    <a:pt x="2434" y="12610"/>
                  </a:moveTo>
                  <a:lnTo>
                    <a:pt x="3675" y="13850"/>
                  </a:lnTo>
                  <a:lnTo>
                    <a:pt x="3663" y="13863"/>
                  </a:lnTo>
                  <a:lnTo>
                    <a:pt x="2423" y="12621"/>
                  </a:lnTo>
                  <a:lnTo>
                    <a:pt x="2434" y="12610"/>
                  </a:lnTo>
                  <a:close/>
                  <a:moveTo>
                    <a:pt x="8348" y="13611"/>
                  </a:moveTo>
                  <a:cubicBezTo>
                    <a:pt x="8355" y="13613"/>
                    <a:pt x="8360" y="13614"/>
                    <a:pt x="8366" y="13617"/>
                  </a:cubicBezTo>
                  <a:lnTo>
                    <a:pt x="8121" y="13863"/>
                  </a:lnTo>
                  <a:lnTo>
                    <a:pt x="8108" y="13850"/>
                  </a:lnTo>
                  <a:lnTo>
                    <a:pt x="8348" y="13611"/>
                  </a:lnTo>
                  <a:close/>
                  <a:moveTo>
                    <a:pt x="5705" y="13874"/>
                  </a:moveTo>
                  <a:lnTo>
                    <a:pt x="5705" y="13885"/>
                  </a:lnTo>
                  <a:lnTo>
                    <a:pt x="4971" y="13885"/>
                  </a:lnTo>
                  <a:lnTo>
                    <a:pt x="4971" y="13874"/>
                  </a:lnTo>
                  <a:close/>
                  <a:moveTo>
                    <a:pt x="14872" y="13833"/>
                  </a:moveTo>
                  <a:cubicBezTo>
                    <a:pt x="14889" y="13843"/>
                    <a:pt x="14906" y="13849"/>
                    <a:pt x="14926" y="13852"/>
                  </a:cubicBezTo>
                  <a:cubicBezTo>
                    <a:pt x="14935" y="13853"/>
                    <a:pt x="14943" y="13854"/>
                    <a:pt x="14952" y="13854"/>
                  </a:cubicBezTo>
                  <a:cubicBezTo>
                    <a:pt x="14963" y="13854"/>
                    <a:pt x="14973" y="13853"/>
                    <a:pt x="14983" y="13852"/>
                  </a:cubicBezTo>
                  <a:lnTo>
                    <a:pt x="14983" y="13852"/>
                  </a:lnTo>
                  <a:cubicBezTo>
                    <a:pt x="14982" y="13859"/>
                    <a:pt x="14979" y="13866"/>
                    <a:pt x="14978" y="13874"/>
                  </a:cubicBezTo>
                  <a:cubicBezTo>
                    <a:pt x="14975" y="13882"/>
                    <a:pt x="14975" y="13890"/>
                    <a:pt x="14975" y="13897"/>
                  </a:cubicBezTo>
                  <a:cubicBezTo>
                    <a:pt x="14959" y="13889"/>
                    <a:pt x="14942" y="13882"/>
                    <a:pt x="14922" y="13879"/>
                  </a:cubicBezTo>
                  <a:cubicBezTo>
                    <a:pt x="14914" y="13878"/>
                    <a:pt x="14907" y="13878"/>
                    <a:pt x="14900" y="13878"/>
                  </a:cubicBezTo>
                  <a:cubicBezTo>
                    <a:pt x="14888" y="13878"/>
                    <a:pt x="14877" y="13879"/>
                    <a:pt x="14866" y="13881"/>
                  </a:cubicBezTo>
                  <a:cubicBezTo>
                    <a:pt x="14867" y="13873"/>
                    <a:pt x="14869" y="13866"/>
                    <a:pt x="14870" y="13857"/>
                  </a:cubicBezTo>
                  <a:cubicBezTo>
                    <a:pt x="14872" y="13849"/>
                    <a:pt x="14872" y="13842"/>
                    <a:pt x="14872" y="13833"/>
                  </a:cubicBezTo>
                  <a:close/>
                  <a:moveTo>
                    <a:pt x="14826" y="13797"/>
                  </a:moveTo>
                  <a:cubicBezTo>
                    <a:pt x="14829" y="13816"/>
                    <a:pt x="14829" y="13833"/>
                    <a:pt x="14826" y="13850"/>
                  </a:cubicBezTo>
                  <a:cubicBezTo>
                    <a:pt x="14822" y="13869"/>
                    <a:pt x="14816" y="13885"/>
                    <a:pt x="14810" y="13902"/>
                  </a:cubicBezTo>
                  <a:cubicBezTo>
                    <a:pt x="14809" y="13903"/>
                    <a:pt x="14807" y="13903"/>
                    <a:pt x="14805" y="13905"/>
                  </a:cubicBezTo>
                  <a:cubicBezTo>
                    <a:pt x="14775" y="13896"/>
                    <a:pt x="14746" y="13890"/>
                    <a:pt x="14714" y="13890"/>
                  </a:cubicBezTo>
                  <a:cubicBezTo>
                    <a:pt x="14709" y="13890"/>
                    <a:pt x="14703" y="13891"/>
                    <a:pt x="14698" y="13891"/>
                  </a:cubicBezTo>
                  <a:lnTo>
                    <a:pt x="14826" y="13797"/>
                  </a:lnTo>
                  <a:close/>
                  <a:moveTo>
                    <a:pt x="8076" y="13882"/>
                  </a:moveTo>
                  <a:lnTo>
                    <a:pt x="8088" y="13894"/>
                  </a:lnTo>
                  <a:lnTo>
                    <a:pt x="8067" y="13915"/>
                  </a:lnTo>
                  <a:lnTo>
                    <a:pt x="8067" y="13891"/>
                  </a:lnTo>
                  <a:lnTo>
                    <a:pt x="8076" y="13882"/>
                  </a:lnTo>
                  <a:close/>
                  <a:moveTo>
                    <a:pt x="8556" y="13639"/>
                  </a:moveTo>
                  <a:cubicBezTo>
                    <a:pt x="8566" y="13652"/>
                    <a:pt x="8574" y="13664"/>
                    <a:pt x="8586" y="13676"/>
                  </a:cubicBezTo>
                  <a:cubicBezTo>
                    <a:pt x="8584" y="13678"/>
                    <a:pt x="8583" y="13678"/>
                    <a:pt x="8582" y="13679"/>
                  </a:cubicBezTo>
                  <a:cubicBezTo>
                    <a:pt x="8565" y="13695"/>
                    <a:pt x="8555" y="13716"/>
                    <a:pt x="8555" y="13738"/>
                  </a:cubicBezTo>
                  <a:cubicBezTo>
                    <a:pt x="8555" y="13762"/>
                    <a:pt x="8565" y="13786"/>
                    <a:pt x="8582" y="13803"/>
                  </a:cubicBezTo>
                  <a:cubicBezTo>
                    <a:pt x="8598" y="13819"/>
                    <a:pt x="8621" y="13829"/>
                    <a:pt x="8645" y="13829"/>
                  </a:cubicBezTo>
                  <a:cubicBezTo>
                    <a:pt x="8667" y="13829"/>
                    <a:pt x="8687" y="13819"/>
                    <a:pt x="8703" y="13806"/>
                  </a:cubicBezTo>
                  <a:cubicBezTo>
                    <a:pt x="8726" y="13829"/>
                    <a:pt x="8751" y="13852"/>
                    <a:pt x="8777" y="13874"/>
                  </a:cubicBezTo>
                  <a:lnTo>
                    <a:pt x="8739" y="13921"/>
                  </a:lnTo>
                  <a:cubicBezTo>
                    <a:pt x="8707" y="13901"/>
                    <a:pt x="8668" y="13886"/>
                    <a:pt x="8633" y="13873"/>
                  </a:cubicBezTo>
                  <a:cubicBezTo>
                    <a:pt x="8599" y="13861"/>
                    <a:pt x="8565" y="13848"/>
                    <a:pt x="8551" y="13833"/>
                  </a:cubicBezTo>
                  <a:cubicBezTo>
                    <a:pt x="8521" y="13805"/>
                    <a:pt x="8507" y="13766"/>
                    <a:pt x="8509" y="13728"/>
                  </a:cubicBezTo>
                  <a:cubicBezTo>
                    <a:pt x="8510" y="13694"/>
                    <a:pt x="8525" y="13664"/>
                    <a:pt x="8550" y="13643"/>
                  </a:cubicBezTo>
                  <a:cubicBezTo>
                    <a:pt x="8552" y="13642"/>
                    <a:pt x="8555" y="13641"/>
                    <a:pt x="8556" y="13639"/>
                  </a:cubicBezTo>
                  <a:close/>
                  <a:moveTo>
                    <a:pt x="2360" y="12625"/>
                  </a:moveTo>
                  <a:lnTo>
                    <a:pt x="3661" y="13926"/>
                  </a:lnTo>
                  <a:lnTo>
                    <a:pt x="3652" y="13933"/>
                  </a:lnTo>
                  <a:lnTo>
                    <a:pt x="2351" y="12632"/>
                  </a:lnTo>
                  <a:lnTo>
                    <a:pt x="2360" y="12625"/>
                  </a:lnTo>
                  <a:close/>
                  <a:moveTo>
                    <a:pt x="8410" y="13637"/>
                  </a:moveTo>
                  <a:lnTo>
                    <a:pt x="8418" y="13644"/>
                  </a:lnTo>
                  <a:lnTo>
                    <a:pt x="8129" y="13933"/>
                  </a:lnTo>
                  <a:lnTo>
                    <a:pt x="8122" y="13926"/>
                  </a:lnTo>
                  <a:lnTo>
                    <a:pt x="8410" y="13637"/>
                  </a:lnTo>
                  <a:close/>
                  <a:moveTo>
                    <a:pt x="8447" y="13679"/>
                  </a:moveTo>
                  <a:cubicBezTo>
                    <a:pt x="8451" y="13684"/>
                    <a:pt x="8454" y="13690"/>
                    <a:pt x="8456" y="13694"/>
                  </a:cubicBezTo>
                  <a:lnTo>
                    <a:pt x="8204" y="13945"/>
                  </a:lnTo>
                  <a:lnTo>
                    <a:pt x="8192" y="13933"/>
                  </a:lnTo>
                  <a:lnTo>
                    <a:pt x="8447" y="13679"/>
                  </a:lnTo>
                  <a:close/>
                  <a:moveTo>
                    <a:pt x="2350" y="12694"/>
                  </a:moveTo>
                  <a:lnTo>
                    <a:pt x="3590" y="13934"/>
                  </a:lnTo>
                  <a:lnTo>
                    <a:pt x="3579" y="13947"/>
                  </a:lnTo>
                  <a:lnTo>
                    <a:pt x="2338" y="12706"/>
                  </a:lnTo>
                  <a:lnTo>
                    <a:pt x="2350" y="12694"/>
                  </a:lnTo>
                  <a:close/>
                  <a:moveTo>
                    <a:pt x="5707" y="13929"/>
                  </a:moveTo>
                  <a:lnTo>
                    <a:pt x="5707" y="13947"/>
                  </a:lnTo>
                  <a:lnTo>
                    <a:pt x="5014" y="13947"/>
                  </a:lnTo>
                  <a:lnTo>
                    <a:pt x="5014" y="13929"/>
                  </a:lnTo>
                  <a:close/>
                  <a:moveTo>
                    <a:pt x="5705" y="13992"/>
                  </a:moveTo>
                  <a:lnTo>
                    <a:pt x="5705" y="14003"/>
                  </a:lnTo>
                  <a:lnTo>
                    <a:pt x="4971" y="14003"/>
                  </a:lnTo>
                  <a:lnTo>
                    <a:pt x="4971" y="13992"/>
                  </a:lnTo>
                  <a:close/>
                  <a:moveTo>
                    <a:pt x="14857" y="13287"/>
                  </a:moveTo>
                  <a:cubicBezTo>
                    <a:pt x="14860" y="13299"/>
                    <a:pt x="14862" y="13310"/>
                    <a:pt x="14864" y="13322"/>
                  </a:cubicBezTo>
                  <a:cubicBezTo>
                    <a:pt x="14876" y="13364"/>
                    <a:pt x="14887" y="13410"/>
                    <a:pt x="14879" y="13447"/>
                  </a:cubicBezTo>
                  <a:cubicBezTo>
                    <a:pt x="14873" y="13484"/>
                    <a:pt x="14847" y="13523"/>
                    <a:pt x="14825" y="13559"/>
                  </a:cubicBezTo>
                  <a:cubicBezTo>
                    <a:pt x="14804" y="13592"/>
                    <a:pt x="14785" y="13620"/>
                    <a:pt x="14781" y="13644"/>
                  </a:cubicBezTo>
                  <a:cubicBezTo>
                    <a:pt x="14774" y="13685"/>
                    <a:pt x="14781" y="13726"/>
                    <a:pt x="14799" y="13760"/>
                  </a:cubicBezTo>
                  <a:lnTo>
                    <a:pt x="14554" y="13940"/>
                  </a:lnTo>
                  <a:cubicBezTo>
                    <a:pt x="14483" y="13970"/>
                    <a:pt x="14403" y="14004"/>
                    <a:pt x="14333" y="14004"/>
                  </a:cubicBezTo>
                  <a:cubicBezTo>
                    <a:pt x="14261" y="14004"/>
                    <a:pt x="14180" y="13970"/>
                    <a:pt x="14107" y="13939"/>
                  </a:cubicBezTo>
                  <a:cubicBezTo>
                    <a:pt x="14075" y="13924"/>
                    <a:pt x="14044" y="13912"/>
                    <a:pt x="14017" y="13903"/>
                  </a:cubicBezTo>
                  <a:lnTo>
                    <a:pt x="14857" y="13287"/>
                  </a:lnTo>
                  <a:close/>
                  <a:moveTo>
                    <a:pt x="2275" y="12708"/>
                  </a:moveTo>
                  <a:lnTo>
                    <a:pt x="3577" y="14008"/>
                  </a:lnTo>
                  <a:lnTo>
                    <a:pt x="3568" y="14017"/>
                  </a:lnTo>
                  <a:lnTo>
                    <a:pt x="2267" y="12715"/>
                  </a:lnTo>
                  <a:lnTo>
                    <a:pt x="2275" y="12708"/>
                  </a:lnTo>
                  <a:close/>
                  <a:moveTo>
                    <a:pt x="8463" y="13752"/>
                  </a:moveTo>
                  <a:cubicBezTo>
                    <a:pt x="8463" y="13755"/>
                    <a:pt x="8463" y="13760"/>
                    <a:pt x="8466" y="13765"/>
                  </a:cubicBezTo>
                  <a:lnTo>
                    <a:pt x="8213" y="14017"/>
                  </a:lnTo>
                  <a:lnTo>
                    <a:pt x="8205" y="14008"/>
                  </a:lnTo>
                  <a:lnTo>
                    <a:pt x="8463" y="13752"/>
                  </a:lnTo>
                  <a:close/>
                  <a:moveTo>
                    <a:pt x="14898" y="13923"/>
                  </a:moveTo>
                  <a:cubicBezTo>
                    <a:pt x="14904" y="13923"/>
                    <a:pt x="14910" y="13923"/>
                    <a:pt x="14915" y="13924"/>
                  </a:cubicBezTo>
                  <a:cubicBezTo>
                    <a:pt x="14967" y="13932"/>
                    <a:pt x="15006" y="13971"/>
                    <a:pt x="15021" y="14021"/>
                  </a:cubicBezTo>
                  <a:cubicBezTo>
                    <a:pt x="15002" y="14018"/>
                    <a:pt x="14985" y="14016"/>
                    <a:pt x="14968" y="14012"/>
                  </a:cubicBezTo>
                  <a:cubicBezTo>
                    <a:pt x="14961" y="14000"/>
                    <a:pt x="14950" y="13989"/>
                    <a:pt x="14936" y="13981"/>
                  </a:cubicBezTo>
                  <a:cubicBezTo>
                    <a:pt x="14915" y="13960"/>
                    <a:pt x="14890" y="13943"/>
                    <a:pt x="14863" y="13928"/>
                  </a:cubicBezTo>
                  <a:cubicBezTo>
                    <a:pt x="14874" y="13924"/>
                    <a:pt x="14886" y="13923"/>
                    <a:pt x="14898" y="13923"/>
                  </a:cubicBezTo>
                  <a:close/>
                  <a:moveTo>
                    <a:pt x="8482" y="13812"/>
                  </a:moveTo>
                  <a:lnTo>
                    <a:pt x="8491" y="13828"/>
                  </a:lnTo>
                  <a:lnTo>
                    <a:pt x="8288" y="14029"/>
                  </a:lnTo>
                  <a:lnTo>
                    <a:pt x="8277" y="14018"/>
                  </a:lnTo>
                  <a:lnTo>
                    <a:pt x="8482" y="13812"/>
                  </a:lnTo>
                  <a:close/>
                  <a:moveTo>
                    <a:pt x="8950" y="14008"/>
                  </a:moveTo>
                  <a:cubicBezTo>
                    <a:pt x="8958" y="14016"/>
                    <a:pt x="8968" y="14021"/>
                    <a:pt x="8977" y="14026"/>
                  </a:cubicBezTo>
                  <a:cubicBezTo>
                    <a:pt x="8974" y="14029"/>
                    <a:pt x="8969" y="14031"/>
                    <a:pt x="8965" y="14031"/>
                  </a:cubicBezTo>
                  <a:cubicBezTo>
                    <a:pt x="8962" y="14031"/>
                    <a:pt x="8959" y="14030"/>
                    <a:pt x="8956" y="14027"/>
                  </a:cubicBezTo>
                  <a:cubicBezTo>
                    <a:pt x="8952" y="14024"/>
                    <a:pt x="8950" y="14019"/>
                    <a:pt x="8947" y="14016"/>
                  </a:cubicBezTo>
                  <a:cubicBezTo>
                    <a:pt x="8947" y="14012"/>
                    <a:pt x="8950" y="14011"/>
                    <a:pt x="8950" y="14008"/>
                  </a:cubicBezTo>
                  <a:close/>
                  <a:moveTo>
                    <a:pt x="2266" y="12779"/>
                  </a:moveTo>
                  <a:lnTo>
                    <a:pt x="3506" y="14019"/>
                  </a:lnTo>
                  <a:lnTo>
                    <a:pt x="3494" y="14031"/>
                  </a:lnTo>
                  <a:lnTo>
                    <a:pt x="2254" y="12790"/>
                  </a:lnTo>
                  <a:lnTo>
                    <a:pt x="2266" y="12779"/>
                  </a:lnTo>
                  <a:close/>
                  <a:moveTo>
                    <a:pt x="13017" y="13974"/>
                  </a:moveTo>
                  <a:lnTo>
                    <a:pt x="13036" y="13989"/>
                  </a:lnTo>
                  <a:cubicBezTo>
                    <a:pt x="13051" y="14001"/>
                    <a:pt x="13068" y="14006"/>
                    <a:pt x="13084" y="14006"/>
                  </a:cubicBezTo>
                  <a:cubicBezTo>
                    <a:pt x="13086" y="14006"/>
                    <a:pt x="13087" y="14006"/>
                    <a:pt x="13089" y="14006"/>
                  </a:cubicBezTo>
                  <a:lnTo>
                    <a:pt x="13089" y="14006"/>
                  </a:lnTo>
                  <a:cubicBezTo>
                    <a:pt x="13070" y="14019"/>
                    <a:pt x="13050" y="14033"/>
                    <a:pt x="13032" y="14048"/>
                  </a:cubicBezTo>
                  <a:cubicBezTo>
                    <a:pt x="13028" y="14033"/>
                    <a:pt x="13023" y="14021"/>
                    <a:pt x="13015" y="14007"/>
                  </a:cubicBezTo>
                  <a:lnTo>
                    <a:pt x="13001" y="13989"/>
                  </a:lnTo>
                  <a:cubicBezTo>
                    <a:pt x="13007" y="13984"/>
                    <a:pt x="13012" y="13980"/>
                    <a:pt x="13017" y="13974"/>
                  </a:cubicBezTo>
                  <a:close/>
                  <a:moveTo>
                    <a:pt x="5707" y="14049"/>
                  </a:moveTo>
                  <a:lnTo>
                    <a:pt x="5707" y="14066"/>
                  </a:lnTo>
                  <a:lnTo>
                    <a:pt x="5014" y="14066"/>
                  </a:lnTo>
                  <a:lnTo>
                    <a:pt x="5014" y="14049"/>
                  </a:lnTo>
                  <a:close/>
                  <a:moveTo>
                    <a:pt x="8518" y="13865"/>
                  </a:moveTo>
                  <a:cubicBezTo>
                    <a:pt x="8520" y="13868"/>
                    <a:pt x="8524" y="13870"/>
                    <a:pt x="8526" y="13871"/>
                  </a:cubicBezTo>
                  <a:lnTo>
                    <a:pt x="8298" y="14100"/>
                  </a:lnTo>
                  <a:lnTo>
                    <a:pt x="8290" y="14091"/>
                  </a:lnTo>
                  <a:lnTo>
                    <a:pt x="8518" y="13865"/>
                  </a:lnTo>
                  <a:close/>
                  <a:moveTo>
                    <a:pt x="2192" y="12792"/>
                  </a:moveTo>
                  <a:lnTo>
                    <a:pt x="3493" y="14093"/>
                  </a:lnTo>
                  <a:lnTo>
                    <a:pt x="3485" y="14101"/>
                  </a:lnTo>
                  <a:lnTo>
                    <a:pt x="2185" y="12800"/>
                  </a:lnTo>
                  <a:lnTo>
                    <a:pt x="2192" y="12792"/>
                  </a:lnTo>
                  <a:close/>
                  <a:moveTo>
                    <a:pt x="2182" y="12862"/>
                  </a:moveTo>
                  <a:lnTo>
                    <a:pt x="3424" y="14102"/>
                  </a:lnTo>
                  <a:lnTo>
                    <a:pt x="3411" y="14114"/>
                  </a:lnTo>
                  <a:lnTo>
                    <a:pt x="2171" y="12873"/>
                  </a:lnTo>
                  <a:lnTo>
                    <a:pt x="2182" y="12862"/>
                  </a:lnTo>
                  <a:close/>
                  <a:moveTo>
                    <a:pt x="8567" y="13896"/>
                  </a:moveTo>
                  <a:cubicBezTo>
                    <a:pt x="8572" y="13900"/>
                    <a:pt x="8577" y="13902"/>
                    <a:pt x="8584" y="13903"/>
                  </a:cubicBezTo>
                  <a:lnTo>
                    <a:pt x="8373" y="14114"/>
                  </a:lnTo>
                  <a:lnTo>
                    <a:pt x="8361" y="14102"/>
                  </a:lnTo>
                  <a:lnTo>
                    <a:pt x="8567" y="13896"/>
                  </a:lnTo>
                  <a:close/>
                  <a:moveTo>
                    <a:pt x="5705" y="14112"/>
                  </a:moveTo>
                  <a:lnTo>
                    <a:pt x="5705" y="14122"/>
                  </a:lnTo>
                  <a:lnTo>
                    <a:pt x="4971" y="14122"/>
                  </a:lnTo>
                  <a:lnTo>
                    <a:pt x="4971" y="14112"/>
                  </a:lnTo>
                  <a:close/>
                  <a:moveTo>
                    <a:pt x="12915" y="14052"/>
                  </a:moveTo>
                  <a:lnTo>
                    <a:pt x="12927" y="14070"/>
                  </a:lnTo>
                  <a:cubicBezTo>
                    <a:pt x="12938" y="14084"/>
                    <a:pt x="12951" y="14095"/>
                    <a:pt x="12964" y="14098"/>
                  </a:cubicBezTo>
                  <a:cubicBezTo>
                    <a:pt x="12943" y="14114"/>
                    <a:pt x="12923" y="14128"/>
                    <a:pt x="12902" y="14143"/>
                  </a:cubicBezTo>
                  <a:lnTo>
                    <a:pt x="12903" y="14142"/>
                  </a:lnTo>
                  <a:cubicBezTo>
                    <a:pt x="12912" y="14124"/>
                    <a:pt x="12912" y="14103"/>
                    <a:pt x="12904" y="14084"/>
                  </a:cubicBezTo>
                  <a:lnTo>
                    <a:pt x="12896" y="14063"/>
                  </a:lnTo>
                  <a:cubicBezTo>
                    <a:pt x="12901" y="14060"/>
                    <a:pt x="12907" y="14056"/>
                    <a:pt x="12915" y="14052"/>
                  </a:cubicBezTo>
                  <a:close/>
                  <a:moveTo>
                    <a:pt x="8810" y="13905"/>
                  </a:moveTo>
                  <a:cubicBezTo>
                    <a:pt x="8837" y="13926"/>
                    <a:pt x="8863" y="13947"/>
                    <a:pt x="8892" y="13966"/>
                  </a:cubicBezTo>
                  <a:cubicBezTo>
                    <a:pt x="8881" y="13984"/>
                    <a:pt x="8876" y="14003"/>
                    <a:pt x="8878" y="14024"/>
                  </a:cubicBezTo>
                  <a:cubicBezTo>
                    <a:pt x="8882" y="14048"/>
                    <a:pt x="8894" y="14069"/>
                    <a:pt x="8914" y="14084"/>
                  </a:cubicBezTo>
                  <a:cubicBezTo>
                    <a:pt x="8930" y="14096"/>
                    <a:pt x="8947" y="14101"/>
                    <a:pt x="8966" y="14101"/>
                  </a:cubicBezTo>
                  <a:cubicBezTo>
                    <a:pt x="8994" y="14101"/>
                    <a:pt x="9020" y="14087"/>
                    <a:pt x="9036" y="14065"/>
                  </a:cubicBezTo>
                  <a:lnTo>
                    <a:pt x="9036" y="14064"/>
                  </a:lnTo>
                  <a:cubicBezTo>
                    <a:pt x="9050" y="14071"/>
                    <a:pt x="9062" y="14079"/>
                    <a:pt x="9077" y="14086"/>
                  </a:cubicBezTo>
                  <a:cubicBezTo>
                    <a:pt x="9076" y="14087"/>
                    <a:pt x="9076" y="14090"/>
                    <a:pt x="9074" y="14091"/>
                  </a:cubicBezTo>
                  <a:cubicBezTo>
                    <a:pt x="9052" y="14126"/>
                    <a:pt x="9013" y="14145"/>
                    <a:pt x="8971" y="14145"/>
                  </a:cubicBezTo>
                  <a:cubicBezTo>
                    <a:pt x="8941" y="14145"/>
                    <a:pt x="8913" y="14136"/>
                    <a:pt x="8887" y="14118"/>
                  </a:cubicBezTo>
                  <a:cubicBezTo>
                    <a:pt x="8873" y="14107"/>
                    <a:pt x="8856" y="14077"/>
                    <a:pt x="8839" y="14047"/>
                  </a:cubicBezTo>
                  <a:cubicBezTo>
                    <a:pt x="8820" y="14013"/>
                    <a:pt x="8799" y="13977"/>
                    <a:pt x="8772" y="13949"/>
                  </a:cubicBezTo>
                  <a:lnTo>
                    <a:pt x="8810" y="13905"/>
                  </a:lnTo>
                  <a:close/>
                  <a:moveTo>
                    <a:pt x="12611" y="13096"/>
                  </a:moveTo>
                  <a:cubicBezTo>
                    <a:pt x="12613" y="13098"/>
                    <a:pt x="12621" y="13104"/>
                    <a:pt x="12622" y="13119"/>
                  </a:cubicBezTo>
                  <a:lnTo>
                    <a:pt x="12628" y="13183"/>
                  </a:lnTo>
                  <a:lnTo>
                    <a:pt x="12664" y="13182"/>
                  </a:lnTo>
                  <a:cubicBezTo>
                    <a:pt x="12679" y="13182"/>
                    <a:pt x="12692" y="13183"/>
                    <a:pt x="12707" y="13185"/>
                  </a:cubicBezTo>
                  <a:lnTo>
                    <a:pt x="12728" y="13186"/>
                  </a:lnTo>
                  <a:lnTo>
                    <a:pt x="12739" y="13121"/>
                  </a:lnTo>
                  <a:cubicBezTo>
                    <a:pt x="12742" y="13109"/>
                    <a:pt x="12748" y="13100"/>
                    <a:pt x="12749" y="13099"/>
                  </a:cubicBezTo>
                  <a:cubicBezTo>
                    <a:pt x="12752" y="13100"/>
                    <a:pt x="12756" y="13110"/>
                    <a:pt x="12754" y="13124"/>
                  </a:cubicBezTo>
                  <a:lnTo>
                    <a:pt x="12744" y="13189"/>
                  </a:lnTo>
                  <a:lnTo>
                    <a:pt x="12765" y="13193"/>
                  </a:lnTo>
                  <a:cubicBezTo>
                    <a:pt x="12785" y="13196"/>
                    <a:pt x="12803" y="13201"/>
                    <a:pt x="12821" y="13209"/>
                  </a:cubicBezTo>
                  <a:lnTo>
                    <a:pt x="12840" y="13215"/>
                  </a:lnTo>
                  <a:lnTo>
                    <a:pt x="12866" y="13156"/>
                  </a:lnTo>
                  <a:cubicBezTo>
                    <a:pt x="12872" y="13142"/>
                    <a:pt x="12881" y="13137"/>
                    <a:pt x="12884" y="13137"/>
                  </a:cubicBezTo>
                  <a:lnTo>
                    <a:pt x="12884" y="13137"/>
                  </a:lnTo>
                  <a:cubicBezTo>
                    <a:pt x="12885" y="13138"/>
                    <a:pt x="12887" y="13149"/>
                    <a:pt x="12882" y="13162"/>
                  </a:cubicBezTo>
                  <a:lnTo>
                    <a:pt x="12856" y="13221"/>
                  </a:lnTo>
                  <a:lnTo>
                    <a:pt x="12875" y="13232"/>
                  </a:lnTo>
                  <a:cubicBezTo>
                    <a:pt x="12893" y="13243"/>
                    <a:pt x="12911" y="13252"/>
                    <a:pt x="12923" y="13263"/>
                  </a:cubicBezTo>
                  <a:lnTo>
                    <a:pt x="12940" y="13275"/>
                  </a:lnTo>
                  <a:lnTo>
                    <a:pt x="12981" y="13225"/>
                  </a:lnTo>
                  <a:cubicBezTo>
                    <a:pt x="12990" y="13215"/>
                    <a:pt x="12998" y="13211"/>
                    <a:pt x="13002" y="13211"/>
                  </a:cubicBezTo>
                  <a:cubicBezTo>
                    <a:pt x="13003" y="13214"/>
                    <a:pt x="13003" y="13225"/>
                    <a:pt x="12995" y="13235"/>
                  </a:cubicBezTo>
                  <a:lnTo>
                    <a:pt x="12954" y="13286"/>
                  </a:lnTo>
                  <a:lnTo>
                    <a:pt x="12970" y="13301"/>
                  </a:lnTo>
                  <a:cubicBezTo>
                    <a:pt x="12982" y="13312"/>
                    <a:pt x="12996" y="13327"/>
                    <a:pt x="13009" y="13343"/>
                  </a:cubicBezTo>
                  <a:lnTo>
                    <a:pt x="13022" y="13359"/>
                  </a:lnTo>
                  <a:lnTo>
                    <a:pt x="13075" y="13321"/>
                  </a:lnTo>
                  <a:cubicBezTo>
                    <a:pt x="13081" y="13315"/>
                    <a:pt x="13090" y="13312"/>
                    <a:pt x="13098" y="13312"/>
                  </a:cubicBezTo>
                  <a:cubicBezTo>
                    <a:pt x="13100" y="13315"/>
                    <a:pt x="13096" y="13326"/>
                    <a:pt x="13085" y="13333"/>
                  </a:cubicBezTo>
                  <a:lnTo>
                    <a:pt x="13032" y="13372"/>
                  </a:lnTo>
                  <a:lnTo>
                    <a:pt x="13043" y="13390"/>
                  </a:lnTo>
                  <a:cubicBezTo>
                    <a:pt x="13054" y="13406"/>
                    <a:pt x="13063" y="13423"/>
                    <a:pt x="13071" y="13441"/>
                  </a:cubicBezTo>
                  <a:lnTo>
                    <a:pt x="13080" y="13460"/>
                  </a:lnTo>
                  <a:lnTo>
                    <a:pt x="13140" y="13437"/>
                  </a:lnTo>
                  <a:cubicBezTo>
                    <a:pt x="13146" y="13436"/>
                    <a:pt x="13151" y="13433"/>
                    <a:pt x="13155" y="13433"/>
                  </a:cubicBezTo>
                  <a:cubicBezTo>
                    <a:pt x="13162" y="13433"/>
                    <a:pt x="13165" y="13436"/>
                    <a:pt x="13166" y="13436"/>
                  </a:cubicBezTo>
                  <a:cubicBezTo>
                    <a:pt x="13166" y="13438"/>
                    <a:pt x="13160" y="13447"/>
                    <a:pt x="13148" y="13452"/>
                  </a:cubicBezTo>
                  <a:lnTo>
                    <a:pt x="13087" y="13476"/>
                  </a:lnTo>
                  <a:lnTo>
                    <a:pt x="13093" y="13496"/>
                  </a:lnTo>
                  <a:cubicBezTo>
                    <a:pt x="13098" y="13515"/>
                    <a:pt x="13104" y="13533"/>
                    <a:pt x="13107" y="13553"/>
                  </a:cubicBezTo>
                  <a:lnTo>
                    <a:pt x="13111" y="13574"/>
                  </a:lnTo>
                  <a:lnTo>
                    <a:pt x="13181" y="13565"/>
                  </a:lnTo>
                  <a:cubicBezTo>
                    <a:pt x="13192" y="13565"/>
                    <a:pt x="13198" y="13569"/>
                    <a:pt x="13201" y="13571"/>
                  </a:cubicBezTo>
                  <a:cubicBezTo>
                    <a:pt x="13201" y="13574"/>
                    <a:pt x="13192" y="13580"/>
                    <a:pt x="13177" y="13583"/>
                  </a:cubicBezTo>
                  <a:lnTo>
                    <a:pt x="13113" y="13589"/>
                  </a:lnTo>
                  <a:lnTo>
                    <a:pt x="13114" y="13611"/>
                  </a:lnTo>
                  <a:cubicBezTo>
                    <a:pt x="13116" y="13629"/>
                    <a:pt x="13114" y="13649"/>
                    <a:pt x="13113" y="13669"/>
                  </a:cubicBezTo>
                  <a:lnTo>
                    <a:pt x="13111" y="13690"/>
                  </a:lnTo>
                  <a:lnTo>
                    <a:pt x="13175" y="13700"/>
                  </a:lnTo>
                  <a:cubicBezTo>
                    <a:pt x="13190" y="13702"/>
                    <a:pt x="13196" y="13710"/>
                    <a:pt x="13197" y="13711"/>
                  </a:cubicBezTo>
                  <a:cubicBezTo>
                    <a:pt x="13196" y="13712"/>
                    <a:pt x="13188" y="13716"/>
                    <a:pt x="13176" y="13716"/>
                  </a:cubicBezTo>
                  <a:cubicBezTo>
                    <a:pt x="13175" y="13716"/>
                    <a:pt x="13173" y="13716"/>
                    <a:pt x="13172" y="13716"/>
                  </a:cubicBezTo>
                  <a:lnTo>
                    <a:pt x="13108" y="13705"/>
                  </a:lnTo>
                  <a:lnTo>
                    <a:pt x="13104" y="13727"/>
                  </a:lnTo>
                  <a:cubicBezTo>
                    <a:pt x="13100" y="13747"/>
                    <a:pt x="13095" y="13765"/>
                    <a:pt x="13088" y="13781"/>
                  </a:cubicBezTo>
                  <a:lnTo>
                    <a:pt x="13081" y="13801"/>
                  </a:lnTo>
                  <a:lnTo>
                    <a:pt x="13140" y="13828"/>
                  </a:lnTo>
                  <a:cubicBezTo>
                    <a:pt x="13154" y="13833"/>
                    <a:pt x="13159" y="13843"/>
                    <a:pt x="13159" y="13845"/>
                  </a:cubicBezTo>
                  <a:cubicBezTo>
                    <a:pt x="13159" y="13846"/>
                    <a:pt x="13156" y="13848"/>
                    <a:pt x="13150" y="13848"/>
                  </a:cubicBezTo>
                  <a:cubicBezTo>
                    <a:pt x="13146" y="13848"/>
                    <a:pt x="13141" y="13847"/>
                    <a:pt x="13134" y="13844"/>
                  </a:cubicBezTo>
                  <a:lnTo>
                    <a:pt x="13074" y="13817"/>
                  </a:lnTo>
                  <a:lnTo>
                    <a:pt x="13063" y="13836"/>
                  </a:lnTo>
                  <a:cubicBezTo>
                    <a:pt x="13054" y="13854"/>
                    <a:pt x="13043" y="13870"/>
                    <a:pt x="13033" y="13885"/>
                  </a:cubicBezTo>
                  <a:lnTo>
                    <a:pt x="13021" y="13902"/>
                  </a:lnTo>
                  <a:lnTo>
                    <a:pt x="13072" y="13943"/>
                  </a:lnTo>
                  <a:cubicBezTo>
                    <a:pt x="13082" y="13952"/>
                    <a:pt x="13086" y="13961"/>
                    <a:pt x="13082" y="13964"/>
                  </a:cubicBezTo>
                  <a:cubicBezTo>
                    <a:pt x="13077" y="13964"/>
                    <a:pt x="13070" y="13961"/>
                    <a:pt x="13061" y="13954"/>
                  </a:cubicBezTo>
                  <a:lnTo>
                    <a:pt x="13011" y="13913"/>
                  </a:lnTo>
                  <a:lnTo>
                    <a:pt x="12996" y="13929"/>
                  </a:lnTo>
                  <a:cubicBezTo>
                    <a:pt x="12984" y="13943"/>
                    <a:pt x="12971" y="13955"/>
                    <a:pt x="12954" y="13969"/>
                  </a:cubicBezTo>
                  <a:lnTo>
                    <a:pt x="12937" y="13982"/>
                  </a:lnTo>
                  <a:lnTo>
                    <a:pt x="12976" y="14035"/>
                  </a:lnTo>
                  <a:cubicBezTo>
                    <a:pt x="12984" y="14047"/>
                    <a:pt x="12984" y="14058"/>
                    <a:pt x="12982" y="14059"/>
                  </a:cubicBezTo>
                  <a:cubicBezTo>
                    <a:pt x="12979" y="14059"/>
                    <a:pt x="12970" y="14055"/>
                    <a:pt x="12961" y="14044"/>
                  </a:cubicBezTo>
                  <a:lnTo>
                    <a:pt x="12922" y="13991"/>
                  </a:lnTo>
                  <a:lnTo>
                    <a:pt x="12903" y="14003"/>
                  </a:lnTo>
                  <a:cubicBezTo>
                    <a:pt x="12885" y="14016"/>
                    <a:pt x="12869" y="14024"/>
                    <a:pt x="12854" y="14031"/>
                  </a:cubicBezTo>
                  <a:lnTo>
                    <a:pt x="12834" y="14040"/>
                  </a:lnTo>
                  <a:lnTo>
                    <a:pt x="12858" y="14101"/>
                  </a:lnTo>
                  <a:cubicBezTo>
                    <a:pt x="12863" y="14114"/>
                    <a:pt x="12860" y="14124"/>
                    <a:pt x="12859" y="14126"/>
                  </a:cubicBezTo>
                  <a:cubicBezTo>
                    <a:pt x="12856" y="14126"/>
                    <a:pt x="12847" y="14121"/>
                    <a:pt x="12842" y="14107"/>
                  </a:cubicBezTo>
                  <a:lnTo>
                    <a:pt x="12818" y="14047"/>
                  </a:lnTo>
                  <a:lnTo>
                    <a:pt x="12798" y="14054"/>
                  </a:lnTo>
                  <a:cubicBezTo>
                    <a:pt x="12781" y="14059"/>
                    <a:pt x="12761" y="14064"/>
                    <a:pt x="12743" y="14066"/>
                  </a:cubicBezTo>
                  <a:lnTo>
                    <a:pt x="12722" y="14070"/>
                  </a:lnTo>
                  <a:lnTo>
                    <a:pt x="12731" y="14134"/>
                  </a:lnTo>
                  <a:cubicBezTo>
                    <a:pt x="12732" y="14147"/>
                    <a:pt x="12727" y="14156"/>
                    <a:pt x="12726" y="14159"/>
                  </a:cubicBezTo>
                  <a:cubicBezTo>
                    <a:pt x="12723" y="14158"/>
                    <a:pt x="12717" y="14149"/>
                    <a:pt x="12715" y="14136"/>
                  </a:cubicBezTo>
                  <a:lnTo>
                    <a:pt x="12707" y="14071"/>
                  </a:lnTo>
                  <a:lnTo>
                    <a:pt x="12686" y="14074"/>
                  </a:lnTo>
                  <a:cubicBezTo>
                    <a:pt x="12681" y="14074"/>
                    <a:pt x="12676" y="14074"/>
                    <a:pt x="12671" y="14074"/>
                  </a:cubicBezTo>
                  <a:cubicBezTo>
                    <a:pt x="12657" y="14074"/>
                    <a:pt x="12643" y="14073"/>
                    <a:pt x="12628" y="14071"/>
                  </a:cubicBezTo>
                  <a:lnTo>
                    <a:pt x="12607" y="14070"/>
                  </a:lnTo>
                  <a:lnTo>
                    <a:pt x="12598" y="14135"/>
                  </a:lnTo>
                  <a:cubicBezTo>
                    <a:pt x="12595" y="14149"/>
                    <a:pt x="12588" y="14156"/>
                    <a:pt x="12586" y="14158"/>
                  </a:cubicBezTo>
                  <a:cubicBezTo>
                    <a:pt x="12584" y="14156"/>
                    <a:pt x="12579" y="14147"/>
                    <a:pt x="12580" y="14133"/>
                  </a:cubicBezTo>
                  <a:lnTo>
                    <a:pt x="12590" y="14068"/>
                  </a:lnTo>
                  <a:lnTo>
                    <a:pt x="12569" y="14063"/>
                  </a:lnTo>
                  <a:cubicBezTo>
                    <a:pt x="12547" y="14058"/>
                    <a:pt x="12530" y="14052"/>
                    <a:pt x="12514" y="14047"/>
                  </a:cubicBezTo>
                  <a:lnTo>
                    <a:pt x="12494" y="14039"/>
                  </a:lnTo>
                  <a:lnTo>
                    <a:pt x="12468" y="14098"/>
                  </a:lnTo>
                  <a:cubicBezTo>
                    <a:pt x="12462" y="14112"/>
                    <a:pt x="12453" y="14117"/>
                    <a:pt x="12452" y="14117"/>
                  </a:cubicBezTo>
                  <a:cubicBezTo>
                    <a:pt x="12450" y="14115"/>
                    <a:pt x="12448" y="14105"/>
                    <a:pt x="12453" y="14091"/>
                  </a:cubicBezTo>
                  <a:lnTo>
                    <a:pt x="12479" y="14032"/>
                  </a:lnTo>
                  <a:lnTo>
                    <a:pt x="12461" y="14023"/>
                  </a:lnTo>
                  <a:cubicBezTo>
                    <a:pt x="12443" y="14013"/>
                    <a:pt x="12427" y="14004"/>
                    <a:pt x="12412" y="13992"/>
                  </a:cubicBezTo>
                  <a:lnTo>
                    <a:pt x="12395" y="13981"/>
                  </a:lnTo>
                  <a:lnTo>
                    <a:pt x="12354" y="14032"/>
                  </a:lnTo>
                  <a:cubicBezTo>
                    <a:pt x="12346" y="14042"/>
                    <a:pt x="12337" y="14045"/>
                    <a:pt x="12333" y="14045"/>
                  </a:cubicBezTo>
                  <a:cubicBezTo>
                    <a:pt x="12332" y="14043"/>
                    <a:pt x="12332" y="14032"/>
                    <a:pt x="12341" y="14022"/>
                  </a:cubicBezTo>
                  <a:lnTo>
                    <a:pt x="12382" y="13971"/>
                  </a:lnTo>
                  <a:lnTo>
                    <a:pt x="12365" y="13958"/>
                  </a:lnTo>
                  <a:cubicBezTo>
                    <a:pt x="12353" y="13945"/>
                    <a:pt x="12339" y="13931"/>
                    <a:pt x="12326" y="13915"/>
                  </a:cubicBezTo>
                  <a:lnTo>
                    <a:pt x="12313" y="13897"/>
                  </a:lnTo>
                  <a:lnTo>
                    <a:pt x="12260" y="13938"/>
                  </a:lnTo>
                  <a:cubicBezTo>
                    <a:pt x="12254" y="13943"/>
                    <a:pt x="12246" y="13945"/>
                    <a:pt x="12237" y="13945"/>
                  </a:cubicBezTo>
                  <a:cubicBezTo>
                    <a:pt x="12236" y="13943"/>
                    <a:pt x="12240" y="13932"/>
                    <a:pt x="12251" y="13924"/>
                  </a:cubicBezTo>
                  <a:lnTo>
                    <a:pt x="12304" y="13886"/>
                  </a:lnTo>
                  <a:lnTo>
                    <a:pt x="12293" y="13868"/>
                  </a:lnTo>
                  <a:cubicBezTo>
                    <a:pt x="12282" y="13850"/>
                    <a:pt x="12273" y="13834"/>
                    <a:pt x="12264" y="13817"/>
                  </a:cubicBezTo>
                  <a:lnTo>
                    <a:pt x="12256" y="13797"/>
                  </a:lnTo>
                  <a:lnTo>
                    <a:pt x="12194" y="13821"/>
                  </a:lnTo>
                  <a:cubicBezTo>
                    <a:pt x="12189" y="13823"/>
                    <a:pt x="12184" y="13824"/>
                    <a:pt x="12180" y="13824"/>
                  </a:cubicBezTo>
                  <a:cubicBezTo>
                    <a:pt x="12172" y="13824"/>
                    <a:pt x="12170" y="13823"/>
                    <a:pt x="12169" y="13823"/>
                  </a:cubicBezTo>
                  <a:cubicBezTo>
                    <a:pt x="12169" y="13820"/>
                    <a:pt x="12174" y="13811"/>
                    <a:pt x="12189" y="13806"/>
                  </a:cubicBezTo>
                  <a:lnTo>
                    <a:pt x="12250" y="13781"/>
                  </a:lnTo>
                  <a:lnTo>
                    <a:pt x="12243" y="13762"/>
                  </a:lnTo>
                  <a:cubicBezTo>
                    <a:pt x="12238" y="13743"/>
                    <a:pt x="12232" y="13726"/>
                    <a:pt x="12230" y="13705"/>
                  </a:cubicBezTo>
                  <a:lnTo>
                    <a:pt x="12226" y="13684"/>
                  </a:lnTo>
                  <a:lnTo>
                    <a:pt x="12157" y="13692"/>
                  </a:lnTo>
                  <a:cubicBezTo>
                    <a:pt x="12145" y="13692"/>
                    <a:pt x="12138" y="13689"/>
                    <a:pt x="12136" y="13687"/>
                  </a:cubicBezTo>
                  <a:cubicBezTo>
                    <a:pt x="12138" y="13684"/>
                    <a:pt x="12146" y="13678"/>
                    <a:pt x="12159" y="13676"/>
                  </a:cubicBezTo>
                  <a:lnTo>
                    <a:pt x="12224" y="13670"/>
                  </a:lnTo>
                  <a:lnTo>
                    <a:pt x="12222" y="13649"/>
                  </a:lnTo>
                  <a:cubicBezTo>
                    <a:pt x="12221" y="13629"/>
                    <a:pt x="12222" y="13611"/>
                    <a:pt x="12224" y="13591"/>
                  </a:cubicBezTo>
                  <a:lnTo>
                    <a:pt x="12225" y="13569"/>
                  </a:lnTo>
                  <a:lnTo>
                    <a:pt x="12161" y="13559"/>
                  </a:lnTo>
                  <a:cubicBezTo>
                    <a:pt x="12146" y="13557"/>
                    <a:pt x="12138" y="13549"/>
                    <a:pt x="12138" y="13547"/>
                  </a:cubicBezTo>
                  <a:cubicBezTo>
                    <a:pt x="12139" y="13546"/>
                    <a:pt x="12147" y="13542"/>
                    <a:pt x="12159" y="13542"/>
                  </a:cubicBezTo>
                  <a:cubicBezTo>
                    <a:pt x="12160" y="13542"/>
                    <a:pt x="12162" y="13542"/>
                    <a:pt x="12163" y="13542"/>
                  </a:cubicBezTo>
                  <a:lnTo>
                    <a:pt x="12227" y="13553"/>
                  </a:lnTo>
                  <a:lnTo>
                    <a:pt x="12231" y="13531"/>
                  </a:lnTo>
                  <a:cubicBezTo>
                    <a:pt x="12236" y="13511"/>
                    <a:pt x="12241" y="13494"/>
                    <a:pt x="12247" y="13476"/>
                  </a:cubicBezTo>
                  <a:lnTo>
                    <a:pt x="12254" y="13457"/>
                  </a:lnTo>
                  <a:lnTo>
                    <a:pt x="12194" y="13430"/>
                  </a:lnTo>
                  <a:cubicBezTo>
                    <a:pt x="12182" y="13425"/>
                    <a:pt x="12177" y="13415"/>
                    <a:pt x="12177" y="13412"/>
                  </a:cubicBezTo>
                  <a:cubicBezTo>
                    <a:pt x="12177" y="13412"/>
                    <a:pt x="12179" y="13410"/>
                    <a:pt x="12185" y="13410"/>
                  </a:cubicBezTo>
                  <a:cubicBezTo>
                    <a:pt x="12189" y="13410"/>
                    <a:pt x="12194" y="13411"/>
                    <a:pt x="12201" y="13414"/>
                  </a:cubicBezTo>
                  <a:lnTo>
                    <a:pt x="12261" y="13441"/>
                  </a:lnTo>
                  <a:lnTo>
                    <a:pt x="12271" y="13422"/>
                  </a:lnTo>
                  <a:cubicBezTo>
                    <a:pt x="12280" y="13404"/>
                    <a:pt x="12290" y="13388"/>
                    <a:pt x="12301" y="13373"/>
                  </a:cubicBezTo>
                  <a:lnTo>
                    <a:pt x="12313" y="13356"/>
                  </a:lnTo>
                  <a:lnTo>
                    <a:pt x="12262" y="13315"/>
                  </a:lnTo>
                  <a:cubicBezTo>
                    <a:pt x="12251" y="13306"/>
                    <a:pt x="12248" y="13296"/>
                    <a:pt x="12251" y="13294"/>
                  </a:cubicBezTo>
                  <a:cubicBezTo>
                    <a:pt x="12257" y="13294"/>
                    <a:pt x="12264" y="13296"/>
                    <a:pt x="12273" y="13302"/>
                  </a:cubicBezTo>
                  <a:lnTo>
                    <a:pt x="12324" y="13343"/>
                  </a:lnTo>
                  <a:lnTo>
                    <a:pt x="12338" y="13327"/>
                  </a:lnTo>
                  <a:cubicBezTo>
                    <a:pt x="12351" y="13314"/>
                    <a:pt x="12363" y="13301"/>
                    <a:pt x="12380" y="13288"/>
                  </a:cubicBezTo>
                  <a:lnTo>
                    <a:pt x="12398" y="13274"/>
                  </a:lnTo>
                  <a:lnTo>
                    <a:pt x="12358" y="13221"/>
                  </a:lnTo>
                  <a:cubicBezTo>
                    <a:pt x="12351" y="13210"/>
                    <a:pt x="12351" y="13199"/>
                    <a:pt x="12352" y="13198"/>
                  </a:cubicBezTo>
                  <a:cubicBezTo>
                    <a:pt x="12356" y="13198"/>
                    <a:pt x="12364" y="13201"/>
                    <a:pt x="12372" y="13212"/>
                  </a:cubicBezTo>
                  <a:lnTo>
                    <a:pt x="12411" y="13265"/>
                  </a:lnTo>
                  <a:lnTo>
                    <a:pt x="12430" y="13253"/>
                  </a:lnTo>
                  <a:cubicBezTo>
                    <a:pt x="12448" y="13241"/>
                    <a:pt x="12463" y="13232"/>
                    <a:pt x="12479" y="13226"/>
                  </a:cubicBezTo>
                  <a:lnTo>
                    <a:pt x="12499" y="13216"/>
                  </a:lnTo>
                  <a:lnTo>
                    <a:pt x="12475" y="13156"/>
                  </a:lnTo>
                  <a:cubicBezTo>
                    <a:pt x="12470" y="13142"/>
                    <a:pt x="12473" y="13132"/>
                    <a:pt x="12474" y="13131"/>
                  </a:cubicBezTo>
                  <a:lnTo>
                    <a:pt x="12474" y="13131"/>
                  </a:lnTo>
                  <a:cubicBezTo>
                    <a:pt x="12477" y="13131"/>
                    <a:pt x="12486" y="13136"/>
                    <a:pt x="12491" y="13149"/>
                  </a:cubicBezTo>
                  <a:lnTo>
                    <a:pt x="12515" y="13210"/>
                  </a:lnTo>
                  <a:lnTo>
                    <a:pt x="12534" y="13204"/>
                  </a:lnTo>
                  <a:cubicBezTo>
                    <a:pt x="12553" y="13198"/>
                    <a:pt x="12571" y="13193"/>
                    <a:pt x="12591" y="13190"/>
                  </a:cubicBezTo>
                  <a:lnTo>
                    <a:pt x="12612" y="13186"/>
                  </a:lnTo>
                  <a:lnTo>
                    <a:pt x="12606" y="13121"/>
                  </a:lnTo>
                  <a:cubicBezTo>
                    <a:pt x="12605" y="13106"/>
                    <a:pt x="12610" y="13098"/>
                    <a:pt x="12611" y="13096"/>
                  </a:cubicBezTo>
                  <a:close/>
                  <a:moveTo>
                    <a:pt x="13324" y="14170"/>
                  </a:moveTo>
                  <a:cubicBezTo>
                    <a:pt x="13326" y="14172"/>
                    <a:pt x="13328" y="14174"/>
                    <a:pt x="13329" y="14176"/>
                  </a:cubicBezTo>
                  <a:cubicBezTo>
                    <a:pt x="13327" y="14174"/>
                    <a:pt x="13325" y="14172"/>
                    <a:pt x="13324" y="14170"/>
                  </a:cubicBezTo>
                  <a:close/>
                  <a:moveTo>
                    <a:pt x="9118" y="14107"/>
                  </a:moveTo>
                  <a:cubicBezTo>
                    <a:pt x="9127" y="14112"/>
                    <a:pt x="9135" y="14117"/>
                    <a:pt x="9145" y="14121"/>
                  </a:cubicBezTo>
                  <a:cubicBezTo>
                    <a:pt x="9142" y="14124"/>
                    <a:pt x="9137" y="14127"/>
                    <a:pt x="9135" y="14132"/>
                  </a:cubicBezTo>
                  <a:cubicBezTo>
                    <a:pt x="9125" y="14147"/>
                    <a:pt x="9118" y="14165"/>
                    <a:pt x="9113" y="14184"/>
                  </a:cubicBezTo>
                  <a:cubicBezTo>
                    <a:pt x="9106" y="14179"/>
                    <a:pt x="9100" y="14174"/>
                    <a:pt x="9094" y="14170"/>
                  </a:cubicBezTo>
                  <a:cubicBezTo>
                    <a:pt x="9088" y="14165"/>
                    <a:pt x="9079" y="14161"/>
                    <a:pt x="9073" y="14158"/>
                  </a:cubicBezTo>
                  <a:cubicBezTo>
                    <a:pt x="9089" y="14145"/>
                    <a:pt x="9104" y="14133"/>
                    <a:pt x="9114" y="14117"/>
                  </a:cubicBezTo>
                  <a:cubicBezTo>
                    <a:pt x="9115" y="14114"/>
                    <a:pt x="9116" y="14112"/>
                    <a:pt x="9118" y="14107"/>
                  </a:cubicBezTo>
                  <a:close/>
                  <a:moveTo>
                    <a:pt x="20474" y="14171"/>
                  </a:moveTo>
                  <a:cubicBezTo>
                    <a:pt x="20472" y="14175"/>
                    <a:pt x="20472" y="14179"/>
                    <a:pt x="20469" y="14184"/>
                  </a:cubicBezTo>
                  <a:cubicBezTo>
                    <a:pt x="20471" y="14180"/>
                    <a:pt x="20472" y="14175"/>
                    <a:pt x="20474" y="14171"/>
                  </a:cubicBezTo>
                  <a:close/>
                  <a:moveTo>
                    <a:pt x="2108" y="12877"/>
                  </a:moveTo>
                  <a:lnTo>
                    <a:pt x="3409" y="14177"/>
                  </a:lnTo>
                  <a:lnTo>
                    <a:pt x="3400" y="14185"/>
                  </a:lnTo>
                  <a:lnTo>
                    <a:pt x="2100" y="12884"/>
                  </a:lnTo>
                  <a:lnTo>
                    <a:pt x="2108" y="12877"/>
                  </a:lnTo>
                  <a:close/>
                  <a:moveTo>
                    <a:pt x="5707" y="14168"/>
                  </a:moveTo>
                  <a:lnTo>
                    <a:pt x="5707" y="14185"/>
                  </a:lnTo>
                  <a:lnTo>
                    <a:pt x="5014" y="14185"/>
                  </a:lnTo>
                  <a:lnTo>
                    <a:pt x="5014" y="14168"/>
                  </a:lnTo>
                  <a:close/>
                  <a:moveTo>
                    <a:pt x="8630" y="13922"/>
                  </a:moveTo>
                  <a:cubicBezTo>
                    <a:pt x="8634" y="13923"/>
                    <a:pt x="8636" y="13924"/>
                    <a:pt x="8641" y="13925"/>
                  </a:cubicBezTo>
                  <a:lnTo>
                    <a:pt x="8381" y="14185"/>
                  </a:lnTo>
                  <a:lnTo>
                    <a:pt x="8373" y="14177"/>
                  </a:lnTo>
                  <a:lnTo>
                    <a:pt x="8630" y="13922"/>
                  </a:lnTo>
                  <a:close/>
                  <a:moveTo>
                    <a:pt x="2098" y="12946"/>
                  </a:moveTo>
                  <a:lnTo>
                    <a:pt x="3339" y="14186"/>
                  </a:lnTo>
                  <a:lnTo>
                    <a:pt x="3327" y="14198"/>
                  </a:lnTo>
                  <a:lnTo>
                    <a:pt x="2086" y="12958"/>
                  </a:lnTo>
                  <a:lnTo>
                    <a:pt x="2098" y="12946"/>
                  </a:lnTo>
                  <a:close/>
                  <a:moveTo>
                    <a:pt x="8685" y="13945"/>
                  </a:moveTo>
                  <a:lnTo>
                    <a:pt x="8701" y="13953"/>
                  </a:lnTo>
                  <a:lnTo>
                    <a:pt x="8456" y="14198"/>
                  </a:lnTo>
                  <a:lnTo>
                    <a:pt x="8444" y="14186"/>
                  </a:lnTo>
                  <a:lnTo>
                    <a:pt x="8685" y="13945"/>
                  </a:lnTo>
                  <a:close/>
                  <a:moveTo>
                    <a:pt x="13338" y="14185"/>
                  </a:moveTo>
                  <a:cubicBezTo>
                    <a:pt x="13341" y="14192"/>
                    <a:pt x="13344" y="14198"/>
                    <a:pt x="13347" y="14206"/>
                  </a:cubicBezTo>
                  <a:cubicBezTo>
                    <a:pt x="13344" y="14200"/>
                    <a:pt x="13341" y="14192"/>
                    <a:pt x="13338" y="14185"/>
                  </a:cubicBezTo>
                  <a:close/>
                  <a:moveTo>
                    <a:pt x="20652" y="14200"/>
                  </a:moveTo>
                  <a:cubicBezTo>
                    <a:pt x="20653" y="14203"/>
                    <a:pt x="20652" y="14206"/>
                    <a:pt x="20652" y="14207"/>
                  </a:cubicBezTo>
                  <a:lnTo>
                    <a:pt x="20652" y="14200"/>
                  </a:lnTo>
                  <a:close/>
                  <a:moveTo>
                    <a:pt x="5705" y="14230"/>
                  </a:moveTo>
                  <a:lnTo>
                    <a:pt x="5705" y="14240"/>
                  </a:lnTo>
                  <a:lnTo>
                    <a:pt x="4971" y="14240"/>
                  </a:lnTo>
                  <a:lnTo>
                    <a:pt x="4971" y="14230"/>
                  </a:lnTo>
                  <a:close/>
                  <a:moveTo>
                    <a:pt x="9288" y="14212"/>
                  </a:moveTo>
                  <a:cubicBezTo>
                    <a:pt x="9292" y="14212"/>
                    <a:pt x="9294" y="14213"/>
                    <a:pt x="9298" y="14214"/>
                  </a:cubicBezTo>
                  <a:cubicBezTo>
                    <a:pt x="9305" y="14219"/>
                    <a:pt x="9309" y="14230"/>
                    <a:pt x="9304" y="14237"/>
                  </a:cubicBezTo>
                  <a:cubicBezTo>
                    <a:pt x="9301" y="14242"/>
                    <a:pt x="9295" y="14244"/>
                    <a:pt x="9290" y="14244"/>
                  </a:cubicBezTo>
                  <a:cubicBezTo>
                    <a:pt x="9288" y="14244"/>
                    <a:pt x="9284" y="14243"/>
                    <a:pt x="9282" y="14242"/>
                  </a:cubicBezTo>
                  <a:cubicBezTo>
                    <a:pt x="9278" y="14239"/>
                    <a:pt x="9273" y="14235"/>
                    <a:pt x="9273" y="14230"/>
                  </a:cubicBezTo>
                  <a:cubicBezTo>
                    <a:pt x="9271" y="14226"/>
                    <a:pt x="9271" y="14222"/>
                    <a:pt x="9273" y="14219"/>
                  </a:cubicBezTo>
                  <a:cubicBezTo>
                    <a:pt x="9277" y="14214"/>
                    <a:pt x="9282" y="14212"/>
                    <a:pt x="9288" y="14212"/>
                  </a:cubicBezTo>
                  <a:close/>
                  <a:moveTo>
                    <a:pt x="12670" y="12993"/>
                  </a:moveTo>
                  <a:cubicBezTo>
                    <a:pt x="12872" y="12993"/>
                    <a:pt x="13063" y="13090"/>
                    <a:pt x="13182" y="13252"/>
                  </a:cubicBezTo>
                  <a:cubicBezTo>
                    <a:pt x="13282" y="13389"/>
                    <a:pt x="13323" y="13555"/>
                    <a:pt x="13297" y="13722"/>
                  </a:cubicBezTo>
                  <a:cubicBezTo>
                    <a:pt x="13283" y="13805"/>
                    <a:pt x="13255" y="13881"/>
                    <a:pt x="13214" y="13949"/>
                  </a:cubicBezTo>
                  <a:cubicBezTo>
                    <a:pt x="13206" y="13949"/>
                    <a:pt x="13200" y="13949"/>
                    <a:pt x="13192" y="13950"/>
                  </a:cubicBezTo>
                  <a:cubicBezTo>
                    <a:pt x="13171" y="13954"/>
                    <a:pt x="13149" y="13966"/>
                    <a:pt x="13127" y="13980"/>
                  </a:cubicBezTo>
                  <a:cubicBezTo>
                    <a:pt x="13130" y="13971"/>
                    <a:pt x="13132" y="13964"/>
                    <a:pt x="13130" y="13954"/>
                  </a:cubicBezTo>
                  <a:cubicBezTo>
                    <a:pt x="13129" y="13936"/>
                    <a:pt x="13117" y="13917"/>
                    <a:pt x="13100" y="13905"/>
                  </a:cubicBezTo>
                  <a:lnTo>
                    <a:pt x="13081" y="13890"/>
                  </a:lnTo>
                  <a:cubicBezTo>
                    <a:pt x="13086" y="13885"/>
                    <a:pt x="13089" y="13878"/>
                    <a:pt x="13092" y="13871"/>
                  </a:cubicBezTo>
                  <a:lnTo>
                    <a:pt x="13113" y="13881"/>
                  </a:lnTo>
                  <a:cubicBezTo>
                    <a:pt x="13124" y="13886"/>
                    <a:pt x="13136" y="13888"/>
                    <a:pt x="13147" y="13888"/>
                  </a:cubicBezTo>
                  <a:cubicBezTo>
                    <a:pt x="13170" y="13888"/>
                    <a:pt x="13191" y="13877"/>
                    <a:pt x="13200" y="13859"/>
                  </a:cubicBezTo>
                  <a:cubicBezTo>
                    <a:pt x="13211" y="13832"/>
                    <a:pt x="13192" y="13797"/>
                    <a:pt x="13156" y="13781"/>
                  </a:cubicBezTo>
                  <a:lnTo>
                    <a:pt x="13135" y="13773"/>
                  </a:lnTo>
                  <a:cubicBezTo>
                    <a:pt x="13137" y="13766"/>
                    <a:pt x="13139" y="13759"/>
                    <a:pt x="13140" y="13753"/>
                  </a:cubicBezTo>
                  <a:lnTo>
                    <a:pt x="13164" y="13757"/>
                  </a:lnTo>
                  <a:cubicBezTo>
                    <a:pt x="13168" y="13758"/>
                    <a:pt x="13172" y="13758"/>
                    <a:pt x="13176" y="13758"/>
                  </a:cubicBezTo>
                  <a:cubicBezTo>
                    <a:pt x="13209" y="13758"/>
                    <a:pt x="13236" y="13740"/>
                    <a:pt x="13240" y="13715"/>
                  </a:cubicBezTo>
                  <a:cubicBezTo>
                    <a:pt x="13244" y="13684"/>
                    <a:pt x="13217" y="13657"/>
                    <a:pt x="13179" y="13652"/>
                  </a:cubicBezTo>
                  <a:lnTo>
                    <a:pt x="13156" y="13647"/>
                  </a:lnTo>
                  <a:cubicBezTo>
                    <a:pt x="13156" y="13641"/>
                    <a:pt x="13156" y="13633"/>
                    <a:pt x="13158" y="13626"/>
                  </a:cubicBezTo>
                  <a:lnTo>
                    <a:pt x="13181" y="13623"/>
                  </a:lnTo>
                  <a:cubicBezTo>
                    <a:pt x="13203" y="13621"/>
                    <a:pt x="13222" y="13612"/>
                    <a:pt x="13233" y="13597"/>
                  </a:cubicBezTo>
                  <a:cubicBezTo>
                    <a:pt x="13241" y="13586"/>
                    <a:pt x="13245" y="13575"/>
                    <a:pt x="13244" y="13562"/>
                  </a:cubicBezTo>
                  <a:cubicBezTo>
                    <a:pt x="13240" y="13535"/>
                    <a:pt x="13214" y="13515"/>
                    <a:pt x="13179" y="13515"/>
                  </a:cubicBezTo>
                  <a:cubicBezTo>
                    <a:pt x="13176" y="13515"/>
                    <a:pt x="13172" y="13515"/>
                    <a:pt x="13169" y="13516"/>
                  </a:cubicBezTo>
                  <a:lnTo>
                    <a:pt x="13146" y="13518"/>
                  </a:lnTo>
                  <a:cubicBezTo>
                    <a:pt x="13145" y="13511"/>
                    <a:pt x="13144" y="13505"/>
                    <a:pt x="13140" y="13499"/>
                  </a:cubicBezTo>
                  <a:lnTo>
                    <a:pt x="13162" y="13490"/>
                  </a:lnTo>
                  <a:cubicBezTo>
                    <a:pt x="13182" y="13483"/>
                    <a:pt x="13198" y="13468"/>
                    <a:pt x="13206" y="13451"/>
                  </a:cubicBezTo>
                  <a:cubicBezTo>
                    <a:pt x="13211" y="13439"/>
                    <a:pt x="13211" y="13426"/>
                    <a:pt x="13207" y="13415"/>
                  </a:cubicBezTo>
                  <a:cubicBezTo>
                    <a:pt x="13199" y="13396"/>
                    <a:pt x="13177" y="13385"/>
                    <a:pt x="13152" y="13385"/>
                  </a:cubicBezTo>
                  <a:cubicBezTo>
                    <a:pt x="13142" y="13385"/>
                    <a:pt x="13132" y="13387"/>
                    <a:pt x="13123" y="13390"/>
                  </a:cubicBezTo>
                  <a:lnTo>
                    <a:pt x="13101" y="13399"/>
                  </a:lnTo>
                  <a:cubicBezTo>
                    <a:pt x="13098" y="13391"/>
                    <a:pt x="13095" y="13386"/>
                    <a:pt x="13091" y="13380"/>
                  </a:cubicBezTo>
                  <a:lnTo>
                    <a:pt x="13109" y="13367"/>
                  </a:lnTo>
                  <a:cubicBezTo>
                    <a:pt x="13127" y="13353"/>
                    <a:pt x="13138" y="13336"/>
                    <a:pt x="13143" y="13317"/>
                  </a:cubicBezTo>
                  <a:cubicBezTo>
                    <a:pt x="13145" y="13305"/>
                    <a:pt x="13140" y="13291"/>
                    <a:pt x="13134" y="13283"/>
                  </a:cubicBezTo>
                  <a:cubicBezTo>
                    <a:pt x="13125" y="13270"/>
                    <a:pt x="13110" y="13264"/>
                    <a:pt x="13093" y="13264"/>
                  </a:cubicBezTo>
                  <a:cubicBezTo>
                    <a:pt x="13078" y="13264"/>
                    <a:pt x="13060" y="13269"/>
                    <a:pt x="13046" y="13279"/>
                  </a:cubicBezTo>
                  <a:lnTo>
                    <a:pt x="13028" y="13292"/>
                  </a:lnTo>
                  <a:cubicBezTo>
                    <a:pt x="13022" y="13288"/>
                    <a:pt x="13018" y="13283"/>
                    <a:pt x="13013" y="13276"/>
                  </a:cubicBezTo>
                  <a:lnTo>
                    <a:pt x="13028" y="13258"/>
                  </a:lnTo>
                  <a:cubicBezTo>
                    <a:pt x="13040" y="13241"/>
                    <a:pt x="13049" y="13221"/>
                    <a:pt x="13046" y="13202"/>
                  </a:cubicBezTo>
                  <a:cubicBezTo>
                    <a:pt x="13044" y="13190"/>
                    <a:pt x="13038" y="13178"/>
                    <a:pt x="13029" y="13171"/>
                  </a:cubicBezTo>
                  <a:cubicBezTo>
                    <a:pt x="13021" y="13165"/>
                    <a:pt x="13011" y="13162"/>
                    <a:pt x="13001" y="13162"/>
                  </a:cubicBezTo>
                  <a:cubicBezTo>
                    <a:pt x="12981" y="13162"/>
                    <a:pt x="12958" y="13172"/>
                    <a:pt x="12943" y="13191"/>
                  </a:cubicBezTo>
                  <a:lnTo>
                    <a:pt x="12928" y="13210"/>
                  </a:lnTo>
                  <a:cubicBezTo>
                    <a:pt x="12923" y="13206"/>
                    <a:pt x="12917" y="13202"/>
                    <a:pt x="12912" y="13199"/>
                  </a:cubicBezTo>
                  <a:lnTo>
                    <a:pt x="12921" y="13178"/>
                  </a:lnTo>
                  <a:cubicBezTo>
                    <a:pt x="12927" y="13162"/>
                    <a:pt x="12930" y="13147"/>
                    <a:pt x="12927" y="13131"/>
                  </a:cubicBezTo>
                  <a:cubicBezTo>
                    <a:pt x="12924" y="13112"/>
                    <a:pt x="12914" y="13099"/>
                    <a:pt x="12900" y="13092"/>
                  </a:cubicBezTo>
                  <a:cubicBezTo>
                    <a:pt x="12895" y="13089"/>
                    <a:pt x="12889" y="13088"/>
                    <a:pt x="12884" y="13088"/>
                  </a:cubicBezTo>
                  <a:cubicBezTo>
                    <a:pt x="12860" y="13088"/>
                    <a:pt x="12835" y="13107"/>
                    <a:pt x="12822" y="13134"/>
                  </a:cubicBezTo>
                  <a:lnTo>
                    <a:pt x="12812" y="13156"/>
                  </a:lnTo>
                  <a:cubicBezTo>
                    <a:pt x="12806" y="13153"/>
                    <a:pt x="12800" y="13152"/>
                    <a:pt x="12792" y="13151"/>
                  </a:cubicBezTo>
                  <a:lnTo>
                    <a:pt x="12797" y="13128"/>
                  </a:lnTo>
                  <a:cubicBezTo>
                    <a:pt x="12802" y="13090"/>
                    <a:pt x="12784" y="13055"/>
                    <a:pt x="12754" y="13052"/>
                  </a:cubicBezTo>
                  <a:lnTo>
                    <a:pt x="12748" y="13052"/>
                  </a:lnTo>
                  <a:cubicBezTo>
                    <a:pt x="12721" y="13052"/>
                    <a:pt x="12696" y="13078"/>
                    <a:pt x="12691" y="13112"/>
                  </a:cubicBezTo>
                  <a:lnTo>
                    <a:pt x="12687" y="13135"/>
                  </a:lnTo>
                  <a:cubicBezTo>
                    <a:pt x="12681" y="13135"/>
                    <a:pt x="12673" y="13135"/>
                    <a:pt x="12666" y="13133"/>
                  </a:cubicBezTo>
                  <a:lnTo>
                    <a:pt x="12664" y="13111"/>
                  </a:lnTo>
                  <a:cubicBezTo>
                    <a:pt x="12660" y="13075"/>
                    <a:pt x="12636" y="13047"/>
                    <a:pt x="12603" y="13047"/>
                  </a:cubicBezTo>
                  <a:cubicBezTo>
                    <a:pt x="12591" y="13048"/>
                    <a:pt x="12579" y="13056"/>
                    <a:pt x="12571" y="13066"/>
                  </a:cubicBezTo>
                  <a:cubicBezTo>
                    <a:pt x="12559" y="13080"/>
                    <a:pt x="12554" y="13101"/>
                    <a:pt x="12557" y="13122"/>
                  </a:cubicBezTo>
                  <a:lnTo>
                    <a:pt x="12559" y="13146"/>
                  </a:lnTo>
                  <a:cubicBezTo>
                    <a:pt x="12553" y="13147"/>
                    <a:pt x="12547" y="13148"/>
                    <a:pt x="12539" y="13151"/>
                  </a:cubicBezTo>
                  <a:lnTo>
                    <a:pt x="12532" y="13130"/>
                  </a:lnTo>
                  <a:cubicBezTo>
                    <a:pt x="12521" y="13100"/>
                    <a:pt x="12495" y="13082"/>
                    <a:pt x="12472" y="13082"/>
                  </a:cubicBezTo>
                  <a:cubicBezTo>
                    <a:pt x="12467" y="13082"/>
                    <a:pt x="12462" y="13082"/>
                    <a:pt x="12457" y="13084"/>
                  </a:cubicBezTo>
                  <a:cubicBezTo>
                    <a:pt x="12444" y="13089"/>
                    <a:pt x="12436" y="13098"/>
                    <a:pt x="12431" y="13110"/>
                  </a:cubicBezTo>
                  <a:cubicBezTo>
                    <a:pt x="12422" y="13127"/>
                    <a:pt x="12423" y="13148"/>
                    <a:pt x="12431" y="13168"/>
                  </a:cubicBezTo>
                  <a:lnTo>
                    <a:pt x="12438" y="13189"/>
                  </a:lnTo>
                  <a:cubicBezTo>
                    <a:pt x="12433" y="13191"/>
                    <a:pt x="12427" y="13195"/>
                    <a:pt x="12420" y="13199"/>
                  </a:cubicBezTo>
                  <a:lnTo>
                    <a:pt x="12406" y="13180"/>
                  </a:lnTo>
                  <a:cubicBezTo>
                    <a:pt x="12391" y="13160"/>
                    <a:pt x="12368" y="13148"/>
                    <a:pt x="12347" y="13148"/>
                  </a:cubicBezTo>
                  <a:cubicBezTo>
                    <a:pt x="12338" y="13148"/>
                    <a:pt x="12329" y="13151"/>
                    <a:pt x="12322" y="13156"/>
                  </a:cubicBezTo>
                  <a:cubicBezTo>
                    <a:pt x="12312" y="13162"/>
                    <a:pt x="12305" y="13174"/>
                    <a:pt x="12304" y="13187"/>
                  </a:cubicBezTo>
                  <a:cubicBezTo>
                    <a:pt x="12301" y="13206"/>
                    <a:pt x="12306" y="13227"/>
                    <a:pt x="12320" y="13244"/>
                  </a:cubicBezTo>
                  <a:lnTo>
                    <a:pt x="12333" y="13263"/>
                  </a:lnTo>
                  <a:cubicBezTo>
                    <a:pt x="12327" y="13268"/>
                    <a:pt x="12322" y="13271"/>
                    <a:pt x="12317" y="13276"/>
                  </a:cubicBezTo>
                  <a:lnTo>
                    <a:pt x="12299" y="13263"/>
                  </a:lnTo>
                  <a:cubicBezTo>
                    <a:pt x="12284" y="13250"/>
                    <a:pt x="12266" y="13244"/>
                    <a:pt x="12249" y="13244"/>
                  </a:cubicBezTo>
                  <a:cubicBezTo>
                    <a:pt x="12233" y="13244"/>
                    <a:pt x="12219" y="13250"/>
                    <a:pt x="12210" y="13260"/>
                  </a:cubicBezTo>
                  <a:cubicBezTo>
                    <a:pt x="12202" y="13270"/>
                    <a:pt x="12200" y="13284"/>
                    <a:pt x="12201" y="13296"/>
                  </a:cubicBezTo>
                  <a:cubicBezTo>
                    <a:pt x="12202" y="13315"/>
                    <a:pt x="12215" y="13333"/>
                    <a:pt x="12231" y="13347"/>
                  </a:cubicBezTo>
                  <a:lnTo>
                    <a:pt x="12249" y="13361"/>
                  </a:lnTo>
                  <a:cubicBezTo>
                    <a:pt x="12246" y="13366"/>
                    <a:pt x="12243" y="13373"/>
                    <a:pt x="12239" y="13380"/>
                  </a:cubicBezTo>
                  <a:lnTo>
                    <a:pt x="12218" y="13370"/>
                  </a:lnTo>
                  <a:cubicBezTo>
                    <a:pt x="12207" y="13365"/>
                    <a:pt x="12195" y="13363"/>
                    <a:pt x="12184" y="13363"/>
                  </a:cubicBezTo>
                  <a:cubicBezTo>
                    <a:pt x="12161" y="13363"/>
                    <a:pt x="12140" y="13373"/>
                    <a:pt x="12132" y="13391"/>
                  </a:cubicBezTo>
                  <a:cubicBezTo>
                    <a:pt x="12121" y="13419"/>
                    <a:pt x="12139" y="13453"/>
                    <a:pt x="12174" y="13469"/>
                  </a:cubicBezTo>
                  <a:lnTo>
                    <a:pt x="12196" y="13479"/>
                  </a:lnTo>
                  <a:cubicBezTo>
                    <a:pt x="12194" y="13485"/>
                    <a:pt x="12191" y="13491"/>
                    <a:pt x="12190" y="13498"/>
                  </a:cubicBezTo>
                  <a:lnTo>
                    <a:pt x="12168" y="13495"/>
                  </a:lnTo>
                  <a:cubicBezTo>
                    <a:pt x="12163" y="13494"/>
                    <a:pt x="12157" y="13493"/>
                    <a:pt x="12152" y="13493"/>
                  </a:cubicBezTo>
                  <a:cubicBezTo>
                    <a:pt x="12121" y="13493"/>
                    <a:pt x="12095" y="13511"/>
                    <a:pt x="12091" y="13537"/>
                  </a:cubicBezTo>
                  <a:cubicBezTo>
                    <a:pt x="12086" y="13566"/>
                    <a:pt x="12114" y="13595"/>
                    <a:pt x="12152" y="13601"/>
                  </a:cubicBezTo>
                  <a:lnTo>
                    <a:pt x="12174" y="13605"/>
                  </a:lnTo>
                  <a:lnTo>
                    <a:pt x="12174" y="13626"/>
                  </a:lnTo>
                  <a:lnTo>
                    <a:pt x="12152" y="13629"/>
                  </a:lnTo>
                  <a:cubicBezTo>
                    <a:pt x="12130" y="13632"/>
                    <a:pt x="12111" y="13640"/>
                    <a:pt x="12100" y="13655"/>
                  </a:cubicBezTo>
                  <a:cubicBezTo>
                    <a:pt x="12091" y="13665"/>
                    <a:pt x="12088" y="13678"/>
                    <a:pt x="12089" y="13690"/>
                  </a:cubicBezTo>
                  <a:cubicBezTo>
                    <a:pt x="12091" y="13716"/>
                    <a:pt x="12118" y="13737"/>
                    <a:pt x="12154" y="13737"/>
                  </a:cubicBezTo>
                  <a:cubicBezTo>
                    <a:pt x="12157" y="13737"/>
                    <a:pt x="12161" y="13736"/>
                    <a:pt x="12164" y="13736"/>
                  </a:cubicBezTo>
                  <a:lnTo>
                    <a:pt x="12188" y="13733"/>
                  </a:lnTo>
                  <a:cubicBezTo>
                    <a:pt x="12189" y="13739"/>
                    <a:pt x="12190" y="13746"/>
                    <a:pt x="12193" y="13753"/>
                  </a:cubicBezTo>
                  <a:lnTo>
                    <a:pt x="12172" y="13760"/>
                  </a:lnTo>
                  <a:cubicBezTo>
                    <a:pt x="12152" y="13769"/>
                    <a:pt x="12135" y="13784"/>
                    <a:pt x="12128" y="13800"/>
                  </a:cubicBezTo>
                  <a:cubicBezTo>
                    <a:pt x="12123" y="13812"/>
                    <a:pt x="12123" y="13825"/>
                    <a:pt x="12127" y="13836"/>
                  </a:cubicBezTo>
                  <a:cubicBezTo>
                    <a:pt x="12134" y="13856"/>
                    <a:pt x="12155" y="13867"/>
                    <a:pt x="12180" y="13867"/>
                  </a:cubicBezTo>
                  <a:cubicBezTo>
                    <a:pt x="12190" y="13867"/>
                    <a:pt x="12201" y="13865"/>
                    <a:pt x="12211" y="13861"/>
                  </a:cubicBezTo>
                  <a:lnTo>
                    <a:pt x="12232" y="13853"/>
                  </a:lnTo>
                  <a:cubicBezTo>
                    <a:pt x="12236" y="13858"/>
                    <a:pt x="12239" y="13865"/>
                    <a:pt x="12243" y="13871"/>
                  </a:cubicBezTo>
                  <a:lnTo>
                    <a:pt x="12225" y="13885"/>
                  </a:lnTo>
                  <a:cubicBezTo>
                    <a:pt x="12193" y="13907"/>
                    <a:pt x="12183" y="13945"/>
                    <a:pt x="12201" y="13969"/>
                  </a:cubicBezTo>
                  <a:cubicBezTo>
                    <a:pt x="12210" y="13981"/>
                    <a:pt x="12225" y="13987"/>
                    <a:pt x="12242" y="13987"/>
                  </a:cubicBezTo>
                  <a:cubicBezTo>
                    <a:pt x="12257" y="13987"/>
                    <a:pt x="12275" y="13982"/>
                    <a:pt x="12289" y="13971"/>
                  </a:cubicBezTo>
                  <a:lnTo>
                    <a:pt x="12307" y="13959"/>
                  </a:lnTo>
                  <a:cubicBezTo>
                    <a:pt x="12313" y="13964"/>
                    <a:pt x="12317" y="13969"/>
                    <a:pt x="12322" y="13974"/>
                  </a:cubicBezTo>
                  <a:lnTo>
                    <a:pt x="12307" y="13992"/>
                  </a:lnTo>
                  <a:cubicBezTo>
                    <a:pt x="12295" y="14009"/>
                    <a:pt x="12286" y="14029"/>
                    <a:pt x="12289" y="14048"/>
                  </a:cubicBezTo>
                  <a:cubicBezTo>
                    <a:pt x="12290" y="14061"/>
                    <a:pt x="12297" y="14074"/>
                    <a:pt x="12306" y="14080"/>
                  </a:cubicBezTo>
                  <a:cubicBezTo>
                    <a:pt x="12314" y="14086"/>
                    <a:pt x="12324" y="14089"/>
                    <a:pt x="12335" y="14089"/>
                  </a:cubicBezTo>
                  <a:cubicBezTo>
                    <a:pt x="12355" y="14089"/>
                    <a:pt x="12377" y="14079"/>
                    <a:pt x="12392" y="14060"/>
                  </a:cubicBezTo>
                  <a:lnTo>
                    <a:pt x="12406" y="14042"/>
                  </a:lnTo>
                  <a:cubicBezTo>
                    <a:pt x="12412" y="14045"/>
                    <a:pt x="12418" y="14049"/>
                    <a:pt x="12425" y="14052"/>
                  </a:cubicBezTo>
                  <a:lnTo>
                    <a:pt x="12416" y="14074"/>
                  </a:lnTo>
                  <a:cubicBezTo>
                    <a:pt x="12400" y="14108"/>
                    <a:pt x="12410" y="14147"/>
                    <a:pt x="12437" y="14159"/>
                  </a:cubicBezTo>
                  <a:cubicBezTo>
                    <a:pt x="12442" y="14161"/>
                    <a:pt x="12448" y="14162"/>
                    <a:pt x="12453" y="14162"/>
                  </a:cubicBezTo>
                  <a:cubicBezTo>
                    <a:pt x="12476" y="14162"/>
                    <a:pt x="12502" y="14144"/>
                    <a:pt x="12513" y="14117"/>
                  </a:cubicBezTo>
                  <a:lnTo>
                    <a:pt x="12522" y="14096"/>
                  </a:lnTo>
                  <a:cubicBezTo>
                    <a:pt x="12529" y="14097"/>
                    <a:pt x="12536" y="14099"/>
                    <a:pt x="12543" y="14101"/>
                  </a:cubicBezTo>
                  <a:lnTo>
                    <a:pt x="12538" y="14123"/>
                  </a:lnTo>
                  <a:cubicBezTo>
                    <a:pt x="12534" y="14144"/>
                    <a:pt x="12539" y="14165"/>
                    <a:pt x="12550" y="14181"/>
                  </a:cubicBezTo>
                  <a:cubicBezTo>
                    <a:pt x="12558" y="14192"/>
                    <a:pt x="12569" y="14198"/>
                    <a:pt x="12580" y="14201"/>
                  </a:cubicBezTo>
                  <a:lnTo>
                    <a:pt x="12587" y="14201"/>
                  </a:lnTo>
                  <a:cubicBezTo>
                    <a:pt x="12615" y="14201"/>
                    <a:pt x="12638" y="14176"/>
                    <a:pt x="12645" y="14140"/>
                  </a:cubicBezTo>
                  <a:lnTo>
                    <a:pt x="12649" y="14118"/>
                  </a:lnTo>
                  <a:lnTo>
                    <a:pt x="12670" y="14118"/>
                  </a:lnTo>
                  <a:lnTo>
                    <a:pt x="12673" y="14140"/>
                  </a:lnTo>
                  <a:cubicBezTo>
                    <a:pt x="12676" y="14176"/>
                    <a:pt x="12701" y="14203"/>
                    <a:pt x="12729" y="14203"/>
                  </a:cubicBezTo>
                  <a:lnTo>
                    <a:pt x="12733" y="14203"/>
                  </a:lnTo>
                  <a:cubicBezTo>
                    <a:pt x="12745" y="14202"/>
                    <a:pt x="12758" y="14196"/>
                    <a:pt x="12765" y="14186"/>
                  </a:cubicBezTo>
                  <a:cubicBezTo>
                    <a:pt x="12777" y="14172"/>
                    <a:pt x="12782" y="14151"/>
                    <a:pt x="12780" y="14129"/>
                  </a:cubicBezTo>
                  <a:lnTo>
                    <a:pt x="12777" y="14107"/>
                  </a:lnTo>
                  <a:cubicBezTo>
                    <a:pt x="12784" y="14106"/>
                    <a:pt x="12790" y="14104"/>
                    <a:pt x="12797" y="14102"/>
                  </a:cubicBezTo>
                  <a:lnTo>
                    <a:pt x="12805" y="14123"/>
                  </a:lnTo>
                  <a:cubicBezTo>
                    <a:pt x="12817" y="14153"/>
                    <a:pt x="12840" y="14171"/>
                    <a:pt x="12864" y="14171"/>
                  </a:cubicBezTo>
                  <a:cubicBezTo>
                    <a:pt x="12850" y="14179"/>
                    <a:pt x="12839" y="14185"/>
                    <a:pt x="12827" y="14191"/>
                  </a:cubicBezTo>
                  <a:cubicBezTo>
                    <a:pt x="12773" y="14214"/>
                    <a:pt x="12706" y="14223"/>
                    <a:pt x="12640" y="14234"/>
                  </a:cubicBezTo>
                  <a:lnTo>
                    <a:pt x="12603" y="14239"/>
                  </a:lnTo>
                  <a:cubicBezTo>
                    <a:pt x="12587" y="14241"/>
                    <a:pt x="12573" y="14244"/>
                    <a:pt x="12557" y="14246"/>
                  </a:cubicBezTo>
                  <a:cubicBezTo>
                    <a:pt x="12399" y="14218"/>
                    <a:pt x="12257" y="14132"/>
                    <a:pt x="12160" y="14000"/>
                  </a:cubicBezTo>
                  <a:cubicBezTo>
                    <a:pt x="12060" y="13864"/>
                    <a:pt x="12019" y="13696"/>
                    <a:pt x="12046" y="13528"/>
                  </a:cubicBezTo>
                  <a:cubicBezTo>
                    <a:pt x="12072" y="13361"/>
                    <a:pt x="12162" y="13215"/>
                    <a:pt x="12297" y="13115"/>
                  </a:cubicBezTo>
                  <a:cubicBezTo>
                    <a:pt x="12406" y="13034"/>
                    <a:pt x="12536" y="12993"/>
                    <a:pt x="12670" y="12993"/>
                  </a:cubicBezTo>
                  <a:close/>
                  <a:moveTo>
                    <a:pt x="9881" y="10997"/>
                  </a:moveTo>
                  <a:cubicBezTo>
                    <a:pt x="10398" y="10997"/>
                    <a:pt x="10888" y="11247"/>
                    <a:pt x="11194" y="11664"/>
                  </a:cubicBezTo>
                  <a:cubicBezTo>
                    <a:pt x="11723" y="12386"/>
                    <a:pt x="11566" y="13405"/>
                    <a:pt x="10843" y="13934"/>
                  </a:cubicBezTo>
                  <a:cubicBezTo>
                    <a:pt x="10561" y="14140"/>
                    <a:pt x="10231" y="14249"/>
                    <a:pt x="9884" y="14249"/>
                  </a:cubicBezTo>
                  <a:cubicBezTo>
                    <a:pt x="9367" y="14249"/>
                    <a:pt x="8876" y="14001"/>
                    <a:pt x="8571" y="13583"/>
                  </a:cubicBezTo>
                  <a:cubicBezTo>
                    <a:pt x="8315" y="13232"/>
                    <a:pt x="8209" y="12804"/>
                    <a:pt x="8277" y="12374"/>
                  </a:cubicBezTo>
                  <a:cubicBezTo>
                    <a:pt x="8343" y="11945"/>
                    <a:pt x="8573" y="11567"/>
                    <a:pt x="8923" y="11312"/>
                  </a:cubicBezTo>
                  <a:cubicBezTo>
                    <a:pt x="9204" y="11106"/>
                    <a:pt x="9535" y="10997"/>
                    <a:pt x="9881" y="10997"/>
                  </a:cubicBezTo>
                  <a:close/>
                  <a:moveTo>
                    <a:pt x="20556" y="14168"/>
                  </a:moveTo>
                  <a:cubicBezTo>
                    <a:pt x="20558" y="14168"/>
                    <a:pt x="20563" y="14168"/>
                    <a:pt x="20567" y="14170"/>
                  </a:cubicBezTo>
                  <a:cubicBezTo>
                    <a:pt x="20582" y="14172"/>
                    <a:pt x="20594" y="14180"/>
                    <a:pt x="20600" y="14192"/>
                  </a:cubicBezTo>
                  <a:cubicBezTo>
                    <a:pt x="20608" y="14202"/>
                    <a:pt x="20610" y="14213"/>
                    <a:pt x="20608" y="14224"/>
                  </a:cubicBezTo>
                  <a:cubicBezTo>
                    <a:pt x="20603" y="14247"/>
                    <a:pt x="20583" y="14262"/>
                    <a:pt x="20559" y="14262"/>
                  </a:cubicBezTo>
                  <a:cubicBezTo>
                    <a:pt x="20556" y="14262"/>
                    <a:pt x="20553" y="14262"/>
                    <a:pt x="20550" y="14261"/>
                  </a:cubicBezTo>
                  <a:cubicBezTo>
                    <a:pt x="20525" y="14256"/>
                    <a:pt x="20506" y="14232"/>
                    <a:pt x="20509" y="14206"/>
                  </a:cubicBezTo>
                  <a:cubicBezTo>
                    <a:pt x="20511" y="14184"/>
                    <a:pt x="20531" y="14168"/>
                    <a:pt x="20556" y="14168"/>
                  </a:cubicBezTo>
                  <a:close/>
                  <a:moveTo>
                    <a:pt x="8739" y="13981"/>
                  </a:moveTo>
                  <a:lnTo>
                    <a:pt x="8746" y="13989"/>
                  </a:lnTo>
                  <a:lnTo>
                    <a:pt x="8467" y="14269"/>
                  </a:lnTo>
                  <a:lnTo>
                    <a:pt x="8459" y="14260"/>
                  </a:lnTo>
                  <a:lnTo>
                    <a:pt x="8739" y="13981"/>
                  </a:lnTo>
                  <a:close/>
                  <a:moveTo>
                    <a:pt x="2023" y="12961"/>
                  </a:moveTo>
                  <a:lnTo>
                    <a:pt x="3325" y="14261"/>
                  </a:lnTo>
                  <a:lnTo>
                    <a:pt x="3316" y="14270"/>
                  </a:lnTo>
                  <a:lnTo>
                    <a:pt x="2016" y="12968"/>
                  </a:lnTo>
                  <a:lnTo>
                    <a:pt x="2023" y="12961"/>
                  </a:lnTo>
                  <a:close/>
                  <a:moveTo>
                    <a:pt x="13261" y="14190"/>
                  </a:moveTo>
                  <a:cubicBezTo>
                    <a:pt x="13285" y="14190"/>
                    <a:pt x="13303" y="14203"/>
                    <a:pt x="13307" y="14224"/>
                  </a:cubicBezTo>
                  <a:cubicBezTo>
                    <a:pt x="13311" y="14245"/>
                    <a:pt x="13301" y="14264"/>
                    <a:pt x="13282" y="14275"/>
                  </a:cubicBezTo>
                  <a:cubicBezTo>
                    <a:pt x="13279" y="14275"/>
                    <a:pt x="13273" y="14274"/>
                    <a:pt x="13269" y="14274"/>
                  </a:cubicBezTo>
                  <a:cubicBezTo>
                    <a:pt x="13258" y="14274"/>
                    <a:pt x="13247" y="14275"/>
                    <a:pt x="13234" y="14275"/>
                  </a:cubicBezTo>
                  <a:cubicBezTo>
                    <a:pt x="13221" y="14270"/>
                    <a:pt x="13211" y="14259"/>
                    <a:pt x="13208" y="14248"/>
                  </a:cubicBezTo>
                  <a:cubicBezTo>
                    <a:pt x="13206" y="14237"/>
                    <a:pt x="13207" y="14224"/>
                    <a:pt x="13213" y="14214"/>
                  </a:cubicBezTo>
                  <a:cubicBezTo>
                    <a:pt x="13221" y="14202"/>
                    <a:pt x="13233" y="14195"/>
                    <a:pt x="13248" y="14191"/>
                  </a:cubicBezTo>
                  <a:cubicBezTo>
                    <a:pt x="13252" y="14190"/>
                    <a:pt x="13255" y="14190"/>
                    <a:pt x="13261" y="14190"/>
                  </a:cubicBezTo>
                  <a:close/>
                  <a:moveTo>
                    <a:pt x="8772" y="14026"/>
                  </a:moveTo>
                  <a:cubicBezTo>
                    <a:pt x="8776" y="14031"/>
                    <a:pt x="8779" y="14035"/>
                    <a:pt x="8782" y="14040"/>
                  </a:cubicBezTo>
                  <a:lnTo>
                    <a:pt x="8540" y="14281"/>
                  </a:lnTo>
                  <a:lnTo>
                    <a:pt x="8529" y="14270"/>
                  </a:lnTo>
                  <a:lnTo>
                    <a:pt x="8772" y="14026"/>
                  </a:lnTo>
                  <a:close/>
                  <a:moveTo>
                    <a:pt x="2014" y="13031"/>
                  </a:moveTo>
                  <a:lnTo>
                    <a:pt x="3255" y="14271"/>
                  </a:lnTo>
                  <a:lnTo>
                    <a:pt x="3242" y="14282"/>
                  </a:lnTo>
                  <a:lnTo>
                    <a:pt x="2002" y="13042"/>
                  </a:lnTo>
                  <a:lnTo>
                    <a:pt x="2014" y="13031"/>
                  </a:lnTo>
                  <a:close/>
                  <a:moveTo>
                    <a:pt x="14995" y="14064"/>
                  </a:moveTo>
                  <a:lnTo>
                    <a:pt x="14995" y="14064"/>
                  </a:lnTo>
                  <a:cubicBezTo>
                    <a:pt x="15018" y="14067"/>
                    <a:pt x="15041" y="14069"/>
                    <a:pt x="15064" y="14069"/>
                  </a:cubicBezTo>
                  <a:cubicBezTo>
                    <a:pt x="15087" y="14069"/>
                    <a:pt x="15110" y="14067"/>
                    <a:pt x="15133" y="14064"/>
                  </a:cubicBezTo>
                  <a:lnTo>
                    <a:pt x="15133" y="14064"/>
                  </a:lnTo>
                  <a:cubicBezTo>
                    <a:pt x="15116" y="14101"/>
                    <a:pt x="15106" y="14140"/>
                    <a:pt x="15106" y="14182"/>
                  </a:cubicBezTo>
                  <a:cubicBezTo>
                    <a:pt x="15106" y="14223"/>
                    <a:pt x="15116" y="14264"/>
                    <a:pt x="15133" y="14301"/>
                  </a:cubicBezTo>
                  <a:cubicBezTo>
                    <a:pt x="15110" y="14298"/>
                    <a:pt x="15087" y="14296"/>
                    <a:pt x="15064" y="14296"/>
                  </a:cubicBezTo>
                  <a:cubicBezTo>
                    <a:pt x="15041" y="14296"/>
                    <a:pt x="15019" y="14298"/>
                    <a:pt x="14995" y="14301"/>
                  </a:cubicBezTo>
                  <a:cubicBezTo>
                    <a:pt x="15012" y="14265"/>
                    <a:pt x="15022" y="14224"/>
                    <a:pt x="15022" y="14182"/>
                  </a:cubicBezTo>
                  <a:cubicBezTo>
                    <a:pt x="15022" y="14140"/>
                    <a:pt x="15011" y="14101"/>
                    <a:pt x="14995" y="14064"/>
                  </a:cubicBezTo>
                  <a:close/>
                  <a:moveTo>
                    <a:pt x="16595" y="14064"/>
                  </a:moveTo>
                  <a:lnTo>
                    <a:pt x="16595" y="14064"/>
                  </a:lnTo>
                  <a:cubicBezTo>
                    <a:pt x="16577" y="14101"/>
                    <a:pt x="16569" y="14140"/>
                    <a:pt x="16569" y="14182"/>
                  </a:cubicBezTo>
                  <a:cubicBezTo>
                    <a:pt x="16569" y="14224"/>
                    <a:pt x="16579" y="14264"/>
                    <a:pt x="16595" y="14301"/>
                  </a:cubicBezTo>
                  <a:cubicBezTo>
                    <a:pt x="16572" y="14298"/>
                    <a:pt x="16549" y="14296"/>
                    <a:pt x="16527" y="14296"/>
                  </a:cubicBezTo>
                  <a:cubicBezTo>
                    <a:pt x="16502" y="14296"/>
                    <a:pt x="16480" y="14298"/>
                    <a:pt x="16457" y="14301"/>
                  </a:cubicBezTo>
                  <a:cubicBezTo>
                    <a:pt x="16475" y="14265"/>
                    <a:pt x="16483" y="14224"/>
                    <a:pt x="16483" y="14182"/>
                  </a:cubicBezTo>
                  <a:cubicBezTo>
                    <a:pt x="16483" y="14140"/>
                    <a:pt x="16474" y="14101"/>
                    <a:pt x="16456" y="14064"/>
                  </a:cubicBezTo>
                  <a:lnTo>
                    <a:pt x="16456" y="14064"/>
                  </a:lnTo>
                  <a:cubicBezTo>
                    <a:pt x="16479" y="14067"/>
                    <a:pt x="16502" y="14069"/>
                    <a:pt x="16526" y="14069"/>
                  </a:cubicBezTo>
                  <a:cubicBezTo>
                    <a:pt x="16549" y="14069"/>
                    <a:pt x="16572" y="14067"/>
                    <a:pt x="16595" y="14064"/>
                  </a:cubicBezTo>
                  <a:close/>
                  <a:moveTo>
                    <a:pt x="17917" y="14064"/>
                  </a:moveTo>
                  <a:cubicBezTo>
                    <a:pt x="17940" y="14067"/>
                    <a:pt x="17964" y="14069"/>
                    <a:pt x="17987" y="14069"/>
                  </a:cubicBezTo>
                  <a:cubicBezTo>
                    <a:pt x="18010" y="14069"/>
                    <a:pt x="18034" y="14067"/>
                    <a:pt x="18057" y="14064"/>
                  </a:cubicBezTo>
                  <a:lnTo>
                    <a:pt x="18057" y="14064"/>
                  </a:lnTo>
                  <a:cubicBezTo>
                    <a:pt x="18040" y="14101"/>
                    <a:pt x="18029" y="14140"/>
                    <a:pt x="18029" y="14182"/>
                  </a:cubicBezTo>
                  <a:cubicBezTo>
                    <a:pt x="18029" y="14224"/>
                    <a:pt x="18039" y="14264"/>
                    <a:pt x="18056" y="14301"/>
                  </a:cubicBezTo>
                  <a:cubicBezTo>
                    <a:pt x="18033" y="14298"/>
                    <a:pt x="18009" y="14297"/>
                    <a:pt x="17986" y="14297"/>
                  </a:cubicBezTo>
                  <a:cubicBezTo>
                    <a:pt x="17963" y="14297"/>
                    <a:pt x="17940" y="14298"/>
                    <a:pt x="17917" y="14301"/>
                  </a:cubicBezTo>
                  <a:cubicBezTo>
                    <a:pt x="17933" y="14265"/>
                    <a:pt x="17943" y="14224"/>
                    <a:pt x="17943" y="14182"/>
                  </a:cubicBezTo>
                  <a:cubicBezTo>
                    <a:pt x="17943" y="14140"/>
                    <a:pt x="17932" y="14101"/>
                    <a:pt x="17917" y="14064"/>
                  </a:cubicBezTo>
                  <a:close/>
                  <a:moveTo>
                    <a:pt x="19518" y="14064"/>
                  </a:moveTo>
                  <a:lnTo>
                    <a:pt x="19518" y="14064"/>
                  </a:lnTo>
                  <a:cubicBezTo>
                    <a:pt x="19502" y="14101"/>
                    <a:pt x="19492" y="14140"/>
                    <a:pt x="19492" y="14182"/>
                  </a:cubicBezTo>
                  <a:cubicBezTo>
                    <a:pt x="19492" y="14224"/>
                    <a:pt x="19503" y="14264"/>
                    <a:pt x="19518" y="14301"/>
                  </a:cubicBezTo>
                  <a:cubicBezTo>
                    <a:pt x="19496" y="14298"/>
                    <a:pt x="19472" y="14296"/>
                    <a:pt x="19450" y="14296"/>
                  </a:cubicBezTo>
                  <a:cubicBezTo>
                    <a:pt x="19427" y="14296"/>
                    <a:pt x="19404" y="14298"/>
                    <a:pt x="19381" y="14301"/>
                  </a:cubicBezTo>
                  <a:cubicBezTo>
                    <a:pt x="19398" y="14265"/>
                    <a:pt x="19408" y="14224"/>
                    <a:pt x="19408" y="14182"/>
                  </a:cubicBezTo>
                  <a:cubicBezTo>
                    <a:pt x="19408" y="14140"/>
                    <a:pt x="19397" y="14101"/>
                    <a:pt x="19381" y="14064"/>
                  </a:cubicBezTo>
                  <a:lnTo>
                    <a:pt x="19381" y="14064"/>
                  </a:lnTo>
                  <a:cubicBezTo>
                    <a:pt x="19403" y="14067"/>
                    <a:pt x="19426" y="14069"/>
                    <a:pt x="19449" y="14069"/>
                  </a:cubicBezTo>
                  <a:cubicBezTo>
                    <a:pt x="19472" y="14069"/>
                    <a:pt x="19495" y="14067"/>
                    <a:pt x="19518" y="14064"/>
                  </a:cubicBezTo>
                  <a:close/>
                  <a:moveTo>
                    <a:pt x="5707" y="14287"/>
                  </a:moveTo>
                  <a:lnTo>
                    <a:pt x="5707" y="14303"/>
                  </a:lnTo>
                  <a:lnTo>
                    <a:pt x="5014" y="14303"/>
                  </a:lnTo>
                  <a:lnTo>
                    <a:pt x="5014" y="14287"/>
                  </a:lnTo>
                  <a:close/>
                  <a:moveTo>
                    <a:pt x="13670" y="14065"/>
                  </a:moveTo>
                  <a:lnTo>
                    <a:pt x="13670" y="14065"/>
                  </a:lnTo>
                  <a:cubicBezTo>
                    <a:pt x="13653" y="14102"/>
                    <a:pt x="13643" y="14143"/>
                    <a:pt x="13645" y="14184"/>
                  </a:cubicBezTo>
                  <a:cubicBezTo>
                    <a:pt x="13646" y="14224"/>
                    <a:pt x="13656" y="14264"/>
                    <a:pt x="13674" y="14301"/>
                  </a:cubicBezTo>
                  <a:cubicBezTo>
                    <a:pt x="13658" y="14299"/>
                    <a:pt x="13642" y="14298"/>
                    <a:pt x="13625" y="14298"/>
                  </a:cubicBezTo>
                  <a:cubicBezTo>
                    <a:pt x="13620" y="14298"/>
                    <a:pt x="13614" y="14298"/>
                    <a:pt x="13609" y="14298"/>
                  </a:cubicBezTo>
                  <a:cubicBezTo>
                    <a:pt x="13593" y="14300"/>
                    <a:pt x="13577" y="14302"/>
                    <a:pt x="13561" y="14306"/>
                  </a:cubicBezTo>
                  <a:cubicBezTo>
                    <a:pt x="13556" y="14303"/>
                    <a:pt x="13552" y="14302"/>
                    <a:pt x="13548" y="14301"/>
                  </a:cubicBezTo>
                  <a:cubicBezTo>
                    <a:pt x="13557" y="14265"/>
                    <a:pt x="13563" y="14228"/>
                    <a:pt x="13560" y="14190"/>
                  </a:cubicBezTo>
                  <a:cubicBezTo>
                    <a:pt x="13557" y="14147"/>
                    <a:pt x="13543" y="14107"/>
                    <a:pt x="13522" y="14074"/>
                  </a:cubicBezTo>
                  <a:lnTo>
                    <a:pt x="13522" y="14074"/>
                  </a:lnTo>
                  <a:cubicBezTo>
                    <a:pt x="13534" y="14074"/>
                    <a:pt x="13546" y="14074"/>
                    <a:pt x="13558" y="14074"/>
                  </a:cubicBezTo>
                  <a:cubicBezTo>
                    <a:pt x="13571" y="14074"/>
                    <a:pt x="13583" y="14074"/>
                    <a:pt x="13596" y="14074"/>
                  </a:cubicBezTo>
                  <a:cubicBezTo>
                    <a:pt x="13621" y="14071"/>
                    <a:pt x="13646" y="14068"/>
                    <a:pt x="13670" y="14065"/>
                  </a:cubicBezTo>
                  <a:close/>
                  <a:moveTo>
                    <a:pt x="13269" y="13985"/>
                  </a:moveTo>
                  <a:cubicBezTo>
                    <a:pt x="13401" y="13985"/>
                    <a:pt x="13506" y="14074"/>
                    <a:pt x="13514" y="14191"/>
                  </a:cubicBezTo>
                  <a:cubicBezTo>
                    <a:pt x="13518" y="14229"/>
                    <a:pt x="13513" y="14263"/>
                    <a:pt x="13502" y="14295"/>
                  </a:cubicBezTo>
                  <a:cubicBezTo>
                    <a:pt x="13464" y="14288"/>
                    <a:pt x="13426" y="14282"/>
                    <a:pt x="13386" y="14279"/>
                  </a:cubicBezTo>
                  <a:cubicBezTo>
                    <a:pt x="13396" y="14256"/>
                    <a:pt x="13398" y="14233"/>
                    <a:pt x="13395" y="14207"/>
                  </a:cubicBezTo>
                  <a:cubicBezTo>
                    <a:pt x="13384" y="14144"/>
                    <a:pt x="13326" y="14100"/>
                    <a:pt x="13258" y="14100"/>
                  </a:cubicBezTo>
                  <a:cubicBezTo>
                    <a:pt x="13248" y="14100"/>
                    <a:pt x="13237" y="14101"/>
                    <a:pt x="13226" y="14103"/>
                  </a:cubicBezTo>
                  <a:cubicBezTo>
                    <a:pt x="13186" y="14113"/>
                    <a:pt x="13152" y="14138"/>
                    <a:pt x="13132" y="14171"/>
                  </a:cubicBezTo>
                  <a:cubicBezTo>
                    <a:pt x="13113" y="14201"/>
                    <a:pt x="13110" y="14237"/>
                    <a:pt x="13118" y="14270"/>
                  </a:cubicBezTo>
                  <a:cubicBezTo>
                    <a:pt x="13120" y="14274"/>
                    <a:pt x="13123" y="14276"/>
                    <a:pt x="13124" y="14279"/>
                  </a:cubicBezTo>
                  <a:cubicBezTo>
                    <a:pt x="13049" y="14287"/>
                    <a:pt x="12976" y="14301"/>
                    <a:pt x="12905" y="14319"/>
                  </a:cubicBezTo>
                  <a:lnTo>
                    <a:pt x="12862" y="14219"/>
                  </a:lnTo>
                  <a:cubicBezTo>
                    <a:pt x="12920" y="14191"/>
                    <a:pt x="12976" y="14144"/>
                    <a:pt x="13032" y="14101"/>
                  </a:cubicBezTo>
                  <a:cubicBezTo>
                    <a:pt x="13095" y="14050"/>
                    <a:pt x="13155" y="14003"/>
                    <a:pt x="13201" y="13992"/>
                  </a:cubicBezTo>
                  <a:cubicBezTo>
                    <a:pt x="13223" y="13987"/>
                    <a:pt x="13247" y="13985"/>
                    <a:pt x="13269" y="13985"/>
                  </a:cubicBezTo>
                  <a:close/>
                  <a:moveTo>
                    <a:pt x="20575" y="13971"/>
                  </a:moveTo>
                  <a:cubicBezTo>
                    <a:pt x="20584" y="13971"/>
                    <a:pt x="20592" y="13972"/>
                    <a:pt x="20600" y="13973"/>
                  </a:cubicBezTo>
                  <a:cubicBezTo>
                    <a:pt x="20684" y="13987"/>
                    <a:pt x="20756" y="14033"/>
                    <a:pt x="20793" y="14101"/>
                  </a:cubicBezTo>
                  <a:cubicBezTo>
                    <a:pt x="20826" y="14156"/>
                    <a:pt x="20832" y="14219"/>
                    <a:pt x="20814" y="14276"/>
                  </a:cubicBezTo>
                  <a:cubicBezTo>
                    <a:pt x="20810" y="14282"/>
                    <a:pt x="20808" y="14288"/>
                    <a:pt x="20805" y="14295"/>
                  </a:cubicBezTo>
                  <a:cubicBezTo>
                    <a:pt x="20764" y="14288"/>
                    <a:pt x="20723" y="14282"/>
                    <a:pt x="20682" y="14280"/>
                  </a:cubicBezTo>
                  <a:cubicBezTo>
                    <a:pt x="20688" y="14270"/>
                    <a:pt x="20693" y="14258"/>
                    <a:pt x="20698" y="14244"/>
                  </a:cubicBezTo>
                  <a:cubicBezTo>
                    <a:pt x="20705" y="14211"/>
                    <a:pt x="20699" y="14176"/>
                    <a:pt x="20679" y="14145"/>
                  </a:cubicBezTo>
                  <a:cubicBezTo>
                    <a:pt x="20657" y="14113"/>
                    <a:pt x="20622" y="14090"/>
                    <a:pt x="20582" y="14083"/>
                  </a:cubicBezTo>
                  <a:cubicBezTo>
                    <a:pt x="20573" y="14082"/>
                    <a:pt x="20564" y="14081"/>
                    <a:pt x="20556" y="14081"/>
                  </a:cubicBezTo>
                  <a:cubicBezTo>
                    <a:pt x="20485" y="14081"/>
                    <a:pt x="20426" y="14131"/>
                    <a:pt x="20419" y="14196"/>
                  </a:cubicBezTo>
                  <a:cubicBezTo>
                    <a:pt x="20415" y="14225"/>
                    <a:pt x="20423" y="14256"/>
                    <a:pt x="20439" y="14281"/>
                  </a:cubicBezTo>
                  <a:cubicBezTo>
                    <a:pt x="20365" y="14288"/>
                    <a:pt x="20294" y="14302"/>
                    <a:pt x="20224" y="14320"/>
                  </a:cubicBezTo>
                  <a:cubicBezTo>
                    <a:pt x="20218" y="14319"/>
                    <a:pt x="20209" y="14317"/>
                    <a:pt x="20203" y="14317"/>
                  </a:cubicBezTo>
                  <a:lnTo>
                    <a:pt x="20203" y="14050"/>
                  </a:lnTo>
                  <a:cubicBezTo>
                    <a:pt x="20267" y="14044"/>
                    <a:pt x="20339" y="14024"/>
                    <a:pt x="20406" y="14006"/>
                  </a:cubicBezTo>
                  <a:cubicBezTo>
                    <a:pt x="20470" y="13989"/>
                    <a:pt x="20529" y="13971"/>
                    <a:pt x="20575" y="13971"/>
                  </a:cubicBezTo>
                  <a:close/>
                  <a:moveTo>
                    <a:pt x="20864" y="14165"/>
                  </a:moveTo>
                  <a:lnTo>
                    <a:pt x="20864" y="14165"/>
                  </a:lnTo>
                  <a:cubicBezTo>
                    <a:pt x="20888" y="14177"/>
                    <a:pt x="20909" y="14190"/>
                    <a:pt x="20934" y="14197"/>
                  </a:cubicBezTo>
                  <a:cubicBezTo>
                    <a:pt x="20958" y="14205"/>
                    <a:pt x="20980" y="14212"/>
                    <a:pt x="21004" y="14218"/>
                  </a:cubicBezTo>
                  <a:cubicBezTo>
                    <a:pt x="20974" y="14245"/>
                    <a:pt x="20950" y="14279"/>
                    <a:pt x="20936" y="14318"/>
                  </a:cubicBezTo>
                  <a:cubicBezTo>
                    <a:pt x="20936" y="14319"/>
                    <a:pt x="20936" y="14319"/>
                    <a:pt x="20934" y="14321"/>
                  </a:cubicBezTo>
                  <a:cubicBezTo>
                    <a:pt x="20906" y="14314"/>
                    <a:pt x="20879" y="14307"/>
                    <a:pt x="20851" y="14301"/>
                  </a:cubicBezTo>
                  <a:cubicBezTo>
                    <a:pt x="20853" y="14297"/>
                    <a:pt x="20855" y="14295"/>
                    <a:pt x="20857" y="14291"/>
                  </a:cubicBezTo>
                  <a:cubicBezTo>
                    <a:pt x="20870" y="14251"/>
                    <a:pt x="20873" y="14207"/>
                    <a:pt x="20864" y="14165"/>
                  </a:cubicBezTo>
                  <a:close/>
                  <a:moveTo>
                    <a:pt x="8806" y="14081"/>
                  </a:moveTo>
                  <a:cubicBezTo>
                    <a:pt x="8808" y="14084"/>
                    <a:pt x="8810" y="14087"/>
                    <a:pt x="8811" y="14090"/>
                  </a:cubicBezTo>
                  <a:lnTo>
                    <a:pt x="8551" y="14351"/>
                  </a:lnTo>
                  <a:lnTo>
                    <a:pt x="8543" y="14344"/>
                  </a:lnTo>
                  <a:lnTo>
                    <a:pt x="8806" y="14081"/>
                  </a:lnTo>
                  <a:close/>
                  <a:moveTo>
                    <a:pt x="1939" y="13043"/>
                  </a:moveTo>
                  <a:lnTo>
                    <a:pt x="3240" y="14345"/>
                  </a:lnTo>
                  <a:lnTo>
                    <a:pt x="3232" y="14353"/>
                  </a:lnTo>
                  <a:lnTo>
                    <a:pt x="1931" y="13052"/>
                  </a:lnTo>
                  <a:lnTo>
                    <a:pt x="1939" y="13043"/>
                  </a:lnTo>
                  <a:close/>
                  <a:moveTo>
                    <a:pt x="5705" y="14349"/>
                  </a:moveTo>
                  <a:lnTo>
                    <a:pt x="5705" y="14359"/>
                  </a:lnTo>
                  <a:lnTo>
                    <a:pt x="4971" y="14359"/>
                  </a:lnTo>
                  <a:lnTo>
                    <a:pt x="4971" y="14349"/>
                  </a:lnTo>
                  <a:close/>
                  <a:moveTo>
                    <a:pt x="21210" y="14358"/>
                  </a:moveTo>
                  <a:cubicBezTo>
                    <a:pt x="21206" y="14359"/>
                    <a:pt x="21204" y="14359"/>
                    <a:pt x="21199" y="14359"/>
                  </a:cubicBezTo>
                  <a:cubicBezTo>
                    <a:pt x="21202" y="14359"/>
                    <a:pt x="21205" y="14358"/>
                    <a:pt x="21207" y="14358"/>
                  </a:cubicBezTo>
                  <a:close/>
                  <a:moveTo>
                    <a:pt x="8837" y="14129"/>
                  </a:moveTo>
                  <a:cubicBezTo>
                    <a:pt x="8841" y="14135"/>
                    <a:pt x="8844" y="14139"/>
                    <a:pt x="8847" y="14143"/>
                  </a:cubicBezTo>
                  <a:lnTo>
                    <a:pt x="8625" y="14366"/>
                  </a:lnTo>
                  <a:lnTo>
                    <a:pt x="8613" y="14354"/>
                  </a:lnTo>
                  <a:lnTo>
                    <a:pt x="8837" y="14129"/>
                  </a:lnTo>
                  <a:close/>
                  <a:moveTo>
                    <a:pt x="1929" y="13115"/>
                  </a:moveTo>
                  <a:lnTo>
                    <a:pt x="3171" y="14355"/>
                  </a:lnTo>
                  <a:lnTo>
                    <a:pt x="3158" y="14367"/>
                  </a:lnTo>
                  <a:lnTo>
                    <a:pt x="1918" y="13127"/>
                  </a:lnTo>
                  <a:lnTo>
                    <a:pt x="1929" y="13115"/>
                  </a:lnTo>
                  <a:close/>
                  <a:moveTo>
                    <a:pt x="9189" y="14140"/>
                  </a:moveTo>
                  <a:cubicBezTo>
                    <a:pt x="9205" y="14147"/>
                    <a:pt x="9220" y="14155"/>
                    <a:pt x="9235" y="14161"/>
                  </a:cubicBezTo>
                  <a:cubicBezTo>
                    <a:pt x="9226" y="14168"/>
                    <a:pt x="9219" y="14174"/>
                    <a:pt x="9214" y="14181"/>
                  </a:cubicBezTo>
                  <a:cubicBezTo>
                    <a:pt x="9203" y="14200"/>
                    <a:pt x="9198" y="14223"/>
                    <a:pt x="9204" y="14245"/>
                  </a:cubicBezTo>
                  <a:cubicBezTo>
                    <a:pt x="9209" y="14270"/>
                    <a:pt x="9224" y="14290"/>
                    <a:pt x="9245" y="14301"/>
                  </a:cubicBezTo>
                  <a:cubicBezTo>
                    <a:pt x="9259" y="14311"/>
                    <a:pt x="9274" y="14314"/>
                    <a:pt x="9292" y="14314"/>
                  </a:cubicBezTo>
                  <a:cubicBezTo>
                    <a:pt x="9322" y="14314"/>
                    <a:pt x="9350" y="14298"/>
                    <a:pt x="9366" y="14274"/>
                  </a:cubicBezTo>
                  <a:cubicBezTo>
                    <a:pt x="9378" y="14255"/>
                    <a:pt x="9379" y="14234"/>
                    <a:pt x="9375" y="14214"/>
                  </a:cubicBezTo>
                  <a:lnTo>
                    <a:pt x="9375" y="14214"/>
                  </a:lnTo>
                  <a:cubicBezTo>
                    <a:pt x="9401" y="14222"/>
                    <a:pt x="9429" y="14230"/>
                    <a:pt x="9456" y="14238"/>
                  </a:cubicBezTo>
                  <a:cubicBezTo>
                    <a:pt x="9464" y="14249"/>
                    <a:pt x="9474" y="14259"/>
                    <a:pt x="9484" y="14267"/>
                  </a:cubicBezTo>
                  <a:lnTo>
                    <a:pt x="9468" y="14295"/>
                  </a:lnTo>
                  <a:lnTo>
                    <a:pt x="9419" y="14381"/>
                  </a:lnTo>
                  <a:cubicBezTo>
                    <a:pt x="9382" y="14366"/>
                    <a:pt x="9340" y="14360"/>
                    <a:pt x="9301" y="14355"/>
                  </a:cubicBezTo>
                  <a:cubicBezTo>
                    <a:pt x="9269" y="14351"/>
                    <a:pt x="9237" y="14346"/>
                    <a:pt x="9224" y="14338"/>
                  </a:cubicBezTo>
                  <a:cubicBezTo>
                    <a:pt x="9190" y="14318"/>
                    <a:pt x="9168" y="14287"/>
                    <a:pt x="9160" y="14251"/>
                  </a:cubicBezTo>
                  <a:cubicBezTo>
                    <a:pt x="9152" y="14218"/>
                    <a:pt x="9158" y="14184"/>
                    <a:pt x="9176" y="14156"/>
                  </a:cubicBezTo>
                  <a:cubicBezTo>
                    <a:pt x="9179" y="14151"/>
                    <a:pt x="9184" y="14145"/>
                    <a:pt x="9189" y="14140"/>
                  </a:cubicBezTo>
                  <a:close/>
                  <a:moveTo>
                    <a:pt x="21146" y="14384"/>
                  </a:moveTo>
                  <a:lnTo>
                    <a:pt x="21146" y="14384"/>
                  </a:lnTo>
                  <a:cubicBezTo>
                    <a:pt x="21144" y="14387"/>
                    <a:pt x="21142" y="14389"/>
                    <a:pt x="21140" y="14392"/>
                  </a:cubicBezTo>
                  <a:cubicBezTo>
                    <a:pt x="21142" y="14389"/>
                    <a:pt x="21143" y="14387"/>
                    <a:pt x="21146" y="14384"/>
                  </a:cubicBezTo>
                  <a:close/>
                  <a:moveTo>
                    <a:pt x="5707" y="14406"/>
                  </a:moveTo>
                  <a:lnTo>
                    <a:pt x="5707" y="14423"/>
                  </a:lnTo>
                  <a:lnTo>
                    <a:pt x="5014" y="14423"/>
                  </a:lnTo>
                  <a:lnTo>
                    <a:pt x="5014" y="14406"/>
                  </a:lnTo>
                  <a:close/>
                  <a:moveTo>
                    <a:pt x="13954" y="13936"/>
                  </a:moveTo>
                  <a:cubicBezTo>
                    <a:pt x="13985" y="13936"/>
                    <a:pt x="14036" y="13959"/>
                    <a:pt x="14091" y="13981"/>
                  </a:cubicBezTo>
                  <a:cubicBezTo>
                    <a:pt x="14159" y="14010"/>
                    <a:pt x="14236" y="14043"/>
                    <a:pt x="14310" y="14049"/>
                  </a:cubicBezTo>
                  <a:lnTo>
                    <a:pt x="14310" y="14316"/>
                  </a:lnTo>
                  <a:cubicBezTo>
                    <a:pt x="14236" y="14321"/>
                    <a:pt x="14158" y="14354"/>
                    <a:pt x="14090" y="14385"/>
                  </a:cubicBezTo>
                  <a:cubicBezTo>
                    <a:pt x="14036" y="14407"/>
                    <a:pt x="13984" y="14429"/>
                    <a:pt x="13952" y="14429"/>
                  </a:cubicBezTo>
                  <a:cubicBezTo>
                    <a:pt x="13931" y="14429"/>
                    <a:pt x="13910" y="14427"/>
                    <a:pt x="13890" y="14422"/>
                  </a:cubicBezTo>
                  <a:cubicBezTo>
                    <a:pt x="13859" y="14406"/>
                    <a:pt x="13827" y="14391"/>
                    <a:pt x="13793" y="14377"/>
                  </a:cubicBezTo>
                  <a:cubicBezTo>
                    <a:pt x="13785" y="14371"/>
                    <a:pt x="13775" y="14365"/>
                    <a:pt x="13767" y="14356"/>
                  </a:cubicBezTo>
                  <a:cubicBezTo>
                    <a:pt x="13719" y="14311"/>
                    <a:pt x="13693" y="14249"/>
                    <a:pt x="13691" y="14182"/>
                  </a:cubicBezTo>
                  <a:cubicBezTo>
                    <a:pt x="13688" y="14118"/>
                    <a:pt x="13716" y="14055"/>
                    <a:pt x="13767" y="14008"/>
                  </a:cubicBezTo>
                  <a:cubicBezTo>
                    <a:pt x="13817" y="13963"/>
                    <a:pt x="13883" y="13936"/>
                    <a:pt x="13954" y="13936"/>
                  </a:cubicBezTo>
                  <a:close/>
                  <a:moveTo>
                    <a:pt x="14714" y="13936"/>
                  </a:moveTo>
                  <a:cubicBezTo>
                    <a:pt x="14858" y="13936"/>
                    <a:pt x="14975" y="14047"/>
                    <a:pt x="14975" y="14182"/>
                  </a:cubicBezTo>
                  <a:cubicBezTo>
                    <a:pt x="14975" y="14318"/>
                    <a:pt x="14858" y="14429"/>
                    <a:pt x="14714" y="14429"/>
                  </a:cubicBezTo>
                  <a:cubicBezTo>
                    <a:pt x="14682" y="14429"/>
                    <a:pt x="14631" y="14407"/>
                    <a:pt x="14577" y="14385"/>
                  </a:cubicBezTo>
                  <a:cubicBezTo>
                    <a:pt x="14508" y="14355"/>
                    <a:pt x="14430" y="14322"/>
                    <a:pt x="14356" y="14316"/>
                  </a:cubicBezTo>
                  <a:lnTo>
                    <a:pt x="14356" y="14049"/>
                  </a:lnTo>
                  <a:cubicBezTo>
                    <a:pt x="14430" y="14044"/>
                    <a:pt x="14508" y="14011"/>
                    <a:pt x="14577" y="13981"/>
                  </a:cubicBezTo>
                  <a:cubicBezTo>
                    <a:pt x="14631" y="13959"/>
                    <a:pt x="14682" y="13936"/>
                    <a:pt x="14714" y="13936"/>
                  </a:cubicBezTo>
                  <a:close/>
                  <a:moveTo>
                    <a:pt x="15415" y="13936"/>
                  </a:moveTo>
                  <a:cubicBezTo>
                    <a:pt x="15447" y="13936"/>
                    <a:pt x="15498" y="13959"/>
                    <a:pt x="15552" y="13981"/>
                  </a:cubicBezTo>
                  <a:cubicBezTo>
                    <a:pt x="15621" y="14010"/>
                    <a:pt x="15699" y="14043"/>
                    <a:pt x="15773" y="14049"/>
                  </a:cubicBezTo>
                  <a:lnTo>
                    <a:pt x="15773" y="14316"/>
                  </a:lnTo>
                  <a:cubicBezTo>
                    <a:pt x="15699" y="14321"/>
                    <a:pt x="15621" y="14354"/>
                    <a:pt x="15552" y="14385"/>
                  </a:cubicBezTo>
                  <a:cubicBezTo>
                    <a:pt x="15498" y="14407"/>
                    <a:pt x="15447" y="14429"/>
                    <a:pt x="15415" y="14429"/>
                  </a:cubicBezTo>
                  <a:cubicBezTo>
                    <a:pt x="15346" y="14429"/>
                    <a:pt x="15278" y="14403"/>
                    <a:pt x="15230" y="14356"/>
                  </a:cubicBezTo>
                  <a:cubicBezTo>
                    <a:pt x="15180" y="14311"/>
                    <a:pt x="15153" y="14249"/>
                    <a:pt x="15153" y="14182"/>
                  </a:cubicBezTo>
                  <a:cubicBezTo>
                    <a:pt x="15153" y="14047"/>
                    <a:pt x="15270" y="13936"/>
                    <a:pt x="15415" y="13936"/>
                  </a:cubicBezTo>
                  <a:close/>
                  <a:moveTo>
                    <a:pt x="16177" y="13936"/>
                  </a:moveTo>
                  <a:cubicBezTo>
                    <a:pt x="16322" y="13936"/>
                    <a:pt x="16439" y="14047"/>
                    <a:pt x="16439" y="14182"/>
                  </a:cubicBezTo>
                  <a:cubicBezTo>
                    <a:pt x="16439" y="14318"/>
                    <a:pt x="16322" y="14429"/>
                    <a:pt x="16177" y="14429"/>
                  </a:cubicBezTo>
                  <a:cubicBezTo>
                    <a:pt x="16145" y="14429"/>
                    <a:pt x="16094" y="14407"/>
                    <a:pt x="16038" y="14385"/>
                  </a:cubicBezTo>
                  <a:cubicBezTo>
                    <a:pt x="15970" y="14355"/>
                    <a:pt x="15892" y="14322"/>
                    <a:pt x="15818" y="14316"/>
                  </a:cubicBezTo>
                  <a:lnTo>
                    <a:pt x="15818" y="14049"/>
                  </a:lnTo>
                  <a:cubicBezTo>
                    <a:pt x="15892" y="14044"/>
                    <a:pt x="15970" y="14011"/>
                    <a:pt x="16038" y="13981"/>
                  </a:cubicBezTo>
                  <a:cubicBezTo>
                    <a:pt x="16092" y="13958"/>
                    <a:pt x="16144" y="13936"/>
                    <a:pt x="16177" y="13936"/>
                  </a:cubicBezTo>
                  <a:close/>
                  <a:moveTo>
                    <a:pt x="16876" y="13936"/>
                  </a:moveTo>
                  <a:cubicBezTo>
                    <a:pt x="16907" y="13936"/>
                    <a:pt x="16958" y="13959"/>
                    <a:pt x="17014" y="13981"/>
                  </a:cubicBezTo>
                  <a:cubicBezTo>
                    <a:pt x="17082" y="14010"/>
                    <a:pt x="17160" y="14043"/>
                    <a:pt x="17234" y="14049"/>
                  </a:cubicBezTo>
                  <a:lnTo>
                    <a:pt x="17234" y="14316"/>
                  </a:lnTo>
                  <a:cubicBezTo>
                    <a:pt x="17160" y="14321"/>
                    <a:pt x="17082" y="14354"/>
                    <a:pt x="17014" y="14385"/>
                  </a:cubicBezTo>
                  <a:cubicBezTo>
                    <a:pt x="16960" y="14408"/>
                    <a:pt x="16908" y="14429"/>
                    <a:pt x="16876" y="14429"/>
                  </a:cubicBezTo>
                  <a:cubicBezTo>
                    <a:pt x="16730" y="14429"/>
                    <a:pt x="16613" y="14318"/>
                    <a:pt x="16613" y="14182"/>
                  </a:cubicBezTo>
                  <a:cubicBezTo>
                    <a:pt x="16613" y="14047"/>
                    <a:pt x="16732" y="13936"/>
                    <a:pt x="16876" y="13936"/>
                  </a:cubicBezTo>
                  <a:close/>
                  <a:moveTo>
                    <a:pt x="17636" y="13936"/>
                  </a:moveTo>
                  <a:cubicBezTo>
                    <a:pt x="17782" y="13936"/>
                    <a:pt x="17899" y="14047"/>
                    <a:pt x="17899" y="14182"/>
                  </a:cubicBezTo>
                  <a:cubicBezTo>
                    <a:pt x="17899" y="14318"/>
                    <a:pt x="17782" y="14429"/>
                    <a:pt x="17636" y="14429"/>
                  </a:cubicBezTo>
                  <a:cubicBezTo>
                    <a:pt x="17604" y="14429"/>
                    <a:pt x="17553" y="14407"/>
                    <a:pt x="17499" y="14385"/>
                  </a:cubicBezTo>
                  <a:cubicBezTo>
                    <a:pt x="17430" y="14355"/>
                    <a:pt x="17352" y="14322"/>
                    <a:pt x="17279" y="14316"/>
                  </a:cubicBezTo>
                  <a:lnTo>
                    <a:pt x="17279" y="14049"/>
                  </a:lnTo>
                  <a:cubicBezTo>
                    <a:pt x="17352" y="14044"/>
                    <a:pt x="17430" y="14011"/>
                    <a:pt x="17499" y="13981"/>
                  </a:cubicBezTo>
                  <a:cubicBezTo>
                    <a:pt x="17553" y="13958"/>
                    <a:pt x="17604" y="13936"/>
                    <a:pt x="17636" y="13936"/>
                  </a:cubicBezTo>
                  <a:close/>
                  <a:moveTo>
                    <a:pt x="18337" y="13936"/>
                  </a:moveTo>
                  <a:cubicBezTo>
                    <a:pt x="18369" y="13936"/>
                    <a:pt x="18421" y="13959"/>
                    <a:pt x="18474" y="13981"/>
                  </a:cubicBezTo>
                  <a:cubicBezTo>
                    <a:pt x="18543" y="14010"/>
                    <a:pt x="18621" y="14043"/>
                    <a:pt x="18695" y="14049"/>
                  </a:cubicBezTo>
                  <a:lnTo>
                    <a:pt x="18695" y="14316"/>
                  </a:lnTo>
                  <a:cubicBezTo>
                    <a:pt x="18621" y="14321"/>
                    <a:pt x="18543" y="14354"/>
                    <a:pt x="18474" y="14385"/>
                  </a:cubicBezTo>
                  <a:cubicBezTo>
                    <a:pt x="18421" y="14407"/>
                    <a:pt x="18369" y="14429"/>
                    <a:pt x="18337" y="14429"/>
                  </a:cubicBezTo>
                  <a:cubicBezTo>
                    <a:pt x="18192" y="14429"/>
                    <a:pt x="18075" y="14318"/>
                    <a:pt x="18075" y="14182"/>
                  </a:cubicBezTo>
                  <a:cubicBezTo>
                    <a:pt x="18075" y="14047"/>
                    <a:pt x="18192" y="13936"/>
                    <a:pt x="18337" y="13936"/>
                  </a:cubicBezTo>
                  <a:close/>
                  <a:moveTo>
                    <a:pt x="19098" y="13936"/>
                  </a:moveTo>
                  <a:cubicBezTo>
                    <a:pt x="19243" y="13936"/>
                    <a:pt x="19360" y="14047"/>
                    <a:pt x="19360" y="14182"/>
                  </a:cubicBezTo>
                  <a:cubicBezTo>
                    <a:pt x="19360" y="14318"/>
                    <a:pt x="19243" y="14429"/>
                    <a:pt x="19098" y="14429"/>
                  </a:cubicBezTo>
                  <a:cubicBezTo>
                    <a:pt x="19066" y="14429"/>
                    <a:pt x="19015" y="14407"/>
                    <a:pt x="18960" y="14385"/>
                  </a:cubicBezTo>
                  <a:cubicBezTo>
                    <a:pt x="18891" y="14355"/>
                    <a:pt x="18813" y="14322"/>
                    <a:pt x="18739" y="14316"/>
                  </a:cubicBezTo>
                  <a:lnTo>
                    <a:pt x="18739" y="14049"/>
                  </a:lnTo>
                  <a:lnTo>
                    <a:pt x="18741" y="14049"/>
                  </a:lnTo>
                  <a:cubicBezTo>
                    <a:pt x="18815" y="14043"/>
                    <a:pt x="18892" y="14011"/>
                    <a:pt x="18961" y="13981"/>
                  </a:cubicBezTo>
                  <a:cubicBezTo>
                    <a:pt x="19015" y="13958"/>
                    <a:pt x="19066" y="13936"/>
                    <a:pt x="19098" y="13936"/>
                  </a:cubicBezTo>
                  <a:close/>
                  <a:moveTo>
                    <a:pt x="19799" y="13936"/>
                  </a:moveTo>
                  <a:cubicBezTo>
                    <a:pt x="19831" y="13936"/>
                    <a:pt x="19882" y="13959"/>
                    <a:pt x="19936" y="13981"/>
                  </a:cubicBezTo>
                  <a:cubicBezTo>
                    <a:pt x="20005" y="14010"/>
                    <a:pt x="20083" y="14043"/>
                    <a:pt x="20157" y="14049"/>
                  </a:cubicBezTo>
                  <a:lnTo>
                    <a:pt x="20157" y="14316"/>
                  </a:lnTo>
                  <a:cubicBezTo>
                    <a:pt x="20083" y="14321"/>
                    <a:pt x="20005" y="14354"/>
                    <a:pt x="19936" y="14385"/>
                  </a:cubicBezTo>
                  <a:cubicBezTo>
                    <a:pt x="19882" y="14407"/>
                    <a:pt x="19831" y="14429"/>
                    <a:pt x="19799" y="14429"/>
                  </a:cubicBezTo>
                  <a:cubicBezTo>
                    <a:pt x="19655" y="14429"/>
                    <a:pt x="19537" y="14318"/>
                    <a:pt x="19537" y="14182"/>
                  </a:cubicBezTo>
                  <a:cubicBezTo>
                    <a:pt x="19536" y="14047"/>
                    <a:pt x="19655" y="13936"/>
                    <a:pt x="19799" y="13936"/>
                  </a:cubicBezTo>
                  <a:close/>
                  <a:moveTo>
                    <a:pt x="8887" y="14168"/>
                  </a:moveTo>
                  <a:cubicBezTo>
                    <a:pt x="8891" y="14170"/>
                    <a:pt x="8894" y="14172"/>
                    <a:pt x="8898" y="14174"/>
                  </a:cubicBezTo>
                  <a:lnTo>
                    <a:pt x="8634" y="14435"/>
                  </a:lnTo>
                  <a:lnTo>
                    <a:pt x="8626" y="14428"/>
                  </a:lnTo>
                  <a:lnTo>
                    <a:pt x="8887" y="14168"/>
                  </a:lnTo>
                  <a:close/>
                  <a:moveTo>
                    <a:pt x="1855" y="13128"/>
                  </a:moveTo>
                  <a:lnTo>
                    <a:pt x="3157" y="14429"/>
                  </a:lnTo>
                  <a:lnTo>
                    <a:pt x="3149" y="14437"/>
                  </a:lnTo>
                  <a:lnTo>
                    <a:pt x="1848" y="13136"/>
                  </a:lnTo>
                  <a:lnTo>
                    <a:pt x="1855" y="13128"/>
                  </a:lnTo>
                  <a:close/>
                  <a:moveTo>
                    <a:pt x="12576" y="14445"/>
                  </a:moveTo>
                  <a:cubicBezTo>
                    <a:pt x="12573" y="14445"/>
                    <a:pt x="12569" y="14446"/>
                    <a:pt x="12567" y="14446"/>
                  </a:cubicBezTo>
                  <a:cubicBezTo>
                    <a:pt x="12568" y="14446"/>
                    <a:pt x="12569" y="14445"/>
                    <a:pt x="12572" y="14445"/>
                  </a:cubicBezTo>
                  <a:close/>
                  <a:moveTo>
                    <a:pt x="1847" y="13198"/>
                  </a:moveTo>
                  <a:lnTo>
                    <a:pt x="3087" y="14438"/>
                  </a:lnTo>
                  <a:lnTo>
                    <a:pt x="3076" y="14450"/>
                  </a:lnTo>
                  <a:lnTo>
                    <a:pt x="1834" y="13210"/>
                  </a:lnTo>
                  <a:lnTo>
                    <a:pt x="1847" y="13198"/>
                  </a:lnTo>
                  <a:close/>
                  <a:moveTo>
                    <a:pt x="8947" y="14187"/>
                  </a:moveTo>
                  <a:cubicBezTo>
                    <a:pt x="8955" y="14190"/>
                    <a:pt x="8961" y="14191"/>
                    <a:pt x="8969" y="14192"/>
                  </a:cubicBezTo>
                  <a:lnTo>
                    <a:pt x="8710" y="14450"/>
                  </a:lnTo>
                  <a:lnTo>
                    <a:pt x="8698" y="14438"/>
                  </a:lnTo>
                  <a:lnTo>
                    <a:pt x="8947" y="14187"/>
                  </a:lnTo>
                  <a:close/>
                  <a:moveTo>
                    <a:pt x="21211" y="14402"/>
                  </a:moveTo>
                  <a:cubicBezTo>
                    <a:pt x="21221" y="14402"/>
                    <a:pt x="21229" y="14404"/>
                    <a:pt x="21239" y="14409"/>
                  </a:cubicBezTo>
                  <a:cubicBezTo>
                    <a:pt x="21252" y="14416"/>
                    <a:pt x="21262" y="14428"/>
                    <a:pt x="21264" y="14443"/>
                  </a:cubicBezTo>
                  <a:lnTo>
                    <a:pt x="21264" y="14453"/>
                  </a:lnTo>
                  <a:cubicBezTo>
                    <a:pt x="21237" y="14438"/>
                    <a:pt x="21210" y="14425"/>
                    <a:pt x="21184" y="14412"/>
                  </a:cubicBezTo>
                  <a:cubicBezTo>
                    <a:pt x="21191" y="14406"/>
                    <a:pt x="21201" y="14402"/>
                    <a:pt x="21211" y="14402"/>
                  </a:cubicBezTo>
                  <a:close/>
                  <a:moveTo>
                    <a:pt x="5705" y="14469"/>
                  </a:moveTo>
                  <a:lnTo>
                    <a:pt x="5705" y="14478"/>
                  </a:lnTo>
                  <a:lnTo>
                    <a:pt x="4971" y="14478"/>
                  </a:lnTo>
                  <a:lnTo>
                    <a:pt x="4971" y="14469"/>
                  </a:lnTo>
                  <a:close/>
                  <a:moveTo>
                    <a:pt x="14841" y="14458"/>
                  </a:moveTo>
                  <a:cubicBezTo>
                    <a:pt x="14850" y="14460"/>
                    <a:pt x="14856" y="14469"/>
                    <a:pt x="14855" y="14477"/>
                  </a:cubicBezTo>
                  <a:cubicBezTo>
                    <a:pt x="14853" y="14487"/>
                    <a:pt x="14847" y="14493"/>
                    <a:pt x="14839" y="14493"/>
                  </a:cubicBezTo>
                  <a:lnTo>
                    <a:pt x="14837" y="14493"/>
                  </a:lnTo>
                  <a:cubicBezTo>
                    <a:pt x="14828" y="14492"/>
                    <a:pt x="14821" y="14483"/>
                    <a:pt x="14822" y="14474"/>
                  </a:cubicBezTo>
                  <a:cubicBezTo>
                    <a:pt x="14825" y="14465"/>
                    <a:pt x="14831" y="14458"/>
                    <a:pt x="14841" y="14458"/>
                  </a:cubicBezTo>
                  <a:close/>
                  <a:moveTo>
                    <a:pt x="1771" y="13212"/>
                  </a:moveTo>
                  <a:lnTo>
                    <a:pt x="3072" y="14513"/>
                  </a:lnTo>
                  <a:lnTo>
                    <a:pt x="3065" y="14522"/>
                  </a:lnTo>
                  <a:lnTo>
                    <a:pt x="1764" y="13220"/>
                  </a:lnTo>
                  <a:lnTo>
                    <a:pt x="1771" y="13212"/>
                  </a:lnTo>
                  <a:close/>
                  <a:moveTo>
                    <a:pt x="9035" y="14190"/>
                  </a:moveTo>
                  <a:cubicBezTo>
                    <a:pt x="9037" y="14191"/>
                    <a:pt x="9041" y="14193"/>
                    <a:pt x="9044" y="14195"/>
                  </a:cubicBezTo>
                  <a:lnTo>
                    <a:pt x="8718" y="14522"/>
                  </a:lnTo>
                  <a:lnTo>
                    <a:pt x="8709" y="14513"/>
                  </a:lnTo>
                  <a:lnTo>
                    <a:pt x="9035" y="14190"/>
                  </a:lnTo>
                  <a:close/>
                  <a:moveTo>
                    <a:pt x="1763" y="13283"/>
                  </a:moveTo>
                  <a:lnTo>
                    <a:pt x="3003" y="14523"/>
                  </a:lnTo>
                  <a:lnTo>
                    <a:pt x="2991" y="14534"/>
                  </a:lnTo>
                  <a:lnTo>
                    <a:pt x="1750" y="13294"/>
                  </a:lnTo>
                  <a:lnTo>
                    <a:pt x="1763" y="13283"/>
                  </a:lnTo>
                  <a:close/>
                  <a:moveTo>
                    <a:pt x="9082" y="14219"/>
                  </a:moveTo>
                  <a:cubicBezTo>
                    <a:pt x="9086" y="14223"/>
                    <a:pt x="9090" y="14228"/>
                    <a:pt x="9095" y="14232"/>
                  </a:cubicBezTo>
                  <a:lnTo>
                    <a:pt x="8792" y="14534"/>
                  </a:lnTo>
                  <a:lnTo>
                    <a:pt x="8780" y="14523"/>
                  </a:lnTo>
                  <a:lnTo>
                    <a:pt x="9082" y="14219"/>
                  </a:lnTo>
                  <a:close/>
                  <a:moveTo>
                    <a:pt x="9426" y="14441"/>
                  </a:moveTo>
                  <a:cubicBezTo>
                    <a:pt x="9454" y="14462"/>
                    <a:pt x="9479" y="14493"/>
                    <a:pt x="9500" y="14523"/>
                  </a:cubicBezTo>
                  <a:cubicBezTo>
                    <a:pt x="9504" y="14528"/>
                    <a:pt x="9509" y="14534"/>
                    <a:pt x="9514" y="14540"/>
                  </a:cubicBezTo>
                  <a:lnTo>
                    <a:pt x="9421" y="14448"/>
                  </a:lnTo>
                  <a:lnTo>
                    <a:pt x="9426" y="14441"/>
                  </a:lnTo>
                  <a:close/>
                  <a:moveTo>
                    <a:pt x="5707" y="14524"/>
                  </a:moveTo>
                  <a:lnTo>
                    <a:pt x="5707" y="14541"/>
                  </a:lnTo>
                  <a:lnTo>
                    <a:pt x="5014" y="14541"/>
                  </a:lnTo>
                  <a:lnTo>
                    <a:pt x="5014" y="14524"/>
                  </a:lnTo>
                  <a:close/>
                  <a:moveTo>
                    <a:pt x="14334" y="14360"/>
                  </a:moveTo>
                  <a:cubicBezTo>
                    <a:pt x="14351" y="14360"/>
                    <a:pt x="14368" y="14364"/>
                    <a:pt x="14387" y="14366"/>
                  </a:cubicBezTo>
                  <a:lnTo>
                    <a:pt x="14119" y="14562"/>
                  </a:lnTo>
                  <a:cubicBezTo>
                    <a:pt x="14076" y="14529"/>
                    <a:pt x="14031" y="14499"/>
                    <a:pt x="13983" y="14471"/>
                  </a:cubicBezTo>
                  <a:cubicBezTo>
                    <a:pt x="14019" y="14465"/>
                    <a:pt x="14061" y="14446"/>
                    <a:pt x="14109" y="14427"/>
                  </a:cubicBezTo>
                  <a:cubicBezTo>
                    <a:pt x="14181" y="14395"/>
                    <a:pt x="14263" y="14360"/>
                    <a:pt x="14334" y="14360"/>
                  </a:cubicBezTo>
                  <a:close/>
                  <a:moveTo>
                    <a:pt x="9522" y="14291"/>
                  </a:moveTo>
                  <a:cubicBezTo>
                    <a:pt x="9559" y="14307"/>
                    <a:pt x="9603" y="14311"/>
                    <a:pt x="9642" y="14314"/>
                  </a:cubicBezTo>
                  <a:cubicBezTo>
                    <a:pt x="9673" y="14317"/>
                    <a:pt x="9704" y="14320"/>
                    <a:pt x="9716" y="14329"/>
                  </a:cubicBezTo>
                  <a:cubicBezTo>
                    <a:pt x="9749" y="14347"/>
                    <a:pt x="9772" y="14376"/>
                    <a:pt x="9783" y="14412"/>
                  </a:cubicBezTo>
                  <a:cubicBezTo>
                    <a:pt x="9791" y="14445"/>
                    <a:pt x="9788" y="14480"/>
                    <a:pt x="9770" y="14508"/>
                  </a:cubicBezTo>
                  <a:cubicBezTo>
                    <a:pt x="9747" y="14548"/>
                    <a:pt x="9701" y="14571"/>
                    <a:pt x="9654" y="14571"/>
                  </a:cubicBezTo>
                  <a:cubicBezTo>
                    <a:pt x="9632" y="14571"/>
                    <a:pt x="9609" y="14566"/>
                    <a:pt x="9589" y="14554"/>
                  </a:cubicBezTo>
                  <a:cubicBezTo>
                    <a:pt x="9575" y="14546"/>
                    <a:pt x="9556" y="14522"/>
                    <a:pt x="9537" y="14496"/>
                  </a:cubicBezTo>
                  <a:cubicBezTo>
                    <a:pt x="9514" y="14465"/>
                    <a:pt x="9487" y="14430"/>
                    <a:pt x="9456" y="14406"/>
                  </a:cubicBezTo>
                  <a:lnTo>
                    <a:pt x="9522" y="14291"/>
                  </a:lnTo>
                  <a:close/>
                  <a:moveTo>
                    <a:pt x="5020" y="12370"/>
                  </a:moveTo>
                  <a:cubicBezTo>
                    <a:pt x="5050" y="12383"/>
                    <a:pt x="5078" y="12395"/>
                    <a:pt x="5108" y="12405"/>
                  </a:cubicBezTo>
                  <a:lnTo>
                    <a:pt x="5108" y="12801"/>
                  </a:lnTo>
                  <a:lnTo>
                    <a:pt x="4971" y="12801"/>
                  </a:lnTo>
                  <a:lnTo>
                    <a:pt x="4971" y="12871"/>
                  </a:lnTo>
                  <a:lnTo>
                    <a:pt x="4927" y="12871"/>
                  </a:lnTo>
                  <a:lnTo>
                    <a:pt x="4927" y="12973"/>
                  </a:lnTo>
                  <a:lnTo>
                    <a:pt x="4971" y="12973"/>
                  </a:lnTo>
                  <a:lnTo>
                    <a:pt x="4971" y="12989"/>
                  </a:lnTo>
                  <a:lnTo>
                    <a:pt x="4927" y="12989"/>
                  </a:lnTo>
                  <a:lnTo>
                    <a:pt x="4927" y="13091"/>
                  </a:lnTo>
                  <a:lnTo>
                    <a:pt x="4971" y="13091"/>
                  </a:lnTo>
                  <a:lnTo>
                    <a:pt x="4971" y="13109"/>
                  </a:lnTo>
                  <a:lnTo>
                    <a:pt x="4927" y="13109"/>
                  </a:lnTo>
                  <a:lnTo>
                    <a:pt x="4927" y="13210"/>
                  </a:lnTo>
                  <a:lnTo>
                    <a:pt x="4971" y="13210"/>
                  </a:lnTo>
                  <a:lnTo>
                    <a:pt x="4971" y="13227"/>
                  </a:lnTo>
                  <a:lnTo>
                    <a:pt x="4927" y="13227"/>
                  </a:lnTo>
                  <a:lnTo>
                    <a:pt x="4927" y="13328"/>
                  </a:lnTo>
                  <a:lnTo>
                    <a:pt x="4971" y="13328"/>
                  </a:lnTo>
                  <a:lnTo>
                    <a:pt x="4971" y="13346"/>
                  </a:lnTo>
                  <a:lnTo>
                    <a:pt x="4927" y="13346"/>
                  </a:lnTo>
                  <a:lnTo>
                    <a:pt x="4927" y="13447"/>
                  </a:lnTo>
                  <a:lnTo>
                    <a:pt x="4971" y="13447"/>
                  </a:lnTo>
                  <a:lnTo>
                    <a:pt x="4971" y="13464"/>
                  </a:lnTo>
                  <a:lnTo>
                    <a:pt x="4927" y="13464"/>
                  </a:lnTo>
                  <a:lnTo>
                    <a:pt x="4927" y="13565"/>
                  </a:lnTo>
                  <a:lnTo>
                    <a:pt x="4971" y="13565"/>
                  </a:lnTo>
                  <a:lnTo>
                    <a:pt x="4971" y="13583"/>
                  </a:lnTo>
                  <a:lnTo>
                    <a:pt x="4927" y="13583"/>
                  </a:lnTo>
                  <a:lnTo>
                    <a:pt x="4927" y="13684"/>
                  </a:lnTo>
                  <a:lnTo>
                    <a:pt x="4971" y="13684"/>
                  </a:lnTo>
                  <a:lnTo>
                    <a:pt x="4971" y="13701"/>
                  </a:lnTo>
                  <a:lnTo>
                    <a:pt x="4927" y="13701"/>
                  </a:lnTo>
                  <a:lnTo>
                    <a:pt x="4927" y="13803"/>
                  </a:lnTo>
                  <a:lnTo>
                    <a:pt x="4971" y="13803"/>
                  </a:lnTo>
                  <a:lnTo>
                    <a:pt x="4971" y="13820"/>
                  </a:lnTo>
                  <a:lnTo>
                    <a:pt x="4927" y="13820"/>
                  </a:lnTo>
                  <a:lnTo>
                    <a:pt x="4927" y="13922"/>
                  </a:lnTo>
                  <a:lnTo>
                    <a:pt x="4971" y="13922"/>
                  </a:lnTo>
                  <a:lnTo>
                    <a:pt x="4971" y="13939"/>
                  </a:lnTo>
                  <a:lnTo>
                    <a:pt x="4927" y="13939"/>
                  </a:lnTo>
                  <a:lnTo>
                    <a:pt x="4927" y="14040"/>
                  </a:lnTo>
                  <a:lnTo>
                    <a:pt x="4971" y="14040"/>
                  </a:lnTo>
                  <a:lnTo>
                    <a:pt x="4971" y="14058"/>
                  </a:lnTo>
                  <a:lnTo>
                    <a:pt x="4927" y="14058"/>
                  </a:lnTo>
                  <a:lnTo>
                    <a:pt x="4927" y="14159"/>
                  </a:lnTo>
                  <a:lnTo>
                    <a:pt x="4971" y="14159"/>
                  </a:lnTo>
                  <a:lnTo>
                    <a:pt x="4971" y="14176"/>
                  </a:lnTo>
                  <a:lnTo>
                    <a:pt x="4927" y="14176"/>
                  </a:lnTo>
                  <a:lnTo>
                    <a:pt x="4927" y="14277"/>
                  </a:lnTo>
                  <a:lnTo>
                    <a:pt x="4971" y="14277"/>
                  </a:lnTo>
                  <a:lnTo>
                    <a:pt x="4971" y="14295"/>
                  </a:lnTo>
                  <a:lnTo>
                    <a:pt x="4927" y="14295"/>
                  </a:lnTo>
                  <a:lnTo>
                    <a:pt x="4927" y="14396"/>
                  </a:lnTo>
                  <a:lnTo>
                    <a:pt x="4971" y="14396"/>
                  </a:lnTo>
                  <a:lnTo>
                    <a:pt x="4971" y="14413"/>
                  </a:lnTo>
                  <a:lnTo>
                    <a:pt x="4927" y="14413"/>
                  </a:lnTo>
                  <a:lnTo>
                    <a:pt x="4927" y="14514"/>
                  </a:lnTo>
                  <a:lnTo>
                    <a:pt x="4971" y="14514"/>
                  </a:lnTo>
                  <a:lnTo>
                    <a:pt x="4971" y="14532"/>
                  </a:lnTo>
                  <a:lnTo>
                    <a:pt x="4927" y="14532"/>
                  </a:lnTo>
                  <a:lnTo>
                    <a:pt x="4927" y="14596"/>
                  </a:lnTo>
                  <a:lnTo>
                    <a:pt x="4286" y="14596"/>
                  </a:lnTo>
                  <a:lnTo>
                    <a:pt x="4286" y="14496"/>
                  </a:lnTo>
                  <a:cubicBezTo>
                    <a:pt x="4286" y="14487"/>
                    <a:pt x="4285" y="14477"/>
                    <a:pt x="4284" y="14470"/>
                  </a:cubicBezTo>
                  <a:lnTo>
                    <a:pt x="4286" y="14470"/>
                  </a:lnTo>
                  <a:lnTo>
                    <a:pt x="4282" y="14458"/>
                  </a:lnTo>
                  <a:cubicBezTo>
                    <a:pt x="4274" y="14408"/>
                    <a:pt x="4245" y="14365"/>
                    <a:pt x="4206" y="14334"/>
                  </a:cubicBezTo>
                  <a:cubicBezTo>
                    <a:pt x="4205" y="14333"/>
                    <a:pt x="4202" y="14332"/>
                    <a:pt x="4201" y="14330"/>
                  </a:cubicBezTo>
                  <a:cubicBezTo>
                    <a:pt x="4195" y="14325"/>
                    <a:pt x="4187" y="14321"/>
                    <a:pt x="4181" y="14317"/>
                  </a:cubicBezTo>
                  <a:cubicBezTo>
                    <a:pt x="4177" y="14314"/>
                    <a:pt x="4173" y="14313"/>
                    <a:pt x="4169" y="14311"/>
                  </a:cubicBezTo>
                  <a:cubicBezTo>
                    <a:pt x="4163" y="14308"/>
                    <a:pt x="4158" y="14306"/>
                    <a:pt x="4150" y="14302"/>
                  </a:cubicBezTo>
                  <a:cubicBezTo>
                    <a:pt x="4144" y="14300"/>
                    <a:pt x="4138" y="14298"/>
                    <a:pt x="4131" y="14296"/>
                  </a:cubicBezTo>
                  <a:lnTo>
                    <a:pt x="4115" y="14292"/>
                  </a:lnTo>
                  <a:cubicBezTo>
                    <a:pt x="4103" y="14290"/>
                    <a:pt x="4090" y="14288"/>
                    <a:pt x="4076" y="14288"/>
                  </a:cubicBezTo>
                  <a:lnTo>
                    <a:pt x="3965" y="14288"/>
                  </a:lnTo>
                  <a:cubicBezTo>
                    <a:pt x="3952" y="14288"/>
                    <a:pt x="3939" y="14290"/>
                    <a:pt x="3927" y="14292"/>
                  </a:cubicBezTo>
                  <a:lnTo>
                    <a:pt x="3911" y="14296"/>
                  </a:lnTo>
                  <a:cubicBezTo>
                    <a:pt x="3905" y="14297"/>
                    <a:pt x="3897" y="14300"/>
                    <a:pt x="3891" y="14302"/>
                  </a:cubicBezTo>
                  <a:cubicBezTo>
                    <a:pt x="3884" y="14306"/>
                    <a:pt x="3878" y="14308"/>
                    <a:pt x="3873" y="14311"/>
                  </a:cubicBezTo>
                  <a:cubicBezTo>
                    <a:pt x="3869" y="14313"/>
                    <a:pt x="3864" y="14314"/>
                    <a:pt x="3860" y="14317"/>
                  </a:cubicBezTo>
                  <a:cubicBezTo>
                    <a:pt x="3854" y="14321"/>
                    <a:pt x="3847" y="14325"/>
                    <a:pt x="3839" y="14330"/>
                  </a:cubicBezTo>
                  <a:cubicBezTo>
                    <a:pt x="3838" y="14332"/>
                    <a:pt x="3837" y="14333"/>
                    <a:pt x="3834" y="14334"/>
                  </a:cubicBezTo>
                  <a:cubicBezTo>
                    <a:pt x="3800" y="14360"/>
                    <a:pt x="3775" y="14397"/>
                    <a:pt x="3763" y="14441"/>
                  </a:cubicBezTo>
                  <a:lnTo>
                    <a:pt x="3763" y="14443"/>
                  </a:lnTo>
                  <a:lnTo>
                    <a:pt x="3763" y="14445"/>
                  </a:lnTo>
                  <a:cubicBezTo>
                    <a:pt x="3762" y="14449"/>
                    <a:pt x="3760" y="14454"/>
                    <a:pt x="3759" y="14458"/>
                  </a:cubicBezTo>
                  <a:lnTo>
                    <a:pt x="3755" y="14471"/>
                  </a:lnTo>
                  <a:lnTo>
                    <a:pt x="3758" y="14471"/>
                  </a:lnTo>
                  <a:cubicBezTo>
                    <a:pt x="3757" y="14481"/>
                    <a:pt x="3755" y="14488"/>
                    <a:pt x="3755" y="14497"/>
                  </a:cubicBezTo>
                  <a:lnTo>
                    <a:pt x="3755" y="14597"/>
                  </a:lnTo>
                  <a:lnTo>
                    <a:pt x="3047" y="14597"/>
                  </a:lnTo>
                  <a:lnTo>
                    <a:pt x="3053" y="14590"/>
                  </a:lnTo>
                  <a:lnTo>
                    <a:pt x="3023" y="14566"/>
                  </a:lnTo>
                  <a:lnTo>
                    <a:pt x="3034" y="14554"/>
                  </a:lnTo>
                  <a:lnTo>
                    <a:pt x="3064" y="14585"/>
                  </a:lnTo>
                  <a:lnTo>
                    <a:pt x="3137" y="14512"/>
                  </a:lnTo>
                  <a:lnTo>
                    <a:pt x="3107" y="14482"/>
                  </a:lnTo>
                  <a:lnTo>
                    <a:pt x="3119" y="14470"/>
                  </a:lnTo>
                  <a:lnTo>
                    <a:pt x="3148" y="14501"/>
                  </a:lnTo>
                  <a:lnTo>
                    <a:pt x="3220" y="14428"/>
                  </a:lnTo>
                  <a:lnTo>
                    <a:pt x="3190" y="14397"/>
                  </a:lnTo>
                  <a:lnTo>
                    <a:pt x="3201" y="14386"/>
                  </a:lnTo>
                  <a:lnTo>
                    <a:pt x="3232" y="14416"/>
                  </a:lnTo>
                  <a:lnTo>
                    <a:pt x="3304" y="14344"/>
                  </a:lnTo>
                  <a:lnTo>
                    <a:pt x="3274" y="14313"/>
                  </a:lnTo>
                  <a:lnTo>
                    <a:pt x="3285" y="14301"/>
                  </a:lnTo>
                  <a:lnTo>
                    <a:pt x="3316" y="14332"/>
                  </a:lnTo>
                  <a:lnTo>
                    <a:pt x="3388" y="14259"/>
                  </a:lnTo>
                  <a:lnTo>
                    <a:pt x="3357" y="14229"/>
                  </a:lnTo>
                  <a:lnTo>
                    <a:pt x="3369" y="14217"/>
                  </a:lnTo>
                  <a:lnTo>
                    <a:pt x="3399" y="14248"/>
                  </a:lnTo>
                  <a:lnTo>
                    <a:pt x="3472" y="14175"/>
                  </a:lnTo>
                  <a:lnTo>
                    <a:pt x="3442" y="14144"/>
                  </a:lnTo>
                  <a:lnTo>
                    <a:pt x="3453" y="14133"/>
                  </a:lnTo>
                  <a:lnTo>
                    <a:pt x="3484" y="14163"/>
                  </a:lnTo>
                  <a:lnTo>
                    <a:pt x="3557" y="14090"/>
                  </a:lnTo>
                  <a:lnTo>
                    <a:pt x="3526" y="14060"/>
                  </a:lnTo>
                  <a:lnTo>
                    <a:pt x="3538" y="14048"/>
                  </a:lnTo>
                  <a:lnTo>
                    <a:pt x="3568" y="14079"/>
                  </a:lnTo>
                  <a:lnTo>
                    <a:pt x="3641" y="14006"/>
                  </a:lnTo>
                  <a:lnTo>
                    <a:pt x="3610" y="13975"/>
                  </a:lnTo>
                  <a:lnTo>
                    <a:pt x="3622" y="13964"/>
                  </a:lnTo>
                  <a:lnTo>
                    <a:pt x="3652" y="13994"/>
                  </a:lnTo>
                  <a:lnTo>
                    <a:pt x="3725" y="13922"/>
                  </a:lnTo>
                  <a:lnTo>
                    <a:pt x="3695" y="13891"/>
                  </a:lnTo>
                  <a:lnTo>
                    <a:pt x="3706" y="13879"/>
                  </a:lnTo>
                  <a:lnTo>
                    <a:pt x="3737" y="13910"/>
                  </a:lnTo>
                  <a:lnTo>
                    <a:pt x="3810" y="13838"/>
                  </a:lnTo>
                  <a:lnTo>
                    <a:pt x="3779" y="13808"/>
                  </a:lnTo>
                  <a:lnTo>
                    <a:pt x="3791" y="13796"/>
                  </a:lnTo>
                  <a:lnTo>
                    <a:pt x="3821" y="13827"/>
                  </a:lnTo>
                  <a:lnTo>
                    <a:pt x="3892" y="13754"/>
                  </a:lnTo>
                  <a:lnTo>
                    <a:pt x="3862" y="13723"/>
                  </a:lnTo>
                  <a:lnTo>
                    <a:pt x="3874" y="13712"/>
                  </a:lnTo>
                  <a:lnTo>
                    <a:pt x="3905" y="13742"/>
                  </a:lnTo>
                  <a:lnTo>
                    <a:pt x="3976" y="13670"/>
                  </a:lnTo>
                  <a:lnTo>
                    <a:pt x="3947" y="13639"/>
                  </a:lnTo>
                  <a:lnTo>
                    <a:pt x="3958" y="13627"/>
                  </a:lnTo>
                  <a:lnTo>
                    <a:pt x="3989" y="13658"/>
                  </a:lnTo>
                  <a:lnTo>
                    <a:pt x="4061" y="13585"/>
                  </a:lnTo>
                  <a:lnTo>
                    <a:pt x="4031" y="13555"/>
                  </a:lnTo>
                  <a:lnTo>
                    <a:pt x="4043" y="13543"/>
                  </a:lnTo>
                  <a:lnTo>
                    <a:pt x="4073" y="13574"/>
                  </a:lnTo>
                  <a:lnTo>
                    <a:pt x="4145" y="13501"/>
                  </a:lnTo>
                  <a:lnTo>
                    <a:pt x="4115" y="13470"/>
                  </a:lnTo>
                  <a:lnTo>
                    <a:pt x="4127" y="13459"/>
                  </a:lnTo>
                  <a:lnTo>
                    <a:pt x="4158" y="13489"/>
                  </a:lnTo>
                  <a:lnTo>
                    <a:pt x="4229" y="13417"/>
                  </a:lnTo>
                  <a:lnTo>
                    <a:pt x="4200" y="13386"/>
                  </a:lnTo>
                  <a:lnTo>
                    <a:pt x="4211" y="13374"/>
                  </a:lnTo>
                  <a:lnTo>
                    <a:pt x="4242" y="13405"/>
                  </a:lnTo>
                  <a:lnTo>
                    <a:pt x="4314" y="13332"/>
                  </a:lnTo>
                  <a:lnTo>
                    <a:pt x="4284" y="13302"/>
                  </a:lnTo>
                  <a:lnTo>
                    <a:pt x="4296" y="13290"/>
                  </a:lnTo>
                  <a:lnTo>
                    <a:pt x="4326" y="13321"/>
                  </a:lnTo>
                  <a:lnTo>
                    <a:pt x="4398" y="13248"/>
                  </a:lnTo>
                  <a:lnTo>
                    <a:pt x="4369" y="13217"/>
                  </a:lnTo>
                  <a:lnTo>
                    <a:pt x="4380" y="13206"/>
                  </a:lnTo>
                  <a:lnTo>
                    <a:pt x="4411" y="13236"/>
                  </a:lnTo>
                  <a:lnTo>
                    <a:pt x="4481" y="13163"/>
                  </a:lnTo>
                  <a:lnTo>
                    <a:pt x="4451" y="13133"/>
                  </a:lnTo>
                  <a:lnTo>
                    <a:pt x="4463" y="13121"/>
                  </a:lnTo>
                  <a:lnTo>
                    <a:pt x="4493" y="13152"/>
                  </a:lnTo>
                  <a:lnTo>
                    <a:pt x="4566" y="13079"/>
                  </a:lnTo>
                  <a:lnTo>
                    <a:pt x="4535" y="13048"/>
                  </a:lnTo>
                  <a:lnTo>
                    <a:pt x="4548" y="13037"/>
                  </a:lnTo>
                  <a:lnTo>
                    <a:pt x="4577" y="13067"/>
                  </a:lnTo>
                  <a:lnTo>
                    <a:pt x="4650" y="12996"/>
                  </a:lnTo>
                  <a:lnTo>
                    <a:pt x="4620" y="12966"/>
                  </a:lnTo>
                  <a:lnTo>
                    <a:pt x="4632" y="12954"/>
                  </a:lnTo>
                  <a:lnTo>
                    <a:pt x="4662" y="12984"/>
                  </a:lnTo>
                  <a:lnTo>
                    <a:pt x="4734" y="12911"/>
                  </a:lnTo>
                  <a:lnTo>
                    <a:pt x="4704" y="12882"/>
                  </a:lnTo>
                  <a:lnTo>
                    <a:pt x="4717" y="12869"/>
                  </a:lnTo>
                  <a:lnTo>
                    <a:pt x="4746" y="12900"/>
                  </a:lnTo>
                  <a:lnTo>
                    <a:pt x="4819" y="12827"/>
                  </a:lnTo>
                  <a:lnTo>
                    <a:pt x="4788" y="12798"/>
                  </a:lnTo>
                  <a:lnTo>
                    <a:pt x="4839" y="12747"/>
                  </a:lnTo>
                  <a:lnTo>
                    <a:pt x="4741" y="12650"/>
                  </a:lnTo>
                  <a:lnTo>
                    <a:pt x="5020" y="12370"/>
                  </a:lnTo>
                  <a:close/>
                  <a:moveTo>
                    <a:pt x="5705" y="14587"/>
                  </a:moveTo>
                  <a:lnTo>
                    <a:pt x="5705" y="14598"/>
                  </a:lnTo>
                  <a:lnTo>
                    <a:pt x="4971" y="14598"/>
                  </a:lnTo>
                  <a:lnTo>
                    <a:pt x="4971" y="14587"/>
                  </a:lnTo>
                  <a:close/>
                  <a:moveTo>
                    <a:pt x="9827" y="14476"/>
                  </a:moveTo>
                  <a:cubicBezTo>
                    <a:pt x="9836" y="14481"/>
                    <a:pt x="9842" y="14486"/>
                    <a:pt x="9848" y="14490"/>
                  </a:cubicBezTo>
                  <a:cubicBezTo>
                    <a:pt x="9854" y="14493"/>
                    <a:pt x="9863" y="14496"/>
                    <a:pt x="9870" y="14501"/>
                  </a:cubicBezTo>
                  <a:cubicBezTo>
                    <a:pt x="9857" y="14512"/>
                    <a:pt x="9843" y="14527"/>
                    <a:pt x="9832" y="14544"/>
                  </a:cubicBezTo>
                  <a:cubicBezTo>
                    <a:pt x="9823" y="14561"/>
                    <a:pt x="9816" y="14580"/>
                    <a:pt x="9814" y="14598"/>
                  </a:cubicBezTo>
                  <a:cubicBezTo>
                    <a:pt x="9807" y="14593"/>
                    <a:pt x="9802" y="14588"/>
                    <a:pt x="9794" y="14584"/>
                  </a:cubicBezTo>
                  <a:cubicBezTo>
                    <a:pt x="9788" y="14581"/>
                    <a:pt x="9780" y="14578"/>
                    <a:pt x="9772" y="14574"/>
                  </a:cubicBezTo>
                  <a:cubicBezTo>
                    <a:pt x="9786" y="14562"/>
                    <a:pt x="9800" y="14548"/>
                    <a:pt x="9808" y="14530"/>
                  </a:cubicBezTo>
                  <a:cubicBezTo>
                    <a:pt x="9817" y="14513"/>
                    <a:pt x="9825" y="14495"/>
                    <a:pt x="9827" y="14476"/>
                  </a:cubicBezTo>
                  <a:close/>
                  <a:moveTo>
                    <a:pt x="1687" y="13296"/>
                  </a:moveTo>
                  <a:lnTo>
                    <a:pt x="2988" y="14598"/>
                  </a:lnTo>
                  <a:lnTo>
                    <a:pt x="2982" y="14604"/>
                  </a:lnTo>
                  <a:lnTo>
                    <a:pt x="2980" y="14604"/>
                  </a:lnTo>
                  <a:lnTo>
                    <a:pt x="1679" y="13304"/>
                  </a:lnTo>
                  <a:lnTo>
                    <a:pt x="1687" y="13296"/>
                  </a:lnTo>
                  <a:close/>
                  <a:moveTo>
                    <a:pt x="4075" y="14342"/>
                  </a:moveTo>
                  <a:cubicBezTo>
                    <a:pt x="4166" y="14342"/>
                    <a:pt x="4239" y="14416"/>
                    <a:pt x="4239" y="14506"/>
                  </a:cubicBezTo>
                  <a:lnTo>
                    <a:pt x="4239" y="14604"/>
                  </a:lnTo>
                  <a:lnTo>
                    <a:pt x="3800" y="14604"/>
                  </a:lnTo>
                  <a:lnTo>
                    <a:pt x="3800" y="14506"/>
                  </a:lnTo>
                  <a:cubicBezTo>
                    <a:pt x="3800" y="14416"/>
                    <a:pt x="3874" y="14342"/>
                    <a:pt x="3964" y="14342"/>
                  </a:cubicBezTo>
                  <a:close/>
                  <a:moveTo>
                    <a:pt x="9118" y="14275"/>
                  </a:moveTo>
                  <a:lnTo>
                    <a:pt x="9121" y="14287"/>
                  </a:lnTo>
                  <a:lnTo>
                    <a:pt x="8803" y="14606"/>
                  </a:lnTo>
                  <a:lnTo>
                    <a:pt x="8795" y="14598"/>
                  </a:lnTo>
                  <a:lnTo>
                    <a:pt x="9118" y="14275"/>
                  </a:lnTo>
                  <a:close/>
                  <a:moveTo>
                    <a:pt x="14941" y="14376"/>
                  </a:moveTo>
                  <a:cubicBezTo>
                    <a:pt x="14945" y="14390"/>
                    <a:pt x="14947" y="14404"/>
                    <a:pt x="14951" y="14417"/>
                  </a:cubicBezTo>
                  <a:cubicBezTo>
                    <a:pt x="14959" y="14446"/>
                    <a:pt x="14968" y="14475"/>
                    <a:pt x="14966" y="14491"/>
                  </a:cubicBezTo>
                  <a:cubicBezTo>
                    <a:pt x="14958" y="14560"/>
                    <a:pt x="14901" y="14610"/>
                    <a:pt x="14836" y="14610"/>
                  </a:cubicBezTo>
                  <a:cubicBezTo>
                    <a:pt x="14831" y="14610"/>
                    <a:pt x="14826" y="14610"/>
                    <a:pt x="14821" y="14609"/>
                  </a:cubicBezTo>
                  <a:cubicBezTo>
                    <a:pt x="14789" y="14606"/>
                    <a:pt x="14758" y="14588"/>
                    <a:pt x="14737" y="14562"/>
                  </a:cubicBezTo>
                  <a:cubicBezTo>
                    <a:pt x="14718" y="14538"/>
                    <a:pt x="14709" y="14506"/>
                    <a:pt x="14710" y="14474"/>
                  </a:cubicBezTo>
                  <a:lnTo>
                    <a:pt x="14714" y="14474"/>
                  </a:lnTo>
                  <a:cubicBezTo>
                    <a:pt x="14727" y="14474"/>
                    <a:pt x="14740" y="14471"/>
                    <a:pt x="14753" y="14470"/>
                  </a:cubicBezTo>
                  <a:lnTo>
                    <a:pt x="14753" y="14470"/>
                  </a:lnTo>
                  <a:cubicBezTo>
                    <a:pt x="14751" y="14516"/>
                    <a:pt x="14782" y="14557"/>
                    <a:pt x="14827" y="14564"/>
                  </a:cubicBezTo>
                  <a:lnTo>
                    <a:pt x="14837" y="14564"/>
                  </a:lnTo>
                  <a:cubicBezTo>
                    <a:pt x="14880" y="14564"/>
                    <a:pt x="14918" y="14530"/>
                    <a:pt x="14923" y="14486"/>
                  </a:cubicBezTo>
                  <a:cubicBezTo>
                    <a:pt x="14927" y="14458"/>
                    <a:pt x="14916" y="14432"/>
                    <a:pt x="14898" y="14413"/>
                  </a:cubicBezTo>
                  <a:cubicBezTo>
                    <a:pt x="14914" y="14403"/>
                    <a:pt x="14927" y="14390"/>
                    <a:pt x="14941" y="14376"/>
                  </a:cubicBezTo>
                  <a:close/>
                  <a:moveTo>
                    <a:pt x="1678" y="13367"/>
                  </a:moveTo>
                  <a:lnTo>
                    <a:pt x="2918" y="14607"/>
                  </a:lnTo>
                  <a:lnTo>
                    <a:pt x="2907" y="14619"/>
                  </a:lnTo>
                  <a:lnTo>
                    <a:pt x="1666" y="13379"/>
                  </a:lnTo>
                  <a:lnTo>
                    <a:pt x="1678" y="13367"/>
                  </a:lnTo>
                  <a:close/>
                  <a:moveTo>
                    <a:pt x="9143" y="14328"/>
                  </a:moveTo>
                  <a:cubicBezTo>
                    <a:pt x="9147" y="14332"/>
                    <a:pt x="9151" y="14335"/>
                    <a:pt x="9155" y="14340"/>
                  </a:cubicBezTo>
                  <a:lnTo>
                    <a:pt x="8877" y="14619"/>
                  </a:lnTo>
                  <a:lnTo>
                    <a:pt x="8865" y="14606"/>
                  </a:lnTo>
                  <a:lnTo>
                    <a:pt x="9143" y="14328"/>
                  </a:lnTo>
                  <a:close/>
                  <a:moveTo>
                    <a:pt x="21193" y="14196"/>
                  </a:moveTo>
                  <a:cubicBezTo>
                    <a:pt x="21242" y="14196"/>
                    <a:pt x="21291" y="14209"/>
                    <a:pt x="21338" y="14235"/>
                  </a:cubicBezTo>
                  <a:cubicBezTo>
                    <a:pt x="21380" y="14259"/>
                    <a:pt x="21425" y="14325"/>
                    <a:pt x="21474" y="14395"/>
                  </a:cubicBezTo>
                  <a:cubicBezTo>
                    <a:pt x="21512" y="14451"/>
                    <a:pt x="21553" y="14511"/>
                    <a:pt x="21596" y="14555"/>
                  </a:cubicBezTo>
                  <a:lnTo>
                    <a:pt x="21522" y="14638"/>
                  </a:lnTo>
                  <a:cubicBezTo>
                    <a:pt x="21466" y="14587"/>
                    <a:pt x="21408" y="14543"/>
                    <a:pt x="21347" y="14502"/>
                  </a:cubicBezTo>
                  <a:cubicBezTo>
                    <a:pt x="21358" y="14477"/>
                    <a:pt x="21359" y="14451"/>
                    <a:pt x="21353" y="14424"/>
                  </a:cubicBezTo>
                  <a:cubicBezTo>
                    <a:pt x="21344" y="14386"/>
                    <a:pt x="21319" y="14351"/>
                    <a:pt x="21284" y="14332"/>
                  </a:cubicBezTo>
                  <a:cubicBezTo>
                    <a:pt x="21261" y="14318"/>
                    <a:pt x="21234" y="14312"/>
                    <a:pt x="21210" y="14312"/>
                  </a:cubicBezTo>
                  <a:cubicBezTo>
                    <a:pt x="21163" y="14312"/>
                    <a:pt x="21121" y="14335"/>
                    <a:pt x="21099" y="14374"/>
                  </a:cubicBezTo>
                  <a:cubicBezTo>
                    <a:pt x="21061" y="14358"/>
                    <a:pt x="21022" y="14345"/>
                    <a:pt x="20982" y="14333"/>
                  </a:cubicBezTo>
                  <a:cubicBezTo>
                    <a:pt x="21011" y="14250"/>
                    <a:pt x="21094" y="14196"/>
                    <a:pt x="21193" y="14196"/>
                  </a:cubicBezTo>
                  <a:close/>
                  <a:moveTo>
                    <a:pt x="1838" y="13923"/>
                  </a:moveTo>
                  <a:lnTo>
                    <a:pt x="2362" y="14448"/>
                  </a:lnTo>
                  <a:lnTo>
                    <a:pt x="2171" y="14639"/>
                  </a:lnTo>
                  <a:lnTo>
                    <a:pt x="1647" y="14114"/>
                  </a:lnTo>
                  <a:lnTo>
                    <a:pt x="1838" y="13923"/>
                  </a:lnTo>
                  <a:close/>
                  <a:moveTo>
                    <a:pt x="9568" y="14593"/>
                  </a:moveTo>
                  <a:lnTo>
                    <a:pt x="9568" y="14593"/>
                  </a:lnTo>
                  <a:cubicBezTo>
                    <a:pt x="9589" y="14606"/>
                    <a:pt x="9612" y="14612"/>
                    <a:pt x="9636" y="14615"/>
                  </a:cubicBezTo>
                  <a:lnTo>
                    <a:pt x="9612" y="14639"/>
                  </a:lnTo>
                  <a:lnTo>
                    <a:pt x="9568" y="14593"/>
                  </a:lnTo>
                  <a:close/>
                  <a:moveTo>
                    <a:pt x="12822" y="14240"/>
                  </a:moveTo>
                  <a:lnTo>
                    <a:pt x="12863" y="14334"/>
                  </a:lnTo>
                  <a:cubicBezTo>
                    <a:pt x="12786" y="14356"/>
                    <a:pt x="12712" y="14387"/>
                    <a:pt x="12643" y="14422"/>
                  </a:cubicBezTo>
                  <a:cubicBezTo>
                    <a:pt x="12621" y="14408"/>
                    <a:pt x="12596" y="14401"/>
                    <a:pt x="12569" y="14401"/>
                  </a:cubicBezTo>
                  <a:cubicBezTo>
                    <a:pt x="12541" y="14401"/>
                    <a:pt x="12512" y="14409"/>
                    <a:pt x="12488" y="14427"/>
                  </a:cubicBezTo>
                  <a:cubicBezTo>
                    <a:pt x="12453" y="14450"/>
                    <a:pt x="12431" y="14486"/>
                    <a:pt x="12425" y="14525"/>
                  </a:cubicBezTo>
                  <a:cubicBezTo>
                    <a:pt x="12423" y="14535"/>
                    <a:pt x="12423" y="14545"/>
                    <a:pt x="12425" y="14554"/>
                  </a:cubicBezTo>
                  <a:cubicBezTo>
                    <a:pt x="12389" y="14582"/>
                    <a:pt x="12354" y="14609"/>
                    <a:pt x="12320" y="14640"/>
                  </a:cubicBezTo>
                  <a:cubicBezTo>
                    <a:pt x="12301" y="14604"/>
                    <a:pt x="12295" y="14564"/>
                    <a:pt x="12301" y="14522"/>
                  </a:cubicBezTo>
                  <a:cubicBezTo>
                    <a:pt x="12312" y="14450"/>
                    <a:pt x="12357" y="14380"/>
                    <a:pt x="12422" y="14334"/>
                  </a:cubicBezTo>
                  <a:cubicBezTo>
                    <a:pt x="12458" y="14309"/>
                    <a:pt x="12532" y="14294"/>
                    <a:pt x="12607" y="14284"/>
                  </a:cubicBezTo>
                  <a:lnTo>
                    <a:pt x="12644" y="14279"/>
                  </a:lnTo>
                  <a:cubicBezTo>
                    <a:pt x="12705" y="14270"/>
                    <a:pt x="12768" y="14260"/>
                    <a:pt x="12822" y="14240"/>
                  </a:cubicBezTo>
                  <a:close/>
                  <a:moveTo>
                    <a:pt x="1602" y="13380"/>
                  </a:moveTo>
                  <a:lnTo>
                    <a:pt x="2863" y="14640"/>
                  </a:lnTo>
                  <a:cubicBezTo>
                    <a:pt x="2860" y="14641"/>
                    <a:pt x="2857" y="14644"/>
                    <a:pt x="2855" y="14646"/>
                  </a:cubicBezTo>
                  <a:lnTo>
                    <a:pt x="1596" y="13388"/>
                  </a:lnTo>
                  <a:lnTo>
                    <a:pt x="1602" y="13380"/>
                  </a:lnTo>
                  <a:close/>
                  <a:moveTo>
                    <a:pt x="1659" y="14391"/>
                  </a:moveTo>
                  <a:lnTo>
                    <a:pt x="1892" y="14624"/>
                  </a:lnTo>
                  <a:lnTo>
                    <a:pt x="1861" y="14657"/>
                  </a:lnTo>
                  <a:lnTo>
                    <a:pt x="1628" y="14424"/>
                  </a:lnTo>
                  <a:lnTo>
                    <a:pt x="1659" y="14391"/>
                  </a:lnTo>
                  <a:close/>
                  <a:moveTo>
                    <a:pt x="5707" y="14643"/>
                  </a:moveTo>
                  <a:lnTo>
                    <a:pt x="5707" y="14660"/>
                  </a:lnTo>
                  <a:lnTo>
                    <a:pt x="5201" y="14660"/>
                  </a:lnTo>
                  <a:cubicBezTo>
                    <a:pt x="5193" y="14654"/>
                    <a:pt x="5187" y="14648"/>
                    <a:pt x="5179" y="14643"/>
                  </a:cubicBezTo>
                  <a:close/>
                  <a:moveTo>
                    <a:pt x="1594" y="13451"/>
                  </a:moveTo>
                  <a:lnTo>
                    <a:pt x="2820" y="14678"/>
                  </a:lnTo>
                  <a:cubicBezTo>
                    <a:pt x="2818" y="14681"/>
                    <a:pt x="2817" y="14683"/>
                    <a:pt x="2814" y="14686"/>
                  </a:cubicBezTo>
                  <a:lnTo>
                    <a:pt x="1586" y="13458"/>
                  </a:lnTo>
                  <a:lnTo>
                    <a:pt x="1594" y="13451"/>
                  </a:lnTo>
                  <a:close/>
                  <a:moveTo>
                    <a:pt x="9189" y="14371"/>
                  </a:moveTo>
                  <a:cubicBezTo>
                    <a:pt x="9192" y="14374"/>
                    <a:pt x="9194" y="14375"/>
                    <a:pt x="9197" y="14377"/>
                  </a:cubicBezTo>
                  <a:lnTo>
                    <a:pt x="8885" y="14688"/>
                  </a:lnTo>
                  <a:lnTo>
                    <a:pt x="8878" y="14681"/>
                  </a:lnTo>
                  <a:lnTo>
                    <a:pt x="9189" y="14371"/>
                  </a:lnTo>
                  <a:close/>
                  <a:moveTo>
                    <a:pt x="9725" y="14603"/>
                  </a:moveTo>
                  <a:cubicBezTo>
                    <a:pt x="9741" y="14608"/>
                    <a:pt x="9757" y="14615"/>
                    <a:pt x="9772" y="14623"/>
                  </a:cubicBezTo>
                  <a:cubicBezTo>
                    <a:pt x="9784" y="14629"/>
                    <a:pt x="9791" y="14639"/>
                    <a:pt x="9802" y="14646"/>
                  </a:cubicBezTo>
                  <a:lnTo>
                    <a:pt x="9785" y="14663"/>
                  </a:lnTo>
                  <a:cubicBezTo>
                    <a:pt x="9765" y="14683"/>
                    <a:pt x="9737" y="14693"/>
                    <a:pt x="9710" y="14693"/>
                  </a:cubicBezTo>
                  <a:cubicBezTo>
                    <a:pt x="9687" y="14693"/>
                    <a:pt x="9664" y="14686"/>
                    <a:pt x="9646" y="14670"/>
                  </a:cubicBezTo>
                  <a:lnTo>
                    <a:pt x="9705" y="14610"/>
                  </a:lnTo>
                  <a:cubicBezTo>
                    <a:pt x="9711" y="14609"/>
                    <a:pt x="9717" y="14606"/>
                    <a:pt x="9725" y="14603"/>
                  </a:cubicBezTo>
                  <a:close/>
                  <a:moveTo>
                    <a:pt x="1615" y="14147"/>
                  </a:moveTo>
                  <a:lnTo>
                    <a:pt x="2138" y="14670"/>
                  </a:lnTo>
                  <a:cubicBezTo>
                    <a:pt x="2119" y="14686"/>
                    <a:pt x="2095" y="14694"/>
                    <a:pt x="2071" y="14694"/>
                  </a:cubicBezTo>
                  <a:cubicBezTo>
                    <a:pt x="2044" y="14694"/>
                    <a:pt x="2017" y="14684"/>
                    <a:pt x="1998" y="14664"/>
                  </a:cubicBezTo>
                  <a:lnTo>
                    <a:pt x="1621" y="14287"/>
                  </a:lnTo>
                  <a:cubicBezTo>
                    <a:pt x="1583" y="14249"/>
                    <a:pt x="1580" y="14187"/>
                    <a:pt x="1615" y="14147"/>
                  </a:cubicBezTo>
                  <a:close/>
                  <a:moveTo>
                    <a:pt x="9246" y="14393"/>
                  </a:moveTo>
                  <a:cubicBezTo>
                    <a:pt x="9250" y="14395"/>
                    <a:pt x="9255" y="14395"/>
                    <a:pt x="9259" y="14396"/>
                  </a:cubicBezTo>
                  <a:lnTo>
                    <a:pt x="8957" y="14698"/>
                  </a:lnTo>
                  <a:lnTo>
                    <a:pt x="8950" y="14690"/>
                  </a:lnTo>
                  <a:lnTo>
                    <a:pt x="9246" y="14393"/>
                  </a:lnTo>
                  <a:close/>
                  <a:moveTo>
                    <a:pt x="14763" y="14639"/>
                  </a:moveTo>
                  <a:lnTo>
                    <a:pt x="14763" y="14639"/>
                  </a:lnTo>
                  <a:cubicBezTo>
                    <a:pt x="14781" y="14646"/>
                    <a:pt x="14799" y="14654"/>
                    <a:pt x="14819" y="14656"/>
                  </a:cubicBezTo>
                  <a:cubicBezTo>
                    <a:pt x="14826" y="14657"/>
                    <a:pt x="14832" y="14657"/>
                    <a:pt x="14839" y="14657"/>
                  </a:cubicBezTo>
                  <a:cubicBezTo>
                    <a:pt x="14852" y="14657"/>
                    <a:pt x="14864" y="14656"/>
                    <a:pt x="14876" y="14654"/>
                  </a:cubicBezTo>
                  <a:lnTo>
                    <a:pt x="14876" y="14654"/>
                  </a:lnTo>
                  <a:cubicBezTo>
                    <a:pt x="14872" y="14660"/>
                    <a:pt x="14869" y="14666"/>
                    <a:pt x="14869" y="14675"/>
                  </a:cubicBezTo>
                  <a:cubicBezTo>
                    <a:pt x="14868" y="14682"/>
                    <a:pt x="14869" y="14690"/>
                    <a:pt x="14869" y="14698"/>
                  </a:cubicBezTo>
                  <a:cubicBezTo>
                    <a:pt x="14852" y="14689"/>
                    <a:pt x="14834" y="14683"/>
                    <a:pt x="14815" y="14681"/>
                  </a:cubicBezTo>
                  <a:cubicBezTo>
                    <a:pt x="14809" y="14680"/>
                    <a:pt x="14804" y="14680"/>
                    <a:pt x="14798" y="14680"/>
                  </a:cubicBezTo>
                  <a:cubicBezTo>
                    <a:pt x="14784" y="14680"/>
                    <a:pt x="14771" y="14682"/>
                    <a:pt x="14758" y="14685"/>
                  </a:cubicBezTo>
                  <a:cubicBezTo>
                    <a:pt x="14760" y="14677"/>
                    <a:pt x="14762" y="14670"/>
                    <a:pt x="14763" y="14662"/>
                  </a:cubicBezTo>
                  <a:cubicBezTo>
                    <a:pt x="14766" y="14655"/>
                    <a:pt x="14763" y="14646"/>
                    <a:pt x="14763" y="14639"/>
                  </a:cubicBezTo>
                  <a:close/>
                  <a:moveTo>
                    <a:pt x="5707" y="14706"/>
                  </a:moveTo>
                  <a:lnTo>
                    <a:pt x="5707" y="14716"/>
                  </a:lnTo>
                  <a:lnTo>
                    <a:pt x="5243" y="14716"/>
                  </a:lnTo>
                  <a:cubicBezTo>
                    <a:pt x="5241" y="14713"/>
                    <a:pt x="5239" y="14709"/>
                    <a:pt x="5237" y="14706"/>
                  </a:cubicBezTo>
                  <a:close/>
                  <a:moveTo>
                    <a:pt x="2528" y="14612"/>
                  </a:moveTo>
                  <a:lnTo>
                    <a:pt x="2540" y="14624"/>
                  </a:lnTo>
                  <a:lnTo>
                    <a:pt x="2448" y="14717"/>
                  </a:lnTo>
                  <a:lnTo>
                    <a:pt x="2435" y="14704"/>
                  </a:lnTo>
                  <a:lnTo>
                    <a:pt x="2528" y="14612"/>
                  </a:lnTo>
                  <a:close/>
                  <a:moveTo>
                    <a:pt x="12263" y="14628"/>
                  </a:moveTo>
                  <a:cubicBezTo>
                    <a:pt x="12268" y="14644"/>
                    <a:pt x="12275" y="14659"/>
                    <a:pt x="12283" y="14671"/>
                  </a:cubicBezTo>
                  <a:cubicBezTo>
                    <a:pt x="12256" y="14698"/>
                    <a:pt x="12230" y="14725"/>
                    <a:pt x="12205" y="14754"/>
                  </a:cubicBezTo>
                  <a:cubicBezTo>
                    <a:pt x="12190" y="14748"/>
                    <a:pt x="12174" y="14741"/>
                    <a:pt x="12158" y="14738"/>
                  </a:cubicBezTo>
                  <a:cubicBezTo>
                    <a:pt x="12178" y="14720"/>
                    <a:pt x="12198" y="14704"/>
                    <a:pt x="12215" y="14685"/>
                  </a:cubicBezTo>
                  <a:cubicBezTo>
                    <a:pt x="12231" y="14666"/>
                    <a:pt x="12248" y="14646"/>
                    <a:pt x="12263" y="14628"/>
                  </a:cubicBezTo>
                  <a:close/>
                  <a:moveTo>
                    <a:pt x="5707" y="14761"/>
                  </a:moveTo>
                  <a:lnTo>
                    <a:pt x="5707" y="14778"/>
                  </a:lnTo>
                  <a:lnTo>
                    <a:pt x="5265" y="14778"/>
                  </a:lnTo>
                  <a:cubicBezTo>
                    <a:pt x="5264" y="14773"/>
                    <a:pt x="5262" y="14766"/>
                    <a:pt x="5261" y="14761"/>
                  </a:cubicBezTo>
                  <a:close/>
                  <a:moveTo>
                    <a:pt x="9984" y="14504"/>
                  </a:moveTo>
                  <a:cubicBezTo>
                    <a:pt x="10009" y="14504"/>
                    <a:pt x="10034" y="14511"/>
                    <a:pt x="10057" y="14524"/>
                  </a:cubicBezTo>
                  <a:cubicBezTo>
                    <a:pt x="10071" y="14532"/>
                    <a:pt x="10090" y="14560"/>
                    <a:pt x="10108" y="14585"/>
                  </a:cubicBezTo>
                  <a:cubicBezTo>
                    <a:pt x="10131" y="14617"/>
                    <a:pt x="10155" y="14651"/>
                    <a:pt x="10186" y="14676"/>
                  </a:cubicBezTo>
                  <a:lnTo>
                    <a:pt x="10115" y="14789"/>
                  </a:lnTo>
                  <a:cubicBezTo>
                    <a:pt x="10078" y="14772"/>
                    <a:pt x="10033" y="14766"/>
                    <a:pt x="9993" y="14761"/>
                  </a:cubicBezTo>
                  <a:cubicBezTo>
                    <a:pt x="9964" y="14757"/>
                    <a:pt x="9936" y="14754"/>
                    <a:pt x="9923" y="14746"/>
                  </a:cubicBezTo>
                  <a:cubicBezTo>
                    <a:pt x="9860" y="14709"/>
                    <a:pt x="9838" y="14628"/>
                    <a:pt x="9873" y="14567"/>
                  </a:cubicBezTo>
                  <a:cubicBezTo>
                    <a:pt x="9896" y="14528"/>
                    <a:pt x="9937" y="14504"/>
                    <a:pt x="9984" y="14504"/>
                  </a:cubicBezTo>
                  <a:close/>
                  <a:moveTo>
                    <a:pt x="2602" y="14687"/>
                  </a:moveTo>
                  <a:lnTo>
                    <a:pt x="2614" y="14699"/>
                  </a:lnTo>
                  <a:lnTo>
                    <a:pt x="2522" y="14792"/>
                  </a:lnTo>
                  <a:lnTo>
                    <a:pt x="2509" y="14780"/>
                  </a:lnTo>
                  <a:lnTo>
                    <a:pt x="2602" y="14687"/>
                  </a:lnTo>
                  <a:close/>
                  <a:moveTo>
                    <a:pt x="1467" y="13404"/>
                  </a:moveTo>
                  <a:lnTo>
                    <a:pt x="2791" y="14727"/>
                  </a:lnTo>
                  <a:cubicBezTo>
                    <a:pt x="2781" y="14748"/>
                    <a:pt x="2774" y="14771"/>
                    <a:pt x="2773" y="14794"/>
                  </a:cubicBezTo>
                  <a:lnTo>
                    <a:pt x="1468" y="13489"/>
                  </a:lnTo>
                  <a:cubicBezTo>
                    <a:pt x="1444" y="13465"/>
                    <a:pt x="1444" y="13427"/>
                    <a:pt x="1467" y="13404"/>
                  </a:cubicBezTo>
                  <a:close/>
                  <a:moveTo>
                    <a:pt x="5058" y="14649"/>
                  </a:moveTo>
                  <a:cubicBezTo>
                    <a:pt x="5145" y="14649"/>
                    <a:pt x="5214" y="14718"/>
                    <a:pt x="5221" y="14802"/>
                  </a:cubicBezTo>
                  <a:lnTo>
                    <a:pt x="2818" y="14802"/>
                  </a:lnTo>
                  <a:cubicBezTo>
                    <a:pt x="2824" y="14717"/>
                    <a:pt x="2894" y="14649"/>
                    <a:pt x="2982" y="14649"/>
                  </a:cubicBezTo>
                  <a:close/>
                  <a:moveTo>
                    <a:pt x="9314" y="14404"/>
                  </a:moveTo>
                  <a:cubicBezTo>
                    <a:pt x="9338" y="14408"/>
                    <a:pt x="9363" y="14412"/>
                    <a:pt x="9384" y="14418"/>
                  </a:cubicBezTo>
                  <a:lnTo>
                    <a:pt x="8988" y="14815"/>
                  </a:lnTo>
                  <a:cubicBezTo>
                    <a:pt x="8976" y="14827"/>
                    <a:pt x="8959" y="14833"/>
                    <a:pt x="8943" y="14833"/>
                  </a:cubicBezTo>
                  <a:cubicBezTo>
                    <a:pt x="8928" y="14833"/>
                    <a:pt x="8913" y="14828"/>
                    <a:pt x="8901" y="14817"/>
                  </a:cubicBezTo>
                  <a:lnTo>
                    <a:pt x="9314" y="14404"/>
                  </a:lnTo>
                  <a:close/>
                  <a:moveTo>
                    <a:pt x="5707" y="14824"/>
                  </a:moveTo>
                  <a:lnTo>
                    <a:pt x="5707" y="14835"/>
                  </a:lnTo>
                  <a:lnTo>
                    <a:pt x="5267" y="14835"/>
                  </a:lnTo>
                  <a:lnTo>
                    <a:pt x="5267" y="14824"/>
                  </a:lnTo>
                  <a:close/>
                  <a:moveTo>
                    <a:pt x="21768" y="14860"/>
                  </a:moveTo>
                  <a:cubicBezTo>
                    <a:pt x="21773" y="14860"/>
                    <a:pt x="21777" y="14861"/>
                    <a:pt x="21784" y="14862"/>
                  </a:cubicBezTo>
                  <a:cubicBezTo>
                    <a:pt x="21779" y="14862"/>
                    <a:pt x="21774" y="14862"/>
                    <a:pt x="21769" y="14862"/>
                  </a:cubicBezTo>
                  <a:cubicBezTo>
                    <a:pt x="21764" y="14862"/>
                    <a:pt x="21759" y="14862"/>
                    <a:pt x="21754" y="14862"/>
                  </a:cubicBezTo>
                  <a:cubicBezTo>
                    <a:pt x="21758" y="14861"/>
                    <a:pt x="21763" y="14860"/>
                    <a:pt x="21768" y="14860"/>
                  </a:cubicBezTo>
                  <a:close/>
                  <a:moveTo>
                    <a:pt x="2677" y="14761"/>
                  </a:moveTo>
                  <a:lnTo>
                    <a:pt x="2689" y="14773"/>
                  </a:lnTo>
                  <a:lnTo>
                    <a:pt x="2597" y="14866"/>
                  </a:lnTo>
                  <a:lnTo>
                    <a:pt x="2585" y="14854"/>
                  </a:lnTo>
                  <a:lnTo>
                    <a:pt x="2677" y="14761"/>
                  </a:lnTo>
                  <a:close/>
                  <a:moveTo>
                    <a:pt x="21744" y="14866"/>
                  </a:moveTo>
                  <a:lnTo>
                    <a:pt x="21744" y="14866"/>
                  </a:lnTo>
                  <a:cubicBezTo>
                    <a:pt x="21739" y="14868"/>
                    <a:pt x="21734" y="14871"/>
                    <a:pt x="21731" y="14872"/>
                  </a:cubicBezTo>
                  <a:cubicBezTo>
                    <a:pt x="21734" y="14870"/>
                    <a:pt x="21738" y="14867"/>
                    <a:pt x="21744" y="14866"/>
                  </a:cubicBezTo>
                  <a:close/>
                  <a:moveTo>
                    <a:pt x="5707" y="14881"/>
                  </a:moveTo>
                  <a:lnTo>
                    <a:pt x="5707" y="14898"/>
                  </a:lnTo>
                  <a:lnTo>
                    <a:pt x="5259" y="14898"/>
                  </a:lnTo>
                  <a:cubicBezTo>
                    <a:pt x="5260" y="14893"/>
                    <a:pt x="5262" y="14888"/>
                    <a:pt x="5264" y="14881"/>
                  </a:cubicBezTo>
                  <a:close/>
                  <a:moveTo>
                    <a:pt x="12712" y="8534"/>
                  </a:moveTo>
                  <a:cubicBezTo>
                    <a:pt x="12732" y="8542"/>
                    <a:pt x="12754" y="8548"/>
                    <a:pt x="12777" y="8548"/>
                  </a:cubicBezTo>
                  <a:cubicBezTo>
                    <a:pt x="12790" y="8548"/>
                    <a:pt x="12803" y="8544"/>
                    <a:pt x="12816" y="8542"/>
                  </a:cubicBezTo>
                  <a:lnTo>
                    <a:pt x="12816" y="8542"/>
                  </a:lnTo>
                  <a:cubicBezTo>
                    <a:pt x="12628" y="8756"/>
                    <a:pt x="12505" y="9019"/>
                    <a:pt x="12459" y="9308"/>
                  </a:cubicBezTo>
                  <a:cubicBezTo>
                    <a:pt x="12406" y="9704"/>
                    <a:pt x="12506" y="10109"/>
                    <a:pt x="12747" y="10438"/>
                  </a:cubicBezTo>
                  <a:cubicBezTo>
                    <a:pt x="13034" y="10832"/>
                    <a:pt x="13497" y="11066"/>
                    <a:pt x="13983" y="11066"/>
                  </a:cubicBezTo>
                  <a:cubicBezTo>
                    <a:pt x="14310" y="11066"/>
                    <a:pt x="14621" y="10964"/>
                    <a:pt x="14887" y="10771"/>
                  </a:cubicBezTo>
                  <a:cubicBezTo>
                    <a:pt x="15127" y="10595"/>
                    <a:pt x="15300" y="10359"/>
                    <a:pt x="15404" y="10100"/>
                  </a:cubicBezTo>
                  <a:cubicBezTo>
                    <a:pt x="15407" y="10115"/>
                    <a:pt x="15414" y="10130"/>
                    <a:pt x="15420" y="10147"/>
                  </a:cubicBezTo>
                  <a:cubicBezTo>
                    <a:pt x="15436" y="10187"/>
                    <a:pt x="15454" y="10232"/>
                    <a:pt x="15452" y="10270"/>
                  </a:cubicBezTo>
                  <a:cubicBezTo>
                    <a:pt x="15449" y="10307"/>
                    <a:pt x="15426" y="10349"/>
                    <a:pt x="15406" y="10386"/>
                  </a:cubicBezTo>
                  <a:cubicBezTo>
                    <a:pt x="15389" y="10417"/>
                    <a:pt x="15373" y="10446"/>
                    <a:pt x="15370" y="10469"/>
                  </a:cubicBezTo>
                  <a:cubicBezTo>
                    <a:pt x="15363" y="10526"/>
                    <a:pt x="15386" y="10579"/>
                    <a:pt x="15423" y="10617"/>
                  </a:cubicBezTo>
                  <a:cubicBezTo>
                    <a:pt x="15424" y="10634"/>
                    <a:pt x="15424" y="10651"/>
                    <a:pt x="15423" y="10668"/>
                  </a:cubicBezTo>
                  <a:cubicBezTo>
                    <a:pt x="15420" y="10685"/>
                    <a:pt x="15416" y="10702"/>
                    <a:pt x="15410" y="10718"/>
                  </a:cubicBezTo>
                  <a:cubicBezTo>
                    <a:pt x="15363" y="10744"/>
                    <a:pt x="15329" y="10791"/>
                    <a:pt x="15321" y="10848"/>
                  </a:cubicBezTo>
                  <a:cubicBezTo>
                    <a:pt x="15317" y="10871"/>
                    <a:pt x="15326" y="10902"/>
                    <a:pt x="15334" y="10938"/>
                  </a:cubicBezTo>
                  <a:cubicBezTo>
                    <a:pt x="15345" y="10979"/>
                    <a:pt x="15357" y="11027"/>
                    <a:pt x="15350" y="11064"/>
                  </a:cubicBezTo>
                  <a:cubicBezTo>
                    <a:pt x="15343" y="11101"/>
                    <a:pt x="15317" y="11140"/>
                    <a:pt x="15294" y="11176"/>
                  </a:cubicBezTo>
                  <a:cubicBezTo>
                    <a:pt x="15273" y="11207"/>
                    <a:pt x="15254" y="11234"/>
                    <a:pt x="15251" y="11258"/>
                  </a:cubicBezTo>
                  <a:cubicBezTo>
                    <a:pt x="15240" y="11314"/>
                    <a:pt x="15257" y="11370"/>
                    <a:pt x="15291" y="11411"/>
                  </a:cubicBezTo>
                  <a:cubicBezTo>
                    <a:pt x="15291" y="11428"/>
                    <a:pt x="15291" y="11444"/>
                    <a:pt x="15288" y="11461"/>
                  </a:cubicBezTo>
                  <a:cubicBezTo>
                    <a:pt x="15284" y="11478"/>
                    <a:pt x="15278" y="11495"/>
                    <a:pt x="15272" y="11511"/>
                  </a:cubicBezTo>
                  <a:cubicBezTo>
                    <a:pt x="15224" y="11535"/>
                    <a:pt x="15187" y="11581"/>
                    <a:pt x="15175" y="11637"/>
                  </a:cubicBezTo>
                  <a:cubicBezTo>
                    <a:pt x="15169" y="11662"/>
                    <a:pt x="15177" y="11693"/>
                    <a:pt x="15184" y="11730"/>
                  </a:cubicBezTo>
                  <a:cubicBezTo>
                    <a:pt x="15194" y="11771"/>
                    <a:pt x="15203" y="11819"/>
                    <a:pt x="15195" y="11856"/>
                  </a:cubicBezTo>
                  <a:cubicBezTo>
                    <a:pt x="15187" y="11893"/>
                    <a:pt x="15159" y="11933"/>
                    <a:pt x="15136" y="11967"/>
                  </a:cubicBezTo>
                  <a:cubicBezTo>
                    <a:pt x="15114" y="11998"/>
                    <a:pt x="15095" y="12025"/>
                    <a:pt x="15089" y="12049"/>
                  </a:cubicBezTo>
                  <a:cubicBezTo>
                    <a:pt x="15079" y="12097"/>
                    <a:pt x="15088" y="12146"/>
                    <a:pt x="15115" y="12187"/>
                  </a:cubicBezTo>
                  <a:cubicBezTo>
                    <a:pt x="15119" y="12192"/>
                    <a:pt x="15122" y="12197"/>
                    <a:pt x="15127" y="12203"/>
                  </a:cubicBezTo>
                  <a:cubicBezTo>
                    <a:pt x="15127" y="12220"/>
                    <a:pt x="15126" y="12236"/>
                    <a:pt x="15124" y="12254"/>
                  </a:cubicBezTo>
                  <a:cubicBezTo>
                    <a:pt x="15120" y="12271"/>
                    <a:pt x="15111" y="12287"/>
                    <a:pt x="15105" y="12304"/>
                  </a:cubicBezTo>
                  <a:cubicBezTo>
                    <a:pt x="15058" y="12329"/>
                    <a:pt x="15022" y="12374"/>
                    <a:pt x="15010" y="12429"/>
                  </a:cubicBezTo>
                  <a:cubicBezTo>
                    <a:pt x="15005" y="12455"/>
                    <a:pt x="15011" y="12486"/>
                    <a:pt x="15020" y="12524"/>
                  </a:cubicBezTo>
                  <a:cubicBezTo>
                    <a:pt x="15029" y="12567"/>
                    <a:pt x="15038" y="12613"/>
                    <a:pt x="15030" y="12650"/>
                  </a:cubicBezTo>
                  <a:cubicBezTo>
                    <a:pt x="15022" y="12687"/>
                    <a:pt x="14995" y="12726"/>
                    <a:pt x="14971" y="12761"/>
                  </a:cubicBezTo>
                  <a:cubicBezTo>
                    <a:pt x="14948" y="12792"/>
                    <a:pt x="14930" y="12820"/>
                    <a:pt x="14925" y="12845"/>
                  </a:cubicBezTo>
                  <a:cubicBezTo>
                    <a:pt x="14915" y="12893"/>
                    <a:pt x="14925" y="12942"/>
                    <a:pt x="14952" y="12983"/>
                  </a:cubicBezTo>
                  <a:cubicBezTo>
                    <a:pt x="14956" y="12988"/>
                    <a:pt x="14961" y="12994"/>
                    <a:pt x="14966" y="12999"/>
                  </a:cubicBezTo>
                  <a:cubicBezTo>
                    <a:pt x="14966" y="13016"/>
                    <a:pt x="14966" y="13033"/>
                    <a:pt x="14962" y="13051"/>
                  </a:cubicBezTo>
                  <a:cubicBezTo>
                    <a:pt x="14957" y="13069"/>
                    <a:pt x="14951" y="13084"/>
                    <a:pt x="14945" y="13100"/>
                  </a:cubicBezTo>
                  <a:cubicBezTo>
                    <a:pt x="14898" y="13125"/>
                    <a:pt x="14863" y="13172"/>
                    <a:pt x="14852" y="13228"/>
                  </a:cubicBezTo>
                  <a:lnTo>
                    <a:pt x="14852" y="13236"/>
                  </a:lnTo>
                  <a:lnTo>
                    <a:pt x="13955" y="13892"/>
                  </a:lnTo>
                  <a:lnTo>
                    <a:pt x="13950" y="13892"/>
                  </a:lnTo>
                  <a:cubicBezTo>
                    <a:pt x="13869" y="13892"/>
                    <a:pt x="13791" y="13923"/>
                    <a:pt x="13733" y="13977"/>
                  </a:cubicBezTo>
                  <a:cubicBezTo>
                    <a:pt x="13722" y="13987"/>
                    <a:pt x="13711" y="14001"/>
                    <a:pt x="13700" y="14012"/>
                  </a:cubicBezTo>
                  <a:cubicBezTo>
                    <a:pt x="13666" y="14021"/>
                    <a:pt x="13629" y="14027"/>
                    <a:pt x="13590" y="14029"/>
                  </a:cubicBezTo>
                  <a:cubicBezTo>
                    <a:pt x="13578" y="14030"/>
                    <a:pt x="13566" y="14031"/>
                    <a:pt x="13555" y="14031"/>
                  </a:cubicBezTo>
                  <a:cubicBezTo>
                    <a:pt x="13528" y="14031"/>
                    <a:pt x="13503" y="14029"/>
                    <a:pt x="13479" y="14027"/>
                  </a:cubicBezTo>
                  <a:cubicBezTo>
                    <a:pt x="13426" y="13975"/>
                    <a:pt x="13350" y="13944"/>
                    <a:pt x="13266" y="13944"/>
                  </a:cubicBezTo>
                  <a:lnTo>
                    <a:pt x="13264" y="13944"/>
                  </a:lnTo>
                  <a:cubicBezTo>
                    <a:pt x="13298" y="13878"/>
                    <a:pt x="13323" y="13807"/>
                    <a:pt x="13334" y="13731"/>
                  </a:cubicBezTo>
                  <a:cubicBezTo>
                    <a:pt x="13363" y="13552"/>
                    <a:pt x="13319" y="13371"/>
                    <a:pt x="13212" y="13226"/>
                  </a:cubicBezTo>
                  <a:cubicBezTo>
                    <a:pt x="13085" y="13052"/>
                    <a:pt x="12880" y="12947"/>
                    <a:pt x="12664" y="12947"/>
                  </a:cubicBezTo>
                  <a:cubicBezTo>
                    <a:pt x="12519" y="12947"/>
                    <a:pt x="12380" y="12993"/>
                    <a:pt x="12264" y="13078"/>
                  </a:cubicBezTo>
                  <a:cubicBezTo>
                    <a:pt x="12119" y="13185"/>
                    <a:pt x="12022" y="13343"/>
                    <a:pt x="11994" y="13522"/>
                  </a:cubicBezTo>
                  <a:cubicBezTo>
                    <a:pt x="11967" y="13701"/>
                    <a:pt x="12010" y="13881"/>
                    <a:pt x="12116" y="14027"/>
                  </a:cubicBezTo>
                  <a:cubicBezTo>
                    <a:pt x="12201" y="14143"/>
                    <a:pt x="12321" y="14226"/>
                    <a:pt x="12454" y="14271"/>
                  </a:cubicBezTo>
                  <a:cubicBezTo>
                    <a:pt x="12431" y="14279"/>
                    <a:pt x="12409" y="14288"/>
                    <a:pt x="12393" y="14298"/>
                  </a:cubicBezTo>
                  <a:cubicBezTo>
                    <a:pt x="12316" y="14351"/>
                    <a:pt x="12263" y="14433"/>
                    <a:pt x="12251" y="14516"/>
                  </a:cubicBezTo>
                  <a:cubicBezTo>
                    <a:pt x="12248" y="14533"/>
                    <a:pt x="12248" y="14550"/>
                    <a:pt x="12250" y="14567"/>
                  </a:cubicBezTo>
                  <a:cubicBezTo>
                    <a:pt x="12229" y="14598"/>
                    <a:pt x="12205" y="14628"/>
                    <a:pt x="12178" y="14656"/>
                  </a:cubicBezTo>
                  <a:cubicBezTo>
                    <a:pt x="12151" y="14685"/>
                    <a:pt x="12122" y="14709"/>
                    <a:pt x="12092" y="14733"/>
                  </a:cubicBezTo>
                  <a:cubicBezTo>
                    <a:pt x="12074" y="14733"/>
                    <a:pt x="12057" y="14734"/>
                    <a:pt x="12041" y="14738"/>
                  </a:cubicBezTo>
                  <a:cubicBezTo>
                    <a:pt x="11989" y="14747"/>
                    <a:pt x="11940" y="14776"/>
                    <a:pt x="11899" y="14814"/>
                  </a:cubicBezTo>
                  <a:lnTo>
                    <a:pt x="10800" y="14945"/>
                  </a:lnTo>
                  <a:cubicBezTo>
                    <a:pt x="10790" y="14931"/>
                    <a:pt x="10779" y="14919"/>
                    <a:pt x="10767" y="14913"/>
                  </a:cubicBezTo>
                  <a:cubicBezTo>
                    <a:pt x="10737" y="14894"/>
                    <a:pt x="10703" y="14883"/>
                    <a:pt x="10670" y="14883"/>
                  </a:cubicBezTo>
                  <a:cubicBezTo>
                    <a:pt x="10648" y="14883"/>
                    <a:pt x="10628" y="14889"/>
                    <a:pt x="10611" y="14895"/>
                  </a:cubicBezTo>
                  <a:cubicBezTo>
                    <a:pt x="10595" y="14890"/>
                    <a:pt x="10579" y="14883"/>
                    <a:pt x="10563" y="14873"/>
                  </a:cubicBezTo>
                  <a:cubicBezTo>
                    <a:pt x="10547" y="14863"/>
                    <a:pt x="10535" y="14851"/>
                    <a:pt x="10522" y="14839"/>
                  </a:cubicBezTo>
                  <a:cubicBezTo>
                    <a:pt x="10516" y="14786"/>
                    <a:pt x="10486" y="14737"/>
                    <a:pt x="10437" y="14707"/>
                  </a:cubicBezTo>
                  <a:cubicBezTo>
                    <a:pt x="10415" y="14694"/>
                    <a:pt x="10382" y="14689"/>
                    <a:pt x="10344" y="14683"/>
                  </a:cubicBezTo>
                  <a:cubicBezTo>
                    <a:pt x="10302" y="14677"/>
                    <a:pt x="10254" y="14670"/>
                    <a:pt x="10222" y="14651"/>
                  </a:cubicBezTo>
                  <a:cubicBezTo>
                    <a:pt x="10192" y="14634"/>
                    <a:pt x="10164" y="14593"/>
                    <a:pt x="10139" y="14560"/>
                  </a:cubicBezTo>
                  <a:cubicBezTo>
                    <a:pt x="10116" y="14526"/>
                    <a:pt x="10096" y="14499"/>
                    <a:pt x="10074" y="14486"/>
                  </a:cubicBezTo>
                  <a:cubicBezTo>
                    <a:pt x="10044" y="14468"/>
                    <a:pt x="10012" y="14460"/>
                    <a:pt x="9979" y="14460"/>
                  </a:cubicBezTo>
                  <a:cubicBezTo>
                    <a:pt x="9958" y="14460"/>
                    <a:pt x="9937" y="14465"/>
                    <a:pt x="9917" y="14471"/>
                  </a:cubicBezTo>
                  <a:cubicBezTo>
                    <a:pt x="9900" y="14466"/>
                    <a:pt x="9881" y="14461"/>
                    <a:pt x="9865" y="14451"/>
                  </a:cubicBezTo>
                  <a:cubicBezTo>
                    <a:pt x="9849" y="14442"/>
                    <a:pt x="9836" y="14430"/>
                    <a:pt x="9823" y="14418"/>
                  </a:cubicBezTo>
                  <a:cubicBezTo>
                    <a:pt x="9822" y="14413"/>
                    <a:pt x="9822" y="14407"/>
                    <a:pt x="9821" y="14402"/>
                  </a:cubicBezTo>
                  <a:cubicBezTo>
                    <a:pt x="9807" y="14354"/>
                    <a:pt x="9777" y="14314"/>
                    <a:pt x="9733" y="14291"/>
                  </a:cubicBezTo>
                  <a:cubicBezTo>
                    <a:pt x="9733" y="14290"/>
                    <a:pt x="9732" y="14289"/>
                    <a:pt x="9731" y="14289"/>
                  </a:cubicBezTo>
                  <a:lnTo>
                    <a:pt x="9731" y="14289"/>
                  </a:lnTo>
                  <a:cubicBezTo>
                    <a:pt x="9780" y="14293"/>
                    <a:pt x="9829" y="14297"/>
                    <a:pt x="9879" y="14297"/>
                  </a:cubicBezTo>
                  <a:cubicBezTo>
                    <a:pt x="10234" y="14297"/>
                    <a:pt x="10575" y="14185"/>
                    <a:pt x="10863" y="13975"/>
                  </a:cubicBezTo>
                  <a:cubicBezTo>
                    <a:pt x="11606" y="13431"/>
                    <a:pt x="11768" y="12384"/>
                    <a:pt x="11224" y="11641"/>
                  </a:cubicBezTo>
                  <a:cubicBezTo>
                    <a:pt x="10911" y="11212"/>
                    <a:pt x="10407" y="10956"/>
                    <a:pt x="9874" y="10956"/>
                  </a:cubicBezTo>
                  <a:cubicBezTo>
                    <a:pt x="9691" y="10956"/>
                    <a:pt x="9512" y="10987"/>
                    <a:pt x="9342" y="11044"/>
                  </a:cubicBezTo>
                  <a:cubicBezTo>
                    <a:pt x="9357" y="11018"/>
                    <a:pt x="9363" y="10990"/>
                    <a:pt x="9363" y="10961"/>
                  </a:cubicBezTo>
                  <a:cubicBezTo>
                    <a:pt x="9375" y="10949"/>
                    <a:pt x="9385" y="10934"/>
                    <a:pt x="9400" y="10924"/>
                  </a:cubicBezTo>
                  <a:cubicBezTo>
                    <a:pt x="9413" y="10913"/>
                    <a:pt x="9429" y="10906"/>
                    <a:pt x="9443" y="10898"/>
                  </a:cubicBezTo>
                  <a:cubicBezTo>
                    <a:pt x="9458" y="10902"/>
                    <a:pt x="9473" y="10906"/>
                    <a:pt x="9488" y="10906"/>
                  </a:cubicBezTo>
                  <a:cubicBezTo>
                    <a:pt x="9529" y="10906"/>
                    <a:pt x="9568" y="10892"/>
                    <a:pt x="9599" y="10867"/>
                  </a:cubicBezTo>
                  <a:cubicBezTo>
                    <a:pt x="9618" y="10853"/>
                    <a:pt x="9634" y="10823"/>
                    <a:pt x="9653" y="10791"/>
                  </a:cubicBezTo>
                  <a:cubicBezTo>
                    <a:pt x="9674" y="10754"/>
                    <a:pt x="9697" y="10712"/>
                    <a:pt x="9728" y="10689"/>
                  </a:cubicBezTo>
                  <a:cubicBezTo>
                    <a:pt x="9758" y="10666"/>
                    <a:pt x="9805" y="10656"/>
                    <a:pt x="9847" y="10646"/>
                  </a:cubicBezTo>
                  <a:cubicBezTo>
                    <a:pt x="9884" y="10637"/>
                    <a:pt x="9916" y="10629"/>
                    <a:pt x="9936" y="10615"/>
                  </a:cubicBezTo>
                  <a:cubicBezTo>
                    <a:pt x="9981" y="10580"/>
                    <a:pt x="10006" y="10528"/>
                    <a:pt x="10007" y="10475"/>
                  </a:cubicBezTo>
                  <a:cubicBezTo>
                    <a:pt x="10019" y="10463"/>
                    <a:pt x="10031" y="10449"/>
                    <a:pt x="10044" y="10437"/>
                  </a:cubicBezTo>
                  <a:cubicBezTo>
                    <a:pt x="10059" y="10427"/>
                    <a:pt x="10074" y="10419"/>
                    <a:pt x="10090" y="10412"/>
                  </a:cubicBezTo>
                  <a:cubicBezTo>
                    <a:pt x="10103" y="10416"/>
                    <a:pt x="10119" y="10419"/>
                    <a:pt x="10135" y="10419"/>
                  </a:cubicBezTo>
                  <a:cubicBezTo>
                    <a:pt x="10175" y="10419"/>
                    <a:pt x="10213" y="10406"/>
                    <a:pt x="10245" y="10383"/>
                  </a:cubicBezTo>
                  <a:cubicBezTo>
                    <a:pt x="10265" y="10368"/>
                    <a:pt x="10282" y="10338"/>
                    <a:pt x="10300" y="10306"/>
                  </a:cubicBezTo>
                  <a:cubicBezTo>
                    <a:pt x="10322" y="10269"/>
                    <a:pt x="10345" y="10226"/>
                    <a:pt x="10375" y="10205"/>
                  </a:cubicBezTo>
                  <a:cubicBezTo>
                    <a:pt x="10406" y="10183"/>
                    <a:pt x="10451" y="10173"/>
                    <a:pt x="10493" y="10163"/>
                  </a:cubicBezTo>
                  <a:cubicBezTo>
                    <a:pt x="10530" y="10156"/>
                    <a:pt x="10564" y="10147"/>
                    <a:pt x="10583" y="10133"/>
                  </a:cubicBezTo>
                  <a:cubicBezTo>
                    <a:pt x="10630" y="10099"/>
                    <a:pt x="10655" y="10047"/>
                    <a:pt x="10657" y="9994"/>
                  </a:cubicBezTo>
                  <a:cubicBezTo>
                    <a:pt x="10670" y="9982"/>
                    <a:pt x="10680" y="9968"/>
                    <a:pt x="10696" y="9956"/>
                  </a:cubicBezTo>
                  <a:cubicBezTo>
                    <a:pt x="10710" y="9946"/>
                    <a:pt x="10724" y="9938"/>
                    <a:pt x="10739" y="9931"/>
                  </a:cubicBezTo>
                  <a:cubicBezTo>
                    <a:pt x="10754" y="9935"/>
                    <a:pt x="10770" y="9938"/>
                    <a:pt x="10787" y="9938"/>
                  </a:cubicBezTo>
                  <a:cubicBezTo>
                    <a:pt x="10826" y="9938"/>
                    <a:pt x="10865" y="9925"/>
                    <a:pt x="10896" y="9901"/>
                  </a:cubicBezTo>
                  <a:cubicBezTo>
                    <a:pt x="10915" y="9887"/>
                    <a:pt x="10933" y="9857"/>
                    <a:pt x="10951" y="9825"/>
                  </a:cubicBezTo>
                  <a:cubicBezTo>
                    <a:pt x="10972" y="9788"/>
                    <a:pt x="10997" y="9747"/>
                    <a:pt x="11026" y="9724"/>
                  </a:cubicBezTo>
                  <a:cubicBezTo>
                    <a:pt x="11057" y="9702"/>
                    <a:pt x="11103" y="9692"/>
                    <a:pt x="11145" y="9682"/>
                  </a:cubicBezTo>
                  <a:cubicBezTo>
                    <a:pt x="11182" y="9674"/>
                    <a:pt x="11214" y="9666"/>
                    <a:pt x="11235" y="9652"/>
                  </a:cubicBezTo>
                  <a:cubicBezTo>
                    <a:pt x="11281" y="9618"/>
                    <a:pt x="11305" y="9566"/>
                    <a:pt x="11309" y="9514"/>
                  </a:cubicBezTo>
                  <a:cubicBezTo>
                    <a:pt x="11320" y="9500"/>
                    <a:pt x="11332" y="9486"/>
                    <a:pt x="11346" y="9477"/>
                  </a:cubicBezTo>
                  <a:cubicBezTo>
                    <a:pt x="11360" y="9466"/>
                    <a:pt x="11374" y="9458"/>
                    <a:pt x="11390" y="9451"/>
                  </a:cubicBezTo>
                  <a:cubicBezTo>
                    <a:pt x="11406" y="9456"/>
                    <a:pt x="11421" y="9458"/>
                    <a:pt x="11437" y="9458"/>
                  </a:cubicBezTo>
                  <a:cubicBezTo>
                    <a:pt x="11477" y="9458"/>
                    <a:pt x="11514" y="9446"/>
                    <a:pt x="11547" y="9423"/>
                  </a:cubicBezTo>
                  <a:cubicBezTo>
                    <a:pt x="11567" y="9408"/>
                    <a:pt x="11584" y="9379"/>
                    <a:pt x="11603" y="9347"/>
                  </a:cubicBezTo>
                  <a:cubicBezTo>
                    <a:pt x="11624" y="9310"/>
                    <a:pt x="11648" y="9270"/>
                    <a:pt x="11679" y="9247"/>
                  </a:cubicBezTo>
                  <a:cubicBezTo>
                    <a:pt x="11709" y="9225"/>
                    <a:pt x="11757" y="9214"/>
                    <a:pt x="11798" y="9207"/>
                  </a:cubicBezTo>
                  <a:cubicBezTo>
                    <a:pt x="11835" y="9198"/>
                    <a:pt x="11867" y="9192"/>
                    <a:pt x="11888" y="9177"/>
                  </a:cubicBezTo>
                  <a:cubicBezTo>
                    <a:pt x="11933" y="9144"/>
                    <a:pt x="11959" y="9093"/>
                    <a:pt x="11962" y="9040"/>
                  </a:cubicBezTo>
                  <a:cubicBezTo>
                    <a:pt x="11974" y="9027"/>
                    <a:pt x="11986" y="9014"/>
                    <a:pt x="12000" y="9003"/>
                  </a:cubicBezTo>
                  <a:cubicBezTo>
                    <a:pt x="12015" y="8993"/>
                    <a:pt x="12030" y="8986"/>
                    <a:pt x="12046" y="8980"/>
                  </a:cubicBezTo>
                  <a:cubicBezTo>
                    <a:pt x="12062" y="8985"/>
                    <a:pt x="12078" y="8987"/>
                    <a:pt x="12096" y="8987"/>
                  </a:cubicBezTo>
                  <a:cubicBezTo>
                    <a:pt x="12135" y="8987"/>
                    <a:pt x="12170" y="8976"/>
                    <a:pt x="12202" y="8955"/>
                  </a:cubicBezTo>
                  <a:cubicBezTo>
                    <a:pt x="12222" y="8940"/>
                    <a:pt x="12239" y="8914"/>
                    <a:pt x="12259" y="8881"/>
                  </a:cubicBezTo>
                  <a:cubicBezTo>
                    <a:pt x="12281" y="8845"/>
                    <a:pt x="12306" y="8804"/>
                    <a:pt x="12337" y="8783"/>
                  </a:cubicBezTo>
                  <a:cubicBezTo>
                    <a:pt x="12369" y="8762"/>
                    <a:pt x="12416" y="8754"/>
                    <a:pt x="12458" y="8746"/>
                  </a:cubicBezTo>
                  <a:cubicBezTo>
                    <a:pt x="12495" y="8740"/>
                    <a:pt x="12526" y="8734"/>
                    <a:pt x="12547" y="8722"/>
                  </a:cubicBezTo>
                  <a:cubicBezTo>
                    <a:pt x="12595" y="8690"/>
                    <a:pt x="12623" y="8639"/>
                    <a:pt x="12628" y="8587"/>
                  </a:cubicBezTo>
                  <a:cubicBezTo>
                    <a:pt x="12640" y="8575"/>
                    <a:pt x="12652" y="8564"/>
                    <a:pt x="12666" y="8555"/>
                  </a:cubicBezTo>
                  <a:cubicBezTo>
                    <a:pt x="12681" y="8545"/>
                    <a:pt x="12696" y="8539"/>
                    <a:pt x="12712" y="8534"/>
                  </a:cubicBezTo>
                  <a:close/>
                  <a:moveTo>
                    <a:pt x="5707" y="14944"/>
                  </a:moveTo>
                  <a:lnTo>
                    <a:pt x="5707" y="14953"/>
                  </a:lnTo>
                  <a:lnTo>
                    <a:pt x="5233" y="14953"/>
                  </a:lnTo>
                  <a:cubicBezTo>
                    <a:pt x="5235" y="14950"/>
                    <a:pt x="5237" y="14947"/>
                    <a:pt x="5239" y="14944"/>
                  </a:cubicBezTo>
                  <a:close/>
                  <a:moveTo>
                    <a:pt x="10224" y="14699"/>
                  </a:moveTo>
                  <a:cubicBezTo>
                    <a:pt x="10260" y="14715"/>
                    <a:pt x="10305" y="14722"/>
                    <a:pt x="10343" y="14727"/>
                  </a:cubicBezTo>
                  <a:cubicBezTo>
                    <a:pt x="10372" y="14731"/>
                    <a:pt x="10403" y="14736"/>
                    <a:pt x="10416" y="14744"/>
                  </a:cubicBezTo>
                  <a:cubicBezTo>
                    <a:pt x="10481" y="14783"/>
                    <a:pt x="10502" y="14866"/>
                    <a:pt x="10464" y="14926"/>
                  </a:cubicBezTo>
                  <a:cubicBezTo>
                    <a:pt x="10440" y="14964"/>
                    <a:pt x="10397" y="14986"/>
                    <a:pt x="10352" y="14986"/>
                  </a:cubicBezTo>
                  <a:cubicBezTo>
                    <a:pt x="10327" y="14986"/>
                    <a:pt x="10303" y="14979"/>
                    <a:pt x="10280" y="14966"/>
                  </a:cubicBezTo>
                  <a:cubicBezTo>
                    <a:pt x="10268" y="14957"/>
                    <a:pt x="10249" y="14931"/>
                    <a:pt x="10232" y="14907"/>
                  </a:cubicBezTo>
                  <a:cubicBezTo>
                    <a:pt x="10209" y="14875"/>
                    <a:pt x="10184" y="14838"/>
                    <a:pt x="10154" y="14813"/>
                  </a:cubicBezTo>
                  <a:lnTo>
                    <a:pt x="10224" y="14699"/>
                  </a:lnTo>
                  <a:close/>
                  <a:moveTo>
                    <a:pt x="21770" y="14907"/>
                  </a:moveTo>
                  <a:cubicBezTo>
                    <a:pt x="21786" y="14907"/>
                    <a:pt x="21802" y="14915"/>
                    <a:pt x="21812" y="14930"/>
                  </a:cubicBezTo>
                  <a:cubicBezTo>
                    <a:pt x="21821" y="14941"/>
                    <a:pt x="21824" y="14957"/>
                    <a:pt x="21822" y="14971"/>
                  </a:cubicBezTo>
                  <a:cubicBezTo>
                    <a:pt x="21819" y="14980"/>
                    <a:pt x="21813" y="14987"/>
                    <a:pt x="21807" y="14992"/>
                  </a:cubicBezTo>
                  <a:cubicBezTo>
                    <a:pt x="21791" y="14965"/>
                    <a:pt x="21775" y="14936"/>
                    <a:pt x="21757" y="14910"/>
                  </a:cubicBezTo>
                  <a:cubicBezTo>
                    <a:pt x="21761" y="14909"/>
                    <a:pt x="21765" y="14907"/>
                    <a:pt x="21770" y="14907"/>
                  </a:cubicBezTo>
                  <a:close/>
                  <a:moveTo>
                    <a:pt x="5223" y="14850"/>
                  </a:moveTo>
                  <a:cubicBezTo>
                    <a:pt x="5217" y="14935"/>
                    <a:pt x="5146" y="15003"/>
                    <a:pt x="5059" y="15003"/>
                  </a:cubicBezTo>
                  <a:lnTo>
                    <a:pt x="2980" y="15003"/>
                  </a:lnTo>
                  <a:cubicBezTo>
                    <a:pt x="2893" y="15003"/>
                    <a:pt x="2821" y="14934"/>
                    <a:pt x="2817" y="14850"/>
                  </a:cubicBezTo>
                  <a:close/>
                  <a:moveTo>
                    <a:pt x="5707" y="14999"/>
                  </a:moveTo>
                  <a:lnTo>
                    <a:pt x="5707" y="15017"/>
                  </a:lnTo>
                  <a:lnTo>
                    <a:pt x="5167" y="15017"/>
                  </a:lnTo>
                  <a:cubicBezTo>
                    <a:pt x="5175" y="15012"/>
                    <a:pt x="5183" y="15007"/>
                    <a:pt x="5191" y="14999"/>
                  </a:cubicBezTo>
                  <a:close/>
                  <a:moveTo>
                    <a:pt x="10524" y="14896"/>
                  </a:moveTo>
                  <a:cubicBezTo>
                    <a:pt x="10529" y="14901"/>
                    <a:pt x="10537" y="14908"/>
                    <a:pt x="10543" y="14912"/>
                  </a:cubicBezTo>
                  <a:cubicBezTo>
                    <a:pt x="10549" y="14915"/>
                    <a:pt x="10558" y="14918"/>
                    <a:pt x="10564" y="14922"/>
                  </a:cubicBezTo>
                  <a:cubicBezTo>
                    <a:pt x="10549" y="14934"/>
                    <a:pt x="10535" y="14947"/>
                    <a:pt x="10524" y="14965"/>
                  </a:cubicBezTo>
                  <a:cubicBezTo>
                    <a:pt x="10514" y="14982"/>
                    <a:pt x="10507" y="14998"/>
                    <a:pt x="10503" y="15017"/>
                  </a:cubicBezTo>
                  <a:cubicBezTo>
                    <a:pt x="10497" y="15012"/>
                    <a:pt x="10491" y="15007"/>
                    <a:pt x="10485" y="15003"/>
                  </a:cubicBezTo>
                  <a:cubicBezTo>
                    <a:pt x="10479" y="14998"/>
                    <a:pt x="10470" y="14996"/>
                    <a:pt x="10464" y="14992"/>
                  </a:cubicBezTo>
                  <a:cubicBezTo>
                    <a:pt x="10479" y="14980"/>
                    <a:pt x="10492" y="14967"/>
                    <a:pt x="10503" y="14950"/>
                  </a:cubicBezTo>
                  <a:cubicBezTo>
                    <a:pt x="10514" y="14933"/>
                    <a:pt x="10520" y="14914"/>
                    <a:pt x="10524" y="14896"/>
                  </a:cubicBezTo>
                  <a:close/>
                  <a:moveTo>
                    <a:pt x="14796" y="14726"/>
                  </a:moveTo>
                  <a:cubicBezTo>
                    <a:pt x="14800" y="14726"/>
                    <a:pt x="14804" y="14726"/>
                    <a:pt x="14809" y="14726"/>
                  </a:cubicBezTo>
                  <a:cubicBezTo>
                    <a:pt x="14879" y="14735"/>
                    <a:pt x="14930" y="14802"/>
                    <a:pt x="14922" y="14876"/>
                  </a:cubicBezTo>
                  <a:cubicBezTo>
                    <a:pt x="14921" y="14892"/>
                    <a:pt x="14905" y="14918"/>
                    <a:pt x="14890" y="14943"/>
                  </a:cubicBezTo>
                  <a:cubicBezTo>
                    <a:pt x="14869" y="14977"/>
                    <a:pt x="14848" y="15015"/>
                    <a:pt x="14839" y="15055"/>
                  </a:cubicBezTo>
                  <a:lnTo>
                    <a:pt x="14708" y="15041"/>
                  </a:lnTo>
                  <a:cubicBezTo>
                    <a:pt x="14705" y="15002"/>
                    <a:pt x="14694" y="14958"/>
                    <a:pt x="14682" y="14922"/>
                  </a:cubicBezTo>
                  <a:cubicBezTo>
                    <a:pt x="14673" y="14893"/>
                    <a:pt x="14663" y="14862"/>
                    <a:pt x="14665" y="14847"/>
                  </a:cubicBezTo>
                  <a:cubicBezTo>
                    <a:pt x="14672" y="14777"/>
                    <a:pt x="14731" y="14726"/>
                    <a:pt x="14796" y="14726"/>
                  </a:cubicBezTo>
                  <a:close/>
                  <a:moveTo>
                    <a:pt x="5705" y="15062"/>
                  </a:moveTo>
                  <a:lnTo>
                    <a:pt x="5705" y="15072"/>
                  </a:lnTo>
                  <a:lnTo>
                    <a:pt x="4971" y="15072"/>
                  </a:lnTo>
                  <a:lnTo>
                    <a:pt x="4971" y="15062"/>
                  </a:lnTo>
                  <a:close/>
                  <a:moveTo>
                    <a:pt x="5707" y="15119"/>
                  </a:moveTo>
                  <a:lnTo>
                    <a:pt x="5707" y="15135"/>
                  </a:lnTo>
                  <a:lnTo>
                    <a:pt x="5014" y="15135"/>
                  </a:lnTo>
                  <a:lnTo>
                    <a:pt x="5014" y="15119"/>
                  </a:lnTo>
                  <a:close/>
                  <a:moveTo>
                    <a:pt x="21629" y="14587"/>
                  </a:moveTo>
                  <a:cubicBezTo>
                    <a:pt x="21674" y="14623"/>
                    <a:pt x="21729" y="14654"/>
                    <a:pt x="21784" y="14682"/>
                  </a:cubicBezTo>
                  <a:lnTo>
                    <a:pt x="21821" y="14702"/>
                  </a:lnTo>
                  <a:cubicBezTo>
                    <a:pt x="21880" y="14735"/>
                    <a:pt x="21950" y="14777"/>
                    <a:pt x="21979" y="14817"/>
                  </a:cubicBezTo>
                  <a:cubicBezTo>
                    <a:pt x="22024" y="14886"/>
                    <a:pt x="22043" y="14968"/>
                    <a:pt x="22024" y="15041"/>
                  </a:cubicBezTo>
                  <a:cubicBezTo>
                    <a:pt x="22008" y="15107"/>
                    <a:pt x="21964" y="15160"/>
                    <a:pt x="21902" y="15184"/>
                  </a:cubicBezTo>
                  <a:cubicBezTo>
                    <a:pt x="21901" y="15184"/>
                    <a:pt x="21900" y="15184"/>
                    <a:pt x="21900" y="15186"/>
                  </a:cubicBezTo>
                  <a:cubicBezTo>
                    <a:pt x="21885" y="15147"/>
                    <a:pt x="21869" y="15110"/>
                    <a:pt x="21850" y="15073"/>
                  </a:cubicBezTo>
                  <a:cubicBezTo>
                    <a:pt x="21880" y="15056"/>
                    <a:pt x="21901" y="15030"/>
                    <a:pt x="21908" y="14996"/>
                  </a:cubicBezTo>
                  <a:cubicBezTo>
                    <a:pt x="21918" y="14957"/>
                    <a:pt x="21909" y="14915"/>
                    <a:pt x="21886" y="14880"/>
                  </a:cubicBezTo>
                  <a:cubicBezTo>
                    <a:pt x="21858" y="14839"/>
                    <a:pt x="21812" y="14817"/>
                    <a:pt x="21768" y="14817"/>
                  </a:cubicBezTo>
                  <a:cubicBezTo>
                    <a:pt x="21745" y="14817"/>
                    <a:pt x="21722" y="14823"/>
                    <a:pt x="21703" y="14835"/>
                  </a:cubicBezTo>
                  <a:cubicBezTo>
                    <a:pt x="21658" y="14776"/>
                    <a:pt x="21609" y="14720"/>
                    <a:pt x="21555" y="14669"/>
                  </a:cubicBezTo>
                  <a:lnTo>
                    <a:pt x="21629" y="14587"/>
                  </a:lnTo>
                  <a:close/>
                  <a:moveTo>
                    <a:pt x="5705" y="15181"/>
                  </a:moveTo>
                  <a:lnTo>
                    <a:pt x="5705" y="15190"/>
                  </a:lnTo>
                  <a:lnTo>
                    <a:pt x="4971" y="15190"/>
                  </a:lnTo>
                  <a:lnTo>
                    <a:pt x="4971" y="15181"/>
                  </a:lnTo>
                  <a:close/>
                  <a:moveTo>
                    <a:pt x="14444" y="14380"/>
                  </a:moveTo>
                  <a:cubicBezTo>
                    <a:pt x="14483" y="14393"/>
                    <a:pt x="14521" y="14409"/>
                    <a:pt x="14558" y="14425"/>
                  </a:cubicBezTo>
                  <a:cubicBezTo>
                    <a:pt x="14598" y="14442"/>
                    <a:pt x="14634" y="14456"/>
                    <a:pt x="14665" y="14465"/>
                  </a:cubicBezTo>
                  <a:cubicBezTo>
                    <a:pt x="14662" y="14511"/>
                    <a:pt x="14674" y="14554"/>
                    <a:pt x="14702" y="14590"/>
                  </a:cubicBezTo>
                  <a:cubicBezTo>
                    <a:pt x="14705" y="14596"/>
                    <a:pt x="14711" y="14601"/>
                    <a:pt x="14716" y="14604"/>
                  </a:cubicBezTo>
                  <a:cubicBezTo>
                    <a:pt x="14718" y="14622"/>
                    <a:pt x="14719" y="14639"/>
                    <a:pt x="14716" y="14656"/>
                  </a:cubicBezTo>
                  <a:cubicBezTo>
                    <a:pt x="14714" y="14675"/>
                    <a:pt x="14709" y="14690"/>
                    <a:pt x="14702" y="14707"/>
                  </a:cubicBezTo>
                  <a:cubicBezTo>
                    <a:pt x="14657" y="14736"/>
                    <a:pt x="14625" y="14783"/>
                    <a:pt x="14619" y="14841"/>
                  </a:cubicBezTo>
                  <a:cubicBezTo>
                    <a:pt x="14616" y="14867"/>
                    <a:pt x="14625" y="14898"/>
                    <a:pt x="14637" y="14935"/>
                  </a:cubicBezTo>
                  <a:cubicBezTo>
                    <a:pt x="14650" y="14976"/>
                    <a:pt x="14663" y="15023"/>
                    <a:pt x="14660" y="15060"/>
                  </a:cubicBezTo>
                  <a:cubicBezTo>
                    <a:pt x="14656" y="15096"/>
                    <a:pt x="14632" y="15139"/>
                    <a:pt x="14613" y="15176"/>
                  </a:cubicBezTo>
                  <a:cubicBezTo>
                    <a:pt x="14605" y="15186"/>
                    <a:pt x="14602" y="15195"/>
                    <a:pt x="14597" y="15205"/>
                  </a:cubicBezTo>
                  <a:cubicBezTo>
                    <a:pt x="14508" y="14963"/>
                    <a:pt x="14355" y="14751"/>
                    <a:pt x="14157" y="14589"/>
                  </a:cubicBezTo>
                  <a:lnTo>
                    <a:pt x="14444" y="14380"/>
                  </a:lnTo>
                  <a:close/>
                  <a:moveTo>
                    <a:pt x="10674" y="14930"/>
                  </a:moveTo>
                  <a:cubicBezTo>
                    <a:pt x="10700" y="14930"/>
                    <a:pt x="10724" y="14938"/>
                    <a:pt x="10748" y="14951"/>
                  </a:cubicBezTo>
                  <a:cubicBezTo>
                    <a:pt x="10760" y="14959"/>
                    <a:pt x="10779" y="14986"/>
                    <a:pt x="10796" y="15010"/>
                  </a:cubicBezTo>
                  <a:cubicBezTo>
                    <a:pt x="10818" y="15042"/>
                    <a:pt x="10844" y="15077"/>
                    <a:pt x="10874" y="15104"/>
                  </a:cubicBezTo>
                  <a:lnTo>
                    <a:pt x="10802" y="15216"/>
                  </a:lnTo>
                  <a:cubicBezTo>
                    <a:pt x="10767" y="15199"/>
                    <a:pt x="10723" y="15192"/>
                    <a:pt x="10684" y="15187"/>
                  </a:cubicBezTo>
                  <a:cubicBezTo>
                    <a:pt x="10654" y="15183"/>
                    <a:pt x="10623" y="15178"/>
                    <a:pt x="10611" y="15170"/>
                  </a:cubicBezTo>
                  <a:cubicBezTo>
                    <a:pt x="10547" y="15130"/>
                    <a:pt x="10526" y="15050"/>
                    <a:pt x="10564" y="14989"/>
                  </a:cubicBezTo>
                  <a:cubicBezTo>
                    <a:pt x="10587" y="14952"/>
                    <a:pt x="10628" y="14930"/>
                    <a:pt x="10674" y="14930"/>
                  </a:cubicBezTo>
                  <a:close/>
                  <a:moveTo>
                    <a:pt x="5707" y="15237"/>
                  </a:moveTo>
                  <a:lnTo>
                    <a:pt x="5707" y="15255"/>
                  </a:lnTo>
                  <a:lnTo>
                    <a:pt x="5014" y="15255"/>
                  </a:lnTo>
                  <a:lnTo>
                    <a:pt x="5014" y="15237"/>
                  </a:lnTo>
                  <a:close/>
                  <a:moveTo>
                    <a:pt x="11859" y="14864"/>
                  </a:moveTo>
                  <a:lnTo>
                    <a:pt x="11859" y="14864"/>
                  </a:lnTo>
                  <a:cubicBezTo>
                    <a:pt x="11851" y="14875"/>
                    <a:pt x="11841" y="14886"/>
                    <a:pt x="11835" y="14897"/>
                  </a:cubicBezTo>
                  <a:cubicBezTo>
                    <a:pt x="11811" y="14936"/>
                    <a:pt x="11798" y="15004"/>
                    <a:pt x="11793" y="15111"/>
                  </a:cubicBezTo>
                  <a:cubicBezTo>
                    <a:pt x="11791" y="15133"/>
                    <a:pt x="11790" y="15154"/>
                    <a:pt x="11790" y="15173"/>
                  </a:cubicBezTo>
                  <a:cubicBezTo>
                    <a:pt x="11790" y="15189"/>
                    <a:pt x="11788" y="15207"/>
                    <a:pt x="11787" y="15223"/>
                  </a:cubicBezTo>
                  <a:lnTo>
                    <a:pt x="11231" y="15288"/>
                  </a:lnTo>
                  <a:cubicBezTo>
                    <a:pt x="11224" y="15283"/>
                    <a:pt x="11219" y="15278"/>
                    <a:pt x="11214" y="15273"/>
                  </a:cubicBezTo>
                  <a:cubicBezTo>
                    <a:pt x="11214" y="15266"/>
                    <a:pt x="11213" y="15261"/>
                    <a:pt x="11213" y="15256"/>
                  </a:cubicBezTo>
                  <a:cubicBezTo>
                    <a:pt x="11202" y="15208"/>
                    <a:pt x="11174" y="15166"/>
                    <a:pt x="11131" y="15140"/>
                  </a:cubicBezTo>
                  <a:cubicBezTo>
                    <a:pt x="11110" y="15125"/>
                    <a:pt x="11078" y="15120"/>
                    <a:pt x="11040" y="15113"/>
                  </a:cubicBezTo>
                  <a:cubicBezTo>
                    <a:pt x="10998" y="15107"/>
                    <a:pt x="10950" y="15099"/>
                    <a:pt x="10918" y="15079"/>
                  </a:cubicBezTo>
                  <a:cubicBezTo>
                    <a:pt x="10887" y="15060"/>
                    <a:pt x="10860" y="15021"/>
                    <a:pt x="10836" y="14986"/>
                  </a:cubicBezTo>
                  <a:lnTo>
                    <a:pt x="11859" y="14864"/>
                  </a:lnTo>
                  <a:close/>
                  <a:moveTo>
                    <a:pt x="22021" y="15154"/>
                  </a:moveTo>
                  <a:cubicBezTo>
                    <a:pt x="22024" y="15178"/>
                    <a:pt x="22032" y="15204"/>
                    <a:pt x="22040" y="15229"/>
                  </a:cubicBezTo>
                  <a:cubicBezTo>
                    <a:pt x="22049" y="15255"/>
                    <a:pt x="22061" y="15278"/>
                    <a:pt x="22072" y="15302"/>
                  </a:cubicBezTo>
                  <a:cubicBezTo>
                    <a:pt x="22055" y="15299"/>
                    <a:pt x="22037" y="15297"/>
                    <a:pt x="22020" y="15297"/>
                  </a:cubicBezTo>
                  <a:cubicBezTo>
                    <a:pt x="21996" y="15297"/>
                    <a:pt x="21972" y="15300"/>
                    <a:pt x="21948" y="15307"/>
                  </a:cubicBezTo>
                  <a:cubicBezTo>
                    <a:pt x="21945" y="15308"/>
                    <a:pt x="21943" y="15310"/>
                    <a:pt x="21940" y="15310"/>
                  </a:cubicBezTo>
                  <a:cubicBezTo>
                    <a:pt x="21932" y="15282"/>
                    <a:pt x="21924" y="15256"/>
                    <a:pt x="21916" y="15229"/>
                  </a:cubicBezTo>
                  <a:cubicBezTo>
                    <a:pt x="21917" y="15229"/>
                    <a:pt x="21918" y="15228"/>
                    <a:pt x="21921" y="15228"/>
                  </a:cubicBezTo>
                  <a:cubicBezTo>
                    <a:pt x="21960" y="15212"/>
                    <a:pt x="21995" y="15186"/>
                    <a:pt x="22021" y="15154"/>
                  </a:cubicBezTo>
                  <a:close/>
                  <a:moveTo>
                    <a:pt x="5705" y="15300"/>
                  </a:moveTo>
                  <a:lnTo>
                    <a:pt x="5705" y="15311"/>
                  </a:lnTo>
                  <a:lnTo>
                    <a:pt x="4971" y="15311"/>
                  </a:lnTo>
                  <a:lnTo>
                    <a:pt x="4971" y="15300"/>
                  </a:lnTo>
                  <a:close/>
                  <a:moveTo>
                    <a:pt x="12096" y="14777"/>
                  </a:moveTo>
                  <a:cubicBezTo>
                    <a:pt x="12123" y="14777"/>
                    <a:pt x="12149" y="14782"/>
                    <a:pt x="12173" y="14792"/>
                  </a:cubicBezTo>
                  <a:cubicBezTo>
                    <a:pt x="12145" y="14828"/>
                    <a:pt x="12116" y="14864"/>
                    <a:pt x="12090" y="14903"/>
                  </a:cubicBezTo>
                  <a:cubicBezTo>
                    <a:pt x="12042" y="14905"/>
                    <a:pt x="11997" y="14933"/>
                    <a:pt x="11971" y="14976"/>
                  </a:cubicBezTo>
                  <a:cubicBezTo>
                    <a:pt x="11950" y="15013"/>
                    <a:pt x="11945" y="15056"/>
                    <a:pt x="11956" y="15093"/>
                  </a:cubicBezTo>
                  <a:cubicBezTo>
                    <a:pt x="11958" y="15103"/>
                    <a:pt x="11966" y="15110"/>
                    <a:pt x="11971" y="15120"/>
                  </a:cubicBezTo>
                  <a:cubicBezTo>
                    <a:pt x="11936" y="15196"/>
                    <a:pt x="11910" y="15275"/>
                    <a:pt x="11890" y="15358"/>
                  </a:cubicBezTo>
                  <a:lnTo>
                    <a:pt x="11820" y="15341"/>
                  </a:lnTo>
                  <a:cubicBezTo>
                    <a:pt x="11830" y="15289"/>
                    <a:pt x="11832" y="15231"/>
                    <a:pt x="11835" y="15177"/>
                  </a:cubicBezTo>
                  <a:cubicBezTo>
                    <a:pt x="11836" y="15156"/>
                    <a:pt x="11836" y="15135"/>
                    <a:pt x="11837" y="15114"/>
                  </a:cubicBezTo>
                  <a:cubicBezTo>
                    <a:pt x="11840" y="15051"/>
                    <a:pt x="11848" y="14963"/>
                    <a:pt x="11873" y="14919"/>
                  </a:cubicBezTo>
                  <a:cubicBezTo>
                    <a:pt x="11915" y="14849"/>
                    <a:pt x="11983" y="14796"/>
                    <a:pt x="12053" y="14781"/>
                  </a:cubicBezTo>
                  <a:cubicBezTo>
                    <a:pt x="12068" y="14778"/>
                    <a:pt x="12082" y="14777"/>
                    <a:pt x="12096" y="14777"/>
                  </a:cubicBezTo>
                  <a:close/>
                  <a:moveTo>
                    <a:pt x="5707" y="15356"/>
                  </a:moveTo>
                  <a:lnTo>
                    <a:pt x="5707" y="15373"/>
                  </a:lnTo>
                  <a:lnTo>
                    <a:pt x="5014" y="15373"/>
                  </a:lnTo>
                  <a:lnTo>
                    <a:pt x="5014" y="15356"/>
                  </a:lnTo>
                  <a:close/>
                  <a:moveTo>
                    <a:pt x="14701" y="15087"/>
                  </a:moveTo>
                  <a:lnTo>
                    <a:pt x="14768" y="15093"/>
                  </a:lnTo>
                  <a:lnTo>
                    <a:pt x="14834" y="15100"/>
                  </a:lnTo>
                  <a:cubicBezTo>
                    <a:pt x="14835" y="15140"/>
                    <a:pt x="14848" y="15182"/>
                    <a:pt x="14860" y="15220"/>
                  </a:cubicBezTo>
                  <a:cubicBezTo>
                    <a:pt x="14869" y="15249"/>
                    <a:pt x="14878" y="15278"/>
                    <a:pt x="14877" y="15293"/>
                  </a:cubicBezTo>
                  <a:cubicBezTo>
                    <a:pt x="14870" y="15363"/>
                    <a:pt x="14814" y="15415"/>
                    <a:pt x="14747" y="15415"/>
                  </a:cubicBezTo>
                  <a:cubicBezTo>
                    <a:pt x="14744" y="15415"/>
                    <a:pt x="14740" y="15415"/>
                    <a:pt x="14736" y="15415"/>
                  </a:cubicBezTo>
                  <a:cubicBezTo>
                    <a:pt x="14703" y="15413"/>
                    <a:pt x="14673" y="15395"/>
                    <a:pt x="14651" y="15369"/>
                  </a:cubicBezTo>
                  <a:lnTo>
                    <a:pt x="14642" y="15357"/>
                  </a:lnTo>
                  <a:cubicBezTo>
                    <a:pt x="14636" y="15328"/>
                    <a:pt x="14630" y="15299"/>
                    <a:pt x="14620" y="15272"/>
                  </a:cubicBezTo>
                  <a:lnTo>
                    <a:pt x="14620" y="15267"/>
                  </a:lnTo>
                  <a:cubicBezTo>
                    <a:pt x="14621" y="15251"/>
                    <a:pt x="14637" y="15224"/>
                    <a:pt x="14652" y="15198"/>
                  </a:cubicBezTo>
                  <a:cubicBezTo>
                    <a:pt x="14670" y="15163"/>
                    <a:pt x="14693" y="15125"/>
                    <a:pt x="14701" y="15087"/>
                  </a:cubicBezTo>
                  <a:close/>
                  <a:moveTo>
                    <a:pt x="10912" y="15129"/>
                  </a:moveTo>
                  <a:cubicBezTo>
                    <a:pt x="10948" y="15146"/>
                    <a:pt x="10991" y="15152"/>
                    <a:pt x="11029" y="15160"/>
                  </a:cubicBezTo>
                  <a:cubicBezTo>
                    <a:pt x="11060" y="15164"/>
                    <a:pt x="11091" y="15169"/>
                    <a:pt x="11104" y="15178"/>
                  </a:cubicBezTo>
                  <a:cubicBezTo>
                    <a:pt x="11136" y="15199"/>
                    <a:pt x="11157" y="15229"/>
                    <a:pt x="11165" y="15265"/>
                  </a:cubicBezTo>
                  <a:cubicBezTo>
                    <a:pt x="11173" y="15298"/>
                    <a:pt x="11166" y="15332"/>
                    <a:pt x="11148" y="15360"/>
                  </a:cubicBezTo>
                  <a:cubicBezTo>
                    <a:pt x="11124" y="15395"/>
                    <a:pt x="11081" y="15416"/>
                    <a:pt x="11037" y="15416"/>
                  </a:cubicBezTo>
                  <a:cubicBezTo>
                    <a:pt x="11012" y="15416"/>
                    <a:pt x="10987" y="15409"/>
                    <a:pt x="10965" y="15394"/>
                  </a:cubicBezTo>
                  <a:cubicBezTo>
                    <a:pt x="10951" y="15386"/>
                    <a:pt x="10934" y="15360"/>
                    <a:pt x="10918" y="15336"/>
                  </a:cubicBezTo>
                  <a:cubicBezTo>
                    <a:pt x="10896" y="15303"/>
                    <a:pt x="10872" y="15266"/>
                    <a:pt x="10840" y="15241"/>
                  </a:cubicBezTo>
                  <a:lnTo>
                    <a:pt x="10912" y="15129"/>
                  </a:lnTo>
                  <a:close/>
                  <a:moveTo>
                    <a:pt x="5705" y="15419"/>
                  </a:moveTo>
                  <a:lnTo>
                    <a:pt x="5705" y="15430"/>
                  </a:lnTo>
                  <a:lnTo>
                    <a:pt x="4971" y="15430"/>
                  </a:lnTo>
                  <a:lnTo>
                    <a:pt x="4971" y="15419"/>
                  </a:lnTo>
                  <a:close/>
                  <a:moveTo>
                    <a:pt x="11207" y="15334"/>
                  </a:moveTo>
                  <a:cubicBezTo>
                    <a:pt x="11215" y="15337"/>
                    <a:pt x="11220" y="15342"/>
                    <a:pt x="11227" y="15346"/>
                  </a:cubicBezTo>
                  <a:cubicBezTo>
                    <a:pt x="11234" y="15351"/>
                    <a:pt x="11241" y="15355"/>
                    <a:pt x="11249" y="15358"/>
                  </a:cubicBezTo>
                  <a:cubicBezTo>
                    <a:pt x="11232" y="15371"/>
                    <a:pt x="11219" y="15383"/>
                    <a:pt x="11207" y="15399"/>
                  </a:cubicBezTo>
                  <a:cubicBezTo>
                    <a:pt x="11197" y="15416"/>
                    <a:pt x="11188" y="15434"/>
                    <a:pt x="11184" y="15452"/>
                  </a:cubicBezTo>
                  <a:cubicBezTo>
                    <a:pt x="11178" y="15447"/>
                    <a:pt x="11173" y="15441"/>
                    <a:pt x="11166" y="15437"/>
                  </a:cubicBezTo>
                  <a:cubicBezTo>
                    <a:pt x="11160" y="15434"/>
                    <a:pt x="11152" y="15430"/>
                    <a:pt x="11145" y="15427"/>
                  </a:cubicBezTo>
                  <a:cubicBezTo>
                    <a:pt x="11161" y="15415"/>
                    <a:pt x="11175" y="15402"/>
                    <a:pt x="11184" y="15386"/>
                  </a:cubicBezTo>
                  <a:cubicBezTo>
                    <a:pt x="11195" y="15371"/>
                    <a:pt x="11203" y="15352"/>
                    <a:pt x="11207" y="15334"/>
                  </a:cubicBezTo>
                  <a:close/>
                  <a:moveTo>
                    <a:pt x="11784" y="15267"/>
                  </a:moveTo>
                  <a:lnTo>
                    <a:pt x="11784" y="15267"/>
                  </a:lnTo>
                  <a:cubicBezTo>
                    <a:pt x="11782" y="15298"/>
                    <a:pt x="11778" y="15326"/>
                    <a:pt x="11772" y="15352"/>
                  </a:cubicBezTo>
                  <a:cubicBezTo>
                    <a:pt x="11763" y="15386"/>
                    <a:pt x="11747" y="15423"/>
                    <a:pt x="11732" y="15460"/>
                  </a:cubicBezTo>
                  <a:lnTo>
                    <a:pt x="11550" y="15481"/>
                  </a:lnTo>
                  <a:cubicBezTo>
                    <a:pt x="11539" y="15466"/>
                    <a:pt x="11528" y="15448"/>
                    <a:pt x="11517" y="15431"/>
                  </a:cubicBezTo>
                  <a:cubicBezTo>
                    <a:pt x="11496" y="15398"/>
                    <a:pt x="11478" y="15369"/>
                    <a:pt x="11457" y="15355"/>
                  </a:cubicBezTo>
                  <a:cubicBezTo>
                    <a:pt x="11426" y="15334"/>
                    <a:pt x="11391" y="15321"/>
                    <a:pt x="11354" y="15321"/>
                  </a:cubicBezTo>
                  <a:cubicBezTo>
                    <a:pt x="11335" y="15321"/>
                    <a:pt x="11317" y="15325"/>
                    <a:pt x="11299" y="15331"/>
                  </a:cubicBezTo>
                  <a:lnTo>
                    <a:pt x="11288" y="15326"/>
                  </a:lnTo>
                  <a:lnTo>
                    <a:pt x="11784" y="15267"/>
                  </a:lnTo>
                  <a:close/>
                  <a:moveTo>
                    <a:pt x="5707" y="15474"/>
                  </a:moveTo>
                  <a:lnTo>
                    <a:pt x="5707" y="15492"/>
                  </a:lnTo>
                  <a:lnTo>
                    <a:pt x="5014" y="15492"/>
                  </a:lnTo>
                  <a:lnTo>
                    <a:pt x="5014" y="15474"/>
                  </a:lnTo>
                  <a:close/>
                  <a:moveTo>
                    <a:pt x="14677" y="15446"/>
                  </a:moveTo>
                  <a:cubicBezTo>
                    <a:pt x="14694" y="15453"/>
                    <a:pt x="14712" y="15458"/>
                    <a:pt x="14732" y="15461"/>
                  </a:cubicBezTo>
                  <a:cubicBezTo>
                    <a:pt x="14737" y="15461"/>
                    <a:pt x="14742" y="15462"/>
                    <a:pt x="14748" y="15462"/>
                  </a:cubicBezTo>
                  <a:cubicBezTo>
                    <a:pt x="14762" y="15462"/>
                    <a:pt x="14776" y="15460"/>
                    <a:pt x="14789" y="15457"/>
                  </a:cubicBezTo>
                  <a:lnTo>
                    <a:pt x="14789" y="15457"/>
                  </a:lnTo>
                  <a:cubicBezTo>
                    <a:pt x="14788" y="15466"/>
                    <a:pt x="14785" y="15472"/>
                    <a:pt x="14785" y="15479"/>
                  </a:cubicBezTo>
                  <a:cubicBezTo>
                    <a:pt x="14783" y="15487"/>
                    <a:pt x="14785" y="15494"/>
                    <a:pt x="14785" y="15502"/>
                  </a:cubicBezTo>
                  <a:cubicBezTo>
                    <a:pt x="14768" y="15494"/>
                    <a:pt x="14749" y="15489"/>
                    <a:pt x="14730" y="15487"/>
                  </a:cubicBezTo>
                  <a:cubicBezTo>
                    <a:pt x="14725" y="15486"/>
                    <a:pt x="14721" y="15486"/>
                    <a:pt x="14717" y="15486"/>
                  </a:cubicBezTo>
                  <a:cubicBezTo>
                    <a:pt x="14702" y="15486"/>
                    <a:pt x="14687" y="15489"/>
                    <a:pt x="14673" y="15493"/>
                  </a:cubicBezTo>
                  <a:cubicBezTo>
                    <a:pt x="14674" y="15485"/>
                    <a:pt x="14677" y="15477"/>
                    <a:pt x="14677" y="15469"/>
                  </a:cubicBezTo>
                  <a:cubicBezTo>
                    <a:pt x="14678" y="15461"/>
                    <a:pt x="14677" y="15453"/>
                    <a:pt x="14677" y="15446"/>
                  </a:cubicBezTo>
                  <a:close/>
                  <a:moveTo>
                    <a:pt x="22008" y="15513"/>
                  </a:moveTo>
                  <a:cubicBezTo>
                    <a:pt x="22013" y="15513"/>
                    <a:pt x="22017" y="15514"/>
                    <a:pt x="22022" y="15516"/>
                  </a:cubicBezTo>
                  <a:lnTo>
                    <a:pt x="22022" y="15516"/>
                  </a:lnTo>
                  <a:cubicBezTo>
                    <a:pt x="22016" y="15514"/>
                    <a:pt x="22011" y="15514"/>
                    <a:pt x="22005" y="15514"/>
                  </a:cubicBezTo>
                  <a:cubicBezTo>
                    <a:pt x="22004" y="15514"/>
                    <a:pt x="22003" y="15514"/>
                    <a:pt x="22002" y="15514"/>
                  </a:cubicBezTo>
                  <a:lnTo>
                    <a:pt x="22002" y="15514"/>
                  </a:lnTo>
                  <a:cubicBezTo>
                    <a:pt x="22004" y="15513"/>
                    <a:pt x="22006" y="15513"/>
                    <a:pt x="22008" y="15513"/>
                  </a:cubicBezTo>
                  <a:close/>
                  <a:moveTo>
                    <a:pt x="22035" y="15518"/>
                  </a:moveTo>
                  <a:lnTo>
                    <a:pt x="22035" y="15518"/>
                  </a:lnTo>
                  <a:cubicBezTo>
                    <a:pt x="22040" y="15520"/>
                    <a:pt x="22045" y="15524"/>
                    <a:pt x="22051" y="15527"/>
                  </a:cubicBezTo>
                  <a:cubicBezTo>
                    <a:pt x="22045" y="15525"/>
                    <a:pt x="22040" y="15520"/>
                    <a:pt x="22035" y="15518"/>
                  </a:cubicBezTo>
                  <a:close/>
                  <a:moveTo>
                    <a:pt x="5705" y="15537"/>
                  </a:moveTo>
                  <a:lnTo>
                    <a:pt x="5705" y="15548"/>
                  </a:lnTo>
                  <a:lnTo>
                    <a:pt x="4971" y="15548"/>
                  </a:lnTo>
                  <a:lnTo>
                    <a:pt x="4971" y="15537"/>
                  </a:lnTo>
                  <a:close/>
                  <a:moveTo>
                    <a:pt x="11710" y="15509"/>
                  </a:moveTo>
                  <a:cubicBezTo>
                    <a:pt x="11709" y="15511"/>
                    <a:pt x="11708" y="15515"/>
                    <a:pt x="11706" y="15518"/>
                  </a:cubicBezTo>
                  <a:cubicBezTo>
                    <a:pt x="11699" y="15534"/>
                    <a:pt x="11693" y="15550"/>
                    <a:pt x="11685" y="15566"/>
                  </a:cubicBezTo>
                  <a:cubicBezTo>
                    <a:pt x="11652" y="15557"/>
                    <a:pt x="11620" y="15547"/>
                    <a:pt x="11597" y="15531"/>
                  </a:cubicBezTo>
                  <a:lnTo>
                    <a:pt x="11588" y="15524"/>
                  </a:lnTo>
                  <a:lnTo>
                    <a:pt x="11710" y="15509"/>
                  </a:lnTo>
                  <a:close/>
                  <a:moveTo>
                    <a:pt x="5707" y="15593"/>
                  </a:moveTo>
                  <a:lnTo>
                    <a:pt x="5707" y="15604"/>
                  </a:lnTo>
                  <a:lnTo>
                    <a:pt x="5014" y="15604"/>
                  </a:lnTo>
                  <a:lnTo>
                    <a:pt x="5014" y="15593"/>
                  </a:lnTo>
                  <a:close/>
                  <a:moveTo>
                    <a:pt x="4239" y="15047"/>
                  </a:moveTo>
                  <a:lnTo>
                    <a:pt x="4239" y="15632"/>
                  </a:lnTo>
                  <a:lnTo>
                    <a:pt x="3800" y="15632"/>
                  </a:lnTo>
                  <a:lnTo>
                    <a:pt x="3800" y="15047"/>
                  </a:lnTo>
                  <a:close/>
                  <a:moveTo>
                    <a:pt x="22006" y="15558"/>
                  </a:moveTo>
                  <a:cubicBezTo>
                    <a:pt x="22029" y="15558"/>
                    <a:pt x="22049" y="15579"/>
                    <a:pt x="22051" y="15606"/>
                  </a:cubicBezTo>
                  <a:cubicBezTo>
                    <a:pt x="22053" y="15622"/>
                    <a:pt x="22047" y="15636"/>
                    <a:pt x="22038" y="15646"/>
                  </a:cubicBezTo>
                  <a:cubicBezTo>
                    <a:pt x="22028" y="15653"/>
                    <a:pt x="22018" y="15659"/>
                    <a:pt x="22007" y="15659"/>
                  </a:cubicBezTo>
                  <a:cubicBezTo>
                    <a:pt x="22002" y="15659"/>
                    <a:pt x="21997" y="15658"/>
                    <a:pt x="21991" y="15656"/>
                  </a:cubicBezTo>
                  <a:cubicBezTo>
                    <a:pt x="21990" y="15626"/>
                    <a:pt x="21990" y="15595"/>
                    <a:pt x="21986" y="15566"/>
                  </a:cubicBezTo>
                  <a:cubicBezTo>
                    <a:pt x="21991" y="15563"/>
                    <a:pt x="21998" y="15560"/>
                    <a:pt x="22006" y="15558"/>
                  </a:cubicBezTo>
                  <a:close/>
                  <a:moveTo>
                    <a:pt x="11354" y="15369"/>
                  </a:moveTo>
                  <a:cubicBezTo>
                    <a:pt x="11381" y="15369"/>
                    <a:pt x="11409" y="15377"/>
                    <a:pt x="11433" y="15394"/>
                  </a:cubicBezTo>
                  <a:cubicBezTo>
                    <a:pt x="11446" y="15403"/>
                    <a:pt x="11463" y="15431"/>
                    <a:pt x="11481" y="15457"/>
                  </a:cubicBezTo>
                  <a:cubicBezTo>
                    <a:pt x="11502" y="15490"/>
                    <a:pt x="11524" y="15527"/>
                    <a:pt x="11554" y="15555"/>
                  </a:cubicBezTo>
                  <a:lnTo>
                    <a:pt x="11477" y="15663"/>
                  </a:lnTo>
                  <a:cubicBezTo>
                    <a:pt x="11439" y="15643"/>
                    <a:pt x="11396" y="15635"/>
                    <a:pt x="11357" y="15627"/>
                  </a:cubicBezTo>
                  <a:cubicBezTo>
                    <a:pt x="11329" y="15622"/>
                    <a:pt x="11298" y="15615"/>
                    <a:pt x="11287" y="15608"/>
                  </a:cubicBezTo>
                  <a:cubicBezTo>
                    <a:pt x="11225" y="15567"/>
                    <a:pt x="11207" y="15484"/>
                    <a:pt x="11246" y="15424"/>
                  </a:cubicBezTo>
                  <a:cubicBezTo>
                    <a:pt x="11271" y="15390"/>
                    <a:pt x="11310" y="15369"/>
                    <a:pt x="11354" y="15369"/>
                  </a:cubicBezTo>
                  <a:close/>
                  <a:moveTo>
                    <a:pt x="22053" y="15689"/>
                  </a:moveTo>
                  <a:cubicBezTo>
                    <a:pt x="22042" y="15695"/>
                    <a:pt x="22032" y="15701"/>
                    <a:pt x="22021" y="15703"/>
                  </a:cubicBezTo>
                  <a:cubicBezTo>
                    <a:pt x="22032" y="15701"/>
                    <a:pt x="22041" y="15695"/>
                    <a:pt x="22053" y="15689"/>
                  </a:cubicBezTo>
                  <a:close/>
                  <a:moveTo>
                    <a:pt x="14715" y="15650"/>
                  </a:moveTo>
                  <a:cubicBezTo>
                    <a:pt x="14719" y="15650"/>
                    <a:pt x="14723" y="15652"/>
                    <a:pt x="14725" y="15655"/>
                  </a:cubicBezTo>
                  <a:cubicBezTo>
                    <a:pt x="14729" y="15659"/>
                    <a:pt x="14730" y="15663"/>
                    <a:pt x="14730" y="15668"/>
                  </a:cubicBezTo>
                  <a:cubicBezTo>
                    <a:pt x="14728" y="15678"/>
                    <a:pt x="14721" y="15684"/>
                    <a:pt x="14714" y="15684"/>
                  </a:cubicBezTo>
                  <a:lnTo>
                    <a:pt x="14714" y="15706"/>
                  </a:lnTo>
                  <a:lnTo>
                    <a:pt x="14712" y="15684"/>
                  </a:lnTo>
                  <a:cubicBezTo>
                    <a:pt x="14709" y="15684"/>
                    <a:pt x="14704" y="15682"/>
                    <a:pt x="14701" y="15679"/>
                  </a:cubicBezTo>
                  <a:cubicBezTo>
                    <a:pt x="14699" y="15676"/>
                    <a:pt x="14697" y="15671"/>
                    <a:pt x="14698" y="15666"/>
                  </a:cubicBezTo>
                  <a:cubicBezTo>
                    <a:pt x="14699" y="15656"/>
                    <a:pt x="14705" y="15650"/>
                    <a:pt x="14715" y="15650"/>
                  </a:cubicBezTo>
                  <a:close/>
                  <a:moveTo>
                    <a:pt x="5707" y="15650"/>
                  </a:moveTo>
                  <a:lnTo>
                    <a:pt x="5707" y="15709"/>
                  </a:lnTo>
                  <a:lnTo>
                    <a:pt x="4953" y="15709"/>
                  </a:lnTo>
                  <a:cubicBezTo>
                    <a:pt x="4919" y="15709"/>
                    <a:pt x="4892" y="15683"/>
                    <a:pt x="4891" y="15650"/>
                  </a:cubicBezTo>
                  <a:close/>
                  <a:moveTo>
                    <a:pt x="22012" y="15704"/>
                  </a:moveTo>
                  <a:lnTo>
                    <a:pt x="22012" y="15726"/>
                  </a:lnTo>
                  <a:lnTo>
                    <a:pt x="22008" y="15704"/>
                  </a:lnTo>
                  <a:close/>
                  <a:moveTo>
                    <a:pt x="4562" y="15679"/>
                  </a:moveTo>
                  <a:lnTo>
                    <a:pt x="4562" y="15769"/>
                  </a:lnTo>
                  <a:lnTo>
                    <a:pt x="3476" y="15769"/>
                  </a:lnTo>
                  <a:lnTo>
                    <a:pt x="3476" y="15679"/>
                  </a:lnTo>
                  <a:close/>
                  <a:moveTo>
                    <a:pt x="11587" y="15579"/>
                  </a:moveTo>
                  <a:cubicBezTo>
                    <a:pt x="11610" y="15593"/>
                    <a:pt x="11639" y="15601"/>
                    <a:pt x="11665" y="15608"/>
                  </a:cubicBezTo>
                  <a:cubicBezTo>
                    <a:pt x="11656" y="15636"/>
                    <a:pt x="11645" y="15663"/>
                    <a:pt x="11639" y="15687"/>
                  </a:cubicBezTo>
                  <a:cubicBezTo>
                    <a:pt x="11637" y="15689"/>
                    <a:pt x="11633" y="15690"/>
                    <a:pt x="11631" y="15692"/>
                  </a:cubicBezTo>
                  <a:cubicBezTo>
                    <a:pt x="11614" y="15714"/>
                    <a:pt x="11613" y="15743"/>
                    <a:pt x="11621" y="15769"/>
                  </a:cubicBezTo>
                  <a:cubicBezTo>
                    <a:pt x="11621" y="15777"/>
                    <a:pt x="11620" y="15784"/>
                    <a:pt x="11620" y="15790"/>
                  </a:cubicBezTo>
                  <a:cubicBezTo>
                    <a:pt x="11621" y="15810"/>
                    <a:pt x="11625" y="15830"/>
                    <a:pt x="11629" y="15850"/>
                  </a:cubicBezTo>
                  <a:cubicBezTo>
                    <a:pt x="11628" y="15848"/>
                    <a:pt x="11626" y="15848"/>
                    <a:pt x="11625" y="15847"/>
                  </a:cubicBezTo>
                  <a:cubicBezTo>
                    <a:pt x="11613" y="15838"/>
                    <a:pt x="11599" y="15814"/>
                    <a:pt x="11583" y="15788"/>
                  </a:cubicBezTo>
                  <a:cubicBezTo>
                    <a:pt x="11563" y="15753"/>
                    <a:pt x="11541" y="15716"/>
                    <a:pt x="11510" y="15688"/>
                  </a:cubicBezTo>
                  <a:lnTo>
                    <a:pt x="11587" y="15579"/>
                  </a:lnTo>
                  <a:close/>
                  <a:moveTo>
                    <a:pt x="14715" y="15533"/>
                  </a:moveTo>
                  <a:cubicBezTo>
                    <a:pt x="14718" y="15533"/>
                    <a:pt x="14722" y="15534"/>
                    <a:pt x="14725" y="15534"/>
                  </a:cubicBezTo>
                  <a:cubicBezTo>
                    <a:pt x="14796" y="15540"/>
                    <a:pt x="14849" y="15605"/>
                    <a:pt x="14843" y="15680"/>
                  </a:cubicBezTo>
                  <a:cubicBezTo>
                    <a:pt x="14841" y="15695"/>
                    <a:pt x="14827" y="15722"/>
                    <a:pt x="14812" y="15750"/>
                  </a:cubicBezTo>
                  <a:cubicBezTo>
                    <a:pt x="14794" y="15783"/>
                    <a:pt x="14773" y="15821"/>
                    <a:pt x="14764" y="15861"/>
                  </a:cubicBezTo>
                  <a:lnTo>
                    <a:pt x="14674" y="15854"/>
                  </a:lnTo>
                  <a:cubicBezTo>
                    <a:pt x="14678" y="15820"/>
                    <a:pt x="14679" y="15784"/>
                    <a:pt x="14681" y="15748"/>
                  </a:cubicBezTo>
                  <a:cubicBezTo>
                    <a:pt x="14689" y="15752"/>
                    <a:pt x="14698" y="15756"/>
                    <a:pt x="14708" y="15757"/>
                  </a:cubicBezTo>
                  <a:lnTo>
                    <a:pt x="14714" y="15757"/>
                  </a:lnTo>
                  <a:cubicBezTo>
                    <a:pt x="14758" y="15757"/>
                    <a:pt x="14795" y="15721"/>
                    <a:pt x="14799" y="15676"/>
                  </a:cubicBezTo>
                  <a:cubicBezTo>
                    <a:pt x="14804" y="15627"/>
                    <a:pt x="14768" y="15585"/>
                    <a:pt x="14721" y="15582"/>
                  </a:cubicBezTo>
                  <a:lnTo>
                    <a:pt x="14714" y="15582"/>
                  </a:lnTo>
                  <a:cubicBezTo>
                    <a:pt x="14700" y="15582"/>
                    <a:pt x="14689" y="15585"/>
                    <a:pt x="14678" y="15590"/>
                  </a:cubicBezTo>
                  <a:cubicBezTo>
                    <a:pt x="14677" y="15573"/>
                    <a:pt x="14677" y="15557"/>
                    <a:pt x="14675" y="15540"/>
                  </a:cubicBezTo>
                  <a:cubicBezTo>
                    <a:pt x="14687" y="15536"/>
                    <a:pt x="14701" y="15533"/>
                    <a:pt x="14715" y="15533"/>
                  </a:cubicBezTo>
                  <a:close/>
                  <a:moveTo>
                    <a:pt x="4562" y="15816"/>
                  </a:moveTo>
                  <a:lnTo>
                    <a:pt x="4562" y="15963"/>
                  </a:lnTo>
                  <a:lnTo>
                    <a:pt x="3476" y="15963"/>
                  </a:lnTo>
                  <a:lnTo>
                    <a:pt x="3476" y="15816"/>
                  </a:lnTo>
                  <a:close/>
                  <a:moveTo>
                    <a:pt x="22019" y="15344"/>
                  </a:moveTo>
                  <a:cubicBezTo>
                    <a:pt x="22064" y="15344"/>
                    <a:pt x="22108" y="15358"/>
                    <a:pt x="22144" y="15388"/>
                  </a:cubicBezTo>
                  <a:cubicBezTo>
                    <a:pt x="22203" y="15432"/>
                    <a:pt x="22241" y="15510"/>
                    <a:pt x="22249" y="15595"/>
                  </a:cubicBezTo>
                  <a:cubicBezTo>
                    <a:pt x="22252" y="15632"/>
                    <a:pt x="22234" y="15698"/>
                    <a:pt x="22195" y="15785"/>
                  </a:cubicBezTo>
                  <a:cubicBezTo>
                    <a:pt x="22187" y="15805"/>
                    <a:pt x="22177" y="15825"/>
                    <a:pt x="22169" y="15843"/>
                  </a:cubicBezTo>
                  <a:cubicBezTo>
                    <a:pt x="22144" y="15894"/>
                    <a:pt x="22120" y="15945"/>
                    <a:pt x="22106" y="15995"/>
                  </a:cubicBezTo>
                  <a:lnTo>
                    <a:pt x="21966" y="15961"/>
                  </a:lnTo>
                  <a:cubicBezTo>
                    <a:pt x="21980" y="15891"/>
                    <a:pt x="21987" y="15819"/>
                    <a:pt x="21990" y="15746"/>
                  </a:cubicBezTo>
                  <a:cubicBezTo>
                    <a:pt x="21996" y="15747"/>
                    <a:pt x="22001" y="15750"/>
                    <a:pt x="22006" y="15750"/>
                  </a:cubicBezTo>
                  <a:lnTo>
                    <a:pt x="22012" y="15750"/>
                  </a:lnTo>
                  <a:cubicBezTo>
                    <a:pt x="22045" y="15750"/>
                    <a:pt x="22077" y="15736"/>
                    <a:pt x="22101" y="15710"/>
                  </a:cubicBezTo>
                  <a:cubicBezTo>
                    <a:pt x="22128" y="15682"/>
                    <a:pt x="22141" y="15642"/>
                    <a:pt x="22138" y="15601"/>
                  </a:cubicBezTo>
                  <a:cubicBezTo>
                    <a:pt x="22133" y="15527"/>
                    <a:pt x="22075" y="15469"/>
                    <a:pt x="22008" y="15469"/>
                  </a:cubicBezTo>
                  <a:cubicBezTo>
                    <a:pt x="22001" y="15469"/>
                    <a:pt x="21994" y="15469"/>
                    <a:pt x="21986" y="15471"/>
                  </a:cubicBezTo>
                  <a:cubicBezTo>
                    <a:pt x="21982" y="15472"/>
                    <a:pt x="21978" y="15473"/>
                    <a:pt x="21972" y="15474"/>
                  </a:cubicBezTo>
                  <a:cubicBezTo>
                    <a:pt x="21966" y="15435"/>
                    <a:pt x="21959" y="15395"/>
                    <a:pt x="21949" y="15357"/>
                  </a:cubicBezTo>
                  <a:cubicBezTo>
                    <a:pt x="21954" y="15356"/>
                    <a:pt x="21956" y="15355"/>
                    <a:pt x="21959" y="15353"/>
                  </a:cubicBezTo>
                  <a:cubicBezTo>
                    <a:pt x="21979" y="15347"/>
                    <a:pt x="21999" y="15344"/>
                    <a:pt x="22019" y="15344"/>
                  </a:cubicBezTo>
                  <a:close/>
                  <a:moveTo>
                    <a:pt x="5707" y="15756"/>
                  </a:moveTo>
                  <a:lnTo>
                    <a:pt x="5707" y="16026"/>
                  </a:lnTo>
                  <a:lnTo>
                    <a:pt x="5520" y="16026"/>
                  </a:lnTo>
                  <a:lnTo>
                    <a:pt x="5520" y="15756"/>
                  </a:lnTo>
                  <a:close/>
                  <a:moveTo>
                    <a:pt x="11810" y="15386"/>
                  </a:moveTo>
                  <a:lnTo>
                    <a:pt x="11879" y="15403"/>
                  </a:lnTo>
                  <a:cubicBezTo>
                    <a:pt x="11863" y="15481"/>
                    <a:pt x="11855" y="15563"/>
                    <a:pt x="11852" y="15645"/>
                  </a:cubicBezTo>
                  <a:cubicBezTo>
                    <a:pt x="11839" y="15651"/>
                    <a:pt x="11825" y="15661"/>
                    <a:pt x="11815" y="15672"/>
                  </a:cubicBezTo>
                  <a:cubicBezTo>
                    <a:pt x="11788" y="15701"/>
                    <a:pt x="11774" y="15741"/>
                    <a:pt x="11778" y="15782"/>
                  </a:cubicBezTo>
                  <a:cubicBezTo>
                    <a:pt x="11782" y="15841"/>
                    <a:pt x="11819" y="15890"/>
                    <a:pt x="11869" y="15906"/>
                  </a:cubicBezTo>
                  <a:cubicBezTo>
                    <a:pt x="11876" y="15952"/>
                    <a:pt x="11884" y="15995"/>
                    <a:pt x="11895" y="16038"/>
                  </a:cubicBezTo>
                  <a:cubicBezTo>
                    <a:pt x="11851" y="16038"/>
                    <a:pt x="11807" y="16026"/>
                    <a:pt x="11771" y="15996"/>
                  </a:cubicBezTo>
                  <a:cubicBezTo>
                    <a:pt x="11710" y="15952"/>
                    <a:pt x="11672" y="15874"/>
                    <a:pt x="11666" y="15788"/>
                  </a:cubicBezTo>
                  <a:cubicBezTo>
                    <a:pt x="11663" y="15748"/>
                    <a:pt x="11682" y="15684"/>
                    <a:pt x="11721" y="15595"/>
                  </a:cubicBezTo>
                  <a:cubicBezTo>
                    <a:pt x="11729" y="15576"/>
                    <a:pt x="11739" y="15556"/>
                    <a:pt x="11747" y="15537"/>
                  </a:cubicBezTo>
                  <a:cubicBezTo>
                    <a:pt x="11772" y="15488"/>
                    <a:pt x="11795" y="15436"/>
                    <a:pt x="11810" y="15386"/>
                  </a:cubicBezTo>
                  <a:close/>
                  <a:moveTo>
                    <a:pt x="4893" y="16010"/>
                  </a:moveTo>
                  <a:lnTo>
                    <a:pt x="4893" y="16100"/>
                  </a:lnTo>
                  <a:lnTo>
                    <a:pt x="3146" y="16100"/>
                  </a:lnTo>
                  <a:lnTo>
                    <a:pt x="3146" y="16010"/>
                  </a:lnTo>
                  <a:close/>
                  <a:moveTo>
                    <a:pt x="14682" y="16072"/>
                  </a:moveTo>
                  <a:cubicBezTo>
                    <a:pt x="14692" y="16072"/>
                    <a:pt x="14698" y="16080"/>
                    <a:pt x="14697" y="16090"/>
                  </a:cubicBezTo>
                  <a:cubicBezTo>
                    <a:pt x="14695" y="16099"/>
                    <a:pt x="14689" y="16106"/>
                    <a:pt x="14681" y="16106"/>
                  </a:cubicBezTo>
                  <a:lnTo>
                    <a:pt x="14681" y="16128"/>
                  </a:lnTo>
                  <a:lnTo>
                    <a:pt x="14679" y="16106"/>
                  </a:lnTo>
                  <a:cubicBezTo>
                    <a:pt x="14671" y="16105"/>
                    <a:pt x="14663" y="16096"/>
                    <a:pt x="14665" y="16088"/>
                  </a:cubicBezTo>
                  <a:cubicBezTo>
                    <a:pt x="14666" y="16078"/>
                    <a:pt x="14673" y="16072"/>
                    <a:pt x="14682" y="16072"/>
                  </a:cubicBezTo>
                  <a:close/>
                  <a:moveTo>
                    <a:pt x="5707" y="16072"/>
                  </a:moveTo>
                  <a:lnTo>
                    <a:pt x="5707" y="16167"/>
                  </a:lnTo>
                  <a:lnTo>
                    <a:pt x="5625" y="16167"/>
                  </a:lnTo>
                  <a:cubicBezTo>
                    <a:pt x="5571" y="16167"/>
                    <a:pt x="5525" y="16125"/>
                    <a:pt x="5522" y="16072"/>
                  </a:cubicBezTo>
                  <a:close/>
                  <a:moveTo>
                    <a:pt x="14667" y="15900"/>
                  </a:moveTo>
                  <a:lnTo>
                    <a:pt x="14762" y="15908"/>
                  </a:lnTo>
                  <a:cubicBezTo>
                    <a:pt x="14764" y="15948"/>
                    <a:pt x="14779" y="15990"/>
                    <a:pt x="14793" y="16027"/>
                  </a:cubicBezTo>
                  <a:cubicBezTo>
                    <a:pt x="14804" y="16056"/>
                    <a:pt x="14812" y="16085"/>
                    <a:pt x="14812" y="16100"/>
                  </a:cubicBezTo>
                  <a:cubicBezTo>
                    <a:pt x="14805" y="16168"/>
                    <a:pt x="14748" y="16223"/>
                    <a:pt x="14679" y="16223"/>
                  </a:cubicBezTo>
                  <a:lnTo>
                    <a:pt x="14672" y="16223"/>
                  </a:lnTo>
                  <a:cubicBezTo>
                    <a:pt x="14641" y="16221"/>
                    <a:pt x="14614" y="16207"/>
                    <a:pt x="14593" y="16185"/>
                  </a:cubicBezTo>
                  <a:cubicBezTo>
                    <a:pt x="14599" y="16169"/>
                    <a:pt x="14605" y="16152"/>
                    <a:pt x="14611" y="16136"/>
                  </a:cubicBezTo>
                  <a:cubicBezTo>
                    <a:pt x="14625" y="16158"/>
                    <a:pt x="14647" y="16174"/>
                    <a:pt x="14675" y="16177"/>
                  </a:cubicBezTo>
                  <a:lnTo>
                    <a:pt x="14680" y="16177"/>
                  </a:lnTo>
                  <a:cubicBezTo>
                    <a:pt x="14725" y="16177"/>
                    <a:pt x="14763" y="16142"/>
                    <a:pt x="14768" y="16095"/>
                  </a:cubicBezTo>
                  <a:cubicBezTo>
                    <a:pt x="14772" y="16047"/>
                    <a:pt x="14735" y="16004"/>
                    <a:pt x="14689" y="16001"/>
                  </a:cubicBezTo>
                  <a:lnTo>
                    <a:pt x="14682" y="16001"/>
                  </a:lnTo>
                  <a:cubicBezTo>
                    <a:pt x="14670" y="16001"/>
                    <a:pt x="14658" y="16004"/>
                    <a:pt x="14647" y="16010"/>
                  </a:cubicBezTo>
                  <a:cubicBezTo>
                    <a:pt x="14656" y="15974"/>
                    <a:pt x="14662" y="15937"/>
                    <a:pt x="14667" y="15900"/>
                  </a:cubicBezTo>
                  <a:close/>
                  <a:moveTo>
                    <a:pt x="11845" y="16080"/>
                  </a:moveTo>
                  <a:lnTo>
                    <a:pt x="11845" y="16080"/>
                  </a:lnTo>
                  <a:cubicBezTo>
                    <a:pt x="11861" y="16085"/>
                    <a:pt x="11878" y="16086"/>
                    <a:pt x="11894" y="16086"/>
                  </a:cubicBezTo>
                  <a:cubicBezTo>
                    <a:pt x="11898" y="16086"/>
                    <a:pt x="11902" y="16085"/>
                    <a:pt x="11908" y="16085"/>
                  </a:cubicBezTo>
                  <a:cubicBezTo>
                    <a:pt x="11917" y="16119"/>
                    <a:pt x="11929" y="16152"/>
                    <a:pt x="11941" y="16186"/>
                  </a:cubicBezTo>
                  <a:cubicBezTo>
                    <a:pt x="11926" y="16199"/>
                    <a:pt x="11911" y="16211"/>
                    <a:pt x="11898" y="16227"/>
                  </a:cubicBezTo>
                  <a:cubicBezTo>
                    <a:pt x="11891" y="16202"/>
                    <a:pt x="11887" y="16177"/>
                    <a:pt x="11877" y="16152"/>
                  </a:cubicBezTo>
                  <a:cubicBezTo>
                    <a:pt x="11868" y="16127"/>
                    <a:pt x="11856" y="16105"/>
                    <a:pt x="11845" y="16080"/>
                  </a:cubicBezTo>
                  <a:close/>
                  <a:moveTo>
                    <a:pt x="4893" y="16147"/>
                  </a:moveTo>
                  <a:lnTo>
                    <a:pt x="4893" y="16274"/>
                  </a:lnTo>
                  <a:lnTo>
                    <a:pt x="3146" y="16274"/>
                  </a:lnTo>
                  <a:lnTo>
                    <a:pt x="3146" y="16147"/>
                  </a:lnTo>
                  <a:close/>
                  <a:moveTo>
                    <a:pt x="5997" y="10966"/>
                  </a:moveTo>
                  <a:lnTo>
                    <a:pt x="5997" y="16048"/>
                  </a:lnTo>
                  <a:cubicBezTo>
                    <a:pt x="5905" y="16072"/>
                    <a:pt x="5839" y="16152"/>
                    <a:pt x="5839" y="16249"/>
                  </a:cubicBezTo>
                  <a:lnTo>
                    <a:pt x="5839" y="16299"/>
                  </a:lnTo>
                  <a:lnTo>
                    <a:pt x="5752" y="16299"/>
                  </a:lnTo>
                  <a:lnTo>
                    <a:pt x="5752" y="10966"/>
                  </a:lnTo>
                  <a:close/>
                  <a:moveTo>
                    <a:pt x="21912" y="16294"/>
                  </a:moveTo>
                  <a:cubicBezTo>
                    <a:pt x="21913" y="16297"/>
                    <a:pt x="21916" y="16298"/>
                    <a:pt x="21917" y="16301"/>
                  </a:cubicBezTo>
                  <a:cubicBezTo>
                    <a:pt x="21916" y="16299"/>
                    <a:pt x="21913" y="16297"/>
                    <a:pt x="21912" y="16294"/>
                  </a:cubicBezTo>
                  <a:close/>
                  <a:moveTo>
                    <a:pt x="14614" y="16254"/>
                  </a:moveTo>
                  <a:lnTo>
                    <a:pt x="14614" y="16254"/>
                  </a:lnTo>
                  <a:cubicBezTo>
                    <a:pt x="14631" y="16263"/>
                    <a:pt x="14650" y="16268"/>
                    <a:pt x="14669" y="16269"/>
                  </a:cubicBezTo>
                  <a:lnTo>
                    <a:pt x="14681" y="16269"/>
                  </a:lnTo>
                  <a:cubicBezTo>
                    <a:pt x="14697" y="16269"/>
                    <a:pt x="14711" y="16267"/>
                    <a:pt x="14727" y="16263"/>
                  </a:cubicBezTo>
                  <a:lnTo>
                    <a:pt x="14727" y="16263"/>
                  </a:lnTo>
                  <a:cubicBezTo>
                    <a:pt x="14725" y="16270"/>
                    <a:pt x="14723" y="16279"/>
                    <a:pt x="14723" y="16286"/>
                  </a:cubicBezTo>
                  <a:cubicBezTo>
                    <a:pt x="14721" y="16293"/>
                    <a:pt x="14723" y="16301"/>
                    <a:pt x="14723" y="16309"/>
                  </a:cubicBezTo>
                  <a:cubicBezTo>
                    <a:pt x="14705" y="16301"/>
                    <a:pt x="14688" y="16296"/>
                    <a:pt x="14667" y="16294"/>
                  </a:cubicBezTo>
                  <a:cubicBezTo>
                    <a:pt x="14664" y="16294"/>
                    <a:pt x="14661" y="16294"/>
                    <a:pt x="14658" y="16294"/>
                  </a:cubicBezTo>
                  <a:cubicBezTo>
                    <a:pt x="14641" y="16294"/>
                    <a:pt x="14626" y="16296"/>
                    <a:pt x="14611" y="16301"/>
                  </a:cubicBezTo>
                  <a:cubicBezTo>
                    <a:pt x="14613" y="16293"/>
                    <a:pt x="14614" y="16285"/>
                    <a:pt x="14615" y="16279"/>
                  </a:cubicBezTo>
                  <a:cubicBezTo>
                    <a:pt x="14615" y="16270"/>
                    <a:pt x="14615" y="16263"/>
                    <a:pt x="14614" y="16254"/>
                  </a:cubicBezTo>
                  <a:close/>
                  <a:moveTo>
                    <a:pt x="21855" y="16296"/>
                  </a:moveTo>
                  <a:cubicBezTo>
                    <a:pt x="21865" y="16300"/>
                    <a:pt x="21871" y="16309"/>
                    <a:pt x="21874" y="16320"/>
                  </a:cubicBezTo>
                  <a:cubicBezTo>
                    <a:pt x="21879" y="16332"/>
                    <a:pt x="21875" y="16348"/>
                    <a:pt x="21869" y="16362"/>
                  </a:cubicBezTo>
                  <a:cubicBezTo>
                    <a:pt x="21859" y="16378"/>
                    <a:pt x="21842" y="16387"/>
                    <a:pt x="21826" y="16387"/>
                  </a:cubicBezTo>
                  <a:cubicBezTo>
                    <a:pt x="21821" y="16387"/>
                    <a:pt x="21816" y="16386"/>
                    <a:pt x="21811" y="16384"/>
                  </a:cubicBezTo>
                  <a:cubicBezTo>
                    <a:pt x="21827" y="16355"/>
                    <a:pt x="21842" y="16326"/>
                    <a:pt x="21855" y="16296"/>
                  </a:cubicBezTo>
                  <a:close/>
                  <a:moveTo>
                    <a:pt x="4926" y="15049"/>
                  </a:moveTo>
                  <a:lnTo>
                    <a:pt x="4926" y="15119"/>
                  </a:lnTo>
                  <a:lnTo>
                    <a:pt x="4970" y="15119"/>
                  </a:lnTo>
                  <a:lnTo>
                    <a:pt x="4970" y="15135"/>
                  </a:lnTo>
                  <a:lnTo>
                    <a:pt x="4926" y="15135"/>
                  </a:lnTo>
                  <a:lnTo>
                    <a:pt x="4926" y="15237"/>
                  </a:lnTo>
                  <a:lnTo>
                    <a:pt x="4970" y="15237"/>
                  </a:lnTo>
                  <a:lnTo>
                    <a:pt x="4970" y="15255"/>
                  </a:lnTo>
                  <a:lnTo>
                    <a:pt x="4926" y="15255"/>
                  </a:lnTo>
                  <a:lnTo>
                    <a:pt x="4926" y="15356"/>
                  </a:lnTo>
                  <a:lnTo>
                    <a:pt x="4970" y="15356"/>
                  </a:lnTo>
                  <a:lnTo>
                    <a:pt x="4970" y="15373"/>
                  </a:lnTo>
                  <a:lnTo>
                    <a:pt x="4926" y="15373"/>
                  </a:lnTo>
                  <a:lnTo>
                    <a:pt x="4926" y="15474"/>
                  </a:lnTo>
                  <a:lnTo>
                    <a:pt x="4970" y="15474"/>
                  </a:lnTo>
                  <a:lnTo>
                    <a:pt x="4970" y="15492"/>
                  </a:lnTo>
                  <a:lnTo>
                    <a:pt x="4926" y="15492"/>
                  </a:lnTo>
                  <a:lnTo>
                    <a:pt x="4926" y="15593"/>
                  </a:lnTo>
                  <a:lnTo>
                    <a:pt x="4970" y="15593"/>
                  </a:lnTo>
                  <a:lnTo>
                    <a:pt x="4970" y="15604"/>
                  </a:lnTo>
                  <a:lnTo>
                    <a:pt x="4845" y="15604"/>
                  </a:lnTo>
                  <a:lnTo>
                    <a:pt x="4845" y="15647"/>
                  </a:lnTo>
                  <a:cubicBezTo>
                    <a:pt x="4845" y="15706"/>
                    <a:pt x="4893" y="15753"/>
                    <a:pt x="4953" y="15753"/>
                  </a:cubicBezTo>
                  <a:lnTo>
                    <a:pt x="5475" y="15753"/>
                  </a:lnTo>
                  <a:lnTo>
                    <a:pt x="5475" y="16025"/>
                  </a:lnTo>
                  <a:lnTo>
                    <a:pt x="5475" y="16060"/>
                  </a:lnTo>
                  <a:cubicBezTo>
                    <a:pt x="5475" y="16143"/>
                    <a:pt x="5541" y="16210"/>
                    <a:pt x="5623" y="16210"/>
                  </a:cubicBezTo>
                  <a:lnTo>
                    <a:pt x="5679" y="16210"/>
                  </a:lnTo>
                  <a:lnTo>
                    <a:pt x="5679" y="16297"/>
                  </a:lnTo>
                  <a:lnTo>
                    <a:pt x="5674" y="16297"/>
                  </a:lnTo>
                  <a:lnTo>
                    <a:pt x="5674" y="16434"/>
                  </a:lnTo>
                  <a:lnTo>
                    <a:pt x="5182" y="16434"/>
                  </a:lnTo>
                  <a:cubicBezTo>
                    <a:pt x="5147" y="16340"/>
                    <a:pt x="5056" y="16271"/>
                    <a:pt x="4951" y="16271"/>
                  </a:cubicBezTo>
                  <a:lnTo>
                    <a:pt x="4936" y="16271"/>
                  </a:lnTo>
                  <a:lnTo>
                    <a:pt x="4936" y="16147"/>
                  </a:lnTo>
                  <a:lnTo>
                    <a:pt x="4938" y="16147"/>
                  </a:lnTo>
                  <a:lnTo>
                    <a:pt x="4938" y="15964"/>
                  </a:lnTo>
                  <a:lnTo>
                    <a:pt x="4608" y="15964"/>
                  </a:lnTo>
                  <a:lnTo>
                    <a:pt x="4608" y="15817"/>
                  </a:lnTo>
                  <a:lnTo>
                    <a:pt x="4608" y="15634"/>
                  </a:lnTo>
                  <a:lnTo>
                    <a:pt x="4285" y="15634"/>
                  </a:lnTo>
                  <a:lnTo>
                    <a:pt x="4285" y="15049"/>
                  </a:lnTo>
                  <a:close/>
                  <a:moveTo>
                    <a:pt x="7589" y="10966"/>
                  </a:moveTo>
                  <a:lnTo>
                    <a:pt x="7589" y="16436"/>
                  </a:lnTo>
                  <a:lnTo>
                    <a:pt x="7068" y="16436"/>
                  </a:lnTo>
                  <a:lnTo>
                    <a:pt x="7068" y="16299"/>
                  </a:lnTo>
                  <a:lnTo>
                    <a:pt x="6906" y="16299"/>
                  </a:lnTo>
                  <a:lnTo>
                    <a:pt x="6906" y="16249"/>
                  </a:lnTo>
                  <a:cubicBezTo>
                    <a:pt x="6906" y="16133"/>
                    <a:pt x="6812" y="16040"/>
                    <a:pt x="6696" y="16040"/>
                  </a:cubicBezTo>
                  <a:lnTo>
                    <a:pt x="6443" y="16040"/>
                  </a:lnTo>
                  <a:lnTo>
                    <a:pt x="6443" y="16041"/>
                  </a:lnTo>
                  <a:lnTo>
                    <a:pt x="6041" y="16041"/>
                  </a:lnTo>
                  <a:lnTo>
                    <a:pt x="6041" y="10966"/>
                  </a:lnTo>
                  <a:close/>
                  <a:moveTo>
                    <a:pt x="8023" y="10966"/>
                  </a:moveTo>
                  <a:lnTo>
                    <a:pt x="8023" y="16436"/>
                  </a:lnTo>
                  <a:lnTo>
                    <a:pt x="7633" y="16436"/>
                  </a:lnTo>
                  <a:lnTo>
                    <a:pt x="7633" y="10966"/>
                  </a:lnTo>
                  <a:close/>
                  <a:moveTo>
                    <a:pt x="8068" y="13935"/>
                  </a:moveTo>
                  <a:lnTo>
                    <a:pt x="8129" y="13997"/>
                  </a:lnTo>
                  <a:lnTo>
                    <a:pt x="8160" y="13966"/>
                  </a:lnTo>
                  <a:lnTo>
                    <a:pt x="8171" y="13979"/>
                  </a:lnTo>
                  <a:lnTo>
                    <a:pt x="8141" y="14008"/>
                  </a:lnTo>
                  <a:lnTo>
                    <a:pt x="8213" y="14081"/>
                  </a:lnTo>
                  <a:lnTo>
                    <a:pt x="8244" y="14050"/>
                  </a:lnTo>
                  <a:lnTo>
                    <a:pt x="8256" y="14063"/>
                  </a:lnTo>
                  <a:lnTo>
                    <a:pt x="8225" y="14093"/>
                  </a:lnTo>
                  <a:lnTo>
                    <a:pt x="8297" y="14165"/>
                  </a:lnTo>
                  <a:lnTo>
                    <a:pt x="8327" y="14135"/>
                  </a:lnTo>
                  <a:lnTo>
                    <a:pt x="8339" y="14147"/>
                  </a:lnTo>
                  <a:lnTo>
                    <a:pt x="8308" y="14177"/>
                  </a:lnTo>
                  <a:lnTo>
                    <a:pt x="8380" y="14250"/>
                  </a:lnTo>
                  <a:lnTo>
                    <a:pt x="8410" y="14219"/>
                  </a:lnTo>
                  <a:lnTo>
                    <a:pt x="8421" y="14232"/>
                  </a:lnTo>
                  <a:lnTo>
                    <a:pt x="8392" y="14261"/>
                  </a:lnTo>
                  <a:lnTo>
                    <a:pt x="8463" y="14334"/>
                  </a:lnTo>
                  <a:lnTo>
                    <a:pt x="8494" y="14303"/>
                  </a:lnTo>
                  <a:lnTo>
                    <a:pt x="8506" y="14316"/>
                  </a:lnTo>
                  <a:lnTo>
                    <a:pt x="8476" y="14346"/>
                  </a:lnTo>
                  <a:lnTo>
                    <a:pt x="8548" y="14418"/>
                  </a:lnTo>
                  <a:lnTo>
                    <a:pt x="8578" y="14388"/>
                  </a:lnTo>
                  <a:lnTo>
                    <a:pt x="8590" y="14399"/>
                  </a:lnTo>
                  <a:lnTo>
                    <a:pt x="8560" y="14430"/>
                  </a:lnTo>
                  <a:lnTo>
                    <a:pt x="8631" y="14503"/>
                  </a:lnTo>
                  <a:lnTo>
                    <a:pt x="8662" y="14472"/>
                  </a:lnTo>
                  <a:lnTo>
                    <a:pt x="8673" y="14484"/>
                  </a:lnTo>
                  <a:lnTo>
                    <a:pt x="8643" y="14514"/>
                  </a:lnTo>
                  <a:lnTo>
                    <a:pt x="8715" y="14587"/>
                  </a:lnTo>
                  <a:lnTo>
                    <a:pt x="8746" y="14557"/>
                  </a:lnTo>
                  <a:lnTo>
                    <a:pt x="8758" y="14568"/>
                  </a:lnTo>
                  <a:lnTo>
                    <a:pt x="8727" y="14599"/>
                  </a:lnTo>
                  <a:lnTo>
                    <a:pt x="8800" y="14671"/>
                  </a:lnTo>
                  <a:lnTo>
                    <a:pt x="8830" y="14641"/>
                  </a:lnTo>
                  <a:lnTo>
                    <a:pt x="8842" y="14653"/>
                  </a:lnTo>
                  <a:lnTo>
                    <a:pt x="8811" y="14683"/>
                  </a:lnTo>
                  <a:lnTo>
                    <a:pt x="8883" y="14756"/>
                  </a:lnTo>
                  <a:lnTo>
                    <a:pt x="8914" y="14725"/>
                  </a:lnTo>
                  <a:lnTo>
                    <a:pt x="8921" y="14734"/>
                  </a:lnTo>
                  <a:lnTo>
                    <a:pt x="8835" y="14820"/>
                  </a:lnTo>
                  <a:lnTo>
                    <a:pt x="8866" y="14852"/>
                  </a:lnTo>
                  <a:cubicBezTo>
                    <a:pt x="8885" y="14872"/>
                    <a:pt x="8914" y="14883"/>
                    <a:pt x="8942" y="14883"/>
                  </a:cubicBezTo>
                  <a:cubicBezTo>
                    <a:pt x="8972" y="14883"/>
                    <a:pt x="8998" y="14873"/>
                    <a:pt x="9019" y="14852"/>
                  </a:cubicBezTo>
                  <a:lnTo>
                    <a:pt x="9388" y="14483"/>
                  </a:lnTo>
                  <a:lnTo>
                    <a:pt x="9579" y="14674"/>
                  </a:lnTo>
                  <a:lnTo>
                    <a:pt x="9606" y="14700"/>
                  </a:lnTo>
                  <a:cubicBezTo>
                    <a:pt x="9633" y="14728"/>
                    <a:pt x="9671" y="14744"/>
                    <a:pt x="9711" y="14744"/>
                  </a:cubicBezTo>
                  <a:cubicBezTo>
                    <a:pt x="9750" y="14744"/>
                    <a:pt x="9789" y="14728"/>
                    <a:pt x="9816" y="14700"/>
                  </a:cubicBezTo>
                  <a:lnTo>
                    <a:pt x="9822" y="14695"/>
                  </a:lnTo>
                  <a:cubicBezTo>
                    <a:pt x="9836" y="14734"/>
                    <a:pt x="9861" y="14766"/>
                    <a:pt x="9900" y="14789"/>
                  </a:cubicBezTo>
                  <a:cubicBezTo>
                    <a:pt x="9921" y="14800"/>
                    <a:pt x="9950" y="14804"/>
                    <a:pt x="9986" y="14810"/>
                  </a:cubicBezTo>
                  <a:cubicBezTo>
                    <a:pt x="10028" y="14815"/>
                    <a:pt x="10077" y="14821"/>
                    <a:pt x="10111" y="14841"/>
                  </a:cubicBezTo>
                  <a:cubicBezTo>
                    <a:pt x="10142" y="14861"/>
                    <a:pt x="10170" y="14900"/>
                    <a:pt x="10193" y="14935"/>
                  </a:cubicBezTo>
                  <a:cubicBezTo>
                    <a:pt x="10216" y="14967"/>
                    <a:pt x="10234" y="14993"/>
                    <a:pt x="10255" y="15006"/>
                  </a:cubicBezTo>
                  <a:cubicBezTo>
                    <a:pt x="10285" y="15025"/>
                    <a:pt x="10318" y="15034"/>
                    <a:pt x="10353" y="15034"/>
                  </a:cubicBezTo>
                  <a:cubicBezTo>
                    <a:pt x="10374" y="15034"/>
                    <a:pt x="10393" y="15029"/>
                    <a:pt x="10413" y="15023"/>
                  </a:cubicBezTo>
                  <a:cubicBezTo>
                    <a:pt x="10429" y="15028"/>
                    <a:pt x="10445" y="15034"/>
                    <a:pt x="10461" y="15045"/>
                  </a:cubicBezTo>
                  <a:cubicBezTo>
                    <a:pt x="10477" y="15054"/>
                    <a:pt x="10488" y="15067"/>
                    <a:pt x="10502" y="15079"/>
                  </a:cubicBezTo>
                  <a:cubicBezTo>
                    <a:pt x="10508" y="15131"/>
                    <a:pt x="10538" y="15181"/>
                    <a:pt x="10586" y="15210"/>
                  </a:cubicBezTo>
                  <a:cubicBezTo>
                    <a:pt x="10607" y="15224"/>
                    <a:pt x="10640" y="15229"/>
                    <a:pt x="10677" y="15235"/>
                  </a:cubicBezTo>
                  <a:cubicBezTo>
                    <a:pt x="10719" y="15241"/>
                    <a:pt x="10767" y="15247"/>
                    <a:pt x="10798" y="15267"/>
                  </a:cubicBezTo>
                  <a:cubicBezTo>
                    <a:pt x="10825" y="15284"/>
                    <a:pt x="10849" y="15316"/>
                    <a:pt x="10870" y="15346"/>
                  </a:cubicBezTo>
                  <a:lnTo>
                    <a:pt x="10870" y="16438"/>
                  </a:lnTo>
                  <a:lnTo>
                    <a:pt x="8068" y="16438"/>
                  </a:lnTo>
                  <a:lnTo>
                    <a:pt x="8068" y="13935"/>
                  </a:lnTo>
                  <a:close/>
                  <a:moveTo>
                    <a:pt x="21959" y="16007"/>
                  </a:moveTo>
                  <a:lnTo>
                    <a:pt x="22098" y="16041"/>
                  </a:lnTo>
                  <a:cubicBezTo>
                    <a:pt x="22085" y="16091"/>
                    <a:pt x="22082" y="16149"/>
                    <a:pt x="22081" y="16205"/>
                  </a:cubicBezTo>
                  <a:cubicBezTo>
                    <a:pt x="22080" y="16226"/>
                    <a:pt x="22080" y="16247"/>
                    <a:pt x="22078" y="16267"/>
                  </a:cubicBezTo>
                  <a:cubicBezTo>
                    <a:pt x="22076" y="16330"/>
                    <a:pt x="22067" y="16418"/>
                    <a:pt x="22043" y="16462"/>
                  </a:cubicBezTo>
                  <a:cubicBezTo>
                    <a:pt x="22001" y="16533"/>
                    <a:pt x="21933" y="16586"/>
                    <a:pt x="21862" y="16600"/>
                  </a:cubicBezTo>
                  <a:cubicBezTo>
                    <a:pt x="21846" y="16602"/>
                    <a:pt x="21832" y="16606"/>
                    <a:pt x="21816" y="16606"/>
                  </a:cubicBezTo>
                  <a:cubicBezTo>
                    <a:pt x="21770" y="16606"/>
                    <a:pt x="21728" y="16590"/>
                    <a:pt x="21692" y="16562"/>
                  </a:cubicBezTo>
                  <a:cubicBezTo>
                    <a:pt x="21717" y="16529"/>
                    <a:pt x="21743" y="16496"/>
                    <a:pt x="21765" y="16462"/>
                  </a:cubicBezTo>
                  <a:cubicBezTo>
                    <a:pt x="21783" y="16473"/>
                    <a:pt x="21803" y="16479"/>
                    <a:pt x="21825" y="16479"/>
                  </a:cubicBezTo>
                  <a:cubicBezTo>
                    <a:pt x="21874" y="16479"/>
                    <a:pt x="21922" y="16452"/>
                    <a:pt x="21946" y="16405"/>
                  </a:cubicBezTo>
                  <a:cubicBezTo>
                    <a:pt x="21967" y="16368"/>
                    <a:pt x="21972" y="16324"/>
                    <a:pt x="21961" y="16288"/>
                  </a:cubicBezTo>
                  <a:cubicBezTo>
                    <a:pt x="21950" y="16253"/>
                    <a:pt x="21927" y="16227"/>
                    <a:pt x="21895" y="16212"/>
                  </a:cubicBezTo>
                  <a:lnTo>
                    <a:pt x="21893" y="16212"/>
                  </a:lnTo>
                  <a:cubicBezTo>
                    <a:pt x="21920" y="16147"/>
                    <a:pt x="21941" y="16078"/>
                    <a:pt x="21959" y="16007"/>
                  </a:cubicBezTo>
                  <a:close/>
                  <a:moveTo>
                    <a:pt x="1196" y="16344"/>
                  </a:moveTo>
                  <a:lnTo>
                    <a:pt x="1196" y="16659"/>
                  </a:lnTo>
                  <a:lnTo>
                    <a:pt x="1017" y="16659"/>
                  </a:lnTo>
                  <a:lnTo>
                    <a:pt x="1017" y="16344"/>
                  </a:lnTo>
                  <a:close/>
                  <a:moveTo>
                    <a:pt x="2317" y="16344"/>
                  </a:moveTo>
                  <a:lnTo>
                    <a:pt x="2317" y="16659"/>
                  </a:lnTo>
                  <a:lnTo>
                    <a:pt x="2138" y="16659"/>
                  </a:lnTo>
                  <a:lnTo>
                    <a:pt x="2138" y="16344"/>
                  </a:lnTo>
                  <a:close/>
                  <a:moveTo>
                    <a:pt x="5902" y="16344"/>
                  </a:moveTo>
                  <a:lnTo>
                    <a:pt x="5902" y="16659"/>
                  </a:lnTo>
                  <a:lnTo>
                    <a:pt x="5722" y="16659"/>
                  </a:lnTo>
                  <a:lnTo>
                    <a:pt x="5722" y="16344"/>
                  </a:lnTo>
                  <a:close/>
                  <a:moveTo>
                    <a:pt x="7021" y="16344"/>
                  </a:moveTo>
                  <a:lnTo>
                    <a:pt x="7021" y="16659"/>
                  </a:lnTo>
                  <a:lnTo>
                    <a:pt x="6841" y="16659"/>
                  </a:lnTo>
                  <a:lnTo>
                    <a:pt x="6841" y="16344"/>
                  </a:lnTo>
                  <a:close/>
                  <a:moveTo>
                    <a:pt x="14663" y="16342"/>
                  </a:moveTo>
                  <a:cubicBezTo>
                    <a:pt x="14735" y="16346"/>
                    <a:pt x="14789" y="16410"/>
                    <a:pt x="14785" y="16484"/>
                  </a:cubicBezTo>
                  <a:cubicBezTo>
                    <a:pt x="14783" y="16500"/>
                    <a:pt x="14771" y="16526"/>
                    <a:pt x="14756" y="16554"/>
                  </a:cubicBezTo>
                  <a:cubicBezTo>
                    <a:pt x="14738" y="16589"/>
                    <a:pt x="14719" y="16628"/>
                    <a:pt x="14711" y="16668"/>
                  </a:cubicBezTo>
                  <a:lnTo>
                    <a:pt x="14578" y="16660"/>
                  </a:lnTo>
                  <a:cubicBezTo>
                    <a:pt x="14576" y="16621"/>
                    <a:pt x="14560" y="16580"/>
                    <a:pt x="14546" y="16543"/>
                  </a:cubicBezTo>
                  <a:cubicBezTo>
                    <a:pt x="14536" y="16515"/>
                    <a:pt x="14525" y="16485"/>
                    <a:pt x="14526" y="16470"/>
                  </a:cubicBezTo>
                  <a:cubicBezTo>
                    <a:pt x="14530" y="16399"/>
                    <a:pt x="14587" y="16342"/>
                    <a:pt x="14656" y="16342"/>
                  </a:cubicBezTo>
                  <a:close/>
                  <a:moveTo>
                    <a:pt x="2844" y="16481"/>
                  </a:moveTo>
                  <a:cubicBezTo>
                    <a:pt x="2840" y="16495"/>
                    <a:pt x="2839" y="16507"/>
                    <a:pt x="2839" y="16521"/>
                  </a:cubicBezTo>
                  <a:lnTo>
                    <a:pt x="2839" y="16710"/>
                  </a:lnTo>
                  <a:lnTo>
                    <a:pt x="2200" y="16710"/>
                  </a:lnTo>
                  <a:lnTo>
                    <a:pt x="2200" y="16706"/>
                  </a:lnTo>
                  <a:lnTo>
                    <a:pt x="2362" y="16706"/>
                  </a:lnTo>
                  <a:lnTo>
                    <a:pt x="2362" y="16481"/>
                  </a:lnTo>
                  <a:close/>
                  <a:moveTo>
                    <a:pt x="5675" y="16481"/>
                  </a:moveTo>
                  <a:lnTo>
                    <a:pt x="5675" y="16706"/>
                  </a:lnTo>
                  <a:lnTo>
                    <a:pt x="5839" y="16706"/>
                  </a:lnTo>
                  <a:lnTo>
                    <a:pt x="5839" y="16710"/>
                  </a:lnTo>
                  <a:lnTo>
                    <a:pt x="5198" y="16710"/>
                  </a:lnTo>
                  <a:lnTo>
                    <a:pt x="5198" y="16521"/>
                  </a:lnTo>
                  <a:cubicBezTo>
                    <a:pt x="5198" y="16507"/>
                    <a:pt x="5197" y="16495"/>
                    <a:pt x="5195" y="16481"/>
                  </a:cubicBezTo>
                  <a:close/>
                  <a:moveTo>
                    <a:pt x="10882" y="16481"/>
                  </a:moveTo>
                  <a:lnTo>
                    <a:pt x="10882" y="16710"/>
                  </a:lnTo>
                  <a:lnTo>
                    <a:pt x="6905" y="16710"/>
                  </a:lnTo>
                  <a:lnTo>
                    <a:pt x="6905" y="16706"/>
                  </a:lnTo>
                  <a:lnTo>
                    <a:pt x="7066" y="16706"/>
                  </a:lnTo>
                  <a:lnTo>
                    <a:pt x="7066" y="16481"/>
                  </a:lnTo>
                  <a:close/>
                  <a:moveTo>
                    <a:pt x="21663" y="16597"/>
                  </a:moveTo>
                  <a:cubicBezTo>
                    <a:pt x="21692" y="16620"/>
                    <a:pt x="21724" y="16634"/>
                    <a:pt x="21758" y="16642"/>
                  </a:cubicBezTo>
                  <a:cubicBezTo>
                    <a:pt x="21738" y="16659"/>
                    <a:pt x="21718" y="16675"/>
                    <a:pt x="21701" y="16695"/>
                  </a:cubicBezTo>
                  <a:cubicBezTo>
                    <a:pt x="21684" y="16713"/>
                    <a:pt x="21669" y="16734"/>
                    <a:pt x="21653" y="16754"/>
                  </a:cubicBezTo>
                  <a:cubicBezTo>
                    <a:pt x="21643" y="16722"/>
                    <a:pt x="21627" y="16691"/>
                    <a:pt x="21602" y="16664"/>
                  </a:cubicBezTo>
                  <a:cubicBezTo>
                    <a:pt x="21623" y="16642"/>
                    <a:pt x="21643" y="16620"/>
                    <a:pt x="21663" y="16597"/>
                  </a:cubicBezTo>
                  <a:close/>
                  <a:moveTo>
                    <a:pt x="11957" y="16229"/>
                  </a:moveTo>
                  <a:cubicBezTo>
                    <a:pt x="11975" y="16274"/>
                    <a:pt x="11995" y="16317"/>
                    <a:pt x="12018" y="16359"/>
                  </a:cubicBezTo>
                  <a:cubicBezTo>
                    <a:pt x="12014" y="16366"/>
                    <a:pt x="12009" y="16374"/>
                    <a:pt x="12008" y="16382"/>
                  </a:cubicBezTo>
                  <a:cubicBezTo>
                    <a:pt x="11999" y="16423"/>
                    <a:pt x="12008" y="16465"/>
                    <a:pt x="12031" y="16500"/>
                  </a:cubicBezTo>
                  <a:cubicBezTo>
                    <a:pt x="12058" y="16541"/>
                    <a:pt x="12102" y="16564"/>
                    <a:pt x="12148" y="16564"/>
                  </a:cubicBezTo>
                  <a:cubicBezTo>
                    <a:pt x="12150" y="16564"/>
                    <a:pt x="12152" y="16563"/>
                    <a:pt x="12153" y="16563"/>
                  </a:cubicBezTo>
                  <a:cubicBezTo>
                    <a:pt x="12206" y="16629"/>
                    <a:pt x="12264" y="16691"/>
                    <a:pt x="12327" y="16746"/>
                  </a:cubicBezTo>
                  <a:lnTo>
                    <a:pt x="12286" y="16791"/>
                  </a:lnTo>
                  <a:cubicBezTo>
                    <a:pt x="12242" y="16755"/>
                    <a:pt x="12185" y="16725"/>
                    <a:pt x="12131" y="16696"/>
                  </a:cubicBezTo>
                  <a:lnTo>
                    <a:pt x="12095" y="16676"/>
                  </a:lnTo>
                  <a:cubicBezTo>
                    <a:pt x="12042" y="16646"/>
                    <a:pt x="11966" y="16601"/>
                    <a:pt x="11937" y="16561"/>
                  </a:cubicBezTo>
                  <a:cubicBezTo>
                    <a:pt x="11891" y="16493"/>
                    <a:pt x="11873" y="16410"/>
                    <a:pt x="11891" y="16338"/>
                  </a:cubicBezTo>
                  <a:cubicBezTo>
                    <a:pt x="11901" y="16294"/>
                    <a:pt x="11926" y="16259"/>
                    <a:pt x="11957" y="16229"/>
                  </a:cubicBezTo>
                  <a:close/>
                  <a:moveTo>
                    <a:pt x="21441" y="16810"/>
                  </a:moveTo>
                  <a:cubicBezTo>
                    <a:pt x="21442" y="16812"/>
                    <a:pt x="21444" y="16815"/>
                    <a:pt x="21444" y="16818"/>
                  </a:cubicBezTo>
                  <a:lnTo>
                    <a:pt x="21441" y="16810"/>
                  </a:lnTo>
                  <a:close/>
                  <a:moveTo>
                    <a:pt x="21402" y="16839"/>
                  </a:moveTo>
                  <a:lnTo>
                    <a:pt x="21402" y="16847"/>
                  </a:lnTo>
                  <a:cubicBezTo>
                    <a:pt x="21400" y="16860"/>
                    <a:pt x="21391" y="16873"/>
                    <a:pt x="21380" y="16881"/>
                  </a:cubicBezTo>
                  <a:cubicBezTo>
                    <a:pt x="21371" y="16887"/>
                    <a:pt x="21361" y="16890"/>
                    <a:pt x="21352" y="16890"/>
                  </a:cubicBezTo>
                  <a:cubicBezTo>
                    <a:pt x="21345" y="16890"/>
                    <a:pt x="21338" y="16888"/>
                    <a:pt x="21331" y="16886"/>
                  </a:cubicBezTo>
                  <a:lnTo>
                    <a:pt x="21402" y="16839"/>
                  </a:lnTo>
                  <a:close/>
                  <a:moveTo>
                    <a:pt x="14633" y="16879"/>
                  </a:moveTo>
                  <a:cubicBezTo>
                    <a:pt x="14642" y="16879"/>
                    <a:pt x="14650" y="16886"/>
                    <a:pt x="14650" y="16897"/>
                  </a:cubicBezTo>
                  <a:cubicBezTo>
                    <a:pt x="14650" y="16906"/>
                    <a:pt x="14641" y="16914"/>
                    <a:pt x="14633" y="16914"/>
                  </a:cubicBezTo>
                  <a:lnTo>
                    <a:pt x="14633" y="16937"/>
                  </a:lnTo>
                  <a:lnTo>
                    <a:pt x="14632" y="16914"/>
                  </a:lnTo>
                  <a:cubicBezTo>
                    <a:pt x="14628" y="16914"/>
                    <a:pt x="14624" y="16912"/>
                    <a:pt x="14621" y="16908"/>
                  </a:cubicBezTo>
                  <a:cubicBezTo>
                    <a:pt x="14619" y="16905"/>
                    <a:pt x="14616" y="16901"/>
                    <a:pt x="14616" y="16896"/>
                  </a:cubicBezTo>
                  <a:cubicBezTo>
                    <a:pt x="14616" y="16886"/>
                    <a:pt x="14624" y="16879"/>
                    <a:pt x="14633" y="16879"/>
                  </a:cubicBezTo>
                  <a:close/>
                  <a:moveTo>
                    <a:pt x="14578" y="16707"/>
                  </a:moveTo>
                  <a:lnTo>
                    <a:pt x="14633" y="16710"/>
                  </a:lnTo>
                  <a:lnTo>
                    <a:pt x="14711" y="16713"/>
                  </a:lnTo>
                  <a:cubicBezTo>
                    <a:pt x="14714" y="16753"/>
                    <a:pt x="14730" y="16795"/>
                    <a:pt x="14743" y="16832"/>
                  </a:cubicBezTo>
                  <a:cubicBezTo>
                    <a:pt x="14754" y="16860"/>
                    <a:pt x="14764" y="16888"/>
                    <a:pt x="14764" y="16904"/>
                  </a:cubicBezTo>
                  <a:cubicBezTo>
                    <a:pt x="14762" y="16906"/>
                    <a:pt x="14761" y="16908"/>
                    <a:pt x="14761" y="16912"/>
                  </a:cubicBezTo>
                  <a:cubicBezTo>
                    <a:pt x="14744" y="16916"/>
                    <a:pt x="14729" y="16921"/>
                    <a:pt x="14714" y="16926"/>
                  </a:cubicBezTo>
                  <a:cubicBezTo>
                    <a:pt x="14716" y="16918"/>
                    <a:pt x="14719" y="16910"/>
                    <a:pt x="14719" y="16902"/>
                  </a:cubicBezTo>
                  <a:cubicBezTo>
                    <a:pt x="14720" y="16879"/>
                    <a:pt x="14712" y="16854"/>
                    <a:pt x="14696" y="16838"/>
                  </a:cubicBezTo>
                  <a:cubicBezTo>
                    <a:pt x="14680" y="16821"/>
                    <a:pt x="14661" y="16811"/>
                    <a:pt x="14635" y="16810"/>
                  </a:cubicBezTo>
                  <a:cubicBezTo>
                    <a:pt x="14588" y="16810"/>
                    <a:pt x="14551" y="16847"/>
                    <a:pt x="14548" y="16895"/>
                  </a:cubicBezTo>
                  <a:cubicBezTo>
                    <a:pt x="14547" y="16918"/>
                    <a:pt x="14556" y="16942"/>
                    <a:pt x="14572" y="16959"/>
                  </a:cubicBezTo>
                  <a:cubicBezTo>
                    <a:pt x="14583" y="16972"/>
                    <a:pt x="14598" y="16979"/>
                    <a:pt x="14615" y="16982"/>
                  </a:cubicBezTo>
                  <a:cubicBezTo>
                    <a:pt x="14601" y="16995"/>
                    <a:pt x="14589" y="17006"/>
                    <a:pt x="14578" y="17019"/>
                  </a:cubicBezTo>
                  <a:cubicBezTo>
                    <a:pt x="14564" y="17013"/>
                    <a:pt x="14551" y="17003"/>
                    <a:pt x="14541" y="16992"/>
                  </a:cubicBezTo>
                  <a:cubicBezTo>
                    <a:pt x="14516" y="16964"/>
                    <a:pt x="14504" y="16929"/>
                    <a:pt x="14505" y="16891"/>
                  </a:cubicBezTo>
                  <a:cubicBezTo>
                    <a:pt x="14506" y="16876"/>
                    <a:pt x="14520" y="16848"/>
                    <a:pt x="14532" y="16821"/>
                  </a:cubicBezTo>
                  <a:cubicBezTo>
                    <a:pt x="14550" y="16785"/>
                    <a:pt x="14569" y="16745"/>
                    <a:pt x="14578" y="16707"/>
                  </a:cubicBezTo>
                  <a:close/>
                  <a:moveTo>
                    <a:pt x="10914" y="15409"/>
                  </a:moveTo>
                  <a:cubicBezTo>
                    <a:pt x="10923" y="15418"/>
                    <a:pt x="10930" y="15427"/>
                    <a:pt x="10940" y="15434"/>
                  </a:cubicBezTo>
                  <a:cubicBezTo>
                    <a:pt x="10970" y="15453"/>
                    <a:pt x="11004" y="15463"/>
                    <a:pt x="11040" y="15463"/>
                  </a:cubicBezTo>
                  <a:cubicBezTo>
                    <a:pt x="11060" y="15463"/>
                    <a:pt x="11078" y="15460"/>
                    <a:pt x="11097" y="15453"/>
                  </a:cubicBezTo>
                  <a:cubicBezTo>
                    <a:pt x="11113" y="15460"/>
                    <a:pt x="11128" y="15467"/>
                    <a:pt x="11143" y="15476"/>
                  </a:cubicBezTo>
                  <a:cubicBezTo>
                    <a:pt x="11157" y="15485"/>
                    <a:pt x="11169" y="15498"/>
                    <a:pt x="11182" y="15511"/>
                  </a:cubicBezTo>
                  <a:cubicBezTo>
                    <a:pt x="11187" y="15564"/>
                    <a:pt x="11214" y="15614"/>
                    <a:pt x="11261" y="15646"/>
                  </a:cubicBezTo>
                  <a:cubicBezTo>
                    <a:pt x="11272" y="15653"/>
                    <a:pt x="11288" y="15659"/>
                    <a:pt x="11304" y="15663"/>
                  </a:cubicBezTo>
                  <a:lnTo>
                    <a:pt x="11304" y="17034"/>
                  </a:lnTo>
                  <a:cubicBezTo>
                    <a:pt x="11196" y="16986"/>
                    <a:pt x="11082" y="16945"/>
                    <a:pt x="10966" y="16911"/>
                  </a:cubicBezTo>
                  <a:lnTo>
                    <a:pt x="10966" y="16910"/>
                  </a:lnTo>
                  <a:lnTo>
                    <a:pt x="10927" y="16900"/>
                  </a:lnTo>
                  <a:lnTo>
                    <a:pt x="10927" y="16755"/>
                  </a:lnTo>
                  <a:lnTo>
                    <a:pt x="10927" y="16437"/>
                  </a:lnTo>
                  <a:lnTo>
                    <a:pt x="10914" y="16437"/>
                  </a:lnTo>
                  <a:lnTo>
                    <a:pt x="10914" y="15409"/>
                  </a:lnTo>
                  <a:close/>
                  <a:moveTo>
                    <a:pt x="14570" y="16248"/>
                  </a:moveTo>
                  <a:cubicBezTo>
                    <a:pt x="14570" y="16258"/>
                    <a:pt x="14572" y="16265"/>
                    <a:pt x="14570" y="16274"/>
                  </a:cubicBezTo>
                  <a:cubicBezTo>
                    <a:pt x="14568" y="16291"/>
                    <a:pt x="14565" y="16308"/>
                    <a:pt x="14561" y="16324"/>
                  </a:cubicBezTo>
                  <a:cubicBezTo>
                    <a:pt x="14518" y="16355"/>
                    <a:pt x="14486" y="16406"/>
                    <a:pt x="14483" y="16464"/>
                  </a:cubicBezTo>
                  <a:cubicBezTo>
                    <a:pt x="14479" y="16491"/>
                    <a:pt x="14491" y="16522"/>
                    <a:pt x="14504" y="16558"/>
                  </a:cubicBezTo>
                  <a:cubicBezTo>
                    <a:pt x="14519" y="16597"/>
                    <a:pt x="14536" y="16644"/>
                    <a:pt x="14534" y="16680"/>
                  </a:cubicBezTo>
                  <a:cubicBezTo>
                    <a:pt x="14531" y="16717"/>
                    <a:pt x="14509" y="16761"/>
                    <a:pt x="14491" y="16799"/>
                  </a:cubicBezTo>
                  <a:cubicBezTo>
                    <a:pt x="14473" y="16833"/>
                    <a:pt x="14460" y="16864"/>
                    <a:pt x="14458" y="16888"/>
                  </a:cubicBezTo>
                  <a:cubicBezTo>
                    <a:pt x="14456" y="16939"/>
                    <a:pt x="14472" y="16985"/>
                    <a:pt x="14505" y="17022"/>
                  </a:cubicBezTo>
                  <a:cubicBezTo>
                    <a:pt x="14510" y="17027"/>
                    <a:pt x="14516" y="17032"/>
                    <a:pt x="14521" y="17035"/>
                  </a:cubicBezTo>
                  <a:cubicBezTo>
                    <a:pt x="14504" y="17037"/>
                    <a:pt x="14487" y="17038"/>
                    <a:pt x="14469" y="17038"/>
                  </a:cubicBezTo>
                  <a:cubicBezTo>
                    <a:pt x="14434" y="17038"/>
                    <a:pt x="14399" y="17034"/>
                    <a:pt x="14366" y="17025"/>
                  </a:cubicBezTo>
                  <a:cubicBezTo>
                    <a:pt x="14309" y="16954"/>
                    <a:pt x="14219" y="16906"/>
                    <a:pt x="14118" y="16906"/>
                  </a:cubicBezTo>
                  <a:cubicBezTo>
                    <a:pt x="14077" y="16906"/>
                    <a:pt x="14023" y="16928"/>
                    <a:pt x="13962" y="16955"/>
                  </a:cubicBezTo>
                  <a:cubicBezTo>
                    <a:pt x="13897" y="16982"/>
                    <a:pt x="13822" y="17014"/>
                    <a:pt x="13755" y="17018"/>
                  </a:cubicBezTo>
                  <a:cubicBezTo>
                    <a:pt x="14120" y="16883"/>
                    <a:pt x="14415" y="16603"/>
                    <a:pt x="14570" y="16248"/>
                  </a:cubicBezTo>
                  <a:close/>
                  <a:moveTo>
                    <a:pt x="19452" y="14339"/>
                  </a:moveTo>
                  <a:cubicBezTo>
                    <a:pt x="19486" y="14339"/>
                    <a:pt x="19521" y="14343"/>
                    <a:pt x="19554" y="14351"/>
                  </a:cubicBezTo>
                  <a:cubicBezTo>
                    <a:pt x="19611" y="14424"/>
                    <a:pt x="19701" y="14471"/>
                    <a:pt x="19802" y="14471"/>
                  </a:cubicBezTo>
                  <a:cubicBezTo>
                    <a:pt x="19829" y="14471"/>
                    <a:pt x="19860" y="14462"/>
                    <a:pt x="19894" y="14449"/>
                  </a:cubicBezTo>
                  <a:lnTo>
                    <a:pt x="19894" y="14449"/>
                  </a:lnTo>
                  <a:cubicBezTo>
                    <a:pt x="19458" y="14690"/>
                    <a:pt x="19163" y="15156"/>
                    <a:pt x="19163" y="15688"/>
                  </a:cubicBezTo>
                  <a:cubicBezTo>
                    <a:pt x="19163" y="16217"/>
                    <a:pt x="19455" y="16679"/>
                    <a:pt x="19887" y="16922"/>
                  </a:cubicBezTo>
                  <a:cubicBezTo>
                    <a:pt x="19862" y="16929"/>
                    <a:pt x="19838" y="16940"/>
                    <a:pt x="19810" y="16953"/>
                  </a:cubicBezTo>
                  <a:cubicBezTo>
                    <a:pt x="19738" y="16982"/>
                    <a:pt x="19656" y="17018"/>
                    <a:pt x="19585" y="17018"/>
                  </a:cubicBezTo>
                  <a:cubicBezTo>
                    <a:pt x="19582" y="17018"/>
                    <a:pt x="19579" y="17018"/>
                    <a:pt x="19576" y="17018"/>
                  </a:cubicBezTo>
                  <a:cubicBezTo>
                    <a:pt x="19505" y="17018"/>
                    <a:pt x="19427" y="16985"/>
                    <a:pt x="19358" y="16955"/>
                  </a:cubicBezTo>
                  <a:cubicBezTo>
                    <a:pt x="19296" y="16928"/>
                    <a:pt x="19243" y="16906"/>
                    <a:pt x="19202" y="16906"/>
                  </a:cubicBezTo>
                  <a:cubicBezTo>
                    <a:pt x="19101" y="16906"/>
                    <a:pt x="19010" y="16954"/>
                    <a:pt x="18954" y="17026"/>
                  </a:cubicBezTo>
                  <a:cubicBezTo>
                    <a:pt x="18921" y="17034"/>
                    <a:pt x="18886" y="17038"/>
                    <a:pt x="18852" y="17038"/>
                  </a:cubicBezTo>
                  <a:cubicBezTo>
                    <a:pt x="18817" y="17038"/>
                    <a:pt x="18783" y="17034"/>
                    <a:pt x="18750" y="17026"/>
                  </a:cubicBezTo>
                  <a:cubicBezTo>
                    <a:pt x="18694" y="16954"/>
                    <a:pt x="18604" y="16906"/>
                    <a:pt x="18502" y="16906"/>
                  </a:cubicBezTo>
                  <a:cubicBezTo>
                    <a:pt x="18462" y="16906"/>
                    <a:pt x="18409" y="16928"/>
                    <a:pt x="18347" y="16955"/>
                  </a:cubicBezTo>
                  <a:cubicBezTo>
                    <a:pt x="18274" y="16985"/>
                    <a:pt x="18194" y="17021"/>
                    <a:pt x="18121" y="17021"/>
                  </a:cubicBezTo>
                  <a:cubicBezTo>
                    <a:pt x="18051" y="17021"/>
                    <a:pt x="17968" y="16986"/>
                    <a:pt x="17898" y="16955"/>
                  </a:cubicBezTo>
                  <a:cubicBezTo>
                    <a:pt x="17836" y="16928"/>
                    <a:pt x="17783" y="16906"/>
                    <a:pt x="17742" y="16906"/>
                  </a:cubicBezTo>
                  <a:cubicBezTo>
                    <a:pt x="17640" y="16906"/>
                    <a:pt x="17550" y="16954"/>
                    <a:pt x="17494" y="17026"/>
                  </a:cubicBezTo>
                  <a:cubicBezTo>
                    <a:pt x="17461" y="17034"/>
                    <a:pt x="17427" y="17038"/>
                    <a:pt x="17392" y="17038"/>
                  </a:cubicBezTo>
                  <a:cubicBezTo>
                    <a:pt x="17358" y="17038"/>
                    <a:pt x="17323" y="17034"/>
                    <a:pt x="17289" y="17026"/>
                  </a:cubicBezTo>
                  <a:cubicBezTo>
                    <a:pt x="17233" y="16954"/>
                    <a:pt x="17144" y="16906"/>
                    <a:pt x="17041" y="16906"/>
                  </a:cubicBezTo>
                  <a:cubicBezTo>
                    <a:pt x="17001" y="16906"/>
                    <a:pt x="16946" y="16928"/>
                    <a:pt x="16886" y="16955"/>
                  </a:cubicBezTo>
                  <a:cubicBezTo>
                    <a:pt x="16814" y="16985"/>
                    <a:pt x="16732" y="17021"/>
                    <a:pt x="16661" y="17021"/>
                  </a:cubicBezTo>
                  <a:cubicBezTo>
                    <a:pt x="16590" y="17021"/>
                    <a:pt x="16508" y="16986"/>
                    <a:pt x="16437" y="16955"/>
                  </a:cubicBezTo>
                  <a:cubicBezTo>
                    <a:pt x="16375" y="16928"/>
                    <a:pt x="16322" y="16906"/>
                    <a:pt x="16281" y="16906"/>
                  </a:cubicBezTo>
                  <a:cubicBezTo>
                    <a:pt x="16180" y="16906"/>
                    <a:pt x="16089" y="16954"/>
                    <a:pt x="16033" y="17026"/>
                  </a:cubicBezTo>
                  <a:cubicBezTo>
                    <a:pt x="15999" y="17034"/>
                    <a:pt x="15965" y="17038"/>
                    <a:pt x="15930" y="17038"/>
                  </a:cubicBezTo>
                  <a:cubicBezTo>
                    <a:pt x="15896" y="17038"/>
                    <a:pt x="15862" y="17034"/>
                    <a:pt x="15829" y="17026"/>
                  </a:cubicBezTo>
                  <a:cubicBezTo>
                    <a:pt x="15773" y="16954"/>
                    <a:pt x="15683" y="16906"/>
                    <a:pt x="15581" y="16906"/>
                  </a:cubicBezTo>
                  <a:cubicBezTo>
                    <a:pt x="15541" y="16906"/>
                    <a:pt x="15486" y="16928"/>
                    <a:pt x="15426" y="16955"/>
                  </a:cubicBezTo>
                  <a:cubicBezTo>
                    <a:pt x="15353" y="16985"/>
                    <a:pt x="15272" y="17021"/>
                    <a:pt x="15200" y="17021"/>
                  </a:cubicBezTo>
                  <a:cubicBezTo>
                    <a:pt x="15129" y="17021"/>
                    <a:pt x="15047" y="16986"/>
                    <a:pt x="14974" y="16955"/>
                  </a:cubicBezTo>
                  <a:cubicBezTo>
                    <a:pt x="14966" y="16950"/>
                    <a:pt x="14957" y="16947"/>
                    <a:pt x="14948" y="16944"/>
                  </a:cubicBezTo>
                  <a:cubicBezTo>
                    <a:pt x="14898" y="16923"/>
                    <a:pt x="14855" y="16906"/>
                    <a:pt x="14819" y="16906"/>
                  </a:cubicBezTo>
                  <a:cubicBezTo>
                    <a:pt x="14815" y="16906"/>
                    <a:pt x="14813" y="16907"/>
                    <a:pt x="14810" y="16907"/>
                  </a:cubicBezTo>
                  <a:lnTo>
                    <a:pt x="14810" y="16905"/>
                  </a:lnTo>
                  <a:cubicBezTo>
                    <a:pt x="14811" y="16880"/>
                    <a:pt x="14799" y="16849"/>
                    <a:pt x="14787" y="16815"/>
                  </a:cubicBezTo>
                  <a:cubicBezTo>
                    <a:pt x="14772" y="16775"/>
                    <a:pt x="14755" y="16729"/>
                    <a:pt x="14756" y="16692"/>
                  </a:cubicBezTo>
                  <a:cubicBezTo>
                    <a:pt x="14757" y="16655"/>
                    <a:pt x="14779" y="16612"/>
                    <a:pt x="14799" y="16574"/>
                  </a:cubicBezTo>
                  <a:cubicBezTo>
                    <a:pt x="14816" y="16541"/>
                    <a:pt x="14831" y="16512"/>
                    <a:pt x="14832" y="16486"/>
                  </a:cubicBezTo>
                  <a:cubicBezTo>
                    <a:pt x="14835" y="16428"/>
                    <a:pt x="14811" y="16376"/>
                    <a:pt x="14772" y="16341"/>
                  </a:cubicBezTo>
                  <a:cubicBezTo>
                    <a:pt x="14769" y="16323"/>
                    <a:pt x="14768" y="16306"/>
                    <a:pt x="14769" y="16289"/>
                  </a:cubicBezTo>
                  <a:cubicBezTo>
                    <a:pt x="14771" y="16272"/>
                    <a:pt x="14774" y="16254"/>
                    <a:pt x="14778" y="16239"/>
                  </a:cubicBezTo>
                  <a:cubicBezTo>
                    <a:pt x="14821" y="16209"/>
                    <a:pt x="14853" y="16158"/>
                    <a:pt x="14857" y="16100"/>
                  </a:cubicBezTo>
                  <a:cubicBezTo>
                    <a:pt x="14858" y="16075"/>
                    <a:pt x="14848" y="16046"/>
                    <a:pt x="14836" y="16009"/>
                  </a:cubicBezTo>
                  <a:cubicBezTo>
                    <a:pt x="14821" y="15969"/>
                    <a:pt x="14806" y="15922"/>
                    <a:pt x="14809" y="15885"/>
                  </a:cubicBezTo>
                  <a:cubicBezTo>
                    <a:pt x="14811" y="15848"/>
                    <a:pt x="14835" y="15806"/>
                    <a:pt x="14855" y="15768"/>
                  </a:cubicBezTo>
                  <a:cubicBezTo>
                    <a:pt x="14873" y="15736"/>
                    <a:pt x="14888" y="15706"/>
                    <a:pt x="14890" y="15682"/>
                  </a:cubicBezTo>
                  <a:cubicBezTo>
                    <a:pt x="14895" y="15624"/>
                    <a:pt x="14872" y="15571"/>
                    <a:pt x="14834" y="15534"/>
                  </a:cubicBezTo>
                  <a:cubicBezTo>
                    <a:pt x="14831" y="15516"/>
                    <a:pt x="14830" y="15499"/>
                    <a:pt x="14832" y="15482"/>
                  </a:cubicBezTo>
                  <a:cubicBezTo>
                    <a:pt x="14834" y="15463"/>
                    <a:pt x="14840" y="15448"/>
                    <a:pt x="14846" y="15432"/>
                  </a:cubicBezTo>
                  <a:cubicBezTo>
                    <a:pt x="14889" y="15403"/>
                    <a:pt x="14921" y="15355"/>
                    <a:pt x="14926" y="15297"/>
                  </a:cubicBezTo>
                  <a:cubicBezTo>
                    <a:pt x="14929" y="15272"/>
                    <a:pt x="14918" y="15241"/>
                    <a:pt x="14906" y="15205"/>
                  </a:cubicBezTo>
                  <a:cubicBezTo>
                    <a:pt x="14893" y="15165"/>
                    <a:pt x="14878" y="15119"/>
                    <a:pt x="14883" y="15082"/>
                  </a:cubicBezTo>
                  <a:cubicBezTo>
                    <a:pt x="14887" y="15045"/>
                    <a:pt x="14910" y="15003"/>
                    <a:pt x="14931" y="14966"/>
                  </a:cubicBezTo>
                  <a:cubicBezTo>
                    <a:pt x="14937" y="14954"/>
                    <a:pt x="14943" y="14944"/>
                    <a:pt x="14948" y="14933"/>
                  </a:cubicBezTo>
                  <a:cubicBezTo>
                    <a:pt x="14957" y="14914"/>
                    <a:pt x="14967" y="14896"/>
                    <a:pt x="14968" y="14880"/>
                  </a:cubicBezTo>
                  <a:cubicBezTo>
                    <a:pt x="14972" y="14841"/>
                    <a:pt x="14964" y="14806"/>
                    <a:pt x="14948" y="14775"/>
                  </a:cubicBezTo>
                  <a:cubicBezTo>
                    <a:pt x="14941" y="14759"/>
                    <a:pt x="14929" y="14744"/>
                    <a:pt x="14915" y="14731"/>
                  </a:cubicBezTo>
                  <a:cubicBezTo>
                    <a:pt x="14914" y="14714"/>
                    <a:pt x="14913" y="14697"/>
                    <a:pt x="14915" y="14680"/>
                  </a:cubicBezTo>
                  <a:cubicBezTo>
                    <a:pt x="14918" y="14662"/>
                    <a:pt x="14922" y="14646"/>
                    <a:pt x="14927" y="14630"/>
                  </a:cubicBezTo>
                  <a:cubicBezTo>
                    <a:pt x="14935" y="14627"/>
                    <a:pt x="14942" y="14622"/>
                    <a:pt x="14948" y="14615"/>
                  </a:cubicBezTo>
                  <a:cubicBezTo>
                    <a:pt x="14983" y="14586"/>
                    <a:pt x="15008" y="14545"/>
                    <a:pt x="15014" y="14496"/>
                  </a:cubicBezTo>
                  <a:cubicBezTo>
                    <a:pt x="15017" y="14471"/>
                    <a:pt x="15009" y="14441"/>
                    <a:pt x="14999" y="14404"/>
                  </a:cubicBezTo>
                  <a:cubicBezTo>
                    <a:pt x="14993" y="14386"/>
                    <a:pt x="14988" y="14367"/>
                    <a:pt x="14984" y="14348"/>
                  </a:cubicBezTo>
                  <a:cubicBezTo>
                    <a:pt x="15012" y="14343"/>
                    <a:pt x="15040" y="14341"/>
                    <a:pt x="15068" y="14341"/>
                  </a:cubicBezTo>
                  <a:cubicBezTo>
                    <a:pt x="15102" y="14341"/>
                    <a:pt x="15136" y="14344"/>
                    <a:pt x="15168" y="14351"/>
                  </a:cubicBezTo>
                  <a:cubicBezTo>
                    <a:pt x="15178" y="14364"/>
                    <a:pt x="15188" y="14376"/>
                    <a:pt x="15199" y="14387"/>
                  </a:cubicBezTo>
                  <a:cubicBezTo>
                    <a:pt x="15257" y="14443"/>
                    <a:pt x="15335" y="14471"/>
                    <a:pt x="15416" y="14471"/>
                  </a:cubicBezTo>
                  <a:cubicBezTo>
                    <a:pt x="15457" y="14471"/>
                    <a:pt x="15511" y="14449"/>
                    <a:pt x="15572" y="14423"/>
                  </a:cubicBezTo>
                  <a:cubicBezTo>
                    <a:pt x="15644" y="14392"/>
                    <a:pt x="15726" y="14356"/>
                    <a:pt x="15797" y="14356"/>
                  </a:cubicBezTo>
                  <a:cubicBezTo>
                    <a:pt x="15869" y="14356"/>
                    <a:pt x="15950" y="14391"/>
                    <a:pt x="16023" y="14423"/>
                  </a:cubicBezTo>
                  <a:cubicBezTo>
                    <a:pt x="16085" y="14449"/>
                    <a:pt x="16138" y="14471"/>
                    <a:pt x="16179" y="14471"/>
                  </a:cubicBezTo>
                  <a:cubicBezTo>
                    <a:pt x="16280" y="14471"/>
                    <a:pt x="16371" y="14424"/>
                    <a:pt x="16426" y="14351"/>
                  </a:cubicBezTo>
                  <a:cubicBezTo>
                    <a:pt x="16459" y="14343"/>
                    <a:pt x="16493" y="14339"/>
                    <a:pt x="16528" y="14339"/>
                  </a:cubicBezTo>
                  <a:cubicBezTo>
                    <a:pt x="16562" y="14339"/>
                    <a:pt x="16597" y="14343"/>
                    <a:pt x="16630" y="14351"/>
                  </a:cubicBezTo>
                  <a:cubicBezTo>
                    <a:pt x="16687" y="14424"/>
                    <a:pt x="16777" y="14471"/>
                    <a:pt x="16878" y="14471"/>
                  </a:cubicBezTo>
                  <a:cubicBezTo>
                    <a:pt x="16919" y="14471"/>
                    <a:pt x="16973" y="14449"/>
                    <a:pt x="17034" y="14423"/>
                  </a:cubicBezTo>
                  <a:cubicBezTo>
                    <a:pt x="17107" y="14392"/>
                    <a:pt x="17188" y="14356"/>
                    <a:pt x="17260" y="14356"/>
                  </a:cubicBezTo>
                  <a:cubicBezTo>
                    <a:pt x="17330" y="14356"/>
                    <a:pt x="17413" y="14391"/>
                    <a:pt x="17484" y="14423"/>
                  </a:cubicBezTo>
                  <a:cubicBezTo>
                    <a:pt x="17546" y="14449"/>
                    <a:pt x="17599" y="14471"/>
                    <a:pt x="17640" y="14471"/>
                  </a:cubicBezTo>
                  <a:cubicBezTo>
                    <a:pt x="17742" y="14471"/>
                    <a:pt x="17832" y="14424"/>
                    <a:pt x="17888" y="14351"/>
                  </a:cubicBezTo>
                  <a:cubicBezTo>
                    <a:pt x="17921" y="14343"/>
                    <a:pt x="17955" y="14339"/>
                    <a:pt x="17990" y="14339"/>
                  </a:cubicBezTo>
                  <a:cubicBezTo>
                    <a:pt x="18024" y="14339"/>
                    <a:pt x="18059" y="14343"/>
                    <a:pt x="18093" y="14351"/>
                  </a:cubicBezTo>
                  <a:cubicBezTo>
                    <a:pt x="18149" y="14424"/>
                    <a:pt x="18238" y="14471"/>
                    <a:pt x="18341" y="14471"/>
                  </a:cubicBezTo>
                  <a:cubicBezTo>
                    <a:pt x="18381" y="14471"/>
                    <a:pt x="18435" y="14449"/>
                    <a:pt x="18496" y="14423"/>
                  </a:cubicBezTo>
                  <a:cubicBezTo>
                    <a:pt x="18568" y="14392"/>
                    <a:pt x="18650" y="14356"/>
                    <a:pt x="18721" y="14356"/>
                  </a:cubicBezTo>
                  <a:cubicBezTo>
                    <a:pt x="18792" y="14356"/>
                    <a:pt x="18874" y="14391"/>
                    <a:pt x="18947" y="14423"/>
                  </a:cubicBezTo>
                  <a:cubicBezTo>
                    <a:pt x="19008" y="14449"/>
                    <a:pt x="19061" y="14471"/>
                    <a:pt x="19102" y="14471"/>
                  </a:cubicBezTo>
                  <a:cubicBezTo>
                    <a:pt x="19203" y="14471"/>
                    <a:pt x="19295" y="14424"/>
                    <a:pt x="19350" y="14351"/>
                  </a:cubicBezTo>
                  <a:cubicBezTo>
                    <a:pt x="19383" y="14343"/>
                    <a:pt x="19417" y="14339"/>
                    <a:pt x="19452" y="14339"/>
                  </a:cubicBezTo>
                  <a:close/>
                  <a:moveTo>
                    <a:pt x="13266" y="14319"/>
                  </a:moveTo>
                  <a:cubicBezTo>
                    <a:pt x="14022" y="14319"/>
                    <a:pt x="14637" y="14935"/>
                    <a:pt x="14637" y="15690"/>
                  </a:cubicBezTo>
                  <a:cubicBezTo>
                    <a:pt x="14637" y="16446"/>
                    <a:pt x="14023" y="17061"/>
                    <a:pt x="13266" y="17061"/>
                  </a:cubicBezTo>
                  <a:cubicBezTo>
                    <a:pt x="12511" y="17061"/>
                    <a:pt x="11895" y="16446"/>
                    <a:pt x="11895" y="15690"/>
                  </a:cubicBezTo>
                  <a:cubicBezTo>
                    <a:pt x="11895" y="14935"/>
                    <a:pt x="12510" y="14319"/>
                    <a:pt x="13266" y="14319"/>
                  </a:cubicBezTo>
                  <a:close/>
                  <a:moveTo>
                    <a:pt x="20576" y="14319"/>
                  </a:moveTo>
                  <a:cubicBezTo>
                    <a:pt x="21331" y="14319"/>
                    <a:pt x="21947" y="14935"/>
                    <a:pt x="21947" y="15690"/>
                  </a:cubicBezTo>
                  <a:cubicBezTo>
                    <a:pt x="21947" y="16446"/>
                    <a:pt x="21332" y="17061"/>
                    <a:pt x="20576" y="17061"/>
                  </a:cubicBezTo>
                  <a:cubicBezTo>
                    <a:pt x="19820" y="17061"/>
                    <a:pt x="19205" y="16446"/>
                    <a:pt x="19205" y="15690"/>
                  </a:cubicBezTo>
                  <a:cubicBezTo>
                    <a:pt x="19205" y="14935"/>
                    <a:pt x="19819" y="14319"/>
                    <a:pt x="20576" y="14319"/>
                  </a:cubicBezTo>
                  <a:close/>
                  <a:moveTo>
                    <a:pt x="21571" y="16697"/>
                  </a:moveTo>
                  <a:cubicBezTo>
                    <a:pt x="21608" y="16743"/>
                    <a:pt x="21623" y="16800"/>
                    <a:pt x="21616" y="16860"/>
                  </a:cubicBezTo>
                  <a:cubicBezTo>
                    <a:pt x="21605" y="16931"/>
                    <a:pt x="21560" y="17001"/>
                    <a:pt x="21495" y="17047"/>
                  </a:cubicBezTo>
                  <a:cubicBezTo>
                    <a:pt x="21459" y="17072"/>
                    <a:pt x="21385" y="17086"/>
                    <a:pt x="21310" y="17097"/>
                  </a:cubicBezTo>
                  <a:lnTo>
                    <a:pt x="21274" y="17102"/>
                  </a:lnTo>
                  <a:cubicBezTo>
                    <a:pt x="21213" y="17112"/>
                    <a:pt x="21150" y="17121"/>
                    <a:pt x="21095" y="17140"/>
                  </a:cubicBezTo>
                  <a:lnTo>
                    <a:pt x="21044" y="17024"/>
                  </a:lnTo>
                  <a:cubicBezTo>
                    <a:pt x="21115" y="17000"/>
                    <a:pt x="21184" y="16970"/>
                    <a:pt x="21248" y="16937"/>
                  </a:cubicBezTo>
                  <a:cubicBezTo>
                    <a:pt x="21271" y="16964"/>
                    <a:pt x="21306" y="16981"/>
                    <a:pt x="21345" y="16981"/>
                  </a:cubicBezTo>
                  <a:cubicBezTo>
                    <a:pt x="21376" y="16981"/>
                    <a:pt x="21405" y="16972"/>
                    <a:pt x="21429" y="16955"/>
                  </a:cubicBezTo>
                  <a:cubicBezTo>
                    <a:pt x="21464" y="16931"/>
                    <a:pt x="21486" y="16896"/>
                    <a:pt x="21492" y="16856"/>
                  </a:cubicBezTo>
                  <a:cubicBezTo>
                    <a:pt x="21496" y="16829"/>
                    <a:pt x="21491" y="16803"/>
                    <a:pt x="21480" y="16781"/>
                  </a:cubicBezTo>
                  <a:cubicBezTo>
                    <a:pt x="21512" y="16754"/>
                    <a:pt x="21542" y="16727"/>
                    <a:pt x="21571" y="16697"/>
                  </a:cubicBezTo>
                  <a:close/>
                  <a:moveTo>
                    <a:pt x="12361" y="16781"/>
                  </a:moveTo>
                  <a:cubicBezTo>
                    <a:pt x="12422" y="16832"/>
                    <a:pt x="12490" y="16879"/>
                    <a:pt x="12561" y="16919"/>
                  </a:cubicBezTo>
                  <a:cubicBezTo>
                    <a:pt x="12561" y="16929"/>
                    <a:pt x="12561" y="16943"/>
                    <a:pt x="12564" y="16956"/>
                  </a:cubicBezTo>
                  <a:cubicBezTo>
                    <a:pt x="12573" y="16995"/>
                    <a:pt x="12598" y="17028"/>
                    <a:pt x="12634" y="17048"/>
                  </a:cubicBezTo>
                  <a:cubicBezTo>
                    <a:pt x="12657" y="17061"/>
                    <a:pt x="12684" y="17069"/>
                    <a:pt x="12708" y="17069"/>
                  </a:cubicBezTo>
                  <a:cubicBezTo>
                    <a:pt x="12747" y="17069"/>
                    <a:pt x="12780" y="17054"/>
                    <a:pt x="12804" y="17028"/>
                  </a:cubicBezTo>
                  <a:cubicBezTo>
                    <a:pt x="12843" y="17043"/>
                    <a:pt x="12885" y="17055"/>
                    <a:pt x="12926" y="17064"/>
                  </a:cubicBezTo>
                  <a:cubicBezTo>
                    <a:pt x="12891" y="17138"/>
                    <a:pt x="12814" y="17186"/>
                    <a:pt x="12723" y="17186"/>
                  </a:cubicBezTo>
                  <a:cubicBezTo>
                    <a:pt x="12674" y="17186"/>
                    <a:pt x="12625" y="17172"/>
                    <a:pt x="12578" y="17146"/>
                  </a:cubicBezTo>
                  <a:cubicBezTo>
                    <a:pt x="12536" y="17122"/>
                    <a:pt x="12491" y="17056"/>
                    <a:pt x="12442" y="16986"/>
                  </a:cubicBezTo>
                  <a:cubicBezTo>
                    <a:pt x="12404" y="16929"/>
                    <a:pt x="12363" y="16870"/>
                    <a:pt x="12320" y="16826"/>
                  </a:cubicBezTo>
                  <a:lnTo>
                    <a:pt x="12361" y="16781"/>
                  </a:lnTo>
                  <a:close/>
                  <a:moveTo>
                    <a:pt x="20679" y="17102"/>
                  </a:moveTo>
                  <a:cubicBezTo>
                    <a:pt x="20692" y="17106"/>
                    <a:pt x="20705" y="17118"/>
                    <a:pt x="20709" y="17134"/>
                  </a:cubicBezTo>
                  <a:cubicBezTo>
                    <a:pt x="20711" y="17144"/>
                    <a:pt x="20710" y="17156"/>
                    <a:pt x="20704" y="17167"/>
                  </a:cubicBezTo>
                  <a:cubicBezTo>
                    <a:pt x="20698" y="17179"/>
                    <a:pt x="20684" y="17188"/>
                    <a:pt x="20669" y="17191"/>
                  </a:cubicBezTo>
                  <a:cubicBezTo>
                    <a:pt x="20666" y="17192"/>
                    <a:pt x="20662" y="17192"/>
                    <a:pt x="20657" y="17192"/>
                  </a:cubicBezTo>
                  <a:cubicBezTo>
                    <a:pt x="20634" y="17192"/>
                    <a:pt x="20615" y="17177"/>
                    <a:pt x="20611" y="17156"/>
                  </a:cubicBezTo>
                  <a:cubicBezTo>
                    <a:pt x="20608" y="17134"/>
                    <a:pt x="20621" y="17113"/>
                    <a:pt x="20643" y="17103"/>
                  </a:cubicBezTo>
                  <a:cubicBezTo>
                    <a:pt x="20655" y="17103"/>
                    <a:pt x="20667" y="17102"/>
                    <a:pt x="20679" y="17102"/>
                  </a:cubicBezTo>
                  <a:close/>
                  <a:moveTo>
                    <a:pt x="13358" y="17119"/>
                  </a:moveTo>
                  <a:cubicBezTo>
                    <a:pt x="13360" y="17119"/>
                    <a:pt x="13364" y="17119"/>
                    <a:pt x="13366" y="17121"/>
                  </a:cubicBezTo>
                  <a:cubicBezTo>
                    <a:pt x="13392" y="17124"/>
                    <a:pt x="13411" y="17150"/>
                    <a:pt x="13407" y="17175"/>
                  </a:cubicBezTo>
                  <a:cubicBezTo>
                    <a:pt x="13405" y="17197"/>
                    <a:pt x="13386" y="17213"/>
                    <a:pt x="13360" y="17213"/>
                  </a:cubicBezTo>
                  <a:cubicBezTo>
                    <a:pt x="13357" y="17213"/>
                    <a:pt x="13353" y="17213"/>
                    <a:pt x="13349" y="17212"/>
                  </a:cubicBezTo>
                  <a:cubicBezTo>
                    <a:pt x="13334" y="17209"/>
                    <a:pt x="13322" y="17201"/>
                    <a:pt x="13316" y="17190"/>
                  </a:cubicBezTo>
                  <a:cubicBezTo>
                    <a:pt x="13308" y="17179"/>
                    <a:pt x="13306" y="17169"/>
                    <a:pt x="13308" y="17156"/>
                  </a:cubicBezTo>
                  <a:cubicBezTo>
                    <a:pt x="13313" y="17134"/>
                    <a:pt x="13333" y="17119"/>
                    <a:pt x="13358" y="17119"/>
                  </a:cubicBezTo>
                  <a:close/>
                  <a:moveTo>
                    <a:pt x="12974" y="17076"/>
                  </a:moveTo>
                  <a:cubicBezTo>
                    <a:pt x="13001" y="17082"/>
                    <a:pt x="13031" y="17085"/>
                    <a:pt x="13059" y="17091"/>
                  </a:cubicBezTo>
                  <a:cubicBezTo>
                    <a:pt x="13044" y="17130"/>
                    <a:pt x="13043" y="17174"/>
                    <a:pt x="13051" y="17216"/>
                  </a:cubicBezTo>
                  <a:cubicBezTo>
                    <a:pt x="13029" y="17206"/>
                    <a:pt x="13007" y="17193"/>
                    <a:pt x="12981" y="17185"/>
                  </a:cubicBezTo>
                  <a:cubicBezTo>
                    <a:pt x="12958" y="17176"/>
                    <a:pt x="12934" y="17170"/>
                    <a:pt x="12912" y="17163"/>
                  </a:cubicBezTo>
                  <a:cubicBezTo>
                    <a:pt x="12938" y="17139"/>
                    <a:pt x="12959" y="17111"/>
                    <a:pt x="12974" y="17076"/>
                  </a:cubicBezTo>
                  <a:close/>
                  <a:moveTo>
                    <a:pt x="20242" y="17079"/>
                  </a:moveTo>
                  <a:lnTo>
                    <a:pt x="20242" y="17079"/>
                  </a:lnTo>
                  <a:cubicBezTo>
                    <a:pt x="20257" y="17081"/>
                    <a:pt x="20273" y="17082"/>
                    <a:pt x="20289" y="17082"/>
                  </a:cubicBezTo>
                  <a:cubicBezTo>
                    <a:pt x="20294" y="17082"/>
                    <a:pt x="20300" y="17081"/>
                    <a:pt x="20306" y="17081"/>
                  </a:cubicBezTo>
                  <a:lnTo>
                    <a:pt x="20310" y="17081"/>
                  </a:lnTo>
                  <a:cubicBezTo>
                    <a:pt x="20329" y="17085"/>
                    <a:pt x="20347" y="17086"/>
                    <a:pt x="20366" y="17090"/>
                  </a:cubicBezTo>
                  <a:cubicBezTo>
                    <a:pt x="20358" y="17122"/>
                    <a:pt x="20353" y="17156"/>
                    <a:pt x="20356" y="17191"/>
                  </a:cubicBezTo>
                  <a:cubicBezTo>
                    <a:pt x="20358" y="17233"/>
                    <a:pt x="20373" y="17272"/>
                    <a:pt x="20394" y="17307"/>
                  </a:cubicBezTo>
                  <a:cubicBezTo>
                    <a:pt x="20384" y="17306"/>
                    <a:pt x="20374" y="17306"/>
                    <a:pt x="20364" y="17306"/>
                  </a:cubicBezTo>
                  <a:cubicBezTo>
                    <a:pt x="20350" y="17306"/>
                    <a:pt x="20335" y="17307"/>
                    <a:pt x="20320" y="17308"/>
                  </a:cubicBezTo>
                  <a:cubicBezTo>
                    <a:pt x="20294" y="17309"/>
                    <a:pt x="20270" y="17313"/>
                    <a:pt x="20246" y="17316"/>
                  </a:cubicBezTo>
                  <a:cubicBezTo>
                    <a:pt x="20263" y="17279"/>
                    <a:pt x="20273" y="17238"/>
                    <a:pt x="20271" y="17196"/>
                  </a:cubicBezTo>
                  <a:cubicBezTo>
                    <a:pt x="20270" y="17155"/>
                    <a:pt x="20260" y="17116"/>
                    <a:pt x="20242" y="17079"/>
                  </a:cubicBezTo>
                  <a:close/>
                  <a:moveTo>
                    <a:pt x="14399" y="17080"/>
                  </a:moveTo>
                  <a:lnTo>
                    <a:pt x="14399" y="17080"/>
                  </a:lnTo>
                  <a:cubicBezTo>
                    <a:pt x="14422" y="17083"/>
                    <a:pt x="14445" y="17085"/>
                    <a:pt x="14468" y="17085"/>
                  </a:cubicBezTo>
                  <a:cubicBezTo>
                    <a:pt x="14491" y="17085"/>
                    <a:pt x="14514" y="17083"/>
                    <a:pt x="14537" y="17080"/>
                  </a:cubicBezTo>
                  <a:lnTo>
                    <a:pt x="14537" y="17080"/>
                  </a:lnTo>
                  <a:cubicBezTo>
                    <a:pt x="14520" y="17116"/>
                    <a:pt x="14510" y="17156"/>
                    <a:pt x="14510" y="17198"/>
                  </a:cubicBezTo>
                  <a:cubicBezTo>
                    <a:pt x="14509" y="17240"/>
                    <a:pt x="14519" y="17280"/>
                    <a:pt x="14536" y="17317"/>
                  </a:cubicBezTo>
                  <a:cubicBezTo>
                    <a:pt x="14514" y="17314"/>
                    <a:pt x="14489" y="17312"/>
                    <a:pt x="14467" y="17312"/>
                  </a:cubicBezTo>
                  <a:cubicBezTo>
                    <a:pt x="14444" y="17312"/>
                    <a:pt x="14421" y="17314"/>
                    <a:pt x="14399" y="17317"/>
                  </a:cubicBezTo>
                  <a:cubicBezTo>
                    <a:pt x="14415" y="17282"/>
                    <a:pt x="14425" y="17240"/>
                    <a:pt x="14425" y="17198"/>
                  </a:cubicBezTo>
                  <a:cubicBezTo>
                    <a:pt x="14425" y="17156"/>
                    <a:pt x="14414" y="17117"/>
                    <a:pt x="14399" y="17080"/>
                  </a:cubicBezTo>
                  <a:close/>
                  <a:moveTo>
                    <a:pt x="16000" y="17080"/>
                  </a:moveTo>
                  <a:cubicBezTo>
                    <a:pt x="15984" y="17116"/>
                    <a:pt x="15974" y="17156"/>
                    <a:pt x="15974" y="17198"/>
                  </a:cubicBezTo>
                  <a:cubicBezTo>
                    <a:pt x="15974" y="17240"/>
                    <a:pt x="15985" y="17280"/>
                    <a:pt x="16000" y="17317"/>
                  </a:cubicBezTo>
                  <a:cubicBezTo>
                    <a:pt x="15975" y="17313"/>
                    <a:pt x="15951" y="17312"/>
                    <a:pt x="15929" y="17312"/>
                  </a:cubicBezTo>
                  <a:cubicBezTo>
                    <a:pt x="15906" y="17312"/>
                    <a:pt x="15883" y="17314"/>
                    <a:pt x="15860" y="17317"/>
                  </a:cubicBezTo>
                  <a:cubicBezTo>
                    <a:pt x="15877" y="17282"/>
                    <a:pt x="15887" y="17240"/>
                    <a:pt x="15889" y="17198"/>
                  </a:cubicBezTo>
                  <a:cubicBezTo>
                    <a:pt x="15889" y="17156"/>
                    <a:pt x="15878" y="17117"/>
                    <a:pt x="15862" y="17080"/>
                  </a:cubicBezTo>
                  <a:lnTo>
                    <a:pt x="15862" y="17080"/>
                  </a:lnTo>
                  <a:cubicBezTo>
                    <a:pt x="15884" y="17083"/>
                    <a:pt x="15907" y="17085"/>
                    <a:pt x="15931" y="17085"/>
                  </a:cubicBezTo>
                  <a:cubicBezTo>
                    <a:pt x="15954" y="17085"/>
                    <a:pt x="15977" y="17083"/>
                    <a:pt x="16000" y="17080"/>
                  </a:cubicBezTo>
                  <a:close/>
                  <a:moveTo>
                    <a:pt x="17321" y="17080"/>
                  </a:moveTo>
                  <a:cubicBezTo>
                    <a:pt x="17344" y="17083"/>
                    <a:pt x="17367" y="17085"/>
                    <a:pt x="17390" y="17085"/>
                  </a:cubicBezTo>
                  <a:cubicBezTo>
                    <a:pt x="17413" y="17085"/>
                    <a:pt x="17436" y="17083"/>
                    <a:pt x="17459" y="17080"/>
                  </a:cubicBezTo>
                  <a:lnTo>
                    <a:pt x="17459" y="17080"/>
                  </a:lnTo>
                  <a:cubicBezTo>
                    <a:pt x="17442" y="17116"/>
                    <a:pt x="17433" y="17156"/>
                    <a:pt x="17433" y="17198"/>
                  </a:cubicBezTo>
                  <a:cubicBezTo>
                    <a:pt x="17433" y="17240"/>
                    <a:pt x="17443" y="17280"/>
                    <a:pt x="17459" y="17317"/>
                  </a:cubicBezTo>
                  <a:cubicBezTo>
                    <a:pt x="17436" y="17313"/>
                    <a:pt x="17414" y="17312"/>
                    <a:pt x="17389" y="17312"/>
                  </a:cubicBezTo>
                  <a:cubicBezTo>
                    <a:pt x="17366" y="17312"/>
                    <a:pt x="17344" y="17314"/>
                    <a:pt x="17321" y="17317"/>
                  </a:cubicBezTo>
                  <a:cubicBezTo>
                    <a:pt x="17338" y="17282"/>
                    <a:pt x="17347" y="17240"/>
                    <a:pt x="17347" y="17198"/>
                  </a:cubicBezTo>
                  <a:cubicBezTo>
                    <a:pt x="17347" y="17156"/>
                    <a:pt x="17337" y="17117"/>
                    <a:pt x="17321" y="17080"/>
                  </a:cubicBezTo>
                  <a:close/>
                  <a:moveTo>
                    <a:pt x="18922" y="17080"/>
                  </a:moveTo>
                  <a:lnTo>
                    <a:pt x="18922" y="17080"/>
                  </a:lnTo>
                  <a:cubicBezTo>
                    <a:pt x="18905" y="17116"/>
                    <a:pt x="18895" y="17156"/>
                    <a:pt x="18895" y="17198"/>
                  </a:cubicBezTo>
                  <a:cubicBezTo>
                    <a:pt x="18895" y="17240"/>
                    <a:pt x="18906" y="17280"/>
                    <a:pt x="18922" y="17317"/>
                  </a:cubicBezTo>
                  <a:cubicBezTo>
                    <a:pt x="18898" y="17314"/>
                    <a:pt x="18875" y="17313"/>
                    <a:pt x="18852" y="17313"/>
                  </a:cubicBezTo>
                  <a:cubicBezTo>
                    <a:pt x="18829" y="17313"/>
                    <a:pt x="18806" y="17314"/>
                    <a:pt x="18783" y="17317"/>
                  </a:cubicBezTo>
                  <a:cubicBezTo>
                    <a:pt x="18800" y="17280"/>
                    <a:pt x="18810" y="17240"/>
                    <a:pt x="18810" y="17198"/>
                  </a:cubicBezTo>
                  <a:cubicBezTo>
                    <a:pt x="18810" y="17156"/>
                    <a:pt x="18799" y="17117"/>
                    <a:pt x="18783" y="17080"/>
                  </a:cubicBezTo>
                  <a:lnTo>
                    <a:pt x="18783" y="17080"/>
                  </a:lnTo>
                  <a:cubicBezTo>
                    <a:pt x="18806" y="17083"/>
                    <a:pt x="18829" y="17085"/>
                    <a:pt x="18852" y="17085"/>
                  </a:cubicBezTo>
                  <a:cubicBezTo>
                    <a:pt x="18875" y="17085"/>
                    <a:pt x="18898" y="17083"/>
                    <a:pt x="18922" y="17080"/>
                  </a:cubicBezTo>
                  <a:close/>
                  <a:moveTo>
                    <a:pt x="1196" y="17066"/>
                  </a:moveTo>
                  <a:lnTo>
                    <a:pt x="1196" y="17382"/>
                  </a:lnTo>
                  <a:lnTo>
                    <a:pt x="1017" y="17382"/>
                  </a:lnTo>
                  <a:lnTo>
                    <a:pt x="1017" y="17066"/>
                  </a:lnTo>
                  <a:close/>
                  <a:moveTo>
                    <a:pt x="2317" y="17066"/>
                  </a:moveTo>
                  <a:lnTo>
                    <a:pt x="2317" y="17382"/>
                  </a:lnTo>
                  <a:lnTo>
                    <a:pt x="2138" y="17382"/>
                  </a:lnTo>
                  <a:lnTo>
                    <a:pt x="2138" y="17066"/>
                  </a:lnTo>
                  <a:close/>
                  <a:moveTo>
                    <a:pt x="5902" y="17066"/>
                  </a:moveTo>
                  <a:lnTo>
                    <a:pt x="5902" y="17382"/>
                  </a:lnTo>
                  <a:lnTo>
                    <a:pt x="5722" y="17382"/>
                  </a:lnTo>
                  <a:lnTo>
                    <a:pt x="5722" y="17066"/>
                  </a:lnTo>
                  <a:close/>
                  <a:moveTo>
                    <a:pt x="7021" y="17066"/>
                  </a:moveTo>
                  <a:lnTo>
                    <a:pt x="7021" y="17382"/>
                  </a:lnTo>
                  <a:lnTo>
                    <a:pt x="6841" y="17382"/>
                  </a:lnTo>
                  <a:lnTo>
                    <a:pt x="6841" y="17066"/>
                  </a:lnTo>
                  <a:close/>
                  <a:moveTo>
                    <a:pt x="12955" y="17222"/>
                  </a:moveTo>
                  <a:lnTo>
                    <a:pt x="12955" y="17222"/>
                  </a:lnTo>
                  <a:cubicBezTo>
                    <a:pt x="12959" y="17224"/>
                    <a:pt x="12961" y="17224"/>
                    <a:pt x="12965" y="17225"/>
                  </a:cubicBezTo>
                  <a:cubicBezTo>
                    <a:pt x="12982" y="17230"/>
                    <a:pt x="12998" y="17238"/>
                    <a:pt x="13014" y="17245"/>
                  </a:cubicBezTo>
                  <a:cubicBezTo>
                    <a:pt x="13029" y="17262"/>
                    <a:pt x="13049" y="17272"/>
                    <a:pt x="13071" y="17276"/>
                  </a:cubicBezTo>
                  <a:cubicBezTo>
                    <a:pt x="13075" y="17286"/>
                    <a:pt x="13077" y="17293"/>
                    <a:pt x="13082" y="17303"/>
                  </a:cubicBezTo>
                  <a:cubicBezTo>
                    <a:pt x="13098" y="17329"/>
                    <a:pt x="13119" y="17351"/>
                    <a:pt x="13143" y="17372"/>
                  </a:cubicBezTo>
                  <a:lnTo>
                    <a:pt x="13121" y="17385"/>
                  </a:lnTo>
                  <a:cubicBezTo>
                    <a:pt x="13096" y="17353"/>
                    <a:pt x="13059" y="17328"/>
                    <a:pt x="13027" y="17306"/>
                  </a:cubicBezTo>
                  <a:cubicBezTo>
                    <a:pt x="13002" y="17290"/>
                    <a:pt x="12979" y="17274"/>
                    <a:pt x="12971" y="17260"/>
                  </a:cubicBezTo>
                  <a:cubicBezTo>
                    <a:pt x="12963" y="17249"/>
                    <a:pt x="12959" y="17235"/>
                    <a:pt x="12955" y="17222"/>
                  </a:cubicBezTo>
                  <a:close/>
                  <a:moveTo>
                    <a:pt x="21003" y="17042"/>
                  </a:moveTo>
                  <a:lnTo>
                    <a:pt x="21054" y="17160"/>
                  </a:lnTo>
                  <a:cubicBezTo>
                    <a:pt x="20995" y="17190"/>
                    <a:pt x="20938" y="17234"/>
                    <a:pt x="20883" y="17277"/>
                  </a:cubicBezTo>
                  <a:cubicBezTo>
                    <a:pt x="20820" y="17328"/>
                    <a:pt x="20759" y="17375"/>
                    <a:pt x="20714" y="17386"/>
                  </a:cubicBezTo>
                  <a:cubicBezTo>
                    <a:pt x="20692" y="17391"/>
                    <a:pt x="20668" y="17393"/>
                    <a:pt x="20646" y="17393"/>
                  </a:cubicBezTo>
                  <a:cubicBezTo>
                    <a:pt x="20514" y="17393"/>
                    <a:pt x="20409" y="17306"/>
                    <a:pt x="20400" y="17188"/>
                  </a:cubicBezTo>
                  <a:cubicBezTo>
                    <a:pt x="20398" y="17156"/>
                    <a:pt x="20402" y="17127"/>
                    <a:pt x="20410" y="17096"/>
                  </a:cubicBezTo>
                  <a:cubicBezTo>
                    <a:pt x="20448" y="17100"/>
                    <a:pt x="20488" y="17102"/>
                    <a:pt x="20527" y="17103"/>
                  </a:cubicBezTo>
                  <a:cubicBezTo>
                    <a:pt x="20519" y="17124"/>
                    <a:pt x="20516" y="17148"/>
                    <a:pt x="20520" y="17171"/>
                  </a:cubicBezTo>
                  <a:cubicBezTo>
                    <a:pt x="20531" y="17234"/>
                    <a:pt x="20587" y="17279"/>
                    <a:pt x="20655" y="17279"/>
                  </a:cubicBezTo>
                  <a:cubicBezTo>
                    <a:pt x="20667" y="17279"/>
                    <a:pt x="20677" y="17277"/>
                    <a:pt x="20689" y="17275"/>
                  </a:cubicBezTo>
                  <a:cubicBezTo>
                    <a:pt x="20729" y="17266"/>
                    <a:pt x="20763" y="17240"/>
                    <a:pt x="20783" y="17208"/>
                  </a:cubicBezTo>
                  <a:cubicBezTo>
                    <a:pt x="20801" y="17177"/>
                    <a:pt x="20805" y="17142"/>
                    <a:pt x="20796" y="17109"/>
                  </a:cubicBezTo>
                  <a:lnTo>
                    <a:pt x="20788" y="17090"/>
                  </a:lnTo>
                  <a:cubicBezTo>
                    <a:pt x="20862" y="17079"/>
                    <a:pt x="20933" y="17063"/>
                    <a:pt x="21003" y="17042"/>
                  </a:cubicBezTo>
                  <a:close/>
                  <a:moveTo>
                    <a:pt x="13653" y="17053"/>
                  </a:moveTo>
                  <a:cubicBezTo>
                    <a:pt x="13672" y="17059"/>
                    <a:pt x="13693" y="17063"/>
                    <a:pt x="13713" y="17065"/>
                  </a:cubicBezTo>
                  <a:lnTo>
                    <a:pt x="13713" y="17332"/>
                  </a:lnTo>
                  <a:cubicBezTo>
                    <a:pt x="13649" y="17335"/>
                    <a:pt x="13577" y="17355"/>
                    <a:pt x="13508" y="17375"/>
                  </a:cubicBezTo>
                  <a:cubicBezTo>
                    <a:pt x="13445" y="17393"/>
                    <a:pt x="13387" y="17410"/>
                    <a:pt x="13340" y="17410"/>
                  </a:cubicBezTo>
                  <a:cubicBezTo>
                    <a:pt x="13331" y="17410"/>
                    <a:pt x="13322" y="17410"/>
                    <a:pt x="13313" y="17408"/>
                  </a:cubicBezTo>
                  <a:cubicBezTo>
                    <a:pt x="13231" y="17393"/>
                    <a:pt x="13159" y="17348"/>
                    <a:pt x="13121" y="17280"/>
                  </a:cubicBezTo>
                  <a:cubicBezTo>
                    <a:pt x="13089" y="17225"/>
                    <a:pt x="13081" y="17163"/>
                    <a:pt x="13101" y="17105"/>
                  </a:cubicBezTo>
                  <a:lnTo>
                    <a:pt x="13106" y="17097"/>
                  </a:lnTo>
                  <a:cubicBezTo>
                    <a:pt x="13148" y="17102"/>
                    <a:pt x="13190" y="17103"/>
                    <a:pt x="13232" y="17105"/>
                  </a:cubicBezTo>
                  <a:cubicBezTo>
                    <a:pt x="13227" y="17115"/>
                    <a:pt x="13223" y="17124"/>
                    <a:pt x="13221" y="17137"/>
                  </a:cubicBezTo>
                  <a:cubicBezTo>
                    <a:pt x="13212" y="17171"/>
                    <a:pt x="13218" y="17206"/>
                    <a:pt x="13237" y="17235"/>
                  </a:cubicBezTo>
                  <a:cubicBezTo>
                    <a:pt x="13259" y="17269"/>
                    <a:pt x="13293" y="17291"/>
                    <a:pt x="13334" y="17297"/>
                  </a:cubicBezTo>
                  <a:cubicBezTo>
                    <a:pt x="13344" y="17298"/>
                    <a:pt x="13353" y="17301"/>
                    <a:pt x="13361" y="17301"/>
                  </a:cubicBezTo>
                  <a:cubicBezTo>
                    <a:pt x="13430" y="17301"/>
                    <a:pt x="13491" y="17251"/>
                    <a:pt x="13497" y="17186"/>
                  </a:cubicBezTo>
                  <a:cubicBezTo>
                    <a:pt x="13501" y="17151"/>
                    <a:pt x="13491" y="17117"/>
                    <a:pt x="13472" y="17091"/>
                  </a:cubicBezTo>
                  <a:cubicBezTo>
                    <a:pt x="13534" y="17081"/>
                    <a:pt x="13594" y="17070"/>
                    <a:pt x="13653" y="17053"/>
                  </a:cubicBezTo>
                  <a:close/>
                  <a:moveTo>
                    <a:pt x="14118" y="16953"/>
                  </a:moveTo>
                  <a:cubicBezTo>
                    <a:pt x="14263" y="16953"/>
                    <a:pt x="14381" y="17062"/>
                    <a:pt x="14381" y="17198"/>
                  </a:cubicBezTo>
                  <a:cubicBezTo>
                    <a:pt x="14381" y="17334"/>
                    <a:pt x="14263" y="17445"/>
                    <a:pt x="14118" y="17445"/>
                  </a:cubicBezTo>
                  <a:cubicBezTo>
                    <a:pt x="14086" y="17445"/>
                    <a:pt x="14035" y="17423"/>
                    <a:pt x="13980" y="17401"/>
                  </a:cubicBezTo>
                  <a:cubicBezTo>
                    <a:pt x="13911" y="17371"/>
                    <a:pt x="13833" y="17338"/>
                    <a:pt x="13759" y="17332"/>
                  </a:cubicBezTo>
                  <a:lnTo>
                    <a:pt x="13759" y="17065"/>
                  </a:lnTo>
                  <a:cubicBezTo>
                    <a:pt x="13833" y="17059"/>
                    <a:pt x="13911" y="17027"/>
                    <a:pt x="13980" y="16997"/>
                  </a:cubicBezTo>
                  <a:cubicBezTo>
                    <a:pt x="14034" y="16974"/>
                    <a:pt x="14085" y="16953"/>
                    <a:pt x="14118" y="16953"/>
                  </a:cubicBezTo>
                  <a:close/>
                  <a:moveTo>
                    <a:pt x="14817" y="16953"/>
                  </a:moveTo>
                  <a:cubicBezTo>
                    <a:pt x="14849" y="16953"/>
                    <a:pt x="14901" y="16975"/>
                    <a:pt x="14954" y="16997"/>
                  </a:cubicBezTo>
                  <a:cubicBezTo>
                    <a:pt x="15024" y="17026"/>
                    <a:pt x="15101" y="17059"/>
                    <a:pt x="15175" y="17065"/>
                  </a:cubicBezTo>
                  <a:lnTo>
                    <a:pt x="15175" y="17332"/>
                  </a:lnTo>
                  <a:cubicBezTo>
                    <a:pt x="15101" y="17337"/>
                    <a:pt x="15024" y="17370"/>
                    <a:pt x="14954" y="17401"/>
                  </a:cubicBezTo>
                  <a:cubicBezTo>
                    <a:pt x="14901" y="17424"/>
                    <a:pt x="14849" y="17445"/>
                    <a:pt x="14817" y="17445"/>
                  </a:cubicBezTo>
                  <a:cubicBezTo>
                    <a:pt x="14673" y="17445"/>
                    <a:pt x="14556" y="17334"/>
                    <a:pt x="14556" y="17198"/>
                  </a:cubicBezTo>
                  <a:cubicBezTo>
                    <a:pt x="14556" y="17063"/>
                    <a:pt x="14673" y="16953"/>
                    <a:pt x="14817" y="16953"/>
                  </a:cubicBezTo>
                  <a:close/>
                  <a:moveTo>
                    <a:pt x="15579" y="16953"/>
                  </a:moveTo>
                  <a:cubicBezTo>
                    <a:pt x="15723" y="16953"/>
                    <a:pt x="15841" y="17062"/>
                    <a:pt x="15841" y="17198"/>
                  </a:cubicBezTo>
                  <a:cubicBezTo>
                    <a:pt x="15841" y="17334"/>
                    <a:pt x="15723" y="17445"/>
                    <a:pt x="15579" y="17445"/>
                  </a:cubicBezTo>
                  <a:cubicBezTo>
                    <a:pt x="15547" y="17445"/>
                    <a:pt x="15495" y="17423"/>
                    <a:pt x="15442" y="17401"/>
                  </a:cubicBezTo>
                  <a:cubicBezTo>
                    <a:pt x="15373" y="17371"/>
                    <a:pt x="15295" y="17338"/>
                    <a:pt x="15221" y="17332"/>
                  </a:cubicBezTo>
                  <a:lnTo>
                    <a:pt x="15221" y="17065"/>
                  </a:lnTo>
                  <a:cubicBezTo>
                    <a:pt x="15295" y="17060"/>
                    <a:pt x="15373" y="17027"/>
                    <a:pt x="15442" y="16997"/>
                  </a:cubicBezTo>
                  <a:cubicBezTo>
                    <a:pt x="15495" y="16974"/>
                    <a:pt x="15547" y="16953"/>
                    <a:pt x="15579" y="16953"/>
                  </a:cubicBezTo>
                  <a:close/>
                  <a:moveTo>
                    <a:pt x="16279" y="16953"/>
                  </a:moveTo>
                  <a:cubicBezTo>
                    <a:pt x="16310" y="16953"/>
                    <a:pt x="16361" y="16975"/>
                    <a:pt x="16417" y="16997"/>
                  </a:cubicBezTo>
                  <a:cubicBezTo>
                    <a:pt x="16486" y="17026"/>
                    <a:pt x="16564" y="17059"/>
                    <a:pt x="16637" y="17065"/>
                  </a:cubicBezTo>
                  <a:lnTo>
                    <a:pt x="16637" y="17332"/>
                  </a:lnTo>
                  <a:cubicBezTo>
                    <a:pt x="16564" y="17337"/>
                    <a:pt x="16486" y="17370"/>
                    <a:pt x="16417" y="17401"/>
                  </a:cubicBezTo>
                  <a:cubicBezTo>
                    <a:pt x="16363" y="17424"/>
                    <a:pt x="16312" y="17445"/>
                    <a:pt x="16279" y="17445"/>
                  </a:cubicBezTo>
                  <a:cubicBezTo>
                    <a:pt x="16133" y="17445"/>
                    <a:pt x="16016" y="17334"/>
                    <a:pt x="16016" y="17198"/>
                  </a:cubicBezTo>
                  <a:cubicBezTo>
                    <a:pt x="16016" y="17063"/>
                    <a:pt x="16133" y="16953"/>
                    <a:pt x="16279" y="16953"/>
                  </a:cubicBezTo>
                  <a:close/>
                  <a:moveTo>
                    <a:pt x="17041" y="16953"/>
                  </a:moveTo>
                  <a:cubicBezTo>
                    <a:pt x="17187" y="16953"/>
                    <a:pt x="17304" y="17062"/>
                    <a:pt x="17304" y="17198"/>
                  </a:cubicBezTo>
                  <a:cubicBezTo>
                    <a:pt x="17303" y="17334"/>
                    <a:pt x="17184" y="17445"/>
                    <a:pt x="17040" y="17445"/>
                  </a:cubicBezTo>
                  <a:cubicBezTo>
                    <a:pt x="17009" y="17445"/>
                    <a:pt x="16957" y="17423"/>
                    <a:pt x="16903" y="17401"/>
                  </a:cubicBezTo>
                  <a:cubicBezTo>
                    <a:pt x="16835" y="17371"/>
                    <a:pt x="16757" y="17338"/>
                    <a:pt x="16683" y="17332"/>
                  </a:cubicBezTo>
                  <a:lnTo>
                    <a:pt x="16683" y="17198"/>
                  </a:lnTo>
                  <a:lnTo>
                    <a:pt x="16683" y="17065"/>
                  </a:lnTo>
                  <a:cubicBezTo>
                    <a:pt x="16757" y="17059"/>
                    <a:pt x="16834" y="17027"/>
                    <a:pt x="16903" y="16997"/>
                  </a:cubicBezTo>
                  <a:cubicBezTo>
                    <a:pt x="16957" y="16974"/>
                    <a:pt x="17009" y="16953"/>
                    <a:pt x="17041" y="16953"/>
                  </a:cubicBezTo>
                  <a:close/>
                  <a:moveTo>
                    <a:pt x="17739" y="16953"/>
                  </a:moveTo>
                  <a:cubicBezTo>
                    <a:pt x="17770" y="16953"/>
                    <a:pt x="17822" y="16975"/>
                    <a:pt x="17878" y="16997"/>
                  </a:cubicBezTo>
                  <a:cubicBezTo>
                    <a:pt x="17946" y="17026"/>
                    <a:pt x="18024" y="17059"/>
                    <a:pt x="18098" y="17065"/>
                  </a:cubicBezTo>
                  <a:lnTo>
                    <a:pt x="18098" y="17332"/>
                  </a:lnTo>
                  <a:cubicBezTo>
                    <a:pt x="18024" y="17338"/>
                    <a:pt x="17946" y="17370"/>
                    <a:pt x="17878" y="17401"/>
                  </a:cubicBezTo>
                  <a:cubicBezTo>
                    <a:pt x="17823" y="17424"/>
                    <a:pt x="17772" y="17445"/>
                    <a:pt x="17739" y="17445"/>
                  </a:cubicBezTo>
                  <a:cubicBezTo>
                    <a:pt x="17594" y="17445"/>
                    <a:pt x="17477" y="17334"/>
                    <a:pt x="17477" y="17198"/>
                  </a:cubicBezTo>
                  <a:cubicBezTo>
                    <a:pt x="17477" y="17063"/>
                    <a:pt x="17594" y="16953"/>
                    <a:pt x="17739" y="16953"/>
                  </a:cubicBezTo>
                  <a:close/>
                  <a:moveTo>
                    <a:pt x="18501" y="16953"/>
                  </a:moveTo>
                  <a:cubicBezTo>
                    <a:pt x="18646" y="16953"/>
                    <a:pt x="18763" y="17062"/>
                    <a:pt x="18763" y="17198"/>
                  </a:cubicBezTo>
                  <a:cubicBezTo>
                    <a:pt x="18764" y="17334"/>
                    <a:pt x="18646" y="17445"/>
                    <a:pt x="18501" y="17445"/>
                  </a:cubicBezTo>
                  <a:cubicBezTo>
                    <a:pt x="18469" y="17445"/>
                    <a:pt x="18418" y="17423"/>
                    <a:pt x="18364" y="17401"/>
                  </a:cubicBezTo>
                  <a:cubicBezTo>
                    <a:pt x="18295" y="17371"/>
                    <a:pt x="18217" y="17338"/>
                    <a:pt x="18143" y="17332"/>
                  </a:cubicBezTo>
                  <a:lnTo>
                    <a:pt x="18143" y="17065"/>
                  </a:lnTo>
                  <a:cubicBezTo>
                    <a:pt x="18217" y="17060"/>
                    <a:pt x="18295" y="17027"/>
                    <a:pt x="18364" y="16997"/>
                  </a:cubicBezTo>
                  <a:cubicBezTo>
                    <a:pt x="18418" y="16974"/>
                    <a:pt x="18469" y="16953"/>
                    <a:pt x="18501" y="16953"/>
                  </a:cubicBezTo>
                  <a:close/>
                  <a:moveTo>
                    <a:pt x="19201" y="16953"/>
                  </a:moveTo>
                  <a:cubicBezTo>
                    <a:pt x="19233" y="16953"/>
                    <a:pt x="19283" y="16975"/>
                    <a:pt x="19339" y="16997"/>
                  </a:cubicBezTo>
                  <a:cubicBezTo>
                    <a:pt x="19408" y="17026"/>
                    <a:pt x="19486" y="17059"/>
                    <a:pt x="19560" y="17065"/>
                  </a:cubicBezTo>
                  <a:lnTo>
                    <a:pt x="19560" y="17332"/>
                  </a:lnTo>
                  <a:cubicBezTo>
                    <a:pt x="19486" y="17338"/>
                    <a:pt x="19408" y="17370"/>
                    <a:pt x="19339" y="17401"/>
                  </a:cubicBezTo>
                  <a:cubicBezTo>
                    <a:pt x="19285" y="17424"/>
                    <a:pt x="19234" y="17445"/>
                    <a:pt x="19201" y="17445"/>
                  </a:cubicBezTo>
                  <a:cubicBezTo>
                    <a:pt x="19056" y="17445"/>
                    <a:pt x="18938" y="17334"/>
                    <a:pt x="18938" y="17198"/>
                  </a:cubicBezTo>
                  <a:cubicBezTo>
                    <a:pt x="18938" y="17063"/>
                    <a:pt x="19056" y="16953"/>
                    <a:pt x="19201" y="16953"/>
                  </a:cubicBezTo>
                  <a:close/>
                  <a:moveTo>
                    <a:pt x="19941" y="16955"/>
                  </a:moveTo>
                  <a:cubicBezTo>
                    <a:pt x="20013" y="16990"/>
                    <a:pt x="20088" y="17022"/>
                    <a:pt x="20166" y="17045"/>
                  </a:cubicBezTo>
                  <a:cubicBezTo>
                    <a:pt x="20202" y="17089"/>
                    <a:pt x="20222" y="17141"/>
                    <a:pt x="20225" y="17197"/>
                  </a:cubicBezTo>
                  <a:cubicBezTo>
                    <a:pt x="20228" y="17264"/>
                    <a:pt x="20200" y="17327"/>
                    <a:pt x="20149" y="17372"/>
                  </a:cubicBezTo>
                  <a:cubicBezTo>
                    <a:pt x="20099" y="17419"/>
                    <a:pt x="20033" y="17445"/>
                    <a:pt x="19962" y="17445"/>
                  </a:cubicBezTo>
                  <a:cubicBezTo>
                    <a:pt x="19931" y="17445"/>
                    <a:pt x="19880" y="17423"/>
                    <a:pt x="19824" y="17401"/>
                  </a:cubicBezTo>
                  <a:cubicBezTo>
                    <a:pt x="19756" y="17371"/>
                    <a:pt x="19678" y="17338"/>
                    <a:pt x="19604" y="17332"/>
                  </a:cubicBezTo>
                  <a:lnTo>
                    <a:pt x="19604" y="17065"/>
                  </a:lnTo>
                  <a:cubicBezTo>
                    <a:pt x="19678" y="17060"/>
                    <a:pt x="19756" y="17027"/>
                    <a:pt x="19824" y="16997"/>
                  </a:cubicBezTo>
                  <a:cubicBezTo>
                    <a:pt x="19868" y="16979"/>
                    <a:pt x="19910" y="16961"/>
                    <a:pt x="19941" y="16955"/>
                  </a:cubicBezTo>
                  <a:close/>
                  <a:moveTo>
                    <a:pt x="14514" y="17360"/>
                  </a:moveTo>
                  <a:lnTo>
                    <a:pt x="14514" y="17360"/>
                  </a:lnTo>
                  <a:cubicBezTo>
                    <a:pt x="14534" y="17361"/>
                    <a:pt x="14551" y="17365"/>
                    <a:pt x="14570" y="17369"/>
                  </a:cubicBezTo>
                  <a:cubicBezTo>
                    <a:pt x="14599" y="17407"/>
                    <a:pt x="14639" y="17438"/>
                    <a:pt x="14683" y="17459"/>
                  </a:cubicBezTo>
                  <a:cubicBezTo>
                    <a:pt x="14681" y="17465"/>
                    <a:pt x="14678" y="17470"/>
                    <a:pt x="14678" y="17475"/>
                  </a:cubicBezTo>
                  <a:lnTo>
                    <a:pt x="14545" y="17470"/>
                  </a:lnTo>
                  <a:cubicBezTo>
                    <a:pt x="14541" y="17433"/>
                    <a:pt x="14526" y="17395"/>
                    <a:pt x="14514" y="17360"/>
                  </a:cubicBezTo>
                  <a:close/>
                  <a:moveTo>
                    <a:pt x="10178" y="16842"/>
                  </a:moveTo>
                  <a:lnTo>
                    <a:pt x="10178" y="17522"/>
                  </a:lnTo>
                  <a:lnTo>
                    <a:pt x="10143" y="17522"/>
                  </a:lnTo>
                  <a:lnTo>
                    <a:pt x="10143" y="16842"/>
                  </a:lnTo>
                  <a:close/>
                  <a:moveTo>
                    <a:pt x="10097" y="16843"/>
                  </a:moveTo>
                  <a:lnTo>
                    <a:pt x="10097" y="17523"/>
                  </a:lnTo>
                  <a:cubicBezTo>
                    <a:pt x="9949" y="17527"/>
                    <a:pt x="9806" y="17546"/>
                    <a:pt x="9668" y="17580"/>
                  </a:cubicBezTo>
                  <a:lnTo>
                    <a:pt x="9491" y="16922"/>
                  </a:lnTo>
                  <a:cubicBezTo>
                    <a:pt x="9686" y="16874"/>
                    <a:pt x="9889" y="16847"/>
                    <a:pt x="10097" y="16843"/>
                  </a:cubicBezTo>
                  <a:close/>
                  <a:moveTo>
                    <a:pt x="10224" y="16843"/>
                  </a:moveTo>
                  <a:cubicBezTo>
                    <a:pt x="10432" y="16848"/>
                    <a:pt x="10635" y="16874"/>
                    <a:pt x="10830" y="16922"/>
                  </a:cubicBezTo>
                  <a:lnTo>
                    <a:pt x="10654" y="17580"/>
                  </a:lnTo>
                  <a:cubicBezTo>
                    <a:pt x="10516" y="17546"/>
                    <a:pt x="10371" y="17528"/>
                    <a:pt x="10224" y="17523"/>
                  </a:cubicBezTo>
                  <a:lnTo>
                    <a:pt x="10224" y="16843"/>
                  </a:lnTo>
                  <a:close/>
                  <a:moveTo>
                    <a:pt x="9446" y="16932"/>
                  </a:moveTo>
                  <a:lnTo>
                    <a:pt x="9622" y="17589"/>
                  </a:lnTo>
                  <a:cubicBezTo>
                    <a:pt x="9611" y="17593"/>
                    <a:pt x="9600" y="17597"/>
                    <a:pt x="9589" y="17599"/>
                  </a:cubicBezTo>
                  <a:lnTo>
                    <a:pt x="9411" y="16942"/>
                  </a:lnTo>
                  <a:cubicBezTo>
                    <a:pt x="9424" y="16939"/>
                    <a:pt x="9435" y="16935"/>
                    <a:pt x="9446" y="16932"/>
                  </a:cubicBezTo>
                  <a:close/>
                  <a:moveTo>
                    <a:pt x="10875" y="16932"/>
                  </a:moveTo>
                  <a:cubicBezTo>
                    <a:pt x="10886" y="16935"/>
                    <a:pt x="10895" y="16938"/>
                    <a:pt x="10906" y="16940"/>
                  </a:cubicBezTo>
                  <a:lnTo>
                    <a:pt x="10909" y="16942"/>
                  </a:lnTo>
                  <a:lnTo>
                    <a:pt x="10733" y="17599"/>
                  </a:lnTo>
                  <a:cubicBezTo>
                    <a:pt x="10721" y="17597"/>
                    <a:pt x="10710" y="17593"/>
                    <a:pt x="10698" y="17591"/>
                  </a:cubicBezTo>
                  <a:lnTo>
                    <a:pt x="10875" y="16932"/>
                  </a:lnTo>
                  <a:close/>
                  <a:moveTo>
                    <a:pt x="13182" y="17402"/>
                  </a:moveTo>
                  <a:cubicBezTo>
                    <a:pt x="13218" y="17425"/>
                    <a:pt x="13263" y="17444"/>
                    <a:pt x="13308" y="17451"/>
                  </a:cubicBezTo>
                  <a:cubicBezTo>
                    <a:pt x="13318" y="17453"/>
                    <a:pt x="13328" y="17455"/>
                    <a:pt x="13340" y="17455"/>
                  </a:cubicBezTo>
                  <a:cubicBezTo>
                    <a:pt x="13349" y="17455"/>
                    <a:pt x="13360" y="17453"/>
                    <a:pt x="13370" y="17451"/>
                  </a:cubicBezTo>
                  <a:cubicBezTo>
                    <a:pt x="13386" y="17467"/>
                    <a:pt x="13402" y="17482"/>
                    <a:pt x="13408" y="17492"/>
                  </a:cubicBezTo>
                  <a:cubicBezTo>
                    <a:pt x="13427" y="17527"/>
                    <a:pt x="13432" y="17565"/>
                    <a:pt x="13419" y="17601"/>
                  </a:cubicBezTo>
                  <a:cubicBezTo>
                    <a:pt x="13408" y="17634"/>
                    <a:pt x="13386" y="17659"/>
                    <a:pt x="13357" y="17673"/>
                  </a:cubicBezTo>
                  <a:cubicBezTo>
                    <a:pt x="13339" y="17682"/>
                    <a:pt x="13320" y="17687"/>
                    <a:pt x="13301" y="17687"/>
                  </a:cubicBezTo>
                  <a:cubicBezTo>
                    <a:pt x="13250" y="17687"/>
                    <a:pt x="13206" y="17659"/>
                    <a:pt x="13182" y="17614"/>
                  </a:cubicBezTo>
                  <a:cubicBezTo>
                    <a:pt x="13175" y="17601"/>
                    <a:pt x="13172" y="17572"/>
                    <a:pt x="13170" y="17544"/>
                  </a:cubicBezTo>
                  <a:cubicBezTo>
                    <a:pt x="13166" y="17504"/>
                    <a:pt x="13162" y="17460"/>
                    <a:pt x="13147" y="17423"/>
                  </a:cubicBezTo>
                  <a:lnTo>
                    <a:pt x="13182" y="17402"/>
                  </a:lnTo>
                  <a:close/>
                  <a:moveTo>
                    <a:pt x="13423" y="17681"/>
                  </a:moveTo>
                  <a:cubicBezTo>
                    <a:pt x="13426" y="17689"/>
                    <a:pt x="13427" y="17696"/>
                    <a:pt x="13432" y="17703"/>
                  </a:cubicBezTo>
                  <a:cubicBezTo>
                    <a:pt x="13435" y="17710"/>
                    <a:pt x="13440" y="17718"/>
                    <a:pt x="13444" y="17724"/>
                  </a:cubicBezTo>
                  <a:cubicBezTo>
                    <a:pt x="13424" y="17728"/>
                    <a:pt x="13406" y="17731"/>
                    <a:pt x="13389" y="17739"/>
                  </a:cubicBezTo>
                  <a:cubicBezTo>
                    <a:pt x="13371" y="17749"/>
                    <a:pt x="13356" y="17759"/>
                    <a:pt x="13343" y="17772"/>
                  </a:cubicBezTo>
                  <a:cubicBezTo>
                    <a:pt x="13340" y="17766"/>
                    <a:pt x="13339" y="17757"/>
                    <a:pt x="13334" y="17751"/>
                  </a:cubicBezTo>
                  <a:cubicBezTo>
                    <a:pt x="13331" y="17745"/>
                    <a:pt x="13327" y="17738"/>
                    <a:pt x="13322" y="17731"/>
                  </a:cubicBezTo>
                  <a:cubicBezTo>
                    <a:pt x="13340" y="17729"/>
                    <a:pt x="13360" y="17724"/>
                    <a:pt x="13377" y="17715"/>
                  </a:cubicBezTo>
                  <a:cubicBezTo>
                    <a:pt x="13394" y="17707"/>
                    <a:pt x="13410" y="17694"/>
                    <a:pt x="13423" y="17681"/>
                  </a:cubicBezTo>
                  <a:close/>
                  <a:moveTo>
                    <a:pt x="9367" y="16954"/>
                  </a:moveTo>
                  <a:lnTo>
                    <a:pt x="9543" y="17612"/>
                  </a:lnTo>
                  <a:cubicBezTo>
                    <a:pt x="9404" y="17654"/>
                    <a:pt x="9269" y="17709"/>
                    <a:pt x="9143" y="17777"/>
                  </a:cubicBezTo>
                  <a:lnTo>
                    <a:pt x="8803" y="17188"/>
                  </a:lnTo>
                  <a:cubicBezTo>
                    <a:pt x="8981" y="17091"/>
                    <a:pt x="9169" y="17012"/>
                    <a:pt x="9367" y="16954"/>
                  </a:cubicBezTo>
                  <a:close/>
                  <a:moveTo>
                    <a:pt x="10953" y="16955"/>
                  </a:moveTo>
                  <a:cubicBezTo>
                    <a:pt x="11150" y="17013"/>
                    <a:pt x="11340" y="17092"/>
                    <a:pt x="11517" y="17190"/>
                  </a:cubicBezTo>
                  <a:lnTo>
                    <a:pt x="11177" y="17778"/>
                  </a:lnTo>
                  <a:cubicBezTo>
                    <a:pt x="11050" y="17710"/>
                    <a:pt x="10916" y="17655"/>
                    <a:pt x="10776" y="17613"/>
                  </a:cubicBezTo>
                  <a:lnTo>
                    <a:pt x="10953" y="16955"/>
                  </a:lnTo>
                  <a:close/>
                  <a:moveTo>
                    <a:pt x="8763" y="17211"/>
                  </a:moveTo>
                  <a:lnTo>
                    <a:pt x="9104" y="17801"/>
                  </a:lnTo>
                  <a:cubicBezTo>
                    <a:pt x="9093" y="17807"/>
                    <a:pt x="9082" y="17813"/>
                    <a:pt x="9073" y="17818"/>
                  </a:cubicBezTo>
                  <a:lnTo>
                    <a:pt x="8733" y="17228"/>
                  </a:lnTo>
                  <a:cubicBezTo>
                    <a:pt x="8744" y="17222"/>
                    <a:pt x="8752" y="17216"/>
                    <a:pt x="8763" y="17211"/>
                  </a:cubicBezTo>
                  <a:close/>
                  <a:moveTo>
                    <a:pt x="11558" y="17211"/>
                  </a:moveTo>
                  <a:cubicBezTo>
                    <a:pt x="11568" y="17216"/>
                    <a:pt x="11579" y="17222"/>
                    <a:pt x="11588" y="17228"/>
                  </a:cubicBezTo>
                  <a:lnTo>
                    <a:pt x="11246" y="17818"/>
                  </a:lnTo>
                  <a:cubicBezTo>
                    <a:pt x="11236" y="17811"/>
                    <a:pt x="11227" y="17806"/>
                    <a:pt x="11217" y="17800"/>
                  </a:cubicBezTo>
                  <a:lnTo>
                    <a:pt x="11558" y="17211"/>
                  </a:lnTo>
                  <a:close/>
                  <a:moveTo>
                    <a:pt x="14542" y="17515"/>
                  </a:moveTo>
                  <a:lnTo>
                    <a:pt x="14676" y="17519"/>
                  </a:lnTo>
                  <a:cubicBezTo>
                    <a:pt x="14679" y="17559"/>
                    <a:pt x="14697" y="17599"/>
                    <a:pt x="14711" y="17636"/>
                  </a:cubicBezTo>
                  <a:cubicBezTo>
                    <a:pt x="14723" y="17665"/>
                    <a:pt x="14735" y="17694"/>
                    <a:pt x="14735" y="17709"/>
                  </a:cubicBezTo>
                  <a:cubicBezTo>
                    <a:pt x="14734" y="17781"/>
                    <a:pt x="14674" y="17840"/>
                    <a:pt x="14604" y="17840"/>
                  </a:cubicBezTo>
                  <a:lnTo>
                    <a:pt x="14604" y="17863"/>
                  </a:lnTo>
                  <a:lnTo>
                    <a:pt x="14602" y="17840"/>
                  </a:lnTo>
                  <a:cubicBezTo>
                    <a:pt x="14568" y="17840"/>
                    <a:pt x="14537" y="17826"/>
                    <a:pt x="14514" y="17801"/>
                  </a:cubicBezTo>
                  <a:cubicBezTo>
                    <a:pt x="14488" y="17775"/>
                    <a:pt x="14474" y="17739"/>
                    <a:pt x="14474" y="17702"/>
                  </a:cubicBezTo>
                  <a:cubicBezTo>
                    <a:pt x="14474" y="17687"/>
                    <a:pt x="14488" y="17657"/>
                    <a:pt x="14501" y="17630"/>
                  </a:cubicBezTo>
                  <a:cubicBezTo>
                    <a:pt x="14519" y="17594"/>
                    <a:pt x="14536" y="17555"/>
                    <a:pt x="14542" y="17515"/>
                  </a:cubicBezTo>
                  <a:close/>
                  <a:moveTo>
                    <a:pt x="14546" y="17876"/>
                  </a:moveTo>
                  <a:lnTo>
                    <a:pt x="14546" y="17876"/>
                  </a:lnTo>
                  <a:cubicBezTo>
                    <a:pt x="14565" y="17883"/>
                    <a:pt x="14583" y="17887"/>
                    <a:pt x="14603" y="17888"/>
                  </a:cubicBezTo>
                  <a:lnTo>
                    <a:pt x="14605" y="17888"/>
                  </a:lnTo>
                  <a:cubicBezTo>
                    <a:pt x="14624" y="17888"/>
                    <a:pt x="14642" y="17884"/>
                    <a:pt x="14660" y="17878"/>
                  </a:cubicBezTo>
                  <a:lnTo>
                    <a:pt x="14660" y="17878"/>
                  </a:lnTo>
                  <a:cubicBezTo>
                    <a:pt x="14658" y="17887"/>
                    <a:pt x="14657" y="17894"/>
                    <a:pt x="14657" y="17903"/>
                  </a:cubicBezTo>
                  <a:cubicBezTo>
                    <a:pt x="14656" y="17909"/>
                    <a:pt x="14657" y="17917"/>
                    <a:pt x="14657" y="17926"/>
                  </a:cubicBezTo>
                  <a:cubicBezTo>
                    <a:pt x="14639" y="17920"/>
                    <a:pt x="14619" y="17914"/>
                    <a:pt x="14598" y="17914"/>
                  </a:cubicBezTo>
                  <a:cubicBezTo>
                    <a:pt x="14579" y="17914"/>
                    <a:pt x="14561" y="17919"/>
                    <a:pt x="14545" y="17924"/>
                  </a:cubicBezTo>
                  <a:cubicBezTo>
                    <a:pt x="14546" y="17915"/>
                    <a:pt x="14547" y="17908"/>
                    <a:pt x="14547" y="17900"/>
                  </a:cubicBezTo>
                  <a:cubicBezTo>
                    <a:pt x="14547" y="17892"/>
                    <a:pt x="14546" y="17884"/>
                    <a:pt x="14546" y="17876"/>
                  </a:cubicBezTo>
                  <a:close/>
                  <a:moveTo>
                    <a:pt x="13461" y="17767"/>
                  </a:moveTo>
                  <a:cubicBezTo>
                    <a:pt x="13513" y="17767"/>
                    <a:pt x="13561" y="17799"/>
                    <a:pt x="13583" y="17850"/>
                  </a:cubicBezTo>
                  <a:cubicBezTo>
                    <a:pt x="13591" y="17866"/>
                    <a:pt x="13591" y="17898"/>
                    <a:pt x="13591" y="17931"/>
                  </a:cubicBezTo>
                  <a:cubicBezTo>
                    <a:pt x="13591" y="17970"/>
                    <a:pt x="13591" y="18013"/>
                    <a:pt x="13600" y="18050"/>
                  </a:cubicBezTo>
                  <a:lnTo>
                    <a:pt x="13558" y="18068"/>
                  </a:lnTo>
                  <a:lnTo>
                    <a:pt x="13476" y="18100"/>
                  </a:lnTo>
                  <a:cubicBezTo>
                    <a:pt x="13456" y="18064"/>
                    <a:pt x="13423" y="18035"/>
                    <a:pt x="13394" y="18007"/>
                  </a:cubicBezTo>
                  <a:cubicBezTo>
                    <a:pt x="13372" y="17987"/>
                    <a:pt x="13351" y="17967"/>
                    <a:pt x="13346" y="17954"/>
                  </a:cubicBezTo>
                  <a:cubicBezTo>
                    <a:pt x="13317" y="17887"/>
                    <a:pt x="13344" y="17810"/>
                    <a:pt x="13408" y="17778"/>
                  </a:cubicBezTo>
                  <a:cubicBezTo>
                    <a:pt x="13424" y="17771"/>
                    <a:pt x="13443" y="17767"/>
                    <a:pt x="13461" y="17767"/>
                  </a:cubicBezTo>
                  <a:close/>
                  <a:moveTo>
                    <a:pt x="1196" y="17788"/>
                  </a:moveTo>
                  <a:lnTo>
                    <a:pt x="1196" y="18103"/>
                  </a:lnTo>
                  <a:lnTo>
                    <a:pt x="1017" y="18103"/>
                  </a:lnTo>
                  <a:lnTo>
                    <a:pt x="1017" y="17788"/>
                  </a:lnTo>
                  <a:close/>
                  <a:moveTo>
                    <a:pt x="2317" y="17788"/>
                  </a:moveTo>
                  <a:lnTo>
                    <a:pt x="2317" y="18103"/>
                  </a:lnTo>
                  <a:lnTo>
                    <a:pt x="2138" y="18103"/>
                  </a:lnTo>
                  <a:lnTo>
                    <a:pt x="2138" y="17788"/>
                  </a:lnTo>
                  <a:close/>
                  <a:moveTo>
                    <a:pt x="5902" y="17788"/>
                  </a:moveTo>
                  <a:lnTo>
                    <a:pt x="5902" y="18103"/>
                  </a:lnTo>
                  <a:lnTo>
                    <a:pt x="5722" y="18103"/>
                  </a:lnTo>
                  <a:lnTo>
                    <a:pt x="5722" y="17788"/>
                  </a:lnTo>
                  <a:close/>
                  <a:moveTo>
                    <a:pt x="7021" y="17788"/>
                  </a:moveTo>
                  <a:lnTo>
                    <a:pt x="7021" y="18103"/>
                  </a:lnTo>
                  <a:lnTo>
                    <a:pt x="6841" y="18103"/>
                  </a:lnTo>
                  <a:lnTo>
                    <a:pt x="6841" y="17788"/>
                  </a:lnTo>
                  <a:close/>
                  <a:moveTo>
                    <a:pt x="8693" y="17251"/>
                  </a:moveTo>
                  <a:lnTo>
                    <a:pt x="9034" y="17840"/>
                  </a:lnTo>
                  <a:cubicBezTo>
                    <a:pt x="8910" y="17917"/>
                    <a:pt x="8795" y="18005"/>
                    <a:pt x="8689" y="18105"/>
                  </a:cubicBezTo>
                  <a:lnTo>
                    <a:pt x="8209" y="17624"/>
                  </a:lnTo>
                  <a:cubicBezTo>
                    <a:pt x="8357" y="17483"/>
                    <a:pt x="8519" y="17359"/>
                    <a:pt x="8693" y="17251"/>
                  </a:cubicBezTo>
                  <a:close/>
                  <a:moveTo>
                    <a:pt x="11626" y="17251"/>
                  </a:moveTo>
                  <a:cubicBezTo>
                    <a:pt x="11802" y="17359"/>
                    <a:pt x="11962" y="17483"/>
                    <a:pt x="12110" y="17624"/>
                  </a:cubicBezTo>
                  <a:lnTo>
                    <a:pt x="11629" y="18105"/>
                  </a:lnTo>
                  <a:cubicBezTo>
                    <a:pt x="11524" y="18007"/>
                    <a:pt x="11409" y="17917"/>
                    <a:pt x="11285" y="17840"/>
                  </a:cubicBezTo>
                  <a:lnTo>
                    <a:pt x="11626" y="17251"/>
                  </a:lnTo>
                  <a:close/>
                  <a:moveTo>
                    <a:pt x="8176" y="17656"/>
                  </a:moveTo>
                  <a:lnTo>
                    <a:pt x="8656" y="18137"/>
                  </a:lnTo>
                  <a:lnTo>
                    <a:pt x="8631" y="18162"/>
                  </a:lnTo>
                  <a:lnTo>
                    <a:pt x="8150" y="17681"/>
                  </a:lnTo>
                  <a:lnTo>
                    <a:pt x="8176" y="17656"/>
                  </a:lnTo>
                  <a:close/>
                  <a:moveTo>
                    <a:pt x="12145" y="17656"/>
                  </a:moveTo>
                  <a:lnTo>
                    <a:pt x="12169" y="17681"/>
                  </a:lnTo>
                  <a:lnTo>
                    <a:pt x="11688" y="18162"/>
                  </a:lnTo>
                  <a:lnTo>
                    <a:pt x="11663" y="18137"/>
                  </a:lnTo>
                  <a:lnTo>
                    <a:pt x="12145" y="17656"/>
                  </a:lnTo>
                  <a:close/>
                  <a:moveTo>
                    <a:pt x="5838" y="16754"/>
                  </a:moveTo>
                  <a:lnTo>
                    <a:pt x="5838" y="17019"/>
                  </a:lnTo>
                  <a:lnTo>
                    <a:pt x="5676" y="17019"/>
                  </a:lnTo>
                  <a:lnTo>
                    <a:pt x="5676" y="17021"/>
                  </a:lnTo>
                  <a:lnTo>
                    <a:pt x="5676" y="17427"/>
                  </a:lnTo>
                  <a:lnTo>
                    <a:pt x="5838" y="17427"/>
                  </a:lnTo>
                  <a:lnTo>
                    <a:pt x="5838" y="17741"/>
                  </a:lnTo>
                  <a:lnTo>
                    <a:pt x="5676" y="17741"/>
                  </a:lnTo>
                  <a:lnTo>
                    <a:pt x="5676" y="18147"/>
                  </a:lnTo>
                  <a:lnTo>
                    <a:pt x="5838" y="18147"/>
                  </a:lnTo>
                  <a:lnTo>
                    <a:pt x="5838" y="18201"/>
                  </a:lnTo>
                  <a:lnTo>
                    <a:pt x="5198" y="18201"/>
                  </a:lnTo>
                  <a:lnTo>
                    <a:pt x="5198" y="16754"/>
                  </a:lnTo>
                  <a:close/>
                  <a:moveTo>
                    <a:pt x="2839" y="16757"/>
                  </a:moveTo>
                  <a:lnTo>
                    <a:pt x="2839" y="18204"/>
                  </a:lnTo>
                  <a:lnTo>
                    <a:pt x="2200" y="18204"/>
                  </a:lnTo>
                  <a:lnTo>
                    <a:pt x="2200" y="18149"/>
                  </a:lnTo>
                  <a:lnTo>
                    <a:pt x="2362" y="18149"/>
                  </a:lnTo>
                  <a:lnTo>
                    <a:pt x="2362" y="17743"/>
                  </a:lnTo>
                  <a:lnTo>
                    <a:pt x="2200" y="17743"/>
                  </a:lnTo>
                  <a:lnTo>
                    <a:pt x="2200" y="17428"/>
                  </a:lnTo>
                  <a:lnTo>
                    <a:pt x="2362" y="17428"/>
                  </a:lnTo>
                  <a:lnTo>
                    <a:pt x="2362" y="17022"/>
                  </a:lnTo>
                  <a:lnTo>
                    <a:pt x="2200" y="17022"/>
                  </a:lnTo>
                  <a:lnTo>
                    <a:pt x="2200" y="16757"/>
                  </a:lnTo>
                  <a:close/>
                  <a:moveTo>
                    <a:pt x="10882" y="16757"/>
                  </a:moveTo>
                  <a:lnTo>
                    <a:pt x="10882" y="16887"/>
                  </a:lnTo>
                  <a:cubicBezTo>
                    <a:pt x="10879" y="16887"/>
                    <a:pt x="10877" y="16886"/>
                    <a:pt x="10875" y="16886"/>
                  </a:cubicBezTo>
                  <a:cubicBezTo>
                    <a:pt x="10871" y="16885"/>
                    <a:pt x="10869" y="16884"/>
                    <a:pt x="10865" y="16884"/>
                  </a:cubicBezTo>
                  <a:lnTo>
                    <a:pt x="10843" y="16879"/>
                  </a:lnTo>
                  <a:lnTo>
                    <a:pt x="10843" y="16880"/>
                  </a:lnTo>
                  <a:cubicBezTo>
                    <a:pt x="10638" y="16829"/>
                    <a:pt x="10424" y="16802"/>
                    <a:pt x="10206" y="16798"/>
                  </a:cubicBezTo>
                  <a:lnTo>
                    <a:pt x="10117" y="16798"/>
                  </a:lnTo>
                  <a:cubicBezTo>
                    <a:pt x="9899" y="16802"/>
                    <a:pt x="9685" y="16829"/>
                    <a:pt x="9480" y="16880"/>
                  </a:cubicBezTo>
                  <a:lnTo>
                    <a:pt x="9480" y="16879"/>
                  </a:lnTo>
                  <a:lnTo>
                    <a:pt x="9458" y="16884"/>
                  </a:lnTo>
                  <a:cubicBezTo>
                    <a:pt x="9454" y="16885"/>
                    <a:pt x="9452" y="16885"/>
                    <a:pt x="9447" y="16886"/>
                  </a:cubicBezTo>
                  <a:cubicBezTo>
                    <a:pt x="9443" y="16887"/>
                    <a:pt x="9440" y="16889"/>
                    <a:pt x="9436" y="16889"/>
                  </a:cubicBezTo>
                  <a:cubicBezTo>
                    <a:pt x="9420" y="16892"/>
                    <a:pt x="9404" y="16897"/>
                    <a:pt x="9388" y="16902"/>
                  </a:cubicBezTo>
                  <a:lnTo>
                    <a:pt x="9357" y="16911"/>
                  </a:lnTo>
                  <a:cubicBezTo>
                    <a:pt x="9155" y="16970"/>
                    <a:pt x="8961" y="17051"/>
                    <a:pt x="8781" y="17150"/>
                  </a:cubicBezTo>
                  <a:lnTo>
                    <a:pt x="8781" y="17149"/>
                  </a:lnTo>
                  <a:lnTo>
                    <a:pt x="8761" y="17159"/>
                  </a:lnTo>
                  <a:cubicBezTo>
                    <a:pt x="8737" y="17172"/>
                    <a:pt x="8713" y="17186"/>
                    <a:pt x="8689" y="17200"/>
                  </a:cubicBezTo>
                  <a:lnTo>
                    <a:pt x="8670" y="17212"/>
                  </a:lnTo>
                  <a:lnTo>
                    <a:pt x="8670" y="17213"/>
                  </a:lnTo>
                  <a:cubicBezTo>
                    <a:pt x="8492" y="17322"/>
                    <a:pt x="8327" y="17450"/>
                    <a:pt x="8177" y="17594"/>
                  </a:cubicBezTo>
                  <a:lnTo>
                    <a:pt x="8176" y="17593"/>
                  </a:lnTo>
                  <a:lnTo>
                    <a:pt x="8160" y="17608"/>
                  </a:lnTo>
                  <a:cubicBezTo>
                    <a:pt x="8140" y="17627"/>
                    <a:pt x="8120" y="17646"/>
                    <a:pt x="8102" y="17666"/>
                  </a:cubicBezTo>
                  <a:lnTo>
                    <a:pt x="8086" y="17682"/>
                  </a:lnTo>
                  <a:lnTo>
                    <a:pt x="8087" y="17683"/>
                  </a:lnTo>
                  <a:cubicBezTo>
                    <a:pt x="7944" y="17834"/>
                    <a:pt x="7816" y="17999"/>
                    <a:pt x="7706" y="18177"/>
                  </a:cubicBezTo>
                  <a:lnTo>
                    <a:pt x="7695" y="18197"/>
                  </a:lnTo>
                  <a:cubicBezTo>
                    <a:pt x="7693" y="18199"/>
                    <a:pt x="7691" y="18202"/>
                    <a:pt x="7689" y="18204"/>
                  </a:cubicBezTo>
                  <a:lnTo>
                    <a:pt x="6904" y="18204"/>
                  </a:lnTo>
                  <a:lnTo>
                    <a:pt x="6904" y="18149"/>
                  </a:lnTo>
                  <a:lnTo>
                    <a:pt x="7066" y="18149"/>
                  </a:lnTo>
                  <a:lnTo>
                    <a:pt x="7066" y="17743"/>
                  </a:lnTo>
                  <a:lnTo>
                    <a:pt x="6905" y="17743"/>
                  </a:lnTo>
                  <a:lnTo>
                    <a:pt x="6905" y="17428"/>
                  </a:lnTo>
                  <a:lnTo>
                    <a:pt x="7066" y="17428"/>
                  </a:lnTo>
                  <a:lnTo>
                    <a:pt x="7066" y="17022"/>
                  </a:lnTo>
                  <a:lnTo>
                    <a:pt x="6905" y="17022"/>
                  </a:lnTo>
                  <a:lnTo>
                    <a:pt x="6905" y="16757"/>
                  </a:lnTo>
                  <a:close/>
                  <a:moveTo>
                    <a:pt x="14600" y="17959"/>
                  </a:moveTo>
                  <a:cubicBezTo>
                    <a:pt x="14672" y="17961"/>
                    <a:pt x="14729" y="18021"/>
                    <a:pt x="14729" y="18095"/>
                  </a:cubicBezTo>
                  <a:cubicBezTo>
                    <a:pt x="14729" y="18110"/>
                    <a:pt x="14716" y="18139"/>
                    <a:pt x="14704" y="18165"/>
                  </a:cubicBezTo>
                  <a:cubicBezTo>
                    <a:pt x="14689" y="18201"/>
                    <a:pt x="14672" y="18241"/>
                    <a:pt x="14666" y="18280"/>
                  </a:cubicBezTo>
                  <a:lnTo>
                    <a:pt x="14534" y="18283"/>
                  </a:lnTo>
                  <a:cubicBezTo>
                    <a:pt x="14528" y="18244"/>
                    <a:pt x="14510" y="18204"/>
                    <a:pt x="14495" y="18168"/>
                  </a:cubicBezTo>
                  <a:cubicBezTo>
                    <a:pt x="14483" y="18140"/>
                    <a:pt x="14470" y="18110"/>
                    <a:pt x="14470" y="18094"/>
                  </a:cubicBezTo>
                  <a:cubicBezTo>
                    <a:pt x="14470" y="18020"/>
                    <a:pt x="14528" y="17959"/>
                    <a:pt x="14600" y="17959"/>
                  </a:cubicBezTo>
                  <a:close/>
                  <a:moveTo>
                    <a:pt x="13617" y="18095"/>
                  </a:moveTo>
                  <a:cubicBezTo>
                    <a:pt x="13635" y="18129"/>
                    <a:pt x="13666" y="18161"/>
                    <a:pt x="13692" y="18188"/>
                  </a:cubicBezTo>
                  <a:cubicBezTo>
                    <a:pt x="13714" y="18213"/>
                    <a:pt x="13737" y="18237"/>
                    <a:pt x="13744" y="18253"/>
                  </a:cubicBezTo>
                  <a:cubicBezTo>
                    <a:pt x="13755" y="18289"/>
                    <a:pt x="13753" y="18329"/>
                    <a:pt x="13735" y="18361"/>
                  </a:cubicBezTo>
                  <a:cubicBezTo>
                    <a:pt x="13719" y="18392"/>
                    <a:pt x="13695" y="18414"/>
                    <a:pt x="13664" y="18424"/>
                  </a:cubicBezTo>
                  <a:cubicBezTo>
                    <a:pt x="13651" y="18427"/>
                    <a:pt x="13639" y="18429"/>
                    <a:pt x="13626" y="18429"/>
                  </a:cubicBezTo>
                  <a:cubicBezTo>
                    <a:pt x="13571" y="18429"/>
                    <a:pt x="13517" y="18392"/>
                    <a:pt x="13498" y="18337"/>
                  </a:cubicBezTo>
                  <a:cubicBezTo>
                    <a:pt x="13493" y="18325"/>
                    <a:pt x="13496" y="18295"/>
                    <a:pt x="13497" y="18268"/>
                  </a:cubicBezTo>
                  <a:cubicBezTo>
                    <a:pt x="13500" y="18229"/>
                    <a:pt x="13502" y="18183"/>
                    <a:pt x="13493" y="18144"/>
                  </a:cubicBezTo>
                  <a:lnTo>
                    <a:pt x="13617" y="18095"/>
                  </a:lnTo>
                  <a:close/>
                  <a:moveTo>
                    <a:pt x="13728" y="18442"/>
                  </a:moveTo>
                  <a:cubicBezTo>
                    <a:pt x="13729" y="18450"/>
                    <a:pt x="13730" y="18457"/>
                    <a:pt x="13733" y="18465"/>
                  </a:cubicBezTo>
                  <a:cubicBezTo>
                    <a:pt x="13735" y="18473"/>
                    <a:pt x="13739" y="18480"/>
                    <a:pt x="13742" y="18488"/>
                  </a:cubicBezTo>
                  <a:cubicBezTo>
                    <a:pt x="13738" y="18485"/>
                    <a:pt x="13735" y="18485"/>
                    <a:pt x="13732" y="18485"/>
                  </a:cubicBezTo>
                  <a:cubicBezTo>
                    <a:pt x="13715" y="18485"/>
                    <a:pt x="13698" y="18488"/>
                    <a:pt x="13684" y="18492"/>
                  </a:cubicBezTo>
                  <a:cubicBezTo>
                    <a:pt x="13666" y="18497"/>
                    <a:pt x="13649" y="18506"/>
                    <a:pt x="13633" y="18519"/>
                  </a:cubicBezTo>
                  <a:cubicBezTo>
                    <a:pt x="13631" y="18510"/>
                    <a:pt x="13630" y="18503"/>
                    <a:pt x="13629" y="18495"/>
                  </a:cubicBezTo>
                  <a:cubicBezTo>
                    <a:pt x="13627" y="18488"/>
                    <a:pt x="13622" y="18482"/>
                    <a:pt x="13619" y="18474"/>
                  </a:cubicBezTo>
                  <a:lnTo>
                    <a:pt x="13619" y="18474"/>
                  </a:lnTo>
                  <a:cubicBezTo>
                    <a:pt x="13621" y="18474"/>
                    <a:pt x="13623" y="18476"/>
                    <a:pt x="13624" y="18476"/>
                  </a:cubicBezTo>
                  <a:cubicBezTo>
                    <a:pt x="13641" y="18476"/>
                    <a:pt x="13659" y="18473"/>
                    <a:pt x="13676" y="18468"/>
                  </a:cubicBezTo>
                  <a:cubicBezTo>
                    <a:pt x="13694" y="18463"/>
                    <a:pt x="13712" y="18453"/>
                    <a:pt x="13728" y="18442"/>
                  </a:cubicBezTo>
                  <a:close/>
                  <a:moveTo>
                    <a:pt x="12201" y="17715"/>
                  </a:moveTo>
                  <a:cubicBezTo>
                    <a:pt x="12342" y="17863"/>
                    <a:pt x="12468" y="18025"/>
                    <a:pt x="12574" y="18199"/>
                  </a:cubicBezTo>
                  <a:lnTo>
                    <a:pt x="11985" y="18540"/>
                  </a:lnTo>
                  <a:cubicBezTo>
                    <a:pt x="11909" y="18415"/>
                    <a:pt x="11820" y="18300"/>
                    <a:pt x="11720" y="18195"/>
                  </a:cubicBezTo>
                  <a:lnTo>
                    <a:pt x="12201" y="17715"/>
                  </a:lnTo>
                  <a:close/>
                  <a:moveTo>
                    <a:pt x="8120" y="17715"/>
                  </a:moveTo>
                  <a:lnTo>
                    <a:pt x="8601" y="18196"/>
                  </a:lnTo>
                  <a:cubicBezTo>
                    <a:pt x="8502" y="18301"/>
                    <a:pt x="8413" y="18416"/>
                    <a:pt x="8336" y="18541"/>
                  </a:cubicBezTo>
                  <a:lnTo>
                    <a:pt x="7747" y="18199"/>
                  </a:lnTo>
                  <a:cubicBezTo>
                    <a:pt x="7854" y="18024"/>
                    <a:pt x="7979" y="17863"/>
                    <a:pt x="8120" y="17715"/>
                  </a:cubicBezTo>
                  <a:close/>
                  <a:moveTo>
                    <a:pt x="7723" y="18237"/>
                  </a:moveTo>
                  <a:lnTo>
                    <a:pt x="8314" y="18578"/>
                  </a:lnTo>
                  <a:cubicBezTo>
                    <a:pt x="8307" y="18588"/>
                    <a:pt x="8302" y="18598"/>
                    <a:pt x="8297" y="18608"/>
                  </a:cubicBezTo>
                  <a:lnTo>
                    <a:pt x="7706" y="18268"/>
                  </a:lnTo>
                  <a:cubicBezTo>
                    <a:pt x="7712" y="18258"/>
                    <a:pt x="7717" y="18248"/>
                    <a:pt x="7723" y="18237"/>
                  </a:cubicBezTo>
                  <a:close/>
                  <a:moveTo>
                    <a:pt x="12598" y="18237"/>
                  </a:moveTo>
                  <a:cubicBezTo>
                    <a:pt x="12605" y="18248"/>
                    <a:pt x="12610" y="18258"/>
                    <a:pt x="12615" y="18268"/>
                  </a:cubicBezTo>
                  <a:lnTo>
                    <a:pt x="12025" y="18608"/>
                  </a:lnTo>
                  <a:cubicBezTo>
                    <a:pt x="12019" y="18598"/>
                    <a:pt x="12013" y="18587"/>
                    <a:pt x="12008" y="18578"/>
                  </a:cubicBezTo>
                  <a:lnTo>
                    <a:pt x="12598" y="18237"/>
                  </a:lnTo>
                  <a:close/>
                  <a:moveTo>
                    <a:pt x="14671" y="18326"/>
                  </a:moveTo>
                  <a:cubicBezTo>
                    <a:pt x="14676" y="18366"/>
                    <a:pt x="14695" y="18406"/>
                    <a:pt x="14711" y="18442"/>
                  </a:cubicBezTo>
                  <a:cubicBezTo>
                    <a:pt x="14723" y="18468"/>
                    <a:pt x="14736" y="18495"/>
                    <a:pt x="14737" y="18511"/>
                  </a:cubicBezTo>
                  <a:cubicBezTo>
                    <a:pt x="14737" y="18587"/>
                    <a:pt x="14682" y="18648"/>
                    <a:pt x="14611" y="18651"/>
                  </a:cubicBezTo>
                  <a:lnTo>
                    <a:pt x="14605" y="18651"/>
                  </a:lnTo>
                  <a:cubicBezTo>
                    <a:pt x="14536" y="18651"/>
                    <a:pt x="14479" y="18593"/>
                    <a:pt x="14478" y="18520"/>
                  </a:cubicBezTo>
                  <a:cubicBezTo>
                    <a:pt x="14478" y="18504"/>
                    <a:pt x="14489" y="18473"/>
                    <a:pt x="14501" y="18445"/>
                  </a:cubicBezTo>
                  <a:cubicBezTo>
                    <a:pt x="14516" y="18409"/>
                    <a:pt x="14531" y="18368"/>
                    <a:pt x="14537" y="18329"/>
                  </a:cubicBezTo>
                  <a:lnTo>
                    <a:pt x="14603" y="18327"/>
                  </a:lnTo>
                  <a:lnTo>
                    <a:pt x="14671" y="18326"/>
                  </a:lnTo>
                  <a:close/>
                  <a:moveTo>
                    <a:pt x="7664" y="18248"/>
                  </a:moveTo>
                  <a:cubicBezTo>
                    <a:pt x="7661" y="18253"/>
                    <a:pt x="7658" y="18260"/>
                    <a:pt x="7655" y="18265"/>
                  </a:cubicBezTo>
                  <a:lnTo>
                    <a:pt x="7644" y="18284"/>
                  </a:lnTo>
                  <a:cubicBezTo>
                    <a:pt x="7573" y="18414"/>
                    <a:pt x="7512" y="18548"/>
                    <a:pt x="7461" y="18687"/>
                  </a:cubicBezTo>
                  <a:lnTo>
                    <a:pt x="7067" y="18687"/>
                  </a:lnTo>
                  <a:lnTo>
                    <a:pt x="7067" y="18463"/>
                  </a:lnTo>
                  <a:lnTo>
                    <a:pt x="6905" y="18463"/>
                  </a:lnTo>
                  <a:lnTo>
                    <a:pt x="6905" y="18248"/>
                  </a:lnTo>
                  <a:close/>
                  <a:moveTo>
                    <a:pt x="2840" y="18248"/>
                  </a:moveTo>
                  <a:lnTo>
                    <a:pt x="2840" y="18648"/>
                  </a:lnTo>
                  <a:cubicBezTo>
                    <a:pt x="2840" y="18662"/>
                    <a:pt x="2842" y="18675"/>
                    <a:pt x="2845" y="18688"/>
                  </a:cubicBezTo>
                  <a:lnTo>
                    <a:pt x="2364" y="18688"/>
                  </a:lnTo>
                  <a:lnTo>
                    <a:pt x="2364" y="18464"/>
                  </a:lnTo>
                  <a:lnTo>
                    <a:pt x="2201" y="18464"/>
                  </a:lnTo>
                  <a:lnTo>
                    <a:pt x="2201" y="18248"/>
                  </a:lnTo>
                  <a:close/>
                  <a:moveTo>
                    <a:pt x="5839" y="18248"/>
                  </a:moveTo>
                  <a:lnTo>
                    <a:pt x="5839" y="18464"/>
                  </a:lnTo>
                  <a:lnTo>
                    <a:pt x="5676" y="18464"/>
                  </a:lnTo>
                  <a:lnTo>
                    <a:pt x="5676" y="18688"/>
                  </a:lnTo>
                  <a:lnTo>
                    <a:pt x="5196" y="18688"/>
                  </a:lnTo>
                  <a:cubicBezTo>
                    <a:pt x="5197" y="18675"/>
                    <a:pt x="5198" y="18662"/>
                    <a:pt x="5198" y="18648"/>
                  </a:cubicBezTo>
                  <a:lnTo>
                    <a:pt x="5198" y="18248"/>
                  </a:lnTo>
                  <a:close/>
                  <a:moveTo>
                    <a:pt x="14667" y="18684"/>
                  </a:moveTo>
                  <a:cubicBezTo>
                    <a:pt x="14667" y="18693"/>
                    <a:pt x="14666" y="18700"/>
                    <a:pt x="14666" y="18708"/>
                  </a:cubicBezTo>
                  <a:lnTo>
                    <a:pt x="14671" y="18732"/>
                  </a:lnTo>
                  <a:cubicBezTo>
                    <a:pt x="14655" y="18726"/>
                    <a:pt x="14639" y="18724"/>
                    <a:pt x="14621" y="18724"/>
                  </a:cubicBezTo>
                  <a:lnTo>
                    <a:pt x="14614" y="18724"/>
                  </a:lnTo>
                  <a:cubicBezTo>
                    <a:pt x="14594" y="18725"/>
                    <a:pt x="14576" y="18729"/>
                    <a:pt x="14558" y="18737"/>
                  </a:cubicBezTo>
                  <a:cubicBezTo>
                    <a:pt x="14558" y="18729"/>
                    <a:pt x="14559" y="18721"/>
                    <a:pt x="14559" y="18714"/>
                  </a:cubicBezTo>
                  <a:cubicBezTo>
                    <a:pt x="14559" y="18705"/>
                    <a:pt x="14557" y="18698"/>
                    <a:pt x="14556" y="18689"/>
                  </a:cubicBezTo>
                  <a:lnTo>
                    <a:pt x="14556" y="18689"/>
                  </a:lnTo>
                  <a:cubicBezTo>
                    <a:pt x="14572" y="18695"/>
                    <a:pt x="14587" y="18698"/>
                    <a:pt x="14604" y="18698"/>
                  </a:cubicBezTo>
                  <a:lnTo>
                    <a:pt x="14613" y="18698"/>
                  </a:lnTo>
                  <a:cubicBezTo>
                    <a:pt x="14632" y="18696"/>
                    <a:pt x="14651" y="18693"/>
                    <a:pt x="14667" y="18684"/>
                  </a:cubicBezTo>
                  <a:close/>
                  <a:moveTo>
                    <a:pt x="11349" y="15674"/>
                  </a:moveTo>
                  <a:cubicBezTo>
                    <a:pt x="11391" y="15683"/>
                    <a:pt x="11436" y="15692"/>
                    <a:pt x="11467" y="15714"/>
                  </a:cubicBezTo>
                  <a:cubicBezTo>
                    <a:pt x="11497" y="15737"/>
                    <a:pt x="11523" y="15778"/>
                    <a:pt x="11544" y="15815"/>
                  </a:cubicBezTo>
                  <a:cubicBezTo>
                    <a:pt x="11562" y="15846"/>
                    <a:pt x="11578" y="15874"/>
                    <a:pt x="11598" y="15888"/>
                  </a:cubicBezTo>
                  <a:cubicBezTo>
                    <a:pt x="11613" y="15900"/>
                    <a:pt x="11631" y="15910"/>
                    <a:pt x="11650" y="15916"/>
                  </a:cubicBezTo>
                  <a:cubicBezTo>
                    <a:pt x="11671" y="15963"/>
                    <a:pt x="11702" y="16006"/>
                    <a:pt x="11741" y="16036"/>
                  </a:cubicBezTo>
                  <a:cubicBezTo>
                    <a:pt x="11756" y="16047"/>
                    <a:pt x="11771" y="16056"/>
                    <a:pt x="11786" y="16064"/>
                  </a:cubicBezTo>
                  <a:cubicBezTo>
                    <a:pt x="11804" y="16094"/>
                    <a:pt x="11820" y="16130"/>
                    <a:pt x="11834" y="16168"/>
                  </a:cubicBezTo>
                  <a:cubicBezTo>
                    <a:pt x="11846" y="16206"/>
                    <a:pt x="11857" y="16243"/>
                    <a:pt x="11864" y="16281"/>
                  </a:cubicBezTo>
                  <a:cubicBezTo>
                    <a:pt x="11858" y="16297"/>
                    <a:pt x="11852" y="16312"/>
                    <a:pt x="11848" y="16330"/>
                  </a:cubicBezTo>
                  <a:cubicBezTo>
                    <a:pt x="11826" y="16415"/>
                    <a:pt x="11848" y="16512"/>
                    <a:pt x="11900" y="16591"/>
                  </a:cubicBezTo>
                  <a:cubicBezTo>
                    <a:pt x="11927" y="16629"/>
                    <a:pt x="11978" y="16668"/>
                    <a:pt x="12074" y="16721"/>
                  </a:cubicBezTo>
                  <a:lnTo>
                    <a:pt x="12110" y="16740"/>
                  </a:lnTo>
                  <a:cubicBezTo>
                    <a:pt x="12169" y="16771"/>
                    <a:pt x="12230" y="16805"/>
                    <a:pt x="12274" y="16844"/>
                  </a:cubicBezTo>
                  <a:cubicBezTo>
                    <a:pt x="12321" y="16887"/>
                    <a:pt x="12364" y="16950"/>
                    <a:pt x="12405" y="17013"/>
                  </a:cubicBezTo>
                  <a:cubicBezTo>
                    <a:pt x="12457" y="17088"/>
                    <a:pt x="12505" y="17159"/>
                    <a:pt x="12556" y="17187"/>
                  </a:cubicBezTo>
                  <a:cubicBezTo>
                    <a:pt x="12609" y="17217"/>
                    <a:pt x="12667" y="17233"/>
                    <a:pt x="12723" y="17233"/>
                  </a:cubicBezTo>
                  <a:cubicBezTo>
                    <a:pt x="12772" y="17233"/>
                    <a:pt x="12818" y="17221"/>
                    <a:pt x="12858" y="17200"/>
                  </a:cubicBezTo>
                  <a:cubicBezTo>
                    <a:pt x="12869" y="17202"/>
                    <a:pt x="12883" y="17204"/>
                    <a:pt x="12895" y="17207"/>
                  </a:cubicBezTo>
                  <a:lnTo>
                    <a:pt x="12895" y="18796"/>
                  </a:lnTo>
                  <a:cubicBezTo>
                    <a:pt x="12838" y="18619"/>
                    <a:pt x="12764" y="18448"/>
                    <a:pt x="12675" y="18288"/>
                  </a:cubicBezTo>
                  <a:lnTo>
                    <a:pt x="12677" y="18288"/>
                  </a:lnTo>
                  <a:lnTo>
                    <a:pt x="12660" y="18256"/>
                  </a:lnTo>
                  <a:cubicBezTo>
                    <a:pt x="12648" y="18236"/>
                    <a:pt x="12637" y="18216"/>
                    <a:pt x="12626" y="18197"/>
                  </a:cubicBezTo>
                  <a:lnTo>
                    <a:pt x="12614" y="18177"/>
                  </a:lnTo>
                  <a:cubicBezTo>
                    <a:pt x="12506" y="17999"/>
                    <a:pt x="12377" y="17834"/>
                    <a:pt x="12232" y="17683"/>
                  </a:cubicBezTo>
                  <a:lnTo>
                    <a:pt x="12235" y="17682"/>
                  </a:lnTo>
                  <a:lnTo>
                    <a:pt x="12219" y="17666"/>
                  </a:lnTo>
                  <a:cubicBezTo>
                    <a:pt x="12200" y="17646"/>
                    <a:pt x="12180" y="17629"/>
                    <a:pt x="12161" y="17608"/>
                  </a:cubicBezTo>
                  <a:lnTo>
                    <a:pt x="12145" y="17593"/>
                  </a:lnTo>
                  <a:lnTo>
                    <a:pt x="12143" y="17594"/>
                  </a:lnTo>
                  <a:cubicBezTo>
                    <a:pt x="11993" y="17450"/>
                    <a:pt x="11829" y="17323"/>
                    <a:pt x="11650" y="17213"/>
                  </a:cubicBezTo>
                  <a:lnTo>
                    <a:pt x="11630" y="17201"/>
                  </a:lnTo>
                  <a:cubicBezTo>
                    <a:pt x="11607" y="17187"/>
                    <a:pt x="11583" y="17174"/>
                    <a:pt x="11560" y="17160"/>
                  </a:cubicBezTo>
                  <a:lnTo>
                    <a:pt x="11540" y="17150"/>
                  </a:lnTo>
                  <a:lnTo>
                    <a:pt x="11540" y="17151"/>
                  </a:lnTo>
                  <a:cubicBezTo>
                    <a:pt x="11477" y="17117"/>
                    <a:pt x="11413" y="17085"/>
                    <a:pt x="11349" y="17056"/>
                  </a:cubicBezTo>
                  <a:lnTo>
                    <a:pt x="11349" y="15674"/>
                  </a:lnTo>
                  <a:close/>
                  <a:moveTo>
                    <a:pt x="1196" y="18510"/>
                  </a:moveTo>
                  <a:lnTo>
                    <a:pt x="1196" y="18825"/>
                  </a:lnTo>
                  <a:lnTo>
                    <a:pt x="1017" y="18825"/>
                  </a:lnTo>
                  <a:lnTo>
                    <a:pt x="1017" y="18510"/>
                  </a:lnTo>
                  <a:close/>
                  <a:moveTo>
                    <a:pt x="2317" y="18510"/>
                  </a:moveTo>
                  <a:lnTo>
                    <a:pt x="2317" y="18825"/>
                  </a:lnTo>
                  <a:lnTo>
                    <a:pt x="2138" y="18825"/>
                  </a:lnTo>
                  <a:lnTo>
                    <a:pt x="2138" y="18510"/>
                  </a:lnTo>
                  <a:close/>
                  <a:moveTo>
                    <a:pt x="5902" y="18510"/>
                  </a:moveTo>
                  <a:lnTo>
                    <a:pt x="5902" y="18825"/>
                  </a:lnTo>
                  <a:lnTo>
                    <a:pt x="5722" y="18825"/>
                  </a:lnTo>
                  <a:lnTo>
                    <a:pt x="5722" y="18510"/>
                  </a:lnTo>
                  <a:close/>
                  <a:moveTo>
                    <a:pt x="7021" y="18510"/>
                  </a:moveTo>
                  <a:lnTo>
                    <a:pt x="7021" y="18825"/>
                  </a:lnTo>
                  <a:lnTo>
                    <a:pt x="6841" y="18825"/>
                  </a:lnTo>
                  <a:lnTo>
                    <a:pt x="6841" y="18510"/>
                  </a:lnTo>
                  <a:close/>
                  <a:moveTo>
                    <a:pt x="4953" y="16320"/>
                  </a:moveTo>
                  <a:cubicBezTo>
                    <a:pt x="5062" y="16320"/>
                    <a:pt x="5153" y="16409"/>
                    <a:pt x="5153" y="16521"/>
                  </a:cubicBezTo>
                  <a:lnTo>
                    <a:pt x="5153" y="18648"/>
                  </a:lnTo>
                  <a:cubicBezTo>
                    <a:pt x="5153" y="18759"/>
                    <a:pt x="5063" y="18851"/>
                    <a:pt x="4951" y="18851"/>
                  </a:cubicBezTo>
                  <a:lnTo>
                    <a:pt x="3085" y="18851"/>
                  </a:lnTo>
                  <a:cubicBezTo>
                    <a:pt x="2975" y="18851"/>
                    <a:pt x="2884" y="18759"/>
                    <a:pt x="2884" y="18648"/>
                  </a:cubicBezTo>
                  <a:lnTo>
                    <a:pt x="2884" y="16521"/>
                  </a:lnTo>
                  <a:cubicBezTo>
                    <a:pt x="2884" y="16410"/>
                    <a:pt x="2975" y="16320"/>
                    <a:pt x="3085" y="16320"/>
                  </a:cubicBezTo>
                  <a:close/>
                  <a:moveTo>
                    <a:pt x="13733" y="18530"/>
                  </a:moveTo>
                  <a:cubicBezTo>
                    <a:pt x="13792" y="18530"/>
                    <a:pt x="13844" y="18572"/>
                    <a:pt x="13860" y="18632"/>
                  </a:cubicBezTo>
                  <a:cubicBezTo>
                    <a:pt x="13864" y="18650"/>
                    <a:pt x="13859" y="18684"/>
                    <a:pt x="13853" y="18716"/>
                  </a:cubicBezTo>
                  <a:cubicBezTo>
                    <a:pt x="13846" y="18754"/>
                    <a:pt x="13840" y="18796"/>
                    <a:pt x="13844" y="18835"/>
                  </a:cubicBezTo>
                  <a:lnTo>
                    <a:pt x="13751" y="18854"/>
                  </a:lnTo>
                  <a:lnTo>
                    <a:pt x="13713" y="18862"/>
                  </a:lnTo>
                  <a:cubicBezTo>
                    <a:pt x="13698" y="18824"/>
                    <a:pt x="13672" y="18789"/>
                    <a:pt x="13648" y="18757"/>
                  </a:cubicBezTo>
                  <a:cubicBezTo>
                    <a:pt x="13630" y="18735"/>
                    <a:pt x="13613" y="18712"/>
                    <a:pt x="13609" y="18699"/>
                  </a:cubicBezTo>
                  <a:cubicBezTo>
                    <a:pt x="13591" y="18627"/>
                    <a:pt x="13630" y="18557"/>
                    <a:pt x="13698" y="18535"/>
                  </a:cubicBezTo>
                  <a:cubicBezTo>
                    <a:pt x="13710" y="18531"/>
                    <a:pt x="13722" y="18530"/>
                    <a:pt x="13733" y="18530"/>
                  </a:cubicBezTo>
                  <a:close/>
                  <a:moveTo>
                    <a:pt x="5093" y="18851"/>
                  </a:moveTo>
                  <a:lnTo>
                    <a:pt x="5093" y="18851"/>
                  </a:lnTo>
                  <a:cubicBezTo>
                    <a:pt x="5070" y="18872"/>
                    <a:pt x="5055" y="18909"/>
                    <a:pt x="5055" y="18951"/>
                  </a:cubicBezTo>
                  <a:lnTo>
                    <a:pt x="5055" y="19023"/>
                  </a:lnTo>
                  <a:cubicBezTo>
                    <a:pt x="5023" y="19026"/>
                    <a:pt x="4995" y="19030"/>
                    <a:pt x="4966" y="19033"/>
                  </a:cubicBezTo>
                  <a:lnTo>
                    <a:pt x="4949" y="18964"/>
                  </a:lnTo>
                  <a:cubicBezTo>
                    <a:pt x="4940" y="18935"/>
                    <a:pt x="4924" y="18911"/>
                    <a:pt x="4906" y="18894"/>
                  </a:cubicBezTo>
                  <a:lnTo>
                    <a:pt x="4953" y="18894"/>
                  </a:lnTo>
                  <a:cubicBezTo>
                    <a:pt x="4954" y="18894"/>
                    <a:pt x="4956" y="18894"/>
                    <a:pt x="4958" y="18894"/>
                  </a:cubicBezTo>
                  <a:cubicBezTo>
                    <a:pt x="5009" y="18894"/>
                    <a:pt x="5055" y="18878"/>
                    <a:pt x="5093" y="18851"/>
                  </a:cubicBezTo>
                  <a:close/>
                  <a:moveTo>
                    <a:pt x="7684" y="18309"/>
                  </a:moveTo>
                  <a:lnTo>
                    <a:pt x="8273" y="18648"/>
                  </a:lnTo>
                  <a:cubicBezTo>
                    <a:pt x="8204" y="18775"/>
                    <a:pt x="8149" y="18910"/>
                    <a:pt x="8107" y="19049"/>
                  </a:cubicBezTo>
                  <a:lnTo>
                    <a:pt x="7449" y="18873"/>
                  </a:lnTo>
                  <a:cubicBezTo>
                    <a:pt x="7507" y="18675"/>
                    <a:pt x="7586" y="18487"/>
                    <a:pt x="7684" y="18309"/>
                  </a:cubicBezTo>
                  <a:close/>
                  <a:moveTo>
                    <a:pt x="12637" y="18309"/>
                  </a:moveTo>
                  <a:cubicBezTo>
                    <a:pt x="12734" y="18487"/>
                    <a:pt x="12814" y="18675"/>
                    <a:pt x="12872" y="18873"/>
                  </a:cubicBezTo>
                  <a:lnTo>
                    <a:pt x="12215" y="19049"/>
                  </a:lnTo>
                  <a:cubicBezTo>
                    <a:pt x="12172" y="18910"/>
                    <a:pt x="12116" y="18775"/>
                    <a:pt x="12048" y="18648"/>
                  </a:cubicBezTo>
                  <a:lnTo>
                    <a:pt x="12637" y="18309"/>
                  </a:lnTo>
                  <a:close/>
                  <a:moveTo>
                    <a:pt x="6699" y="16086"/>
                  </a:moveTo>
                  <a:cubicBezTo>
                    <a:pt x="6788" y="16089"/>
                    <a:pt x="6858" y="16162"/>
                    <a:pt x="6858" y="16249"/>
                  </a:cubicBezTo>
                  <a:lnTo>
                    <a:pt x="6858" y="16299"/>
                  </a:lnTo>
                  <a:lnTo>
                    <a:pt x="6795" y="16299"/>
                  </a:lnTo>
                  <a:lnTo>
                    <a:pt x="6795" y="16706"/>
                  </a:lnTo>
                  <a:lnTo>
                    <a:pt x="6858" y="16706"/>
                  </a:lnTo>
                  <a:lnTo>
                    <a:pt x="6858" y="17021"/>
                  </a:lnTo>
                  <a:lnTo>
                    <a:pt x="6795" y="17021"/>
                  </a:lnTo>
                  <a:lnTo>
                    <a:pt x="6795" y="17427"/>
                  </a:lnTo>
                  <a:lnTo>
                    <a:pt x="6858" y="17427"/>
                  </a:lnTo>
                  <a:lnTo>
                    <a:pt x="6858" y="17741"/>
                  </a:lnTo>
                  <a:lnTo>
                    <a:pt x="6795" y="17741"/>
                  </a:lnTo>
                  <a:lnTo>
                    <a:pt x="6795" y="18147"/>
                  </a:lnTo>
                  <a:lnTo>
                    <a:pt x="6858" y="18147"/>
                  </a:lnTo>
                  <a:lnTo>
                    <a:pt x="6858" y="18463"/>
                  </a:lnTo>
                  <a:lnTo>
                    <a:pt x="6795" y="18463"/>
                  </a:lnTo>
                  <a:lnTo>
                    <a:pt x="6795" y="18869"/>
                  </a:lnTo>
                  <a:lnTo>
                    <a:pt x="6858" y="18869"/>
                  </a:lnTo>
                  <a:lnTo>
                    <a:pt x="6858" y="18917"/>
                  </a:lnTo>
                  <a:cubicBezTo>
                    <a:pt x="6858" y="19006"/>
                    <a:pt x="6788" y="19080"/>
                    <a:pt x="6699" y="19081"/>
                  </a:cubicBezTo>
                  <a:lnTo>
                    <a:pt x="6699" y="16086"/>
                  </a:lnTo>
                  <a:close/>
                  <a:moveTo>
                    <a:pt x="1339" y="16089"/>
                  </a:moveTo>
                  <a:lnTo>
                    <a:pt x="1339" y="19084"/>
                  </a:lnTo>
                  <a:cubicBezTo>
                    <a:pt x="1251" y="19081"/>
                    <a:pt x="1180" y="19009"/>
                    <a:pt x="1180" y="18920"/>
                  </a:cubicBezTo>
                  <a:lnTo>
                    <a:pt x="1180" y="18872"/>
                  </a:lnTo>
                  <a:lnTo>
                    <a:pt x="1243" y="18872"/>
                  </a:lnTo>
                  <a:lnTo>
                    <a:pt x="1243" y="18466"/>
                  </a:lnTo>
                  <a:lnTo>
                    <a:pt x="1180" y="18466"/>
                  </a:lnTo>
                  <a:lnTo>
                    <a:pt x="1180" y="18151"/>
                  </a:lnTo>
                  <a:lnTo>
                    <a:pt x="1243" y="18151"/>
                  </a:lnTo>
                  <a:lnTo>
                    <a:pt x="1243" y="17745"/>
                  </a:lnTo>
                  <a:lnTo>
                    <a:pt x="1180" y="17745"/>
                  </a:lnTo>
                  <a:lnTo>
                    <a:pt x="1180" y="17429"/>
                  </a:lnTo>
                  <a:lnTo>
                    <a:pt x="1243" y="17429"/>
                  </a:lnTo>
                  <a:lnTo>
                    <a:pt x="1243" y="17023"/>
                  </a:lnTo>
                  <a:lnTo>
                    <a:pt x="1180" y="17023"/>
                  </a:lnTo>
                  <a:lnTo>
                    <a:pt x="1180" y="16708"/>
                  </a:lnTo>
                  <a:lnTo>
                    <a:pt x="1243" y="16708"/>
                  </a:lnTo>
                  <a:lnTo>
                    <a:pt x="1243" y="16301"/>
                  </a:lnTo>
                  <a:lnTo>
                    <a:pt x="1180" y="16301"/>
                  </a:lnTo>
                  <a:lnTo>
                    <a:pt x="1180" y="16252"/>
                  </a:lnTo>
                  <a:cubicBezTo>
                    <a:pt x="1180" y="16164"/>
                    <a:pt x="1251" y="16091"/>
                    <a:pt x="1339" y="16089"/>
                  </a:cubicBezTo>
                  <a:close/>
                  <a:moveTo>
                    <a:pt x="1595" y="16086"/>
                  </a:moveTo>
                  <a:lnTo>
                    <a:pt x="1595" y="19084"/>
                  </a:lnTo>
                  <a:lnTo>
                    <a:pt x="1385" y="19084"/>
                  </a:lnTo>
                  <a:lnTo>
                    <a:pt x="1385" y="16086"/>
                  </a:lnTo>
                  <a:close/>
                  <a:moveTo>
                    <a:pt x="1694" y="16086"/>
                  </a:moveTo>
                  <a:lnTo>
                    <a:pt x="1694" y="19084"/>
                  </a:lnTo>
                  <a:lnTo>
                    <a:pt x="1639" y="19084"/>
                  </a:lnTo>
                  <a:lnTo>
                    <a:pt x="1639" y="16086"/>
                  </a:lnTo>
                  <a:close/>
                  <a:moveTo>
                    <a:pt x="1949" y="16086"/>
                  </a:moveTo>
                  <a:lnTo>
                    <a:pt x="1949" y="19084"/>
                  </a:lnTo>
                  <a:lnTo>
                    <a:pt x="1739" y="19084"/>
                  </a:lnTo>
                  <a:lnTo>
                    <a:pt x="1739" y="16086"/>
                  </a:lnTo>
                  <a:close/>
                  <a:moveTo>
                    <a:pt x="1996" y="16088"/>
                  </a:moveTo>
                  <a:cubicBezTo>
                    <a:pt x="2083" y="16090"/>
                    <a:pt x="2155" y="16163"/>
                    <a:pt x="2155" y="16251"/>
                  </a:cubicBezTo>
                  <a:lnTo>
                    <a:pt x="2155" y="16300"/>
                  </a:lnTo>
                  <a:lnTo>
                    <a:pt x="2092" y="16300"/>
                  </a:lnTo>
                  <a:lnTo>
                    <a:pt x="2092" y="16707"/>
                  </a:lnTo>
                  <a:lnTo>
                    <a:pt x="2155" y="16707"/>
                  </a:lnTo>
                  <a:lnTo>
                    <a:pt x="2155" y="17022"/>
                  </a:lnTo>
                  <a:lnTo>
                    <a:pt x="2092" y="17022"/>
                  </a:lnTo>
                  <a:lnTo>
                    <a:pt x="2092" y="17428"/>
                  </a:lnTo>
                  <a:lnTo>
                    <a:pt x="2155" y="17428"/>
                  </a:lnTo>
                  <a:lnTo>
                    <a:pt x="2155" y="17743"/>
                  </a:lnTo>
                  <a:lnTo>
                    <a:pt x="2092" y="17743"/>
                  </a:lnTo>
                  <a:lnTo>
                    <a:pt x="2092" y="18148"/>
                  </a:lnTo>
                  <a:lnTo>
                    <a:pt x="2155" y="18148"/>
                  </a:lnTo>
                  <a:lnTo>
                    <a:pt x="2155" y="18464"/>
                  </a:lnTo>
                  <a:lnTo>
                    <a:pt x="2092" y="18464"/>
                  </a:lnTo>
                  <a:lnTo>
                    <a:pt x="2092" y="18870"/>
                  </a:lnTo>
                  <a:lnTo>
                    <a:pt x="2155" y="18870"/>
                  </a:lnTo>
                  <a:lnTo>
                    <a:pt x="2155" y="18920"/>
                  </a:lnTo>
                  <a:cubicBezTo>
                    <a:pt x="2155" y="19009"/>
                    <a:pt x="2084" y="19083"/>
                    <a:pt x="1996" y="19084"/>
                  </a:cubicBezTo>
                  <a:lnTo>
                    <a:pt x="1996" y="16088"/>
                  </a:lnTo>
                  <a:close/>
                  <a:moveTo>
                    <a:pt x="6298" y="16086"/>
                  </a:moveTo>
                  <a:lnTo>
                    <a:pt x="6298" y="19084"/>
                  </a:lnTo>
                  <a:lnTo>
                    <a:pt x="6089" y="19084"/>
                  </a:lnTo>
                  <a:lnTo>
                    <a:pt x="6089" y="16086"/>
                  </a:lnTo>
                  <a:close/>
                  <a:moveTo>
                    <a:pt x="6399" y="16086"/>
                  </a:moveTo>
                  <a:lnTo>
                    <a:pt x="6399" y="19084"/>
                  </a:lnTo>
                  <a:lnTo>
                    <a:pt x="6345" y="19084"/>
                  </a:lnTo>
                  <a:lnTo>
                    <a:pt x="6345" y="16086"/>
                  </a:lnTo>
                  <a:close/>
                  <a:moveTo>
                    <a:pt x="6653" y="16086"/>
                  </a:moveTo>
                  <a:lnTo>
                    <a:pt x="6653" y="19084"/>
                  </a:lnTo>
                  <a:lnTo>
                    <a:pt x="6443" y="19084"/>
                  </a:lnTo>
                  <a:lnTo>
                    <a:pt x="6443" y="16086"/>
                  </a:lnTo>
                  <a:close/>
                  <a:moveTo>
                    <a:pt x="6044" y="16089"/>
                  </a:moveTo>
                  <a:lnTo>
                    <a:pt x="6044" y="19085"/>
                  </a:lnTo>
                  <a:cubicBezTo>
                    <a:pt x="5956" y="19083"/>
                    <a:pt x="5884" y="19010"/>
                    <a:pt x="5884" y="18921"/>
                  </a:cubicBezTo>
                  <a:lnTo>
                    <a:pt x="5884" y="18872"/>
                  </a:lnTo>
                  <a:lnTo>
                    <a:pt x="5947" y="18872"/>
                  </a:lnTo>
                  <a:lnTo>
                    <a:pt x="5947" y="18466"/>
                  </a:lnTo>
                  <a:lnTo>
                    <a:pt x="5884" y="18466"/>
                  </a:lnTo>
                  <a:lnTo>
                    <a:pt x="5884" y="18151"/>
                  </a:lnTo>
                  <a:lnTo>
                    <a:pt x="5947" y="18151"/>
                  </a:lnTo>
                  <a:lnTo>
                    <a:pt x="5947" y="17745"/>
                  </a:lnTo>
                  <a:lnTo>
                    <a:pt x="5884" y="17745"/>
                  </a:lnTo>
                  <a:lnTo>
                    <a:pt x="5884" y="17429"/>
                  </a:lnTo>
                  <a:lnTo>
                    <a:pt x="5947" y="17429"/>
                  </a:lnTo>
                  <a:lnTo>
                    <a:pt x="5947" y="17023"/>
                  </a:lnTo>
                  <a:lnTo>
                    <a:pt x="5884" y="17023"/>
                  </a:lnTo>
                  <a:lnTo>
                    <a:pt x="5884" y="16708"/>
                  </a:lnTo>
                  <a:lnTo>
                    <a:pt x="5947" y="16708"/>
                  </a:lnTo>
                  <a:lnTo>
                    <a:pt x="5947" y="16301"/>
                  </a:lnTo>
                  <a:lnTo>
                    <a:pt x="5884" y="16301"/>
                  </a:lnTo>
                  <a:lnTo>
                    <a:pt x="5884" y="16252"/>
                  </a:lnTo>
                  <a:cubicBezTo>
                    <a:pt x="5884" y="16164"/>
                    <a:pt x="5956" y="16091"/>
                    <a:pt x="6044" y="16089"/>
                  </a:cubicBezTo>
                  <a:close/>
                  <a:moveTo>
                    <a:pt x="14621" y="18767"/>
                  </a:moveTo>
                  <a:cubicBezTo>
                    <a:pt x="14692" y="18769"/>
                    <a:pt x="14748" y="18825"/>
                    <a:pt x="14752" y="18896"/>
                  </a:cubicBezTo>
                  <a:cubicBezTo>
                    <a:pt x="14753" y="18911"/>
                    <a:pt x="14742" y="18940"/>
                    <a:pt x="14732" y="18968"/>
                  </a:cubicBezTo>
                  <a:cubicBezTo>
                    <a:pt x="14719" y="19005"/>
                    <a:pt x="14703" y="19047"/>
                    <a:pt x="14702" y="19086"/>
                  </a:cubicBezTo>
                  <a:lnTo>
                    <a:pt x="14568" y="19095"/>
                  </a:lnTo>
                  <a:cubicBezTo>
                    <a:pt x="14561" y="19056"/>
                    <a:pt x="14541" y="19017"/>
                    <a:pt x="14523" y="18984"/>
                  </a:cubicBezTo>
                  <a:cubicBezTo>
                    <a:pt x="14508" y="18956"/>
                    <a:pt x="14493" y="18927"/>
                    <a:pt x="14493" y="18911"/>
                  </a:cubicBezTo>
                  <a:cubicBezTo>
                    <a:pt x="14490" y="18873"/>
                    <a:pt x="14504" y="18837"/>
                    <a:pt x="14527" y="18810"/>
                  </a:cubicBezTo>
                  <a:cubicBezTo>
                    <a:pt x="14550" y="18784"/>
                    <a:pt x="14582" y="18770"/>
                    <a:pt x="14615" y="18767"/>
                  </a:cubicBezTo>
                  <a:close/>
                  <a:moveTo>
                    <a:pt x="5676" y="18736"/>
                  </a:moveTo>
                  <a:lnTo>
                    <a:pt x="5676" y="18873"/>
                  </a:lnTo>
                  <a:lnTo>
                    <a:pt x="5706" y="18873"/>
                  </a:lnTo>
                  <a:lnTo>
                    <a:pt x="5706" y="18986"/>
                  </a:lnTo>
                  <a:cubicBezTo>
                    <a:pt x="5671" y="18990"/>
                    <a:pt x="5634" y="19014"/>
                    <a:pt x="5610" y="19054"/>
                  </a:cubicBezTo>
                  <a:lnTo>
                    <a:pt x="5574" y="19117"/>
                  </a:lnTo>
                  <a:cubicBezTo>
                    <a:pt x="5546" y="19104"/>
                    <a:pt x="5520" y="19093"/>
                    <a:pt x="5493" y="19083"/>
                  </a:cubicBezTo>
                  <a:lnTo>
                    <a:pt x="5511" y="19012"/>
                  </a:lnTo>
                  <a:cubicBezTo>
                    <a:pt x="5529" y="18946"/>
                    <a:pt x="5504" y="18883"/>
                    <a:pt x="5457" y="18872"/>
                  </a:cubicBezTo>
                  <a:cubicBezTo>
                    <a:pt x="5451" y="18870"/>
                    <a:pt x="5445" y="18870"/>
                    <a:pt x="5440" y="18870"/>
                  </a:cubicBezTo>
                  <a:cubicBezTo>
                    <a:pt x="5397" y="18870"/>
                    <a:pt x="5355" y="18909"/>
                    <a:pt x="5340" y="18967"/>
                  </a:cubicBezTo>
                  <a:lnTo>
                    <a:pt x="5322" y="19035"/>
                  </a:lnTo>
                  <a:cubicBezTo>
                    <a:pt x="5293" y="19030"/>
                    <a:pt x="5265" y="19027"/>
                    <a:pt x="5233" y="19025"/>
                  </a:cubicBezTo>
                  <a:lnTo>
                    <a:pt x="5233" y="18952"/>
                  </a:lnTo>
                  <a:cubicBezTo>
                    <a:pt x="5233" y="18883"/>
                    <a:pt x="5193" y="18831"/>
                    <a:pt x="5145" y="18831"/>
                  </a:cubicBezTo>
                  <a:cubicBezTo>
                    <a:pt x="5132" y="18831"/>
                    <a:pt x="5118" y="18835"/>
                    <a:pt x="5107" y="18842"/>
                  </a:cubicBezTo>
                  <a:cubicBezTo>
                    <a:pt x="5140" y="18815"/>
                    <a:pt x="5169" y="18778"/>
                    <a:pt x="5183" y="18736"/>
                  </a:cubicBezTo>
                  <a:close/>
                  <a:moveTo>
                    <a:pt x="7436" y="18916"/>
                  </a:moveTo>
                  <a:lnTo>
                    <a:pt x="8093" y="19093"/>
                  </a:lnTo>
                  <a:cubicBezTo>
                    <a:pt x="8091" y="19105"/>
                    <a:pt x="8087" y="19115"/>
                    <a:pt x="8085" y="19127"/>
                  </a:cubicBezTo>
                  <a:lnTo>
                    <a:pt x="7427" y="18951"/>
                  </a:lnTo>
                  <a:cubicBezTo>
                    <a:pt x="7429" y="18938"/>
                    <a:pt x="7433" y="18928"/>
                    <a:pt x="7436" y="18916"/>
                  </a:cubicBezTo>
                  <a:close/>
                  <a:moveTo>
                    <a:pt x="12884" y="18917"/>
                  </a:moveTo>
                  <a:cubicBezTo>
                    <a:pt x="12888" y="18930"/>
                    <a:pt x="12891" y="18940"/>
                    <a:pt x="12894" y="18952"/>
                  </a:cubicBezTo>
                  <a:lnTo>
                    <a:pt x="12236" y="19128"/>
                  </a:lnTo>
                  <a:cubicBezTo>
                    <a:pt x="12232" y="19117"/>
                    <a:pt x="12229" y="19106"/>
                    <a:pt x="12226" y="19094"/>
                  </a:cubicBezTo>
                  <a:lnTo>
                    <a:pt x="12884" y="18917"/>
                  </a:lnTo>
                  <a:close/>
                  <a:moveTo>
                    <a:pt x="13853" y="18877"/>
                  </a:moveTo>
                  <a:cubicBezTo>
                    <a:pt x="13866" y="18914"/>
                    <a:pt x="13890" y="18949"/>
                    <a:pt x="13911" y="18980"/>
                  </a:cubicBezTo>
                  <a:cubicBezTo>
                    <a:pt x="13929" y="19009"/>
                    <a:pt x="13947" y="19036"/>
                    <a:pt x="13950" y="19053"/>
                  </a:cubicBezTo>
                  <a:cubicBezTo>
                    <a:pt x="13957" y="19091"/>
                    <a:pt x="13949" y="19130"/>
                    <a:pt x="13927" y="19159"/>
                  </a:cubicBezTo>
                  <a:cubicBezTo>
                    <a:pt x="13907" y="19190"/>
                    <a:pt x="13878" y="19207"/>
                    <a:pt x="13845" y="19211"/>
                  </a:cubicBezTo>
                  <a:cubicBezTo>
                    <a:pt x="13839" y="19212"/>
                    <a:pt x="13833" y="19213"/>
                    <a:pt x="13827" y="19213"/>
                  </a:cubicBezTo>
                  <a:cubicBezTo>
                    <a:pt x="13763" y="19213"/>
                    <a:pt x="13707" y="19164"/>
                    <a:pt x="13696" y="19100"/>
                  </a:cubicBezTo>
                  <a:cubicBezTo>
                    <a:pt x="13693" y="19086"/>
                    <a:pt x="13700" y="19057"/>
                    <a:pt x="13707" y="19030"/>
                  </a:cubicBezTo>
                  <a:cubicBezTo>
                    <a:pt x="13716" y="18990"/>
                    <a:pt x="13727" y="18947"/>
                    <a:pt x="13723" y="18906"/>
                  </a:cubicBezTo>
                  <a:lnTo>
                    <a:pt x="13853" y="18877"/>
                  </a:lnTo>
                  <a:close/>
                  <a:moveTo>
                    <a:pt x="5839" y="18872"/>
                  </a:moveTo>
                  <a:lnTo>
                    <a:pt x="5839" y="18920"/>
                  </a:lnTo>
                  <a:cubicBezTo>
                    <a:pt x="5839" y="19017"/>
                    <a:pt x="5905" y="19100"/>
                    <a:pt x="5997" y="19122"/>
                  </a:cubicBezTo>
                  <a:lnTo>
                    <a:pt x="5997" y="19183"/>
                  </a:lnTo>
                  <a:cubicBezTo>
                    <a:pt x="5983" y="19171"/>
                    <a:pt x="5965" y="19165"/>
                    <a:pt x="5945" y="19165"/>
                  </a:cubicBezTo>
                  <a:cubicBezTo>
                    <a:pt x="5913" y="19165"/>
                    <a:pt x="5877" y="19179"/>
                    <a:pt x="5850" y="19207"/>
                  </a:cubicBezTo>
                  <a:lnTo>
                    <a:pt x="5799" y="19259"/>
                  </a:lnTo>
                  <a:cubicBezTo>
                    <a:pt x="5783" y="19246"/>
                    <a:pt x="5767" y="19234"/>
                    <a:pt x="5752" y="19223"/>
                  </a:cubicBezTo>
                  <a:lnTo>
                    <a:pt x="5752" y="19162"/>
                  </a:lnTo>
                  <a:lnTo>
                    <a:pt x="5765" y="19141"/>
                  </a:lnTo>
                  <a:cubicBezTo>
                    <a:pt x="5784" y="19106"/>
                    <a:pt x="5791" y="19068"/>
                    <a:pt x="5783" y="19037"/>
                  </a:cubicBezTo>
                  <a:cubicBezTo>
                    <a:pt x="5777" y="19019"/>
                    <a:pt x="5767" y="19005"/>
                    <a:pt x="5752" y="18995"/>
                  </a:cubicBezTo>
                  <a:lnTo>
                    <a:pt x="5752" y="18872"/>
                  </a:lnTo>
                  <a:close/>
                  <a:moveTo>
                    <a:pt x="13907" y="19239"/>
                  </a:moveTo>
                  <a:cubicBezTo>
                    <a:pt x="13906" y="19247"/>
                    <a:pt x="13906" y="19255"/>
                    <a:pt x="13906" y="19263"/>
                  </a:cubicBezTo>
                  <a:cubicBezTo>
                    <a:pt x="13907" y="19270"/>
                    <a:pt x="13909" y="19279"/>
                    <a:pt x="13911" y="19286"/>
                  </a:cubicBezTo>
                  <a:cubicBezTo>
                    <a:pt x="13898" y="19284"/>
                    <a:pt x="13885" y="19282"/>
                    <a:pt x="13872" y="19282"/>
                  </a:cubicBezTo>
                  <a:cubicBezTo>
                    <a:pt x="13866" y="19282"/>
                    <a:pt x="13860" y="19282"/>
                    <a:pt x="13854" y="19283"/>
                  </a:cubicBezTo>
                  <a:cubicBezTo>
                    <a:pt x="13834" y="19285"/>
                    <a:pt x="13816" y="19292"/>
                    <a:pt x="13801" y="19300"/>
                  </a:cubicBezTo>
                  <a:lnTo>
                    <a:pt x="13801" y="19276"/>
                  </a:lnTo>
                  <a:cubicBezTo>
                    <a:pt x="13799" y="19268"/>
                    <a:pt x="13796" y="19262"/>
                    <a:pt x="13795" y="19255"/>
                  </a:cubicBezTo>
                  <a:lnTo>
                    <a:pt x="13795" y="19255"/>
                  </a:lnTo>
                  <a:cubicBezTo>
                    <a:pt x="13806" y="19258"/>
                    <a:pt x="13817" y="19259"/>
                    <a:pt x="13829" y="19259"/>
                  </a:cubicBezTo>
                  <a:cubicBezTo>
                    <a:pt x="13838" y="19259"/>
                    <a:pt x="13845" y="19259"/>
                    <a:pt x="13853" y="19258"/>
                  </a:cubicBezTo>
                  <a:cubicBezTo>
                    <a:pt x="13872" y="19255"/>
                    <a:pt x="13890" y="19248"/>
                    <a:pt x="13907" y="19239"/>
                  </a:cubicBezTo>
                  <a:close/>
                  <a:moveTo>
                    <a:pt x="5997" y="19306"/>
                  </a:moveTo>
                  <a:lnTo>
                    <a:pt x="5997" y="19443"/>
                  </a:lnTo>
                  <a:lnTo>
                    <a:pt x="5979" y="19454"/>
                  </a:lnTo>
                  <a:cubicBezTo>
                    <a:pt x="5963" y="19432"/>
                    <a:pt x="5945" y="19408"/>
                    <a:pt x="5924" y="19384"/>
                  </a:cubicBezTo>
                  <a:lnTo>
                    <a:pt x="5976" y="19333"/>
                  </a:lnTo>
                  <a:cubicBezTo>
                    <a:pt x="5983" y="19323"/>
                    <a:pt x="5989" y="19316"/>
                    <a:pt x="5997" y="19306"/>
                  </a:cubicBezTo>
                  <a:close/>
                  <a:moveTo>
                    <a:pt x="7445" y="18733"/>
                  </a:moveTo>
                  <a:cubicBezTo>
                    <a:pt x="7430" y="18775"/>
                    <a:pt x="7417" y="18817"/>
                    <a:pt x="7404" y="18861"/>
                  </a:cubicBezTo>
                  <a:lnTo>
                    <a:pt x="7392" y="18903"/>
                  </a:lnTo>
                  <a:lnTo>
                    <a:pt x="7385" y="18931"/>
                  </a:lnTo>
                  <a:cubicBezTo>
                    <a:pt x="7381" y="18938"/>
                    <a:pt x="7380" y="18947"/>
                    <a:pt x="7377" y="18954"/>
                  </a:cubicBezTo>
                  <a:cubicBezTo>
                    <a:pt x="7376" y="18957"/>
                    <a:pt x="7376" y="18959"/>
                    <a:pt x="7375" y="18963"/>
                  </a:cubicBezTo>
                  <a:lnTo>
                    <a:pt x="7370" y="18985"/>
                  </a:lnTo>
                  <a:lnTo>
                    <a:pt x="7371" y="18985"/>
                  </a:lnTo>
                  <a:cubicBezTo>
                    <a:pt x="7340" y="19111"/>
                    <a:pt x="7317" y="19241"/>
                    <a:pt x="7303" y="19374"/>
                  </a:cubicBezTo>
                  <a:cubicBezTo>
                    <a:pt x="7168" y="19344"/>
                    <a:pt x="7028" y="19327"/>
                    <a:pt x="6884" y="19327"/>
                  </a:cubicBezTo>
                  <a:cubicBezTo>
                    <a:pt x="6641" y="19327"/>
                    <a:pt x="6409" y="19374"/>
                    <a:pt x="6194" y="19454"/>
                  </a:cubicBezTo>
                  <a:cubicBezTo>
                    <a:pt x="6193" y="19448"/>
                    <a:pt x="6193" y="19441"/>
                    <a:pt x="6189" y="19434"/>
                  </a:cubicBezTo>
                  <a:cubicBezTo>
                    <a:pt x="6175" y="19411"/>
                    <a:pt x="6146" y="19398"/>
                    <a:pt x="6113" y="19398"/>
                  </a:cubicBezTo>
                  <a:cubicBezTo>
                    <a:pt x="6089" y="19398"/>
                    <a:pt x="6063" y="19405"/>
                    <a:pt x="6040" y="19418"/>
                  </a:cubicBezTo>
                  <a:lnTo>
                    <a:pt x="6040" y="19128"/>
                  </a:lnTo>
                  <a:lnTo>
                    <a:pt x="6694" y="19128"/>
                  </a:lnTo>
                  <a:cubicBezTo>
                    <a:pt x="6810" y="19128"/>
                    <a:pt x="6904" y="19035"/>
                    <a:pt x="6904" y="18919"/>
                  </a:cubicBezTo>
                  <a:lnTo>
                    <a:pt x="6904" y="18870"/>
                  </a:lnTo>
                  <a:lnTo>
                    <a:pt x="7065" y="18870"/>
                  </a:lnTo>
                  <a:lnTo>
                    <a:pt x="7065" y="18733"/>
                  </a:lnTo>
                  <a:close/>
                  <a:moveTo>
                    <a:pt x="14704" y="19132"/>
                  </a:moveTo>
                  <a:cubicBezTo>
                    <a:pt x="14712" y="19172"/>
                    <a:pt x="14734" y="19210"/>
                    <a:pt x="14752" y="19246"/>
                  </a:cubicBezTo>
                  <a:cubicBezTo>
                    <a:pt x="14767" y="19273"/>
                    <a:pt x="14781" y="19299"/>
                    <a:pt x="14782" y="19315"/>
                  </a:cubicBezTo>
                  <a:cubicBezTo>
                    <a:pt x="14789" y="19389"/>
                    <a:pt x="14736" y="19454"/>
                    <a:pt x="14665" y="19460"/>
                  </a:cubicBezTo>
                  <a:cubicBezTo>
                    <a:pt x="14661" y="19461"/>
                    <a:pt x="14657" y="19461"/>
                    <a:pt x="14652" y="19461"/>
                  </a:cubicBezTo>
                  <a:cubicBezTo>
                    <a:pt x="14585" y="19461"/>
                    <a:pt x="14530" y="19407"/>
                    <a:pt x="14524" y="19337"/>
                  </a:cubicBezTo>
                  <a:cubicBezTo>
                    <a:pt x="14523" y="19321"/>
                    <a:pt x="14534" y="19291"/>
                    <a:pt x="14542" y="19262"/>
                  </a:cubicBezTo>
                  <a:cubicBezTo>
                    <a:pt x="14556" y="19225"/>
                    <a:pt x="14568" y="19183"/>
                    <a:pt x="14572" y="19143"/>
                  </a:cubicBezTo>
                  <a:lnTo>
                    <a:pt x="14655" y="19137"/>
                  </a:lnTo>
                  <a:lnTo>
                    <a:pt x="14704" y="19132"/>
                  </a:lnTo>
                  <a:close/>
                  <a:moveTo>
                    <a:pt x="14727" y="19490"/>
                  </a:moveTo>
                  <a:lnTo>
                    <a:pt x="14727" y="19490"/>
                  </a:lnTo>
                  <a:cubicBezTo>
                    <a:pt x="14725" y="19497"/>
                    <a:pt x="14724" y="19506"/>
                    <a:pt x="14725" y="19513"/>
                  </a:cubicBezTo>
                  <a:cubicBezTo>
                    <a:pt x="14727" y="19521"/>
                    <a:pt x="14729" y="19529"/>
                    <a:pt x="14731" y="19537"/>
                  </a:cubicBezTo>
                  <a:cubicBezTo>
                    <a:pt x="14715" y="19534"/>
                    <a:pt x="14700" y="19532"/>
                    <a:pt x="14684" y="19532"/>
                  </a:cubicBezTo>
                  <a:cubicBezTo>
                    <a:pt x="14681" y="19532"/>
                    <a:pt x="14677" y="19532"/>
                    <a:pt x="14674" y="19532"/>
                  </a:cubicBezTo>
                  <a:cubicBezTo>
                    <a:pt x="14655" y="19533"/>
                    <a:pt x="14636" y="19539"/>
                    <a:pt x="14619" y="19548"/>
                  </a:cubicBezTo>
                  <a:cubicBezTo>
                    <a:pt x="14619" y="19539"/>
                    <a:pt x="14620" y="19532"/>
                    <a:pt x="14619" y="19524"/>
                  </a:cubicBezTo>
                  <a:cubicBezTo>
                    <a:pt x="14617" y="19516"/>
                    <a:pt x="14616" y="19508"/>
                    <a:pt x="14615" y="19501"/>
                  </a:cubicBezTo>
                  <a:lnTo>
                    <a:pt x="14615" y="19501"/>
                  </a:lnTo>
                  <a:cubicBezTo>
                    <a:pt x="14628" y="19505"/>
                    <a:pt x="14641" y="19507"/>
                    <a:pt x="14656" y="19507"/>
                  </a:cubicBezTo>
                  <a:cubicBezTo>
                    <a:pt x="14661" y="19507"/>
                    <a:pt x="14666" y="19507"/>
                    <a:pt x="14672" y="19506"/>
                  </a:cubicBezTo>
                  <a:cubicBezTo>
                    <a:pt x="14692" y="19505"/>
                    <a:pt x="14710" y="19497"/>
                    <a:pt x="14727" y="19490"/>
                  </a:cubicBezTo>
                  <a:close/>
                  <a:moveTo>
                    <a:pt x="7416" y="18995"/>
                  </a:moveTo>
                  <a:lnTo>
                    <a:pt x="8074" y="19172"/>
                  </a:lnTo>
                  <a:cubicBezTo>
                    <a:pt x="8041" y="19311"/>
                    <a:pt x="8023" y="19454"/>
                    <a:pt x="8017" y="19602"/>
                  </a:cubicBezTo>
                  <a:lnTo>
                    <a:pt x="7337" y="19602"/>
                  </a:lnTo>
                  <a:cubicBezTo>
                    <a:pt x="7341" y="19394"/>
                    <a:pt x="7369" y="19190"/>
                    <a:pt x="7416" y="18995"/>
                  </a:cubicBezTo>
                  <a:close/>
                  <a:moveTo>
                    <a:pt x="12904" y="18995"/>
                  </a:moveTo>
                  <a:cubicBezTo>
                    <a:pt x="12952" y="19190"/>
                    <a:pt x="12979" y="19394"/>
                    <a:pt x="12983" y="19602"/>
                  </a:cubicBezTo>
                  <a:lnTo>
                    <a:pt x="12303" y="19602"/>
                  </a:lnTo>
                  <a:cubicBezTo>
                    <a:pt x="12299" y="19454"/>
                    <a:pt x="12279" y="19311"/>
                    <a:pt x="12246" y="19172"/>
                  </a:cubicBezTo>
                  <a:lnTo>
                    <a:pt x="12904" y="18995"/>
                  </a:lnTo>
                  <a:close/>
                  <a:moveTo>
                    <a:pt x="13878" y="19326"/>
                  </a:moveTo>
                  <a:cubicBezTo>
                    <a:pt x="13944" y="19326"/>
                    <a:pt x="13999" y="19379"/>
                    <a:pt x="14006" y="19450"/>
                  </a:cubicBezTo>
                  <a:cubicBezTo>
                    <a:pt x="14004" y="19469"/>
                    <a:pt x="13994" y="19501"/>
                    <a:pt x="13983" y="19532"/>
                  </a:cubicBezTo>
                  <a:cubicBezTo>
                    <a:pt x="13971" y="19569"/>
                    <a:pt x="13957" y="19608"/>
                    <a:pt x="13955" y="19648"/>
                  </a:cubicBezTo>
                  <a:lnTo>
                    <a:pt x="13885" y="19650"/>
                  </a:lnTo>
                  <a:lnTo>
                    <a:pt x="13823" y="19653"/>
                  </a:lnTo>
                  <a:cubicBezTo>
                    <a:pt x="13814" y="19612"/>
                    <a:pt x="13793" y="19574"/>
                    <a:pt x="13775" y="19538"/>
                  </a:cubicBezTo>
                  <a:cubicBezTo>
                    <a:pt x="13762" y="19513"/>
                    <a:pt x="13749" y="19489"/>
                    <a:pt x="13747" y="19474"/>
                  </a:cubicBezTo>
                  <a:cubicBezTo>
                    <a:pt x="13741" y="19401"/>
                    <a:pt x="13791" y="19337"/>
                    <a:pt x="13862" y="19327"/>
                  </a:cubicBezTo>
                  <a:cubicBezTo>
                    <a:pt x="13867" y="19326"/>
                    <a:pt x="13872" y="19326"/>
                    <a:pt x="13878" y="19326"/>
                  </a:cubicBezTo>
                  <a:close/>
                  <a:moveTo>
                    <a:pt x="12984" y="19648"/>
                  </a:moveTo>
                  <a:lnTo>
                    <a:pt x="12984" y="19665"/>
                  </a:lnTo>
                  <a:lnTo>
                    <a:pt x="12984" y="19682"/>
                  </a:lnTo>
                  <a:lnTo>
                    <a:pt x="12304" y="19682"/>
                  </a:lnTo>
                  <a:lnTo>
                    <a:pt x="12304" y="19665"/>
                  </a:lnTo>
                  <a:cubicBezTo>
                    <a:pt x="12305" y="19660"/>
                    <a:pt x="12304" y="19653"/>
                    <a:pt x="12304" y="19648"/>
                  </a:cubicBezTo>
                  <a:close/>
                  <a:moveTo>
                    <a:pt x="8016" y="19648"/>
                  </a:moveTo>
                  <a:lnTo>
                    <a:pt x="8016" y="19665"/>
                  </a:lnTo>
                  <a:lnTo>
                    <a:pt x="8016" y="19684"/>
                  </a:lnTo>
                  <a:lnTo>
                    <a:pt x="7336" y="19684"/>
                  </a:lnTo>
                  <a:lnTo>
                    <a:pt x="7336" y="19665"/>
                  </a:lnTo>
                  <a:lnTo>
                    <a:pt x="7336" y="19648"/>
                  </a:lnTo>
                  <a:close/>
                  <a:moveTo>
                    <a:pt x="6885" y="19371"/>
                  </a:moveTo>
                  <a:cubicBezTo>
                    <a:pt x="7028" y="19371"/>
                    <a:pt x="7167" y="19389"/>
                    <a:pt x="7301" y="19417"/>
                  </a:cubicBezTo>
                  <a:cubicBezTo>
                    <a:pt x="7297" y="19465"/>
                    <a:pt x="7295" y="19513"/>
                    <a:pt x="7292" y="19560"/>
                  </a:cubicBezTo>
                  <a:cubicBezTo>
                    <a:pt x="7160" y="19531"/>
                    <a:pt x="7025" y="19512"/>
                    <a:pt x="6885" y="19512"/>
                  </a:cubicBezTo>
                  <a:cubicBezTo>
                    <a:pt x="6618" y="19512"/>
                    <a:pt x="6368" y="19573"/>
                    <a:pt x="6141" y="19676"/>
                  </a:cubicBezTo>
                  <a:lnTo>
                    <a:pt x="6100" y="19687"/>
                  </a:lnTo>
                  <a:cubicBezTo>
                    <a:pt x="6090" y="19660"/>
                    <a:pt x="6079" y="19633"/>
                    <a:pt x="6066" y="19606"/>
                  </a:cubicBezTo>
                  <a:lnTo>
                    <a:pt x="6130" y="19570"/>
                  </a:lnTo>
                  <a:cubicBezTo>
                    <a:pt x="6160" y="19553"/>
                    <a:pt x="6181" y="19529"/>
                    <a:pt x="6192" y="19502"/>
                  </a:cubicBezTo>
                  <a:cubicBezTo>
                    <a:pt x="6406" y="19418"/>
                    <a:pt x="6640" y="19371"/>
                    <a:pt x="6885" y="19371"/>
                  </a:cubicBezTo>
                  <a:close/>
                  <a:moveTo>
                    <a:pt x="14688" y="19575"/>
                  </a:moveTo>
                  <a:cubicBezTo>
                    <a:pt x="14756" y="19576"/>
                    <a:pt x="14813" y="19628"/>
                    <a:pt x="14819" y="19698"/>
                  </a:cubicBezTo>
                  <a:cubicBezTo>
                    <a:pt x="14820" y="19712"/>
                    <a:pt x="14811" y="19743"/>
                    <a:pt x="14804" y="19770"/>
                  </a:cubicBezTo>
                  <a:cubicBezTo>
                    <a:pt x="14791" y="19808"/>
                    <a:pt x="14778" y="19850"/>
                    <a:pt x="14778" y="19891"/>
                  </a:cubicBezTo>
                  <a:lnTo>
                    <a:pt x="14646" y="19906"/>
                  </a:lnTo>
                  <a:cubicBezTo>
                    <a:pt x="14637" y="19868"/>
                    <a:pt x="14615" y="19829"/>
                    <a:pt x="14595" y="19796"/>
                  </a:cubicBezTo>
                  <a:cubicBezTo>
                    <a:pt x="14579" y="19769"/>
                    <a:pt x="14563" y="19742"/>
                    <a:pt x="14562" y="19724"/>
                  </a:cubicBezTo>
                  <a:cubicBezTo>
                    <a:pt x="14558" y="19687"/>
                    <a:pt x="14568" y="19650"/>
                    <a:pt x="14592" y="19622"/>
                  </a:cubicBezTo>
                  <a:cubicBezTo>
                    <a:pt x="14613" y="19595"/>
                    <a:pt x="14642" y="19578"/>
                    <a:pt x="14676" y="19575"/>
                  </a:cubicBezTo>
                  <a:close/>
                  <a:moveTo>
                    <a:pt x="13955" y="19692"/>
                  </a:moveTo>
                  <a:cubicBezTo>
                    <a:pt x="13961" y="19731"/>
                    <a:pt x="13978" y="19770"/>
                    <a:pt x="13994" y="19805"/>
                  </a:cubicBezTo>
                  <a:cubicBezTo>
                    <a:pt x="14007" y="19835"/>
                    <a:pt x="14022" y="19865"/>
                    <a:pt x="14022" y="19884"/>
                  </a:cubicBezTo>
                  <a:cubicBezTo>
                    <a:pt x="14022" y="19921"/>
                    <a:pt x="14008" y="19955"/>
                    <a:pt x="13983" y="19980"/>
                  </a:cubicBezTo>
                  <a:cubicBezTo>
                    <a:pt x="13961" y="20007"/>
                    <a:pt x="13929" y="20019"/>
                    <a:pt x="13894" y="20019"/>
                  </a:cubicBezTo>
                  <a:lnTo>
                    <a:pt x="13890" y="20019"/>
                  </a:lnTo>
                  <a:cubicBezTo>
                    <a:pt x="13819" y="20017"/>
                    <a:pt x="13762" y="19958"/>
                    <a:pt x="13762" y="19884"/>
                  </a:cubicBezTo>
                  <a:cubicBezTo>
                    <a:pt x="13762" y="19869"/>
                    <a:pt x="13773" y="19843"/>
                    <a:pt x="13785" y="19818"/>
                  </a:cubicBezTo>
                  <a:cubicBezTo>
                    <a:pt x="13801" y="19781"/>
                    <a:pt x="13817" y="19740"/>
                    <a:pt x="13821" y="19700"/>
                  </a:cubicBezTo>
                  <a:lnTo>
                    <a:pt x="13955" y="19692"/>
                  </a:lnTo>
                  <a:close/>
                  <a:moveTo>
                    <a:pt x="13834" y="20054"/>
                  </a:moveTo>
                  <a:lnTo>
                    <a:pt x="13834" y="20054"/>
                  </a:lnTo>
                  <a:cubicBezTo>
                    <a:pt x="13851" y="20060"/>
                    <a:pt x="13870" y="20066"/>
                    <a:pt x="13889" y="20066"/>
                  </a:cubicBezTo>
                  <a:lnTo>
                    <a:pt x="13897" y="20066"/>
                  </a:lnTo>
                  <a:cubicBezTo>
                    <a:pt x="13913" y="20066"/>
                    <a:pt x="13930" y="20061"/>
                    <a:pt x="13946" y="20056"/>
                  </a:cubicBezTo>
                  <a:lnTo>
                    <a:pt x="13946" y="20056"/>
                  </a:lnTo>
                  <a:lnTo>
                    <a:pt x="13942" y="20080"/>
                  </a:lnTo>
                  <a:cubicBezTo>
                    <a:pt x="13943" y="20090"/>
                    <a:pt x="13944" y="20097"/>
                    <a:pt x="13944" y="20106"/>
                  </a:cubicBezTo>
                  <a:cubicBezTo>
                    <a:pt x="13927" y="20097"/>
                    <a:pt x="13908" y="20093"/>
                    <a:pt x="13888" y="20092"/>
                  </a:cubicBezTo>
                  <a:lnTo>
                    <a:pt x="13881" y="20092"/>
                  </a:lnTo>
                  <a:cubicBezTo>
                    <a:pt x="13864" y="20092"/>
                    <a:pt x="13847" y="20095"/>
                    <a:pt x="13831" y="20100"/>
                  </a:cubicBezTo>
                  <a:lnTo>
                    <a:pt x="13835" y="20076"/>
                  </a:lnTo>
                  <a:cubicBezTo>
                    <a:pt x="13835" y="20069"/>
                    <a:pt x="13834" y="20061"/>
                    <a:pt x="13834" y="20054"/>
                  </a:cubicBezTo>
                  <a:close/>
                  <a:moveTo>
                    <a:pt x="6174" y="20127"/>
                  </a:moveTo>
                  <a:cubicBezTo>
                    <a:pt x="6168" y="20130"/>
                    <a:pt x="6162" y="20134"/>
                    <a:pt x="6156" y="20138"/>
                  </a:cubicBezTo>
                  <a:cubicBezTo>
                    <a:pt x="6156" y="20134"/>
                    <a:pt x="6157" y="20130"/>
                    <a:pt x="6157" y="20127"/>
                  </a:cubicBezTo>
                  <a:close/>
                  <a:moveTo>
                    <a:pt x="14783" y="19937"/>
                  </a:moveTo>
                  <a:cubicBezTo>
                    <a:pt x="14794" y="19976"/>
                    <a:pt x="14816" y="20013"/>
                    <a:pt x="14836" y="20048"/>
                  </a:cubicBezTo>
                  <a:cubicBezTo>
                    <a:pt x="14852" y="20072"/>
                    <a:pt x="14868" y="20098"/>
                    <a:pt x="14869" y="20114"/>
                  </a:cubicBezTo>
                  <a:cubicBezTo>
                    <a:pt x="14878" y="20188"/>
                    <a:pt x="14830" y="20255"/>
                    <a:pt x="14758" y="20265"/>
                  </a:cubicBezTo>
                  <a:cubicBezTo>
                    <a:pt x="14753" y="20266"/>
                    <a:pt x="14747" y="20266"/>
                    <a:pt x="14741" y="20266"/>
                  </a:cubicBezTo>
                  <a:cubicBezTo>
                    <a:pt x="14677" y="20266"/>
                    <a:pt x="14621" y="20214"/>
                    <a:pt x="14613" y="20148"/>
                  </a:cubicBezTo>
                  <a:cubicBezTo>
                    <a:pt x="14609" y="20132"/>
                    <a:pt x="14619" y="20101"/>
                    <a:pt x="14628" y="20071"/>
                  </a:cubicBezTo>
                  <a:cubicBezTo>
                    <a:pt x="14639" y="20034"/>
                    <a:pt x="14652" y="19992"/>
                    <a:pt x="14652" y="19953"/>
                  </a:cubicBezTo>
                  <a:lnTo>
                    <a:pt x="14763" y="19939"/>
                  </a:lnTo>
                  <a:lnTo>
                    <a:pt x="14783" y="19937"/>
                  </a:lnTo>
                  <a:close/>
                  <a:moveTo>
                    <a:pt x="8017" y="19728"/>
                  </a:moveTo>
                  <a:cubicBezTo>
                    <a:pt x="8021" y="19876"/>
                    <a:pt x="8041" y="20019"/>
                    <a:pt x="8073" y="20158"/>
                  </a:cubicBezTo>
                  <a:lnTo>
                    <a:pt x="7416" y="20335"/>
                  </a:lnTo>
                  <a:cubicBezTo>
                    <a:pt x="7369" y="20139"/>
                    <a:pt x="7340" y="19936"/>
                    <a:pt x="7337" y="19728"/>
                  </a:cubicBezTo>
                  <a:close/>
                  <a:moveTo>
                    <a:pt x="12984" y="19728"/>
                  </a:moveTo>
                  <a:cubicBezTo>
                    <a:pt x="12979" y="19936"/>
                    <a:pt x="12953" y="20139"/>
                    <a:pt x="12905" y="20335"/>
                  </a:cubicBezTo>
                  <a:lnTo>
                    <a:pt x="12247" y="20158"/>
                  </a:lnTo>
                  <a:cubicBezTo>
                    <a:pt x="12280" y="20019"/>
                    <a:pt x="12299" y="19876"/>
                    <a:pt x="12304" y="19728"/>
                  </a:cubicBezTo>
                  <a:close/>
                  <a:moveTo>
                    <a:pt x="14820" y="20293"/>
                  </a:moveTo>
                  <a:lnTo>
                    <a:pt x="14820" y="20293"/>
                  </a:lnTo>
                  <a:cubicBezTo>
                    <a:pt x="14819" y="20301"/>
                    <a:pt x="14819" y="20308"/>
                    <a:pt x="14820" y="20317"/>
                  </a:cubicBezTo>
                  <a:cubicBezTo>
                    <a:pt x="14821" y="20324"/>
                    <a:pt x="14825" y="20332"/>
                    <a:pt x="14826" y="20340"/>
                  </a:cubicBezTo>
                  <a:cubicBezTo>
                    <a:pt x="14814" y="20337"/>
                    <a:pt x="14801" y="20336"/>
                    <a:pt x="14788" y="20336"/>
                  </a:cubicBezTo>
                  <a:cubicBezTo>
                    <a:pt x="14782" y="20336"/>
                    <a:pt x="14775" y="20336"/>
                    <a:pt x="14769" y="20337"/>
                  </a:cubicBezTo>
                  <a:cubicBezTo>
                    <a:pt x="14750" y="20340"/>
                    <a:pt x="14731" y="20346"/>
                    <a:pt x="14715" y="20356"/>
                  </a:cubicBezTo>
                  <a:cubicBezTo>
                    <a:pt x="14715" y="20347"/>
                    <a:pt x="14715" y="20340"/>
                    <a:pt x="14714" y="20331"/>
                  </a:cubicBezTo>
                  <a:cubicBezTo>
                    <a:pt x="14712" y="20324"/>
                    <a:pt x="14710" y="20318"/>
                    <a:pt x="14709" y="20309"/>
                  </a:cubicBezTo>
                  <a:lnTo>
                    <a:pt x="14709" y="20309"/>
                  </a:lnTo>
                  <a:cubicBezTo>
                    <a:pt x="14719" y="20312"/>
                    <a:pt x="14731" y="20313"/>
                    <a:pt x="14742" y="20313"/>
                  </a:cubicBezTo>
                  <a:cubicBezTo>
                    <a:pt x="14751" y="20313"/>
                    <a:pt x="14758" y="20313"/>
                    <a:pt x="14767" y="20312"/>
                  </a:cubicBezTo>
                  <a:cubicBezTo>
                    <a:pt x="14787" y="20309"/>
                    <a:pt x="14804" y="20303"/>
                    <a:pt x="14820" y="20293"/>
                  </a:cubicBezTo>
                  <a:close/>
                  <a:moveTo>
                    <a:pt x="8085" y="20203"/>
                  </a:moveTo>
                  <a:cubicBezTo>
                    <a:pt x="8087" y="20214"/>
                    <a:pt x="8091" y="20225"/>
                    <a:pt x="8093" y="20238"/>
                  </a:cubicBezTo>
                  <a:lnTo>
                    <a:pt x="7436" y="20414"/>
                  </a:lnTo>
                  <a:cubicBezTo>
                    <a:pt x="7433" y="20402"/>
                    <a:pt x="7431" y="20391"/>
                    <a:pt x="7427" y="20380"/>
                  </a:cubicBezTo>
                  <a:lnTo>
                    <a:pt x="8085" y="20203"/>
                  </a:lnTo>
                  <a:close/>
                  <a:moveTo>
                    <a:pt x="12236" y="20203"/>
                  </a:moveTo>
                  <a:lnTo>
                    <a:pt x="12893" y="20380"/>
                  </a:lnTo>
                  <a:cubicBezTo>
                    <a:pt x="12891" y="20391"/>
                    <a:pt x="12886" y="20402"/>
                    <a:pt x="12884" y="20414"/>
                  </a:cubicBezTo>
                  <a:lnTo>
                    <a:pt x="12226" y="20238"/>
                  </a:lnTo>
                  <a:cubicBezTo>
                    <a:pt x="12229" y="20225"/>
                    <a:pt x="12232" y="20214"/>
                    <a:pt x="12236" y="20203"/>
                  </a:cubicBezTo>
                  <a:close/>
                  <a:moveTo>
                    <a:pt x="13885" y="20137"/>
                  </a:moveTo>
                  <a:cubicBezTo>
                    <a:pt x="13918" y="20138"/>
                    <a:pt x="13947" y="20154"/>
                    <a:pt x="13970" y="20180"/>
                  </a:cubicBezTo>
                  <a:cubicBezTo>
                    <a:pt x="13996" y="20207"/>
                    <a:pt x="14006" y="20245"/>
                    <a:pt x="14003" y="20283"/>
                  </a:cubicBezTo>
                  <a:cubicBezTo>
                    <a:pt x="14002" y="20301"/>
                    <a:pt x="13985" y="20330"/>
                    <a:pt x="13967" y="20360"/>
                  </a:cubicBezTo>
                  <a:cubicBezTo>
                    <a:pt x="13950" y="20396"/>
                    <a:pt x="13929" y="20433"/>
                    <a:pt x="13919" y="20470"/>
                  </a:cubicBezTo>
                  <a:lnTo>
                    <a:pt x="13787" y="20449"/>
                  </a:lnTo>
                  <a:cubicBezTo>
                    <a:pt x="13787" y="20408"/>
                    <a:pt x="13774" y="20365"/>
                    <a:pt x="13762" y="20327"/>
                  </a:cubicBezTo>
                  <a:cubicBezTo>
                    <a:pt x="13754" y="20301"/>
                    <a:pt x="13745" y="20274"/>
                    <a:pt x="13746" y="20260"/>
                  </a:cubicBezTo>
                  <a:cubicBezTo>
                    <a:pt x="13753" y="20191"/>
                    <a:pt x="13811" y="20137"/>
                    <a:pt x="13880" y="20137"/>
                  </a:cubicBezTo>
                  <a:close/>
                  <a:moveTo>
                    <a:pt x="14795" y="20382"/>
                  </a:moveTo>
                  <a:cubicBezTo>
                    <a:pt x="14857" y="20382"/>
                    <a:pt x="14913" y="20430"/>
                    <a:pt x="14922" y="20497"/>
                  </a:cubicBezTo>
                  <a:cubicBezTo>
                    <a:pt x="14925" y="20513"/>
                    <a:pt x="14916" y="20541"/>
                    <a:pt x="14909" y="20571"/>
                  </a:cubicBezTo>
                  <a:cubicBezTo>
                    <a:pt x="14898" y="20609"/>
                    <a:pt x="14887" y="20651"/>
                    <a:pt x="14888" y="20692"/>
                  </a:cubicBezTo>
                  <a:lnTo>
                    <a:pt x="14756" y="20712"/>
                  </a:lnTo>
                  <a:cubicBezTo>
                    <a:pt x="14746" y="20673"/>
                    <a:pt x="14721" y="20636"/>
                    <a:pt x="14702" y="20603"/>
                  </a:cubicBezTo>
                  <a:cubicBezTo>
                    <a:pt x="14685" y="20577"/>
                    <a:pt x="14669" y="20551"/>
                    <a:pt x="14666" y="20535"/>
                  </a:cubicBezTo>
                  <a:cubicBezTo>
                    <a:pt x="14661" y="20498"/>
                    <a:pt x="14670" y="20461"/>
                    <a:pt x="14693" y="20433"/>
                  </a:cubicBezTo>
                  <a:cubicBezTo>
                    <a:pt x="14714" y="20404"/>
                    <a:pt x="14742" y="20387"/>
                    <a:pt x="14775" y="20383"/>
                  </a:cubicBezTo>
                  <a:cubicBezTo>
                    <a:pt x="14780" y="20382"/>
                    <a:pt x="14788" y="20382"/>
                    <a:pt x="14793" y="20382"/>
                  </a:cubicBezTo>
                  <a:cubicBezTo>
                    <a:pt x="14794" y="20382"/>
                    <a:pt x="14794" y="20382"/>
                    <a:pt x="14795" y="20382"/>
                  </a:cubicBezTo>
                  <a:close/>
                  <a:moveTo>
                    <a:pt x="5979" y="20622"/>
                  </a:moveTo>
                  <a:lnTo>
                    <a:pt x="5997" y="20633"/>
                  </a:lnTo>
                  <a:lnTo>
                    <a:pt x="5997" y="20771"/>
                  </a:lnTo>
                  <a:cubicBezTo>
                    <a:pt x="5989" y="20762"/>
                    <a:pt x="5984" y="20751"/>
                    <a:pt x="5976" y="20744"/>
                  </a:cubicBezTo>
                  <a:lnTo>
                    <a:pt x="5924" y="20692"/>
                  </a:lnTo>
                  <a:cubicBezTo>
                    <a:pt x="5944" y="20668"/>
                    <a:pt x="5962" y="20645"/>
                    <a:pt x="5979" y="20622"/>
                  </a:cubicBezTo>
                  <a:close/>
                  <a:moveTo>
                    <a:pt x="13781" y="20494"/>
                  </a:moveTo>
                  <a:lnTo>
                    <a:pt x="13912" y="20514"/>
                  </a:lnTo>
                  <a:cubicBezTo>
                    <a:pt x="13911" y="20552"/>
                    <a:pt x="13920" y="20594"/>
                    <a:pt x="13928" y="20631"/>
                  </a:cubicBezTo>
                  <a:cubicBezTo>
                    <a:pt x="13935" y="20665"/>
                    <a:pt x="13943" y="20697"/>
                    <a:pt x="13939" y="20714"/>
                  </a:cubicBezTo>
                  <a:cubicBezTo>
                    <a:pt x="13926" y="20778"/>
                    <a:pt x="13871" y="20825"/>
                    <a:pt x="13812" y="20825"/>
                  </a:cubicBezTo>
                  <a:cubicBezTo>
                    <a:pt x="13802" y="20825"/>
                    <a:pt x="13792" y="20823"/>
                    <a:pt x="13783" y="20821"/>
                  </a:cubicBezTo>
                  <a:cubicBezTo>
                    <a:pt x="13714" y="20803"/>
                    <a:pt x="13671" y="20734"/>
                    <a:pt x="13686" y="20663"/>
                  </a:cubicBezTo>
                  <a:cubicBezTo>
                    <a:pt x="13688" y="20650"/>
                    <a:pt x="13704" y="20626"/>
                    <a:pt x="13719" y="20603"/>
                  </a:cubicBezTo>
                  <a:cubicBezTo>
                    <a:pt x="13743" y="20571"/>
                    <a:pt x="13769" y="20534"/>
                    <a:pt x="13781" y="20494"/>
                  </a:cubicBezTo>
                  <a:close/>
                  <a:moveTo>
                    <a:pt x="13722" y="20842"/>
                  </a:moveTo>
                  <a:cubicBezTo>
                    <a:pt x="13737" y="20852"/>
                    <a:pt x="13754" y="20861"/>
                    <a:pt x="13774" y="20866"/>
                  </a:cubicBezTo>
                  <a:cubicBezTo>
                    <a:pt x="13787" y="20869"/>
                    <a:pt x="13802" y="20871"/>
                    <a:pt x="13814" y="20871"/>
                  </a:cubicBezTo>
                  <a:cubicBezTo>
                    <a:pt x="13820" y="20871"/>
                    <a:pt x="13825" y="20869"/>
                    <a:pt x="13832" y="20869"/>
                  </a:cubicBezTo>
                  <a:cubicBezTo>
                    <a:pt x="13827" y="20877"/>
                    <a:pt x="13823" y="20884"/>
                    <a:pt x="13822" y="20892"/>
                  </a:cubicBezTo>
                  <a:cubicBezTo>
                    <a:pt x="13819" y="20900"/>
                    <a:pt x="13819" y="20908"/>
                    <a:pt x="13817" y="20916"/>
                  </a:cubicBezTo>
                  <a:cubicBezTo>
                    <a:pt x="13802" y="20905"/>
                    <a:pt x="13785" y="20897"/>
                    <a:pt x="13766" y="20891"/>
                  </a:cubicBezTo>
                  <a:cubicBezTo>
                    <a:pt x="13753" y="20888"/>
                    <a:pt x="13740" y="20887"/>
                    <a:pt x="13727" y="20887"/>
                  </a:cubicBezTo>
                  <a:cubicBezTo>
                    <a:pt x="13721" y="20887"/>
                    <a:pt x="13715" y="20887"/>
                    <a:pt x="13709" y="20887"/>
                  </a:cubicBezTo>
                  <a:cubicBezTo>
                    <a:pt x="13712" y="20879"/>
                    <a:pt x="13716" y="20872"/>
                    <a:pt x="13717" y="20865"/>
                  </a:cubicBezTo>
                  <a:cubicBezTo>
                    <a:pt x="13718" y="20857"/>
                    <a:pt x="13719" y="20850"/>
                    <a:pt x="13722" y="20842"/>
                  </a:cubicBezTo>
                  <a:close/>
                  <a:moveTo>
                    <a:pt x="12213" y="20281"/>
                  </a:moveTo>
                  <a:lnTo>
                    <a:pt x="12870" y="20457"/>
                  </a:lnTo>
                  <a:cubicBezTo>
                    <a:pt x="12812" y="20655"/>
                    <a:pt x="12733" y="20845"/>
                    <a:pt x="12636" y="21021"/>
                  </a:cubicBezTo>
                  <a:lnTo>
                    <a:pt x="12047" y="20681"/>
                  </a:lnTo>
                  <a:cubicBezTo>
                    <a:pt x="12115" y="20555"/>
                    <a:pt x="12171" y="20420"/>
                    <a:pt x="12213" y="20281"/>
                  </a:cubicBezTo>
                  <a:close/>
                  <a:moveTo>
                    <a:pt x="8107" y="20282"/>
                  </a:moveTo>
                  <a:cubicBezTo>
                    <a:pt x="8149" y="20422"/>
                    <a:pt x="8204" y="20556"/>
                    <a:pt x="8273" y="20683"/>
                  </a:cubicBezTo>
                  <a:lnTo>
                    <a:pt x="7684" y="21023"/>
                  </a:lnTo>
                  <a:cubicBezTo>
                    <a:pt x="7586" y="20845"/>
                    <a:pt x="7507" y="20656"/>
                    <a:pt x="7449" y="20459"/>
                  </a:cubicBezTo>
                  <a:lnTo>
                    <a:pt x="8107" y="20282"/>
                  </a:lnTo>
                  <a:close/>
                  <a:moveTo>
                    <a:pt x="14895" y="20738"/>
                  </a:moveTo>
                  <a:cubicBezTo>
                    <a:pt x="14906" y="20775"/>
                    <a:pt x="14930" y="20812"/>
                    <a:pt x="14951" y="20845"/>
                  </a:cubicBezTo>
                  <a:cubicBezTo>
                    <a:pt x="14967" y="20870"/>
                    <a:pt x="14984" y="20897"/>
                    <a:pt x="14987" y="20912"/>
                  </a:cubicBezTo>
                  <a:cubicBezTo>
                    <a:pt x="14999" y="20984"/>
                    <a:pt x="14951" y="21055"/>
                    <a:pt x="14882" y="21066"/>
                  </a:cubicBezTo>
                  <a:cubicBezTo>
                    <a:pt x="14875" y="21068"/>
                    <a:pt x="14868" y="21068"/>
                    <a:pt x="14861" y="21068"/>
                  </a:cubicBezTo>
                  <a:cubicBezTo>
                    <a:pt x="14798" y="21068"/>
                    <a:pt x="14743" y="21020"/>
                    <a:pt x="14731" y="20955"/>
                  </a:cubicBezTo>
                  <a:cubicBezTo>
                    <a:pt x="14729" y="20939"/>
                    <a:pt x="14736" y="20908"/>
                    <a:pt x="14744" y="20878"/>
                  </a:cubicBezTo>
                  <a:cubicBezTo>
                    <a:pt x="14753" y="20840"/>
                    <a:pt x="14766" y="20797"/>
                    <a:pt x="14763" y="20757"/>
                  </a:cubicBezTo>
                  <a:lnTo>
                    <a:pt x="14827" y="20749"/>
                  </a:lnTo>
                  <a:lnTo>
                    <a:pt x="14895" y="20738"/>
                  </a:lnTo>
                  <a:close/>
                  <a:moveTo>
                    <a:pt x="8296" y="20723"/>
                  </a:moveTo>
                  <a:cubicBezTo>
                    <a:pt x="8301" y="20733"/>
                    <a:pt x="8307" y="20744"/>
                    <a:pt x="8313" y="20752"/>
                  </a:cubicBezTo>
                  <a:lnTo>
                    <a:pt x="7722" y="21093"/>
                  </a:lnTo>
                  <a:cubicBezTo>
                    <a:pt x="7717" y="21082"/>
                    <a:pt x="7710" y="21072"/>
                    <a:pt x="7705" y="21062"/>
                  </a:cubicBezTo>
                  <a:lnTo>
                    <a:pt x="8296" y="20723"/>
                  </a:lnTo>
                  <a:close/>
                  <a:moveTo>
                    <a:pt x="12025" y="20721"/>
                  </a:moveTo>
                  <a:lnTo>
                    <a:pt x="12615" y="21062"/>
                  </a:lnTo>
                  <a:cubicBezTo>
                    <a:pt x="12610" y="21073"/>
                    <a:pt x="12604" y="21083"/>
                    <a:pt x="12598" y="21093"/>
                  </a:cubicBezTo>
                  <a:lnTo>
                    <a:pt x="12008" y="20751"/>
                  </a:lnTo>
                  <a:cubicBezTo>
                    <a:pt x="12014" y="20741"/>
                    <a:pt x="12019" y="20731"/>
                    <a:pt x="12025" y="20721"/>
                  </a:cubicBezTo>
                  <a:close/>
                  <a:moveTo>
                    <a:pt x="5597" y="20998"/>
                  </a:moveTo>
                  <a:lnTo>
                    <a:pt x="5610" y="21021"/>
                  </a:lnTo>
                  <a:cubicBezTo>
                    <a:pt x="5633" y="21061"/>
                    <a:pt x="5671" y="21086"/>
                    <a:pt x="5706" y="21090"/>
                  </a:cubicBezTo>
                  <a:lnTo>
                    <a:pt x="5706" y="21095"/>
                  </a:lnTo>
                  <a:lnTo>
                    <a:pt x="5578" y="21095"/>
                  </a:lnTo>
                  <a:cubicBezTo>
                    <a:pt x="5583" y="21062"/>
                    <a:pt x="5590" y="21030"/>
                    <a:pt x="5597" y="20998"/>
                  </a:cubicBezTo>
                  <a:close/>
                  <a:moveTo>
                    <a:pt x="7086" y="19988"/>
                  </a:moveTo>
                  <a:cubicBezTo>
                    <a:pt x="7166" y="20000"/>
                    <a:pt x="7243" y="20019"/>
                    <a:pt x="7318" y="20046"/>
                  </a:cubicBezTo>
                  <a:cubicBezTo>
                    <a:pt x="7329" y="20148"/>
                    <a:pt x="7348" y="20249"/>
                    <a:pt x="7373" y="20346"/>
                  </a:cubicBezTo>
                  <a:lnTo>
                    <a:pt x="7378" y="20369"/>
                  </a:lnTo>
                  <a:cubicBezTo>
                    <a:pt x="7379" y="20371"/>
                    <a:pt x="7379" y="20376"/>
                    <a:pt x="7380" y="20378"/>
                  </a:cubicBezTo>
                  <a:cubicBezTo>
                    <a:pt x="7381" y="20383"/>
                    <a:pt x="7384" y="20390"/>
                    <a:pt x="7386" y="20396"/>
                  </a:cubicBezTo>
                  <a:cubicBezTo>
                    <a:pt x="7389" y="20407"/>
                    <a:pt x="7392" y="20419"/>
                    <a:pt x="7396" y="20433"/>
                  </a:cubicBezTo>
                  <a:lnTo>
                    <a:pt x="7407" y="20470"/>
                  </a:lnTo>
                  <a:cubicBezTo>
                    <a:pt x="7454" y="20631"/>
                    <a:pt x="7514" y="20788"/>
                    <a:pt x="7590" y="20937"/>
                  </a:cubicBezTo>
                  <a:lnTo>
                    <a:pt x="7590" y="21095"/>
                  </a:lnTo>
                  <a:lnTo>
                    <a:pt x="7364" y="21095"/>
                  </a:lnTo>
                  <a:cubicBezTo>
                    <a:pt x="7311" y="20970"/>
                    <a:pt x="7212" y="20871"/>
                    <a:pt x="7086" y="20819"/>
                  </a:cubicBezTo>
                  <a:lnTo>
                    <a:pt x="7086" y="19988"/>
                  </a:lnTo>
                  <a:close/>
                  <a:moveTo>
                    <a:pt x="7633" y="21026"/>
                  </a:moveTo>
                  <a:cubicBezTo>
                    <a:pt x="7638" y="21034"/>
                    <a:pt x="7640" y="21040"/>
                    <a:pt x="7644" y="21045"/>
                  </a:cubicBezTo>
                  <a:lnTo>
                    <a:pt x="7655" y="21065"/>
                  </a:lnTo>
                  <a:cubicBezTo>
                    <a:pt x="7660" y="21075"/>
                    <a:pt x="7666" y="21084"/>
                    <a:pt x="7671" y="21095"/>
                  </a:cubicBezTo>
                  <a:lnTo>
                    <a:pt x="7633" y="21095"/>
                  </a:lnTo>
                  <a:lnTo>
                    <a:pt x="7633" y="21026"/>
                  </a:lnTo>
                  <a:close/>
                  <a:moveTo>
                    <a:pt x="5799" y="20818"/>
                  </a:moveTo>
                  <a:lnTo>
                    <a:pt x="5850" y="20868"/>
                  </a:lnTo>
                  <a:cubicBezTo>
                    <a:pt x="5878" y="20896"/>
                    <a:pt x="5914" y="20911"/>
                    <a:pt x="5946" y="20911"/>
                  </a:cubicBezTo>
                  <a:cubicBezTo>
                    <a:pt x="5965" y="20911"/>
                    <a:pt x="5983" y="20905"/>
                    <a:pt x="5997" y="20893"/>
                  </a:cubicBezTo>
                  <a:lnTo>
                    <a:pt x="5997" y="21096"/>
                  </a:lnTo>
                  <a:lnTo>
                    <a:pt x="5752" y="21096"/>
                  </a:lnTo>
                  <a:lnTo>
                    <a:pt x="5752" y="21079"/>
                  </a:lnTo>
                  <a:cubicBezTo>
                    <a:pt x="5791" y="21052"/>
                    <a:pt x="5797" y="20989"/>
                    <a:pt x="5765" y="20935"/>
                  </a:cubicBezTo>
                  <a:lnTo>
                    <a:pt x="5752" y="20914"/>
                  </a:lnTo>
                  <a:lnTo>
                    <a:pt x="5752" y="20852"/>
                  </a:lnTo>
                  <a:cubicBezTo>
                    <a:pt x="5768" y="20841"/>
                    <a:pt x="5783" y="20830"/>
                    <a:pt x="5799" y="20818"/>
                  </a:cubicBezTo>
                  <a:close/>
                  <a:moveTo>
                    <a:pt x="6684" y="19989"/>
                  </a:moveTo>
                  <a:lnTo>
                    <a:pt x="6684" y="20820"/>
                  </a:lnTo>
                  <a:cubicBezTo>
                    <a:pt x="6559" y="20872"/>
                    <a:pt x="6461" y="20972"/>
                    <a:pt x="6408" y="21096"/>
                  </a:cubicBezTo>
                  <a:lnTo>
                    <a:pt x="6041" y="21096"/>
                  </a:lnTo>
                  <a:lnTo>
                    <a:pt x="6041" y="20658"/>
                  </a:lnTo>
                  <a:cubicBezTo>
                    <a:pt x="6065" y="20672"/>
                    <a:pt x="6091" y="20678"/>
                    <a:pt x="6115" y="20678"/>
                  </a:cubicBezTo>
                  <a:cubicBezTo>
                    <a:pt x="6148" y="20678"/>
                    <a:pt x="6176" y="20666"/>
                    <a:pt x="6190" y="20642"/>
                  </a:cubicBezTo>
                  <a:cubicBezTo>
                    <a:pt x="6215" y="20598"/>
                    <a:pt x="6188" y="20538"/>
                    <a:pt x="6130" y="20503"/>
                  </a:cubicBezTo>
                  <a:lnTo>
                    <a:pt x="6066" y="20467"/>
                  </a:lnTo>
                  <a:cubicBezTo>
                    <a:pt x="6079" y="20440"/>
                    <a:pt x="6092" y="20413"/>
                    <a:pt x="6100" y="20386"/>
                  </a:cubicBezTo>
                  <a:lnTo>
                    <a:pt x="6171" y="20404"/>
                  </a:lnTo>
                  <a:cubicBezTo>
                    <a:pt x="6184" y="20408"/>
                    <a:pt x="6198" y="20410"/>
                    <a:pt x="6211" y="20410"/>
                  </a:cubicBezTo>
                  <a:cubicBezTo>
                    <a:pt x="6259" y="20410"/>
                    <a:pt x="6301" y="20387"/>
                    <a:pt x="6310" y="20350"/>
                  </a:cubicBezTo>
                  <a:cubicBezTo>
                    <a:pt x="6324" y="20303"/>
                    <a:pt x="6282" y="20251"/>
                    <a:pt x="6215" y="20233"/>
                  </a:cubicBezTo>
                  <a:lnTo>
                    <a:pt x="6145" y="20214"/>
                  </a:lnTo>
                  <a:cubicBezTo>
                    <a:pt x="6147" y="20209"/>
                    <a:pt x="6147" y="20204"/>
                    <a:pt x="6148" y="20199"/>
                  </a:cubicBezTo>
                  <a:cubicBezTo>
                    <a:pt x="6195" y="20167"/>
                    <a:pt x="6245" y="20138"/>
                    <a:pt x="6295" y="20113"/>
                  </a:cubicBezTo>
                  <a:lnTo>
                    <a:pt x="6304" y="20109"/>
                  </a:lnTo>
                  <a:cubicBezTo>
                    <a:pt x="6422" y="20051"/>
                    <a:pt x="6550" y="20011"/>
                    <a:pt x="6684" y="19989"/>
                  </a:cubicBezTo>
                  <a:close/>
                  <a:moveTo>
                    <a:pt x="14943" y="21090"/>
                  </a:moveTo>
                  <a:cubicBezTo>
                    <a:pt x="14943" y="21098"/>
                    <a:pt x="14943" y="21105"/>
                    <a:pt x="14945" y="21114"/>
                  </a:cubicBezTo>
                  <a:cubicBezTo>
                    <a:pt x="14946" y="21121"/>
                    <a:pt x="14948" y="21129"/>
                    <a:pt x="14951" y="21136"/>
                  </a:cubicBezTo>
                  <a:cubicBezTo>
                    <a:pt x="14941" y="21135"/>
                    <a:pt x="14931" y="21134"/>
                    <a:pt x="14921" y="21134"/>
                  </a:cubicBezTo>
                  <a:cubicBezTo>
                    <a:pt x="14912" y="21134"/>
                    <a:pt x="14902" y="21135"/>
                    <a:pt x="14893" y="21136"/>
                  </a:cubicBezTo>
                  <a:cubicBezTo>
                    <a:pt x="14873" y="21139"/>
                    <a:pt x="14856" y="21147"/>
                    <a:pt x="14839" y="21156"/>
                  </a:cubicBezTo>
                  <a:cubicBezTo>
                    <a:pt x="14837" y="21148"/>
                    <a:pt x="14839" y="21140"/>
                    <a:pt x="14837" y="21132"/>
                  </a:cubicBezTo>
                  <a:cubicBezTo>
                    <a:pt x="14836" y="21124"/>
                    <a:pt x="14834" y="21118"/>
                    <a:pt x="14831" y="21110"/>
                  </a:cubicBezTo>
                  <a:lnTo>
                    <a:pt x="14831" y="21110"/>
                  </a:lnTo>
                  <a:cubicBezTo>
                    <a:pt x="14840" y="21111"/>
                    <a:pt x="14849" y="21113"/>
                    <a:pt x="14860" y="21113"/>
                  </a:cubicBezTo>
                  <a:cubicBezTo>
                    <a:pt x="14869" y="21113"/>
                    <a:pt x="14878" y="21111"/>
                    <a:pt x="14889" y="21110"/>
                  </a:cubicBezTo>
                  <a:cubicBezTo>
                    <a:pt x="14909" y="21108"/>
                    <a:pt x="14926" y="21099"/>
                    <a:pt x="14943" y="21090"/>
                  </a:cubicBezTo>
                  <a:close/>
                  <a:moveTo>
                    <a:pt x="5139" y="18874"/>
                  </a:moveTo>
                  <a:cubicBezTo>
                    <a:pt x="5159" y="18874"/>
                    <a:pt x="5183" y="18906"/>
                    <a:pt x="5183" y="18950"/>
                  </a:cubicBezTo>
                  <a:lnTo>
                    <a:pt x="5183" y="19066"/>
                  </a:lnTo>
                  <a:lnTo>
                    <a:pt x="5204" y="19068"/>
                  </a:lnTo>
                  <a:cubicBezTo>
                    <a:pt x="5250" y="19070"/>
                    <a:pt x="5291" y="19075"/>
                    <a:pt x="5329" y="19084"/>
                  </a:cubicBezTo>
                  <a:lnTo>
                    <a:pt x="5350" y="19087"/>
                  </a:lnTo>
                  <a:lnTo>
                    <a:pt x="5380" y="18978"/>
                  </a:lnTo>
                  <a:cubicBezTo>
                    <a:pt x="5390" y="18938"/>
                    <a:pt x="5415" y="18916"/>
                    <a:pt x="5440" y="18916"/>
                  </a:cubicBezTo>
                  <a:lnTo>
                    <a:pt x="5441" y="18916"/>
                  </a:lnTo>
                  <a:cubicBezTo>
                    <a:pt x="5461" y="18921"/>
                    <a:pt x="5475" y="18957"/>
                    <a:pt x="5462" y="19001"/>
                  </a:cubicBezTo>
                  <a:lnTo>
                    <a:pt x="5433" y="19111"/>
                  </a:lnTo>
                  <a:lnTo>
                    <a:pt x="5452" y="19118"/>
                  </a:lnTo>
                  <a:cubicBezTo>
                    <a:pt x="5491" y="19131"/>
                    <a:pt x="5529" y="19147"/>
                    <a:pt x="5568" y="19165"/>
                  </a:cubicBezTo>
                  <a:lnTo>
                    <a:pt x="5588" y="19175"/>
                  </a:lnTo>
                  <a:lnTo>
                    <a:pt x="5646" y="19075"/>
                  </a:lnTo>
                  <a:cubicBezTo>
                    <a:pt x="5665" y="19043"/>
                    <a:pt x="5690" y="19028"/>
                    <a:pt x="5708" y="19028"/>
                  </a:cubicBezTo>
                  <a:cubicBezTo>
                    <a:pt x="5713" y="19028"/>
                    <a:pt x="5717" y="19029"/>
                    <a:pt x="5720" y="19031"/>
                  </a:cubicBezTo>
                  <a:cubicBezTo>
                    <a:pt x="5729" y="19034"/>
                    <a:pt x="5731" y="19043"/>
                    <a:pt x="5733" y="19049"/>
                  </a:cubicBezTo>
                  <a:cubicBezTo>
                    <a:pt x="5738" y="19069"/>
                    <a:pt x="5733" y="19095"/>
                    <a:pt x="5719" y="19118"/>
                  </a:cubicBezTo>
                  <a:lnTo>
                    <a:pt x="5662" y="19217"/>
                  </a:lnTo>
                  <a:lnTo>
                    <a:pt x="5681" y="19228"/>
                  </a:lnTo>
                  <a:cubicBezTo>
                    <a:pt x="5713" y="19249"/>
                    <a:pt x="5745" y="19275"/>
                    <a:pt x="5781" y="19306"/>
                  </a:cubicBezTo>
                  <a:lnTo>
                    <a:pt x="5796" y="19321"/>
                  </a:lnTo>
                  <a:lnTo>
                    <a:pt x="5878" y="19239"/>
                  </a:lnTo>
                  <a:cubicBezTo>
                    <a:pt x="5897" y="19221"/>
                    <a:pt x="5920" y="19208"/>
                    <a:pt x="5941" y="19208"/>
                  </a:cubicBezTo>
                  <a:cubicBezTo>
                    <a:pt x="5947" y="19208"/>
                    <a:pt x="5957" y="19210"/>
                    <a:pt x="5962" y="19217"/>
                  </a:cubicBezTo>
                  <a:cubicBezTo>
                    <a:pt x="5968" y="19222"/>
                    <a:pt x="5968" y="19231"/>
                    <a:pt x="5968" y="19238"/>
                  </a:cubicBezTo>
                  <a:cubicBezTo>
                    <a:pt x="5968" y="19258"/>
                    <a:pt x="5957" y="19281"/>
                    <a:pt x="5939" y="19301"/>
                  </a:cubicBezTo>
                  <a:lnTo>
                    <a:pt x="5857" y="19382"/>
                  </a:lnTo>
                  <a:lnTo>
                    <a:pt x="5871" y="19398"/>
                  </a:lnTo>
                  <a:cubicBezTo>
                    <a:pt x="5902" y="19433"/>
                    <a:pt x="5926" y="19466"/>
                    <a:pt x="5949" y="19497"/>
                  </a:cubicBezTo>
                  <a:lnTo>
                    <a:pt x="5961" y="19514"/>
                  </a:lnTo>
                  <a:lnTo>
                    <a:pt x="6060" y="19458"/>
                  </a:lnTo>
                  <a:cubicBezTo>
                    <a:pt x="6077" y="19448"/>
                    <a:pt x="6097" y="19443"/>
                    <a:pt x="6113" y="19443"/>
                  </a:cubicBezTo>
                  <a:cubicBezTo>
                    <a:pt x="6129" y="19443"/>
                    <a:pt x="6141" y="19447"/>
                    <a:pt x="6147" y="19456"/>
                  </a:cubicBezTo>
                  <a:cubicBezTo>
                    <a:pt x="6157" y="19474"/>
                    <a:pt x="6141" y="19509"/>
                    <a:pt x="6102" y="19532"/>
                  </a:cubicBezTo>
                  <a:lnTo>
                    <a:pt x="6003" y="19590"/>
                  </a:lnTo>
                  <a:lnTo>
                    <a:pt x="6013" y="19609"/>
                  </a:lnTo>
                  <a:cubicBezTo>
                    <a:pt x="6031" y="19648"/>
                    <a:pt x="6047" y="19687"/>
                    <a:pt x="6061" y="19725"/>
                  </a:cubicBezTo>
                  <a:lnTo>
                    <a:pt x="6067" y="19745"/>
                  </a:lnTo>
                  <a:lnTo>
                    <a:pt x="6178" y="19717"/>
                  </a:lnTo>
                  <a:cubicBezTo>
                    <a:pt x="6188" y="19714"/>
                    <a:pt x="6198" y="19713"/>
                    <a:pt x="6208" y="19713"/>
                  </a:cubicBezTo>
                  <a:cubicBezTo>
                    <a:pt x="6235" y="19713"/>
                    <a:pt x="6259" y="19723"/>
                    <a:pt x="6263" y="19738"/>
                  </a:cubicBezTo>
                  <a:cubicBezTo>
                    <a:pt x="6268" y="19757"/>
                    <a:pt x="6245" y="19787"/>
                    <a:pt x="6200" y="19799"/>
                  </a:cubicBezTo>
                  <a:lnTo>
                    <a:pt x="6090" y="19828"/>
                  </a:lnTo>
                  <a:lnTo>
                    <a:pt x="6094" y="19849"/>
                  </a:lnTo>
                  <a:cubicBezTo>
                    <a:pt x="6100" y="19886"/>
                    <a:pt x="6105" y="19927"/>
                    <a:pt x="6110" y="19975"/>
                  </a:cubicBezTo>
                  <a:lnTo>
                    <a:pt x="6111" y="19996"/>
                  </a:lnTo>
                  <a:lnTo>
                    <a:pt x="6226" y="19996"/>
                  </a:lnTo>
                  <a:cubicBezTo>
                    <a:pt x="6269" y="19996"/>
                    <a:pt x="6303" y="20018"/>
                    <a:pt x="6303" y="20038"/>
                  </a:cubicBezTo>
                  <a:cubicBezTo>
                    <a:pt x="6303" y="20057"/>
                    <a:pt x="6271" y="20081"/>
                    <a:pt x="6226" y="20081"/>
                  </a:cubicBezTo>
                  <a:lnTo>
                    <a:pt x="6111" y="20081"/>
                  </a:lnTo>
                  <a:lnTo>
                    <a:pt x="6110" y="20103"/>
                  </a:lnTo>
                  <a:cubicBezTo>
                    <a:pt x="6108" y="20150"/>
                    <a:pt x="6102" y="20191"/>
                    <a:pt x="6094" y="20228"/>
                  </a:cubicBezTo>
                  <a:lnTo>
                    <a:pt x="6090" y="20249"/>
                  </a:lnTo>
                  <a:lnTo>
                    <a:pt x="6200" y="20278"/>
                  </a:lnTo>
                  <a:cubicBezTo>
                    <a:pt x="6245" y="20289"/>
                    <a:pt x="6268" y="20320"/>
                    <a:pt x="6263" y="20339"/>
                  </a:cubicBezTo>
                  <a:cubicBezTo>
                    <a:pt x="6259" y="20355"/>
                    <a:pt x="6235" y="20364"/>
                    <a:pt x="6207" y="20364"/>
                  </a:cubicBezTo>
                  <a:cubicBezTo>
                    <a:pt x="6197" y="20364"/>
                    <a:pt x="6188" y="20363"/>
                    <a:pt x="6178" y="20361"/>
                  </a:cubicBezTo>
                  <a:lnTo>
                    <a:pt x="6067" y="20330"/>
                  </a:lnTo>
                  <a:lnTo>
                    <a:pt x="6061" y="20350"/>
                  </a:lnTo>
                  <a:cubicBezTo>
                    <a:pt x="6047" y="20388"/>
                    <a:pt x="6032" y="20427"/>
                    <a:pt x="6013" y="20466"/>
                  </a:cubicBezTo>
                  <a:lnTo>
                    <a:pt x="6003" y="20486"/>
                  </a:lnTo>
                  <a:lnTo>
                    <a:pt x="6103" y="20544"/>
                  </a:lnTo>
                  <a:cubicBezTo>
                    <a:pt x="6141" y="20567"/>
                    <a:pt x="6157" y="20602"/>
                    <a:pt x="6147" y="20619"/>
                  </a:cubicBezTo>
                  <a:cubicBezTo>
                    <a:pt x="6141" y="20629"/>
                    <a:pt x="6128" y="20633"/>
                    <a:pt x="6113" y="20633"/>
                  </a:cubicBezTo>
                  <a:cubicBezTo>
                    <a:pt x="6096" y="20633"/>
                    <a:pt x="6077" y="20628"/>
                    <a:pt x="6060" y="20618"/>
                  </a:cubicBezTo>
                  <a:lnTo>
                    <a:pt x="5961" y="20561"/>
                  </a:lnTo>
                  <a:lnTo>
                    <a:pt x="5949" y="20578"/>
                  </a:lnTo>
                  <a:cubicBezTo>
                    <a:pt x="5928" y="20610"/>
                    <a:pt x="5902" y="20644"/>
                    <a:pt x="5871" y="20677"/>
                  </a:cubicBezTo>
                  <a:lnTo>
                    <a:pt x="5857" y="20693"/>
                  </a:lnTo>
                  <a:lnTo>
                    <a:pt x="5939" y="20775"/>
                  </a:lnTo>
                  <a:cubicBezTo>
                    <a:pt x="5970" y="20807"/>
                    <a:pt x="5977" y="20845"/>
                    <a:pt x="5962" y="20860"/>
                  </a:cubicBezTo>
                  <a:cubicBezTo>
                    <a:pt x="5956" y="20866"/>
                    <a:pt x="5947" y="20866"/>
                    <a:pt x="5941" y="20866"/>
                  </a:cubicBezTo>
                  <a:cubicBezTo>
                    <a:pt x="5921" y="20866"/>
                    <a:pt x="5898" y="20854"/>
                    <a:pt x="5878" y="20835"/>
                  </a:cubicBezTo>
                  <a:lnTo>
                    <a:pt x="5796" y="20754"/>
                  </a:lnTo>
                  <a:lnTo>
                    <a:pt x="5781" y="20768"/>
                  </a:lnTo>
                  <a:cubicBezTo>
                    <a:pt x="5745" y="20800"/>
                    <a:pt x="5713" y="20825"/>
                    <a:pt x="5681" y="20846"/>
                  </a:cubicBezTo>
                  <a:lnTo>
                    <a:pt x="5662" y="20858"/>
                  </a:lnTo>
                  <a:lnTo>
                    <a:pt x="5719" y="20957"/>
                  </a:lnTo>
                  <a:cubicBezTo>
                    <a:pt x="5742" y="20995"/>
                    <a:pt x="5738" y="21034"/>
                    <a:pt x="5720" y="21044"/>
                  </a:cubicBezTo>
                  <a:cubicBezTo>
                    <a:pt x="5717" y="21046"/>
                    <a:pt x="5713" y="21047"/>
                    <a:pt x="5709" y="21047"/>
                  </a:cubicBezTo>
                  <a:cubicBezTo>
                    <a:pt x="5690" y="21047"/>
                    <a:pt x="5665" y="21033"/>
                    <a:pt x="5646" y="20999"/>
                  </a:cubicBezTo>
                  <a:lnTo>
                    <a:pt x="5588" y="20900"/>
                  </a:lnTo>
                  <a:lnTo>
                    <a:pt x="5568" y="20909"/>
                  </a:lnTo>
                  <a:cubicBezTo>
                    <a:pt x="5529" y="20929"/>
                    <a:pt x="5491" y="20945"/>
                    <a:pt x="5452" y="20958"/>
                  </a:cubicBezTo>
                  <a:lnTo>
                    <a:pt x="5433" y="20965"/>
                  </a:lnTo>
                  <a:lnTo>
                    <a:pt x="5461" y="21076"/>
                  </a:lnTo>
                  <a:cubicBezTo>
                    <a:pt x="5467" y="21100"/>
                    <a:pt x="5466" y="21129"/>
                    <a:pt x="5456" y="21146"/>
                  </a:cubicBezTo>
                  <a:cubicBezTo>
                    <a:pt x="5454" y="21151"/>
                    <a:pt x="5446" y="21158"/>
                    <a:pt x="5434" y="21161"/>
                  </a:cubicBezTo>
                  <a:cubicBezTo>
                    <a:pt x="5415" y="21161"/>
                    <a:pt x="5388" y="21137"/>
                    <a:pt x="5378" y="21098"/>
                  </a:cubicBezTo>
                  <a:lnTo>
                    <a:pt x="5349" y="20987"/>
                  </a:lnTo>
                  <a:lnTo>
                    <a:pt x="5328" y="20992"/>
                  </a:lnTo>
                  <a:cubicBezTo>
                    <a:pt x="5291" y="20999"/>
                    <a:pt x="5251" y="21003"/>
                    <a:pt x="5203" y="21007"/>
                  </a:cubicBezTo>
                  <a:lnTo>
                    <a:pt x="5182" y="21008"/>
                  </a:lnTo>
                  <a:lnTo>
                    <a:pt x="5182" y="21123"/>
                  </a:lnTo>
                  <a:cubicBezTo>
                    <a:pt x="5182" y="21168"/>
                    <a:pt x="5159" y="21199"/>
                    <a:pt x="5138" y="21199"/>
                  </a:cubicBezTo>
                  <a:cubicBezTo>
                    <a:pt x="5118" y="21199"/>
                    <a:pt x="5096" y="21168"/>
                    <a:pt x="5096" y="21123"/>
                  </a:cubicBezTo>
                  <a:lnTo>
                    <a:pt x="5096" y="21008"/>
                  </a:lnTo>
                  <a:lnTo>
                    <a:pt x="5075" y="21007"/>
                  </a:lnTo>
                  <a:cubicBezTo>
                    <a:pt x="5028" y="21004"/>
                    <a:pt x="4987" y="20999"/>
                    <a:pt x="4951" y="20992"/>
                  </a:cubicBezTo>
                  <a:lnTo>
                    <a:pt x="4930" y="20987"/>
                  </a:lnTo>
                  <a:lnTo>
                    <a:pt x="4904" y="21098"/>
                  </a:lnTo>
                  <a:cubicBezTo>
                    <a:pt x="4895" y="21136"/>
                    <a:pt x="4867" y="21160"/>
                    <a:pt x="4846" y="21160"/>
                  </a:cubicBezTo>
                  <a:cubicBezTo>
                    <a:pt x="4845" y="21160"/>
                    <a:pt x="4845" y="21160"/>
                    <a:pt x="4844" y="21160"/>
                  </a:cubicBezTo>
                  <a:cubicBezTo>
                    <a:pt x="4836" y="21157"/>
                    <a:pt x="4830" y="21151"/>
                    <a:pt x="4827" y="21146"/>
                  </a:cubicBezTo>
                  <a:cubicBezTo>
                    <a:pt x="4817" y="21129"/>
                    <a:pt x="4816" y="21102"/>
                    <a:pt x="4822" y="21076"/>
                  </a:cubicBezTo>
                  <a:lnTo>
                    <a:pt x="4850" y="20965"/>
                  </a:lnTo>
                  <a:lnTo>
                    <a:pt x="4831" y="20958"/>
                  </a:lnTo>
                  <a:cubicBezTo>
                    <a:pt x="4792" y="20945"/>
                    <a:pt x="4755" y="20929"/>
                    <a:pt x="4715" y="20909"/>
                  </a:cubicBezTo>
                  <a:lnTo>
                    <a:pt x="4695" y="20900"/>
                  </a:lnTo>
                  <a:lnTo>
                    <a:pt x="4637" y="20999"/>
                  </a:lnTo>
                  <a:cubicBezTo>
                    <a:pt x="4618" y="21032"/>
                    <a:pt x="4592" y="21047"/>
                    <a:pt x="4574" y="21047"/>
                  </a:cubicBezTo>
                  <a:cubicBezTo>
                    <a:pt x="4570" y="21047"/>
                    <a:pt x="4566" y="21046"/>
                    <a:pt x="4563" y="21044"/>
                  </a:cubicBezTo>
                  <a:cubicBezTo>
                    <a:pt x="4554" y="21040"/>
                    <a:pt x="4552" y="21032"/>
                    <a:pt x="4549" y="21025"/>
                  </a:cubicBezTo>
                  <a:cubicBezTo>
                    <a:pt x="4544" y="21005"/>
                    <a:pt x="4549" y="20979"/>
                    <a:pt x="4563" y="20957"/>
                  </a:cubicBezTo>
                  <a:lnTo>
                    <a:pt x="4618" y="20858"/>
                  </a:lnTo>
                  <a:lnTo>
                    <a:pt x="4602" y="20846"/>
                  </a:lnTo>
                  <a:cubicBezTo>
                    <a:pt x="4570" y="20825"/>
                    <a:pt x="4538" y="20800"/>
                    <a:pt x="4502" y="20768"/>
                  </a:cubicBezTo>
                  <a:lnTo>
                    <a:pt x="4487" y="20754"/>
                  </a:lnTo>
                  <a:lnTo>
                    <a:pt x="4405" y="20835"/>
                  </a:lnTo>
                  <a:cubicBezTo>
                    <a:pt x="4386" y="20854"/>
                    <a:pt x="4363" y="20866"/>
                    <a:pt x="4342" y="20866"/>
                  </a:cubicBezTo>
                  <a:cubicBezTo>
                    <a:pt x="4336" y="20866"/>
                    <a:pt x="4326" y="20865"/>
                    <a:pt x="4321" y="20858"/>
                  </a:cubicBezTo>
                  <a:cubicBezTo>
                    <a:pt x="4315" y="20851"/>
                    <a:pt x="4313" y="20844"/>
                    <a:pt x="4313" y="20837"/>
                  </a:cubicBezTo>
                  <a:cubicBezTo>
                    <a:pt x="4313" y="20818"/>
                    <a:pt x="4324" y="20793"/>
                    <a:pt x="4343" y="20773"/>
                  </a:cubicBezTo>
                  <a:lnTo>
                    <a:pt x="4425" y="20692"/>
                  </a:lnTo>
                  <a:lnTo>
                    <a:pt x="4411" y="20676"/>
                  </a:lnTo>
                  <a:cubicBezTo>
                    <a:pt x="4380" y="20641"/>
                    <a:pt x="4355" y="20609"/>
                    <a:pt x="4333" y="20577"/>
                  </a:cubicBezTo>
                  <a:lnTo>
                    <a:pt x="4321" y="20560"/>
                  </a:lnTo>
                  <a:lnTo>
                    <a:pt x="4222" y="20617"/>
                  </a:lnTo>
                  <a:cubicBezTo>
                    <a:pt x="4205" y="20627"/>
                    <a:pt x="4186" y="20631"/>
                    <a:pt x="4170" y="20631"/>
                  </a:cubicBezTo>
                  <a:cubicBezTo>
                    <a:pt x="4154" y="20631"/>
                    <a:pt x="4141" y="20627"/>
                    <a:pt x="4135" y="20617"/>
                  </a:cubicBezTo>
                  <a:cubicBezTo>
                    <a:pt x="4131" y="20609"/>
                    <a:pt x="4132" y="20600"/>
                    <a:pt x="4133" y="20594"/>
                  </a:cubicBezTo>
                  <a:cubicBezTo>
                    <a:pt x="4139" y="20574"/>
                    <a:pt x="4157" y="20555"/>
                    <a:pt x="4180" y="20541"/>
                  </a:cubicBezTo>
                  <a:lnTo>
                    <a:pt x="4279" y="20483"/>
                  </a:lnTo>
                  <a:lnTo>
                    <a:pt x="4269" y="20465"/>
                  </a:lnTo>
                  <a:cubicBezTo>
                    <a:pt x="4249" y="20425"/>
                    <a:pt x="4234" y="20387"/>
                    <a:pt x="4221" y="20349"/>
                  </a:cubicBezTo>
                  <a:lnTo>
                    <a:pt x="4214" y="20329"/>
                  </a:lnTo>
                  <a:lnTo>
                    <a:pt x="4103" y="20360"/>
                  </a:lnTo>
                  <a:cubicBezTo>
                    <a:pt x="4093" y="20362"/>
                    <a:pt x="4084" y="20364"/>
                    <a:pt x="4075" y="20364"/>
                  </a:cubicBezTo>
                  <a:cubicBezTo>
                    <a:pt x="4047" y="20364"/>
                    <a:pt x="4022" y="20353"/>
                    <a:pt x="4018" y="20337"/>
                  </a:cubicBezTo>
                  <a:cubicBezTo>
                    <a:pt x="4016" y="20329"/>
                    <a:pt x="4021" y="20320"/>
                    <a:pt x="4023" y="20315"/>
                  </a:cubicBezTo>
                  <a:cubicBezTo>
                    <a:pt x="4033" y="20298"/>
                    <a:pt x="4054" y="20283"/>
                    <a:pt x="4081" y="20277"/>
                  </a:cubicBezTo>
                  <a:lnTo>
                    <a:pt x="4191" y="20247"/>
                  </a:lnTo>
                  <a:lnTo>
                    <a:pt x="4187" y="20226"/>
                  </a:lnTo>
                  <a:cubicBezTo>
                    <a:pt x="4180" y="20189"/>
                    <a:pt x="4176" y="20149"/>
                    <a:pt x="4171" y="20101"/>
                  </a:cubicBezTo>
                  <a:lnTo>
                    <a:pt x="4170" y="20080"/>
                  </a:lnTo>
                  <a:lnTo>
                    <a:pt x="4055" y="20080"/>
                  </a:lnTo>
                  <a:cubicBezTo>
                    <a:pt x="4011" y="20080"/>
                    <a:pt x="3979" y="20057"/>
                    <a:pt x="3979" y="20036"/>
                  </a:cubicBezTo>
                  <a:cubicBezTo>
                    <a:pt x="3979" y="20017"/>
                    <a:pt x="4012" y="19994"/>
                    <a:pt x="4055" y="19994"/>
                  </a:cubicBezTo>
                  <a:lnTo>
                    <a:pt x="4170" y="19994"/>
                  </a:lnTo>
                  <a:lnTo>
                    <a:pt x="4171" y="19973"/>
                  </a:lnTo>
                  <a:cubicBezTo>
                    <a:pt x="4174" y="19927"/>
                    <a:pt x="4180" y="19886"/>
                    <a:pt x="4187" y="19848"/>
                  </a:cubicBezTo>
                  <a:lnTo>
                    <a:pt x="4191" y="19827"/>
                  </a:lnTo>
                  <a:lnTo>
                    <a:pt x="4081" y="19798"/>
                  </a:lnTo>
                  <a:cubicBezTo>
                    <a:pt x="4037" y="19786"/>
                    <a:pt x="4013" y="19757"/>
                    <a:pt x="4018" y="19738"/>
                  </a:cubicBezTo>
                  <a:cubicBezTo>
                    <a:pt x="4022" y="19722"/>
                    <a:pt x="4047" y="19711"/>
                    <a:pt x="4075" y="19711"/>
                  </a:cubicBezTo>
                  <a:cubicBezTo>
                    <a:pt x="4084" y="19711"/>
                    <a:pt x="4093" y="19712"/>
                    <a:pt x="4103" y="19714"/>
                  </a:cubicBezTo>
                  <a:lnTo>
                    <a:pt x="4214" y="19744"/>
                  </a:lnTo>
                  <a:lnTo>
                    <a:pt x="4221" y="19724"/>
                  </a:lnTo>
                  <a:cubicBezTo>
                    <a:pt x="4234" y="19686"/>
                    <a:pt x="4249" y="19646"/>
                    <a:pt x="4269" y="19608"/>
                  </a:cubicBezTo>
                  <a:lnTo>
                    <a:pt x="4279" y="19588"/>
                  </a:lnTo>
                  <a:lnTo>
                    <a:pt x="4180" y="19530"/>
                  </a:lnTo>
                  <a:cubicBezTo>
                    <a:pt x="4156" y="19517"/>
                    <a:pt x="4139" y="19497"/>
                    <a:pt x="4133" y="19477"/>
                  </a:cubicBezTo>
                  <a:cubicBezTo>
                    <a:pt x="4132" y="19471"/>
                    <a:pt x="4131" y="19463"/>
                    <a:pt x="4134" y="19455"/>
                  </a:cubicBezTo>
                  <a:cubicBezTo>
                    <a:pt x="4140" y="19446"/>
                    <a:pt x="4153" y="19441"/>
                    <a:pt x="4170" y="19441"/>
                  </a:cubicBezTo>
                  <a:cubicBezTo>
                    <a:pt x="4186" y="19441"/>
                    <a:pt x="4205" y="19446"/>
                    <a:pt x="4222" y="19456"/>
                  </a:cubicBezTo>
                  <a:lnTo>
                    <a:pt x="4321" y="19513"/>
                  </a:lnTo>
                  <a:lnTo>
                    <a:pt x="4333" y="19496"/>
                  </a:lnTo>
                  <a:cubicBezTo>
                    <a:pt x="4354" y="19465"/>
                    <a:pt x="4379" y="19432"/>
                    <a:pt x="4411" y="19397"/>
                  </a:cubicBezTo>
                  <a:lnTo>
                    <a:pt x="4424" y="19381"/>
                  </a:lnTo>
                  <a:lnTo>
                    <a:pt x="4343" y="19300"/>
                  </a:lnTo>
                  <a:cubicBezTo>
                    <a:pt x="4313" y="19269"/>
                    <a:pt x="4305" y="19229"/>
                    <a:pt x="4319" y="19216"/>
                  </a:cubicBezTo>
                  <a:cubicBezTo>
                    <a:pt x="4326" y="19208"/>
                    <a:pt x="4334" y="19207"/>
                    <a:pt x="4340" y="19207"/>
                  </a:cubicBezTo>
                  <a:cubicBezTo>
                    <a:pt x="4360" y="19207"/>
                    <a:pt x="4384" y="19219"/>
                    <a:pt x="4403" y="19238"/>
                  </a:cubicBezTo>
                  <a:lnTo>
                    <a:pt x="4486" y="19319"/>
                  </a:lnTo>
                  <a:lnTo>
                    <a:pt x="4501" y="19305"/>
                  </a:lnTo>
                  <a:cubicBezTo>
                    <a:pt x="4537" y="19275"/>
                    <a:pt x="4569" y="19248"/>
                    <a:pt x="4601" y="19227"/>
                  </a:cubicBezTo>
                  <a:lnTo>
                    <a:pt x="4617" y="19216"/>
                  </a:lnTo>
                  <a:lnTo>
                    <a:pt x="4560" y="19117"/>
                  </a:lnTo>
                  <a:cubicBezTo>
                    <a:pt x="4548" y="19092"/>
                    <a:pt x="4543" y="19066"/>
                    <a:pt x="4548" y="19048"/>
                  </a:cubicBezTo>
                  <a:cubicBezTo>
                    <a:pt x="4549" y="19042"/>
                    <a:pt x="4553" y="19033"/>
                    <a:pt x="4559" y="19029"/>
                  </a:cubicBezTo>
                  <a:cubicBezTo>
                    <a:pt x="4563" y="19027"/>
                    <a:pt x="4567" y="19026"/>
                    <a:pt x="4571" y="19026"/>
                  </a:cubicBezTo>
                  <a:cubicBezTo>
                    <a:pt x="4590" y="19026"/>
                    <a:pt x="4616" y="19041"/>
                    <a:pt x="4634" y="19074"/>
                  </a:cubicBezTo>
                  <a:lnTo>
                    <a:pt x="4692" y="19175"/>
                  </a:lnTo>
                  <a:lnTo>
                    <a:pt x="4712" y="19165"/>
                  </a:lnTo>
                  <a:cubicBezTo>
                    <a:pt x="4751" y="19145"/>
                    <a:pt x="4790" y="19129"/>
                    <a:pt x="4828" y="19117"/>
                  </a:cubicBezTo>
                  <a:lnTo>
                    <a:pt x="4848" y="19110"/>
                  </a:lnTo>
                  <a:lnTo>
                    <a:pt x="4818" y="18999"/>
                  </a:lnTo>
                  <a:cubicBezTo>
                    <a:pt x="4811" y="18973"/>
                    <a:pt x="4813" y="18947"/>
                    <a:pt x="4823" y="18929"/>
                  </a:cubicBezTo>
                  <a:cubicBezTo>
                    <a:pt x="4825" y="18924"/>
                    <a:pt x="4833" y="18917"/>
                    <a:pt x="4840" y="18915"/>
                  </a:cubicBezTo>
                  <a:cubicBezTo>
                    <a:pt x="4842" y="18915"/>
                    <a:pt x="4844" y="18914"/>
                    <a:pt x="4846" y="18914"/>
                  </a:cubicBezTo>
                  <a:cubicBezTo>
                    <a:pt x="4866" y="18914"/>
                    <a:pt x="4892" y="18937"/>
                    <a:pt x="4901" y="18976"/>
                  </a:cubicBezTo>
                  <a:lnTo>
                    <a:pt x="4930" y="19087"/>
                  </a:lnTo>
                  <a:lnTo>
                    <a:pt x="4951" y="19084"/>
                  </a:lnTo>
                  <a:cubicBezTo>
                    <a:pt x="4989" y="19075"/>
                    <a:pt x="5030" y="19071"/>
                    <a:pt x="5076" y="19068"/>
                  </a:cubicBezTo>
                  <a:lnTo>
                    <a:pt x="5097" y="19066"/>
                  </a:lnTo>
                  <a:lnTo>
                    <a:pt x="5097" y="18950"/>
                  </a:lnTo>
                  <a:cubicBezTo>
                    <a:pt x="5097" y="18907"/>
                    <a:pt x="5119" y="18874"/>
                    <a:pt x="5139" y="18874"/>
                  </a:cubicBezTo>
                  <a:close/>
                  <a:moveTo>
                    <a:pt x="13724" y="20932"/>
                  </a:moveTo>
                  <a:cubicBezTo>
                    <a:pt x="13735" y="20932"/>
                    <a:pt x="13745" y="20933"/>
                    <a:pt x="13755" y="20936"/>
                  </a:cubicBezTo>
                  <a:cubicBezTo>
                    <a:pt x="13787" y="20944"/>
                    <a:pt x="13813" y="20965"/>
                    <a:pt x="13830" y="20995"/>
                  </a:cubicBezTo>
                  <a:cubicBezTo>
                    <a:pt x="13849" y="21028"/>
                    <a:pt x="13851" y="21067"/>
                    <a:pt x="13841" y="21103"/>
                  </a:cubicBezTo>
                  <a:cubicBezTo>
                    <a:pt x="13835" y="21120"/>
                    <a:pt x="13813" y="21146"/>
                    <a:pt x="13792" y="21171"/>
                  </a:cubicBezTo>
                  <a:cubicBezTo>
                    <a:pt x="13765" y="21199"/>
                    <a:pt x="13736" y="21231"/>
                    <a:pt x="13719" y="21267"/>
                  </a:cubicBezTo>
                  <a:lnTo>
                    <a:pt x="13595" y="21221"/>
                  </a:lnTo>
                  <a:cubicBezTo>
                    <a:pt x="13602" y="21182"/>
                    <a:pt x="13598" y="21137"/>
                    <a:pt x="13595" y="21098"/>
                  </a:cubicBezTo>
                  <a:cubicBezTo>
                    <a:pt x="13592" y="21071"/>
                    <a:pt x="13590" y="21041"/>
                    <a:pt x="13593" y="21028"/>
                  </a:cubicBezTo>
                  <a:cubicBezTo>
                    <a:pt x="13611" y="20971"/>
                    <a:pt x="13666" y="20932"/>
                    <a:pt x="13724" y="20932"/>
                  </a:cubicBezTo>
                  <a:close/>
                  <a:moveTo>
                    <a:pt x="14928" y="21182"/>
                  </a:moveTo>
                  <a:cubicBezTo>
                    <a:pt x="14988" y="21182"/>
                    <a:pt x="15040" y="21229"/>
                    <a:pt x="15051" y="21293"/>
                  </a:cubicBezTo>
                  <a:cubicBezTo>
                    <a:pt x="15053" y="21309"/>
                    <a:pt x="15046" y="21340"/>
                    <a:pt x="15040" y="21368"/>
                  </a:cubicBezTo>
                  <a:cubicBezTo>
                    <a:pt x="15030" y="21406"/>
                    <a:pt x="15020" y="21448"/>
                    <a:pt x="15022" y="21489"/>
                  </a:cubicBezTo>
                  <a:lnTo>
                    <a:pt x="14892" y="21514"/>
                  </a:lnTo>
                  <a:cubicBezTo>
                    <a:pt x="14879" y="21475"/>
                    <a:pt x="14855" y="21438"/>
                    <a:pt x="14834" y="21406"/>
                  </a:cubicBezTo>
                  <a:cubicBezTo>
                    <a:pt x="14816" y="21382"/>
                    <a:pt x="14799" y="21355"/>
                    <a:pt x="14797" y="21340"/>
                  </a:cubicBezTo>
                  <a:cubicBezTo>
                    <a:pt x="14790" y="21303"/>
                    <a:pt x="14798" y="21266"/>
                    <a:pt x="14819" y="21235"/>
                  </a:cubicBezTo>
                  <a:cubicBezTo>
                    <a:pt x="14839" y="21208"/>
                    <a:pt x="14868" y="21189"/>
                    <a:pt x="14901" y="21183"/>
                  </a:cubicBezTo>
                  <a:cubicBezTo>
                    <a:pt x="14908" y="21182"/>
                    <a:pt x="14915" y="21182"/>
                    <a:pt x="14922" y="21182"/>
                  </a:cubicBezTo>
                  <a:cubicBezTo>
                    <a:pt x="14924" y="21182"/>
                    <a:pt x="14926" y="21182"/>
                    <a:pt x="14928" y="21182"/>
                  </a:cubicBezTo>
                  <a:close/>
                  <a:moveTo>
                    <a:pt x="13580" y="21265"/>
                  </a:moveTo>
                  <a:lnTo>
                    <a:pt x="13706" y="21310"/>
                  </a:lnTo>
                  <a:cubicBezTo>
                    <a:pt x="13695" y="21347"/>
                    <a:pt x="13696" y="21390"/>
                    <a:pt x="13697" y="21429"/>
                  </a:cubicBezTo>
                  <a:cubicBezTo>
                    <a:pt x="13698" y="21462"/>
                    <a:pt x="13700" y="21495"/>
                    <a:pt x="13693" y="21510"/>
                  </a:cubicBezTo>
                  <a:cubicBezTo>
                    <a:pt x="13672" y="21563"/>
                    <a:pt x="13620" y="21597"/>
                    <a:pt x="13568" y="21597"/>
                  </a:cubicBezTo>
                  <a:cubicBezTo>
                    <a:pt x="13553" y="21597"/>
                    <a:pt x="13537" y="21594"/>
                    <a:pt x="13522" y="21587"/>
                  </a:cubicBezTo>
                  <a:cubicBezTo>
                    <a:pt x="13458" y="21559"/>
                    <a:pt x="13427" y="21482"/>
                    <a:pt x="13455" y="21414"/>
                  </a:cubicBezTo>
                  <a:cubicBezTo>
                    <a:pt x="13460" y="21401"/>
                    <a:pt x="13481" y="21380"/>
                    <a:pt x="13501" y="21360"/>
                  </a:cubicBezTo>
                  <a:cubicBezTo>
                    <a:pt x="13529" y="21332"/>
                    <a:pt x="13560" y="21301"/>
                    <a:pt x="13580" y="21265"/>
                  </a:cubicBezTo>
                  <a:close/>
                  <a:moveTo>
                    <a:pt x="11985" y="20791"/>
                  </a:moveTo>
                  <a:lnTo>
                    <a:pt x="12574" y="21132"/>
                  </a:lnTo>
                  <a:cubicBezTo>
                    <a:pt x="12468" y="21307"/>
                    <a:pt x="12342" y="21468"/>
                    <a:pt x="12201" y="21616"/>
                  </a:cubicBezTo>
                  <a:lnTo>
                    <a:pt x="11720" y="21135"/>
                  </a:lnTo>
                  <a:cubicBezTo>
                    <a:pt x="11819" y="21030"/>
                    <a:pt x="11909" y="20915"/>
                    <a:pt x="11985" y="20791"/>
                  </a:cubicBezTo>
                  <a:close/>
                  <a:moveTo>
                    <a:pt x="8336" y="20792"/>
                  </a:moveTo>
                  <a:cubicBezTo>
                    <a:pt x="8413" y="20916"/>
                    <a:pt x="8501" y="21031"/>
                    <a:pt x="8602" y="21136"/>
                  </a:cubicBezTo>
                  <a:lnTo>
                    <a:pt x="8120" y="21617"/>
                  </a:lnTo>
                  <a:cubicBezTo>
                    <a:pt x="7979" y="21469"/>
                    <a:pt x="7854" y="21308"/>
                    <a:pt x="7747" y="21134"/>
                  </a:cubicBezTo>
                  <a:lnTo>
                    <a:pt x="8336" y="20792"/>
                  </a:lnTo>
                  <a:close/>
                  <a:moveTo>
                    <a:pt x="8631" y="21169"/>
                  </a:moveTo>
                  <a:lnTo>
                    <a:pt x="8656" y="21194"/>
                  </a:lnTo>
                  <a:lnTo>
                    <a:pt x="8176" y="21675"/>
                  </a:lnTo>
                  <a:lnTo>
                    <a:pt x="8150" y="21651"/>
                  </a:lnTo>
                  <a:lnTo>
                    <a:pt x="8631" y="21169"/>
                  </a:lnTo>
                  <a:close/>
                  <a:moveTo>
                    <a:pt x="11688" y="21169"/>
                  </a:moveTo>
                  <a:lnTo>
                    <a:pt x="12169" y="21651"/>
                  </a:lnTo>
                  <a:lnTo>
                    <a:pt x="12145" y="21675"/>
                  </a:lnTo>
                  <a:lnTo>
                    <a:pt x="11663" y="21194"/>
                  </a:lnTo>
                  <a:lnTo>
                    <a:pt x="11688" y="21169"/>
                  </a:lnTo>
                  <a:close/>
                  <a:moveTo>
                    <a:pt x="13457" y="21597"/>
                  </a:moveTo>
                  <a:cubicBezTo>
                    <a:pt x="13471" y="21611"/>
                    <a:pt x="13486" y="21621"/>
                    <a:pt x="13504" y="21629"/>
                  </a:cubicBezTo>
                  <a:cubicBezTo>
                    <a:pt x="13523" y="21637"/>
                    <a:pt x="13541" y="21641"/>
                    <a:pt x="13560" y="21642"/>
                  </a:cubicBezTo>
                  <a:cubicBezTo>
                    <a:pt x="13556" y="21649"/>
                    <a:pt x="13552" y="21655"/>
                    <a:pt x="13549" y="21663"/>
                  </a:cubicBezTo>
                  <a:cubicBezTo>
                    <a:pt x="13545" y="21672"/>
                    <a:pt x="13543" y="21678"/>
                    <a:pt x="13540" y="21685"/>
                  </a:cubicBezTo>
                  <a:cubicBezTo>
                    <a:pt x="13525" y="21673"/>
                    <a:pt x="13511" y="21661"/>
                    <a:pt x="13493" y="21653"/>
                  </a:cubicBezTo>
                  <a:cubicBezTo>
                    <a:pt x="13476" y="21645"/>
                    <a:pt x="13456" y="21641"/>
                    <a:pt x="13438" y="21640"/>
                  </a:cubicBezTo>
                  <a:lnTo>
                    <a:pt x="13449" y="21620"/>
                  </a:lnTo>
                  <a:cubicBezTo>
                    <a:pt x="13452" y="21614"/>
                    <a:pt x="13455" y="21605"/>
                    <a:pt x="13457" y="21597"/>
                  </a:cubicBezTo>
                  <a:close/>
                  <a:moveTo>
                    <a:pt x="12895" y="20536"/>
                  </a:moveTo>
                  <a:lnTo>
                    <a:pt x="12895" y="21738"/>
                  </a:lnTo>
                  <a:lnTo>
                    <a:pt x="12145" y="21738"/>
                  </a:lnTo>
                  <a:lnTo>
                    <a:pt x="12161" y="21724"/>
                  </a:lnTo>
                  <a:cubicBezTo>
                    <a:pt x="12180" y="21705"/>
                    <a:pt x="12199" y="21685"/>
                    <a:pt x="12219" y="21666"/>
                  </a:cubicBezTo>
                  <a:lnTo>
                    <a:pt x="12235" y="21651"/>
                  </a:lnTo>
                  <a:lnTo>
                    <a:pt x="12232" y="21649"/>
                  </a:lnTo>
                  <a:cubicBezTo>
                    <a:pt x="12377" y="21499"/>
                    <a:pt x="12505" y="21334"/>
                    <a:pt x="12614" y="21156"/>
                  </a:cubicBezTo>
                  <a:lnTo>
                    <a:pt x="12626" y="21136"/>
                  </a:lnTo>
                  <a:cubicBezTo>
                    <a:pt x="12641" y="21113"/>
                    <a:pt x="12653" y="21089"/>
                    <a:pt x="12667" y="21065"/>
                  </a:cubicBezTo>
                  <a:lnTo>
                    <a:pt x="12677" y="21045"/>
                  </a:lnTo>
                  <a:lnTo>
                    <a:pt x="12675" y="21045"/>
                  </a:lnTo>
                  <a:cubicBezTo>
                    <a:pt x="12764" y="20884"/>
                    <a:pt x="12838" y="20714"/>
                    <a:pt x="12895" y="20536"/>
                  </a:cubicBezTo>
                  <a:close/>
                  <a:moveTo>
                    <a:pt x="12941" y="17294"/>
                  </a:moveTo>
                  <a:cubicBezTo>
                    <a:pt x="12955" y="17310"/>
                    <a:pt x="12975" y="17326"/>
                    <a:pt x="13000" y="17344"/>
                  </a:cubicBezTo>
                  <a:cubicBezTo>
                    <a:pt x="13036" y="17367"/>
                    <a:pt x="13075" y="17394"/>
                    <a:pt x="13095" y="17426"/>
                  </a:cubicBezTo>
                  <a:cubicBezTo>
                    <a:pt x="13113" y="17460"/>
                    <a:pt x="13118" y="17507"/>
                    <a:pt x="13123" y="17549"/>
                  </a:cubicBezTo>
                  <a:cubicBezTo>
                    <a:pt x="13126" y="17584"/>
                    <a:pt x="13129" y="17616"/>
                    <a:pt x="13139" y="17636"/>
                  </a:cubicBezTo>
                  <a:cubicBezTo>
                    <a:pt x="13152" y="17657"/>
                    <a:pt x="13168" y="17674"/>
                    <a:pt x="13185" y="17689"/>
                  </a:cubicBezTo>
                  <a:lnTo>
                    <a:pt x="13185" y="21738"/>
                  </a:lnTo>
                  <a:lnTo>
                    <a:pt x="12941" y="21738"/>
                  </a:lnTo>
                  <a:lnTo>
                    <a:pt x="12941" y="20378"/>
                  </a:lnTo>
                  <a:cubicBezTo>
                    <a:pt x="12942" y="20376"/>
                    <a:pt x="12942" y="20371"/>
                    <a:pt x="12943" y="20368"/>
                  </a:cubicBezTo>
                  <a:lnTo>
                    <a:pt x="12949" y="20346"/>
                  </a:lnTo>
                  <a:lnTo>
                    <a:pt x="12947" y="20346"/>
                  </a:lnTo>
                  <a:cubicBezTo>
                    <a:pt x="12997" y="20142"/>
                    <a:pt x="13024" y="19930"/>
                    <a:pt x="13029" y="19711"/>
                  </a:cubicBezTo>
                  <a:lnTo>
                    <a:pt x="13029" y="19692"/>
                  </a:lnTo>
                  <a:lnTo>
                    <a:pt x="13029" y="19665"/>
                  </a:lnTo>
                  <a:lnTo>
                    <a:pt x="13029" y="19637"/>
                  </a:lnTo>
                  <a:lnTo>
                    <a:pt x="13029" y="19618"/>
                  </a:lnTo>
                  <a:cubicBezTo>
                    <a:pt x="13026" y="19400"/>
                    <a:pt x="12997" y="19187"/>
                    <a:pt x="12947" y="18984"/>
                  </a:cubicBezTo>
                  <a:lnTo>
                    <a:pt x="12949" y="18984"/>
                  </a:lnTo>
                  <a:lnTo>
                    <a:pt x="12943" y="18960"/>
                  </a:lnTo>
                  <a:cubicBezTo>
                    <a:pt x="12942" y="18958"/>
                    <a:pt x="12942" y="18954"/>
                    <a:pt x="12941" y="18952"/>
                  </a:cubicBezTo>
                  <a:lnTo>
                    <a:pt x="12941" y="17294"/>
                  </a:lnTo>
                  <a:close/>
                  <a:moveTo>
                    <a:pt x="10160" y="17566"/>
                  </a:moveTo>
                  <a:cubicBezTo>
                    <a:pt x="11318" y="17566"/>
                    <a:pt x="12259" y="18508"/>
                    <a:pt x="12259" y="19665"/>
                  </a:cubicBezTo>
                  <a:cubicBezTo>
                    <a:pt x="12259" y="20823"/>
                    <a:pt x="11318" y="21763"/>
                    <a:pt x="10160" y="21763"/>
                  </a:cubicBezTo>
                  <a:cubicBezTo>
                    <a:pt x="9003" y="21763"/>
                    <a:pt x="8062" y="20823"/>
                    <a:pt x="8062" y="19665"/>
                  </a:cubicBezTo>
                  <a:cubicBezTo>
                    <a:pt x="8062" y="18508"/>
                    <a:pt x="9003" y="17566"/>
                    <a:pt x="10160" y="17566"/>
                  </a:cubicBezTo>
                  <a:close/>
                  <a:moveTo>
                    <a:pt x="15029" y="21536"/>
                  </a:moveTo>
                  <a:cubicBezTo>
                    <a:pt x="15041" y="21574"/>
                    <a:pt x="15066" y="21611"/>
                    <a:pt x="15088" y="21642"/>
                  </a:cubicBezTo>
                  <a:cubicBezTo>
                    <a:pt x="15105" y="21666"/>
                    <a:pt x="15122" y="21691"/>
                    <a:pt x="15125" y="21707"/>
                  </a:cubicBezTo>
                  <a:cubicBezTo>
                    <a:pt x="15138" y="21780"/>
                    <a:pt x="15092" y="21851"/>
                    <a:pt x="15022" y="21864"/>
                  </a:cubicBezTo>
                  <a:cubicBezTo>
                    <a:pt x="15014" y="21865"/>
                    <a:pt x="15006" y="21867"/>
                    <a:pt x="14999" y="21867"/>
                  </a:cubicBezTo>
                  <a:cubicBezTo>
                    <a:pt x="14935" y="21867"/>
                    <a:pt x="14882" y="21819"/>
                    <a:pt x="14869" y="21756"/>
                  </a:cubicBezTo>
                  <a:cubicBezTo>
                    <a:pt x="14867" y="21740"/>
                    <a:pt x="14873" y="21710"/>
                    <a:pt x="14882" y="21680"/>
                  </a:cubicBezTo>
                  <a:cubicBezTo>
                    <a:pt x="14890" y="21642"/>
                    <a:pt x="14899" y="21599"/>
                    <a:pt x="14898" y="21559"/>
                  </a:cubicBezTo>
                  <a:lnTo>
                    <a:pt x="14974" y="21544"/>
                  </a:lnTo>
                  <a:lnTo>
                    <a:pt x="15029" y="21536"/>
                  </a:lnTo>
                  <a:close/>
                  <a:moveTo>
                    <a:pt x="8067" y="21627"/>
                  </a:moveTo>
                  <a:cubicBezTo>
                    <a:pt x="8074" y="21635"/>
                    <a:pt x="8081" y="21642"/>
                    <a:pt x="8087" y="21649"/>
                  </a:cubicBezTo>
                  <a:lnTo>
                    <a:pt x="8086" y="21651"/>
                  </a:lnTo>
                  <a:lnTo>
                    <a:pt x="8102" y="21666"/>
                  </a:lnTo>
                  <a:lnTo>
                    <a:pt x="8141" y="21705"/>
                  </a:lnTo>
                  <a:cubicBezTo>
                    <a:pt x="8122" y="21768"/>
                    <a:pt x="8096" y="21827"/>
                    <a:pt x="8067" y="21885"/>
                  </a:cubicBezTo>
                  <a:lnTo>
                    <a:pt x="8067" y="21627"/>
                  </a:lnTo>
                  <a:close/>
                  <a:moveTo>
                    <a:pt x="13223" y="17720"/>
                  </a:moveTo>
                  <a:cubicBezTo>
                    <a:pt x="13233" y="17726"/>
                    <a:pt x="13245" y="17729"/>
                    <a:pt x="13258" y="17731"/>
                  </a:cubicBezTo>
                  <a:cubicBezTo>
                    <a:pt x="13276" y="17741"/>
                    <a:pt x="13286" y="17756"/>
                    <a:pt x="13292" y="17771"/>
                  </a:cubicBezTo>
                  <a:cubicBezTo>
                    <a:pt x="13301" y="17787"/>
                    <a:pt x="13305" y="17803"/>
                    <a:pt x="13308" y="17817"/>
                  </a:cubicBezTo>
                  <a:cubicBezTo>
                    <a:pt x="13285" y="17865"/>
                    <a:pt x="13281" y="17921"/>
                    <a:pt x="13305" y="17973"/>
                  </a:cubicBezTo>
                  <a:cubicBezTo>
                    <a:pt x="13313" y="17994"/>
                    <a:pt x="13337" y="18016"/>
                    <a:pt x="13363" y="18041"/>
                  </a:cubicBezTo>
                  <a:cubicBezTo>
                    <a:pt x="13395" y="18070"/>
                    <a:pt x="13429" y="18103"/>
                    <a:pt x="13443" y="18139"/>
                  </a:cubicBezTo>
                  <a:cubicBezTo>
                    <a:pt x="13458" y="18174"/>
                    <a:pt x="13454" y="18221"/>
                    <a:pt x="13450" y="18265"/>
                  </a:cubicBezTo>
                  <a:cubicBezTo>
                    <a:pt x="13448" y="18300"/>
                    <a:pt x="13447" y="18331"/>
                    <a:pt x="13454" y="18353"/>
                  </a:cubicBezTo>
                  <a:cubicBezTo>
                    <a:pt x="13472" y="18406"/>
                    <a:pt x="13513" y="18446"/>
                    <a:pt x="13563" y="18464"/>
                  </a:cubicBezTo>
                  <a:cubicBezTo>
                    <a:pt x="13571" y="18477"/>
                    <a:pt x="13577" y="18493"/>
                    <a:pt x="13582" y="18510"/>
                  </a:cubicBezTo>
                  <a:cubicBezTo>
                    <a:pt x="13588" y="18526"/>
                    <a:pt x="13590" y="18542"/>
                    <a:pt x="13591" y="18559"/>
                  </a:cubicBezTo>
                  <a:cubicBezTo>
                    <a:pt x="13560" y="18601"/>
                    <a:pt x="13548" y="18657"/>
                    <a:pt x="13561" y="18714"/>
                  </a:cubicBezTo>
                  <a:cubicBezTo>
                    <a:pt x="13569" y="18736"/>
                    <a:pt x="13587" y="18759"/>
                    <a:pt x="13608" y="18787"/>
                  </a:cubicBezTo>
                  <a:cubicBezTo>
                    <a:pt x="13634" y="18821"/>
                    <a:pt x="13664" y="18859"/>
                    <a:pt x="13671" y="18896"/>
                  </a:cubicBezTo>
                  <a:lnTo>
                    <a:pt x="13671" y="18898"/>
                  </a:lnTo>
                  <a:cubicBezTo>
                    <a:pt x="13679" y="18935"/>
                    <a:pt x="13669" y="18983"/>
                    <a:pt x="13658" y="19023"/>
                  </a:cubicBezTo>
                  <a:cubicBezTo>
                    <a:pt x="13650" y="19057"/>
                    <a:pt x="13642" y="19088"/>
                    <a:pt x="13648" y="19110"/>
                  </a:cubicBezTo>
                  <a:cubicBezTo>
                    <a:pt x="13656" y="19167"/>
                    <a:pt x="13691" y="19211"/>
                    <a:pt x="13738" y="19238"/>
                  </a:cubicBezTo>
                  <a:cubicBezTo>
                    <a:pt x="13744" y="19253"/>
                    <a:pt x="13749" y="19268"/>
                    <a:pt x="13750" y="19285"/>
                  </a:cubicBezTo>
                  <a:cubicBezTo>
                    <a:pt x="13753" y="19301"/>
                    <a:pt x="13751" y="19317"/>
                    <a:pt x="13750" y="19334"/>
                  </a:cubicBezTo>
                  <a:cubicBezTo>
                    <a:pt x="13712" y="19371"/>
                    <a:pt x="13691" y="19423"/>
                    <a:pt x="13696" y="19480"/>
                  </a:cubicBezTo>
                  <a:cubicBezTo>
                    <a:pt x="13698" y="19505"/>
                    <a:pt x="13713" y="19531"/>
                    <a:pt x="13729" y="19563"/>
                  </a:cubicBezTo>
                  <a:cubicBezTo>
                    <a:pt x="13749" y="19601"/>
                    <a:pt x="13772" y="19643"/>
                    <a:pt x="13774" y="19681"/>
                  </a:cubicBezTo>
                  <a:cubicBezTo>
                    <a:pt x="13775" y="19719"/>
                    <a:pt x="13756" y="19763"/>
                    <a:pt x="13739" y="19802"/>
                  </a:cubicBezTo>
                  <a:cubicBezTo>
                    <a:pt x="13725" y="19835"/>
                    <a:pt x="13713" y="19863"/>
                    <a:pt x="13713" y="19886"/>
                  </a:cubicBezTo>
                  <a:cubicBezTo>
                    <a:pt x="13713" y="19943"/>
                    <a:pt x="13739" y="19995"/>
                    <a:pt x="13781" y="20028"/>
                  </a:cubicBezTo>
                  <a:cubicBezTo>
                    <a:pt x="13783" y="20043"/>
                    <a:pt x="13786" y="20059"/>
                    <a:pt x="13785" y="20076"/>
                  </a:cubicBezTo>
                  <a:cubicBezTo>
                    <a:pt x="13785" y="20092"/>
                    <a:pt x="13781" y="20109"/>
                    <a:pt x="13775" y="20125"/>
                  </a:cubicBezTo>
                  <a:cubicBezTo>
                    <a:pt x="13732" y="20155"/>
                    <a:pt x="13701" y="20203"/>
                    <a:pt x="13696" y="20259"/>
                  </a:cubicBezTo>
                  <a:cubicBezTo>
                    <a:pt x="13693" y="20281"/>
                    <a:pt x="13703" y="20309"/>
                    <a:pt x="13713" y="20343"/>
                  </a:cubicBezTo>
                  <a:cubicBezTo>
                    <a:pt x="13726" y="20383"/>
                    <a:pt x="13741" y="20429"/>
                    <a:pt x="13735" y="20466"/>
                  </a:cubicBezTo>
                  <a:cubicBezTo>
                    <a:pt x="13730" y="20503"/>
                    <a:pt x="13703" y="20543"/>
                    <a:pt x="13677" y="20578"/>
                  </a:cubicBezTo>
                  <a:cubicBezTo>
                    <a:pt x="13657" y="20608"/>
                    <a:pt x="13640" y="20633"/>
                    <a:pt x="13635" y="20655"/>
                  </a:cubicBezTo>
                  <a:cubicBezTo>
                    <a:pt x="13623" y="20710"/>
                    <a:pt x="13639" y="20766"/>
                    <a:pt x="13672" y="20805"/>
                  </a:cubicBezTo>
                  <a:cubicBezTo>
                    <a:pt x="13672" y="20821"/>
                    <a:pt x="13670" y="20839"/>
                    <a:pt x="13666" y="20854"/>
                  </a:cubicBezTo>
                  <a:cubicBezTo>
                    <a:pt x="13661" y="20870"/>
                    <a:pt x="13655" y="20886"/>
                    <a:pt x="13646" y="20902"/>
                  </a:cubicBezTo>
                  <a:cubicBezTo>
                    <a:pt x="13597" y="20923"/>
                    <a:pt x="13557" y="20962"/>
                    <a:pt x="13541" y="21015"/>
                  </a:cubicBezTo>
                  <a:cubicBezTo>
                    <a:pt x="13535" y="21037"/>
                    <a:pt x="13538" y="21067"/>
                    <a:pt x="13541" y="21103"/>
                  </a:cubicBezTo>
                  <a:cubicBezTo>
                    <a:pt x="13545" y="21146"/>
                    <a:pt x="13551" y="21194"/>
                    <a:pt x="13538" y="21230"/>
                  </a:cubicBezTo>
                  <a:cubicBezTo>
                    <a:pt x="13524" y="21266"/>
                    <a:pt x="13491" y="21299"/>
                    <a:pt x="13461" y="21329"/>
                  </a:cubicBezTo>
                  <a:cubicBezTo>
                    <a:pt x="13437" y="21353"/>
                    <a:pt x="13414" y="21376"/>
                    <a:pt x="13405" y="21399"/>
                  </a:cubicBezTo>
                  <a:cubicBezTo>
                    <a:pt x="13384" y="21451"/>
                    <a:pt x="13389" y="21508"/>
                    <a:pt x="13414" y="21554"/>
                  </a:cubicBezTo>
                  <a:cubicBezTo>
                    <a:pt x="13411" y="21572"/>
                    <a:pt x="13406" y="21587"/>
                    <a:pt x="13400" y="21603"/>
                  </a:cubicBezTo>
                  <a:cubicBezTo>
                    <a:pt x="13391" y="21619"/>
                    <a:pt x="13381" y="21633"/>
                    <a:pt x="13370" y="21646"/>
                  </a:cubicBezTo>
                  <a:cubicBezTo>
                    <a:pt x="13319" y="21659"/>
                    <a:pt x="13274" y="21695"/>
                    <a:pt x="13252" y="21746"/>
                  </a:cubicBezTo>
                  <a:cubicBezTo>
                    <a:pt x="13242" y="21768"/>
                    <a:pt x="13240" y="21799"/>
                    <a:pt x="13239" y="21836"/>
                  </a:cubicBezTo>
                  <a:cubicBezTo>
                    <a:pt x="13237" y="21875"/>
                    <a:pt x="13234" y="21920"/>
                    <a:pt x="13222" y="21952"/>
                  </a:cubicBezTo>
                  <a:lnTo>
                    <a:pt x="13222" y="21786"/>
                  </a:lnTo>
                  <a:lnTo>
                    <a:pt x="13223" y="21786"/>
                  </a:lnTo>
                  <a:lnTo>
                    <a:pt x="13223" y="17720"/>
                  </a:lnTo>
                  <a:close/>
                  <a:moveTo>
                    <a:pt x="15083" y="21888"/>
                  </a:moveTo>
                  <a:cubicBezTo>
                    <a:pt x="15084" y="21895"/>
                    <a:pt x="15083" y="21904"/>
                    <a:pt x="15085" y="21911"/>
                  </a:cubicBezTo>
                  <a:cubicBezTo>
                    <a:pt x="15086" y="21920"/>
                    <a:pt x="15089" y="21926"/>
                    <a:pt x="15091" y="21933"/>
                  </a:cubicBezTo>
                  <a:cubicBezTo>
                    <a:pt x="15082" y="21932"/>
                    <a:pt x="15072" y="21931"/>
                    <a:pt x="15061" y="21931"/>
                  </a:cubicBezTo>
                  <a:cubicBezTo>
                    <a:pt x="15053" y="21931"/>
                    <a:pt x="15044" y="21932"/>
                    <a:pt x="15036" y="21933"/>
                  </a:cubicBezTo>
                  <a:cubicBezTo>
                    <a:pt x="15015" y="21937"/>
                    <a:pt x="14999" y="21946"/>
                    <a:pt x="14983" y="21954"/>
                  </a:cubicBezTo>
                  <a:cubicBezTo>
                    <a:pt x="14981" y="21947"/>
                    <a:pt x="14983" y="21939"/>
                    <a:pt x="14980" y="21931"/>
                  </a:cubicBezTo>
                  <a:cubicBezTo>
                    <a:pt x="14979" y="21923"/>
                    <a:pt x="14975" y="21916"/>
                    <a:pt x="14973" y="21909"/>
                  </a:cubicBezTo>
                  <a:lnTo>
                    <a:pt x="14973" y="21909"/>
                  </a:lnTo>
                  <a:cubicBezTo>
                    <a:pt x="14981" y="21910"/>
                    <a:pt x="14990" y="21911"/>
                    <a:pt x="14999" y="21911"/>
                  </a:cubicBezTo>
                  <a:cubicBezTo>
                    <a:pt x="15009" y="21911"/>
                    <a:pt x="15020" y="21910"/>
                    <a:pt x="15030" y="21909"/>
                  </a:cubicBezTo>
                  <a:cubicBezTo>
                    <a:pt x="15049" y="21905"/>
                    <a:pt x="15067" y="21896"/>
                    <a:pt x="15083" y="21888"/>
                  </a:cubicBezTo>
                  <a:close/>
                  <a:moveTo>
                    <a:pt x="13423" y="21684"/>
                  </a:moveTo>
                  <a:cubicBezTo>
                    <a:pt x="13440" y="21684"/>
                    <a:pt x="13457" y="21688"/>
                    <a:pt x="13474" y="21695"/>
                  </a:cubicBezTo>
                  <a:cubicBezTo>
                    <a:pt x="13503" y="21709"/>
                    <a:pt x="13527" y="21733"/>
                    <a:pt x="13539" y="21765"/>
                  </a:cubicBezTo>
                  <a:cubicBezTo>
                    <a:pt x="13553" y="21799"/>
                    <a:pt x="13550" y="21838"/>
                    <a:pt x="13534" y="21873"/>
                  </a:cubicBezTo>
                  <a:cubicBezTo>
                    <a:pt x="13527" y="21888"/>
                    <a:pt x="13502" y="21910"/>
                    <a:pt x="13479" y="21930"/>
                  </a:cubicBezTo>
                  <a:cubicBezTo>
                    <a:pt x="13450" y="21956"/>
                    <a:pt x="13418" y="21984"/>
                    <a:pt x="13396" y="22017"/>
                  </a:cubicBezTo>
                  <a:lnTo>
                    <a:pt x="13275" y="21958"/>
                  </a:lnTo>
                  <a:cubicBezTo>
                    <a:pt x="13288" y="21920"/>
                    <a:pt x="13290" y="21874"/>
                    <a:pt x="13291" y="21835"/>
                  </a:cubicBezTo>
                  <a:cubicBezTo>
                    <a:pt x="13292" y="21806"/>
                    <a:pt x="13294" y="21775"/>
                    <a:pt x="13300" y="21762"/>
                  </a:cubicBezTo>
                  <a:cubicBezTo>
                    <a:pt x="13322" y="21714"/>
                    <a:pt x="13372" y="21684"/>
                    <a:pt x="13423" y="21684"/>
                  </a:cubicBezTo>
                  <a:close/>
                  <a:moveTo>
                    <a:pt x="8691" y="21225"/>
                  </a:moveTo>
                  <a:cubicBezTo>
                    <a:pt x="8797" y="21324"/>
                    <a:pt x="8911" y="21412"/>
                    <a:pt x="9035" y="21489"/>
                  </a:cubicBezTo>
                  <a:lnTo>
                    <a:pt x="8694" y="22079"/>
                  </a:lnTo>
                  <a:cubicBezTo>
                    <a:pt x="8519" y="21972"/>
                    <a:pt x="8357" y="21847"/>
                    <a:pt x="8209" y="21705"/>
                  </a:cubicBezTo>
                  <a:lnTo>
                    <a:pt x="8691" y="21225"/>
                  </a:lnTo>
                  <a:close/>
                  <a:moveTo>
                    <a:pt x="11630" y="21225"/>
                  </a:moveTo>
                  <a:lnTo>
                    <a:pt x="12111" y="21705"/>
                  </a:lnTo>
                  <a:cubicBezTo>
                    <a:pt x="11964" y="21847"/>
                    <a:pt x="11802" y="21972"/>
                    <a:pt x="11627" y="22079"/>
                  </a:cubicBezTo>
                  <a:lnTo>
                    <a:pt x="11287" y="21489"/>
                  </a:lnTo>
                  <a:cubicBezTo>
                    <a:pt x="11410" y="21413"/>
                    <a:pt x="11525" y="21325"/>
                    <a:pt x="11630" y="21225"/>
                  </a:cubicBezTo>
                  <a:close/>
                  <a:moveTo>
                    <a:pt x="9073" y="21514"/>
                  </a:moveTo>
                  <a:cubicBezTo>
                    <a:pt x="9084" y="21520"/>
                    <a:pt x="9094" y="21525"/>
                    <a:pt x="9104" y="21530"/>
                  </a:cubicBezTo>
                  <a:lnTo>
                    <a:pt x="8763" y="22121"/>
                  </a:lnTo>
                  <a:cubicBezTo>
                    <a:pt x="8752" y="22116"/>
                    <a:pt x="8742" y="22109"/>
                    <a:pt x="8733" y="22104"/>
                  </a:cubicBezTo>
                  <a:lnTo>
                    <a:pt x="9073" y="21514"/>
                  </a:lnTo>
                  <a:close/>
                  <a:moveTo>
                    <a:pt x="11249" y="21514"/>
                  </a:moveTo>
                  <a:lnTo>
                    <a:pt x="11588" y="22104"/>
                  </a:lnTo>
                  <a:cubicBezTo>
                    <a:pt x="11578" y="22109"/>
                    <a:pt x="11567" y="22116"/>
                    <a:pt x="11558" y="22121"/>
                  </a:cubicBezTo>
                  <a:lnTo>
                    <a:pt x="11218" y="21530"/>
                  </a:lnTo>
                  <a:cubicBezTo>
                    <a:pt x="11229" y="21525"/>
                    <a:pt x="11239" y="21519"/>
                    <a:pt x="11249" y="21514"/>
                  </a:cubicBezTo>
                  <a:close/>
                  <a:moveTo>
                    <a:pt x="15068" y="21978"/>
                  </a:moveTo>
                  <a:cubicBezTo>
                    <a:pt x="15130" y="21978"/>
                    <a:pt x="15184" y="22023"/>
                    <a:pt x="15198" y="22088"/>
                  </a:cubicBezTo>
                  <a:cubicBezTo>
                    <a:pt x="15200" y="22104"/>
                    <a:pt x="15194" y="22134"/>
                    <a:pt x="15187" y="22163"/>
                  </a:cubicBezTo>
                  <a:cubicBezTo>
                    <a:pt x="15178" y="22201"/>
                    <a:pt x="15168" y="22244"/>
                    <a:pt x="15172" y="22284"/>
                  </a:cubicBezTo>
                  <a:lnTo>
                    <a:pt x="15041" y="22310"/>
                  </a:lnTo>
                  <a:cubicBezTo>
                    <a:pt x="15027" y="22271"/>
                    <a:pt x="15004" y="22236"/>
                    <a:pt x="14982" y="22202"/>
                  </a:cubicBezTo>
                  <a:cubicBezTo>
                    <a:pt x="14964" y="22178"/>
                    <a:pt x="14947" y="22152"/>
                    <a:pt x="14943" y="22137"/>
                  </a:cubicBezTo>
                  <a:cubicBezTo>
                    <a:pt x="14929" y="22063"/>
                    <a:pt x="14974" y="21993"/>
                    <a:pt x="15045" y="21980"/>
                  </a:cubicBezTo>
                  <a:cubicBezTo>
                    <a:pt x="15052" y="21979"/>
                    <a:pt x="15061" y="21978"/>
                    <a:pt x="15068" y="21978"/>
                  </a:cubicBezTo>
                  <a:close/>
                  <a:moveTo>
                    <a:pt x="13258" y="21999"/>
                  </a:moveTo>
                  <a:lnTo>
                    <a:pt x="13377" y="22058"/>
                  </a:lnTo>
                  <a:cubicBezTo>
                    <a:pt x="13364" y="22096"/>
                    <a:pt x="13361" y="22139"/>
                    <a:pt x="13359" y="22178"/>
                  </a:cubicBezTo>
                  <a:cubicBezTo>
                    <a:pt x="13358" y="22207"/>
                    <a:pt x="13355" y="22239"/>
                    <a:pt x="13348" y="22254"/>
                  </a:cubicBezTo>
                  <a:cubicBezTo>
                    <a:pt x="13323" y="22302"/>
                    <a:pt x="13274" y="22330"/>
                    <a:pt x="13225" y="22330"/>
                  </a:cubicBezTo>
                  <a:cubicBezTo>
                    <a:pt x="13206" y="22330"/>
                    <a:pt x="13187" y="22326"/>
                    <a:pt x="13170" y="22317"/>
                  </a:cubicBezTo>
                  <a:cubicBezTo>
                    <a:pt x="13107" y="22284"/>
                    <a:pt x="13081" y="22204"/>
                    <a:pt x="13116" y="22138"/>
                  </a:cubicBezTo>
                  <a:cubicBezTo>
                    <a:pt x="13123" y="22125"/>
                    <a:pt x="13146" y="22105"/>
                    <a:pt x="13170" y="22085"/>
                  </a:cubicBezTo>
                  <a:cubicBezTo>
                    <a:pt x="13201" y="22060"/>
                    <a:pt x="13234" y="22032"/>
                    <a:pt x="13258" y="21999"/>
                  </a:cubicBezTo>
                  <a:close/>
                  <a:moveTo>
                    <a:pt x="9145" y="21553"/>
                  </a:moveTo>
                  <a:cubicBezTo>
                    <a:pt x="9271" y="21621"/>
                    <a:pt x="9405" y="21676"/>
                    <a:pt x="9544" y="21719"/>
                  </a:cubicBezTo>
                  <a:lnTo>
                    <a:pt x="9368" y="22376"/>
                  </a:lnTo>
                  <a:cubicBezTo>
                    <a:pt x="9171" y="22318"/>
                    <a:pt x="8981" y="22239"/>
                    <a:pt x="8804" y="22142"/>
                  </a:cubicBezTo>
                  <a:lnTo>
                    <a:pt x="9145" y="21553"/>
                  </a:lnTo>
                  <a:close/>
                  <a:moveTo>
                    <a:pt x="11177" y="21553"/>
                  </a:moveTo>
                  <a:lnTo>
                    <a:pt x="11517" y="22142"/>
                  </a:lnTo>
                  <a:cubicBezTo>
                    <a:pt x="11339" y="22239"/>
                    <a:pt x="11150" y="22318"/>
                    <a:pt x="10953" y="22376"/>
                  </a:cubicBezTo>
                  <a:lnTo>
                    <a:pt x="10776" y="21719"/>
                  </a:lnTo>
                  <a:cubicBezTo>
                    <a:pt x="10915" y="21677"/>
                    <a:pt x="11050" y="21621"/>
                    <a:pt x="11177" y="21553"/>
                  </a:cubicBezTo>
                  <a:close/>
                  <a:moveTo>
                    <a:pt x="7950" y="21495"/>
                  </a:moveTo>
                  <a:cubicBezTo>
                    <a:pt x="7973" y="21524"/>
                    <a:pt x="7997" y="21552"/>
                    <a:pt x="8023" y="21578"/>
                  </a:cubicBezTo>
                  <a:lnTo>
                    <a:pt x="8023" y="21966"/>
                  </a:lnTo>
                  <a:cubicBezTo>
                    <a:pt x="7925" y="22133"/>
                    <a:pt x="7792" y="22274"/>
                    <a:pt x="7633" y="22384"/>
                  </a:cubicBezTo>
                  <a:lnTo>
                    <a:pt x="7633" y="21495"/>
                  </a:lnTo>
                  <a:close/>
                  <a:moveTo>
                    <a:pt x="9589" y="21732"/>
                  </a:moveTo>
                  <a:cubicBezTo>
                    <a:pt x="9600" y="21735"/>
                    <a:pt x="9611" y="21738"/>
                    <a:pt x="9622" y="21741"/>
                  </a:cubicBezTo>
                  <a:lnTo>
                    <a:pt x="9446" y="22399"/>
                  </a:lnTo>
                  <a:cubicBezTo>
                    <a:pt x="9435" y="22396"/>
                    <a:pt x="9424" y="22392"/>
                    <a:pt x="9411" y="22390"/>
                  </a:cubicBezTo>
                  <a:lnTo>
                    <a:pt x="9589" y="21732"/>
                  </a:lnTo>
                  <a:close/>
                  <a:moveTo>
                    <a:pt x="10733" y="21732"/>
                  </a:moveTo>
                  <a:lnTo>
                    <a:pt x="10909" y="22390"/>
                  </a:lnTo>
                  <a:cubicBezTo>
                    <a:pt x="10897" y="22392"/>
                    <a:pt x="10887" y="22396"/>
                    <a:pt x="10875" y="22399"/>
                  </a:cubicBezTo>
                  <a:lnTo>
                    <a:pt x="10698" y="21741"/>
                  </a:lnTo>
                  <a:cubicBezTo>
                    <a:pt x="10710" y="21738"/>
                    <a:pt x="10721" y="21735"/>
                    <a:pt x="10733" y="21732"/>
                  </a:cubicBezTo>
                  <a:close/>
                  <a:moveTo>
                    <a:pt x="13186" y="21785"/>
                  </a:moveTo>
                  <a:lnTo>
                    <a:pt x="13186" y="22012"/>
                  </a:lnTo>
                  <a:cubicBezTo>
                    <a:pt x="13171" y="22026"/>
                    <a:pt x="13156" y="22039"/>
                    <a:pt x="13143" y="22050"/>
                  </a:cubicBezTo>
                  <a:cubicBezTo>
                    <a:pt x="13113" y="22075"/>
                    <a:pt x="13089" y="22096"/>
                    <a:pt x="13076" y="22118"/>
                  </a:cubicBezTo>
                  <a:cubicBezTo>
                    <a:pt x="13049" y="22169"/>
                    <a:pt x="13050" y="22228"/>
                    <a:pt x="13073" y="22276"/>
                  </a:cubicBezTo>
                  <a:cubicBezTo>
                    <a:pt x="13069" y="22292"/>
                    <a:pt x="13063" y="22310"/>
                    <a:pt x="13055" y="22326"/>
                  </a:cubicBezTo>
                  <a:cubicBezTo>
                    <a:pt x="13048" y="22341"/>
                    <a:pt x="13036" y="22355"/>
                    <a:pt x="13023" y="22369"/>
                  </a:cubicBezTo>
                  <a:cubicBezTo>
                    <a:pt x="12994" y="22375"/>
                    <a:pt x="12964" y="22391"/>
                    <a:pt x="12942" y="22412"/>
                  </a:cubicBezTo>
                  <a:lnTo>
                    <a:pt x="12942" y="21785"/>
                  </a:lnTo>
                  <a:close/>
                  <a:moveTo>
                    <a:pt x="13102" y="22323"/>
                  </a:moveTo>
                  <a:cubicBezTo>
                    <a:pt x="13116" y="22337"/>
                    <a:pt x="13130" y="22350"/>
                    <a:pt x="13148" y="22358"/>
                  </a:cubicBezTo>
                  <a:cubicBezTo>
                    <a:pt x="13165" y="22368"/>
                    <a:pt x="13183" y="22371"/>
                    <a:pt x="13203" y="22374"/>
                  </a:cubicBezTo>
                  <a:cubicBezTo>
                    <a:pt x="13201" y="22380"/>
                    <a:pt x="13195" y="22387"/>
                    <a:pt x="13191" y="22394"/>
                  </a:cubicBezTo>
                  <a:cubicBezTo>
                    <a:pt x="13187" y="22400"/>
                    <a:pt x="13186" y="22408"/>
                    <a:pt x="13182" y="22416"/>
                  </a:cubicBezTo>
                  <a:cubicBezTo>
                    <a:pt x="13169" y="22403"/>
                    <a:pt x="13154" y="22390"/>
                    <a:pt x="13135" y="22381"/>
                  </a:cubicBezTo>
                  <a:cubicBezTo>
                    <a:pt x="13118" y="22373"/>
                    <a:pt x="13100" y="22369"/>
                    <a:pt x="13080" y="22366"/>
                  </a:cubicBezTo>
                  <a:cubicBezTo>
                    <a:pt x="13085" y="22359"/>
                    <a:pt x="13090" y="22353"/>
                    <a:pt x="13093" y="22347"/>
                  </a:cubicBezTo>
                  <a:cubicBezTo>
                    <a:pt x="13097" y="22339"/>
                    <a:pt x="13098" y="22332"/>
                    <a:pt x="13102" y="22323"/>
                  </a:cubicBezTo>
                  <a:close/>
                  <a:moveTo>
                    <a:pt x="9667" y="21752"/>
                  </a:moveTo>
                  <a:cubicBezTo>
                    <a:pt x="9805" y="21785"/>
                    <a:pt x="9948" y="21804"/>
                    <a:pt x="10096" y="21808"/>
                  </a:cubicBezTo>
                  <a:lnTo>
                    <a:pt x="10096" y="22489"/>
                  </a:lnTo>
                  <a:cubicBezTo>
                    <a:pt x="9888" y="22484"/>
                    <a:pt x="9685" y="22457"/>
                    <a:pt x="9490" y="22410"/>
                  </a:cubicBezTo>
                  <a:lnTo>
                    <a:pt x="9667" y="21752"/>
                  </a:lnTo>
                  <a:close/>
                  <a:moveTo>
                    <a:pt x="10654" y="21752"/>
                  </a:moveTo>
                  <a:lnTo>
                    <a:pt x="10830" y="22410"/>
                  </a:lnTo>
                  <a:cubicBezTo>
                    <a:pt x="10635" y="22457"/>
                    <a:pt x="10432" y="22485"/>
                    <a:pt x="10224" y="22489"/>
                  </a:cubicBezTo>
                  <a:lnTo>
                    <a:pt x="10224" y="21809"/>
                  </a:lnTo>
                  <a:cubicBezTo>
                    <a:pt x="10371" y="21805"/>
                    <a:pt x="10516" y="21785"/>
                    <a:pt x="10654" y="21752"/>
                  </a:cubicBezTo>
                  <a:close/>
                  <a:moveTo>
                    <a:pt x="10176" y="21810"/>
                  </a:moveTo>
                  <a:lnTo>
                    <a:pt x="10176" y="22490"/>
                  </a:lnTo>
                  <a:lnTo>
                    <a:pt x="10140" y="22490"/>
                  </a:lnTo>
                  <a:lnTo>
                    <a:pt x="10140" y="21810"/>
                  </a:lnTo>
                  <a:close/>
                  <a:moveTo>
                    <a:pt x="7587" y="21494"/>
                  </a:moveTo>
                  <a:lnTo>
                    <a:pt x="7587" y="22413"/>
                  </a:lnTo>
                  <a:cubicBezTo>
                    <a:pt x="7437" y="22508"/>
                    <a:pt x="7268" y="22573"/>
                    <a:pt x="7084" y="22601"/>
                  </a:cubicBezTo>
                  <a:lnTo>
                    <a:pt x="7084" y="21770"/>
                  </a:lnTo>
                  <a:cubicBezTo>
                    <a:pt x="7208" y="21719"/>
                    <a:pt x="7308" y="21619"/>
                    <a:pt x="7360" y="21494"/>
                  </a:cubicBezTo>
                  <a:close/>
                  <a:moveTo>
                    <a:pt x="15180" y="22331"/>
                  </a:moveTo>
                  <a:cubicBezTo>
                    <a:pt x="15193" y="22369"/>
                    <a:pt x="15217" y="22405"/>
                    <a:pt x="15240" y="22437"/>
                  </a:cubicBezTo>
                  <a:cubicBezTo>
                    <a:pt x="15256" y="22461"/>
                    <a:pt x="15274" y="22486"/>
                    <a:pt x="15277" y="22502"/>
                  </a:cubicBezTo>
                  <a:cubicBezTo>
                    <a:pt x="15283" y="22539"/>
                    <a:pt x="15277" y="22576"/>
                    <a:pt x="15256" y="22606"/>
                  </a:cubicBezTo>
                  <a:cubicBezTo>
                    <a:pt x="15236" y="22634"/>
                    <a:pt x="15208" y="22654"/>
                    <a:pt x="15175" y="22660"/>
                  </a:cubicBezTo>
                  <a:cubicBezTo>
                    <a:pt x="15167" y="22661"/>
                    <a:pt x="15159" y="22663"/>
                    <a:pt x="15152" y="22663"/>
                  </a:cubicBezTo>
                  <a:cubicBezTo>
                    <a:pt x="15089" y="22663"/>
                    <a:pt x="15034" y="22617"/>
                    <a:pt x="15022" y="22552"/>
                  </a:cubicBezTo>
                  <a:cubicBezTo>
                    <a:pt x="15020" y="22536"/>
                    <a:pt x="15026" y="22506"/>
                    <a:pt x="15032" y="22476"/>
                  </a:cubicBezTo>
                  <a:cubicBezTo>
                    <a:pt x="15042" y="22438"/>
                    <a:pt x="15051" y="22396"/>
                    <a:pt x="15048" y="22357"/>
                  </a:cubicBezTo>
                  <a:lnTo>
                    <a:pt x="15115" y="22344"/>
                  </a:lnTo>
                  <a:lnTo>
                    <a:pt x="15180" y="22331"/>
                  </a:lnTo>
                  <a:close/>
                  <a:moveTo>
                    <a:pt x="13062" y="22409"/>
                  </a:moveTo>
                  <a:cubicBezTo>
                    <a:pt x="13081" y="22409"/>
                    <a:pt x="13100" y="22413"/>
                    <a:pt x="13117" y="22423"/>
                  </a:cubicBezTo>
                  <a:cubicBezTo>
                    <a:pt x="13181" y="22454"/>
                    <a:pt x="13206" y="22534"/>
                    <a:pt x="13173" y="22601"/>
                  </a:cubicBezTo>
                  <a:cubicBezTo>
                    <a:pt x="13166" y="22613"/>
                    <a:pt x="13144" y="22634"/>
                    <a:pt x="13121" y="22651"/>
                  </a:cubicBezTo>
                  <a:cubicBezTo>
                    <a:pt x="13091" y="22677"/>
                    <a:pt x="13057" y="22706"/>
                    <a:pt x="13036" y="22740"/>
                  </a:cubicBezTo>
                  <a:lnTo>
                    <a:pt x="12915" y="22685"/>
                  </a:lnTo>
                  <a:cubicBezTo>
                    <a:pt x="12926" y="22647"/>
                    <a:pt x="12927" y="22603"/>
                    <a:pt x="12931" y="22565"/>
                  </a:cubicBezTo>
                  <a:cubicBezTo>
                    <a:pt x="12932" y="22533"/>
                    <a:pt x="12933" y="22501"/>
                    <a:pt x="12941" y="22486"/>
                  </a:cubicBezTo>
                  <a:cubicBezTo>
                    <a:pt x="12965" y="22438"/>
                    <a:pt x="13013" y="22409"/>
                    <a:pt x="13062" y="22409"/>
                  </a:cubicBezTo>
                  <a:close/>
                  <a:moveTo>
                    <a:pt x="15236" y="22684"/>
                  </a:moveTo>
                  <a:cubicBezTo>
                    <a:pt x="15237" y="22692"/>
                    <a:pt x="15236" y="22700"/>
                    <a:pt x="15238" y="22707"/>
                  </a:cubicBezTo>
                  <a:cubicBezTo>
                    <a:pt x="15239" y="22716"/>
                    <a:pt x="15242" y="22722"/>
                    <a:pt x="15244" y="22729"/>
                  </a:cubicBezTo>
                  <a:cubicBezTo>
                    <a:pt x="15234" y="22728"/>
                    <a:pt x="15225" y="22727"/>
                    <a:pt x="15214" y="22727"/>
                  </a:cubicBezTo>
                  <a:cubicBezTo>
                    <a:pt x="15206" y="22727"/>
                    <a:pt x="15197" y="22728"/>
                    <a:pt x="15188" y="22729"/>
                  </a:cubicBezTo>
                  <a:cubicBezTo>
                    <a:pt x="15168" y="22734"/>
                    <a:pt x="15152" y="22742"/>
                    <a:pt x="15134" y="22751"/>
                  </a:cubicBezTo>
                  <a:cubicBezTo>
                    <a:pt x="15133" y="22743"/>
                    <a:pt x="15134" y="22735"/>
                    <a:pt x="15131" y="22727"/>
                  </a:cubicBezTo>
                  <a:cubicBezTo>
                    <a:pt x="15130" y="22719"/>
                    <a:pt x="15127" y="22713"/>
                    <a:pt x="15125" y="22705"/>
                  </a:cubicBezTo>
                  <a:lnTo>
                    <a:pt x="15125" y="22705"/>
                  </a:lnTo>
                  <a:cubicBezTo>
                    <a:pt x="15133" y="22706"/>
                    <a:pt x="15142" y="22707"/>
                    <a:pt x="15149" y="22707"/>
                  </a:cubicBezTo>
                  <a:cubicBezTo>
                    <a:pt x="15160" y="22707"/>
                    <a:pt x="15170" y="22706"/>
                    <a:pt x="15181" y="22705"/>
                  </a:cubicBezTo>
                  <a:cubicBezTo>
                    <a:pt x="15201" y="22701"/>
                    <a:pt x="15218" y="22695"/>
                    <a:pt x="15236" y="22684"/>
                  </a:cubicBezTo>
                  <a:close/>
                  <a:moveTo>
                    <a:pt x="14467" y="17360"/>
                  </a:moveTo>
                  <a:cubicBezTo>
                    <a:pt x="14465" y="17362"/>
                    <a:pt x="14466" y="17366"/>
                    <a:pt x="14468" y="17371"/>
                  </a:cubicBezTo>
                  <a:cubicBezTo>
                    <a:pt x="14484" y="17411"/>
                    <a:pt x="14501" y="17456"/>
                    <a:pt x="14500" y="17492"/>
                  </a:cubicBezTo>
                  <a:cubicBezTo>
                    <a:pt x="14499" y="17529"/>
                    <a:pt x="14479" y="17573"/>
                    <a:pt x="14461" y="17613"/>
                  </a:cubicBezTo>
                  <a:cubicBezTo>
                    <a:pt x="14445" y="17649"/>
                    <a:pt x="14430" y="17678"/>
                    <a:pt x="14430" y="17703"/>
                  </a:cubicBezTo>
                  <a:cubicBezTo>
                    <a:pt x="14429" y="17754"/>
                    <a:pt x="14447" y="17799"/>
                    <a:pt x="14480" y="17835"/>
                  </a:cubicBezTo>
                  <a:cubicBezTo>
                    <a:pt x="14485" y="17840"/>
                    <a:pt x="14490" y="17845"/>
                    <a:pt x="14497" y="17849"/>
                  </a:cubicBezTo>
                  <a:cubicBezTo>
                    <a:pt x="14500" y="17866"/>
                    <a:pt x="14501" y="17882"/>
                    <a:pt x="14501" y="17900"/>
                  </a:cubicBezTo>
                  <a:cubicBezTo>
                    <a:pt x="14501" y="17917"/>
                    <a:pt x="14499" y="17934"/>
                    <a:pt x="14495" y="17951"/>
                  </a:cubicBezTo>
                  <a:cubicBezTo>
                    <a:pt x="14452" y="17984"/>
                    <a:pt x="14425" y="18036"/>
                    <a:pt x="14425" y="18095"/>
                  </a:cubicBezTo>
                  <a:cubicBezTo>
                    <a:pt x="14425" y="18121"/>
                    <a:pt x="14439" y="18152"/>
                    <a:pt x="14454" y="18188"/>
                  </a:cubicBezTo>
                  <a:cubicBezTo>
                    <a:pt x="14471" y="18226"/>
                    <a:pt x="14489" y="18272"/>
                    <a:pt x="14491" y="18309"/>
                  </a:cubicBezTo>
                  <a:cubicBezTo>
                    <a:pt x="14491" y="18346"/>
                    <a:pt x="14473" y="18390"/>
                    <a:pt x="14458" y="18430"/>
                  </a:cubicBezTo>
                  <a:cubicBezTo>
                    <a:pt x="14444" y="18467"/>
                    <a:pt x="14430" y="18499"/>
                    <a:pt x="14431" y="18524"/>
                  </a:cubicBezTo>
                  <a:cubicBezTo>
                    <a:pt x="14433" y="18583"/>
                    <a:pt x="14463" y="18635"/>
                    <a:pt x="14507" y="18666"/>
                  </a:cubicBezTo>
                  <a:cubicBezTo>
                    <a:pt x="14510" y="18683"/>
                    <a:pt x="14515" y="18699"/>
                    <a:pt x="14515" y="18716"/>
                  </a:cubicBezTo>
                  <a:cubicBezTo>
                    <a:pt x="14516" y="18733"/>
                    <a:pt x="14514" y="18751"/>
                    <a:pt x="14510" y="18767"/>
                  </a:cubicBezTo>
                  <a:cubicBezTo>
                    <a:pt x="14505" y="18772"/>
                    <a:pt x="14500" y="18775"/>
                    <a:pt x="14497" y="18780"/>
                  </a:cubicBezTo>
                  <a:cubicBezTo>
                    <a:pt x="14463" y="18817"/>
                    <a:pt x="14446" y="18864"/>
                    <a:pt x="14450" y="18915"/>
                  </a:cubicBezTo>
                  <a:cubicBezTo>
                    <a:pt x="14451" y="18940"/>
                    <a:pt x="14467" y="18970"/>
                    <a:pt x="14484" y="19005"/>
                  </a:cubicBezTo>
                  <a:cubicBezTo>
                    <a:pt x="14504" y="19043"/>
                    <a:pt x="14525" y="19085"/>
                    <a:pt x="14528" y="19122"/>
                  </a:cubicBezTo>
                  <a:cubicBezTo>
                    <a:pt x="14530" y="19159"/>
                    <a:pt x="14515" y="19205"/>
                    <a:pt x="14502" y="19244"/>
                  </a:cubicBezTo>
                  <a:cubicBezTo>
                    <a:pt x="14489" y="19281"/>
                    <a:pt x="14478" y="19313"/>
                    <a:pt x="14481" y="19338"/>
                  </a:cubicBezTo>
                  <a:cubicBezTo>
                    <a:pt x="14486" y="19397"/>
                    <a:pt x="14518" y="19448"/>
                    <a:pt x="14563" y="19476"/>
                  </a:cubicBezTo>
                  <a:cubicBezTo>
                    <a:pt x="14568" y="19492"/>
                    <a:pt x="14573" y="19508"/>
                    <a:pt x="14574" y="19526"/>
                  </a:cubicBezTo>
                  <a:cubicBezTo>
                    <a:pt x="14576" y="19543"/>
                    <a:pt x="14576" y="19559"/>
                    <a:pt x="14573" y="19576"/>
                  </a:cubicBezTo>
                  <a:lnTo>
                    <a:pt x="14558" y="19591"/>
                  </a:lnTo>
                  <a:cubicBezTo>
                    <a:pt x="14527" y="19629"/>
                    <a:pt x="14514" y="19679"/>
                    <a:pt x="14519" y="19727"/>
                  </a:cubicBezTo>
                  <a:cubicBezTo>
                    <a:pt x="14521" y="19751"/>
                    <a:pt x="14538" y="19782"/>
                    <a:pt x="14557" y="19816"/>
                  </a:cubicBezTo>
                  <a:cubicBezTo>
                    <a:pt x="14578" y="19853"/>
                    <a:pt x="14601" y="19895"/>
                    <a:pt x="14605" y="19932"/>
                  </a:cubicBezTo>
                  <a:cubicBezTo>
                    <a:pt x="14609" y="19968"/>
                    <a:pt x="14596" y="20014"/>
                    <a:pt x="14584" y="20055"/>
                  </a:cubicBezTo>
                  <a:cubicBezTo>
                    <a:pt x="14574" y="20092"/>
                    <a:pt x="14564" y="20125"/>
                    <a:pt x="14567" y="20150"/>
                  </a:cubicBezTo>
                  <a:cubicBezTo>
                    <a:pt x="14576" y="20207"/>
                    <a:pt x="14608" y="20255"/>
                    <a:pt x="14653" y="20283"/>
                  </a:cubicBezTo>
                  <a:cubicBezTo>
                    <a:pt x="14659" y="20299"/>
                    <a:pt x="14664" y="20317"/>
                    <a:pt x="14667" y="20333"/>
                  </a:cubicBezTo>
                  <a:cubicBezTo>
                    <a:pt x="14671" y="20350"/>
                    <a:pt x="14671" y="20367"/>
                    <a:pt x="14669" y="20384"/>
                  </a:cubicBezTo>
                  <a:cubicBezTo>
                    <a:pt x="14665" y="20389"/>
                    <a:pt x="14659" y="20394"/>
                    <a:pt x="14656" y="20399"/>
                  </a:cubicBezTo>
                  <a:cubicBezTo>
                    <a:pt x="14626" y="20439"/>
                    <a:pt x="14614" y="20487"/>
                    <a:pt x="14621" y="20536"/>
                  </a:cubicBezTo>
                  <a:cubicBezTo>
                    <a:pt x="14625" y="20561"/>
                    <a:pt x="14642" y="20591"/>
                    <a:pt x="14663" y="20623"/>
                  </a:cubicBezTo>
                  <a:cubicBezTo>
                    <a:pt x="14686" y="20659"/>
                    <a:pt x="14711" y="20699"/>
                    <a:pt x="14718" y="20736"/>
                  </a:cubicBezTo>
                  <a:cubicBezTo>
                    <a:pt x="14723" y="20773"/>
                    <a:pt x="14711" y="20820"/>
                    <a:pt x="14700" y="20862"/>
                  </a:cubicBezTo>
                  <a:cubicBezTo>
                    <a:pt x="14692" y="20899"/>
                    <a:pt x="14683" y="20931"/>
                    <a:pt x="14688" y="20957"/>
                  </a:cubicBezTo>
                  <a:cubicBezTo>
                    <a:pt x="14697" y="21015"/>
                    <a:pt x="14732" y="21062"/>
                    <a:pt x="14779" y="21088"/>
                  </a:cubicBezTo>
                  <a:cubicBezTo>
                    <a:pt x="14787" y="21103"/>
                    <a:pt x="14792" y="21119"/>
                    <a:pt x="14794" y="21136"/>
                  </a:cubicBezTo>
                  <a:cubicBezTo>
                    <a:pt x="14797" y="21153"/>
                    <a:pt x="14798" y="21171"/>
                    <a:pt x="14797" y="21188"/>
                  </a:cubicBezTo>
                  <a:cubicBezTo>
                    <a:pt x="14793" y="21193"/>
                    <a:pt x="14788" y="21197"/>
                    <a:pt x="14783" y="21204"/>
                  </a:cubicBezTo>
                  <a:cubicBezTo>
                    <a:pt x="14756" y="21243"/>
                    <a:pt x="14744" y="21292"/>
                    <a:pt x="14753" y="21342"/>
                  </a:cubicBezTo>
                  <a:cubicBezTo>
                    <a:pt x="14757" y="21367"/>
                    <a:pt x="14776" y="21394"/>
                    <a:pt x="14797" y="21426"/>
                  </a:cubicBezTo>
                  <a:cubicBezTo>
                    <a:pt x="14820" y="21462"/>
                    <a:pt x="14847" y="21501"/>
                    <a:pt x="14853" y="21538"/>
                  </a:cubicBezTo>
                  <a:cubicBezTo>
                    <a:pt x="14860" y="21575"/>
                    <a:pt x="14850" y="21622"/>
                    <a:pt x="14839" y="21663"/>
                  </a:cubicBezTo>
                  <a:cubicBezTo>
                    <a:pt x="14830" y="21700"/>
                    <a:pt x="14824" y="21732"/>
                    <a:pt x="14827" y="21757"/>
                  </a:cubicBezTo>
                  <a:cubicBezTo>
                    <a:pt x="14837" y="21814"/>
                    <a:pt x="14873" y="21859"/>
                    <a:pt x="14920" y="21885"/>
                  </a:cubicBezTo>
                  <a:cubicBezTo>
                    <a:pt x="14926" y="21901"/>
                    <a:pt x="14934" y="21916"/>
                    <a:pt x="14936" y="21935"/>
                  </a:cubicBezTo>
                  <a:cubicBezTo>
                    <a:pt x="14941" y="21952"/>
                    <a:pt x="14941" y="21969"/>
                    <a:pt x="14941" y="21986"/>
                  </a:cubicBezTo>
                  <a:cubicBezTo>
                    <a:pt x="14906" y="22027"/>
                    <a:pt x="14888" y="22083"/>
                    <a:pt x="14899" y="22141"/>
                  </a:cubicBezTo>
                  <a:cubicBezTo>
                    <a:pt x="14905" y="22165"/>
                    <a:pt x="14923" y="22192"/>
                    <a:pt x="14945" y="22223"/>
                  </a:cubicBezTo>
                  <a:cubicBezTo>
                    <a:pt x="14946" y="22226"/>
                    <a:pt x="14947" y="22228"/>
                    <a:pt x="14948" y="22231"/>
                  </a:cubicBezTo>
                  <a:cubicBezTo>
                    <a:pt x="14971" y="22263"/>
                    <a:pt x="14995" y="22301"/>
                    <a:pt x="15002" y="22336"/>
                  </a:cubicBezTo>
                  <a:lnTo>
                    <a:pt x="15002" y="22337"/>
                  </a:lnTo>
                  <a:cubicBezTo>
                    <a:pt x="15009" y="22374"/>
                    <a:pt x="14999" y="22420"/>
                    <a:pt x="14989" y="22461"/>
                  </a:cubicBezTo>
                  <a:cubicBezTo>
                    <a:pt x="14981" y="22497"/>
                    <a:pt x="14973" y="22531"/>
                    <a:pt x="14979" y="22555"/>
                  </a:cubicBezTo>
                  <a:cubicBezTo>
                    <a:pt x="14989" y="22612"/>
                    <a:pt x="15026" y="22659"/>
                    <a:pt x="15073" y="22684"/>
                  </a:cubicBezTo>
                  <a:cubicBezTo>
                    <a:pt x="15080" y="22700"/>
                    <a:pt x="15085" y="22716"/>
                    <a:pt x="15089" y="22733"/>
                  </a:cubicBezTo>
                  <a:cubicBezTo>
                    <a:pt x="15092" y="22750"/>
                    <a:pt x="15094" y="22766"/>
                    <a:pt x="15092" y="22784"/>
                  </a:cubicBezTo>
                  <a:cubicBezTo>
                    <a:pt x="15062" y="22818"/>
                    <a:pt x="15045" y="22864"/>
                    <a:pt x="15047" y="22913"/>
                  </a:cubicBezTo>
                  <a:cubicBezTo>
                    <a:pt x="15015" y="22877"/>
                    <a:pt x="14983" y="22843"/>
                    <a:pt x="14947" y="22811"/>
                  </a:cubicBezTo>
                  <a:cubicBezTo>
                    <a:pt x="14720" y="22603"/>
                    <a:pt x="14423" y="22484"/>
                    <a:pt x="14112" y="22484"/>
                  </a:cubicBezTo>
                  <a:cubicBezTo>
                    <a:pt x="13848" y="22484"/>
                    <a:pt x="13596" y="22566"/>
                    <a:pt x="13382" y="22722"/>
                  </a:cubicBezTo>
                  <a:cubicBezTo>
                    <a:pt x="13327" y="22763"/>
                    <a:pt x="13276" y="22808"/>
                    <a:pt x="13229" y="22855"/>
                  </a:cubicBezTo>
                  <a:lnTo>
                    <a:pt x="13229" y="22559"/>
                  </a:lnTo>
                  <a:cubicBezTo>
                    <a:pt x="13232" y="22543"/>
                    <a:pt x="13232" y="22526"/>
                    <a:pt x="13229" y="22510"/>
                  </a:cubicBezTo>
                  <a:lnTo>
                    <a:pt x="13229" y="22416"/>
                  </a:lnTo>
                  <a:cubicBezTo>
                    <a:pt x="13231" y="22415"/>
                    <a:pt x="13231" y="22412"/>
                    <a:pt x="13232" y="22411"/>
                  </a:cubicBezTo>
                  <a:cubicBezTo>
                    <a:pt x="13240" y="22395"/>
                    <a:pt x="13252" y="22380"/>
                    <a:pt x="13264" y="22368"/>
                  </a:cubicBezTo>
                  <a:cubicBezTo>
                    <a:pt x="13317" y="22355"/>
                    <a:pt x="13363" y="22322"/>
                    <a:pt x="13387" y="22273"/>
                  </a:cubicBezTo>
                  <a:cubicBezTo>
                    <a:pt x="13400" y="22250"/>
                    <a:pt x="13401" y="22217"/>
                    <a:pt x="13403" y="22178"/>
                  </a:cubicBezTo>
                  <a:cubicBezTo>
                    <a:pt x="13406" y="22136"/>
                    <a:pt x="13408" y="22086"/>
                    <a:pt x="13426" y="22053"/>
                  </a:cubicBezTo>
                  <a:cubicBezTo>
                    <a:pt x="13442" y="22021"/>
                    <a:pt x="13479" y="21989"/>
                    <a:pt x="13511" y="21962"/>
                  </a:cubicBezTo>
                  <a:cubicBezTo>
                    <a:pt x="13540" y="21935"/>
                    <a:pt x="13565" y="21912"/>
                    <a:pt x="13577" y="21889"/>
                  </a:cubicBezTo>
                  <a:cubicBezTo>
                    <a:pt x="13598" y="21844"/>
                    <a:pt x="13601" y="21791"/>
                    <a:pt x="13584" y="21746"/>
                  </a:cubicBezTo>
                  <a:cubicBezTo>
                    <a:pt x="13581" y="21738"/>
                    <a:pt x="13579" y="21733"/>
                    <a:pt x="13575" y="21728"/>
                  </a:cubicBezTo>
                  <a:cubicBezTo>
                    <a:pt x="13579" y="21711"/>
                    <a:pt x="13582" y="21694"/>
                    <a:pt x="13591" y="21678"/>
                  </a:cubicBezTo>
                  <a:cubicBezTo>
                    <a:pt x="13598" y="21661"/>
                    <a:pt x="13609" y="21646"/>
                    <a:pt x="13619" y="21632"/>
                  </a:cubicBezTo>
                  <a:cubicBezTo>
                    <a:pt x="13672" y="21617"/>
                    <a:pt x="13716" y="21578"/>
                    <a:pt x="13738" y="21524"/>
                  </a:cubicBezTo>
                  <a:cubicBezTo>
                    <a:pt x="13749" y="21499"/>
                    <a:pt x="13748" y="21464"/>
                    <a:pt x="13746" y="21424"/>
                  </a:cubicBezTo>
                  <a:cubicBezTo>
                    <a:pt x="13745" y="21382"/>
                    <a:pt x="13744" y="21334"/>
                    <a:pt x="13755" y="21298"/>
                  </a:cubicBezTo>
                  <a:cubicBezTo>
                    <a:pt x="13767" y="21264"/>
                    <a:pt x="13799" y="21227"/>
                    <a:pt x="13827" y="21195"/>
                  </a:cubicBezTo>
                  <a:cubicBezTo>
                    <a:pt x="13853" y="21166"/>
                    <a:pt x="13877" y="21137"/>
                    <a:pt x="13885" y="21113"/>
                  </a:cubicBezTo>
                  <a:cubicBezTo>
                    <a:pt x="13901" y="21063"/>
                    <a:pt x="13896" y="21011"/>
                    <a:pt x="13870" y="20967"/>
                  </a:cubicBezTo>
                  <a:cubicBezTo>
                    <a:pt x="13867" y="20962"/>
                    <a:pt x="13862" y="20957"/>
                    <a:pt x="13859" y="20951"/>
                  </a:cubicBezTo>
                  <a:cubicBezTo>
                    <a:pt x="13860" y="20935"/>
                    <a:pt x="13861" y="20916"/>
                    <a:pt x="13866" y="20899"/>
                  </a:cubicBezTo>
                  <a:cubicBezTo>
                    <a:pt x="13870" y="20882"/>
                    <a:pt x="13877" y="20866"/>
                    <a:pt x="13885" y="20850"/>
                  </a:cubicBezTo>
                  <a:cubicBezTo>
                    <a:pt x="13935" y="20826"/>
                    <a:pt x="13973" y="20781"/>
                    <a:pt x="13985" y="20721"/>
                  </a:cubicBezTo>
                  <a:cubicBezTo>
                    <a:pt x="13990" y="20694"/>
                    <a:pt x="13983" y="20659"/>
                    <a:pt x="13975" y="20618"/>
                  </a:cubicBezTo>
                  <a:cubicBezTo>
                    <a:pt x="13965" y="20577"/>
                    <a:pt x="13955" y="20530"/>
                    <a:pt x="13961" y="20494"/>
                  </a:cubicBezTo>
                  <a:cubicBezTo>
                    <a:pt x="13966" y="20459"/>
                    <a:pt x="13990" y="20417"/>
                    <a:pt x="14012" y="20380"/>
                  </a:cubicBezTo>
                  <a:cubicBezTo>
                    <a:pt x="14033" y="20343"/>
                    <a:pt x="14049" y="20311"/>
                    <a:pt x="14052" y="20285"/>
                  </a:cubicBezTo>
                  <a:cubicBezTo>
                    <a:pt x="14057" y="20233"/>
                    <a:pt x="14041" y="20185"/>
                    <a:pt x="14008" y="20146"/>
                  </a:cubicBezTo>
                  <a:cubicBezTo>
                    <a:pt x="14004" y="20143"/>
                    <a:pt x="13999" y="20138"/>
                    <a:pt x="13996" y="20134"/>
                  </a:cubicBezTo>
                  <a:cubicBezTo>
                    <a:pt x="13993" y="20117"/>
                    <a:pt x="13990" y="20100"/>
                    <a:pt x="13990" y="20080"/>
                  </a:cubicBezTo>
                  <a:cubicBezTo>
                    <a:pt x="13991" y="20061"/>
                    <a:pt x="13996" y="20045"/>
                    <a:pt x="14001" y="20027"/>
                  </a:cubicBezTo>
                  <a:cubicBezTo>
                    <a:pt x="14007" y="20021"/>
                    <a:pt x="14014" y="20016"/>
                    <a:pt x="14020" y="20009"/>
                  </a:cubicBezTo>
                  <a:cubicBezTo>
                    <a:pt x="14054" y="19975"/>
                    <a:pt x="14071" y="19930"/>
                    <a:pt x="14071" y="19881"/>
                  </a:cubicBezTo>
                  <a:cubicBezTo>
                    <a:pt x="14071" y="19854"/>
                    <a:pt x="14056" y="19822"/>
                    <a:pt x="14040" y="19784"/>
                  </a:cubicBezTo>
                  <a:cubicBezTo>
                    <a:pt x="14023" y="19745"/>
                    <a:pt x="14003" y="19702"/>
                    <a:pt x="14002" y="19665"/>
                  </a:cubicBezTo>
                  <a:cubicBezTo>
                    <a:pt x="14001" y="19628"/>
                    <a:pt x="14015" y="19584"/>
                    <a:pt x="14029" y="19544"/>
                  </a:cubicBezTo>
                  <a:cubicBezTo>
                    <a:pt x="14043" y="19505"/>
                    <a:pt x="14055" y="19471"/>
                    <a:pt x="14052" y="19444"/>
                  </a:cubicBezTo>
                  <a:cubicBezTo>
                    <a:pt x="14046" y="19385"/>
                    <a:pt x="14015" y="19337"/>
                    <a:pt x="13970" y="19307"/>
                  </a:cubicBezTo>
                  <a:cubicBezTo>
                    <a:pt x="13964" y="19291"/>
                    <a:pt x="13959" y="19274"/>
                    <a:pt x="13956" y="19255"/>
                  </a:cubicBezTo>
                  <a:cubicBezTo>
                    <a:pt x="13954" y="19238"/>
                    <a:pt x="13954" y="19220"/>
                    <a:pt x="13955" y="19202"/>
                  </a:cubicBezTo>
                  <a:cubicBezTo>
                    <a:pt x="13959" y="19197"/>
                    <a:pt x="13964" y="19193"/>
                    <a:pt x="13967" y="19188"/>
                  </a:cubicBezTo>
                  <a:cubicBezTo>
                    <a:pt x="13997" y="19147"/>
                    <a:pt x="14008" y="19096"/>
                    <a:pt x="13999" y="19047"/>
                  </a:cubicBezTo>
                  <a:cubicBezTo>
                    <a:pt x="13996" y="19021"/>
                    <a:pt x="13976" y="18991"/>
                    <a:pt x="13954" y="18957"/>
                  </a:cubicBezTo>
                  <a:cubicBezTo>
                    <a:pt x="13929" y="18921"/>
                    <a:pt x="13903" y="18882"/>
                    <a:pt x="13896" y="18847"/>
                  </a:cubicBezTo>
                  <a:cubicBezTo>
                    <a:pt x="13887" y="18811"/>
                    <a:pt x="13896" y="18763"/>
                    <a:pt x="13902" y="18722"/>
                  </a:cubicBezTo>
                  <a:cubicBezTo>
                    <a:pt x="13908" y="18682"/>
                    <a:pt x="13913" y="18647"/>
                    <a:pt x="13907" y="18621"/>
                  </a:cubicBezTo>
                  <a:cubicBezTo>
                    <a:pt x="13892" y="18564"/>
                    <a:pt x="13853" y="18520"/>
                    <a:pt x="13803" y="18499"/>
                  </a:cubicBezTo>
                  <a:cubicBezTo>
                    <a:pt x="13795" y="18483"/>
                    <a:pt x="13786" y="18468"/>
                    <a:pt x="13781" y="18450"/>
                  </a:cubicBezTo>
                  <a:cubicBezTo>
                    <a:pt x="13775" y="18434"/>
                    <a:pt x="13772" y="18415"/>
                    <a:pt x="13771" y="18398"/>
                  </a:cubicBezTo>
                  <a:cubicBezTo>
                    <a:pt x="13775" y="18393"/>
                    <a:pt x="13780" y="18388"/>
                    <a:pt x="13782" y="18381"/>
                  </a:cubicBezTo>
                  <a:cubicBezTo>
                    <a:pt x="13804" y="18337"/>
                    <a:pt x="13807" y="18284"/>
                    <a:pt x="13791" y="18237"/>
                  </a:cubicBezTo>
                  <a:cubicBezTo>
                    <a:pt x="13782" y="18213"/>
                    <a:pt x="13758" y="18186"/>
                    <a:pt x="13730" y="18157"/>
                  </a:cubicBezTo>
                  <a:cubicBezTo>
                    <a:pt x="13701" y="18126"/>
                    <a:pt x="13669" y="18091"/>
                    <a:pt x="13655" y="18057"/>
                  </a:cubicBezTo>
                  <a:cubicBezTo>
                    <a:pt x="13642" y="18023"/>
                    <a:pt x="13642" y="17975"/>
                    <a:pt x="13642" y="17933"/>
                  </a:cubicBezTo>
                  <a:cubicBezTo>
                    <a:pt x="13642" y="17892"/>
                    <a:pt x="13642" y="17856"/>
                    <a:pt x="13632" y="17833"/>
                  </a:cubicBezTo>
                  <a:cubicBezTo>
                    <a:pt x="13608" y="17778"/>
                    <a:pt x="13561" y="17741"/>
                    <a:pt x="13507" y="17729"/>
                  </a:cubicBezTo>
                  <a:cubicBezTo>
                    <a:pt x="13496" y="17714"/>
                    <a:pt x="13486" y="17699"/>
                    <a:pt x="13479" y="17683"/>
                  </a:cubicBezTo>
                  <a:cubicBezTo>
                    <a:pt x="13471" y="17666"/>
                    <a:pt x="13465" y="17651"/>
                    <a:pt x="13460" y="17634"/>
                  </a:cubicBezTo>
                  <a:cubicBezTo>
                    <a:pt x="13463" y="17627"/>
                    <a:pt x="13465" y="17622"/>
                    <a:pt x="13468" y="17615"/>
                  </a:cubicBezTo>
                  <a:cubicBezTo>
                    <a:pt x="13484" y="17567"/>
                    <a:pt x="13479" y="17517"/>
                    <a:pt x="13454" y="17471"/>
                  </a:cubicBezTo>
                  <a:cubicBezTo>
                    <a:pt x="13448" y="17462"/>
                    <a:pt x="13440" y="17453"/>
                    <a:pt x="13432" y="17444"/>
                  </a:cubicBezTo>
                  <a:cubicBezTo>
                    <a:pt x="13461" y="17438"/>
                    <a:pt x="13493" y="17428"/>
                    <a:pt x="13527" y="17419"/>
                  </a:cubicBezTo>
                  <a:cubicBezTo>
                    <a:pt x="13601" y="17399"/>
                    <a:pt x="13677" y="17376"/>
                    <a:pt x="13743" y="17376"/>
                  </a:cubicBezTo>
                  <a:cubicBezTo>
                    <a:pt x="13813" y="17376"/>
                    <a:pt x="13896" y="17411"/>
                    <a:pt x="13966" y="17443"/>
                  </a:cubicBezTo>
                  <a:cubicBezTo>
                    <a:pt x="14027" y="17469"/>
                    <a:pt x="14081" y="17491"/>
                    <a:pt x="14122" y="17491"/>
                  </a:cubicBezTo>
                  <a:cubicBezTo>
                    <a:pt x="14223" y="17491"/>
                    <a:pt x="14314" y="17444"/>
                    <a:pt x="14370" y="17371"/>
                  </a:cubicBezTo>
                  <a:cubicBezTo>
                    <a:pt x="14402" y="17364"/>
                    <a:pt x="14434" y="17360"/>
                    <a:pt x="14467" y="17360"/>
                  </a:cubicBezTo>
                  <a:close/>
                  <a:moveTo>
                    <a:pt x="6885" y="19559"/>
                  </a:moveTo>
                  <a:cubicBezTo>
                    <a:pt x="7025" y="19559"/>
                    <a:pt x="7160" y="19578"/>
                    <a:pt x="7291" y="19610"/>
                  </a:cubicBezTo>
                  <a:lnTo>
                    <a:pt x="7291" y="19643"/>
                  </a:lnTo>
                  <a:lnTo>
                    <a:pt x="7291" y="19666"/>
                  </a:lnTo>
                  <a:lnTo>
                    <a:pt x="7291" y="19690"/>
                  </a:lnTo>
                  <a:lnTo>
                    <a:pt x="7292" y="19729"/>
                  </a:lnTo>
                  <a:cubicBezTo>
                    <a:pt x="7294" y="19819"/>
                    <a:pt x="7300" y="19908"/>
                    <a:pt x="7311" y="19996"/>
                  </a:cubicBezTo>
                  <a:cubicBezTo>
                    <a:pt x="7232" y="19970"/>
                    <a:pt x="7149" y="19951"/>
                    <a:pt x="7065" y="19939"/>
                  </a:cubicBezTo>
                  <a:lnTo>
                    <a:pt x="7039" y="19935"/>
                  </a:lnTo>
                  <a:lnTo>
                    <a:pt x="7039" y="20850"/>
                  </a:lnTo>
                  <a:lnTo>
                    <a:pt x="7053" y="20856"/>
                  </a:lnTo>
                  <a:cubicBezTo>
                    <a:pt x="7178" y="20903"/>
                    <a:pt x="7276" y="21002"/>
                    <a:pt x="7323" y="21125"/>
                  </a:cubicBezTo>
                  <a:lnTo>
                    <a:pt x="7329" y="21140"/>
                  </a:lnTo>
                  <a:lnTo>
                    <a:pt x="7698" y="21140"/>
                  </a:lnTo>
                  <a:lnTo>
                    <a:pt x="7706" y="21155"/>
                  </a:lnTo>
                  <a:lnTo>
                    <a:pt x="7707" y="21155"/>
                  </a:lnTo>
                  <a:cubicBezTo>
                    <a:pt x="7770" y="21257"/>
                    <a:pt x="7839" y="21355"/>
                    <a:pt x="7913" y="21448"/>
                  </a:cubicBezTo>
                  <a:lnTo>
                    <a:pt x="7329" y="21448"/>
                  </a:lnTo>
                  <a:lnTo>
                    <a:pt x="7323" y="21463"/>
                  </a:lnTo>
                  <a:cubicBezTo>
                    <a:pt x="7276" y="21588"/>
                    <a:pt x="7178" y="21685"/>
                    <a:pt x="7053" y="21733"/>
                  </a:cubicBezTo>
                  <a:lnTo>
                    <a:pt x="7039" y="21738"/>
                  </a:lnTo>
                  <a:lnTo>
                    <a:pt x="7039" y="22654"/>
                  </a:lnTo>
                  <a:lnTo>
                    <a:pt x="7065" y="22649"/>
                  </a:lnTo>
                  <a:cubicBezTo>
                    <a:pt x="7586" y="22581"/>
                    <a:pt x="8013" y="22220"/>
                    <a:pt x="8178" y="21737"/>
                  </a:cubicBezTo>
                  <a:cubicBezTo>
                    <a:pt x="8271" y="21827"/>
                    <a:pt x="8371" y="21910"/>
                    <a:pt x="8476" y="21986"/>
                  </a:cubicBezTo>
                  <a:cubicBezTo>
                    <a:pt x="8208" y="22599"/>
                    <a:pt x="7597" y="23029"/>
                    <a:pt x="6885" y="23029"/>
                  </a:cubicBezTo>
                  <a:cubicBezTo>
                    <a:pt x="5928" y="23029"/>
                    <a:pt x="5149" y="22250"/>
                    <a:pt x="5149" y="21293"/>
                  </a:cubicBezTo>
                  <a:cubicBezTo>
                    <a:pt x="5149" y="21277"/>
                    <a:pt x="5151" y="21260"/>
                    <a:pt x="5151" y="21243"/>
                  </a:cubicBezTo>
                  <a:cubicBezTo>
                    <a:pt x="5197" y="21237"/>
                    <a:pt x="5233" y="21188"/>
                    <a:pt x="5233" y="21123"/>
                  </a:cubicBezTo>
                  <a:lnTo>
                    <a:pt x="5233" y="21051"/>
                  </a:lnTo>
                  <a:cubicBezTo>
                    <a:pt x="5266" y="21047"/>
                    <a:pt x="5295" y="21044"/>
                    <a:pt x="5322" y="21040"/>
                  </a:cubicBezTo>
                  <a:lnTo>
                    <a:pt x="5340" y="21110"/>
                  </a:lnTo>
                  <a:cubicBezTo>
                    <a:pt x="5355" y="21167"/>
                    <a:pt x="5397" y="21206"/>
                    <a:pt x="5441" y="21206"/>
                  </a:cubicBezTo>
                  <a:cubicBezTo>
                    <a:pt x="5446" y="21206"/>
                    <a:pt x="5451" y="21206"/>
                    <a:pt x="5457" y="21205"/>
                  </a:cubicBezTo>
                  <a:cubicBezTo>
                    <a:pt x="5476" y="21199"/>
                    <a:pt x="5492" y="21188"/>
                    <a:pt x="5502" y="21168"/>
                  </a:cubicBezTo>
                  <a:cubicBezTo>
                    <a:pt x="5518" y="21140"/>
                    <a:pt x="5522" y="21100"/>
                    <a:pt x="5512" y="21063"/>
                  </a:cubicBezTo>
                  <a:lnTo>
                    <a:pt x="5493" y="20994"/>
                  </a:lnTo>
                  <a:cubicBezTo>
                    <a:pt x="5514" y="20986"/>
                    <a:pt x="5536" y="20977"/>
                    <a:pt x="5559" y="20966"/>
                  </a:cubicBezTo>
                  <a:lnTo>
                    <a:pt x="5559" y="20966"/>
                  </a:lnTo>
                  <a:cubicBezTo>
                    <a:pt x="5546" y="21015"/>
                    <a:pt x="5536" y="21065"/>
                    <a:pt x="5530" y="21115"/>
                  </a:cubicBezTo>
                  <a:lnTo>
                    <a:pt x="5525" y="21141"/>
                  </a:lnTo>
                  <a:lnTo>
                    <a:pt x="6441" y="21141"/>
                  </a:lnTo>
                  <a:lnTo>
                    <a:pt x="6446" y="21127"/>
                  </a:lnTo>
                  <a:cubicBezTo>
                    <a:pt x="6493" y="21003"/>
                    <a:pt x="6593" y="20904"/>
                    <a:pt x="6716" y="20857"/>
                  </a:cubicBezTo>
                  <a:lnTo>
                    <a:pt x="6731" y="20851"/>
                  </a:lnTo>
                  <a:lnTo>
                    <a:pt x="6731" y="19937"/>
                  </a:lnTo>
                  <a:lnTo>
                    <a:pt x="6704" y="19940"/>
                  </a:lnTo>
                  <a:cubicBezTo>
                    <a:pt x="6580" y="19956"/>
                    <a:pt x="6462" y="19991"/>
                    <a:pt x="6351" y="20038"/>
                  </a:cubicBezTo>
                  <a:cubicBezTo>
                    <a:pt x="6351" y="19990"/>
                    <a:pt x="6297" y="19950"/>
                    <a:pt x="6230" y="19950"/>
                  </a:cubicBezTo>
                  <a:lnTo>
                    <a:pt x="6157" y="19950"/>
                  </a:lnTo>
                  <a:cubicBezTo>
                    <a:pt x="6155" y="19918"/>
                    <a:pt x="6151" y="19890"/>
                    <a:pt x="6147" y="19861"/>
                  </a:cubicBezTo>
                  <a:lnTo>
                    <a:pt x="6216" y="19843"/>
                  </a:lnTo>
                  <a:cubicBezTo>
                    <a:pt x="6283" y="19826"/>
                    <a:pt x="6324" y="19775"/>
                    <a:pt x="6311" y="19726"/>
                  </a:cubicBezTo>
                  <a:cubicBezTo>
                    <a:pt x="6306" y="19703"/>
                    <a:pt x="6288" y="19687"/>
                    <a:pt x="6264" y="19676"/>
                  </a:cubicBezTo>
                  <a:cubicBezTo>
                    <a:pt x="6458" y="19603"/>
                    <a:pt x="6666" y="19559"/>
                    <a:pt x="6885" y="19559"/>
                  </a:cubicBezTo>
                  <a:close/>
                  <a:moveTo>
                    <a:pt x="12897" y="22726"/>
                  </a:moveTo>
                  <a:lnTo>
                    <a:pt x="13018" y="22781"/>
                  </a:lnTo>
                  <a:cubicBezTo>
                    <a:pt x="13004" y="22823"/>
                    <a:pt x="13005" y="22870"/>
                    <a:pt x="13008" y="22908"/>
                  </a:cubicBezTo>
                  <a:cubicBezTo>
                    <a:pt x="13010" y="22933"/>
                    <a:pt x="13011" y="22959"/>
                    <a:pt x="13007" y="22971"/>
                  </a:cubicBezTo>
                  <a:cubicBezTo>
                    <a:pt x="12987" y="23024"/>
                    <a:pt x="12933" y="23060"/>
                    <a:pt x="12876" y="23060"/>
                  </a:cubicBezTo>
                  <a:cubicBezTo>
                    <a:pt x="12865" y="23060"/>
                    <a:pt x="12853" y="23058"/>
                    <a:pt x="12842" y="23055"/>
                  </a:cubicBezTo>
                  <a:cubicBezTo>
                    <a:pt x="12810" y="23047"/>
                    <a:pt x="12784" y="23026"/>
                    <a:pt x="12769" y="22996"/>
                  </a:cubicBezTo>
                  <a:cubicBezTo>
                    <a:pt x="12752" y="22961"/>
                    <a:pt x="12749" y="22920"/>
                    <a:pt x="12764" y="22882"/>
                  </a:cubicBezTo>
                  <a:cubicBezTo>
                    <a:pt x="12770" y="22864"/>
                    <a:pt x="12797" y="22838"/>
                    <a:pt x="12822" y="22813"/>
                  </a:cubicBezTo>
                  <a:cubicBezTo>
                    <a:pt x="12848" y="22786"/>
                    <a:pt x="12878" y="22757"/>
                    <a:pt x="12897" y="22726"/>
                  </a:cubicBezTo>
                  <a:close/>
                  <a:moveTo>
                    <a:pt x="15223" y="22774"/>
                  </a:moveTo>
                  <a:cubicBezTo>
                    <a:pt x="15285" y="22774"/>
                    <a:pt x="15336" y="22821"/>
                    <a:pt x="15348" y="22884"/>
                  </a:cubicBezTo>
                  <a:cubicBezTo>
                    <a:pt x="15351" y="22900"/>
                    <a:pt x="15343" y="22930"/>
                    <a:pt x="15336" y="22960"/>
                  </a:cubicBezTo>
                  <a:cubicBezTo>
                    <a:pt x="15327" y="22998"/>
                    <a:pt x="15317" y="23041"/>
                    <a:pt x="15319" y="23082"/>
                  </a:cubicBezTo>
                  <a:lnTo>
                    <a:pt x="15187" y="23104"/>
                  </a:lnTo>
                  <a:cubicBezTo>
                    <a:pt x="15175" y="23066"/>
                    <a:pt x="15150" y="23029"/>
                    <a:pt x="15129" y="22996"/>
                  </a:cubicBezTo>
                  <a:cubicBezTo>
                    <a:pt x="15114" y="22971"/>
                    <a:pt x="15096" y="22946"/>
                    <a:pt x="15094" y="22932"/>
                  </a:cubicBezTo>
                  <a:cubicBezTo>
                    <a:pt x="15080" y="22859"/>
                    <a:pt x="15126" y="22787"/>
                    <a:pt x="15196" y="22776"/>
                  </a:cubicBezTo>
                  <a:cubicBezTo>
                    <a:pt x="15204" y="22775"/>
                    <a:pt x="15212" y="22774"/>
                    <a:pt x="15219" y="22774"/>
                  </a:cubicBezTo>
                  <a:cubicBezTo>
                    <a:pt x="15220" y="22774"/>
                    <a:pt x="15222" y="22774"/>
                    <a:pt x="15223" y="22774"/>
                  </a:cubicBezTo>
                  <a:close/>
                  <a:moveTo>
                    <a:pt x="12779" y="23074"/>
                  </a:moveTo>
                  <a:cubicBezTo>
                    <a:pt x="12795" y="23085"/>
                    <a:pt x="12811" y="23093"/>
                    <a:pt x="12830" y="23099"/>
                  </a:cubicBezTo>
                  <a:cubicBezTo>
                    <a:pt x="12846" y="23103"/>
                    <a:pt x="12862" y="23106"/>
                    <a:pt x="12878" y="23106"/>
                  </a:cubicBezTo>
                  <a:cubicBezTo>
                    <a:pt x="12881" y="23106"/>
                    <a:pt x="12884" y="23104"/>
                    <a:pt x="12888" y="23104"/>
                  </a:cubicBezTo>
                  <a:cubicBezTo>
                    <a:pt x="12884" y="23112"/>
                    <a:pt x="12880" y="23119"/>
                    <a:pt x="12879" y="23127"/>
                  </a:cubicBezTo>
                  <a:cubicBezTo>
                    <a:pt x="12878" y="23134"/>
                    <a:pt x="12878" y="23141"/>
                    <a:pt x="12876" y="23149"/>
                  </a:cubicBezTo>
                  <a:cubicBezTo>
                    <a:pt x="12860" y="23139"/>
                    <a:pt x="12843" y="23130"/>
                    <a:pt x="12823" y="23125"/>
                  </a:cubicBezTo>
                  <a:cubicBezTo>
                    <a:pt x="12810" y="23123"/>
                    <a:pt x="12799" y="23120"/>
                    <a:pt x="12785" y="23120"/>
                  </a:cubicBezTo>
                  <a:cubicBezTo>
                    <a:pt x="12779" y="23120"/>
                    <a:pt x="12772" y="23122"/>
                    <a:pt x="12767" y="23122"/>
                  </a:cubicBezTo>
                  <a:cubicBezTo>
                    <a:pt x="12769" y="23113"/>
                    <a:pt x="12773" y="23106"/>
                    <a:pt x="12775" y="23098"/>
                  </a:cubicBezTo>
                  <a:cubicBezTo>
                    <a:pt x="12778" y="23090"/>
                    <a:pt x="12778" y="23082"/>
                    <a:pt x="12779" y="23074"/>
                  </a:cubicBezTo>
                  <a:close/>
                  <a:moveTo>
                    <a:pt x="4980" y="21041"/>
                  </a:moveTo>
                  <a:cubicBezTo>
                    <a:pt x="5003" y="21045"/>
                    <a:pt x="5028" y="21047"/>
                    <a:pt x="5055" y="21051"/>
                  </a:cubicBezTo>
                  <a:lnTo>
                    <a:pt x="5055" y="21123"/>
                  </a:lnTo>
                  <a:cubicBezTo>
                    <a:pt x="5055" y="21172"/>
                    <a:pt x="5076" y="21213"/>
                    <a:pt x="5107" y="21232"/>
                  </a:cubicBezTo>
                  <a:cubicBezTo>
                    <a:pt x="5106" y="21253"/>
                    <a:pt x="5104" y="21273"/>
                    <a:pt x="5104" y="21294"/>
                  </a:cubicBezTo>
                  <a:cubicBezTo>
                    <a:pt x="5104" y="22276"/>
                    <a:pt x="5903" y="23075"/>
                    <a:pt x="6885" y="23075"/>
                  </a:cubicBezTo>
                  <a:cubicBezTo>
                    <a:pt x="7611" y="23075"/>
                    <a:pt x="8236" y="22638"/>
                    <a:pt x="8513" y="22012"/>
                  </a:cubicBezTo>
                  <a:cubicBezTo>
                    <a:pt x="8552" y="22041"/>
                    <a:pt x="8592" y="22067"/>
                    <a:pt x="8631" y="22091"/>
                  </a:cubicBezTo>
                  <a:cubicBezTo>
                    <a:pt x="8327" y="22754"/>
                    <a:pt x="7660" y="23217"/>
                    <a:pt x="6885" y="23217"/>
                  </a:cubicBezTo>
                  <a:cubicBezTo>
                    <a:pt x="6884" y="23217"/>
                    <a:pt x="6883" y="23217"/>
                    <a:pt x="6883" y="23217"/>
                  </a:cubicBezTo>
                  <a:cubicBezTo>
                    <a:pt x="5824" y="23217"/>
                    <a:pt x="4961" y="22354"/>
                    <a:pt x="4961" y="21294"/>
                  </a:cubicBezTo>
                  <a:cubicBezTo>
                    <a:pt x="4961" y="21209"/>
                    <a:pt x="4970" y="21124"/>
                    <a:pt x="4980" y="21041"/>
                  </a:cubicBezTo>
                  <a:close/>
                  <a:moveTo>
                    <a:pt x="13183" y="22658"/>
                  </a:moveTo>
                  <a:lnTo>
                    <a:pt x="13183" y="22908"/>
                  </a:lnTo>
                  <a:cubicBezTo>
                    <a:pt x="13087" y="23017"/>
                    <a:pt x="13012" y="23141"/>
                    <a:pt x="12959" y="23277"/>
                  </a:cubicBezTo>
                  <a:cubicBezTo>
                    <a:pt x="12957" y="23256"/>
                    <a:pt x="12950" y="23236"/>
                    <a:pt x="12941" y="23219"/>
                  </a:cubicBezTo>
                  <a:lnTo>
                    <a:pt x="12941" y="23095"/>
                  </a:lnTo>
                  <a:cubicBezTo>
                    <a:pt x="12941" y="23095"/>
                    <a:pt x="12941" y="23093"/>
                    <a:pt x="12942" y="23093"/>
                  </a:cubicBezTo>
                  <a:cubicBezTo>
                    <a:pt x="12991" y="23075"/>
                    <a:pt x="13031" y="23038"/>
                    <a:pt x="13049" y="22988"/>
                  </a:cubicBezTo>
                  <a:cubicBezTo>
                    <a:pt x="13057" y="22969"/>
                    <a:pt x="13055" y="22939"/>
                    <a:pt x="13053" y="22907"/>
                  </a:cubicBezTo>
                  <a:cubicBezTo>
                    <a:pt x="13051" y="22864"/>
                    <a:pt x="13049" y="22816"/>
                    <a:pt x="13065" y="22780"/>
                  </a:cubicBezTo>
                  <a:cubicBezTo>
                    <a:pt x="13080" y="22745"/>
                    <a:pt x="13117" y="22716"/>
                    <a:pt x="13149" y="22687"/>
                  </a:cubicBezTo>
                  <a:cubicBezTo>
                    <a:pt x="13162" y="22677"/>
                    <a:pt x="13172" y="22666"/>
                    <a:pt x="13183" y="22658"/>
                  </a:cubicBezTo>
                  <a:close/>
                  <a:moveTo>
                    <a:pt x="15290" y="23306"/>
                  </a:moveTo>
                  <a:cubicBezTo>
                    <a:pt x="15297" y="23306"/>
                    <a:pt x="15304" y="23313"/>
                    <a:pt x="15305" y="23320"/>
                  </a:cubicBezTo>
                  <a:cubicBezTo>
                    <a:pt x="15307" y="23331"/>
                    <a:pt x="15300" y="23339"/>
                    <a:pt x="15292" y="23340"/>
                  </a:cubicBezTo>
                  <a:lnTo>
                    <a:pt x="15291" y="23354"/>
                  </a:lnTo>
                  <a:cubicBezTo>
                    <a:pt x="15291" y="23352"/>
                    <a:pt x="15291" y="23351"/>
                    <a:pt x="15290" y="23351"/>
                  </a:cubicBezTo>
                  <a:lnTo>
                    <a:pt x="15290" y="23341"/>
                  </a:lnTo>
                  <a:cubicBezTo>
                    <a:pt x="15289" y="23341"/>
                    <a:pt x="15289" y="23340"/>
                    <a:pt x="15288" y="23340"/>
                  </a:cubicBezTo>
                  <a:cubicBezTo>
                    <a:pt x="15284" y="23331"/>
                    <a:pt x="15282" y="23320"/>
                    <a:pt x="15278" y="23311"/>
                  </a:cubicBezTo>
                  <a:cubicBezTo>
                    <a:pt x="15279" y="23308"/>
                    <a:pt x="15283" y="23307"/>
                    <a:pt x="15290" y="23306"/>
                  </a:cubicBezTo>
                  <a:close/>
                  <a:moveTo>
                    <a:pt x="15327" y="23128"/>
                  </a:moveTo>
                  <a:cubicBezTo>
                    <a:pt x="15338" y="23165"/>
                    <a:pt x="15361" y="23202"/>
                    <a:pt x="15382" y="23235"/>
                  </a:cubicBezTo>
                  <a:cubicBezTo>
                    <a:pt x="15397" y="23261"/>
                    <a:pt x="15415" y="23288"/>
                    <a:pt x="15417" y="23306"/>
                  </a:cubicBezTo>
                  <a:cubicBezTo>
                    <a:pt x="15423" y="23344"/>
                    <a:pt x="15414" y="23382"/>
                    <a:pt x="15390" y="23412"/>
                  </a:cubicBezTo>
                  <a:cubicBezTo>
                    <a:pt x="15371" y="23435"/>
                    <a:pt x="15347" y="23450"/>
                    <a:pt x="15317" y="23455"/>
                  </a:cubicBezTo>
                  <a:cubicBezTo>
                    <a:pt x="15314" y="23439"/>
                    <a:pt x="15311" y="23424"/>
                    <a:pt x="15307" y="23410"/>
                  </a:cubicBezTo>
                  <a:cubicBezTo>
                    <a:pt x="15327" y="23407"/>
                    <a:pt x="15343" y="23396"/>
                    <a:pt x="15357" y="23380"/>
                  </a:cubicBezTo>
                  <a:cubicBezTo>
                    <a:pt x="15371" y="23361"/>
                    <a:pt x="15378" y="23336"/>
                    <a:pt x="15374" y="23313"/>
                  </a:cubicBezTo>
                  <a:cubicBezTo>
                    <a:pt x="15368" y="23269"/>
                    <a:pt x="15330" y="23237"/>
                    <a:pt x="15288" y="23237"/>
                  </a:cubicBezTo>
                  <a:cubicBezTo>
                    <a:pt x="15284" y="23237"/>
                    <a:pt x="15280" y="23237"/>
                    <a:pt x="15276" y="23238"/>
                  </a:cubicBezTo>
                  <a:cubicBezTo>
                    <a:pt x="15268" y="23239"/>
                    <a:pt x="15259" y="23243"/>
                    <a:pt x="15252" y="23246"/>
                  </a:cubicBezTo>
                  <a:cubicBezTo>
                    <a:pt x="15237" y="23214"/>
                    <a:pt x="15221" y="23181"/>
                    <a:pt x="15205" y="23148"/>
                  </a:cubicBezTo>
                  <a:lnTo>
                    <a:pt x="15271" y="23138"/>
                  </a:lnTo>
                  <a:lnTo>
                    <a:pt x="15327" y="23128"/>
                  </a:lnTo>
                  <a:close/>
                  <a:moveTo>
                    <a:pt x="12785" y="23167"/>
                  </a:moveTo>
                  <a:cubicBezTo>
                    <a:pt x="12794" y="23167"/>
                    <a:pt x="12803" y="23168"/>
                    <a:pt x="12812" y="23170"/>
                  </a:cubicBezTo>
                  <a:cubicBezTo>
                    <a:pt x="12881" y="23187"/>
                    <a:pt x="12926" y="23254"/>
                    <a:pt x="12917" y="23322"/>
                  </a:cubicBezTo>
                  <a:cubicBezTo>
                    <a:pt x="12916" y="23334"/>
                    <a:pt x="12902" y="23355"/>
                    <a:pt x="12891" y="23375"/>
                  </a:cubicBezTo>
                  <a:cubicBezTo>
                    <a:pt x="12870" y="23408"/>
                    <a:pt x="12847" y="23449"/>
                    <a:pt x="12840" y="23491"/>
                  </a:cubicBezTo>
                  <a:lnTo>
                    <a:pt x="12707" y="23491"/>
                  </a:lnTo>
                  <a:cubicBezTo>
                    <a:pt x="12704" y="23455"/>
                    <a:pt x="12691" y="23415"/>
                    <a:pt x="12681" y="23381"/>
                  </a:cubicBezTo>
                  <a:cubicBezTo>
                    <a:pt x="12669" y="23344"/>
                    <a:pt x="12657" y="23306"/>
                    <a:pt x="12661" y="23285"/>
                  </a:cubicBezTo>
                  <a:cubicBezTo>
                    <a:pt x="12670" y="23218"/>
                    <a:pt x="12726" y="23167"/>
                    <a:pt x="12785" y="23167"/>
                  </a:cubicBezTo>
                  <a:close/>
                  <a:moveTo>
                    <a:pt x="12896" y="21784"/>
                  </a:moveTo>
                  <a:lnTo>
                    <a:pt x="12896" y="22480"/>
                  </a:lnTo>
                  <a:cubicBezTo>
                    <a:pt x="12889" y="22502"/>
                    <a:pt x="12886" y="22529"/>
                    <a:pt x="12885" y="22561"/>
                  </a:cubicBezTo>
                  <a:cubicBezTo>
                    <a:pt x="12884" y="22603"/>
                    <a:pt x="12881" y="22652"/>
                    <a:pt x="12865" y="22686"/>
                  </a:cubicBezTo>
                  <a:cubicBezTo>
                    <a:pt x="12851" y="22718"/>
                    <a:pt x="12818" y="22751"/>
                    <a:pt x="12789" y="22780"/>
                  </a:cubicBezTo>
                  <a:cubicBezTo>
                    <a:pt x="12758" y="22812"/>
                    <a:pt x="12730" y="22839"/>
                    <a:pt x="12721" y="22867"/>
                  </a:cubicBezTo>
                  <a:cubicBezTo>
                    <a:pt x="12702" y="22917"/>
                    <a:pt x="12705" y="22972"/>
                    <a:pt x="12728" y="23017"/>
                  </a:cubicBezTo>
                  <a:cubicBezTo>
                    <a:pt x="12731" y="23023"/>
                    <a:pt x="12735" y="23028"/>
                    <a:pt x="12739" y="23033"/>
                  </a:cubicBezTo>
                  <a:cubicBezTo>
                    <a:pt x="12738" y="23051"/>
                    <a:pt x="12735" y="23069"/>
                    <a:pt x="12731" y="23087"/>
                  </a:cubicBezTo>
                  <a:cubicBezTo>
                    <a:pt x="12726" y="23106"/>
                    <a:pt x="12718" y="23123"/>
                    <a:pt x="12710" y="23140"/>
                  </a:cubicBezTo>
                  <a:cubicBezTo>
                    <a:pt x="12661" y="23166"/>
                    <a:pt x="12625" y="23217"/>
                    <a:pt x="12616" y="23277"/>
                  </a:cubicBezTo>
                  <a:cubicBezTo>
                    <a:pt x="12611" y="23307"/>
                    <a:pt x="12625" y="23346"/>
                    <a:pt x="12637" y="23393"/>
                  </a:cubicBezTo>
                  <a:cubicBezTo>
                    <a:pt x="12651" y="23434"/>
                    <a:pt x="12663" y="23476"/>
                    <a:pt x="12664" y="23512"/>
                  </a:cubicBezTo>
                  <a:cubicBezTo>
                    <a:pt x="12664" y="23517"/>
                    <a:pt x="12661" y="23524"/>
                    <a:pt x="12661" y="23530"/>
                  </a:cubicBezTo>
                  <a:lnTo>
                    <a:pt x="11350" y="23530"/>
                  </a:lnTo>
                  <a:lnTo>
                    <a:pt x="11350" y="22278"/>
                  </a:lnTo>
                  <a:lnTo>
                    <a:pt x="11349" y="22278"/>
                  </a:lnTo>
                  <a:cubicBezTo>
                    <a:pt x="11413" y="22248"/>
                    <a:pt x="11477" y="22216"/>
                    <a:pt x="11540" y="22181"/>
                  </a:cubicBezTo>
                  <a:lnTo>
                    <a:pt x="11540" y="22183"/>
                  </a:lnTo>
                  <a:lnTo>
                    <a:pt x="11560" y="22173"/>
                  </a:lnTo>
                  <a:cubicBezTo>
                    <a:pt x="11583" y="22159"/>
                    <a:pt x="11607" y="22146"/>
                    <a:pt x="11630" y="22132"/>
                  </a:cubicBezTo>
                  <a:lnTo>
                    <a:pt x="11650" y="22120"/>
                  </a:lnTo>
                  <a:lnTo>
                    <a:pt x="11650" y="22118"/>
                  </a:lnTo>
                  <a:cubicBezTo>
                    <a:pt x="11810" y="22021"/>
                    <a:pt x="11958" y="21909"/>
                    <a:pt x="12095" y="21784"/>
                  </a:cubicBezTo>
                  <a:close/>
                  <a:moveTo>
                    <a:pt x="5752" y="22902"/>
                  </a:moveTo>
                  <a:cubicBezTo>
                    <a:pt x="5830" y="22956"/>
                    <a:pt x="5910" y="23007"/>
                    <a:pt x="5997" y="23049"/>
                  </a:cubicBezTo>
                  <a:lnTo>
                    <a:pt x="5997" y="23531"/>
                  </a:lnTo>
                  <a:lnTo>
                    <a:pt x="5752" y="23531"/>
                  </a:lnTo>
                  <a:lnTo>
                    <a:pt x="5752" y="22902"/>
                  </a:lnTo>
                  <a:close/>
                  <a:moveTo>
                    <a:pt x="6041" y="23071"/>
                  </a:moveTo>
                  <a:cubicBezTo>
                    <a:pt x="6297" y="23193"/>
                    <a:pt x="6583" y="23264"/>
                    <a:pt x="6885" y="23264"/>
                  </a:cubicBezTo>
                  <a:cubicBezTo>
                    <a:pt x="7133" y="23264"/>
                    <a:pt x="7369" y="23217"/>
                    <a:pt x="7587" y="23132"/>
                  </a:cubicBezTo>
                  <a:lnTo>
                    <a:pt x="7587" y="23531"/>
                  </a:lnTo>
                  <a:lnTo>
                    <a:pt x="6041" y="23531"/>
                  </a:lnTo>
                  <a:lnTo>
                    <a:pt x="6041" y="23071"/>
                  </a:lnTo>
                  <a:close/>
                  <a:moveTo>
                    <a:pt x="8023" y="22898"/>
                  </a:moveTo>
                  <a:lnTo>
                    <a:pt x="8023" y="23531"/>
                  </a:lnTo>
                  <a:lnTo>
                    <a:pt x="7633" y="23531"/>
                  </a:lnTo>
                  <a:lnTo>
                    <a:pt x="7633" y="23114"/>
                  </a:lnTo>
                  <a:cubicBezTo>
                    <a:pt x="7772" y="23059"/>
                    <a:pt x="7901" y="22985"/>
                    <a:pt x="8023" y="22898"/>
                  </a:cubicBezTo>
                  <a:close/>
                  <a:moveTo>
                    <a:pt x="11303" y="22299"/>
                  </a:moveTo>
                  <a:lnTo>
                    <a:pt x="11303" y="23531"/>
                  </a:lnTo>
                  <a:lnTo>
                    <a:pt x="10914" y="23531"/>
                  </a:lnTo>
                  <a:lnTo>
                    <a:pt x="10914" y="22434"/>
                  </a:lnTo>
                  <a:cubicBezTo>
                    <a:pt x="10918" y="22433"/>
                    <a:pt x="10923" y="22432"/>
                    <a:pt x="10927" y="22432"/>
                  </a:cubicBezTo>
                  <a:lnTo>
                    <a:pt x="10965" y="22422"/>
                  </a:lnTo>
                  <a:cubicBezTo>
                    <a:pt x="11081" y="22387"/>
                    <a:pt x="11194" y="22347"/>
                    <a:pt x="11303" y="22299"/>
                  </a:cubicBezTo>
                  <a:close/>
                  <a:moveTo>
                    <a:pt x="12895" y="23467"/>
                  </a:moveTo>
                  <a:lnTo>
                    <a:pt x="12895" y="23514"/>
                  </a:lnTo>
                  <a:cubicBezTo>
                    <a:pt x="12895" y="23519"/>
                    <a:pt x="12892" y="23525"/>
                    <a:pt x="12892" y="23531"/>
                  </a:cubicBezTo>
                  <a:lnTo>
                    <a:pt x="12886" y="23531"/>
                  </a:lnTo>
                  <a:cubicBezTo>
                    <a:pt x="12885" y="23526"/>
                    <a:pt x="12884" y="23519"/>
                    <a:pt x="12884" y="23514"/>
                  </a:cubicBezTo>
                  <a:cubicBezTo>
                    <a:pt x="12884" y="23498"/>
                    <a:pt x="12889" y="23482"/>
                    <a:pt x="12895" y="23467"/>
                  </a:cubicBezTo>
                  <a:close/>
                  <a:moveTo>
                    <a:pt x="15367" y="23488"/>
                  </a:moveTo>
                  <a:cubicBezTo>
                    <a:pt x="15368" y="23496"/>
                    <a:pt x="15367" y="23504"/>
                    <a:pt x="15368" y="23512"/>
                  </a:cubicBezTo>
                  <a:lnTo>
                    <a:pt x="15371" y="23535"/>
                  </a:lnTo>
                  <a:cubicBezTo>
                    <a:pt x="15359" y="23531"/>
                    <a:pt x="15347" y="23530"/>
                    <a:pt x="15332" y="23530"/>
                  </a:cubicBezTo>
                  <a:cubicBezTo>
                    <a:pt x="15331" y="23520"/>
                    <a:pt x="15328" y="23510"/>
                    <a:pt x="15327" y="23500"/>
                  </a:cubicBezTo>
                  <a:cubicBezTo>
                    <a:pt x="15341" y="23498"/>
                    <a:pt x="15354" y="23494"/>
                    <a:pt x="15367" y="23488"/>
                  </a:cubicBezTo>
                  <a:close/>
                  <a:moveTo>
                    <a:pt x="8190" y="23577"/>
                  </a:moveTo>
                  <a:cubicBezTo>
                    <a:pt x="8239" y="23577"/>
                    <a:pt x="8283" y="23607"/>
                    <a:pt x="8303" y="23650"/>
                  </a:cubicBezTo>
                  <a:lnTo>
                    <a:pt x="5470" y="23650"/>
                  </a:lnTo>
                  <a:cubicBezTo>
                    <a:pt x="5491" y="23607"/>
                    <a:pt x="5534" y="23577"/>
                    <a:pt x="5582" y="23577"/>
                  </a:cubicBezTo>
                  <a:close/>
                  <a:moveTo>
                    <a:pt x="12652" y="23577"/>
                  </a:moveTo>
                  <a:cubicBezTo>
                    <a:pt x="12647" y="23596"/>
                    <a:pt x="12642" y="23614"/>
                    <a:pt x="12636" y="23631"/>
                  </a:cubicBezTo>
                  <a:cubicBezTo>
                    <a:pt x="12634" y="23639"/>
                    <a:pt x="12632" y="23644"/>
                    <a:pt x="12631" y="23650"/>
                  </a:cubicBezTo>
                  <a:lnTo>
                    <a:pt x="10630" y="23650"/>
                  </a:lnTo>
                  <a:cubicBezTo>
                    <a:pt x="10650" y="23607"/>
                    <a:pt x="10695" y="23577"/>
                    <a:pt x="10743" y="23577"/>
                  </a:cubicBezTo>
                  <a:close/>
                  <a:moveTo>
                    <a:pt x="8315" y="23694"/>
                  </a:moveTo>
                  <a:lnTo>
                    <a:pt x="8315" y="23702"/>
                  </a:lnTo>
                  <a:lnTo>
                    <a:pt x="8315" y="23836"/>
                  </a:lnTo>
                  <a:lnTo>
                    <a:pt x="5458" y="23836"/>
                  </a:lnTo>
                  <a:lnTo>
                    <a:pt x="5458" y="23702"/>
                  </a:lnTo>
                  <a:lnTo>
                    <a:pt x="5458" y="23694"/>
                  </a:lnTo>
                  <a:close/>
                  <a:moveTo>
                    <a:pt x="12619" y="23694"/>
                  </a:moveTo>
                  <a:cubicBezTo>
                    <a:pt x="12615" y="23714"/>
                    <a:pt x="12612" y="23733"/>
                    <a:pt x="12615" y="23749"/>
                  </a:cubicBezTo>
                  <a:cubicBezTo>
                    <a:pt x="12621" y="23782"/>
                    <a:pt x="12632" y="23810"/>
                    <a:pt x="12649" y="23836"/>
                  </a:cubicBezTo>
                  <a:lnTo>
                    <a:pt x="10619" y="23836"/>
                  </a:lnTo>
                  <a:lnTo>
                    <a:pt x="10619" y="23702"/>
                  </a:lnTo>
                  <a:lnTo>
                    <a:pt x="10619" y="23694"/>
                  </a:lnTo>
                  <a:close/>
                  <a:moveTo>
                    <a:pt x="12839" y="23536"/>
                  </a:moveTo>
                  <a:cubicBezTo>
                    <a:pt x="12844" y="23572"/>
                    <a:pt x="12862" y="23606"/>
                    <a:pt x="12879" y="23636"/>
                  </a:cubicBezTo>
                  <a:cubicBezTo>
                    <a:pt x="12875" y="23697"/>
                    <a:pt x="12875" y="23755"/>
                    <a:pt x="12879" y="23814"/>
                  </a:cubicBezTo>
                  <a:cubicBezTo>
                    <a:pt x="12862" y="23834"/>
                    <a:pt x="12839" y="23850"/>
                    <a:pt x="12811" y="23857"/>
                  </a:cubicBezTo>
                  <a:cubicBezTo>
                    <a:pt x="12802" y="23860"/>
                    <a:pt x="12791" y="23861"/>
                    <a:pt x="12783" y="23861"/>
                  </a:cubicBezTo>
                  <a:cubicBezTo>
                    <a:pt x="12722" y="23861"/>
                    <a:pt x="12669" y="23810"/>
                    <a:pt x="12660" y="23742"/>
                  </a:cubicBezTo>
                  <a:cubicBezTo>
                    <a:pt x="12657" y="23721"/>
                    <a:pt x="12669" y="23683"/>
                    <a:pt x="12680" y="23645"/>
                  </a:cubicBezTo>
                  <a:cubicBezTo>
                    <a:pt x="12690" y="23610"/>
                    <a:pt x="12702" y="23572"/>
                    <a:pt x="12706" y="23536"/>
                  </a:cubicBezTo>
                  <a:close/>
                  <a:moveTo>
                    <a:pt x="15337" y="23575"/>
                  </a:moveTo>
                  <a:lnTo>
                    <a:pt x="15337" y="23575"/>
                  </a:lnTo>
                  <a:cubicBezTo>
                    <a:pt x="15367" y="23577"/>
                    <a:pt x="15391" y="23589"/>
                    <a:pt x="15412" y="23609"/>
                  </a:cubicBezTo>
                  <a:cubicBezTo>
                    <a:pt x="15440" y="23635"/>
                    <a:pt x="15453" y="23672"/>
                    <a:pt x="15453" y="23712"/>
                  </a:cubicBezTo>
                  <a:cubicBezTo>
                    <a:pt x="15453" y="23730"/>
                    <a:pt x="15437" y="23765"/>
                    <a:pt x="15423" y="23797"/>
                  </a:cubicBezTo>
                  <a:cubicBezTo>
                    <a:pt x="15407" y="23830"/>
                    <a:pt x="15390" y="23867"/>
                    <a:pt x="15380" y="23904"/>
                  </a:cubicBezTo>
                  <a:lnTo>
                    <a:pt x="15335" y="23899"/>
                  </a:lnTo>
                  <a:cubicBezTo>
                    <a:pt x="15340" y="23863"/>
                    <a:pt x="15343" y="23828"/>
                    <a:pt x="15345" y="23794"/>
                  </a:cubicBezTo>
                  <a:cubicBezTo>
                    <a:pt x="15380" y="23784"/>
                    <a:pt x="15408" y="23751"/>
                    <a:pt x="15408" y="23710"/>
                  </a:cubicBezTo>
                  <a:cubicBezTo>
                    <a:pt x="15408" y="23686"/>
                    <a:pt x="15400" y="23663"/>
                    <a:pt x="15384" y="23646"/>
                  </a:cubicBezTo>
                  <a:cubicBezTo>
                    <a:pt x="15373" y="23635"/>
                    <a:pt x="15358" y="23629"/>
                    <a:pt x="15342" y="23625"/>
                  </a:cubicBezTo>
                  <a:cubicBezTo>
                    <a:pt x="15341" y="23608"/>
                    <a:pt x="15339" y="23591"/>
                    <a:pt x="15337" y="23575"/>
                  </a:cubicBezTo>
                  <a:close/>
                  <a:moveTo>
                    <a:pt x="12876" y="23877"/>
                  </a:moveTo>
                  <a:cubicBezTo>
                    <a:pt x="12878" y="23883"/>
                    <a:pt x="12878" y="23892"/>
                    <a:pt x="12880" y="23899"/>
                  </a:cubicBezTo>
                  <a:lnTo>
                    <a:pt x="12888" y="23919"/>
                  </a:lnTo>
                  <a:lnTo>
                    <a:pt x="12884" y="23919"/>
                  </a:lnTo>
                  <a:cubicBezTo>
                    <a:pt x="12865" y="23919"/>
                    <a:pt x="12848" y="23921"/>
                    <a:pt x="12831" y="23926"/>
                  </a:cubicBezTo>
                  <a:cubicBezTo>
                    <a:pt x="12812" y="23932"/>
                    <a:pt x="12796" y="23941"/>
                    <a:pt x="12780" y="23953"/>
                  </a:cubicBezTo>
                  <a:cubicBezTo>
                    <a:pt x="12780" y="23944"/>
                    <a:pt x="12779" y="23936"/>
                    <a:pt x="12776" y="23929"/>
                  </a:cubicBezTo>
                  <a:cubicBezTo>
                    <a:pt x="12773" y="23920"/>
                    <a:pt x="12770" y="23913"/>
                    <a:pt x="12766" y="23904"/>
                  </a:cubicBezTo>
                  <a:cubicBezTo>
                    <a:pt x="12771" y="23904"/>
                    <a:pt x="12777" y="23905"/>
                    <a:pt x="12783" y="23905"/>
                  </a:cubicBezTo>
                  <a:cubicBezTo>
                    <a:pt x="12797" y="23905"/>
                    <a:pt x="12810" y="23904"/>
                    <a:pt x="12825" y="23900"/>
                  </a:cubicBezTo>
                  <a:cubicBezTo>
                    <a:pt x="12843" y="23895"/>
                    <a:pt x="12860" y="23887"/>
                    <a:pt x="12876" y="23877"/>
                  </a:cubicBezTo>
                  <a:close/>
                  <a:moveTo>
                    <a:pt x="12696" y="23881"/>
                  </a:moveTo>
                  <a:cubicBezTo>
                    <a:pt x="12701" y="23883"/>
                    <a:pt x="12706" y="23886"/>
                    <a:pt x="12711" y="23887"/>
                  </a:cubicBezTo>
                  <a:cubicBezTo>
                    <a:pt x="12720" y="23904"/>
                    <a:pt x="12728" y="23921"/>
                    <a:pt x="12733" y="23940"/>
                  </a:cubicBezTo>
                  <a:cubicBezTo>
                    <a:pt x="12737" y="23950"/>
                    <a:pt x="12737" y="23957"/>
                    <a:pt x="12738" y="23966"/>
                  </a:cubicBezTo>
                  <a:lnTo>
                    <a:pt x="10792" y="23966"/>
                  </a:lnTo>
                  <a:lnTo>
                    <a:pt x="10792" y="23881"/>
                  </a:lnTo>
                  <a:close/>
                  <a:moveTo>
                    <a:pt x="8144" y="23881"/>
                  </a:moveTo>
                  <a:lnTo>
                    <a:pt x="8144" y="23968"/>
                  </a:lnTo>
                  <a:lnTo>
                    <a:pt x="5631" y="23968"/>
                  </a:lnTo>
                  <a:lnTo>
                    <a:pt x="5631" y="23881"/>
                  </a:lnTo>
                  <a:close/>
                  <a:moveTo>
                    <a:pt x="12895" y="24078"/>
                  </a:moveTo>
                  <a:cubicBezTo>
                    <a:pt x="12901" y="24078"/>
                    <a:pt x="12907" y="24082"/>
                    <a:pt x="12911" y="24089"/>
                  </a:cubicBezTo>
                  <a:cubicBezTo>
                    <a:pt x="12912" y="24098"/>
                    <a:pt x="12909" y="24109"/>
                    <a:pt x="12901" y="24113"/>
                  </a:cubicBezTo>
                  <a:cubicBezTo>
                    <a:pt x="12899" y="24114"/>
                    <a:pt x="12898" y="24114"/>
                    <a:pt x="12896" y="24114"/>
                  </a:cubicBezTo>
                  <a:cubicBezTo>
                    <a:pt x="12889" y="24114"/>
                    <a:pt x="12883" y="24109"/>
                    <a:pt x="12880" y="24103"/>
                  </a:cubicBezTo>
                  <a:cubicBezTo>
                    <a:pt x="12877" y="24097"/>
                    <a:pt x="12877" y="24092"/>
                    <a:pt x="12880" y="24088"/>
                  </a:cubicBezTo>
                  <a:cubicBezTo>
                    <a:pt x="12881" y="24084"/>
                    <a:pt x="12884" y="24081"/>
                    <a:pt x="12888" y="24079"/>
                  </a:cubicBezTo>
                  <a:cubicBezTo>
                    <a:pt x="12889" y="24078"/>
                    <a:pt x="12892" y="24078"/>
                    <a:pt x="12895" y="24078"/>
                  </a:cubicBezTo>
                  <a:close/>
                  <a:moveTo>
                    <a:pt x="15284" y="24111"/>
                  </a:moveTo>
                  <a:cubicBezTo>
                    <a:pt x="15288" y="24114"/>
                    <a:pt x="15291" y="24115"/>
                    <a:pt x="15292" y="24118"/>
                  </a:cubicBezTo>
                  <a:cubicBezTo>
                    <a:pt x="15295" y="24122"/>
                    <a:pt x="15296" y="24127"/>
                    <a:pt x="15295" y="24131"/>
                  </a:cubicBezTo>
                  <a:cubicBezTo>
                    <a:pt x="15294" y="24139"/>
                    <a:pt x="15285" y="24146"/>
                    <a:pt x="15279" y="24146"/>
                  </a:cubicBezTo>
                  <a:lnTo>
                    <a:pt x="15276" y="24146"/>
                  </a:lnTo>
                  <a:cubicBezTo>
                    <a:pt x="15275" y="24146"/>
                    <a:pt x="15275" y="24145"/>
                    <a:pt x="15274" y="24145"/>
                  </a:cubicBezTo>
                  <a:cubicBezTo>
                    <a:pt x="15278" y="24134"/>
                    <a:pt x="15280" y="24124"/>
                    <a:pt x="15284" y="24111"/>
                  </a:cubicBezTo>
                  <a:close/>
                  <a:moveTo>
                    <a:pt x="12733" y="24013"/>
                  </a:moveTo>
                  <a:cubicBezTo>
                    <a:pt x="12713" y="24056"/>
                    <a:pt x="12712" y="24106"/>
                    <a:pt x="12730" y="24152"/>
                  </a:cubicBezTo>
                  <a:lnTo>
                    <a:pt x="10621" y="24152"/>
                  </a:lnTo>
                  <a:cubicBezTo>
                    <a:pt x="10619" y="24151"/>
                    <a:pt x="10619" y="24150"/>
                    <a:pt x="10619" y="24147"/>
                  </a:cubicBezTo>
                  <a:lnTo>
                    <a:pt x="10619" y="24013"/>
                  </a:lnTo>
                  <a:close/>
                  <a:moveTo>
                    <a:pt x="8316" y="24013"/>
                  </a:moveTo>
                  <a:lnTo>
                    <a:pt x="8316" y="24147"/>
                  </a:lnTo>
                  <a:lnTo>
                    <a:pt x="8316" y="24153"/>
                  </a:lnTo>
                  <a:lnTo>
                    <a:pt x="5458" y="24153"/>
                  </a:lnTo>
                  <a:lnTo>
                    <a:pt x="5458" y="24147"/>
                  </a:lnTo>
                  <a:lnTo>
                    <a:pt x="5458" y="24013"/>
                  </a:lnTo>
                  <a:close/>
                  <a:moveTo>
                    <a:pt x="15326" y="23944"/>
                  </a:moveTo>
                  <a:lnTo>
                    <a:pt x="15374" y="23950"/>
                  </a:lnTo>
                  <a:cubicBezTo>
                    <a:pt x="15374" y="23987"/>
                    <a:pt x="15384" y="24026"/>
                    <a:pt x="15393" y="24062"/>
                  </a:cubicBezTo>
                  <a:cubicBezTo>
                    <a:pt x="15401" y="24099"/>
                    <a:pt x="15410" y="24136"/>
                    <a:pt x="15406" y="24156"/>
                  </a:cubicBezTo>
                  <a:cubicBezTo>
                    <a:pt x="15392" y="24220"/>
                    <a:pt x="15337" y="24266"/>
                    <a:pt x="15279" y="24266"/>
                  </a:cubicBezTo>
                  <a:cubicBezTo>
                    <a:pt x="15268" y="24266"/>
                    <a:pt x="15257" y="24264"/>
                    <a:pt x="15246" y="24261"/>
                  </a:cubicBezTo>
                  <a:cubicBezTo>
                    <a:pt x="15239" y="24258"/>
                    <a:pt x="15236" y="24253"/>
                    <a:pt x="15230" y="24251"/>
                  </a:cubicBezTo>
                  <a:cubicBezTo>
                    <a:pt x="15236" y="24238"/>
                    <a:pt x="15241" y="24224"/>
                    <a:pt x="15246" y="24209"/>
                  </a:cubicBezTo>
                  <a:cubicBezTo>
                    <a:pt x="15250" y="24210"/>
                    <a:pt x="15254" y="24212"/>
                    <a:pt x="15258" y="24214"/>
                  </a:cubicBezTo>
                  <a:cubicBezTo>
                    <a:pt x="15264" y="24215"/>
                    <a:pt x="15271" y="24216"/>
                    <a:pt x="15278" y="24216"/>
                  </a:cubicBezTo>
                  <a:cubicBezTo>
                    <a:pt x="15318" y="24216"/>
                    <a:pt x="15353" y="24188"/>
                    <a:pt x="15362" y="24146"/>
                  </a:cubicBezTo>
                  <a:cubicBezTo>
                    <a:pt x="15368" y="24122"/>
                    <a:pt x="15362" y="24097"/>
                    <a:pt x="15349" y="24076"/>
                  </a:cubicBezTo>
                  <a:cubicBezTo>
                    <a:pt x="15338" y="24060"/>
                    <a:pt x="15321" y="24050"/>
                    <a:pt x="15302" y="24045"/>
                  </a:cubicBezTo>
                  <a:cubicBezTo>
                    <a:pt x="15312" y="24011"/>
                    <a:pt x="15318" y="23978"/>
                    <a:pt x="15326" y="23944"/>
                  </a:cubicBezTo>
                  <a:close/>
                  <a:moveTo>
                    <a:pt x="12757" y="24198"/>
                  </a:moveTo>
                  <a:cubicBezTo>
                    <a:pt x="12770" y="24215"/>
                    <a:pt x="12789" y="24232"/>
                    <a:pt x="12810" y="24251"/>
                  </a:cubicBezTo>
                  <a:cubicBezTo>
                    <a:pt x="12818" y="24258"/>
                    <a:pt x="12825" y="24264"/>
                    <a:pt x="12833" y="24271"/>
                  </a:cubicBezTo>
                  <a:lnTo>
                    <a:pt x="10744" y="24271"/>
                  </a:lnTo>
                  <a:cubicBezTo>
                    <a:pt x="10696" y="24271"/>
                    <a:pt x="10651" y="24242"/>
                    <a:pt x="10632" y="24198"/>
                  </a:cubicBezTo>
                  <a:close/>
                  <a:moveTo>
                    <a:pt x="8303" y="24200"/>
                  </a:moveTo>
                  <a:cubicBezTo>
                    <a:pt x="8283" y="24243"/>
                    <a:pt x="8240" y="24272"/>
                    <a:pt x="8190" y="24272"/>
                  </a:cubicBezTo>
                  <a:lnTo>
                    <a:pt x="5582" y="24272"/>
                  </a:lnTo>
                  <a:cubicBezTo>
                    <a:pt x="5533" y="24272"/>
                    <a:pt x="5488" y="24243"/>
                    <a:pt x="5470" y="24200"/>
                  </a:cubicBezTo>
                  <a:close/>
                  <a:moveTo>
                    <a:pt x="12885" y="23966"/>
                  </a:moveTo>
                  <a:cubicBezTo>
                    <a:pt x="12891" y="23966"/>
                    <a:pt x="12896" y="23968"/>
                    <a:pt x="12901" y="23969"/>
                  </a:cubicBezTo>
                  <a:cubicBezTo>
                    <a:pt x="12904" y="23984"/>
                    <a:pt x="12906" y="24000"/>
                    <a:pt x="12911" y="24015"/>
                  </a:cubicBezTo>
                  <a:cubicBezTo>
                    <a:pt x="12903" y="24013"/>
                    <a:pt x="12894" y="24012"/>
                    <a:pt x="12886" y="24012"/>
                  </a:cubicBezTo>
                  <a:cubicBezTo>
                    <a:pt x="12878" y="24012"/>
                    <a:pt x="12870" y="24013"/>
                    <a:pt x="12862" y="24016"/>
                  </a:cubicBezTo>
                  <a:cubicBezTo>
                    <a:pt x="12840" y="24024"/>
                    <a:pt x="12823" y="24040"/>
                    <a:pt x="12816" y="24061"/>
                  </a:cubicBezTo>
                  <a:cubicBezTo>
                    <a:pt x="12806" y="24084"/>
                    <a:pt x="12806" y="24110"/>
                    <a:pt x="12816" y="24132"/>
                  </a:cubicBezTo>
                  <a:cubicBezTo>
                    <a:pt x="12830" y="24166"/>
                    <a:pt x="12862" y="24187"/>
                    <a:pt x="12896" y="24187"/>
                  </a:cubicBezTo>
                  <a:cubicBezTo>
                    <a:pt x="12907" y="24187"/>
                    <a:pt x="12919" y="24184"/>
                    <a:pt x="12932" y="24178"/>
                  </a:cubicBezTo>
                  <a:cubicBezTo>
                    <a:pt x="12942" y="24173"/>
                    <a:pt x="12950" y="24167"/>
                    <a:pt x="12957" y="24158"/>
                  </a:cubicBezTo>
                  <a:cubicBezTo>
                    <a:pt x="12969" y="24192"/>
                    <a:pt x="12981" y="24224"/>
                    <a:pt x="12997" y="24255"/>
                  </a:cubicBezTo>
                  <a:lnTo>
                    <a:pt x="12919" y="24299"/>
                  </a:lnTo>
                  <a:cubicBezTo>
                    <a:pt x="12897" y="24269"/>
                    <a:pt x="12866" y="24242"/>
                    <a:pt x="12840" y="24219"/>
                  </a:cubicBezTo>
                  <a:cubicBezTo>
                    <a:pt x="12812" y="24193"/>
                    <a:pt x="12783" y="24167"/>
                    <a:pt x="12775" y="24148"/>
                  </a:cubicBezTo>
                  <a:cubicBezTo>
                    <a:pt x="12758" y="24110"/>
                    <a:pt x="12759" y="24068"/>
                    <a:pt x="12775" y="24032"/>
                  </a:cubicBezTo>
                  <a:cubicBezTo>
                    <a:pt x="12789" y="24002"/>
                    <a:pt x="12814" y="23979"/>
                    <a:pt x="12844" y="23972"/>
                  </a:cubicBezTo>
                  <a:cubicBezTo>
                    <a:pt x="12858" y="23968"/>
                    <a:pt x="12870" y="23966"/>
                    <a:pt x="12885" y="23966"/>
                  </a:cubicBezTo>
                  <a:close/>
                  <a:moveTo>
                    <a:pt x="15208" y="24293"/>
                  </a:moveTo>
                  <a:cubicBezTo>
                    <a:pt x="15216" y="24297"/>
                    <a:pt x="15224" y="24301"/>
                    <a:pt x="15232" y="24304"/>
                  </a:cubicBezTo>
                  <a:cubicBezTo>
                    <a:pt x="15247" y="24309"/>
                    <a:pt x="15264" y="24311"/>
                    <a:pt x="15280" y="24311"/>
                  </a:cubicBezTo>
                  <a:cubicBezTo>
                    <a:pt x="15283" y="24311"/>
                    <a:pt x="15285" y="24311"/>
                    <a:pt x="15289" y="24310"/>
                  </a:cubicBezTo>
                  <a:lnTo>
                    <a:pt x="15289" y="24310"/>
                  </a:lnTo>
                  <a:cubicBezTo>
                    <a:pt x="15285" y="24319"/>
                    <a:pt x="15282" y="24326"/>
                    <a:pt x="15279" y="24335"/>
                  </a:cubicBezTo>
                  <a:cubicBezTo>
                    <a:pt x="15276" y="24342"/>
                    <a:pt x="15275" y="24350"/>
                    <a:pt x="15273" y="24358"/>
                  </a:cubicBezTo>
                  <a:cubicBezTo>
                    <a:pt x="15258" y="24345"/>
                    <a:pt x="15241" y="24336"/>
                    <a:pt x="15223" y="24329"/>
                  </a:cubicBezTo>
                  <a:cubicBezTo>
                    <a:pt x="15213" y="24325"/>
                    <a:pt x="15204" y="24324"/>
                    <a:pt x="15194" y="24321"/>
                  </a:cubicBezTo>
                  <a:cubicBezTo>
                    <a:pt x="15199" y="24311"/>
                    <a:pt x="15204" y="24303"/>
                    <a:pt x="15208" y="24293"/>
                  </a:cubicBezTo>
                  <a:close/>
                  <a:moveTo>
                    <a:pt x="13102" y="24443"/>
                  </a:moveTo>
                  <a:cubicBezTo>
                    <a:pt x="13106" y="24443"/>
                    <a:pt x="13107" y="24446"/>
                    <a:pt x="13110" y="24446"/>
                  </a:cubicBezTo>
                  <a:cubicBezTo>
                    <a:pt x="13111" y="24448"/>
                    <a:pt x="13112" y="24449"/>
                    <a:pt x="13113" y="24453"/>
                  </a:cubicBezTo>
                  <a:cubicBezTo>
                    <a:pt x="13116" y="24456"/>
                    <a:pt x="13117" y="24458"/>
                    <a:pt x="13120" y="24461"/>
                  </a:cubicBezTo>
                  <a:cubicBezTo>
                    <a:pt x="13121" y="24464"/>
                    <a:pt x="13120" y="24470"/>
                    <a:pt x="13116" y="24474"/>
                  </a:cubicBezTo>
                  <a:cubicBezTo>
                    <a:pt x="13114" y="24476"/>
                    <a:pt x="13110" y="24477"/>
                    <a:pt x="13107" y="24477"/>
                  </a:cubicBezTo>
                  <a:cubicBezTo>
                    <a:pt x="13102" y="24477"/>
                    <a:pt x="13096" y="24475"/>
                    <a:pt x="13092" y="24470"/>
                  </a:cubicBezTo>
                  <a:cubicBezTo>
                    <a:pt x="13090" y="24466"/>
                    <a:pt x="13087" y="24461"/>
                    <a:pt x="13089" y="24456"/>
                  </a:cubicBezTo>
                  <a:cubicBezTo>
                    <a:pt x="13089" y="24453"/>
                    <a:pt x="13090" y="24448"/>
                    <a:pt x="13094" y="24446"/>
                  </a:cubicBezTo>
                  <a:cubicBezTo>
                    <a:pt x="13097" y="24443"/>
                    <a:pt x="13100" y="24443"/>
                    <a:pt x="13102" y="24443"/>
                  </a:cubicBezTo>
                  <a:close/>
                  <a:moveTo>
                    <a:pt x="15154" y="24478"/>
                  </a:moveTo>
                  <a:cubicBezTo>
                    <a:pt x="15157" y="24478"/>
                    <a:pt x="15159" y="24478"/>
                    <a:pt x="15161" y="24479"/>
                  </a:cubicBezTo>
                  <a:cubicBezTo>
                    <a:pt x="15164" y="24480"/>
                    <a:pt x="15167" y="24484"/>
                    <a:pt x="15168" y="24489"/>
                  </a:cubicBezTo>
                  <a:cubicBezTo>
                    <a:pt x="15169" y="24493"/>
                    <a:pt x="15169" y="24498"/>
                    <a:pt x="15167" y="24503"/>
                  </a:cubicBezTo>
                  <a:cubicBezTo>
                    <a:pt x="15164" y="24509"/>
                    <a:pt x="15156" y="24513"/>
                    <a:pt x="15150" y="24513"/>
                  </a:cubicBezTo>
                  <a:cubicBezTo>
                    <a:pt x="15148" y="24513"/>
                    <a:pt x="15147" y="24512"/>
                    <a:pt x="15145" y="24512"/>
                  </a:cubicBezTo>
                  <a:cubicBezTo>
                    <a:pt x="15137" y="24506"/>
                    <a:pt x="15134" y="24496"/>
                    <a:pt x="15138" y="24487"/>
                  </a:cubicBezTo>
                  <a:cubicBezTo>
                    <a:pt x="15141" y="24482"/>
                    <a:pt x="15147" y="24478"/>
                    <a:pt x="15154" y="24478"/>
                  </a:cubicBezTo>
                  <a:close/>
                  <a:moveTo>
                    <a:pt x="13017" y="24294"/>
                  </a:moveTo>
                  <a:cubicBezTo>
                    <a:pt x="13033" y="24325"/>
                    <a:pt x="13050" y="24354"/>
                    <a:pt x="13068" y="24383"/>
                  </a:cubicBezTo>
                  <a:cubicBezTo>
                    <a:pt x="13062" y="24385"/>
                    <a:pt x="13057" y="24385"/>
                    <a:pt x="13053" y="24389"/>
                  </a:cubicBezTo>
                  <a:cubicBezTo>
                    <a:pt x="13034" y="24403"/>
                    <a:pt x="13022" y="24422"/>
                    <a:pt x="13018" y="24445"/>
                  </a:cubicBezTo>
                  <a:cubicBezTo>
                    <a:pt x="13015" y="24468"/>
                    <a:pt x="13021" y="24494"/>
                    <a:pt x="13037" y="24514"/>
                  </a:cubicBezTo>
                  <a:cubicBezTo>
                    <a:pt x="13054" y="24536"/>
                    <a:pt x="13080" y="24549"/>
                    <a:pt x="13107" y="24549"/>
                  </a:cubicBezTo>
                  <a:cubicBezTo>
                    <a:pt x="13127" y="24549"/>
                    <a:pt x="13145" y="24542"/>
                    <a:pt x="13159" y="24530"/>
                  </a:cubicBezTo>
                  <a:cubicBezTo>
                    <a:pt x="13164" y="24526"/>
                    <a:pt x="13165" y="24522"/>
                    <a:pt x="13167" y="24519"/>
                  </a:cubicBezTo>
                  <a:cubicBezTo>
                    <a:pt x="13177" y="24531"/>
                    <a:pt x="13187" y="24543"/>
                    <a:pt x="13197" y="24554"/>
                  </a:cubicBezTo>
                  <a:cubicBezTo>
                    <a:pt x="13195" y="24557"/>
                    <a:pt x="13193" y="24561"/>
                    <a:pt x="13191" y="24563"/>
                  </a:cubicBezTo>
                  <a:cubicBezTo>
                    <a:pt x="13170" y="24584"/>
                    <a:pt x="13143" y="24596"/>
                    <a:pt x="13111" y="24596"/>
                  </a:cubicBezTo>
                  <a:cubicBezTo>
                    <a:pt x="13069" y="24596"/>
                    <a:pt x="13029" y="24575"/>
                    <a:pt x="13000" y="24540"/>
                  </a:cubicBezTo>
                  <a:cubicBezTo>
                    <a:pt x="12986" y="24524"/>
                    <a:pt x="12977" y="24484"/>
                    <a:pt x="12970" y="24446"/>
                  </a:cubicBezTo>
                  <a:cubicBezTo>
                    <a:pt x="12961" y="24409"/>
                    <a:pt x="12954" y="24371"/>
                    <a:pt x="12939" y="24340"/>
                  </a:cubicBezTo>
                  <a:lnTo>
                    <a:pt x="13017" y="24294"/>
                  </a:lnTo>
                  <a:close/>
                  <a:moveTo>
                    <a:pt x="13232" y="24589"/>
                  </a:moveTo>
                  <a:cubicBezTo>
                    <a:pt x="13239" y="24595"/>
                    <a:pt x="13245" y="24601"/>
                    <a:pt x="13253" y="24609"/>
                  </a:cubicBezTo>
                  <a:cubicBezTo>
                    <a:pt x="13250" y="24611"/>
                    <a:pt x="13248" y="24612"/>
                    <a:pt x="13245" y="24615"/>
                  </a:cubicBezTo>
                  <a:cubicBezTo>
                    <a:pt x="13231" y="24628"/>
                    <a:pt x="13221" y="24646"/>
                    <a:pt x="13212" y="24663"/>
                  </a:cubicBezTo>
                  <a:cubicBezTo>
                    <a:pt x="13207" y="24656"/>
                    <a:pt x="13202" y="24649"/>
                    <a:pt x="13196" y="24644"/>
                  </a:cubicBezTo>
                  <a:cubicBezTo>
                    <a:pt x="13191" y="24638"/>
                    <a:pt x="13183" y="24633"/>
                    <a:pt x="13178" y="24628"/>
                  </a:cubicBezTo>
                  <a:cubicBezTo>
                    <a:pt x="13195" y="24620"/>
                    <a:pt x="13212" y="24610"/>
                    <a:pt x="13226" y="24596"/>
                  </a:cubicBezTo>
                  <a:cubicBezTo>
                    <a:pt x="13228" y="24594"/>
                    <a:pt x="13229" y="24591"/>
                    <a:pt x="13232" y="24589"/>
                  </a:cubicBezTo>
                  <a:close/>
                  <a:moveTo>
                    <a:pt x="15168" y="24367"/>
                  </a:moveTo>
                  <a:cubicBezTo>
                    <a:pt x="15182" y="24367"/>
                    <a:pt x="15195" y="24368"/>
                    <a:pt x="15208" y="24374"/>
                  </a:cubicBezTo>
                  <a:cubicBezTo>
                    <a:pt x="15238" y="24384"/>
                    <a:pt x="15262" y="24408"/>
                    <a:pt x="15275" y="24438"/>
                  </a:cubicBezTo>
                  <a:cubicBezTo>
                    <a:pt x="15290" y="24474"/>
                    <a:pt x="15288" y="24516"/>
                    <a:pt x="15268" y="24554"/>
                  </a:cubicBezTo>
                  <a:cubicBezTo>
                    <a:pt x="15257" y="24574"/>
                    <a:pt x="15222" y="24600"/>
                    <a:pt x="15188" y="24627"/>
                  </a:cubicBezTo>
                  <a:cubicBezTo>
                    <a:pt x="15159" y="24649"/>
                    <a:pt x="15129" y="24672"/>
                    <a:pt x="15105" y="24695"/>
                  </a:cubicBezTo>
                  <a:lnTo>
                    <a:pt x="15001" y="24612"/>
                  </a:lnTo>
                  <a:cubicBezTo>
                    <a:pt x="15009" y="24596"/>
                    <a:pt x="15014" y="24579"/>
                    <a:pt x="15020" y="24562"/>
                  </a:cubicBezTo>
                  <a:cubicBezTo>
                    <a:pt x="15037" y="24543"/>
                    <a:pt x="15052" y="24524"/>
                    <a:pt x="15069" y="24504"/>
                  </a:cubicBezTo>
                  <a:cubicBezTo>
                    <a:pt x="15072" y="24531"/>
                    <a:pt x="15085" y="24557"/>
                    <a:pt x="15110" y="24572"/>
                  </a:cubicBezTo>
                  <a:cubicBezTo>
                    <a:pt x="15122" y="24579"/>
                    <a:pt x="15137" y="24583"/>
                    <a:pt x="15152" y="24583"/>
                  </a:cubicBezTo>
                  <a:cubicBezTo>
                    <a:pt x="15184" y="24583"/>
                    <a:pt x="15215" y="24564"/>
                    <a:pt x="15231" y="24535"/>
                  </a:cubicBezTo>
                  <a:cubicBezTo>
                    <a:pt x="15242" y="24512"/>
                    <a:pt x="15243" y="24485"/>
                    <a:pt x="15236" y="24463"/>
                  </a:cubicBezTo>
                  <a:cubicBezTo>
                    <a:pt x="15227" y="24441"/>
                    <a:pt x="15212" y="24424"/>
                    <a:pt x="15191" y="24416"/>
                  </a:cubicBezTo>
                  <a:cubicBezTo>
                    <a:pt x="15180" y="24411"/>
                    <a:pt x="15170" y="24410"/>
                    <a:pt x="15159" y="24410"/>
                  </a:cubicBezTo>
                  <a:cubicBezTo>
                    <a:pt x="15152" y="24410"/>
                    <a:pt x="15145" y="24410"/>
                    <a:pt x="15138" y="24412"/>
                  </a:cubicBezTo>
                  <a:cubicBezTo>
                    <a:pt x="15148" y="24398"/>
                    <a:pt x="15159" y="24382"/>
                    <a:pt x="15168" y="24367"/>
                  </a:cubicBezTo>
                  <a:close/>
                  <a:moveTo>
                    <a:pt x="8668" y="22121"/>
                  </a:moveTo>
                  <a:lnTo>
                    <a:pt x="8668" y="22122"/>
                  </a:lnTo>
                  <a:lnTo>
                    <a:pt x="8688" y="22134"/>
                  </a:lnTo>
                  <a:cubicBezTo>
                    <a:pt x="8711" y="22147"/>
                    <a:pt x="8736" y="22161"/>
                    <a:pt x="8759" y="22175"/>
                  </a:cubicBezTo>
                  <a:lnTo>
                    <a:pt x="8779" y="22185"/>
                  </a:lnTo>
                  <a:lnTo>
                    <a:pt x="8779" y="22184"/>
                  </a:lnTo>
                  <a:cubicBezTo>
                    <a:pt x="8959" y="22284"/>
                    <a:pt x="9153" y="22364"/>
                    <a:pt x="9355" y="22423"/>
                  </a:cubicBezTo>
                  <a:lnTo>
                    <a:pt x="9391" y="22433"/>
                  </a:lnTo>
                  <a:cubicBezTo>
                    <a:pt x="9401" y="22435"/>
                    <a:pt x="9410" y="22438"/>
                    <a:pt x="9418" y="22441"/>
                  </a:cubicBezTo>
                  <a:cubicBezTo>
                    <a:pt x="9428" y="22444"/>
                    <a:pt x="9438" y="22446"/>
                    <a:pt x="9448" y="22449"/>
                  </a:cubicBezTo>
                  <a:cubicBezTo>
                    <a:pt x="9452" y="22449"/>
                    <a:pt x="9453" y="22450"/>
                    <a:pt x="9455" y="22450"/>
                  </a:cubicBezTo>
                  <a:lnTo>
                    <a:pt x="9478" y="22455"/>
                  </a:lnTo>
                  <a:cubicBezTo>
                    <a:pt x="9676" y="22504"/>
                    <a:pt x="9884" y="22532"/>
                    <a:pt x="10096" y="22535"/>
                  </a:cubicBezTo>
                  <a:lnTo>
                    <a:pt x="10135" y="22538"/>
                  </a:lnTo>
                  <a:lnTo>
                    <a:pt x="10182" y="22538"/>
                  </a:lnTo>
                  <a:lnTo>
                    <a:pt x="10222" y="22535"/>
                  </a:lnTo>
                  <a:cubicBezTo>
                    <a:pt x="10434" y="22530"/>
                    <a:pt x="10641" y="22504"/>
                    <a:pt x="10840" y="22455"/>
                  </a:cubicBezTo>
                  <a:lnTo>
                    <a:pt x="10840" y="22456"/>
                  </a:lnTo>
                  <a:lnTo>
                    <a:pt x="10863" y="22451"/>
                  </a:lnTo>
                  <a:cubicBezTo>
                    <a:pt x="10865" y="22451"/>
                    <a:pt x="10866" y="22450"/>
                    <a:pt x="10868" y="22450"/>
                  </a:cubicBezTo>
                  <a:lnTo>
                    <a:pt x="10868" y="23534"/>
                  </a:lnTo>
                  <a:lnTo>
                    <a:pt x="10743" y="23534"/>
                  </a:lnTo>
                  <a:cubicBezTo>
                    <a:pt x="10733" y="23534"/>
                    <a:pt x="10722" y="23535"/>
                    <a:pt x="10712" y="23536"/>
                  </a:cubicBezTo>
                  <a:cubicBezTo>
                    <a:pt x="10708" y="23537"/>
                    <a:pt x="10703" y="23539"/>
                    <a:pt x="10699" y="23539"/>
                  </a:cubicBezTo>
                  <a:cubicBezTo>
                    <a:pt x="10693" y="23540"/>
                    <a:pt x="10688" y="23541"/>
                    <a:pt x="10682" y="23545"/>
                  </a:cubicBezTo>
                  <a:cubicBezTo>
                    <a:pt x="10677" y="23546"/>
                    <a:pt x="10673" y="23548"/>
                    <a:pt x="10670" y="23551"/>
                  </a:cubicBezTo>
                  <a:cubicBezTo>
                    <a:pt x="10665" y="23553"/>
                    <a:pt x="10660" y="23556"/>
                    <a:pt x="10656" y="23558"/>
                  </a:cubicBezTo>
                  <a:cubicBezTo>
                    <a:pt x="10652" y="23562"/>
                    <a:pt x="10646" y="23564"/>
                    <a:pt x="10643" y="23568"/>
                  </a:cubicBezTo>
                  <a:cubicBezTo>
                    <a:pt x="10639" y="23571"/>
                    <a:pt x="10635" y="23574"/>
                    <a:pt x="10631" y="23577"/>
                  </a:cubicBezTo>
                  <a:cubicBezTo>
                    <a:pt x="10627" y="23582"/>
                    <a:pt x="10623" y="23584"/>
                    <a:pt x="10619" y="23588"/>
                  </a:cubicBezTo>
                  <a:cubicBezTo>
                    <a:pt x="10615" y="23592"/>
                    <a:pt x="10613" y="23595"/>
                    <a:pt x="10609" y="23600"/>
                  </a:cubicBezTo>
                  <a:cubicBezTo>
                    <a:pt x="10607" y="23604"/>
                    <a:pt x="10603" y="23608"/>
                    <a:pt x="10601" y="23613"/>
                  </a:cubicBezTo>
                  <a:cubicBezTo>
                    <a:pt x="10598" y="23618"/>
                    <a:pt x="10596" y="23622"/>
                    <a:pt x="10593" y="23627"/>
                  </a:cubicBezTo>
                  <a:cubicBezTo>
                    <a:pt x="10590" y="23631"/>
                    <a:pt x="10588" y="23635"/>
                    <a:pt x="10586" y="23641"/>
                  </a:cubicBezTo>
                  <a:lnTo>
                    <a:pt x="10578" y="23664"/>
                  </a:lnTo>
                  <a:cubicBezTo>
                    <a:pt x="10578" y="23667"/>
                    <a:pt x="10577" y="23668"/>
                    <a:pt x="10577" y="23671"/>
                  </a:cubicBezTo>
                  <a:lnTo>
                    <a:pt x="10572" y="23699"/>
                  </a:lnTo>
                  <a:lnTo>
                    <a:pt x="10575" y="23699"/>
                  </a:lnTo>
                  <a:lnTo>
                    <a:pt x="10575" y="23705"/>
                  </a:lnTo>
                  <a:lnTo>
                    <a:pt x="10575" y="23884"/>
                  </a:lnTo>
                  <a:lnTo>
                    <a:pt x="10747" y="23884"/>
                  </a:lnTo>
                  <a:lnTo>
                    <a:pt x="10747" y="23972"/>
                  </a:lnTo>
                  <a:lnTo>
                    <a:pt x="10575" y="23972"/>
                  </a:lnTo>
                  <a:lnTo>
                    <a:pt x="10575" y="24069"/>
                  </a:lnTo>
                  <a:lnTo>
                    <a:pt x="10575" y="24151"/>
                  </a:lnTo>
                  <a:lnTo>
                    <a:pt x="10575" y="24157"/>
                  </a:lnTo>
                  <a:lnTo>
                    <a:pt x="10572" y="24157"/>
                  </a:lnTo>
                  <a:lnTo>
                    <a:pt x="10577" y="24185"/>
                  </a:lnTo>
                  <a:cubicBezTo>
                    <a:pt x="10577" y="24186"/>
                    <a:pt x="10578" y="24189"/>
                    <a:pt x="10578" y="24190"/>
                  </a:cubicBezTo>
                  <a:cubicBezTo>
                    <a:pt x="10581" y="24198"/>
                    <a:pt x="10582" y="24207"/>
                    <a:pt x="10586" y="24214"/>
                  </a:cubicBezTo>
                  <a:cubicBezTo>
                    <a:pt x="10587" y="24217"/>
                    <a:pt x="10590" y="24222"/>
                    <a:pt x="10593" y="24227"/>
                  </a:cubicBezTo>
                  <a:cubicBezTo>
                    <a:pt x="10596" y="24232"/>
                    <a:pt x="10598" y="24238"/>
                    <a:pt x="10601" y="24242"/>
                  </a:cubicBezTo>
                  <a:cubicBezTo>
                    <a:pt x="10603" y="24246"/>
                    <a:pt x="10607" y="24249"/>
                    <a:pt x="10609" y="24254"/>
                  </a:cubicBezTo>
                  <a:cubicBezTo>
                    <a:pt x="10613" y="24259"/>
                    <a:pt x="10617" y="24263"/>
                    <a:pt x="10619" y="24267"/>
                  </a:cubicBezTo>
                  <a:lnTo>
                    <a:pt x="10631" y="24279"/>
                  </a:lnTo>
                  <a:cubicBezTo>
                    <a:pt x="10635" y="24281"/>
                    <a:pt x="10638" y="24285"/>
                    <a:pt x="10641" y="24288"/>
                  </a:cubicBezTo>
                  <a:cubicBezTo>
                    <a:pt x="10645" y="24290"/>
                    <a:pt x="10651" y="24294"/>
                    <a:pt x="10655" y="24297"/>
                  </a:cubicBezTo>
                  <a:cubicBezTo>
                    <a:pt x="10659" y="24300"/>
                    <a:pt x="10664" y="24302"/>
                    <a:pt x="10667" y="24304"/>
                  </a:cubicBezTo>
                  <a:cubicBezTo>
                    <a:pt x="10672" y="24306"/>
                    <a:pt x="10677" y="24307"/>
                    <a:pt x="10682" y="24310"/>
                  </a:cubicBezTo>
                  <a:cubicBezTo>
                    <a:pt x="10688" y="24312"/>
                    <a:pt x="10694" y="24315"/>
                    <a:pt x="10699" y="24316"/>
                  </a:cubicBezTo>
                  <a:lnTo>
                    <a:pt x="10712" y="24320"/>
                  </a:lnTo>
                  <a:cubicBezTo>
                    <a:pt x="10722" y="24322"/>
                    <a:pt x="10733" y="24322"/>
                    <a:pt x="10743" y="24322"/>
                  </a:cubicBezTo>
                  <a:lnTo>
                    <a:pt x="10868" y="24322"/>
                  </a:lnTo>
                  <a:lnTo>
                    <a:pt x="10868" y="24330"/>
                  </a:lnTo>
                  <a:cubicBezTo>
                    <a:pt x="10868" y="24512"/>
                    <a:pt x="10749" y="24666"/>
                    <a:pt x="10583" y="24718"/>
                  </a:cubicBezTo>
                  <a:lnTo>
                    <a:pt x="10584" y="24620"/>
                  </a:lnTo>
                  <a:cubicBezTo>
                    <a:pt x="10584" y="24610"/>
                    <a:pt x="10582" y="24599"/>
                    <a:pt x="10581" y="24589"/>
                  </a:cubicBezTo>
                  <a:cubicBezTo>
                    <a:pt x="10580" y="24584"/>
                    <a:pt x="10578" y="24580"/>
                    <a:pt x="10577" y="24575"/>
                  </a:cubicBezTo>
                  <a:cubicBezTo>
                    <a:pt x="10576" y="24570"/>
                    <a:pt x="10575" y="24563"/>
                    <a:pt x="10572" y="24558"/>
                  </a:cubicBezTo>
                  <a:cubicBezTo>
                    <a:pt x="10570" y="24553"/>
                    <a:pt x="10568" y="24549"/>
                    <a:pt x="10565" y="24543"/>
                  </a:cubicBezTo>
                  <a:cubicBezTo>
                    <a:pt x="10563" y="24540"/>
                    <a:pt x="10561" y="24536"/>
                    <a:pt x="10559" y="24532"/>
                  </a:cubicBezTo>
                  <a:cubicBezTo>
                    <a:pt x="10556" y="24526"/>
                    <a:pt x="10553" y="24522"/>
                    <a:pt x="10549" y="24517"/>
                  </a:cubicBezTo>
                  <a:cubicBezTo>
                    <a:pt x="10546" y="24514"/>
                    <a:pt x="10544" y="24511"/>
                    <a:pt x="10542" y="24506"/>
                  </a:cubicBezTo>
                  <a:cubicBezTo>
                    <a:pt x="10538" y="24503"/>
                    <a:pt x="10534" y="24498"/>
                    <a:pt x="10529" y="24494"/>
                  </a:cubicBezTo>
                  <a:cubicBezTo>
                    <a:pt x="10527" y="24491"/>
                    <a:pt x="10523" y="24489"/>
                    <a:pt x="10519" y="24485"/>
                  </a:cubicBezTo>
                  <a:cubicBezTo>
                    <a:pt x="10516" y="24482"/>
                    <a:pt x="10510" y="24479"/>
                    <a:pt x="10506" y="24475"/>
                  </a:cubicBezTo>
                  <a:cubicBezTo>
                    <a:pt x="10502" y="24473"/>
                    <a:pt x="10497" y="24470"/>
                    <a:pt x="10492" y="24467"/>
                  </a:cubicBezTo>
                  <a:cubicBezTo>
                    <a:pt x="10489" y="24464"/>
                    <a:pt x="10484" y="24462"/>
                    <a:pt x="10480" y="24461"/>
                  </a:cubicBezTo>
                  <a:cubicBezTo>
                    <a:pt x="10470" y="24457"/>
                    <a:pt x="10461" y="24454"/>
                    <a:pt x="10450" y="24452"/>
                  </a:cubicBezTo>
                  <a:lnTo>
                    <a:pt x="10423" y="24446"/>
                  </a:lnTo>
                  <a:lnTo>
                    <a:pt x="10423" y="24448"/>
                  </a:lnTo>
                  <a:lnTo>
                    <a:pt x="10233" y="24448"/>
                  </a:lnTo>
                  <a:lnTo>
                    <a:pt x="10233" y="24621"/>
                  </a:lnTo>
                  <a:lnTo>
                    <a:pt x="10147" y="24621"/>
                  </a:lnTo>
                  <a:lnTo>
                    <a:pt x="10147" y="24448"/>
                  </a:lnTo>
                  <a:lnTo>
                    <a:pt x="9960" y="24448"/>
                  </a:lnTo>
                  <a:lnTo>
                    <a:pt x="9960" y="24446"/>
                  </a:lnTo>
                  <a:lnTo>
                    <a:pt x="9932" y="24452"/>
                  </a:lnTo>
                  <a:lnTo>
                    <a:pt x="9931" y="24452"/>
                  </a:lnTo>
                  <a:cubicBezTo>
                    <a:pt x="9922" y="24454"/>
                    <a:pt x="9911" y="24457"/>
                    <a:pt x="9903" y="24461"/>
                  </a:cubicBezTo>
                  <a:cubicBezTo>
                    <a:pt x="9898" y="24462"/>
                    <a:pt x="9894" y="24464"/>
                    <a:pt x="9890" y="24467"/>
                  </a:cubicBezTo>
                  <a:cubicBezTo>
                    <a:pt x="9886" y="24470"/>
                    <a:pt x="9881" y="24472"/>
                    <a:pt x="9877" y="24475"/>
                  </a:cubicBezTo>
                  <a:cubicBezTo>
                    <a:pt x="9871" y="24478"/>
                    <a:pt x="9868" y="24482"/>
                    <a:pt x="9864" y="24485"/>
                  </a:cubicBezTo>
                  <a:cubicBezTo>
                    <a:pt x="9860" y="24489"/>
                    <a:pt x="9858" y="24491"/>
                    <a:pt x="9853" y="24494"/>
                  </a:cubicBezTo>
                  <a:cubicBezTo>
                    <a:pt x="9849" y="24498"/>
                    <a:pt x="9845" y="24501"/>
                    <a:pt x="9842" y="24506"/>
                  </a:cubicBezTo>
                  <a:cubicBezTo>
                    <a:pt x="9839" y="24510"/>
                    <a:pt x="9836" y="24514"/>
                    <a:pt x="9833" y="24517"/>
                  </a:cubicBezTo>
                  <a:cubicBezTo>
                    <a:pt x="9830" y="24521"/>
                    <a:pt x="9827" y="24526"/>
                    <a:pt x="9824" y="24532"/>
                  </a:cubicBezTo>
                  <a:cubicBezTo>
                    <a:pt x="9822" y="24536"/>
                    <a:pt x="9821" y="24540"/>
                    <a:pt x="9817" y="24543"/>
                  </a:cubicBezTo>
                  <a:cubicBezTo>
                    <a:pt x="9815" y="24549"/>
                    <a:pt x="9812" y="24553"/>
                    <a:pt x="9811" y="24558"/>
                  </a:cubicBezTo>
                  <a:cubicBezTo>
                    <a:pt x="9808" y="24563"/>
                    <a:pt x="9807" y="24569"/>
                    <a:pt x="9806" y="24575"/>
                  </a:cubicBezTo>
                  <a:cubicBezTo>
                    <a:pt x="9805" y="24579"/>
                    <a:pt x="9803" y="24583"/>
                    <a:pt x="9802" y="24589"/>
                  </a:cubicBezTo>
                  <a:cubicBezTo>
                    <a:pt x="9800" y="24599"/>
                    <a:pt x="9800" y="24610"/>
                    <a:pt x="9800" y="24620"/>
                  </a:cubicBezTo>
                  <a:lnTo>
                    <a:pt x="9800" y="24736"/>
                  </a:lnTo>
                  <a:lnTo>
                    <a:pt x="9065" y="24736"/>
                  </a:lnTo>
                  <a:lnTo>
                    <a:pt x="9065" y="24620"/>
                  </a:lnTo>
                  <a:cubicBezTo>
                    <a:pt x="9065" y="24610"/>
                    <a:pt x="9063" y="24599"/>
                    <a:pt x="9062" y="24589"/>
                  </a:cubicBezTo>
                  <a:cubicBezTo>
                    <a:pt x="9061" y="24584"/>
                    <a:pt x="9059" y="24579"/>
                    <a:pt x="9058" y="24575"/>
                  </a:cubicBezTo>
                  <a:cubicBezTo>
                    <a:pt x="9057" y="24570"/>
                    <a:pt x="9056" y="24564"/>
                    <a:pt x="9053" y="24559"/>
                  </a:cubicBezTo>
                  <a:cubicBezTo>
                    <a:pt x="9051" y="24554"/>
                    <a:pt x="9049" y="24549"/>
                    <a:pt x="9047" y="24545"/>
                  </a:cubicBezTo>
                  <a:cubicBezTo>
                    <a:pt x="9043" y="24541"/>
                    <a:pt x="9042" y="24537"/>
                    <a:pt x="9040" y="24533"/>
                  </a:cubicBezTo>
                  <a:cubicBezTo>
                    <a:pt x="9037" y="24528"/>
                    <a:pt x="9033" y="24522"/>
                    <a:pt x="9030" y="24519"/>
                  </a:cubicBezTo>
                  <a:cubicBezTo>
                    <a:pt x="9027" y="24516"/>
                    <a:pt x="9024" y="24512"/>
                    <a:pt x="9021" y="24510"/>
                  </a:cubicBezTo>
                  <a:cubicBezTo>
                    <a:pt x="9017" y="24505"/>
                    <a:pt x="9014" y="24500"/>
                    <a:pt x="9009" y="24496"/>
                  </a:cubicBezTo>
                  <a:cubicBezTo>
                    <a:pt x="9005" y="24494"/>
                    <a:pt x="9001" y="24491"/>
                    <a:pt x="8999" y="24489"/>
                  </a:cubicBezTo>
                  <a:cubicBezTo>
                    <a:pt x="8994" y="24484"/>
                    <a:pt x="8990" y="24480"/>
                    <a:pt x="8984" y="24478"/>
                  </a:cubicBezTo>
                  <a:cubicBezTo>
                    <a:pt x="8980" y="24475"/>
                    <a:pt x="8977" y="24474"/>
                    <a:pt x="8973" y="24471"/>
                  </a:cubicBezTo>
                  <a:cubicBezTo>
                    <a:pt x="8968" y="24468"/>
                    <a:pt x="8963" y="24466"/>
                    <a:pt x="8958" y="24463"/>
                  </a:cubicBezTo>
                  <a:cubicBezTo>
                    <a:pt x="8951" y="24459"/>
                    <a:pt x="8941" y="24457"/>
                    <a:pt x="8932" y="24455"/>
                  </a:cubicBezTo>
                  <a:cubicBezTo>
                    <a:pt x="8931" y="24455"/>
                    <a:pt x="8930" y="24454"/>
                    <a:pt x="8930" y="24454"/>
                  </a:cubicBezTo>
                  <a:lnTo>
                    <a:pt x="8901" y="24448"/>
                  </a:lnTo>
                  <a:lnTo>
                    <a:pt x="8901" y="24452"/>
                  </a:lnTo>
                  <a:lnTo>
                    <a:pt x="8715" y="24452"/>
                  </a:lnTo>
                  <a:lnTo>
                    <a:pt x="8715" y="24625"/>
                  </a:lnTo>
                  <a:lnTo>
                    <a:pt x="8629" y="24625"/>
                  </a:lnTo>
                  <a:lnTo>
                    <a:pt x="8629" y="24452"/>
                  </a:lnTo>
                  <a:lnTo>
                    <a:pt x="8442" y="24452"/>
                  </a:lnTo>
                  <a:lnTo>
                    <a:pt x="8442" y="24448"/>
                  </a:lnTo>
                  <a:lnTo>
                    <a:pt x="8415" y="24454"/>
                  </a:lnTo>
                  <a:cubicBezTo>
                    <a:pt x="8414" y="24454"/>
                    <a:pt x="8411" y="24455"/>
                    <a:pt x="8410" y="24455"/>
                  </a:cubicBezTo>
                  <a:cubicBezTo>
                    <a:pt x="8402" y="24458"/>
                    <a:pt x="8394" y="24459"/>
                    <a:pt x="8386" y="24463"/>
                  </a:cubicBezTo>
                  <a:cubicBezTo>
                    <a:pt x="8381" y="24466"/>
                    <a:pt x="8376" y="24468"/>
                    <a:pt x="8372" y="24471"/>
                  </a:cubicBezTo>
                  <a:cubicBezTo>
                    <a:pt x="8367" y="24474"/>
                    <a:pt x="8363" y="24475"/>
                    <a:pt x="8360" y="24478"/>
                  </a:cubicBezTo>
                  <a:cubicBezTo>
                    <a:pt x="8355" y="24480"/>
                    <a:pt x="8350" y="24484"/>
                    <a:pt x="8345" y="24489"/>
                  </a:cubicBezTo>
                  <a:cubicBezTo>
                    <a:pt x="8342" y="24491"/>
                    <a:pt x="8339" y="24494"/>
                    <a:pt x="8336" y="24496"/>
                  </a:cubicBezTo>
                  <a:lnTo>
                    <a:pt x="8323" y="24510"/>
                  </a:lnTo>
                  <a:cubicBezTo>
                    <a:pt x="8320" y="24512"/>
                    <a:pt x="8318" y="24516"/>
                    <a:pt x="8315" y="24519"/>
                  </a:cubicBezTo>
                  <a:cubicBezTo>
                    <a:pt x="8311" y="24523"/>
                    <a:pt x="8308" y="24528"/>
                    <a:pt x="8304" y="24533"/>
                  </a:cubicBezTo>
                  <a:cubicBezTo>
                    <a:pt x="8302" y="24537"/>
                    <a:pt x="8300" y="24541"/>
                    <a:pt x="8298" y="24545"/>
                  </a:cubicBezTo>
                  <a:cubicBezTo>
                    <a:pt x="8295" y="24550"/>
                    <a:pt x="8293" y="24554"/>
                    <a:pt x="8292" y="24559"/>
                  </a:cubicBezTo>
                  <a:cubicBezTo>
                    <a:pt x="8288" y="24564"/>
                    <a:pt x="8287" y="24570"/>
                    <a:pt x="8286" y="24575"/>
                  </a:cubicBezTo>
                  <a:cubicBezTo>
                    <a:pt x="8284" y="24579"/>
                    <a:pt x="8283" y="24584"/>
                    <a:pt x="8282" y="24589"/>
                  </a:cubicBezTo>
                  <a:cubicBezTo>
                    <a:pt x="8279" y="24599"/>
                    <a:pt x="8279" y="24610"/>
                    <a:pt x="8279" y="24620"/>
                  </a:cubicBezTo>
                  <a:lnTo>
                    <a:pt x="8279" y="24680"/>
                  </a:lnTo>
                  <a:cubicBezTo>
                    <a:pt x="8155" y="24610"/>
                    <a:pt x="8070" y="24478"/>
                    <a:pt x="8070" y="24325"/>
                  </a:cubicBezTo>
                  <a:lnTo>
                    <a:pt x="8070" y="24317"/>
                  </a:lnTo>
                  <a:lnTo>
                    <a:pt x="8192" y="24317"/>
                  </a:lnTo>
                  <a:cubicBezTo>
                    <a:pt x="8203" y="24317"/>
                    <a:pt x="8213" y="24316"/>
                    <a:pt x="8224" y="24315"/>
                  </a:cubicBezTo>
                  <a:cubicBezTo>
                    <a:pt x="8228" y="24312"/>
                    <a:pt x="8230" y="24312"/>
                    <a:pt x="8235" y="24311"/>
                  </a:cubicBezTo>
                  <a:cubicBezTo>
                    <a:pt x="8241" y="24310"/>
                    <a:pt x="8247" y="24308"/>
                    <a:pt x="8255" y="24305"/>
                  </a:cubicBezTo>
                  <a:cubicBezTo>
                    <a:pt x="8258" y="24304"/>
                    <a:pt x="8262" y="24301"/>
                    <a:pt x="8266" y="24300"/>
                  </a:cubicBezTo>
                  <a:cubicBezTo>
                    <a:pt x="8271" y="24297"/>
                    <a:pt x="8277" y="24294"/>
                    <a:pt x="8281" y="24291"/>
                  </a:cubicBezTo>
                  <a:lnTo>
                    <a:pt x="8293" y="24284"/>
                  </a:lnTo>
                  <a:cubicBezTo>
                    <a:pt x="8297" y="24281"/>
                    <a:pt x="8300" y="24278"/>
                    <a:pt x="8304" y="24274"/>
                  </a:cubicBezTo>
                  <a:cubicBezTo>
                    <a:pt x="8308" y="24270"/>
                    <a:pt x="8313" y="24268"/>
                    <a:pt x="8316" y="24264"/>
                  </a:cubicBezTo>
                  <a:cubicBezTo>
                    <a:pt x="8319" y="24260"/>
                    <a:pt x="8323" y="24258"/>
                    <a:pt x="8325" y="24253"/>
                  </a:cubicBezTo>
                  <a:cubicBezTo>
                    <a:pt x="8329" y="24250"/>
                    <a:pt x="8332" y="24244"/>
                    <a:pt x="8336" y="24241"/>
                  </a:cubicBezTo>
                  <a:cubicBezTo>
                    <a:pt x="8339" y="24236"/>
                    <a:pt x="8340" y="24233"/>
                    <a:pt x="8341" y="24230"/>
                  </a:cubicBezTo>
                  <a:cubicBezTo>
                    <a:pt x="8344" y="24225"/>
                    <a:pt x="8347" y="24220"/>
                    <a:pt x="8350" y="24213"/>
                  </a:cubicBezTo>
                  <a:cubicBezTo>
                    <a:pt x="8351" y="24211"/>
                    <a:pt x="8351" y="24209"/>
                    <a:pt x="8351" y="24206"/>
                  </a:cubicBezTo>
                  <a:lnTo>
                    <a:pt x="8355" y="24194"/>
                  </a:lnTo>
                  <a:cubicBezTo>
                    <a:pt x="8355" y="24193"/>
                    <a:pt x="8355" y="24192"/>
                    <a:pt x="8356" y="24192"/>
                  </a:cubicBezTo>
                  <a:cubicBezTo>
                    <a:pt x="8357" y="24189"/>
                    <a:pt x="8357" y="24187"/>
                    <a:pt x="8358" y="24184"/>
                  </a:cubicBezTo>
                  <a:lnTo>
                    <a:pt x="8358" y="24181"/>
                  </a:lnTo>
                  <a:lnTo>
                    <a:pt x="8363" y="24156"/>
                  </a:lnTo>
                  <a:lnTo>
                    <a:pt x="8361" y="24156"/>
                  </a:lnTo>
                  <a:lnTo>
                    <a:pt x="8361" y="24150"/>
                  </a:lnTo>
                  <a:lnTo>
                    <a:pt x="8361" y="24068"/>
                  </a:lnTo>
                  <a:lnTo>
                    <a:pt x="8361" y="23970"/>
                  </a:lnTo>
                  <a:lnTo>
                    <a:pt x="8188" y="23970"/>
                  </a:lnTo>
                  <a:lnTo>
                    <a:pt x="8188" y="23883"/>
                  </a:lnTo>
                  <a:lnTo>
                    <a:pt x="8361" y="23883"/>
                  </a:lnTo>
                  <a:lnTo>
                    <a:pt x="8361" y="23704"/>
                  </a:lnTo>
                  <a:lnTo>
                    <a:pt x="8361" y="23698"/>
                  </a:lnTo>
                  <a:lnTo>
                    <a:pt x="8363" y="23698"/>
                  </a:lnTo>
                  <a:lnTo>
                    <a:pt x="8358" y="23672"/>
                  </a:lnTo>
                  <a:lnTo>
                    <a:pt x="8358" y="23671"/>
                  </a:lnTo>
                  <a:cubicBezTo>
                    <a:pt x="8358" y="23668"/>
                    <a:pt x="8357" y="23666"/>
                    <a:pt x="8356" y="23663"/>
                  </a:cubicBezTo>
                  <a:cubicBezTo>
                    <a:pt x="8356" y="23662"/>
                    <a:pt x="8356" y="23662"/>
                    <a:pt x="8355" y="23661"/>
                  </a:cubicBezTo>
                  <a:lnTo>
                    <a:pt x="8351" y="23648"/>
                  </a:lnTo>
                  <a:cubicBezTo>
                    <a:pt x="8350" y="23646"/>
                    <a:pt x="8350" y="23645"/>
                    <a:pt x="8347" y="23642"/>
                  </a:cubicBezTo>
                  <a:cubicBezTo>
                    <a:pt x="8345" y="23635"/>
                    <a:pt x="8342" y="23630"/>
                    <a:pt x="8339" y="23624"/>
                  </a:cubicBezTo>
                  <a:cubicBezTo>
                    <a:pt x="8337" y="23621"/>
                    <a:pt x="8336" y="23616"/>
                    <a:pt x="8334" y="23614"/>
                  </a:cubicBezTo>
                  <a:lnTo>
                    <a:pt x="8321" y="23598"/>
                  </a:lnTo>
                  <a:cubicBezTo>
                    <a:pt x="8319" y="23595"/>
                    <a:pt x="8316" y="23592"/>
                    <a:pt x="8314" y="23589"/>
                  </a:cubicBezTo>
                  <a:cubicBezTo>
                    <a:pt x="8309" y="23585"/>
                    <a:pt x="8305" y="23579"/>
                    <a:pt x="8300" y="23576"/>
                  </a:cubicBezTo>
                  <a:cubicBezTo>
                    <a:pt x="8298" y="23573"/>
                    <a:pt x="8294" y="23571"/>
                    <a:pt x="8292" y="23568"/>
                  </a:cubicBezTo>
                  <a:cubicBezTo>
                    <a:pt x="8286" y="23564"/>
                    <a:pt x="8282" y="23562"/>
                    <a:pt x="8277" y="23558"/>
                  </a:cubicBezTo>
                  <a:cubicBezTo>
                    <a:pt x="8273" y="23556"/>
                    <a:pt x="8268" y="23555"/>
                    <a:pt x="8265" y="23552"/>
                  </a:cubicBezTo>
                  <a:cubicBezTo>
                    <a:pt x="8260" y="23550"/>
                    <a:pt x="8256" y="23547"/>
                    <a:pt x="8250" y="23546"/>
                  </a:cubicBezTo>
                  <a:cubicBezTo>
                    <a:pt x="8245" y="23543"/>
                    <a:pt x="8239" y="23541"/>
                    <a:pt x="8234" y="23540"/>
                  </a:cubicBezTo>
                  <a:cubicBezTo>
                    <a:pt x="8229" y="23539"/>
                    <a:pt x="8225" y="23537"/>
                    <a:pt x="8220" y="23536"/>
                  </a:cubicBezTo>
                  <a:cubicBezTo>
                    <a:pt x="8209" y="23534"/>
                    <a:pt x="8199" y="23534"/>
                    <a:pt x="8188" y="23534"/>
                  </a:cubicBezTo>
                  <a:lnTo>
                    <a:pt x="8066" y="23534"/>
                  </a:lnTo>
                  <a:lnTo>
                    <a:pt x="8066" y="22867"/>
                  </a:lnTo>
                  <a:cubicBezTo>
                    <a:pt x="8323" y="22671"/>
                    <a:pt x="8531" y="22416"/>
                    <a:pt x="8668" y="22121"/>
                  </a:cubicBezTo>
                  <a:close/>
                  <a:moveTo>
                    <a:pt x="13381" y="24714"/>
                  </a:moveTo>
                  <a:cubicBezTo>
                    <a:pt x="13387" y="24717"/>
                    <a:pt x="13392" y="24723"/>
                    <a:pt x="13398" y="24727"/>
                  </a:cubicBezTo>
                  <a:cubicBezTo>
                    <a:pt x="13398" y="24733"/>
                    <a:pt x="13398" y="24737"/>
                    <a:pt x="13396" y="24742"/>
                  </a:cubicBezTo>
                  <a:cubicBezTo>
                    <a:pt x="13392" y="24746"/>
                    <a:pt x="13389" y="24748"/>
                    <a:pt x="13384" y="24748"/>
                  </a:cubicBezTo>
                  <a:cubicBezTo>
                    <a:pt x="13381" y="24748"/>
                    <a:pt x="13377" y="24748"/>
                    <a:pt x="13374" y="24744"/>
                  </a:cubicBezTo>
                  <a:cubicBezTo>
                    <a:pt x="13369" y="24741"/>
                    <a:pt x="13365" y="24736"/>
                    <a:pt x="13365" y="24731"/>
                  </a:cubicBezTo>
                  <a:cubicBezTo>
                    <a:pt x="13365" y="24728"/>
                    <a:pt x="13365" y="24725"/>
                    <a:pt x="13368" y="24721"/>
                  </a:cubicBezTo>
                  <a:cubicBezTo>
                    <a:pt x="13370" y="24716"/>
                    <a:pt x="13376" y="24715"/>
                    <a:pt x="13381" y="24714"/>
                  </a:cubicBezTo>
                  <a:close/>
                  <a:moveTo>
                    <a:pt x="14720" y="24799"/>
                  </a:moveTo>
                  <a:lnTo>
                    <a:pt x="14720" y="24799"/>
                  </a:lnTo>
                  <a:cubicBezTo>
                    <a:pt x="14719" y="24802"/>
                    <a:pt x="14719" y="24807"/>
                    <a:pt x="14719" y="24812"/>
                  </a:cubicBezTo>
                  <a:cubicBezTo>
                    <a:pt x="14709" y="24822"/>
                    <a:pt x="14698" y="24831"/>
                    <a:pt x="14683" y="24838"/>
                  </a:cubicBezTo>
                  <a:cubicBezTo>
                    <a:pt x="14672" y="24844"/>
                    <a:pt x="14657" y="24848"/>
                    <a:pt x="14642" y="24849"/>
                  </a:cubicBezTo>
                  <a:cubicBezTo>
                    <a:pt x="14638" y="24847"/>
                    <a:pt x="14635" y="24844"/>
                    <a:pt x="14632" y="24843"/>
                  </a:cubicBezTo>
                  <a:cubicBezTo>
                    <a:pt x="14662" y="24828"/>
                    <a:pt x="14691" y="24813"/>
                    <a:pt x="14720" y="24799"/>
                  </a:cubicBezTo>
                  <a:close/>
                  <a:moveTo>
                    <a:pt x="13286" y="24638"/>
                  </a:moveTo>
                  <a:cubicBezTo>
                    <a:pt x="13298" y="24649"/>
                    <a:pt x="13308" y="24659"/>
                    <a:pt x="13320" y="24670"/>
                  </a:cubicBezTo>
                  <a:cubicBezTo>
                    <a:pt x="13318" y="24673"/>
                    <a:pt x="13314" y="24674"/>
                    <a:pt x="13312" y="24676"/>
                  </a:cubicBezTo>
                  <a:cubicBezTo>
                    <a:pt x="13298" y="24694"/>
                    <a:pt x="13291" y="24716"/>
                    <a:pt x="13293" y="24738"/>
                  </a:cubicBezTo>
                  <a:cubicBezTo>
                    <a:pt x="13297" y="24763"/>
                    <a:pt x="13310" y="24785"/>
                    <a:pt x="13329" y="24801"/>
                  </a:cubicBezTo>
                  <a:cubicBezTo>
                    <a:pt x="13345" y="24812"/>
                    <a:pt x="13365" y="24819"/>
                    <a:pt x="13384" y="24819"/>
                  </a:cubicBezTo>
                  <a:cubicBezTo>
                    <a:pt x="13411" y="24819"/>
                    <a:pt x="13438" y="24806"/>
                    <a:pt x="13453" y="24783"/>
                  </a:cubicBezTo>
                  <a:cubicBezTo>
                    <a:pt x="13455" y="24779"/>
                    <a:pt x="13455" y="24774"/>
                    <a:pt x="13458" y="24770"/>
                  </a:cubicBezTo>
                  <a:cubicBezTo>
                    <a:pt x="13486" y="24789"/>
                    <a:pt x="13516" y="24806"/>
                    <a:pt x="13544" y="24822"/>
                  </a:cubicBezTo>
                  <a:lnTo>
                    <a:pt x="13507" y="24891"/>
                  </a:lnTo>
                  <a:cubicBezTo>
                    <a:pt x="13475" y="24879"/>
                    <a:pt x="13435" y="24870"/>
                    <a:pt x="13399" y="24863"/>
                  </a:cubicBezTo>
                  <a:cubicBezTo>
                    <a:pt x="13361" y="24854"/>
                    <a:pt x="13322" y="24847"/>
                    <a:pt x="13304" y="24833"/>
                  </a:cubicBezTo>
                  <a:cubicBezTo>
                    <a:pt x="13270" y="24809"/>
                    <a:pt x="13249" y="24770"/>
                    <a:pt x="13246" y="24732"/>
                  </a:cubicBezTo>
                  <a:cubicBezTo>
                    <a:pt x="13244" y="24699"/>
                    <a:pt x="13254" y="24668"/>
                    <a:pt x="13276" y="24645"/>
                  </a:cubicBezTo>
                  <a:cubicBezTo>
                    <a:pt x="13280" y="24642"/>
                    <a:pt x="13282" y="24639"/>
                    <a:pt x="13286" y="24638"/>
                  </a:cubicBezTo>
                  <a:close/>
                  <a:moveTo>
                    <a:pt x="14110" y="22532"/>
                  </a:moveTo>
                  <a:cubicBezTo>
                    <a:pt x="14488" y="22532"/>
                    <a:pt x="14848" y="22714"/>
                    <a:pt x="15072" y="23019"/>
                  </a:cubicBezTo>
                  <a:cubicBezTo>
                    <a:pt x="15261" y="23276"/>
                    <a:pt x="15337" y="23591"/>
                    <a:pt x="15289" y="23904"/>
                  </a:cubicBezTo>
                  <a:cubicBezTo>
                    <a:pt x="15239" y="24219"/>
                    <a:pt x="15071" y="24495"/>
                    <a:pt x="14815" y="24683"/>
                  </a:cubicBezTo>
                  <a:cubicBezTo>
                    <a:pt x="14609" y="24832"/>
                    <a:pt x="14367" y="24911"/>
                    <a:pt x="14113" y="24911"/>
                  </a:cubicBezTo>
                  <a:cubicBezTo>
                    <a:pt x="13734" y="24911"/>
                    <a:pt x="13375" y="24730"/>
                    <a:pt x="13152" y="24424"/>
                  </a:cubicBezTo>
                  <a:cubicBezTo>
                    <a:pt x="12964" y="24167"/>
                    <a:pt x="12886" y="23853"/>
                    <a:pt x="12936" y="23539"/>
                  </a:cubicBezTo>
                  <a:cubicBezTo>
                    <a:pt x="12984" y="23225"/>
                    <a:pt x="13152" y="22949"/>
                    <a:pt x="13408" y="22761"/>
                  </a:cubicBezTo>
                  <a:cubicBezTo>
                    <a:pt x="13614" y="22611"/>
                    <a:pt x="13857" y="22532"/>
                    <a:pt x="14110" y="22532"/>
                  </a:cubicBezTo>
                  <a:close/>
                  <a:moveTo>
                    <a:pt x="13750" y="24916"/>
                  </a:moveTo>
                  <a:cubicBezTo>
                    <a:pt x="13753" y="24916"/>
                    <a:pt x="13754" y="24916"/>
                    <a:pt x="13756" y="24917"/>
                  </a:cubicBezTo>
                  <a:cubicBezTo>
                    <a:pt x="13766" y="24920"/>
                    <a:pt x="13770" y="24930"/>
                    <a:pt x="13767" y="24938"/>
                  </a:cubicBezTo>
                  <a:cubicBezTo>
                    <a:pt x="13765" y="24945"/>
                    <a:pt x="13758" y="24948"/>
                    <a:pt x="13750" y="24948"/>
                  </a:cubicBezTo>
                  <a:cubicBezTo>
                    <a:pt x="13749" y="24948"/>
                    <a:pt x="13747" y="24948"/>
                    <a:pt x="13745" y="24947"/>
                  </a:cubicBezTo>
                  <a:cubicBezTo>
                    <a:pt x="13739" y="24946"/>
                    <a:pt x="13735" y="24942"/>
                    <a:pt x="13734" y="24937"/>
                  </a:cubicBezTo>
                  <a:cubicBezTo>
                    <a:pt x="13733" y="24934"/>
                    <a:pt x="13732" y="24930"/>
                    <a:pt x="13734" y="24926"/>
                  </a:cubicBezTo>
                  <a:cubicBezTo>
                    <a:pt x="13737" y="24920"/>
                    <a:pt x="13744" y="24916"/>
                    <a:pt x="13750" y="24916"/>
                  </a:cubicBezTo>
                  <a:close/>
                  <a:moveTo>
                    <a:pt x="14973" y="24649"/>
                  </a:moveTo>
                  <a:lnTo>
                    <a:pt x="15022" y="24688"/>
                  </a:lnTo>
                  <a:lnTo>
                    <a:pt x="15078" y="24731"/>
                  </a:lnTo>
                  <a:cubicBezTo>
                    <a:pt x="15059" y="24758"/>
                    <a:pt x="15045" y="24791"/>
                    <a:pt x="15031" y="24823"/>
                  </a:cubicBezTo>
                  <a:cubicBezTo>
                    <a:pt x="15013" y="24864"/>
                    <a:pt x="14993" y="24907"/>
                    <a:pt x="14973" y="24923"/>
                  </a:cubicBezTo>
                  <a:cubicBezTo>
                    <a:pt x="14946" y="24946"/>
                    <a:pt x="14914" y="24958"/>
                    <a:pt x="14882" y="24958"/>
                  </a:cubicBezTo>
                  <a:cubicBezTo>
                    <a:pt x="14837" y="24958"/>
                    <a:pt x="14799" y="24936"/>
                    <a:pt x="14781" y="24901"/>
                  </a:cubicBezTo>
                  <a:cubicBezTo>
                    <a:pt x="14758" y="24857"/>
                    <a:pt x="14760" y="24804"/>
                    <a:pt x="14779" y="24763"/>
                  </a:cubicBezTo>
                  <a:cubicBezTo>
                    <a:pt x="14800" y="24749"/>
                    <a:pt x="14821" y="24735"/>
                    <a:pt x="14843" y="24721"/>
                  </a:cubicBezTo>
                  <a:cubicBezTo>
                    <a:pt x="14851" y="24715"/>
                    <a:pt x="14857" y="24709"/>
                    <a:pt x="14864" y="24704"/>
                  </a:cubicBezTo>
                  <a:cubicBezTo>
                    <a:pt x="14901" y="24691"/>
                    <a:pt x="14942" y="24678"/>
                    <a:pt x="14973" y="24649"/>
                  </a:cubicBezTo>
                  <a:close/>
                  <a:moveTo>
                    <a:pt x="14722" y="24868"/>
                  </a:moveTo>
                  <a:cubicBezTo>
                    <a:pt x="14727" y="24886"/>
                    <a:pt x="14732" y="24905"/>
                    <a:pt x="14741" y="24922"/>
                  </a:cubicBezTo>
                  <a:cubicBezTo>
                    <a:pt x="14751" y="24939"/>
                    <a:pt x="14763" y="24954"/>
                    <a:pt x="14778" y="24967"/>
                  </a:cubicBezTo>
                  <a:cubicBezTo>
                    <a:pt x="14769" y="24968"/>
                    <a:pt x="14760" y="24973"/>
                    <a:pt x="14752" y="24976"/>
                  </a:cubicBezTo>
                  <a:cubicBezTo>
                    <a:pt x="14743" y="24980"/>
                    <a:pt x="14737" y="24984"/>
                    <a:pt x="14730" y="24989"/>
                  </a:cubicBezTo>
                  <a:cubicBezTo>
                    <a:pt x="14728" y="24969"/>
                    <a:pt x="14724" y="24951"/>
                    <a:pt x="14716" y="24934"/>
                  </a:cubicBezTo>
                  <a:cubicBezTo>
                    <a:pt x="14709" y="24917"/>
                    <a:pt x="14696" y="24901"/>
                    <a:pt x="14684" y="24886"/>
                  </a:cubicBezTo>
                  <a:cubicBezTo>
                    <a:pt x="14691" y="24884"/>
                    <a:pt x="14698" y="24883"/>
                    <a:pt x="14704" y="24880"/>
                  </a:cubicBezTo>
                  <a:cubicBezTo>
                    <a:pt x="14711" y="24877"/>
                    <a:pt x="14716" y="24871"/>
                    <a:pt x="14722" y="24868"/>
                  </a:cubicBezTo>
                  <a:close/>
                  <a:moveTo>
                    <a:pt x="14131" y="25006"/>
                  </a:moveTo>
                  <a:cubicBezTo>
                    <a:pt x="14139" y="25006"/>
                    <a:pt x="14145" y="25015"/>
                    <a:pt x="14145" y="25023"/>
                  </a:cubicBezTo>
                  <a:cubicBezTo>
                    <a:pt x="14145" y="25032"/>
                    <a:pt x="14137" y="25038"/>
                    <a:pt x="14129" y="25038"/>
                  </a:cubicBezTo>
                  <a:lnTo>
                    <a:pt x="14128" y="25038"/>
                  </a:lnTo>
                  <a:cubicBezTo>
                    <a:pt x="14122" y="25038"/>
                    <a:pt x="14117" y="25036"/>
                    <a:pt x="14114" y="25032"/>
                  </a:cubicBezTo>
                  <a:cubicBezTo>
                    <a:pt x="14113" y="25028"/>
                    <a:pt x="14110" y="25025"/>
                    <a:pt x="14111" y="25021"/>
                  </a:cubicBezTo>
                  <a:cubicBezTo>
                    <a:pt x="14113" y="25013"/>
                    <a:pt x="14119" y="25006"/>
                    <a:pt x="14131" y="25006"/>
                  </a:cubicBezTo>
                  <a:close/>
                  <a:moveTo>
                    <a:pt x="13929" y="24943"/>
                  </a:moveTo>
                  <a:cubicBezTo>
                    <a:pt x="13941" y="24944"/>
                    <a:pt x="13952" y="24948"/>
                    <a:pt x="13966" y="24949"/>
                  </a:cubicBezTo>
                  <a:cubicBezTo>
                    <a:pt x="13960" y="24963"/>
                    <a:pt x="13952" y="24976"/>
                    <a:pt x="13950" y="24992"/>
                  </a:cubicBezTo>
                  <a:cubicBezTo>
                    <a:pt x="13946" y="25011"/>
                    <a:pt x="13946" y="25031"/>
                    <a:pt x="13949" y="25050"/>
                  </a:cubicBezTo>
                  <a:cubicBezTo>
                    <a:pt x="13940" y="25046"/>
                    <a:pt x="13932" y="25043"/>
                    <a:pt x="13924" y="25041"/>
                  </a:cubicBezTo>
                  <a:lnTo>
                    <a:pt x="13901" y="25037"/>
                  </a:lnTo>
                  <a:cubicBezTo>
                    <a:pt x="13911" y="25021"/>
                    <a:pt x="13920" y="25004"/>
                    <a:pt x="13924" y="24985"/>
                  </a:cubicBezTo>
                  <a:cubicBezTo>
                    <a:pt x="13928" y="24970"/>
                    <a:pt x="13929" y="24957"/>
                    <a:pt x="13929" y="24943"/>
                  </a:cubicBezTo>
                  <a:close/>
                  <a:moveTo>
                    <a:pt x="13590" y="24839"/>
                  </a:moveTo>
                  <a:cubicBezTo>
                    <a:pt x="13619" y="24853"/>
                    <a:pt x="13651" y="24868"/>
                    <a:pt x="13682" y="24880"/>
                  </a:cubicBezTo>
                  <a:cubicBezTo>
                    <a:pt x="13677" y="24885"/>
                    <a:pt x="13674" y="24890"/>
                    <a:pt x="13670" y="24899"/>
                  </a:cubicBezTo>
                  <a:cubicBezTo>
                    <a:pt x="13660" y="24920"/>
                    <a:pt x="13660" y="24942"/>
                    <a:pt x="13670" y="24963"/>
                  </a:cubicBezTo>
                  <a:cubicBezTo>
                    <a:pt x="13679" y="24985"/>
                    <a:pt x="13697" y="25002"/>
                    <a:pt x="13722" y="25012"/>
                  </a:cubicBezTo>
                  <a:cubicBezTo>
                    <a:pt x="13732" y="25016"/>
                    <a:pt x="13743" y="25017"/>
                    <a:pt x="13753" y="25017"/>
                  </a:cubicBezTo>
                  <a:cubicBezTo>
                    <a:pt x="13791" y="25017"/>
                    <a:pt x="13823" y="24994"/>
                    <a:pt x="13834" y="24959"/>
                  </a:cubicBezTo>
                  <a:cubicBezTo>
                    <a:pt x="13839" y="24947"/>
                    <a:pt x="13840" y="24937"/>
                    <a:pt x="13839" y="24925"/>
                  </a:cubicBezTo>
                  <a:lnTo>
                    <a:pt x="13839" y="24925"/>
                  </a:lnTo>
                  <a:lnTo>
                    <a:pt x="13882" y="24932"/>
                  </a:lnTo>
                  <a:cubicBezTo>
                    <a:pt x="13882" y="24946"/>
                    <a:pt x="13883" y="24959"/>
                    <a:pt x="13879" y="24973"/>
                  </a:cubicBezTo>
                  <a:cubicBezTo>
                    <a:pt x="13866" y="25026"/>
                    <a:pt x="13817" y="25063"/>
                    <a:pt x="13758" y="25063"/>
                  </a:cubicBezTo>
                  <a:cubicBezTo>
                    <a:pt x="13741" y="25063"/>
                    <a:pt x="13723" y="25059"/>
                    <a:pt x="13706" y="25053"/>
                  </a:cubicBezTo>
                  <a:cubicBezTo>
                    <a:pt x="13686" y="25046"/>
                    <a:pt x="13657" y="25017"/>
                    <a:pt x="13631" y="24989"/>
                  </a:cubicBezTo>
                  <a:cubicBezTo>
                    <a:pt x="13607" y="24963"/>
                    <a:pt x="13577" y="24934"/>
                    <a:pt x="13549" y="24912"/>
                  </a:cubicBezTo>
                  <a:lnTo>
                    <a:pt x="13590" y="24839"/>
                  </a:lnTo>
                  <a:close/>
                  <a:moveTo>
                    <a:pt x="14572" y="24869"/>
                  </a:moveTo>
                  <a:cubicBezTo>
                    <a:pt x="14615" y="24879"/>
                    <a:pt x="14655" y="24909"/>
                    <a:pt x="14676" y="24951"/>
                  </a:cubicBezTo>
                  <a:cubicBezTo>
                    <a:pt x="14689" y="24980"/>
                    <a:pt x="14689" y="25013"/>
                    <a:pt x="14674" y="25043"/>
                  </a:cubicBezTo>
                  <a:cubicBezTo>
                    <a:pt x="14657" y="25080"/>
                    <a:pt x="14621" y="25108"/>
                    <a:pt x="14578" y="25120"/>
                  </a:cubicBezTo>
                  <a:cubicBezTo>
                    <a:pt x="14573" y="25121"/>
                    <a:pt x="14568" y="25122"/>
                    <a:pt x="14562" y="25122"/>
                  </a:cubicBezTo>
                  <a:cubicBezTo>
                    <a:pt x="14539" y="25122"/>
                    <a:pt x="14505" y="25115"/>
                    <a:pt x="14470" y="25108"/>
                  </a:cubicBezTo>
                  <a:cubicBezTo>
                    <a:pt x="14434" y="25100"/>
                    <a:pt x="14399" y="25094"/>
                    <a:pt x="14365" y="25091"/>
                  </a:cubicBezTo>
                  <a:lnTo>
                    <a:pt x="14356" y="24958"/>
                  </a:lnTo>
                  <a:cubicBezTo>
                    <a:pt x="14392" y="24949"/>
                    <a:pt x="14424" y="24930"/>
                    <a:pt x="14451" y="24910"/>
                  </a:cubicBezTo>
                  <a:cubicBezTo>
                    <a:pt x="14492" y="24899"/>
                    <a:pt x="14531" y="24885"/>
                    <a:pt x="14572" y="24869"/>
                  </a:cubicBezTo>
                  <a:close/>
                  <a:moveTo>
                    <a:pt x="8022" y="24317"/>
                  </a:moveTo>
                  <a:lnTo>
                    <a:pt x="8022" y="24325"/>
                  </a:lnTo>
                  <a:cubicBezTo>
                    <a:pt x="8022" y="24504"/>
                    <a:pt x="8125" y="24658"/>
                    <a:pt x="8277" y="24733"/>
                  </a:cubicBezTo>
                  <a:lnTo>
                    <a:pt x="8277" y="25144"/>
                  </a:lnTo>
                  <a:cubicBezTo>
                    <a:pt x="7908" y="25054"/>
                    <a:pt x="7632" y="24722"/>
                    <a:pt x="7632" y="24325"/>
                  </a:cubicBezTo>
                  <a:lnTo>
                    <a:pt x="7632" y="24317"/>
                  </a:lnTo>
                  <a:close/>
                  <a:moveTo>
                    <a:pt x="14261" y="24949"/>
                  </a:moveTo>
                  <a:cubicBezTo>
                    <a:pt x="14278" y="24957"/>
                    <a:pt x="14296" y="24960"/>
                    <a:pt x="14312" y="24962"/>
                  </a:cubicBezTo>
                  <a:lnTo>
                    <a:pt x="14316" y="25046"/>
                  </a:lnTo>
                  <a:lnTo>
                    <a:pt x="14319" y="25094"/>
                  </a:lnTo>
                  <a:cubicBezTo>
                    <a:pt x="14287" y="25099"/>
                    <a:pt x="14252" y="25112"/>
                    <a:pt x="14218" y="25123"/>
                  </a:cubicBezTo>
                  <a:lnTo>
                    <a:pt x="14210" y="25127"/>
                  </a:lnTo>
                  <a:cubicBezTo>
                    <a:pt x="14177" y="25138"/>
                    <a:pt x="14140" y="25150"/>
                    <a:pt x="14118" y="25150"/>
                  </a:cubicBezTo>
                  <a:lnTo>
                    <a:pt x="14113" y="25150"/>
                  </a:lnTo>
                  <a:cubicBezTo>
                    <a:pt x="14071" y="25147"/>
                    <a:pt x="14034" y="25125"/>
                    <a:pt x="14010" y="25094"/>
                  </a:cubicBezTo>
                  <a:cubicBezTo>
                    <a:pt x="13991" y="25065"/>
                    <a:pt x="13984" y="25033"/>
                    <a:pt x="13993" y="25001"/>
                  </a:cubicBezTo>
                  <a:cubicBezTo>
                    <a:pt x="13997" y="24983"/>
                    <a:pt x="14005" y="24967"/>
                    <a:pt x="14016" y="24953"/>
                  </a:cubicBezTo>
                  <a:lnTo>
                    <a:pt x="14072" y="24957"/>
                  </a:lnTo>
                  <a:cubicBezTo>
                    <a:pt x="14055" y="24969"/>
                    <a:pt x="14042" y="24988"/>
                    <a:pt x="14040" y="25011"/>
                  </a:cubicBezTo>
                  <a:cubicBezTo>
                    <a:pt x="14036" y="25033"/>
                    <a:pt x="14043" y="25055"/>
                    <a:pt x="14056" y="25074"/>
                  </a:cubicBezTo>
                  <a:cubicBezTo>
                    <a:pt x="14071" y="25094"/>
                    <a:pt x="14093" y="25105"/>
                    <a:pt x="14118" y="25108"/>
                  </a:cubicBezTo>
                  <a:lnTo>
                    <a:pt x="14129" y="25108"/>
                  </a:lnTo>
                  <a:cubicBezTo>
                    <a:pt x="14176" y="25108"/>
                    <a:pt x="14214" y="25073"/>
                    <a:pt x="14215" y="25027"/>
                  </a:cubicBezTo>
                  <a:cubicBezTo>
                    <a:pt x="14217" y="24998"/>
                    <a:pt x="14202" y="24971"/>
                    <a:pt x="14180" y="24957"/>
                  </a:cubicBezTo>
                  <a:cubicBezTo>
                    <a:pt x="14208" y="24955"/>
                    <a:pt x="14234" y="24953"/>
                    <a:pt x="14261" y="24949"/>
                  </a:cubicBezTo>
                  <a:close/>
                  <a:moveTo>
                    <a:pt x="11303" y="24317"/>
                  </a:moveTo>
                  <a:lnTo>
                    <a:pt x="11303" y="24325"/>
                  </a:lnTo>
                  <a:cubicBezTo>
                    <a:pt x="11303" y="24748"/>
                    <a:pt x="10991" y="25099"/>
                    <a:pt x="10584" y="25159"/>
                  </a:cubicBezTo>
                  <a:lnTo>
                    <a:pt x="10584" y="24763"/>
                  </a:lnTo>
                  <a:cubicBezTo>
                    <a:pt x="10775" y="24707"/>
                    <a:pt x="10914" y="24533"/>
                    <a:pt x="10914" y="24325"/>
                  </a:cubicBezTo>
                  <a:lnTo>
                    <a:pt x="10914" y="24317"/>
                  </a:lnTo>
                  <a:close/>
                  <a:moveTo>
                    <a:pt x="9796" y="24781"/>
                  </a:moveTo>
                  <a:lnTo>
                    <a:pt x="9796" y="25170"/>
                  </a:lnTo>
                  <a:lnTo>
                    <a:pt x="9062" y="25170"/>
                  </a:lnTo>
                  <a:lnTo>
                    <a:pt x="9062" y="24781"/>
                  </a:lnTo>
                  <a:close/>
                  <a:moveTo>
                    <a:pt x="7587" y="24317"/>
                  </a:moveTo>
                  <a:lnTo>
                    <a:pt x="7587" y="24325"/>
                  </a:lnTo>
                  <a:cubicBezTo>
                    <a:pt x="7587" y="24747"/>
                    <a:pt x="7882" y="25100"/>
                    <a:pt x="8277" y="25192"/>
                  </a:cubicBezTo>
                  <a:lnTo>
                    <a:pt x="8277" y="26762"/>
                  </a:lnTo>
                  <a:lnTo>
                    <a:pt x="7900" y="26762"/>
                  </a:lnTo>
                  <a:cubicBezTo>
                    <a:pt x="6875" y="26762"/>
                    <a:pt x="6041" y="25928"/>
                    <a:pt x="6041" y="24904"/>
                  </a:cubicBezTo>
                  <a:lnTo>
                    <a:pt x="6041" y="24317"/>
                  </a:lnTo>
                  <a:close/>
                  <a:moveTo>
                    <a:pt x="9796" y="25216"/>
                  </a:moveTo>
                  <a:lnTo>
                    <a:pt x="9796" y="26762"/>
                  </a:lnTo>
                  <a:lnTo>
                    <a:pt x="9062" y="26762"/>
                  </a:lnTo>
                  <a:lnTo>
                    <a:pt x="9062" y="25216"/>
                  </a:lnTo>
                  <a:close/>
                  <a:moveTo>
                    <a:pt x="12876" y="24317"/>
                  </a:moveTo>
                  <a:cubicBezTo>
                    <a:pt x="12883" y="24325"/>
                    <a:pt x="12888" y="24331"/>
                    <a:pt x="12892" y="24340"/>
                  </a:cubicBezTo>
                  <a:cubicBezTo>
                    <a:pt x="12894" y="24341"/>
                    <a:pt x="12894" y="24343"/>
                    <a:pt x="12895" y="24345"/>
                  </a:cubicBezTo>
                  <a:lnTo>
                    <a:pt x="12895" y="24904"/>
                  </a:lnTo>
                  <a:cubicBezTo>
                    <a:pt x="12895" y="25929"/>
                    <a:pt x="12061" y="26762"/>
                    <a:pt x="11036" y="26762"/>
                  </a:cubicBezTo>
                  <a:lnTo>
                    <a:pt x="10584" y="26762"/>
                  </a:lnTo>
                  <a:lnTo>
                    <a:pt x="10584" y="25206"/>
                  </a:lnTo>
                  <a:cubicBezTo>
                    <a:pt x="11017" y="25143"/>
                    <a:pt x="11349" y="24773"/>
                    <a:pt x="11349" y="24325"/>
                  </a:cubicBezTo>
                  <a:lnTo>
                    <a:pt x="11349" y="24317"/>
                  </a:lnTo>
                  <a:close/>
                  <a:moveTo>
                    <a:pt x="5995" y="24317"/>
                  </a:moveTo>
                  <a:lnTo>
                    <a:pt x="5995" y="24904"/>
                  </a:lnTo>
                  <a:cubicBezTo>
                    <a:pt x="5995" y="25954"/>
                    <a:pt x="6849" y="26809"/>
                    <a:pt x="7900" y="26809"/>
                  </a:cubicBezTo>
                  <a:lnTo>
                    <a:pt x="8277" y="26809"/>
                  </a:lnTo>
                  <a:lnTo>
                    <a:pt x="8277" y="27052"/>
                  </a:lnTo>
                  <a:lnTo>
                    <a:pt x="7900" y="27052"/>
                  </a:lnTo>
                  <a:cubicBezTo>
                    <a:pt x="6715" y="27052"/>
                    <a:pt x="5751" y="26088"/>
                    <a:pt x="5751" y="24904"/>
                  </a:cubicBezTo>
                  <a:lnTo>
                    <a:pt x="5751" y="24317"/>
                  </a:lnTo>
                  <a:close/>
                  <a:moveTo>
                    <a:pt x="9796" y="26809"/>
                  </a:moveTo>
                  <a:lnTo>
                    <a:pt x="9796" y="27052"/>
                  </a:lnTo>
                  <a:lnTo>
                    <a:pt x="9062" y="27052"/>
                  </a:lnTo>
                  <a:lnTo>
                    <a:pt x="9062" y="26809"/>
                  </a:lnTo>
                  <a:close/>
                  <a:moveTo>
                    <a:pt x="12941" y="24506"/>
                  </a:moveTo>
                  <a:cubicBezTo>
                    <a:pt x="12947" y="24532"/>
                    <a:pt x="12955" y="24552"/>
                    <a:pt x="12968" y="24568"/>
                  </a:cubicBezTo>
                  <a:cubicBezTo>
                    <a:pt x="13003" y="24615"/>
                    <a:pt x="13056" y="24642"/>
                    <a:pt x="13113" y="24642"/>
                  </a:cubicBezTo>
                  <a:cubicBezTo>
                    <a:pt x="13116" y="24642"/>
                    <a:pt x="13118" y="24642"/>
                    <a:pt x="13121" y="24641"/>
                  </a:cubicBezTo>
                  <a:cubicBezTo>
                    <a:pt x="13137" y="24653"/>
                    <a:pt x="13152" y="24664"/>
                    <a:pt x="13165" y="24677"/>
                  </a:cubicBezTo>
                  <a:cubicBezTo>
                    <a:pt x="13173" y="24685"/>
                    <a:pt x="13178" y="24694"/>
                    <a:pt x="13185" y="24702"/>
                  </a:cubicBezTo>
                  <a:lnTo>
                    <a:pt x="13185" y="24904"/>
                  </a:lnTo>
                  <a:cubicBezTo>
                    <a:pt x="13185" y="26088"/>
                    <a:pt x="12221" y="27052"/>
                    <a:pt x="11036" y="27052"/>
                  </a:cubicBezTo>
                  <a:lnTo>
                    <a:pt x="10584" y="27052"/>
                  </a:lnTo>
                  <a:lnTo>
                    <a:pt x="10584" y="26809"/>
                  </a:lnTo>
                  <a:lnTo>
                    <a:pt x="11036" y="26809"/>
                  </a:lnTo>
                  <a:cubicBezTo>
                    <a:pt x="12087" y="26809"/>
                    <a:pt x="12941" y="25954"/>
                    <a:pt x="12941" y="24904"/>
                  </a:cubicBezTo>
                  <a:lnTo>
                    <a:pt x="12941" y="24506"/>
                  </a:lnTo>
                  <a:close/>
                  <a:moveTo>
                    <a:pt x="8714" y="24669"/>
                  </a:moveTo>
                  <a:lnTo>
                    <a:pt x="8714" y="27180"/>
                  </a:lnTo>
                  <a:lnTo>
                    <a:pt x="8627" y="27180"/>
                  </a:lnTo>
                  <a:lnTo>
                    <a:pt x="8627" y="24669"/>
                  </a:lnTo>
                  <a:close/>
                  <a:moveTo>
                    <a:pt x="10233" y="24669"/>
                  </a:moveTo>
                  <a:lnTo>
                    <a:pt x="10233" y="27180"/>
                  </a:lnTo>
                  <a:lnTo>
                    <a:pt x="10147" y="27180"/>
                  </a:lnTo>
                  <a:lnTo>
                    <a:pt x="10147" y="24669"/>
                  </a:lnTo>
                  <a:close/>
                  <a:moveTo>
                    <a:pt x="8396" y="24505"/>
                  </a:moveTo>
                  <a:lnTo>
                    <a:pt x="8396" y="27341"/>
                  </a:lnTo>
                  <a:cubicBezTo>
                    <a:pt x="8352" y="27321"/>
                    <a:pt x="8323" y="27278"/>
                    <a:pt x="8323" y="27227"/>
                  </a:cubicBezTo>
                  <a:lnTo>
                    <a:pt x="8323" y="24619"/>
                  </a:lnTo>
                  <a:cubicBezTo>
                    <a:pt x="8323" y="24570"/>
                    <a:pt x="8352" y="24525"/>
                    <a:pt x="8396" y="24505"/>
                  </a:cubicBezTo>
                  <a:close/>
                  <a:moveTo>
                    <a:pt x="9916" y="24505"/>
                  </a:moveTo>
                  <a:lnTo>
                    <a:pt x="9916" y="27341"/>
                  </a:lnTo>
                  <a:cubicBezTo>
                    <a:pt x="9872" y="27321"/>
                    <a:pt x="9843" y="27278"/>
                    <a:pt x="9843" y="27227"/>
                  </a:cubicBezTo>
                  <a:lnTo>
                    <a:pt x="9843" y="24619"/>
                  </a:lnTo>
                  <a:cubicBezTo>
                    <a:pt x="9843" y="24570"/>
                    <a:pt x="9872" y="24526"/>
                    <a:pt x="9916" y="24505"/>
                  </a:cubicBezTo>
                  <a:close/>
                  <a:moveTo>
                    <a:pt x="10465" y="24506"/>
                  </a:moveTo>
                  <a:cubicBezTo>
                    <a:pt x="10508" y="24526"/>
                    <a:pt x="10538" y="24572"/>
                    <a:pt x="10538" y="24620"/>
                  </a:cubicBezTo>
                  <a:lnTo>
                    <a:pt x="10538" y="27229"/>
                  </a:lnTo>
                  <a:cubicBezTo>
                    <a:pt x="10538" y="27278"/>
                    <a:pt x="10508" y="27321"/>
                    <a:pt x="10465" y="27341"/>
                  </a:cubicBezTo>
                  <a:lnTo>
                    <a:pt x="10465" y="24506"/>
                  </a:lnTo>
                  <a:close/>
                  <a:moveTo>
                    <a:pt x="8945" y="24509"/>
                  </a:moveTo>
                  <a:cubicBezTo>
                    <a:pt x="8989" y="24528"/>
                    <a:pt x="9017" y="24573"/>
                    <a:pt x="9017" y="24621"/>
                  </a:cubicBezTo>
                  <a:lnTo>
                    <a:pt x="9017" y="27229"/>
                  </a:lnTo>
                  <a:cubicBezTo>
                    <a:pt x="9017" y="27278"/>
                    <a:pt x="8989" y="27322"/>
                    <a:pt x="8945" y="27342"/>
                  </a:cubicBezTo>
                  <a:lnTo>
                    <a:pt x="8945" y="24509"/>
                  </a:lnTo>
                  <a:close/>
                  <a:moveTo>
                    <a:pt x="8582" y="24496"/>
                  </a:moveTo>
                  <a:lnTo>
                    <a:pt x="8582" y="27353"/>
                  </a:lnTo>
                  <a:lnTo>
                    <a:pt x="8440" y="27353"/>
                  </a:lnTo>
                  <a:lnTo>
                    <a:pt x="8440" y="24496"/>
                  </a:lnTo>
                  <a:close/>
                  <a:moveTo>
                    <a:pt x="8899" y="24495"/>
                  </a:moveTo>
                  <a:lnTo>
                    <a:pt x="8899" y="27353"/>
                  </a:lnTo>
                  <a:lnTo>
                    <a:pt x="8759" y="27353"/>
                  </a:lnTo>
                  <a:lnTo>
                    <a:pt x="8759" y="24495"/>
                  </a:lnTo>
                  <a:close/>
                  <a:moveTo>
                    <a:pt x="10101" y="24496"/>
                  </a:moveTo>
                  <a:lnTo>
                    <a:pt x="10101" y="27353"/>
                  </a:lnTo>
                  <a:lnTo>
                    <a:pt x="9962" y="27353"/>
                  </a:lnTo>
                  <a:lnTo>
                    <a:pt x="9962" y="24496"/>
                  </a:lnTo>
                  <a:close/>
                  <a:moveTo>
                    <a:pt x="10419" y="24495"/>
                  </a:moveTo>
                  <a:lnTo>
                    <a:pt x="10419" y="27353"/>
                  </a:lnTo>
                  <a:lnTo>
                    <a:pt x="10278" y="27353"/>
                  </a:lnTo>
                  <a:lnTo>
                    <a:pt x="10278" y="24495"/>
                  </a:lnTo>
                  <a:close/>
                  <a:moveTo>
                    <a:pt x="11994" y="0"/>
                  </a:moveTo>
                  <a:lnTo>
                    <a:pt x="11994" y="1345"/>
                  </a:lnTo>
                  <a:lnTo>
                    <a:pt x="11816" y="1345"/>
                  </a:lnTo>
                  <a:cubicBezTo>
                    <a:pt x="11814" y="1345"/>
                    <a:pt x="11811" y="1345"/>
                    <a:pt x="11809" y="1346"/>
                  </a:cubicBezTo>
                  <a:lnTo>
                    <a:pt x="11807" y="1346"/>
                  </a:lnTo>
                  <a:cubicBezTo>
                    <a:pt x="11799" y="1347"/>
                    <a:pt x="11791" y="1350"/>
                    <a:pt x="11783" y="1352"/>
                  </a:cubicBezTo>
                  <a:cubicBezTo>
                    <a:pt x="11781" y="1353"/>
                    <a:pt x="11779" y="1353"/>
                    <a:pt x="11777" y="1353"/>
                  </a:cubicBezTo>
                  <a:cubicBezTo>
                    <a:pt x="11762" y="1359"/>
                    <a:pt x="11747" y="1367"/>
                    <a:pt x="11736" y="1378"/>
                  </a:cubicBezTo>
                  <a:cubicBezTo>
                    <a:pt x="11733" y="1379"/>
                    <a:pt x="11732" y="1380"/>
                    <a:pt x="11730" y="1383"/>
                  </a:cubicBezTo>
                  <a:cubicBezTo>
                    <a:pt x="11728" y="1385"/>
                    <a:pt x="11724" y="1388"/>
                    <a:pt x="11721" y="1390"/>
                  </a:cubicBezTo>
                  <a:cubicBezTo>
                    <a:pt x="11714" y="1399"/>
                    <a:pt x="11705" y="1408"/>
                    <a:pt x="11699" y="1419"/>
                  </a:cubicBezTo>
                  <a:cubicBezTo>
                    <a:pt x="11698" y="1420"/>
                    <a:pt x="11698" y="1422"/>
                    <a:pt x="11696" y="1424"/>
                  </a:cubicBezTo>
                  <a:cubicBezTo>
                    <a:pt x="11694" y="1427"/>
                    <a:pt x="11693" y="1431"/>
                    <a:pt x="11689" y="1436"/>
                  </a:cubicBezTo>
                  <a:cubicBezTo>
                    <a:pt x="11684" y="1447"/>
                    <a:pt x="11679" y="1459"/>
                    <a:pt x="11677" y="1471"/>
                  </a:cubicBezTo>
                  <a:lnTo>
                    <a:pt x="11671" y="1499"/>
                  </a:lnTo>
                  <a:lnTo>
                    <a:pt x="11674" y="1499"/>
                  </a:lnTo>
                  <a:lnTo>
                    <a:pt x="11674" y="1503"/>
                  </a:lnTo>
                  <a:lnTo>
                    <a:pt x="11674" y="1672"/>
                  </a:lnTo>
                  <a:lnTo>
                    <a:pt x="11835" y="1672"/>
                  </a:lnTo>
                  <a:lnTo>
                    <a:pt x="11835" y="1748"/>
                  </a:lnTo>
                  <a:lnTo>
                    <a:pt x="11674" y="1748"/>
                  </a:lnTo>
                  <a:lnTo>
                    <a:pt x="11674" y="1916"/>
                  </a:lnTo>
                  <a:lnTo>
                    <a:pt x="11674" y="1921"/>
                  </a:lnTo>
                  <a:lnTo>
                    <a:pt x="11671" y="1921"/>
                  </a:lnTo>
                  <a:lnTo>
                    <a:pt x="11677" y="1948"/>
                  </a:lnTo>
                  <a:cubicBezTo>
                    <a:pt x="11679" y="1962"/>
                    <a:pt x="11683" y="1973"/>
                    <a:pt x="11689" y="1984"/>
                  </a:cubicBezTo>
                  <a:cubicBezTo>
                    <a:pt x="11690" y="1988"/>
                    <a:pt x="11694" y="1991"/>
                    <a:pt x="11695" y="1994"/>
                  </a:cubicBezTo>
                  <a:cubicBezTo>
                    <a:pt x="11696" y="1997"/>
                    <a:pt x="11698" y="1999"/>
                    <a:pt x="11699" y="2001"/>
                  </a:cubicBezTo>
                  <a:cubicBezTo>
                    <a:pt x="11705" y="2011"/>
                    <a:pt x="11712" y="2020"/>
                    <a:pt x="11721" y="2028"/>
                  </a:cubicBezTo>
                  <a:cubicBezTo>
                    <a:pt x="11724" y="2031"/>
                    <a:pt x="11726" y="2033"/>
                    <a:pt x="11730" y="2037"/>
                  </a:cubicBezTo>
                  <a:cubicBezTo>
                    <a:pt x="11733" y="2038"/>
                    <a:pt x="11735" y="2041"/>
                    <a:pt x="11737" y="2042"/>
                  </a:cubicBezTo>
                  <a:cubicBezTo>
                    <a:pt x="11748" y="2051"/>
                    <a:pt x="11763" y="2059"/>
                    <a:pt x="11778" y="2065"/>
                  </a:cubicBezTo>
                  <a:cubicBezTo>
                    <a:pt x="11781" y="2067"/>
                    <a:pt x="11782" y="2067"/>
                    <a:pt x="11784" y="2068"/>
                  </a:cubicBezTo>
                  <a:cubicBezTo>
                    <a:pt x="11791" y="2070"/>
                    <a:pt x="11796" y="2072"/>
                    <a:pt x="11803" y="2074"/>
                  </a:cubicBezTo>
                  <a:cubicBezTo>
                    <a:pt x="11805" y="2074"/>
                    <a:pt x="11806" y="2075"/>
                    <a:pt x="11810" y="2075"/>
                  </a:cubicBezTo>
                  <a:lnTo>
                    <a:pt x="11814" y="2075"/>
                  </a:lnTo>
                  <a:cubicBezTo>
                    <a:pt x="11816" y="2075"/>
                    <a:pt x="11819" y="2076"/>
                    <a:pt x="11822" y="2076"/>
                  </a:cubicBezTo>
                  <a:lnTo>
                    <a:pt x="11996" y="2076"/>
                  </a:lnTo>
                  <a:lnTo>
                    <a:pt x="11996" y="2592"/>
                  </a:lnTo>
                  <a:lnTo>
                    <a:pt x="11996" y="2724"/>
                  </a:lnTo>
                  <a:lnTo>
                    <a:pt x="11996" y="2764"/>
                  </a:lnTo>
                  <a:lnTo>
                    <a:pt x="11996" y="2896"/>
                  </a:lnTo>
                  <a:lnTo>
                    <a:pt x="11996" y="2935"/>
                  </a:lnTo>
                  <a:lnTo>
                    <a:pt x="11996" y="3067"/>
                  </a:lnTo>
                  <a:lnTo>
                    <a:pt x="11996" y="3244"/>
                  </a:lnTo>
                  <a:lnTo>
                    <a:pt x="11985" y="3244"/>
                  </a:lnTo>
                  <a:cubicBezTo>
                    <a:pt x="11878" y="3244"/>
                    <a:pt x="11791" y="3331"/>
                    <a:pt x="11791" y="3438"/>
                  </a:cubicBezTo>
                  <a:lnTo>
                    <a:pt x="11791" y="3577"/>
                  </a:lnTo>
                  <a:lnTo>
                    <a:pt x="11791" y="4823"/>
                  </a:lnTo>
                  <a:lnTo>
                    <a:pt x="11791" y="4963"/>
                  </a:lnTo>
                  <a:cubicBezTo>
                    <a:pt x="11791" y="5070"/>
                    <a:pt x="11878" y="5157"/>
                    <a:pt x="11985" y="5157"/>
                  </a:cubicBezTo>
                  <a:lnTo>
                    <a:pt x="11996" y="5157"/>
                  </a:lnTo>
                  <a:lnTo>
                    <a:pt x="11996" y="5333"/>
                  </a:lnTo>
                  <a:lnTo>
                    <a:pt x="11996" y="5465"/>
                  </a:lnTo>
                  <a:lnTo>
                    <a:pt x="11996" y="5505"/>
                  </a:lnTo>
                  <a:lnTo>
                    <a:pt x="11996" y="5548"/>
                  </a:lnTo>
                  <a:lnTo>
                    <a:pt x="11996" y="5635"/>
                  </a:lnTo>
                  <a:lnTo>
                    <a:pt x="11996" y="5675"/>
                  </a:lnTo>
                  <a:lnTo>
                    <a:pt x="11996" y="5728"/>
                  </a:lnTo>
                  <a:cubicBezTo>
                    <a:pt x="11826" y="5644"/>
                    <a:pt x="11645" y="5584"/>
                    <a:pt x="11453" y="5547"/>
                  </a:cubicBezTo>
                  <a:cubicBezTo>
                    <a:pt x="11319" y="5521"/>
                    <a:pt x="11181" y="5507"/>
                    <a:pt x="11040" y="5507"/>
                  </a:cubicBezTo>
                  <a:lnTo>
                    <a:pt x="10662" y="5507"/>
                  </a:lnTo>
                  <a:lnTo>
                    <a:pt x="10662" y="5376"/>
                  </a:lnTo>
                  <a:cubicBezTo>
                    <a:pt x="10662" y="5366"/>
                    <a:pt x="10661" y="5355"/>
                    <a:pt x="10660" y="5345"/>
                  </a:cubicBezTo>
                  <a:cubicBezTo>
                    <a:pt x="10659" y="5342"/>
                    <a:pt x="10657" y="5337"/>
                    <a:pt x="10657" y="5333"/>
                  </a:cubicBezTo>
                  <a:cubicBezTo>
                    <a:pt x="10656" y="5327"/>
                    <a:pt x="10654" y="5321"/>
                    <a:pt x="10652" y="5315"/>
                  </a:cubicBezTo>
                  <a:cubicBezTo>
                    <a:pt x="10651" y="5311"/>
                    <a:pt x="10648" y="5307"/>
                    <a:pt x="10646" y="5303"/>
                  </a:cubicBezTo>
                  <a:cubicBezTo>
                    <a:pt x="10644" y="5297"/>
                    <a:pt x="10641" y="5292"/>
                    <a:pt x="10639" y="5289"/>
                  </a:cubicBezTo>
                  <a:lnTo>
                    <a:pt x="10631" y="5276"/>
                  </a:lnTo>
                  <a:cubicBezTo>
                    <a:pt x="10627" y="5273"/>
                    <a:pt x="10624" y="5268"/>
                    <a:pt x="10620" y="5264"/>
                  </a:cubicBezTo>
                  <a:cubicBezTo>
                    <a:pt x="10618" y="5259"/>
                    <a:pt x="10614" y="5257"/>
                    <a:pt x="10612" y="5253"/>
                  </a:cubicBezTo>
                  <a:cubicBezTo>
                    <a:pt x="10607" y="5249"/>
                    <a:pt x="10603" y="5245"/>
                    <a:pt x="10598" y="5243"/>
                  </a:cubicBezTo>
                  <a:lnTo>
                    <a:pt x="10586" y="5234"/>
                  </a:lnTo>
                  <a:cubicBezTo>
                    <a:pt x="10582" y="5232"/>
                    <a:pt x="10577" y="5229"/>
                    <a:pt x="10572" y="5227"/>
                  </a:cubicBezTo>
                  <a:cubicBezTo>
                    <a:pt x="10567" y="5224"/>
                    <a:pt x="10562" y="5221"/>
                    <a:pt x="10559" y="5220"/>
                  </a:cubicBezTo>
                  <a:cubicBezTo>
                    <a:pt x="10555" y="5218"/>
                    <a:pt x="10550" y="5217"/>
                    <a:pt x="10545" y="5216"/>
                  </a:cubicBezTo>
                  <a:cubicBezTo>
                    <a:pt x="10540" y="5215"/>
                    <a:pt x="10534" y="5212"/>
                    <a:pt x="10528" y="5211"/>
                  </a:cubicBezTo>
                  <a:lnTo>
                    <a:pt x="10527" y="5211"/>
                  </a:lnTo>
                  <a:lnTo>
                    <a:pt x="10502" y="5206"/>
                  </a:lnTo>
                  <a:lnTo>
                    <a:pt x="10502" y="5208"/>
                  </a:lnTo>
                  <a:lnTo>
                    <a:pt x="10316" y="5208"/>
                  </a:lnTo>
                  <a:lnTo>
                    <a:pt x="10316" y="5381"/>
                  </a:lnTo>
                  <a:lnTo>
                    <a:pt x="10229" y="5381"/>
                  </a:lnTo>
                  <a:lnTo>
                    <a:pt x="10229" y="5208"/>
                  </a:lnTo>
                  <a:lnTo>
                    <a:pt x="10043" y="5208"/>
                  </a:lnTo>
                  <a:lnTo>
                    <a:pt x="10043" y="5206"/>
                  </a:lnTo>
                  <a:lnTo>
                    <a:pt x="10018" y="5211"/>
                  </a:lnTo>
                  <a:lnTo>
                    <a:pt x="10017" y="5211"/>
                  </a:lnTo>
                  <a:cubicBezTo>
                    <a:pt x="10012" y="5212"/>
                    <a:pt x="10006" y="5213"/>
                    <a:pt x="10001" y="5216"/>
                  </a:cubicBezTo>
                  <a:cubicBezTo>
                    <a:pt x="9997" y="5217"/>
                    <a:pt x="9992" y="5218"/>
                    <a:pt x="9987" y="5220"/>
                  </a:cubicBezTo>
                  <a:cubicBezTo>
                    <a:pt x="9982" y="5221"/>
                    <a:pt x="9979" y="5224"/>
                    <a:pt x="9975" y="5227"/>
                  </a:cubicBezTo>
                  <a:cubicBezTo>
                    <a:pt x="9969" y="5229"/>
                    <a:pt x="9964" y="5232"/>
                    <a:pt x="9960" y="5234"/>
                  </a:cubicBezTo>
                  <a:lnTo>
                    <a:pt x="9948" y="5243"/>
                  </a:lnTo>
                  <a:cubicBezTo>
                    <a:pt x="9944" y="5247"/>
                    <a:pt x="9939" y="5249"/>
                    <a:pt x="9935" y="5253"/>
                  </a:cubicBezTo>
                  <a:cubicBezTo>
                    <a:pt x="9931" y="5255"/>
                    <a:pt x="9928" y="5259"/>
                    <a:pt x="9926" y="5264"/>
                  </a:cubicBezTo>
                  <a:cubicBezTo>
                    <a:pt x="9922" y="5268"/>
                    <a:pt x="9919" y="5271"/>
                    <a:pt x="9916" y="5276"/>
                  </a:cubicBezTo>
                  <a:lnTo>
                    <a:pt x="9907" y="5289"/>
                  </a:lnTo>
                  <a:cubicBezTo>
                    <a:pt x="9905" y="5294"/>
                    <a:pt x="9902" y="5297"/>
                    <a:pt x="9900" y="5303"/>
                  </a:cubicBezTo>
                  <a:cubicBezTo>
                    <a:pt x="9897" y="5307"/>
                    <a:pt x="9896" y="5311"/>
                    <a:pt x="9894" y="5316"/>
                  </a:cubicBezTo>
                  <a:cubicBezTo>
                    <a:pt x="9891" y="5323"/>
                    <a:pt x="9890" y="5328"/>
                    <a:pt x="9889" y="5334"/>
                  </a:cubicBezTo>
                  <a:cubicBezTo>
                    <a:pt x="9887" y="5339"/>
                    <a:pt x="9886" y="5343"/>
                    <a:pt x="9886" y="5347"/>
                  </a:cubicBezTo>
                  <a:cubicBezTo>
                    <a:pt x="9884" y="5357"/>
                    <a:pt x="9884" y="5368"/>
                    <a:pt x="9884" y="5379"/>
                  </a:cubicBezTo>
                  <a:lnTo>
                    <a:pt x="9884" y="5508"/>
                  </a:lnTo>
                  <a:lnTo>
                    <a:pt x="9149" y="5508"/>
                  </a:lnTo>
                  <a:lnTo>
                    <a:pt x="9149" y="5379"/>
                  </a:lnTo>
                  <a:cubicBezTo>
                    <a:pt x="9149" y="5368"/>
                    <a:pt x="9148" y="5357"/>
                    <a:pt x="9147" y="5347"/>
                  </a:cubicBezTo>
                  <a:cubicBezTo>
                    <a:pt x="9146" y="5343"/>
                    <a:pt x="9146" y="5339"/>
                    <a:pt x="9144" y="5336"/>
                  </a:cubicBezTo>
                  <a:cubicBezTo>
                    <a:pt x="9143" y="5329"/>
                    <a:pt x="9140" y="5323"/>
                    <a:pt x="9138" y="5317"/>
                  </a:cubicBezTo>
                  <a:cubicBezTo>
                    <a:pt x="9137" y="5313"/>
                    <a:pt x="9135" y="5310"/>
                    <a:pt x="9133" y="5306"/>
                  </a:cubicBezTo>
                  <a:cubicBezTo>
                    <a:pt x="9131" y="5301"/>
                    <a:pt x="9128" y="5294"/>
                    <a:pt x="9125" y="5289"/>
                  </a:cubicBezTo>
                  <a:cubicBezTo>
                    <a:pt x="9121" y="5285"/>
                    <a:pt x="9120" y="5282"/>
                    <a:pt x="9117" y="5279"/>
                  </a:cubicBezTo>
                  <a:cubicBezTo>
                    <a:pt x="9114" y="5274"/>
                    <a:pt x="9110" y="5269"/>
                    <a:pt x="9105" y="5264"/>
                  </a:cubicBezTo>
                  <a:cubicBezTo>
                    <a:pt x="9104" y="5263"/>
                    <a:pt x="9101" y="5259"/>
                    <a:pt x="9100" y="5258"/>
                  </a:cubicBezTo>
                  <a:cubicBezTo>
                    <a:pt x="9099" y="5257"/>
                    <a:pt x="9098" y="5257"/>
                    <a:pt x="9096" y="5255"/>
                  </a:cubicBezTo>
                  <a:cubicBezTo>
                    <a:pt x="9091" y="5250"/>
                    <a:pt x="9086" y="5247"/>
                    <a:pt x="9080" y="5243"/>
                  </a:cubicBezTo>
                  <a:cubicBezTo>
                    <a:pt x="9078" y="5239"/>
                    <a:pt x="9075" y="5238"/>
                    <a:pt x="9072" y="5236"/>
                  </a:cubicBezTo>
                  <a:cubicBezTo>
                    <a:pt x="9067" y="5232"/>
                    <a:pt x="9061" y="5229"/>
                    <a:pt x="9054" y="5227"/>
                  </a:cubicBezTo>
                  <a:cubicBezTo>
                    <a:pt x="9052" y="5226"/>
                    <a:pt x="9051" y="5224"/>
                    <a:pt x="9048" y="5224"/>
                  </a:cubicBezTo>
                  <a:cubicBezTo>
                    <a:pt x="9046" y="5223"/>
                    <a:pt x="9043" y="5221"/>
                    <a:pt x="9041" y="5221"/>
                  </a:cubicBezTo>
                  <a:cubicBezTo>
                    <a:pt x="9038" y="5220"/>
                    <a:pt x="9035" y="5218"/>
                    <a:pt x="9031" y="5218"/>
                  </a:cubicBezTo>
                  <a:cubicBezTo>
                    <a:pt x="9027" y="5217"/>
                    <a:pt x="9024" y="5216"/>
                    <a:pt x="9020" y="5215"/>
                  </a:cubicBezTo>
                  <a:cubicBezTo>
                    <a:pt x="9017" y="5213"/>
                    <a:pt x="9015" y="5213"/>
                    <a:pt x="9012" y="5212"/>
                  </a:cubicBezTo>
                  <a:lnTo>
                    <a:pt x="9010" y="5212"/>
                  </a:lnTo>
                  <a:lnTo>
                    <a:pt x="8984" y="5207"/>
                  </a:lnTo>
                  <a:lnTo>
                    <a:pt x="8984" y="5210"/>
                  </a:lnTo>
                  <a:lnTo>
                    <a:pt x="8799" y="5210"/>
                  </a:lnTo>
                  <a:lnTo>
                    <a:pt x="8799" y="5382"/>
                  </a:lnTo>
                  <a:lnTo>
                    <a:pt x="8711" y="5382"/>
                  </a:lnTo>
                  <a:lnTo>
                    <a:pt x="8711" y="5210"/>
                  </a:lnTo>
                  <a:lnTo>
                    <a:pt x="8526" y="5210"/>
                  </a:lnTo>
                  <a:lnTo>
                    <a:pt x="8526" y="5207"/>
                  </a:lnTo>
                  <a:lnTo>
                    <a:pt x="8500" y="5212"/>
                  </a:lnTo>
                  <a:lnTo>
                    <a:pt x="8499" y="5212"/>
                  </a:lnTo>
                  <a:cubicBezTo>
                    <a:pt x="8494" y="5213"/>
                    <a:pt x="8489" y="5215"/>
                    <a:pt x="8485" y="5216"/>
                  </a:cubicBezTo>
                  <a:cubicBezTo>
                    <a:pt x="8479" y="5217"/>
                    <a:pt x="8474" y="5218"/>
                    <a:pt x="8471" y="5221"/>
                  </a:cubicBezTo>
                  <a:cubicBezTo>
                    <a:pt x="8467" y="5223"/>
                    <a:pt x="8462" y="5226"/>
                    <a:pt x="8458" y="5227"/>
                  </a:cubicBezTo>
                  <a:cubicBezTo>
                    <a:pt x="8453" y="5229"/>
                    <a:pt x="8447" y="5232"/>
                    <a:pt x="8441" y="5236"/>
                  </a:cubicBezTo>
                  <a:cubicBezTo>
                    <a:pt x="8437" y="5238"/>
                    <a:pt x="8435" y="5239"/>
                    <a:pt x="8432" y="5243"/>
                  </a:cubicBezTo>
                  <a:cubicBezTo>
                    <a:pt x="8427" y="5247"/>
                    <a:pt x="8421" y="5250"/>
                    <a:pt x="8418" y="5254"/>
                  </a:cubicBezTo>
                  <a:lnTo>
                    <a:pt x="8410" y="5263"/>
                  </a:lnTo>
                  <a:cubicBezTo>
                    <a:pt x="8405" y="5268"/>
                    <a:pt x="8402" y="5271"/>
                    <a:pt x="8398" y="5276"/>
                  </a:cubicBezTo>
                  <a:cubicBezTo>
                    <a:pt x="8395" y="5279"/>
                    <a:pt x="8393" y="5284"/>
                    <a:pt x="8392" y="5287"/>
                  </a:cubicBezTo>
                  <a:cubicBezTo>
                    <a:pt x="8387" y="5292"/>
                    <a:pt x="8384" y="5297"/>
                    <a:pt x="8382" y="5305"/>
                  </a:cubicBezTo>
                  <a:cubicBezTo>
                    <a:pt x="8381" y="5308"/>
                    <a:pt x="8378" y="5311"/>
                    <a:pt x="8377" y="5315"/>
                  </a:cubicBezTo>
                  <a:cubicBezTo>
                    <a:pt x="8374" y="5322"/>
                    <a:pt x="8373" y="5328"/>
                    <a:pt x="8371" y="5334"/>
                  </a:cubicBezTo>
                  <a:cubicBezTo>
                    <a:pt x="8369" y="5339"/>
                    <a:pt x="8367" y="5342"/>
                    <a:pt x="8367" y="5345"/>
                  </a:cubicBezTo>
                  <a:cubicBezTo>
                    <a:pt x="8365" y="5355"/>
                    <a:pt x="8365" y="5366"/>
                    <a:pt x="8365" y="5376"/>
                  </a:cubicBezTo>
                  <a:lnTo>
                    <a:pt x="8365" y="5507"/>
                  </a:lnTo>
                  <a:lnTo>
                    <a:pt x="7912" y="5507"/>
                  </a:lnTo>
                  <a:cubicBezTo>
                    <a:pt x="7770" y="5507"/>
                    <a:pt x="7630" y="5522"/>
                    <a:pt x="7497" y="5547"/>
                  </a:cubicBezTo>
                  <a:cubicBezTo>
                    <a:pt x="7274" y="5591"/>
                    <a:pt x="7063" y="5666"/>
                    <a:pt x="6869" y="5772"/>
                  </a:cubicBezTo>
                  <a:lnTo>
                    <a:pt x="6869" y="5676"/>
                  </a:lnTo>
                  <a:lnTo>
                    <a:pt x="6826" y="5676"/>
                  </a:lnTo>
                  <a:lnTo>
                    <a:pt x="6826" y="5659"/>
                  </a:lnTo>
                  <a:lnTo>
                    <a:pt x="6869" y="5659"/>
                  </a:lnTo>
                  <a:lnTo>
                    <a:pt x="6869" y="5558"/>
                  </a:lnTo>
                  <a:lnTo>
                    <a:pt x="6826" y="5558"/>
                  </a:lnTo>
                  <a:lnTo>
                    <a:pt x="6826" y="5547"/>
                  </a:lnTo>
                  <a:lnTo>
                    <a:pt x="6826" y="5540"/>
                  </a:lnTo>
                  <a:lnTo>
                    <a:pt x="6869" y="5540"/>
                  </a:lnTo>
                  <a:lnTo>
                    <a:pt x="6869" y="5439"/>
                  </a:lnTo>
                  <a:lnTo>
                    <a:pt x="6826" y="5439"/>
                  </a:lnTo>
                  <a:lnTo>
                    <a:pt x="6826" y="5422"/>
                  </a:lnTo>
                  <a:lnTo>
                    <a:pt x="6869" y="5422"/>
                  </a:lnTo>
                  <a:lnTo>
                    <a:pt x="6869" y="5321"/>
                  </a:lnTo>
                  <a:lnTo>
                    <a:pt x="6826" y="5321"/>
                  </a:lnTo>
                  <a:lnTo>
                    <a:pt x="6826" y="5303"/>
                  </a:lnTo>
                  <a:lnTo>
                    <a:pt x="6869" y="5303"/>
                  </a:lnTo>
                  <a:lnTo>
                    <a:pt x="6869" y="5201"/>
                  </a:lnTo>
                  <a:lnTo>
                    <a:pt x="6826" y="5201"/>
                  </a:lnTo>
                  <a:lnTo>
                    <a:pt x="6826" y="5191"/>
                  </a:lnTo>
                  <a:lnTo>
                    <a:pt x="6949" y="5191"/>
                  </a:lnTo>
                  <a:lnTo>
                    <a:pt x="6949" y="5148"/>
                  </a:lnTo>
                  <a:cubicBezTo>
                    <a:pt x="6949" y="5089"/>
                    <a:pt x="6902" y="5041"/>
                    <a:pt x="6843" y="5041"/>
                  </a:cubicBezTo>
                  <a:lnTo>
                    <a:pt x="6321" y="5041"/>
                  </a:lnTo>
                  <a:lnTo>
                    <a:pt x="6321" y="4770"/>
                  </a:lnTo>
                  <a:lnTo>
                    <a:pt x="6321" y="4733"/>
                  </a:lnTo>
                  <a:cubicBezTo>
                    <a:pt x="6321" y="4652"/>
                    <a:pt x="6253" y="4584"/>
                    <a:pt x="6172" y="4584"/>
                  </a:cubicBezTo>
                  <a:lnTo>
                    <a:pt x="6115" y="4584"/>
                  </a:lnTo>
                  <a:lnTo>
                    <a:pt x="6115" y="4494"/>
                  </a:lnTo>
                  <a:lnTo>
                    <a:pt x="5693" y="4494"/>
                  </a:lnTo>
                  <a:lnTo>
                    <a:pt x="5693" y="4584"/>
                  </a:lnTo>
                  <a:lnTo>
                    <a:pt x="5636" y="4584"/>
                  </a:lnTo>
                  <a:cubicBezTo>
                    <a:pt x="5555" y="4584"/>
                    <a:pt x="5487" y="4652"/>
                    <a:pt x="5487" y="4733"/>
                  </a:cubicBezTo>
                  <a:lnTo>
                    <a:pt x="5487" y="4770"/>
                  </a:lnTo>
                  <a:lnTo>
                    <a:pt x="5487" y="5041"/>
                  </a:lnTo>
                  <a:lnTo>
                    <a:pt x="5345" y="5041"/>
                  </a:lnTo>
                  <a:lnTo>
                    <a:pt x="5345" y="4865"/>
                  </a:lnTo>
                  <a:lnTo>
                    <a:pt x="5024" y="4865"/>
                  </a:lnTo>
                  <a:lnTo>
                    <a:pt x="5024" y="5041"/>
                  </a:lnTo>
                  <a:lnTo>
                    <a:pt x="4965" y="5041"/>
                  </a:lnTo>
                  <a:cubicBezTo>
                    <a:pt x="4906" y="5041"/>
                    <a:pt x="4859" y="5089"/>
                    <a:pt x="4859" y="5148"/>
                  </a:cubicBezTo>
                  <a:lnTo>
                    <a:pt x="4859" y="5191"/>
                  </a:lnTo>
                  <a:lnTo>
                    <a:pt x="4982" y="5191"/>
                  </a:lnTo>
                  <a:lnTo>
                    <a:pt x="4982" y="5201"/>
                  </a:lnTo>
                  <a:lnTo>
                    <a:pt x="4939" y="5201"/>
                  </a:lnTo>
                  <a:lnTo>
                    <a:pt x="4939" y="5303"/>
                  </a:lnTo>
                  <a:lnTo>
                    <a:pt x="4982" y="5303"/>
                  </a:lnTo>
                  <a:lnTo>
                    <a:pt x="4982" y="5321"/>
                  </a:lnTo>
                  <a:lnTo>
                    <a:pt x="4939" y="5321"/>
                  </a:lnTo>
                  <a:lnTo>
                    <a:pt x="4939" y="5422"/>
                  </a:lnTo>
                  <a:lnTo>
                    <a:pt x="4982" y="5422"/>
                  </a:lnTo>
                  <a:lnTo>
                    <a:pt x="4982" y="5439"/>
                  </a:lnTo>
                  <a:lnTo>
                    <a:pt x="4939" y="5439"/>
                  </a:lnTo>
                  <a:lnTo>
                    <a:pt x="4939" y="5540"/>
                  </a:lnTo>
                  <a:lnTo>
                    <a:pt x="4982" y="5540"/>
                  </a:lnTo>
                  <a:lnTo>
                    <a:pt x="4982" y="5547"/>
                  </a:lnTo>
                  <a:lnTo>
                    <a:pt x="4982" y="5558"/>
                  </a:lnTo>
                  <a:lnTo>
                    <a:pt x="4939" y="5558"/>
                  </a:lnTo>
                  <a:lnTo>
                    <a:pt x="4939" y="5659"/>
                  </a:lnTo>
                  <a:lnTo>
                    <a:pt x="4982" y="5659"/>
                  </a:lnTo>
                  <a:lnTo>
                    <a:pt x="4982" y="5676"/>
                  </a:lnTo>
                  <a:lnTo>
                    <a:pt x="4939" y="5676"/>
                  </a:lnTo>
                  <a:lnTo>
                    <a:pt x="4939" y="5777"/>
                  </a:lnTo>
                  <a:lnTo>
                    <a:pt x="4982" y="5777"/>
                  </a:lnTo>
                  <a:lnTo>
                    <a:pt x="4982" y="5795"/>
                  </a:lnTo>
                  <a:lnTo>
                    <a:pt x="4939" y="5795"/>
                  </a:lnTo>
                  <a:lnTo>
                    <a:pt x="4939" y="5896"/>
                  </a:lnTo>
                  <a:lnTo>
                    <a:pt x="4982" y="5896"/>
                  </a:lnTo>
                  <a:lnTo>
                    <a:pt x="4982" y="5913"/>
                  </a:lnTo>
                  <a:lnTo>
                    <a:pt x="4939" y="5913"/>
                  </a:lnTo>
                  <a:lnTo>
                    <a:pt x="4939" y="6014"/>
                  </a:lnTo>
                  <a:lnTo>
                    <a:pt x="4982" y="6014"/>
                  </a:lnTo>
                  <a:lnTo>
                    <a:pt x="4982" y="6032"/>
                  </a:lnTo>
                  <a:lnTo>
                    <a:pt x="4939" y="6032"/>
                  </a:lnTo>
                  <a:lnTo>
                    <a:pt x="4939" y="6134"/>
                  </a:lnTo>
                  <a:lnTo>
                    <a:pt x="4982" y="6134"/>
                  </a:lnTo>
                  <a:lnTo>
                    <a:pt x="4982" y="6151"/>
                  </a:lnTo>
                  <a:lnTo>
                    <a:pt x="4939" y="6151"/>
                  </a:lnTo>
                  <a:lnTo>
                    <a:pt x="4939" y="6252"/>
                  </a:lnTo>
                  <a:lnTo>
                    <a:pt x="4982" y="6252"/>
                  </a:lnTo>
                  <a:lnTo>
                    <a:pt x="4982" y="6270"/>
                  </a:lnTo>
                  <a:lnTo>
                    <a:pt x="4939" y="6270"/>
                  </a:lnTo>
                  <a:lnTo>
                    <a:pt x="4939" y="6371"/>
                  </a:lnTo>
                  <a:lnTo>
                    <a:pt x="4982" y="6371"/>
                  </a:lnTo>
                  <a:lnTo>
                    <a:pt x="4982" y="6388"/>
                  </a:lnTo>
                  <a:lnTo>
                    <a:pt x="4939" y="6388"/>
                  </a:lnTo>
                  <a:lnTo>
                    <a:pt x="4939" y="6489"/>
                  </a:lnTo>
                  <a:lnTo>
                    <a:pt x="4982" y="6489"/>
                  </a:lnTo>
                  <a:lnTo>
                    <a:pt x="4982" y="6507"/>
                  </a:lnTo>
                  <a:lnTo>
                    <a:pt x="4939" y="6507"/>
                  </a:lnTo>
                  <a:lnTo>
                    <a:pt x="4939" y="6608"/>
                  </a:lnTo>
                  <a:lnTo>
                    <a:pt x="4982" y="6608"/>
                  </a:lnTo>
                  <a:lnTo>
                    <a:pt x="4982" y="6625"/>
                  </a:lnTo>
                  <a:lnTo>
                    <a:pt x="4939" y="6625"/>
                  </a:lnTo>
                  <a:lnTo>
                    <a:pt x="4939" y="6726"/>
                  </a:lnTo>
                  <a:lnTo>
                    <a:pt x="4982" y="6726"/>
                  </a:lnTo>
                  <a:lnTo>
                    <a:pt x="4982" y="6744"/>
                  </a:lnTo>
                  <a:lnTo>
                    <a:pt x="4939" y="6744"/>
                  </a:lnTo>
                  <a:lnTo>
                    <a:pt x="4939" y="6845"/>
                  </a:lnTo>
                  <a:lnTo>
                    <a:pt x="4982" y="6845"/>
                  </a:lnTo>
                  <a:lnTo>
                    <a:pt x="4982" y="6862"/>
                  </a:lnTo>
                  <a:lnTo>
                    <a:pt x="4939" y="6862"/>
                  </a:lnTo>
                  <a:lnTo>
                    <a:pt x="4939" y="6964"/>
                  </a:lnTo>
                  <a:lnTo>
                    <a:pt x="4982" y="6964"/>
                  </a:lnTo>
                  <a:lnTo>
                    <a:pt x="4982" y="6982"/>
                  </a:lnTo>
                  <a:lnTo>
                    <a:pt x="4939" y="6982"/>
                  </a:lnTo>
                  <a:lnTo>
                    <a:pt x="4939" y="7083"/>
                  </a:lnTo>
                  <a:lnTo>
                    <a:pt x="4982" y="7083"/>
                  </a:lnTo>
                  <a:lnTo>
                    <a:pt x="4982" y="7100"/>
                  </a:lnTo>
                  <a:lnTo>
                    <a:pt x="4939" y="7100"/>
                  </a:lnTo>
                  <a:lnTo>
                    <a:pt x="4939" y="7201"/>
                  </a:lnTo>
                  <a:lnTo>
                    <a:pt x="4982" y="7201"/>
                  </a:lnTo>
                  <a:lnTo>
                    <a:pt x="4982" y="7219"/>
                  </a:lnTo>
                  <a:lnTo>
                    <a:pt x="4939" y="7219"/>
                  </a:lnTo>
                  <a:lnTo>
                    <a:pt x="4939" y="7320"/>
                  </a:lnTo>
                  <a:lnTo>
                    <a:pt x="4982" y="7320"/>
                  </a:lnTo>
                  <a:lnTo>
                    <a:pt x="4982" y="7337"/>
                  </a:lnTo>
                  <a:lnTo>
                    <a:pt x="4939" y="7337"/>
                  </a:lnTo>
                  <a:lnTo>
                    <a:pt x="4939" y="7438"/>
                  </a:lnTo>
                  <a:lnTo>
                    <a:pt x="4982" y="7438"/>
                  </a:lnTo>
                  <a:lnTo>
                    <a:pt x="4982" y="7456"/>
                  </a:lnTo>
                  <a:lnTo>
                    <a:pt x="4939" y="7456"/>
                  </a:lnTo>
                  <a:lnTo>
                    <a:pt x="4939" y="7557"/>
                  </a:lnTo>
                  <a:lnTo>
                    <a:pt x="4982" y="7557"/>
                  </a:lnTo>
                  <a:lnTo>
                    <a:pt x="4982" y="7574"/>
                  </a:lnTo>
                  <a:lnTo>
                    <a:pt x="4939" y="7574"/>
                  </a:lnTo>
                  <a:lnTo>
                    <a:pt x="4939" y="7675"/>
                  </a:lnTo>
                  <a:lnTo>
                    <a:pt x="4982" y="7675"/>
                  </a:lnTo>
                  <a:lnTo>
                    <a:pt x="4982" y="7693"/>
                  </a:lnTo>
                  <a:lnTo>
                    <a:pt x="4939" y="7693"/>
                  </a:lnTo>
                  <a:lnTo>
                    <a:pt x="4939" y="7795"/>
                  </a:lnTo>
                  <a:lnTo>
                    <a:pt x="4982" y="7795"/>
                  </a:lnTo>
                  <a:lnTo>
                    <a:pt x="4982" y="7811"/>
                  </a:lnTo>
                  <a:lnTo>
                    <a:pt x="4939" y="7811"/>
                  </a:lnTo>
                  <a:lnTo>
                    <a:pt x="4939" y="7913"/>
                  </a:lnTo>
                  <a:lnTo>
                    <a:pt x="4982" y="7913"/>
                  </a:lnTo>
                  <a:lnTo>
                    <a:pt x="4982" y="7983"/>
                  </a:lnTo>
                  <a:lnTo>
                    <a:pt x="5119" y="7983"/>
                  </a:lnTo>
                  <a:lnTo>
                    <a:pt x="5119" y="8379"/>
                  </a:lnTo>
                  <a:lnTo>
                    <a:pt x="5033" y="8414"/>
                  </a:lnTo>
                  <a:lnTo>
                    <a:pt x="4753" y="8134"/>
                  </a:lnTo>
                  <a:lnTo>
                    <a:pt x="4850" y="8037"/>
                  </a:lnTo>
                  <a:lnTo>
                    <a:pt x="4801" y="7987"/>
                  </a:lnTo>
                  <a:lnTo>
                    <a:pt x="4830" y="7957"/>
                  </a:lnTo>
                  <a:lnTo>
                    <a:pt x="4759" y="7884"/>
                  </a:lnTo>
                  <a:lnTo>
                    <a:pt x="4728" y="7915"/>
                  </a:lnTo>
                  <a:lnTo>
                    <a:pt x="4717" y="7902"/>
                  </a:lnTo>
                  <a:lnTo>
                    <a:pt x="4746" y="7873"/>
                  </a:lnTo>
                  <a:lnTo>
                    <a:pt x="4674" y="7800"/>
                  </a:lnTo>
                  <a:lnTo>
                    <a:pt x="4644" y="7830"/>
                  </a:lnTo>
                  <a:lnTo>
                    <a:pt x="4632" y="7818"/>
                  </a:lnTo>
                  <a:lnTo>
                    <a:pt x="4662" y="7788"/>
                  </a:lnTo>
                  <a:lnTo>
                    <a:pt x="4590" y="7716"/>
                  </a:lnTo>
                  <a:lnTo>
                    <a:pt x="4559" y="7746"/>
                  </a:lnTo>
                  <a:lnTo>
                    <a:pt x="4548" y="7733"/>
                  </a:lnTo>
                  <a:lnTo>
                    <a:pt x="4577" y="7704"/>
                  </a:lnTo>
                  <a:lnTo>
                    <a:pt x="4506" y="7631"/>
                  </a:lnTo>
                  <a:lnTo>
                    <a:pt x="4475" y="7662"/>
                  </a:lnTo>
                  <a:lnTo>
                    <a:pt x="4463" y="7649"/>
                  </a:lnTo>
                  <a:lnTo>
                    <a:pt x="4493" y="7620"/>
                  </a:lnTo>
                  <a:lnTo>
                    <a:pt x="4421" y="7547"/>
                  </a:lnTo>
                  <a:lnTo>
                    <a:pt x="4391" y="7577"/>
                  </a:lnTo>
                  <a:lnTo>
                    <a:pt x="4379" y="7565"/>
                  </a:lnTo>
                  <a:lnTo>
                    <a:pt x="4409" y="7535"/>
                  </a:lnTo>
                  <a:lnTo>
                    <a:pt x="4337" y="7462"/>
                  </a:lnTo>
                  <a:lnTo>
                    <a:pt x="4306" y="7493"/>
                  </a:lnTo>
                  <a:lnTo>
                    <a:pt x="4295" y="7480"/>
                  </a:lnTo>
                  <a:lnTo>
                    <a:pt x="4324" y="7451"/>
                  </a:lnTo>
                  <a:lnTo>
                    <a:pt x="4253" y="7378"/>
                  </a:lnTo>
                  <a:lnTo>
                    <a:pt x="4222" y="7409"/>
                  </a:lnTo>
                  <a:lnTo>
                    <a:pt x="4210" y="7396"/>
                  </a:lnTo>
                  <a:lnTo>
                    <a:pt x="4240" y="7366"/>
                  </a:lnTo>
                  <a:lnTo>
                    <a:pt x="4169" y="7294"/>
                  </a:lnTo>
                  <a:lnTo>
                    <a:pt x="4139" y="7324"/>
                  </a:lnTo>
                  <a:lnTo>
                    <a:pt x="4127" y="7312"/>
                  </a:lnTo>
                  <a:lnTo>
                    <a:pt x="4158" y="7282"/>
                  </a:lnTo>
                  <a:lnTo>
                    <a:pt x="4085" y="7209"/>
                  </a:lnTo>
                  <a:lnTo>
                    <a:pt x="4054" y="7240"/>
                  </a:lnTo>
                  <a:lnTo>
                    <a:pt x="4043" y="7227"/>
                  </a:lnTo>
                  <a:lnTo>
                    <a:pt x="4073" y="7198"/>
                  </a:lnTo>
                  <a:lnTo>
                    <a:pt x="4000" y="7126"/>
                  </a:lnTo>
                  <a:lnTo>
                    <a:pt x="3970" y="7157"/>
                  </a:lnTo>
                  <a:lnTo>
                    <a:pt x="3958" y="7145"/>
                  </a:lnTo>
                  <a:lnTo>
                    <a:pt x="3989" y="7114"/>
                  </a:lnTo>
                  <a:lnTo>
                    <a:pt x="3916" y="7042"/>
                  </a:lnTo>
                  <a:lnTo>
                    <a:pt x="3886" y="7072"/>
                  </a:lnTo>
                  <a:lnTo>
                    <a:pt x="3874" y="7061"/>
                  </a:lnTo>
                  <a:lnTo>
                    <a:pt x="3905" y="7030"/>
                  </a:lnTo>
                  <a:lnTo>
                    <a:pt x="3832" y="6958"/>
                  </a:lnTo>
                  <a:lnTo>
                    <a:pt x="3801" y="6989"/>
                  </a:lnTo>
                  <a:lnTo>
                    <a:pt x="3790" y="6977"/>
                  </a:lnTo>
                  <a:lnTo>
                    <a:pt x="3820" y="6947"/>
                  </a:lnTo>
                  <a:lnTo>
                    <a:pt x="3747" y="6876"/>
                  </a:lnTo>
                  <a:lnTo>
                    <a:pt x="3717" y="6906"/>
                  </a:lnTo>
                  <a:lnTo>
                    <a:pt x="3705" y="6894"/>
                  </a:lnTo>
                  <a:lnTo>
                    <a:pt x="3736" y="6863"/>
                  </a:lnTo>
                  <a:lnTo>
                    <a:pt x="3664" y="6792"/>
                  </a:lnTo>
                  <a:lnTo>
                    <a:pt x="3633" y="6821"/>
                  </a:lnTo>
                  <a:lnTo>
                    <a:pt x="3622" y="6810"/>
                  </a:lnTo>
                  <a:lnTo>
                    <a:pt x="3652" y="6779"/>
                  </a:lnTo>
                  <a:lnTo>
                    <a:pt x="3580" y="6707"/>
                  </a:lnTo>
                  <a:lnTo>
                    <a:pt x="3549" y="6737"/>
                  </a:lnTo>
                  <a:lnTo>
                    <a:pt x="3538" y="6725"/>
                  </a:lnTo>
                  <a:lnTo>
                    <a:pt x="3568" y="6695"/>
                  </a:lnTo>
                  <a:lnTo>
                    <a:pt x="3496" y="6623"/>
                  </a:lnTo>
                  <a:lnTo>
                    <a:pt x="3467" y="6653"/>
                  </a:lnTo>
                  <a:lnTo>
                    <a:pt x="3454" y="6641"/>
                  </a:lnTo>
                  <a:lnTo>
                    <a:pt x="3485" y="6610"/>
                  </a:lnTo>
                  <a:lnTo>
                    <a:pt x="3412" y="6540"/>
                  </a:lnTo>
                  <a:lnTo>
                    <a:pt x="3383" y="6570"/>
                  </a:lnTo>
                  <a:lnTo>
                    <a:pt x="3371" y="6558"/>
                  </a:lnTo>
                  <a:lnTo>
                    <a:pt x="3400" y="6528"/>
                  </a:lnTo>
                  <a:lnTo>
                    <a:pt x="3330" y="6455"/>
                  </a:lnTo>
                  <a:lnTo>
                    <a:pt x="3299" y="6486"/>
                  </a:lnTo>
                  <a:lnTo>
                    <a:pt x="3288" y="6473"/>
                  </a:lnTo>
                  <a:lnTo>
                    <a:pt x="3318" y="6444"/>
                  </a:lnTo>
                  <a:lnTo>
                    <a:pt x="3245" y="6371"/>
                  </a:lnTo>
                  <a:lnTo>
                    <a:pt x="3215" y="6402"/>
                  </a:lnTo>
                  <a:lnTo>
                    <a:pt x="3203" y="6389"/>
                  </a:lnTo>
                  <a:lnTo>
                    <a:pt x="3234" y="6359"/>
                  </a:lnTo>
                  <a:lnTo>
                    <a:pt x="3161" y="6287"/>
                  </a:lnTo>
                  <a:lnTo>
                    <a:pt x="3130" y="6317"/>
                  </a:lnTo>
                  <a:lnTo>
                    <a:pt x="3119" y="6305"/>
                  </a:lnTo>
                  <a:lnTo>
                    <a:pt x="3149" y="6275"/>
                  </a:lnTo>
                  <a:lnTo>
                    <a:pt x="3077" y="6202"/>
                  </a:lnTo>
                  <a:lnTo>
                    <a:pt x="3046" y="6233"/>
                  </a:lnTo>
                  <a:lnTo>
                    <a:pt x="3034" y="6220"/>
                  </a:lnTo>
                  <a:lnTo>
                    <a:pt x="3065" y="6191"/>
                  </a:lnTo>
                  <a:lnTo>
                    <a:pt x="2992" y="6118"/>
                  </a:lnTo>
                  <a:lnTo>
                    <a:pt x="2962" y="6148"/>
                  </a:lnTo>
                  <a:lnTo>
                    <a:pt x="2950" y="6136"/>
                  </a:lnTo>
                  <a:lnTo>
                    <a:pt x="2981" y="6106"/>
                  </a:lnTo>
                  <a:lnTo>
                    <a:pt x="2908" y="6033"/>
                  </a:lnTo>
                  <a:lnTo>
                    <a:pt x="2894" y="6046"/>
                  </a:lnTo>
                  <a:lnTo>
                    <a:pt x="2877" y="6064"/>
                  </a:lnTo>
                  <a:lnTo>
                    <a:pt x="2870" y="6056"/>
                  </a:lnTo>
                  <a:lnTo>
                    <a:pt x="2893" y="6032"/>
                  </a:lnTo>
                  <a:lnTo>
                    <a:pt x="2956" y="5969"/>
                  </a:lnTo>
                  <a:lnTo>
                    <a:pt x="2925" y="5939"/>
                  </a:lnTo>
                  <a:cubicBezTo>
                    <a:pt x="2915" y="5929"/>
                    <a:pt x="2905" y="5923"/>
                    <a:pt x="2893" y="5917"/>
                  </a:cubicBezTo>
                  <a:cubicBezTo>
                    <a:pt x="2879" y="5911"/>
                    <a:pt x="2864" y="5908"/>
                    <a:pt x="2849" y="5908"/>
                  </a:cubicBezTo>
                  <a:cubicBezTo>
                    <a:pt x="2821" y="5908"/>
                    <a:pt x="2793" y="5918"/>
                    <a:pt x="2773" y="5939"/>
                  </a:cubicBezTo>
                  <a:lnTo>
                    <a:pt x="2404" y="6308"/>
                  </a:lnTo>
                  <a:lnTo>
                    <a:pt x="2187" y="6090"/>
                  </a:lnTo>
                  <a:cubicBezTo>
                    <a:pt x="2158" y="6062"/>
                    <a:pt x="2119" y="6048"/>
                    <a:pt x="2081" y="6048"/>
                  </a:cubicBezTo>
                  <a:cubicBezTo>
                    <a:pt x="2042" y="6048"/>
                    <a:pt x="2004" y="6062"/>
                    <a:pt x="1976" y="6090"/>
                  </a:cubicBezTo>
                  <a:lnTo>
                    <a:pt x="1937" y="6129"/>
                  </a:lnTo>
                  <a:lnTo>
                    <a:pt x="1871" y="6065"/>
                  </a:lnTo>
                  <a:lnTo>
                    <a:pt x="1574" y="6363"/>
                  </a:lnTo>
                  <a:lnTo>
                    <a:pt x="1638" y="6428"/>
                  </a:lnTo>
                  <a:lnTo>
                    <a:pt x="1599" y="6467"/>
                  </a:lnTo>
                  <a:cubicBezTo>
                    <a:pt x="1591" y="6475"/>
                    <a:pt x="1586" y="6483"/>
                    <a:pt x="1580" y="6491"/>
                  </a:cubicBezTo>
                  <a:cubicBezTo>
                    <a:pt x="1542" y="6549"/>
                    <a:pt x="1549" y="6628"/>
                    <a:pt x="1599" y="6678"/>
                  </a:cubicBezTo>
                  <a:lnTo>
                    <a:pt x="1626" y="6704"/>
                  </a:lnTo>
                  <a:lnTo>
                    <a:pt x="1816" y="6895"/>
                  </a:lnTo>
                  <a:lnTo>
                    <a:pt x="1715" y="6997"/>
                  </a:lnTo>
                  <a:lnTo>
                    <a:pt x="1591" y="6873"/>
                  </a:lnTo>
                  <a:lnTo>
                    <a:pt x="1516" y="6948"/>
                  </a:lnTo>
                  <a:lnTo>
                    <a:pt x="1439" y="7025"/>
                  </a:lnTo>
                  <a:lnTo>
                    <a:pt x="1364" y="7100"/>
                  </a:lnTo>
                  <a:lnTo>
                    <a:pt x="1488" y="7224"/>
                  </a:lnTo>
                  <a:lnTo>
                    <a:pt x="1446" y="7266"/>
                  </a:lnTo>
                  <a:cubicBezTo>
                    <a:pt x="1404" y="7308"/>
                    <a:pt x="1404" y="7375"/>
                    <a:pt x="1446" y="7417"/>
                  </a:cubicBezTo>
                  <a:lnTo>
                    <a:pt x="1478" y="7449"/>
                  </a:lnTo>
                  <a:lnTo>
                    <a:pt x="1564" y="7362"/>
                  </a:lnTo>
                  <a:lnTo>
                    <a:pt x="1573" y="7370"/>
                  </a:lnTo>
                  <a:lnTo>
                    <a:pt x="1542" y="7400"/>
                  </a:lnTo>
                  <a:lnTo>
                    <a:pt x="1615" y="7473"/>
                  </a:lnTo>
                  <a:lnTo>
                    <a:pt x="1645" y="7442"/>
                  </a:lnTo>
                  <a:lnTo>
                    <a:pt x="1657" y="7454"/>
                  </a:lnTo>
                  <a:lnTo>
                    <a:pt x="1627" y="7485"/>
                  </a:lnTo>
                  <a:lnTo>
                    <a:pt x="1699" y="7557"/>
                  </a:lnTo>
                  <a:lnTo>
                    <a:pt x="1729" y="7527"/>
                  </a:lnTo>
                  <a:lnTo>
                    <a:pt x="1742" y="7538"/>
                  </a:lnTo>
                  <a:lnTo>
                    <a:pt x="1711" y="7569"/>
                  </a:lnTo>
                  <a:lnTo>
                    <a:pt x="1784" y="7642"/>
                  </a:lnTo>
                  <a:lnTo>
                    <a:pt x="1813" y="7611"/>
                  </a:lnTo>
                  <a:lnTo>
                    <a:pt x="1826" y="7623"/>
                  </a:lnTo>
                  <a:lnTo>
                    <a:pt x="1795" y="7653"/>
                  </a:lnTo>
                  <a:lnTo>
                    <a:pt x="1868" y="7726"/>
                  </a:lnTo>
                  <a:lnTo>
                    <a:pt x="1898" y="7695"/>
                  </a:lnTo>
                  <a:lnTo>
                    <a:pt x="1910" y="7707"/>
                  </a:lnTo>
                  <a:lnTo>
                    <a:pt x="1880" y="7738"/>
                  </a:lnTo>
                  <a:lnTo>
                    <a:pt x="1951" y="7809"/>
                  </a:lnTo>
                  <a:lnTo>
                    <a:pt x="1982" y="7779"/>
                  </a:lnTo>
                  <a:lnTo>
                    <a:pt x="1994" y="7790"/>
                  </a:lnTo>
                  <a:lnTo>
                    <a:pt x="1964" y="7821"/>
                  </a:lnTo>
                  <a:lnTo>
                    <a:pt x="2036" y="7894"/>
                  </a:lnTo>
                  <a:lnTo>
                    <a:pt x="2066" y="7863"/>
                  </a:lnTo>
                  <a:lnTo>
                    <a:pt x="2078" y="7875"/>
                  </a:lnTo>
                  <a:lnTo>
                    <a:pt x="2048" y="7905"/>
                  </a:lnTo>
                  <a:lnTo>
                    <a:pt x="2120" y="7978"/>
                  </a:lnTo>
                  <a:lnTo>
                    <a:pt x="2151" y="7948"/>
                  </a:lnTo>
                  <a:lnTo>
                    <a:pt x="2162" y="7959"/>
                  </a:lnTo>
                  <a:lnTo>
                    <a:pt x="2133" y="7990"/>
                  </a:lnTo>
                  <a:lnTo>
                    <a:pt x="2205" y="8062"/>
                  </a:lnTo>
                  <a:lnTo>
                    <a:pt x="2235" y="8032"/>
                  </a:lnTo>
                  <a:lnTo>
                    <a:pt x="2247" y="8043"/>
                  </a:lnTo>
                  <a:lnTo>
                    <a:pt x="2217" y="8074"/>
                  </a:lnTo>
                  <a:lnTo>
                    <a:pt x="2289" y="8147"/>
                  </a:lnTo>
                  <a:lnTo>
                    <a:pt x="2319" y="8116"/>
                  </a:lnTo>
                  <a:lnTo>
                    <a:pt x="2331" y="8128"/>
                  </a:lnTo>
                  <a:lnTo>
                    <a:pt x="2302" y="8158"/>
                  </a:lnTo>
                  <a:lnTo>
                    <a:pt x="2373" y="8231"/>
                  </a:lnTo>
                  <a:lnTo>
                    <a:pt x="2404" y="8201"/>
                  </a:lnTo>
                  <a:lnTo>
                    <a:pt x="2415" y="8212"/>
                  </a:lnTo>
                  <a:lnTo>
                    <a:pt x="2386" y="8243"/>
                  </a:lnTo>
                  <a:lnTo>
                    <a:pt x="2458" y="8316"/>
                  </a:lnTo>
                  <a:lnTo>
                    <a:pt x="2488" y="8285"/>
                  </a:lnTo>
                  <a:lnTo>
                    <a:pt x="2500" y="8297"/>
                  </a:lnTo>
                  <a:lnTo>
                    <a:pt x="2470" y="8327"/>
                  </a:lnTo>
                  <a:lnTo>
                    <a:pt x="2542" y="8400"/>
                  </a:lnTo>
                  <a:lnTo>
                    <a:pt x="2573" y="8369"/>
                  </a:lnTo>
                  <a:lnTo>
                    <a:pt x="2584" y="8381"/>
                  </a:lnTo>
                  <a:lnTo>
                    <a:pt x="2555" y="8412"/>
                  </a:lnTo>
                  <a:lnTo>
                    <a:pt x="2626" y="8484"/>
                  </a:lnTo>
                  <a:lnTo>
                    <a:pt x="2657" y="8454"/>
                  </a:lnTo>
                  <a:lnTo>
                    <a:pt x="2669" y="8465"/>
                  </a:lnTo>
                  <a:lnTo>
                    <a:pt x="2639" y="8496"/>
                  </a:lnTo>
                  <a:lnTo>
                    <a:pt x="2711" y="8569"/>
                  </a:lnTo>
                  <a:lnTo>
                    <a:pt x="2741" y="8538"/>
                  </a:lnTo>
                  <a:lnTo>
                    <a:pt x="2753" y="8550"/>
                  </a:lnTo>
                  <a:lnTo>
                    <a:pt x="2723" y="8580"/>
                  </a:lnTo>
                  <a:lnTo>
                    <a:pt x="2795" y="8653"/>
                  </a:lnTo>
                  <a:lnTo>
                    <a:pt x="2826" y="8622"/>
                  </a:lnTo>
                  <a:lnTo>
                    <a:pt x="2837" y="8634"/>
                  </a:lnTo>
                  <a:lnTo>
                    <a:pt x="2808" y="8665"/>
                  </a:lnTo>
                  <a:lnTo>
                    <a:pt x="2879" y="8735"/>
                  </a:lnTo>
                  <a:lnTo>
                    <a:pt x="2898" y="8717"/>
                  </a:lnTo>
                  <a:lnTo>
                    <a:pt x="2909" y="8707"/>
                  </a:lnTo>
                  <a:lnTo>
                    <a:pt x="2921" y="8718"/>
                  </a:lnTo>
                  <a:lnTo>
                    <a:pt x="2897" y="8743"/>
                  </a:lnTo>
                  <a:lnTo>
                    <a:pt x="2889" y="8750"/>
                  </a:lnTo>
                  <a:lnTo>
                    <a:pt x="2897" y="8758"/>
                  </a:lnTo>
                  <a:lnTo>
                    <a:pt x="2962" y="8823"/>
                  </a:lnTo>
                  <a:lnTo>
                    <a:pt x="2992" y="8792"/>
                  </a:lnTo>
                  <a:lnTo>
                    <a:pt x="3004" y="8804"/>
                  </a:lnTo>
                  <a:lnTo>
                    <a:pt x="2973" y="8834"/>
                  </a:lnTo>
                  <a:lnTo>
                    <a:pt x="3046" y="8907"/>
                  </a:lnTo>
                  <a:lnTo>
                    <a:pt x="3077" y="8877"/>
                  </a:lnTo>
                  <a:lnTo>
                    <a:pt x="3088" y="8888"/>
                  </a:lnTo>
                  <a:lnTo>
                    <a:pt x="3058" y="8919"/>
                  </a:lnTo>
                  <a:lnTo>
                    <a:pt x="3129" y="8992"/>
                  </a:lnTo>
                  <a:lnTo>
                    <a:pt x="3159" y="8961"/>
                  </a:lnTo>
                  <a:lnTo>
                    <a:pt x="3172" y="8973"/>
                  </a:lnTo>
                  <a:lnTo>
                    <a:pt x="3141" y="9003"/>
                  </a:lnTo>
                  <a:lnTo>
                    <a:pt x="3214" y="9076"/>
                  </a:lnTo>
                  <a:lnTo>
                    <a:pt x="3243" y="9045"/>
                  </a:lnTo>
                  <a:lnTo>
                    <a:pt x="3256" y="9057"/>
                  </a:lnTo>
                  <a:lnTo>
                    <a:pt x="3225" y="9088"/>
                  </a:lnTo>
                  <a:lnTo>
                    <a:pt x="3298" y="9160"/>
                  </a:lnTo>
                  <a:lnTo>
                    <a:pt x="3328" y="9130"/>
                  </a:lnTo>
                  <a:lnTo>
                    <a:pt x="3340" y="9141"/>
                  </a:lnTo>
                  <a:lnTo>
                    <a:pt x="3310" y="9172"/>
                  </a:lnTo>
                  <a:lnTo>
                    <a:pt x="3380" y="9245"/>
                  </a:lnTo>
                  <a:lnTo>
                    <a:pt x="3411" y="9214"/>
                  </a:lnTo>
                  <a:lnTo>
                    <a:pt x="3423" y="9226"/>
                  </a:lnTo>
                  <a:lnTo>
                    <a:pt x="3393" y="9256"/>
                  </a:lnTo>
                  <a:lnTo>
                    <a:pt x="3465" y="9329"/>
                  </a:lnTo>
                  <a:lnTo>
                    <a:pt x="3495" y="9298"/>
                  </a:lnTo>
                  <a:lnTo>
                    <a:pt x="3546" y="9349"/>
                  </a:lnTo>
                  <a:lnTo>
                    <a:pt x="3642" y="9251"/>
                  </a:lnTo>
                  <a:lnTo>
                    <a:pt x="3921" y="9530"/>
                  </a:lnTo>
                  <a:cubicBezTo>
                    <a:pt x="3908" y="9560"/>
                    <a:pt x="3896" y="9587"/>
                    <a:pt x="3886" y="9616"/>
                  </a:cubicBezTo>
                  <a:lnTo>
                    <a:pt x="3490" y="9616"/>
                  </a:lnTo>
                  <a:lnTo>
                    <a:pt x="3490" y="9479"/>
                  </a:lnTo>
                  <a:lnTo>
                    <a:pt x="3420" y="9479"/>
                  </a:lnTo>
                  <a:lnTo>
                    <a:pt x="3420" y="9436"/>
                  </a:lnTo>
                  <a:lnTo>
                    <a:pt x="3319" y="9436"/>
                  </a:lnTo>
                  <a:lnTo>
                    <a:pt x="3319" y="9479"/>
                  </a:lnTo>
                  <a:lnTo>
                    <a:pt x="3301" y="9479"/>
                  </a:lnTo>
                  <a:lnTo>
                    <a:pt x="3301" y="9436"/>
                  </a:lnTo>
                  <a:lnTo>
                    <a:pt x="3200" y="9436"/>
                  </a:lnTo>
                  <a:lnTo>
                    <a:pt x="3200" y="9479"/>
                  </a:lnTo>
                  <a:lnTo>
                    <a:pt x="3183" y="9479"/>
                  </a:lnTo>
                  <a:lnTo>
                    <a:pt x="3183" y="9436"/>
                  </a:lnTo>
                  <a:lnTo>
                    <a:pt x="3082" y="9436"/>
                  </a:lnTo>
                  <a:lnTo>
                    <a:pt x="3082" y="9479"/>
                  </a:lnTo>
                  <a:lnTo>
                    <a:pt x="3064" y="9479"/>
                  </a:lnTo>
                  <a:lnTo>
                    <a:pt x="3064" y="9436"/>
                  </a:lnTo>
                  <a:lnTo>
                    <a:pt x="2963" y="9436"/>
                  </a:lnTo>
                  <a:lnTo>
                    <a:pt x="2963" y="9479"/>
                  </a:lnTo>
                  <a:lnTo>
                    <a:pt x="2946" y="9479"/>
                  </a:lnTo>
                  <a:lnTo>
                    <a:pt x="2946" y="9436"/>
                  </a:lnTo>
                  <a:lnTo>
                    <a:pt x="2845" y="9436"/>
                  </a:lnTo>
                  <a:lnTo>
                    <a:pt x="2845" y="9479"/>
                  </a:lnTo>
                  <a:lnTo>
                    <a:pt x="2827" y="9479"/>
                  </a:lnTo>
                  <a:lnTo>
                    <a:pt x="2827" y="9436"/>
                  </a:lnTo>
                  <a:lnTo>
                    <a:pt x="2726" y="9436"/>
                  </a:lnTo>
                  <a:lnTo>
                    <a:pt x="2726" y="9479"/>
                  </a:lnTo>
                  <a:lnTo>
                    <a:pt x="2709" y="9479"/>
                  </a:lnTo>
                  <a:lnTo>
                    <a:pt x="2709" y="9436"/>
                  </a:lnTo>
                  <a:lnTo>
                    <a:pt x="2607" y="9436"/>
                  </a:lnTo>
                  <a:lnTo>
                    <a:pt x="2607" y="9479"/>
                  </a:lnTo>
                  <a:lnTo>
                    <a:pt x="2589" y="9479"/>
                  </a:lnTo>
                  <a:lnTo>
                    <a:pt x="2589" y="9436"/>
                  </a:lnTo>
                  <a:lnTo>
                    <a:pt x="2488" y="9436"/>
                  </a:lnTo>
                  <a:lnTo>
                    <a:pt x="2488" y="9479"/>
                  </a:lnTo>
                  <a:lnTo>
                    <a:pt x="2471" y="9479"/>
                  </a:lnTo>
                  <a:lnTo>
                    <a:pt x="2471" y="9436"/>
                  </a:lnTo>
                  <a:lnTo>
                    <a:pt x="2370" y="9436"/>
                  </a:lnTo>
                  <a:lnTo>
                    <a:pt x="2370" y="9479"/>
                  </a:lnTo>
                  <a:lnTo>
                    <a:pt x="2352" y="9479"/>
                  </a:lnTo>
                  <a:lnTo>
                    <a:pt x="2352" y="9436"/>
                  </a:lnTo>
                  <a:lnTo>
                    <a:pt x="2251" y="9436"/>
                  </a:lnTo>
                  <a:lnTo>
                    <a:pt x="2251" y="9479"/>
                  </a:lnTo>
                  <a:lnTo>
                    <a:pt x="2234" y="9479"/>
                  </a:lnTo>
                  <a:lnTo>
                    <a:pt x="2234" y="9436"/>
                  </a:lnTo>
                  <a:lnTo>
                    <a:pt x="2133" y="9436"/>
                  </a:lnTo>
                  <a:lnTo>
                    <a:pt x="2133" y="9479"/>
                  </a:lnTo>
                  <a:lnTo>
                    <a:pt x="2115" y="9479"/>
                  </a:lnTo>
                  <a:lnTo>
                    <a:pt x="2115" y="9436"/>
                  </a:lnTo>
                  <a:lnTo>
                    <a:pt x="2014" y="9436"/>
                  </a:lnTo>
                  <a:lnTo>
                    <a:pt x="2014" y="9479"/>
                  </a:lnTo>
                  <a:lnTo>
                    <a:pt x="1997" y="9479"/>
                  </a:lnTo>
                  <a:lnTo>
                    <a:pt x="1997" y="9436"/>
                  </a:lnTo>
                  <a:lnTo>
                    <a:pt x="1896" y="9436"/>
                  </a:lnTo>
                  <a:lnTo>
                    <a:pt x="1896" y="9479"/>
                  </a:lnTo>
                  <a:lnTo>
                    <a:pt x="1878" y="9479"/>
                  </a:lnTo>
                  <a:lnTo>
                    <a:pt x="1878" y="9436"/>
                  </a:lnTo>
                  <a:lnTo>
                    <a:pt x="1776" y="9436"/>
                  </a:lnTo>
                  <a:lnTo>
                    <a:pt x="1776" y="9479"/>
                  </a:lnTo>
                  <a:lnTo>
                    <a:pt x="1760" y="9479"/>
                  </a:lnTo>
                  <a:lnTo>
                    <a:pt x="1760" y="9436"/>
                  </a:lnTo>
                  <a:lnTo>
                    <a:pt x="1658" y="9436"/>
                  </a:lnTo>
                  <a:lnTo>
                    <a:pt x="1658" y="9479"/>
                  </a:lnTo>
                  <a:lnTo>
                    <a:pt x="1640" y="9479"/>
                  </a:lnTo>
                  <a:lnTo>
                    <a:pt x="1640" y="9436"/>
                  </a:lnTo>
                  <a:lnTo>
                    <a:pt x="1539" y="9436"/>
                  </a:lnTo>
                  <a:lnTo>
                    <a:pt x="1539" y="9479"/>
                  </a:lnTo>
                  <a:lnTo>
                    <a:pt x="1522" y="9479"/>
                  </a:lnTo>
                  <a:lnTo>
                    <a:pt x="1522" y="9436"/>
                  </a:lnTo>
                  <a:lnTo>
                    <a:pt x="1421" y="9436"/>
                  </a:lnTo>
                  <a:lnTo>
                    <a:pt x="1421" y="9479"/>
                  </a:lnTo>
                  <a:lnTo>
                    <a:pt x="1403" y="9479"/>
                  </a:lnTo>
                  <a:lnTo>
                    <a:pt x="1403" y="9436"/>
                  </a:lnTo>
                  <a:lnTo>
                    <a:pt x="1302" y="9436"/>
                  </a:lnTo>
                  <a:lnTo>
                    <a:pt x="1302" y="9479"/>
                  </a:lnTo>
                  <a:lnTo>
                    <a:pt x="1285" y="9479"/>
                  </a:lnTo>
                  <a:lnTo>
                    <a:pt x="1285" y="9436"/>
                  </a:lnTo>
                  <a:lnTo>
                    <a:pt x="1184" y="9436"/>
                  </a:lnTo>
                  <a:lnTo>
                    <a:pt x="1184" y="9479"/>
                  </a:lnTo>
                  <a:lnTo>
                    <a:pt x="1166" y="9479"/>
                  </a:lnTo>
                  <a:lnTo>
                    <a:pt x="1166" y="9436"/>
                  </a:lnTo>
                  <a:lnTo>
                    <a:pt x="1065" y="9436"/>
                  </a:lnTo>
                  <a:lnTo>
                    <a:pt x="1065" y="9479"/>
                  </a:lnTo>
                  <a:lnTo>
                    <a:pt x="1048" y="9479"/>
                  </a:lnTo>
                  <a:lnTo>
                    <a:pt x="1048" y="9436"/>
                  </a:lnTo>
                  <a:lnTo>
                    <a:pt x="946" y="9436"/>
                  </a:lnTo>
                  <a:lnTo>
                    <a:pt x="946" y="9479"/>
                  </a:lnTo>
                  <a:lnTo>
                    <a:pt x="929" y="9479"/>
                  </a:lnTo>
                  <a:lnTo>
                    <a:pt x="929" y="9436"/>
                  </a:lnTo>
                  <a:lnTo>
                    <a:pt x="827" y="9436"/>
                  </a:lnTo>
                  <a:lnTo>
                    <a:pt x="827" y="9479"/>
                  </a:lnTo>
                  <a:lnTo>
                    <a:pt x="810" y="9479"/>
                  </a:lnTo>
                  <a:lnTo>
                    <a:pt x="810" y="9436"/>
                  </a:lnTo>
                  <a:lnTo>
                    <a:pt x="709" y="9436"/>
                  </a:lnTo>
                  <a:lnTo>
                    <a:pt x="709" y="9479"/>
                  </a:lnTo>
                  <a:lnTo>
                    <a:pt x="699" y="9479"/>
                  </a:lnTo>
                  <a:lnTo>
                    <a:pt x="699" y="9355"/>
                  </a:lnTo>
                  <a:lnTo>
                    <a:pt x="654" y="9355"/>
                  </a:lnTo>
                  <a:cubicBezTo>
                    <a:pt x="595" y="9355"/>
                    <a:pt x="548" y="9403"/>
                    <a:pt x="548" y="9462"/>
                  </a:cubicBezTo>
                  <a:lnTo>
                    <a:pt x="548" y="9984"/>
                  </a:lnTo>
                  <a:lnTo>
                    <a:pt x="241" y="9984"/>
                  </a:lnTo>
                  <a:cubicBezTo>
                    <a:pt x="159" y="9984"/>
                    <a:pt x="92" y="10051"/>
                    <a:pt x="92" y="10133"/>
                  </a:cubicBezTo>
                  <a:lnTo>
                    <a:pt x="92" y="10190"/>
                  </a:lnTo>
                  <a:lnTo>
                    <a:pt x="0" y="10190"/>
                  </a:lnTo>
                  <a:lnTo>
                    <a:pt x="0" y="10611"/>
                  </a:lnTo>
                  <a:lnTo>
                    <a:pt x="92" y="10611"/>
                  </a:lnTo>
                  <a:lnTo>
                    <a:pt x="92" y="10668"/>
                  </a:lnTo>
                  <a:cubicBezTo>
                    <a:pt x="92" y="10750"/>
                    <a:pt x="159" y="10817"/>
                    <a:pt x="241" y="10817"/>
                  </a:cubicBezTo>
                  <a:lnTo>
                    <a:pt x="548" y="10817"/>
                  </a:lnTo>
                  <a:lnTo>
                    <a:pt x="548" y="10959"/>
                  </a:lnTo>
                  <a:lnTo>
                    <a:pt x="373" y="10959"/>
                  </a:lnTo>
                  <a:lnTo>
                    <a:pt x="373" y="11065"/>
                  </a:lnTo>
                  <a:lnTo>
                    <a:pt x="373" y="11069"/>
                  </a:lnTo>
                  <a:lnTo>
                    <a:pt x="373" y="11170"/>
                  </a:lnTo>
                  <a:lnTo>
                    <a:pt x="373" y="11175"/>
                  </a:lnTo>
                  <a:lnTo>
                    <a:pt x="373" y="11280"/>
                  </a:lnTo>
                  <a:lnTo>
                    <a:pt x="548" y="11280"/>
                  </a:lnTo>
                  <a:lnTo>
                    <a:pt x="548" y="11339"/>
                  </a:lnTo>
                  <a:cubicBezTo>
                    <a:pt x="548" y="11398"/>
                    <a:pt x="595" y="11446"/>
                    <a:pt x="654" y="11446"/>
                  </a:cubicBezTo>
                  <a:lnTo>
                    <a:pt x="699" y="11446"/>
                  </a:lnTo>
                  <a:lnTo>
                    <a:pt x="699" y="11322"/>
                  </a:lnTo>
                  <a:lnTo>
                    <a:pt x="709" y="11322"/>
                  </a:lnTo>
                  <a:lnTo>
                    <a:pt x="709" y="11365"/>
                  </a:lnTo>
                  <a:lnTo>
                    <a:pt x="810" y="11365"/>
                  </a:lnTo>
                  <a:lnTo>
                    <a:pt x="810" y="11322"/>
                  </a:lnTo>
                  <a:lnTo>
                    <a:pt x="827" y="11322"/>
                  </a:lnTo>
                  <a:lnTo>
                    <a:pt x="827" y="11365"/>
                  </a:lnTo>
                  <a:lnTo>
                    <a:pt x="929" y="11365"/>
                  </a:lnTo>
                  <a:lnTo>
                    <a:pt x="929" y="11322"/>
                  </a:lnTo>
                  <a:lnTo>
                    <a:pt x="946" y="11322"/>
                  </a:lnTo>
                  <a:lnTo>
                    <a:pt x="946" y="11365"/>
                  </a:lnTo>
                  <a:lnTo>
                    <a:pt x="1048" y="11365"/>
                  </a:lnTo>
                  <a:lnTo>
                    <a:pt x="1048" y="11322"/>
                  </a:lnTo>
                  <a:lnTo>
                    <a:pt x="1065" y="11322"/>
                  </a:lnTo>
                  <a:lnTo>
                    <a:pt x="1065" y="11365"/>
                  </a:lnTo>
                  <a:lnTo>
                    <a:pt x="1166" y="11365"/>
                  </a:lnTo>
                  <a:lnTo>
                    <a:pt x="1166" y="11322"/>
                  </a:lnTo>
                  <a:lnTo>
                    <a:pt x="1184" y="11322"/>
                  </a:lnTo>
                  <a:lnTo>
                    <a:pt x="1184" y="11365"/>
                  </a:lnTo>
                  <a:lnTo>
                    <a:pt x="1285" y="11365"/>
                  </a:lnTo>
                  <a:lnTo>
                    <a:pt x="1285" y="11322"/>
                  </a:lnTo>
                  <a:lnTo>
                    <a:pt x="1302" y="11322"/>
                  </a:lnTo>
                  <a:lnTo>
                    <a:pt x="1302" y="11365"/>
                  </a:lnTo>
                  <a:lnTo>
                    <a:pt x="1403" y="11365"/>
                  </a:lnTo>
                  <a:lnTo>
                    <a:pt x="1403" y="11322"/>
                  </a:lnTo>
                  <a:lnTo>
                    <a:pt x="1421" y="11322"/>
                  </a:lnTo>
                  <a:lnTo>
                    <a:pt x="1421" y="11365"/>
                  </a:lnTo>
                  <a:lnTo>
                    <a:pt x="1522" y="11365"/>
                  </a:lnTo>
                  <a:lnTo>
                    <a:pt x="1522" y="11322"/>
                  </a:lnTo>
                  <a:lnTo>
                    <a:pt x="1539" y="11322"/>
                  </a:lnTo>
                  <a:lnTo>
                    <a:pt x="1539" y="11365"/>
                  </a:lnTo>
                  <a:lnTo>
                    <a:pt x="1640" y="11365"/>
                  </a:lnTo>
                  <a:lnTo>
                    <a:pt x="1640" y="11322"/>
                  </a:lnTo>
                  <a:lnTo>
                    <a:pt x="1658" y="11322"/>
                  </a:lnTo>
                  <a:lnTo>
                    <a:pt x="1658" y="11365"/>
                  </a:lnTo>
                  <a:lnTo>
                    <a:pt x="1760" y="11365"/>
                  </a:lnTo>
                  <a:lnTo>
                    <a:pt x="1760" y="11322"/>
                  </a:lnTo>
                  <a:lnTo>
                    <a:pt x="1776" y="11322"/>
                  </a:lnTo>
                  <a:lnTo>
                    <a:pt x="1776" y="11365"/>
                  </a:lnTo>
                  <a:lnTo>
                    <a:pt x="1878" y="11365"/>
                  </a:lnTo>
                  <a:lnTo>
                    <a:pt x="1878" y="11322"/>
                  </a:lnTo>
                  <a:lnTo>
                    <a:pt x="1896" y="11322"/>
                  </a:lnTo>
                  <a:lnTo>
                    <a:pt x="1896" y="11365"/>
                  </a:lnTo>
                  <a:lnTo>
                    <a:pt x="1997" y="11365"/>
                  </a:lnTo>
                  <a:lnTo>
                    <a:pt x="1997" y="11322"/>
                  </a:lnTo>
                  <a:lnTo>
                    <a:pt x="2014" y="11322"/>
                  </a:lnTo>
                  <a:lnTo>
                    <a:pt x="2014" y="11365"/>
                  </a:lnTo>
                  <a:lnTo>
                    <a:pt x="2115" y="11365"/>
                  </a:lnTo>
                  <a:lnTo>
                    <a:pt x="2115" y="11322"/>
                  </a:lnTo>
                  <a:lnTo>
                    <a:pt x="2133" y="11322"/>
                  </a:lnTo>
                  <a:lnTo>
                    <a:pt x="2133" y="11365"/>
                  </a:lnTo>
                  <a:lnTo>
                    <a:pt x="2234" y="11365"/>
                  </a:lnTo>
                  <a:lnTo>
                    <a:pt x="2234" y="11322"/>
                  </a:lnTo>
                  <a:lnTo>
                    <a:pt x="2251" y="11322"/>
                  </a:lnTo>
                  <a:lnTo>
                    <a:pt x="2251" y="11365"/>
                  </a:lnTo>
                  <a:lnTo>
                    <a:pt x="2352" y="11365"/>
                  </a:lnTo>
                  <a:lnTo>
                    <a:pt x="2352" y="11322"/>
                  </a:lnTo>
                  <a:lnTo>
                    <a:pt x="2370" y="11322"/>
                  </a:lnTo>
                  <a:lnTo>
                    <a:pt x="2370" y="11365"/>
                  </a:lnTo>
                  <a:lnTo>
                    <a:pt x="2471" y="11365"/>
                  </a:lnTo>
                  <a:lnTo>
                    <a:pt x="2471" y="11322"/>
                  </a:lnTo>
                  <a:lnTo>
                    <a:pt x="2488" y="11322"/>
                  </a:lnTo>
                  <a:lnTo>
                    <a:pt x="2488" y="11365"/>
                  </a:lnTo>
                  <a:lnTo>
                    <a:pt x="2589" y="11365"/>
                  </a:lnTo>
                  <a:lnTo>
                    <a:pt x="2589" y="11322"/>
                  </a:lnTo>
                  <a:lnTo>
                    <a:pt x="2607" y="11322"/>
                  </a:lnTo>
                  <a:lnTo>
                    <a:pt x="2607" y="11365"/>
                  </a:lnTo>
                  <a:lnTo>
                    <a:pt x="2709" y="11365"/>
                  </a:lnTo>
                  <a:lnTo>
                    <a:pt x="2709" y="11322"/>
                  </a:lnTo>
                  <a:lnTo>
                    <a:pt x="2726" y="11322"/>
                  </a:lnTo>
                  <a:lnTo>
                    <a:pt x="2726" y="11365"/>
                  </a:lnTo>
                  <a:lnTo>
                    <a:pt x="2827" y="11365"/>
                  </a:lnTo>
                  <a:lnTo>
                    <a:pt x="2827" y="11322"/>
                  </a:lnTo>
                  <a:lnTo>
                    <a:pt x="2845" y="11322"/>
                  </a:lnTo>
                  <a:lnTo>
                    <a:pt x="2845" y="11365"/>
                  </a:lnTo>
                  <a:lnTo>
                    <a:pt x="2946" y="11365"/>
                  </a:lnTo>
                  <a:lnTo>
                    <a:pt x="2946" y="11322"/>
                  </a:lnTo>
                  <a:lnTo>
                    <a:pt x="2963" y="11322"/>
                  </a:lnTo>
                  <a:lnTo>
                    <a:pt x="2963" y="11365"/>
                  </a:lnTo>
                  <a:lnTo>
                    <a:pt x="3064" y="11365"/>
                  </a:lnTo>
                  <a:lnTo>
                    <a:pt x="3064" y="11322"/>
                  </a:lnTo>
                  <a:lnTo>
                    <a:pt x="3082" y="11322"/>
                  </a:lnTo>
                  <a:lnTo>
                    <a:pt x="3082" y="11365"/>
                  </a:lnTo>
                  <a:lnTo>
                    <a:pt x="3183" y="11365"/>
                  </a:lnTo>
                  <a:lnTo>
                    <a:pt x="3183" y="11322"/>
                  </a:lnTo>
                  <a:lnTo>
                    <a:pt x="3200" y="11322"/>
                  </a:lnTo>
                  <a:lnTo>
                    <a:pt x="3200" y="11365"/>
                  </a:lnTo>
                  <a:lnTo>
                    <a:pt x="3301" y="11365"/>
                  </a:lnTo>
                  <a:lnTo>
                    <a:pt x="3301" y="11322"/>
                  </a:lnTo>
                  <a:lnTo>
                    <a:pt x="3319" y="11322"/>
                  </a:lnTo>
                  <a:lnTo>
                    <a:pt x="3319" y="11365"/>
                  </a:lnTo>
                  <a:lnTo>
                    <a:pt x="3420" y="11365"/>
                  </a:lnTo>
                  <a:lnTo>
                    <a:pt x="3420" y="11322"/>
                  </a:lnTo>
                  <a:lnTo>
                    <a:pt x="3490" y="11322"/>
                  </a:lnTo>
                  <a:lnTo>
                    <a:pt x="3490" y="11185"/>
                  </a:lnTo>
                  <a:lnTo>
                    <a:pt x="3886" y="11185"/>
                  </a:lnTo>
                  <a:lnTo>
                    <a:pt x="3921" y="11272"/>
                  </a:lnTo>
                  <a:lnTo>
                    <a:pt x="3642" y="11551"/>
                  </a:lnTo>
                  <a:lnTo>
                    <a:pt x="3546" y="11455"/>
                  </a:lnTo>
                  <a:lnTo>
                    <a:pt x="3495" y="11506"/>
                  </a:lnTo>
                  <a:lnTo>
                    <a:pt x="3465" y="11475"/>
                  </a:lnTo>
                  <a:lnTo>
                    <a:pt x="3393" y="11548"/>
                  </a:lnTo>
                  <a:lnTo>
                    <a:pt x="3423" y="11577"/>
                  </a:lnTo>
                  <a:lnTo>
                    <a:pt x="3411" y="11590"/>
                  </a:lnTo>
                  <a:lnTo>
                    <a:pt x="3380" y="11559"/>
                  </a:lnTo>
                  <a:lnTo>
                    <a:pt x="3310" y="11632"/>
                  </a:lnTo>
                  <a:lnTo>
                    <a:pt x="3340" y="11662"/>
                  </a:lnTo>
                  <a:lnTo>
                    <a:pt x="3328" y="11674"/>
                  </a:lnTo>
                  <a:lnTo>
                    <a:pt x="3298" y="11644"/>
                  </a:lnTo>
                  <a:lnTo>
                    <a:pt x="3225" y="11717"/>
                  </a:lnTo>
                  <a:lnTo>
                    <a:pt x="3256" y="11746"/>
                  </a:lnTo>
                  <a:lnTo>
                    <a:pt x="3243" y="11759"/>
                  </a:lnTo>
                  <a:lnTo>
                    <a:pt x="3214" y="11728"/>
                  </a:lnTo>
                  <a:lnTo>
                    <a:pt x="3141" y="11801"/>
                  </a:lnTo>
                  <a:lnTo>
                    <a:pt x="3172" y="11830"/>
                  </a:lnTo>
                  <a:lnTo>
                    <a:pt x="3159" y="11843"/>
                  </a:lnTo>
                  <a:lnTo>
                    <a:pt x="3145" y="11828"/>
                  </a:lnTo>
                  <a:lnTo>
                    <a:pt x="3129" y="11813"/>
                  </a:lnTo>
                  <a:lnTo>
                    <a:pt x="3057" y="11885"/>
                  </a:lnTo>
                  <a:lnTo>
                    <a:pt x="3087" y="11915"/>
                  </a:lnTo>
                  <a:lnTo>
                    <a:pt x="3075" y="11927"/>
                  </a:lnTo>
                  <a:lnTo>
                    <a:pt x="3045" y="11897"/>
                  </a:lnTo>
                  <a:lnTo>
                    <a:pt x="2972" y="11970"/>
                  </a:lnTo>
                  <a:lnTo>
                    <a:pt x="3003" y="11999"/>
                  </a:lnTo>
                  <a:lnTo>
                    <a:pt x="2990" y="12012"/>
                  </a:lnTo>
                  <a:lnTo>
                    <a:pt x="2961" y="11981"/>
                  </a:lnTo>
                  <a:lnTo>
                    <a:pt x="2895" y="12046"/>
                  </a:lnTo>
                  <a:lnTo>
                    <a:pt x="2888" y="12054"/>
                  </a:lnTo>
                  <a:lnTo>
                    <a:pt x="2895" y="12061"/>
                  </a:lnTo>
                  <a:lnTo>
                    <a:pt x="2920" y="12086"/>
                  </a:lnTo>
                  <a:lnTo>
                    <a:pt x="2908" y="12097"/>
                  </a:lnTo>
                  <a:lnTo>
                    <a:pt x="2895" y="12086"/>
                  </a:lnTo>
                  <a:lnTo>
                    <a:pt x="2876" y="12066"/>
                  </a:lnTo>
                  <a:lnTo>
                    <a:pt x="2804" y="12138"/>
                  </a:lnTo>
                  <a:lnTo>
                    <a:pt x="2834" y="12168"/>
                  </a:lnTo>
                  <a:lnTo>
                    <a:pt x="2821" y="12181"/>
                  </a:lnTo>
                  <a:lnTo>
                    <a:pt x="2792" y="12150"/>
                  </a:lnTo>
                  <a:lnTo>
                    <a:pt x="2719" y="12223"/>
                  </a:lnTo>
                  <a:lnTo>
                    <a:pt x="2750" y="12252"/>
                  </a:lnTo>
                  <a:lnTo>
                    <a:pt x="2737" y="12265"/>
                  </a:lnTo>
                  <a:lnTo>
                    <a:pt x="2708" y="12234"/>
                  </a:lnTo>
                  <a:lnTo>
                    <a:pt x="2635" y="12307"/>
                  </a:lnTo>
                  <a:lnTo>
                    <a:pt x="2665" y="12337"/>
                  </a:lnTo>
                  <a:lnTo>
                    <a:pt x="2653" y="12349"/>
                  </a:lnTo>
                  <a:lnTo>
                    <a:pt x="2623" y="12319"/>
                  </a:lnTo>
                  <a:lnTo>
                    <a:pt x="2550" y="12391"/>
                  </a:lnTo>
                  <a:lnTo>
                    <a:pt x="2581" y="12421"/>
                  </a:lnTo>
                  <a:lnTo>
                    <a:pt x="2568" y="12434"/>
                  </a:lnTo>
                  <a:lnTo>
                    <a:pt x="2539" y="12403"/>
                  </a:lnTo>
                  <a:lnTo>
                    <a:pt x="2467" y="12476"/>
                  </a:lnTo>
                  <a:lnTo>
                    <a:pt x="2498" y="12505"/>
                  </a:lnTo>
                  <a:lnTo>
                    <a:pt x="2486" y="12518"/>
                  </a:lnTo>
                  <a:lnTo>
                    <a:pt x="2456" y="12487"/>
                  </a:lnTo>
                  <a:lnTo>
                    <a:pt x="2383" y="12560"/>
                  </a:lnTo>
                  <a:lnTo>
                    <a:pt x="2413" y="12590"/>
                  </a:lnTo>
                  <a:lnTo>
                    <a:pt x="2402" y="12602"/>
                  </a:lnTo>
                  <a:lnTo>
                    <a:pt x="2371" y="12572"/>
                  </a:lnTo>
                  <a:lnTo>
                    <a:pt x="2298" y="12645"/>
                  </a:lnTo>
                  <a:lnTo>
                    <a:pt x="2329" y="12674"/>
                  </a:lnTo>
                  <a:lnTo>
                    <a:pt x="2317" y="12687"/>
                  </a:lnTo>
                  <a:lnTo>
                    <a:pt x="2287" y="12656"/>
                  </a:lnTo>
                  <a:lnTo>
                    <a:pt x="2215" y="12729"/>
                  </a:lnTo>
                  <a:lnTo>
                    <a:pt x="2246" y="12758"/>
                  </a:lnTo>
                  <a:lnTo>
                    <a:pt x="2234" y="12771"/>
                  </a:lnTo>
                  <a:lnTo>
                    <a:pt x="2203" y="12741"/>
                  </a:lnTo>
                  <a:lnTo>
                    <a:pt x="2131" y="12813"/>
                  </a:lnTo>
                  <a:lnTo>
                    <a:pt x="2161" y="12843"/>
                  </a:lnTo>
                  <a:lnTo>
                    <a:pt x="2150" y="12856"/>
                  </a:lnTo>
                  <a:lnTo>
                    <a:pt x="2119" y="12825"/>
                  </a:lnTo>
                  <a:lnTo>
                    <a:pt x="2046" y="12898"/>
                  </a:lnTo>
                  <a:lnTo>
                    <a:pt x="2077" y="12927"/>
                  </a:lnTo>
                  <a:lnTo>
                    <a:pt x="2065" y="12940"/>
                  </a:lnTo>
                  <a:lnTo>
                    <a:pt x="2035" y="12909"/>
                  </a:lnTo>
                  <a:lnTo>
                    <a:pt x="1962" y="12982"/>
                  </a:lnTo>
                  <a:lnTo>
                    <a:pt x="1993" y="13012"/>
                  </a:lnTo>
                  <a:lnTo>
                    <a:pt x="1981" y="13024"/>
                  </a:lnTo>
                  <a:lnTo>
                    <a:pt x="1950" y="12994"/>
                  </a:lnTo>
                  <a:lnTo>
                    <a:pt x="1878" y="13066"/>
                  </a:lnTo>
                  <a:lnTo>
                    <a:pt x="1908" y="13096"/>
                  </a:lnTo>
                  <a:lnTo>
                    <a:pt x="1897" y="13109"/>
                  </a:lnTo>
                  <a:lnTo>
                    <a:pt x="1866" y="13078"/>
                  </a:lnTo>
                  <a:lnTo>
                    <a:pt x="1793" y="13151"/>
                  </a:lnTo>
                  <a:lnTo>
                    <a:pt x="1824" y="13180"/>
                  </a:lnTo>
                  <a:lnTo>
                    <a:pt x="1812" y="13193"/>
                  </a:lnTo>
                  <a:lnTo>
                    <a:pt x="1782" y="13162"/>
                  </a:lnTo>
                  <a:lnTo>
                    <a:pt x="1709" y="13235"/>
                  </a:lnTo>
                  <a:lnTo>
                    <a:pt x="1739" y="13265"/>
                  </a:lnTo>
                  <a:lnTo>
                    <a:pt x="1728" y="13277"/>
                  </a:lnTo>
                  <a:lnTo>
                    <a:pt x="1697" y="13247"/>
                  </a:lnTo>
                  <a:lnTo>
                    <a:pt x="1625" y="13317"/>
                  </a:lnTo>
                  <a:lnTo>
                    <a:pt x="1655" y="13348"/>
                  </a:lnTo>
                  <a:lnTo>
                    <a:pt x="1644" y="13360"/>
                  </a:lnTo>
                  <a:lnTo>
                    <a:pt x="1613" y="13330"/>
                  </a:lnTo>
                  <a:lnTo>
                    <a:pt x="1540" y="13402"/>
                  </a:lnTo>
                  <a:lnTo>
                    <a:pt x="1571" y="13432"/>
                  </a:lnTo>
                  <a:lnTo>
                    <a:pt x="1563" y="13441"/>
                  </a:lnTo>
                  <a:lnTo>
                    <a:pt x="1476" y="13353"/>
                  </a:lnTo>
                  <a:lnTo>
                    <a:pt x="1444" y="13385"/>
                  </a:lnTo>
                  <a:cubicBezTo>
                    <a:pt x="1402" y="13427"/>
                    <a:pt x="1402" y="13495"/>
                    <a:pt x="1444" y="13537"/>
                  </a:cubicBezTo>
                  <a:lnTo>
                    <a:pt x="1813" y="13906"/>
                  </a:lnTo>
                  <a:lnTo>
                    <a:pt x="1622" y="14097"/>
                  </a:lnTo>
                  <a:lnTo>
                    <a:pt x="1596" y="14123"/>
                  </a:lnTo>
                  <a:cubicBezTo>
                    <a:pt x="1592" y="14127"/>
                    <a:pt x="1590" y="14132"/>
                    <a:pt x="1586" y="14134"/>
                  </a:cubicBezTo>
                  <a:cubicBezTo>
                    <a:pt x="1582" y="14138"/>
                    <a:pt x="1579" y="14141"/>
                    <a:pt x="1576" y="14145"/>
                  </a:cubicBezTo>
                  <a:cubicBezTo>
                    <a:pt x="1574" y="14148"/>
                    <a:pt x="1572" y="14152"/>
                    <a:pt x="1571" y="14156"/>
                  </a:cubicBezTo>
                  <a:cubicBezTo>
                    <a:pt x="1569" y="14161"/>
                    <a:pt x="1564" y="14166"/>
                    <a:pt x="1563" y="14172"/>
                  </a:cubicBezTo>
                  <a:cubicBezTo>
                    <a:pt x="1560" y="14178"/>
                    <a:pt x="1558" y="14186"/>
                    <a:pt x="1556" y="14193"/>
                  </a:cubicBezTo>
                  <a:cubicBezTo>
                    <a:pt x="1556" y="14196"/>
                    <a:pt x="1555" y="14197"/>
                    <a:pt x="1555" y="14199"/>
                  </a:cubicBezTo>
                  <a:cubicBezTo>
                    <a:pt x="1551" y="14219"/>
                    <a:pt x="1551" y="14239"/>
                    <a:pt x="1555" y="14257"/>
                  </a:cubicBezTo>
                  <a:cubicBezTo>
                    <a:pt x="1555" y="14260"/>
                    <a:pt x="1556" y="14261"/>
                    <a:pt x="1556" y="14264"/>
                  </a:cubicBezTo>
                  <a:cubicBezTo>
                    <a:pt x="1558" y="14271"/>
                    <a:pt x="1560" y="14278"/>
                    <a:pt x="1563" y="14286"/>
                  </a:cubicBezTo>
                  <a:lnTo>
                    <a:pt x="1571" y="14301"/>
                  </a:lnTo>
                  <a:cubicBezTo>
                    <a:pt x="1572" y="14304"/>
                    <a:pt x="1574" y="14308"/>
                    <a:pt x="1576" y="14312"/>
                  </a:cubicBezTo>
                  <a:cubicBezTo>
                    <a:pt x="1579" y="14315"/>
                    <a:pt x="1581" y="14319"/>
                    <a:pt x="1586" y="14323"/>
                  </a:cubicBezTo>
                  <a:cubicBezTo>
                    <a:pt x="1588" y="14328"/>
                    <a:pt x="1592" y="14331"/>
                    <a:pt x="1596" y="14334"/>
                  </a:cubicBezTo>
                  <a:lnTo>
                    <a:pt x="1635" y="14373"/>
                  </a:lnTo>
                  <a:lnTo>
                    <a:pt x="1571" y="14438"/>
                  </a:lnTo>
                  <a:lnTo>
                    <a:pt x="1869" y="14736"/>
                  </a:lnTo>
                  <a:lnTo>
                    <a:pt x="1934" y="14671"/>
                  </a:lnTo>
                  <a:lnTo>
                    <a:pt x="1973" y="14711"/>
                  </a:lnTo>
                  <a:cubicBezTo>
                    <a:pt x="2001" y="14739"/>
                    <a:pt x="2039" y="14755"/>
                    <a:pt x="2078" y="14755"/>
                  </a:cubicBezTo>
                  <a:cubicBezTo>
                    <a:pt x="2118" y="14755"/>
                    <a:pt x="2156" y="14739"/>
                    <a:pt x="2183" y="14711"/>
                  </a:cubicBezTo>
                  <a:lnTo>
                    <a:pt x="2402" y="14493"/>
                  </a:lnTo>
                  <a:lnTo>
                    <a:pt x="2503" y="14595"/>
                  </a:lnTo>
                  <a:lnTo>
                    <a:pt x="2379" y="14719"/>
                  </a:lnTo>
                  <a:lnTo>
                    <a:pt x="2454" y="14794"/>
                  </a:lnTo>
                  <a:lnTo>
                    <a:pt x="2529" y="14868"/>
                  </a:lnTo>
                  <a:lnTo>
                    <a:pt x="2607" y="14945"/>
                  </a:lnTo>
                  <a:lnTo>
                    <a:pt x="2731" y="14820"/>
                  </a:lnTo>
                  <a:lnTo>
                    <a:pt x="2773" y="14862"/>
                  </a:lnTo>
                  <a:cubicBezTo>
                    <a:pt x="2776" y="14866"/>
                    <a:pt x="2779" y="14867"/>
                    <a:pt x="2782" y="14868"/>
                  </a:cubicBezTo>
                  <a:cubicBezTo>
                    <a:pt x="2788" y="14941"/>
                    <a:pt x="2831" y="15004"/>
                    <a:pt x="2893" y="15036"/>
                  </a:cubicBezTo>
                  <a:cubicBezTo>
                    <a:pt x="2922" y="15052"/>
                    <a:pt x="2955" y="15062"/>
                    <a:pt x="2990" y="15062"/>
                  </a:cubicBezTo>
                  <a:lnTo>
                    <a:pt x="3764" y="15062"/>
                  </a:lnTo>
                  <a:lnTo>
                    <a:pt x="3764" y="15647"/>
                  </a:lnTo>
                  <a:lnTo>
                    <a:pt x="3442" y="15647"/>
                  </a:lnTo>
                  <a:lnTo>
                    <a:pt x="3442" y="15830"/>
                  </a:lnTo>
                  <a:lnTo>
                    <a:pt x="3442" y="15978"/>
                  </a:lnTo>
                  <a:lnTo>
                    <a:pt x="3111" y="15978"/>
                  </a:lnTo>
                  <a:lnTo>
                    <a:pt x="3111" y="16159"/>
                  </a:lnTo>
                  <a:lnTo>
                    <a:pt x="3111" y="16287"/>
                  </a:lnTo>
                  <a:lnTo>
                    <a:pt x="3098" y="16287"/>
                  </a:lnTo>
                  <a:cubicBezTo>
                    <a:pt x="3013" y="16287"/>
                    <a:pt x="2940" y="16329"/>
                    <a:pt x="2894" y="16395"/>
                  </a:cubicBezTo>
                  <a:cubicBezTo>
                    <a:pt x="2883" y="16412"/>
                    <a:pt x="2873" y="16429"/>
                    <a:pt x="2867" y="16449"/>
                  </a:cubicBezTo>
                  <a:lnTo>
                    <a:pt x="2373" y="16449"/>
                  </a:lnTo>
                  <a:lnTo>
                    <a:pt x="2373" y="16312"/>
                  </a:lnTo>
                  <a:lnTo>
                    <a:pt x="2212" y="16312"/>
                  </a:lnTo>
                  <a:lnTo>
                    <a:pt x="2212" y="16264"/>
                  </a:lnTo>
                  <a:cubicBezTo>
                    <a:pt x="2212" y="16148"/>
                    <a:pt x="2118" y="16054"/>
                    <a:pt x="2002" y="16054"/>
                  </a:cubicBezTo>
                  <a:lnTo>
                    <a:pt x="1356" y="16054"/>
                  </a:lnTo>
                  <a:cubicBezTo>
                    <a:pt x="1240" y="16054"/>
                    <a:pt x="1147" y="16148"/>
                    <a:pt x="1147" y="16264"/>
                  </a:cubicBezTo>
                  <a:lnTo>
                    <a:pt x="1147" y="16312"/>
                  </a:lnTo>
                  <a:lnTo>
                    <a:pt x="984" y="16312"/>
                  </a:lnTo>
                  <a:lnTo>
                    <a:pt x="984" y="16719"/>
                  </a:lnTo>
                  <a:lnTo>
                    <a:pt x="1147" y="16719"/>
                  </a:lnTo>
                  <a:lnTo>
                    <a:pt x="1147" y="17035"/>
                  </a:lnTo>
                  <a:lnTo>
                    <a:pt x="984" y="17035"/>
                  </a:lnTo>
                  <a:lnTo>
                    <a:pt x="984" y="17441"/>
                  </a:lnTo>
                  <a:lnTo>
                    <a:pt x="1147" y="17441"/>
                  </a:lnTo>
                  <a:lnTo>
                    <a:pt x="1147" y="17756"/>
                  </a:lnTo>
                  <a:lnTo>
                    <a:pt x="984" y="17756"/>
                  </a:lnTo>
                  <a:lnTo>
                    <a:pt x="984" y="18162"/>
                  </a:lnTo>
                  <a:lnTo>
                    <a:pt x="1147" y="18162"/>
                  </a:lnTo>
                  <a:lnTo>
                    <a:pt x="1147" y="18477"/>
                  </a:lnTo>
                  <a:lnTo>
                    <a:pt x="984" y="18477"/>
                  </a:lnTo>
                  <a:lnTo>
                    <a:pt x="984" y="18883"/>
                  </a:lnTo>
                  <a:lnTo>
                    <a:pt x="1147" y="18883"/>
                  </a:lnTo>
                  <a:lnTo>
                    <a:pt x="1147" y="18932"/>
                  </a:lnTo>
                  <a:cubicBezTo>
                    <a:pt x="1147" y="19048"/>
                    <a:pt x="1240" y="19142"/>
                    <a:pt x="1356" y="19142"/>
                  </a:cubicBezTo>
                  <a:lnTo>
                    <a:pt x="2002" y="19142"/>
                  </a:lnTo>
                  <a:cubicBezTo>
                    <a:pt x="2118" y="19142"/>
                    <a:pt x="2212" y="19048"/>
                    <a:pt x="2212" y="18932"/>
                  </a:cubicBezTo>
                  <a:lnTo>
                    <a:pt x="2212" y="18883"/>
                  </a:lnTo>
                  <a:lnTo>
                    <a:pt x="2373" y="18883"/>
                  </a:lnTo>
                  <a:lnTo>
                    <a:pt x="2373" y="18746"/>
                  </a:lnTo>
                  <a:lnTo>
                    <a:pt x="2867" y="18746"/>
                  </a:lnTo>
                  <a:cubicBezTo>
                    <a:pt x="2873" y="18765"/>
                    <a:pt x="2883" y="18784"/>
                    <a:pt x="2894" y="18801"/>
                  </a:cubicBezTo>
                  <a:cubicBezTo>
                    <a:pt x="2940" y="18866"/>
                    <a:pt x="3013" y="18908"/>
                    <a:pt x="3098" y="18908"/>
                  </a:cubicBezTo>
                  <a:lnTo>
                    <a:pt x="4807" y="18908"/>
                  </a:lnTo>
                  <a:cubicBezTo>
                    <a:pt x="4804" y="18912"/>
                    <a:pt x="4801" y="18915"/>
                    <a:pt x="4798" y="18918"/>
                  </a:cubicBezTo>
                  <a:cubicBezTo>
                    <a:pt x="4782" y="18947"/>
                    <a:pt x="4778" y="18986"/>
                    <a:pt x="4788" y="19023"/>
                  </a:cubicBezTo>
                  <a:lnTo>
                    <a:pt x="4807" y="19092"/>
                  </a:lnTo>
                  <a:cubicBezTo>
                    <a:pt x="4780" y="19102"/>
                    <a:pt x="4753" y="19113"/>
                    <a:pt x="4725" y="19127"/>
                  </a:cubicBezTo>
                  <a:lnTo>
                    <a:pt x="4690" y="19064"/>
                  </a:lnTo>
                  <a:cubicBezTo>
                    <a:pt x="4665" y="19021"/>
                    <a:pt x="4622" y="18994"/>
                    <a:pt x="4585" y="18994"/>
                  </a:cubicBezTo>
                  <a:cubicBezTo>
                    <a:pt x="4574" y="18994"/>
                    <a:pt x="4563" y="18997"/>
                    <a:pt x="4553" y="19003"/>
                  </a:cubicBezTo>
                  <a:cubicBezTo>
                    <a:pt x="4535" y="19012"/>
                    <a:pt x="4525" y="19028"/>
                    <a:pt x="4518" y="19049"/>
                  </a:cubicBezTo>
                  <a:cubicBezTo>
                    <a:pt x="4511" y="19081"/>
                    <a:pt x="4517" y="19119"/>
                    <a:pt x="4535" y="19153"/>
                  </a:cubicBezTo>
                  <a:lnTo>
                    <a:pt x="4571" y="19216"/>
                  </a:lnTo>
                  <a:cubicBezTo>
                    <a:pt x="4549" y="19231"/>
                    <a:pt x="4525" y="19249"/>
                    <a:pt x="4501" y="19270"/>
                  </a:cubicBezTo>
                  <a:lnTo>
                    <a:pt x="4450" y="19219"/>
                  </a:lnTo>
                  <a:cubicBezTo>
                    <a:pt x="4422" y="19191"/>
                    <a:pt x="4385" y="19177"/>
                    <a:pt x="4354" y="19177"/>
                  </a:cubicBezTo>
                  <a:cubicBezTo>
                    <a:pt x="4333" y="19177"/>
                    <a:pt x="4314" y="19183"/>
                    <a:pt x="4301" y="19196"/>
                  </a:cubicBezTo>
                  <a:cubicBezTo>
                    <a:pt x="4265" y="19231"/>
                    <a:pt x="4276" y="19296"/>
                    <a:pt x="4324" y="19344"/>
                  </a:cubicBezTo>
                  <a:lnTo>
                    <a:pt x="4376" y="19396"/>
                  </a:lnTo>
                  <a:cubicBezTo>
                    <a:pt x="4355" y="19419"/>
                    <a:pt x="4338" y="19443"/>
                    <a:pt x="4321" y="19466"/>
                  </a:cubicBezTo>
                  <a:lnTo>
                    <a:pt x="4259" y="19430"/>
                  </a:lnTo>
                  <a:cubicBezTo>
                    <a:pt x="4235" y="19416"/>
                    <a:pt x="4209" y="19410"/>
                    <a:pt x="4185" y="19410"/>
                  </a:cubicBezTo>
                  <a:cubicBezTo>
                    <a:pt x="4152" y="19410"/>
                    <a:pt x="4123" y="19422"/>
                    <a:pt x="4110" y="19446"/>
                  </a:cubicBezTo>
                  <a:cubicBezTo>
                    <a:pt x="4101" y="19463"/>
                    <a:pt x="4098" y="19481"/>
                    <a:pt x="4103" y="19502"/>
                  </a:cubicBezTo>
                  <a:cubicBezTo>
                    <a:pt x="4111" y="19533"/>
                    <a:pt x="4137" y="19564"/>
                    <a:pt x="4170" y="19583"/>
                  </a:cubicBezTo>
                  <a:lnTo>
                    <a:pt x="4234" y="19618"/>
                  </a:lnTo>
                  <a:cubicBezTo>
                    <a:pt x="4221" y="19646"/>
                    <a:pt x="4210" y="19672"/>
                    <a:pt x="4200" y="19701"/>
                  </a:cubicBezTo>
                  <a:lnTo>
                    <a:pt x="4129" y="19682"/>
                  </a:lnTo>
                  <a:cubicBezTo>
                    <a:pt x="4116" y="19678"/>
                    <a:pt x="4102" y="19677"/>
                    <a:pt x="4089" y="19677"/>
                  </a:cubicBezTo>
                  <a:cubicBezTo>
                    <a:pt x="4041" y="19677"/>
                    <a:pt x="3999" y="19700"/>
                    <a:pt x="3990" y="19736"/>
                  </a:cubicBezTo>
                  <a:cubicBezTo>
                    <a:pt x="3976" y="19783"/>
                    <a:pt x="4018" y="19835"/>
                    <a:pt x="4085" y="19854"/>
                  </a:cubicBezTo>
                  <a:lnTo>
                    <a:pt x="4154" y="19872"/>
                  </a:lnTo>
                  <a:cubicBezTo>
                    <a:pt x="4150" y="19899"/>
                    <a:pt x="4147" y="19929"/>
                    <a:pt x="4144" y="19960"/>
                  </a:cubicBezTo>
                  <a:lnTo>
                    <a:pt x="4071" y="19960"/>
                  </a:lnTo>
                  <a:cubicBezTo>
                    <a:pt x="4003" y="19960"/>
                    <a:pt x="3950" y="19999"/>
                    <a:pt x="3950" y="20049"/>
                  </a:cubicBezTo>
                  <a:cubicBezTo>
                    <a:pt x="3950" y="20098"/>
                    <a:pt x="4005" y="20137"/>
                    <a:pt x="4071" y="20137"/>
                  </a:cubicBezTo>
                  <a:lnTo>
                    <a:pt x="4144" y="20137"/>
                  </a:lnTo>
                  <a:cubicBezTo>
                    <a:pt x="4147" y="20169"/>
                    <a:pt x="4150" y="20197"/>
                    <a:pt x="4154" y="20225"/>
                  </a:cubicBezTo>
                  <a:lnTo>
                    <a:pt x="4085" y="20244"/>
                  </a:lnTo>
                  <a:cubicBezTo>
                    <a:pt x="4048" y="20254"/>
                    <a:pt x="4015" y="20277"/>
                    <a:pt x="3999" y="20303"/>
                  </a:cubicBezTo>
                  <a:cubicBezTo>
                    <a:pt x="3989" y="20322"/>
                    <a:pt x="3985" y="20341"/>
                    <a:pt x="3990" y="20360"/>
                  </a:cubicBezTo>
                  <a:cubicBezTo>
                    <a:pt x="4000" y="20396"/>
                    <a:pt x="4041" y="20419"/>
                    <a:pt x="4090" y="20419"/>
                  </a:cubicBezTo>
                  <a:cubicBezTo>
                    <a:pt x="4103" y="20419"/>
                    <a:pt x="4117" y="20417"/>
                    <a:pt x="4131" y="20414"/>
                  </a:cubicBezTo>
                  <a:lnTo>
                    <a:pt x="4201" y="20396"/>
                  </a:lnTo>
                  <a:cubicBezTo>
                    <a:pt x="4210" y="20423"/>
                    <a:pt x="4222" y="20449"/>
                    <a:pt x="4235" y="20477"/>
                  </a:cubicBezTo>
                  <a:lnTo>
                    <a:pt x="4171" y="20513"/>
                  </a:lnTo>
                  <a:cubicBezTo>
                    <a:pt x="4138" y="20533"/>
                    <a:pt x="4112" y="20562"/>
                    <a:pt x="4105" y="20593"/>
                  </a:cubicBezTo>
                  <a:cubicBezTo>
                    <a:pt x="4100" y="20614"/>
                    <a:pt x="4101" y="20634"/>
                    <a:pt x="4111" y="20650"/>
                  </a:cubicBezTo>
                  <a:cubicBezTo>
                    <a:pt x="4125" y="20674"/>
                    <a:pt x="4153" y="20686"/>
                    <a:pt x="4186" y="20686"/>
                  </a:cubicBezTo>
                  <a:cubicBezTo>
                    <a:pt x="4210" y="20686"/>
                    <a:pt x="4237" y="20680"/>
                    <a:pt x="4260" y="20666"/>
                  </a:cubicBezTo>
                  <a:lnTo>
                    <a:pt x="4322" y="20630"/>
                  </a:lnTo>
                  <a:cubicBezTo>
                    <a:pt x="4338" y="20654"/>
                    <a:pt x="4356" y="20676"/>
                    <a:pt x="4377" y="20699"/>
                  </a:cubicBezTo>
                  <a:lnTo>
                    <a:pt x="4326" y="20751"/>
                  </a:lnTo>
                  <a:cubicBezTo>
                    <a:pt x="4298" y="20779"/>
                    <a:pt x="4282" y="20814"/>
                    <a:pt x="4282" y="20846"/>
                  </a:cubicBezTo>
                  <a:cubicBezTo>
                    <a:pt x="4282" y="20867"/>
                    <a:pt x="4289" y="20886"/>
                    <a:pt x="4303" y="20899"/>
                  </a:cubicBezTo>
                  <a:cubicBezTo>
                    <a:pt x="4317" y="20912"/>
                    <a:pt x="4336" y="20918"/>
                    <a:pt x="4356" y="20918"/>
                  </a:cubicBezTo>
                  <a:cubicBezTo>
                    <a:pt x="4388" y="20918"/>
                    <a:pt x="4425" y="20903"/>
                    <a:pt x="4453" y="20876"/>
                  </a:cubicBezTo>
                  <a:lnTo>
                    <a:pt x="4504" y="20824"/>
                  </a:lnTo>
                  <a:cubicBezTo>
                    <a:pt x="4529" y="20845"/>
                    <a:pt x="4551" y="20862"/>
                    <a:pt x="4574" y="20879"/>
                  </a:cubicBezTo>
                  <a:lnTo>
                    <a:pt x="4538" y="20941"/>
                  </a:lnTo>
                  <a:cubicBezTo>
                    <a:pt x="4518" y="20974"/>
                    <a:pt x="4512" y="21014"/>
                    <a:pt x="4519" y="21044"/>
                  </a:cubicBezTo>
                  <a:cubicBezTo>
                    <a:pt x="4525" y="21065"/>
                    <a:pt x="4537" y="21081"/>
                    <a:pt x="4554" y="21090"/>
                  </a:cubicBezTo>
                  <a:cubicBezTo>
                    <a:pt x="4565" y="21096"/>
                    <a:pt x="4576" y="21099"/>
                    <a:pt x="4589" y="21099"/>
                  </a:cubicBezTo>
                  <a:cubicBezTo>
                    <a:pt x="4626" y="21099"/>
                    <a:pt x="4667" y="21072"/>
                    <a:pt x="4691" y="21030"/>
                  </a:cubicBezTo>
                  <a:lnTo>
                    <a:pt x="4727" y="20967"/>
                  </a:lnTo>
                  <a:cubicBezTo>
                    <a:pt x="4755" y="20981"/>
                    <a:pt x="4782" y="20992"/>
                    <a:pt x="4808" y="21002"/>
                  </a:cubicBezTo>
                  <a:lnTo>
                    <a:pt x="4790" y="21072"/>
                  </a:lnTo>
                  <a:cubicBezTo>
                    <a:pt x="4780" y="21109"/>
                    <a:pt x="4783" y="21148"/>
                    <a:pt x="4799" y="21176"/>
                  </a:cubicBezTo>
                  <a:cubicBezTo>
                    <a:pt x="4809" y="21194"/>
                    <a:pt x="4825" y="21208"/>
                    <a:pt x="4844" y="21211"/>
                  </a:cubicBezTo>
                  <a:cubicBezTo>
                    <a:pt x="4849" y="21212"/>
                    <a:pt x="4854" y="21213"/>
                    <a:pt x="4860" y="21213"/>
                  </a:cubicBezTo>
                  <a:cubicBezTo>
                    <a:pt x="4887" y="21213"/>
                    <a:pt x="4915" y="21195"/>
                    <a:pt x="4935" y="21168"/>
                  </a:cubicBezTo>
                  <a:lnTo>
                    <a:pt x="4935" y="21168"/>
                  </a:lnTo>
                  <a:cubicBezTo>
                    <a:pt x="4933" y="21213"/>
                    <a:pt x="4929" y="21257"/>
                    <a:pt x="4929" y="21303"/>
                  </a:cubicBezTo>
                  <a:cubicBezTo>
                    <a:pt x="4929" y="21946"/>
                    <a:pt x="5240" y="22516"/>
                    <a:pt x="5718" y="22875"/>
                  </a:cubicBezTo>
                  <a:lnTo>
                    <a:pt x="5718" y="23538"/>
                  </a:lnTo>
                  <a:lnTo>
                    <a:pt x="5594" y="23538"/>
                  </a:lnTo>
                  <a:cubicBezTo>
                    <a:pt x="5583" y="23538"/>
                    <a:pt x="5573" y="23539"/>
                    <a:pt x="5562" y="23540"/>
                  </a:cubicBezTo>
                  <a:cubicBezTo>
                    <a:pt x="5558" y="23541"/>
                    <a:pt x="5555" y="23544"/>
                    <a:pt x="5551" y="23544"/>
                  </a:cubicBezTo>
                  <a:cubicBezTo>
                    <a:pt x="5544" y="23545"/>
                    <a:pt x="5539" y="23546"/>
                    <a:pt x="5534" y="23549"/>
                  </a:cubicBezTo>
                  <a:cubicBezTo>
                    <a:pt x="5529" y="23550"/>
                    <a:pt x="5524" y="23552"/>
                    <a:pt x="5520" y="23555"/>
                  </a:cubicBezTo>
                  <a:cubicBezTo>
                    <a:pt x="5515" y="23557"/>
                    <a:pt x="5511" y="23560"/>
                    <a:pt x="5507" y="23563"/>
                  </a:cubicBezTo>
                  <a:cubicBezTo>
                    <a:pt x="5503" y="23566"/>
                    <a:pt x="5498" y="23568"/>
                    <a:pt x="5494" y="23572"/>
                  </a:cubicBezTo>
                  <a:cubicBezTo>
                    <a:pt x="5490" y="23575"/>
                    <a:pt x="5486" y="23578"/>
                    <a:pt x="5482" y="23582"/>
                  </a:cubicBezTo>
                  <a:cubicBezTo>
                    <a:pt x="5478" y="23586"/>
                    <a:pt x="5474" y="23588"/>
                    <a:pt x="5471" y="23593"/>
                  </a:cubicBezTo>
                  <a:cubicBezTo>
                    <a:pt x="5467" y="23597"/>
                    <a:pt x="5463" y="23602"/>
                    <a:pt x="5461" y="23604"/>
                  </a:cubicBezTo>
                  <a:cubicBezTo>
                    <a:pt x="5457" y="23608"/>
                    <a:pt x="5455" y="23613"/>
                    <a:pt x="5452" y="23617"/>
                  </a:cubicBezTo>
                  <a:cubicBezTo>
                    <a:pt x="5449" y="23621"/>
                    <a:pt x="5447" y="23625"/>
                    <a:pt x="5445" y="23629"/>
                  </a:cubicBezTo>
                  <a:lnTo>
                    <a:pt x="5437" y="23645"/>
                  </a:lnTo>
                  <a:cubicBezTo>
                    <a:pt x="5436" y="23649"/>
                    <a:pt x="5435" y="23652"/>
                    <a:pt x="5434" y="23658"/>
                  </a:cubicBezTo>
                  <a:cubicBezTo>
                    <a:pt x="5432" y="23661"/>
                    <a:pt x="5432" y="23665"/>
                    <a:pt x="5430" y="23667"/>
                  </a:cubicBezTo>
                  <a:cubicBezTo>
                    <a:pt x="5429" y="23670"/>
                    <a:pt x="5429" y="23672"/>
                    <a:pt x="5428" y="23675"/>
                  </a:cubicBezTo>
                  <a:lnTo>
                    <a:pt x="5428" y="23676"/>
                  </a:lnTo>
                  <a:lnTo>
                    <a:pt x="5423" y="23703"/>
                  </a:lnTo>
                  <a:lnTo>
                    <a:pt x="5425" y="23703"/>
                  </a:lnTo>
                  <a:lnTo>
                    <a:pt x="5425" y="23709"/>
                  </a:lnTo>
                  <a:lnTo>
                    <a:pt x="5425" y="23888"/>
                  </a:lnTo>
                  <a:lnTo>
                    <a:pt x="5598" y="23888"/>
                  </a:lnTo>
                  <a:lnTo>
                    <a:pt x="5598" y="23976"/>
                  </a:lnTo>
                  <a:lnTo>
                    <a:pt x="5425" y="23976"/>
                  </a:lnTo>
                  <a:lnTo>
                    <a:pt x="5425" y="24073"/>
                  </a:lnTo>
                  <a:lnTo>
                    <a:pt x="5425" y="24155"/>
                  </a:lnTo>
                  <a:lnTo>
                    <a:pt x="5425" y="24162"/>
                  </a:lnTo>
                  <a:lnTo>
                    <a:pt x="5423" y="24162"/>
                  </a:lnTo>
                  <a:lnTo>
                    <a:pt x="5428" y="24188"/>
                  </a:lnTo>
                  <a:lnTo>
                    <a:pt x="5428" y="24189"/>
                  </a:lnTo>
                  <a:lnTo>
                    <a:pt x="5432" y="24201"/>
                  </a:lnTo>
                  <a:cubicBezTo>
                    <a:pt x="5434" y="24206"/>
                    <a:pt x="5435" y="24213"/>
                    <a:pt x="5437" y="24219"/>
                  </a:cubicBezTo>
                  <a:cubicBezTo>
                    <a:pt x="5439" y="24222"/>
                    <a:pt x="5441" y="24226"/>
                    <a:pt x="5444" y="24231"/>
                  </a:cubicBezTo>
                  <a:cubicBezTo>
                    <a:pt x="5446" y="24236"/>
                    <a:pt x="5449" y="24242"/>
                    <a:pt x="5452" y="24246"/>
                  </a:cubicBezTo>
                  <a:lnTo>
                    <a:pt x="5460" y="24258"/>
                  </a:lnTo>
                  <a:cubicBezTo>
                    <a:pt x="5463" y="24262"/>
                    <a:pt x="5466" y="24267"/>
                    <a:pt x="5471" y="24271"/>
                  </a:cubicBezTo>
                  <a:cubicBezTo>
                    <a:pt x="5473" y="24274"/>
                    <a:pt x="5477" y="24278"/>
                    <a:pt x="5481" y="24282"/>
                  </a:cubicBezTo>
                  <a:cubicBezTo>
                    <a:pt x="5484" y="24285"/>
                    <a:pt x="5488" y="24288"/>
                    <a:pt x="5494" y="24292"/>
                  </a:cubicBezTo>
                  <a:lnTo>
                    <a:pt x="5505" y="24300"/>
                  </a:lnTo>
                  <a:cubicBezTo>
                    <a:pt x="5511" y="24303"/>
                    <a:pt x="5515" y="24305"/>
                    <a:pt x="5520" y="24308"/>
                  </a:cubicBezTo>
                  <a:cubicBezTo>
                    <a:pt x="5524" y="24310"/>
                    <a:pt x="5529" y="24311"/>
                    <a:pt x="5534" y="24313"/>
                  </a:cubicBezTo>
                  <a:cubicBezTo>
                    <a:pt x="5540" y="24316"/>
                    <a:pt x="5545" y="24317"/>
                    <a:pt x="5552" y="24319"/>
                  </a:cubicBezTo>
                  <a:cubicBezTo>
                    <a:pt x="5556" y="24320"/>
                    <a:pt x="5560" y="24321"/>
                    <a:pt x="5563" y="24321"/>
                  </a:cubicBezTo>
                  <a:cubicBezTo>
                    <a:pt x="5574" y="24324"/>
                    <a:pt x="5584" y="24324"/>
                    <a:pt x="5595" y="24324"/>
                  </a:cubicBezTo>
                  <a:lnTo>
                    <a:pt x="5719" y="24324"/>
                  </a:lnTo>
                  <a:lnTo>
                    <a:pt x="5719" y="24910"/>
                  </a:lnTo>
                  <a:cubicBezTo>
                    <a:pt x="5719" y="26120"/>
                    <a:pt x="6704" y="27104"/>
                    <a:pt x="7913" y="27104"/>
                  </a:cubicBezTo>
                  <a:lnTo>
                    <a:pt x="8289" y="27104"/>
                  </a:lnTo>
                  <a:lnTo>
                    <a:pt x="8289" y="27235"/>
                  </a:lnTo>
                  <a:cubicBezTo>
                    <a:pt x="8289" y="27245"/>
                    <a:pt x="8292" y="27256"/>
                    <a:pt x="8293" y="27266"/>
                  </a:cubicBezTo>
                  <a:cubicBezTo>
                    <a:pt x="8294" y="27269"/>
                    <a:pt x="8295" y="27274"/>
                    <a:pt x="8295" y="27278"/>
                  </a:cubicBezTo>
                  <a:cubicBezTo>
                    <a:pt x="8297" y="27284"/>
                    <a:pt x="8298" y="27289"/>
                    <a:pt x="8300" y="27295"/>
                  </a:cubicBezTo>
                  <a:cubicBezTo>
                    <a:pt x="8302" y="27300"/>
                    <a:pt x="8304" y="27304"/>
                    <a:pt x="8307" y="27308"/>
                  </a:cubicBezTo>
                  <a:cubicBezTo>
                    <a:pt x="8309" y="27314"/>
                    <a:pt x="8313" y="27317"/>
                    <a:pt x="8315" y="27321"/>
                  </a:cubicBezTo>
                  <a:cubicBezTo>
                    <a:pt x="8318" y="27325"/>
                    <a:pt x="8320" y="27331"/>
                    <a:pt x="8324" y="27335"/>
                  </a:cubicBezTo>
                  <a:cubicBezTo>
                    <a:pt x="8326" y="27338"/>
                    <a:pt x="8331" y="27342"/>
                    <a:pt x="8334" y="27346"/>
                  </a:cubicBezTo>
                  <a:cubicBezTo>
                    <a:pt x="8337" y="27351"/>
                    <a:pt x="8340" y="27354"/>
                    <a:pt x="8344" y="27358"/>
                  </a:cubicBezTo>
                  <a:cubicBezTo>
                    <a:pt x="8347" y="27362"/>
                    <a:pt x="8352" y="27364"/>
                    <a:pt x="8356" y="27367"/>
                  </a:cubicBezTo>
                  <a:cubicBezTo>
                    <a:pt x="8360" y="27370"/>
                    <a:pt x="8363" y="27374"/>
                    <a:pt x="8369" y="27377"/>
                  </a:cubicBezTo>
                  <a:cubicBezTo>
                    <a:pt x="8373" y="27379"/>
                    <a:pt x="8378" y="27382"/>
                    <a:pt x="8382" y="27383"/>
                  </a:cubicBezTo>
                  <a:cubicBezTo>
                    <a:pt x="8384" y="27384"/>
                    <a:pt x="8387" y="27385"/>
                    <a:pt x="8389" y="27388"/>
                  </a:cubicBezTo>
                  <a:lnTo>
                    <a:pt x="8397" y="27391"/>
                  </a:lnTo>
                  <a:cubicBezTo>
                    <a:pt x="8402" y="27393"/>
                    <a:pt x="8405" y="27394"/>
                    <a:pt x="8411" y="27395"/>
                  </a:cubicBezTo>
                  <a:cubicBezTo>
                    <a:pt x="8416" y="27396"/>
                    <a:pt x="8421" y="27399"/>
                    <a:pt x="8427" y="27399"/>
                  </a:cubicBezTo>
                  <a:lnTo>
                    <a:pt x="8429" y="27399"/>
                  </a:lnTo>
                  <a:lnTo>
                    <a:pt x="8455" y="27404"/>
                  </a:lnTo>
                  <a:lnTo>
                    <a:pt x="8455" y="27401"/>
                  </a:lnTo>
                  <a:lnTo>
                    <a:pt x="8641" y="27401"/>
                  </a:lnTo>
                  <a:lnTo>
                    <a:pt x="8641" y="27229"/>
                  </a:lnTo>
                  <a:lnTo>
                    <a:pt x="8727" y="27229"/>
                  </a:lnTo>
                  <a:lnTo>
                    <a:pt x="8727" y="27401"/>
                  </a:lnTo>
                  <a:lnTo>
                    <a:pt x="8914" y="27401"/>
                  </a:lnTo>
                  <a:lnTo>
                    <a:pt x="8914" y="27404"/>
                  </a:lnTo>
                  <a:lnTo>
                    <a:pt x="8940" y="27399"/>
                  </a:lnTo>
                  <a:lnTo>
                    <a:pt x="8941" y="27399"/>
                  </a:lnTo>
                  <a:lnTo>
                    <a:pt x="8957" y="27395"/>
                  </a:lnTo>
                  <a:cubicBezTo>
                    <a:pt x="8962" y="27394"/>
                    <a:pt x="8966" y="27393"/>
                    <a:pt x="8972" y="27391"/>
                  </a:cubicBezTo>
                  <a:cubicBezTo>
                    <a:pt x="8977" y="27389"/>
                    <a:pt x="8981" y="27385"/>
                    <a:pt x="8986" y="27383"/>
                  </a:cubicBezTo>
                  <a:cubicBezTo>
                    <a:pt x="8990" y="27380"/>
                    <a:pt x="8995" y="27379"/>
                    <a:pt x="8999" y="27377"/>
                  </a:cubicBezTo>
                  <a:cubicBezTo>
                    <a:pt x="9003" y="27374"/>
                    <a:pt x="9009" y="27370"/>
                    <a:pt x="9013" y="27367"/>
                  </a:cubicBezTo>
                  <a:cubicBezTo>
                    <a:pt x="9016" y="27364"/>
                    <a:pt x="9020" y="27361"/>
                    <a:pt x="9022" y="27358"/>
                  </a:cubicBezTo>
                  <a:lnTo>
                    <a:pt x="9035" y="27346"/>
                  </a:lnTo>
                  <a:cubicBezTo>
                    <a:pt x="9037" y="27342"/>
                    <a:pt x="9041" y="27338"/>
                    <a:pt x="9043" y="27335"/>
                  </a:cubicBezTo>
                  <a:cubicBezTo>
                    <a:pt x="9047" y="27331"/>
                    <a:pt x="9051" y="27326"/>
                    <a:pt x="9053" y="27321"/>
                  </a:cubicBezTo>
                  <a:cubicBezTo>
                    <a:pt x="9056" y="27317"/>
                    <a:pt x="9058" y="27312"/>
                    <a:pt x="9061" y="27308"/>
                  </a:cubicBezTo>
                  <a:cubicBezTo>
                    <a:pt x="9063" y="27304"/>
                    <a:pt x="9066" y="27299"/>
                    <a:pt x="9068" y="27295"/>
                  </a:cubicBezTo>
                  <a:cubicBezTo>
                    <a:pt x="9071" y="27289"/>
                    <a:pt x="9072" y="27283"/>
                    <a:pt x="9073" y="27278"/>
                  </a:cubicBezTo>
                  <a:cubicBezTo>
                    <a:pt x="9074" y="27274"/>
                    <a:pt x="9076" y="27269"/>
                    <a:pt x="9076" y="27266"/>
                  </a:cubicBezTo>
                  <a:cubicBezTo>
                    <a:pt x="9078" y="27256"/>
                    <a:pt x="9078" y="27245"/>
                    <a:pt x="9078" y="27235"/>
                  </a:cubicBezTo>
                  <a:lnTo>
                    <a:pt x="9078" y="27104"/>
                  </a:lnTo>
                  <a:lnTo>
                    <a:pt x="9812" y="27104"/>
                  </a:lnTo>
                  <a:lnTo>
                    <a:pt x="9812" y="27235"/>
                  </a:lnTo>
                  <a:cubicBezTo>
                    <a:pt x="9812" y="27245"/>
                    <a:pt x="9814" y="27256"/>
                    <a:pt x="9815" y="27266"/>
                  </a:cubicBezTo>
                  <a:cubicBezTo>
                    <a:pt x="9816" y="27269"/>
                    <a:pt x="9817" y="27274"/>
                    <a:pt x="9817" y="27278"/>
                  </a:cubicBezTo>
                  <a:cubicBezTo>
                    <a:pt x="9820" y="27284"/>
                    <a:pt x="9821" y="27289"/>
                    <a:pt x="9823" y="27296"/>
                  </a:cubicBezTo>
                  <a:cubicBezTo>
                    <a:pt x="9825" y="27300"/>
                    <a:pt x="9827" y="27305"/>
                    <a:pt x="9830" y="27309"/>
                  </a:cubicBezTo>
                  <a:cubicBezTo>
                    <a:pt x="9832" y="27315"/>
                    <a:pt x="9835" y="27319"/>
                    <a:pt x="9838" y="27324"/>
                  </a:cubicBezTo>
                  <a:cubicBezTo>
                    <a:pt x="9841" y="27327"/>
                    <a:pt x="9843" y="27332"/>
                    <a:pt x="9847" y="27337"/>
                  </a:cubicBezTo>
                  <a:cubicBezTo>
                    <a:pt x="9849" y="27341"/>
                    <a:pt x="9853" y="27345"/>
                    <a:pt x="9857" y="27349"/>
                  </a:cubicBezTo>
                  <a:cubicBezTo>
                    <a:pt x="9860" y="27353"/>
                    <a:pt x="9863" y="27357"/>
                    <a:pt x="9867" y="27359"/>
                  </a:cubicBezTo>
                  <a:cubicBezTo>
                    <a:pt x="9870" y="27363"/>
                    <a:pt x="9874" y="27366"/>
                    <a:pt x="9879" y="27370"/>
                  </a:cubicBezTo>
                  <a:cubicBezTo>
                    <a:pt x="9883" y="27373"/>
                    <a:pt x="9886" y="27377"/>
                    <a:pt x="9890" y="27379"/>
                  </a:cubicBezTo>
                  <a:cubicBezTo>
                    <a:pt x="9894" y="27382"/>
                    <a:pt x="9900" y="27384"/>
                    <a:pt x="9905" y="27388"/>
                  </a:cubicBezTo>
                  <a:cubicBezTo>
                    <a:pt x="9907" y="27389"/>
                    <a:pt x="9909" y="27390"/>
                    <a:pt x="9911" y="27391"/>
                  </a:cubicBezTo>
                  <a:cubicBezTo>
                    <a:pt x="9915" y="27393"/>
                    <a:pt x="9916" y="27394"/>
                    <a:pt x="9918" y="27394"/>
                  </a:cubicBezTo>
                  <a:cubicBezTo>
                    <a:pt x="9923" y="27396"/>
                    <a:pt x="9928" y="27398"/>
                    <a:pt x="9936" y="27399"/>
                  </a:cubicBezTo>
                  <a:cubicBezTo>
                    <a:pt x="9939" y="27400"/>
                    <a:pt x="9944" y="27401"/>
                    <a:pt x="9948" y="27403"/>
                  </a:cubicBezTo>
                  <a:lnTo>
                    <a:pt x="9949" y="27403"/>
                  </a:lnTo>
                  <a:lnTo>
                    <a:pt x="9976" y="27409"/>
                  </a:lnTo>
                  <a:lnTo>
                    <a:pt x="9976" y="27405"/>
                  </a:lnTo>
                  <a:lnTo>
                    <a:pt x="10162" y="27405"/>
                  </a:lnTo>
                  <a:lnTo>
                    <a:pt x="10162" y="27233"/>
                  </a:lnTo>
                  <a:lnTo>
                    <a:pt x="10249" y="27233"/>
                  </a:lnTo>
                  <a:lnTo>
                    <a:pt x="10249" y="27405"/>
                  </a:lnTo>
                  <a:lnTo>
                    <a:pt x="10434" y="27405"/>
                  </a:lnTo>
                  <a:lnTo>
                    <a:pt x="10434" y="27409"/>
                  </a:lnTo>
                  <a:lnTo>
                    <a:pt x="10461" y="27403"/>
                  </a:lnTo>
                  <a:lnTo>
                    <a:pt x="10463" y="27403"/>
                  </a:lnTo>
                  <a:cubicBezTo>
                    <a:pt x="10466" y="27401"/>
                    <a:pt x="10471" y="27400"/>
                    <a:pt x="10476" y="27399"/>
                  </a:cubicBezTo>
                  <a:cubicBezTo>
                    <a:pt x="10481" y="27398"/>
                    <a:pt x="10487" y="27396"/>
                    <a:pt x="10492" y="27394"/>
                  </a:cubicBezTo>
                  <a:cubicBezTo>
                    <a:pt x="10498" y="27393"/>
                    <a:pt x="10502" y="27390"/>
                    <a:pt x="10506" y="27388"/>
                  </a:cubicBezTo>
                  <a:cubicBezTo>
                    <a:pt x="10511" y="27384"/>
                    <a:pt x="10516" y="27382"/>
                    <a:pt x="10521" y="27379"/>
                  </a:cubicBezTo>
                  <a:cubicBezTo>
                    <a:pt x="10524" y="27377"/>
                    <a:pt x="10528" y="27374"/>
                    <a:pt x="10532" y="27370"/>
                  </a:cubicBezTo>
                  <a:cubicBezTo>
                    <a:pt x="10537" y="27367"/>
                    <a:pt x="10540" y="27363"/>
                    <a:pt x="10544" y="27359"/>
                  </a:cubicBezTo>
                  <a:lnTo>
                    <a:pt x="10555" y="27349"/>
                  </a:lnTo>
                  <a:cubicBezTo>
                    <a:pt x="10559" y="27345"/>
                    <a:pt x="10561" y="27341"/>
                    <a:pt x="10565" y="27337"/>
                  </a:cubicBezTo>
                  <a:cubicBezTo>
                    <a:pt x="10568" y="27333"/>
                    <a:pt x="10570" y="27330"/>
                    <a:pt x="10575" y="27325"/>
                  </a:cubicBezTo>
                  <a:cubicBezTo>
                    <a:pt x="10577" y="27321"/>
                    <a:pt x="10580" y="27316"/>
                    <a:pt x="10582" y="27311"/>
                  </a:cubicBezTo>
                  <a:cubicBezTo>
                    <a:pt x="10585" y="27306"/>
                    <a:pt x="10586" y="27301"/>
                    <a:pt x="10589" y="27298"/>
                  </a:cubicBezTo>
                  <a:cubicBezTo>
                    <a:pt x="10592" y="27293"/>
                    <a:pt x="10593" y="27285"/>
                    <a:pt x="10595" y="27279"/>
                  </a:cubicBezTo>
                  <a:cubicBezTo>
                    <a:pt x="10596" y="27275"/>
                    <a:pt x="10597" y="27272"/>
                    <a:pt x="10597" y="27267"/>
                  </a:cubicBezTo>
                  <a:cubicBezTo>
                    <a:pt x="10600" y="27257"/>
                    <a:pt x="10600" y="27246"/>
                    <a:pt x="10600" y="27236"/>
                  </a:cubicBezTo>
                  <a:lnTo>
                    <a:pt x="10600" y="27105"/>
                  </a:lnTo>
                  <a:lnTo>
                    <a:pt x="11051" y="27105"/>
                  </a:lnTo>
                  <a:cubicBezTo>
                    <a:pt x="12262" y="27105"/>
                    <a:pt x="13245" y="26120"/>
                    <a:pt x="13245" y="24911"/>
                  </a:cubicBezTo>
                  <a:lnTo>
                    <a:pt x="13245" y="24828"/>
                  </a:lnTo>
                  <a:cubicBezTo>
                    <a:pt x="13258" y="24847"/>
                    <a:pt x="13273" y="24865"/>
                    <a:pt x="13291" y="24880"/>
                  </a:cubicBezTo>
                  <a:cubicBezTo>
                    <a:pt x="13317" y="24900"/>
                    <a:pt x="13358" y="24907"/>
                    <a:pt x="13405" y="24917"/>
                  </a:cubicBezTo>
                  <a:cubicBezTo>
                    <a:pt x="13447" y="24925"/>
                    <a:pt x="13490" y="24934"/>
                    <a:pt x="13521" y="24949"/>
                  </a:cubicBezTo>
                  <a:cubicBezTo>
                    <a:pt x="13553" y="24967"/>
                    <a:pt x="13582" y="24999"/>
                    <a:pt x="13613" y="25028"/>
                  </a:cubicBezTo>
                  <a:cubicBezTo>
                    <a:pt x="13646" y="25063"/>
                    <a:pt x="13675" y="25092"/>
                    <a:pt x="13704" y="25102"/>
                  </a:cubicBezTo>
                  <a:cubicBezTo>
                    <a:pt x="13727" y="25111"/>
                    <a:pt x="13750" y="25116"/>
                    <a:pt x="13772" y="25116"/>
                  </a:cubicBezTo>
                  <a:cubicBezTo>
                    <a:pt x="13808" y="25116"/>
                    <a:pt x="13841" y="25104"/>
                    <a:pt x="13869" y="25086"/>
                  </a:cubicBezTo>
                  <a:cubicBezTo>
                    <a:pt x="13888" y="25089"/>
                    <a:pt x="13908" y="25090"/>
                    <a:pt x="13927" y="25094"/>
                  </a:cubicBezTo>
                  <a:cubicBezTo>
                    <a:pt x="13945" y="25097"/>
                    <a:pt x="13964" y="25105"/>
                    <a:pt x="13981" y="25113"/>
                  </a:cubicBezTo>
                  <a:cubicBezTo>
                    <a:pt x="13983" y="25118"/>
                    <a:pt x="13986" y="25123"/>
                    <a:pt x="13988" y="25128"/>
                  </a:cubicBezTo>
                  <a:cubicBezTo>
                    <a:pt x="14019" y="25170"/>
                    <a:pt x="14067" y="25197"/>
                    <a:pt x="14123" y="25205"/>
                  </a:cubicBezTo>
                  <a:lnTo>
                    <a:pt x="14133" y="25205"/>
                  </a:lnTo>
                  <a:cubicBezTo>
                    <a:pt x="14160" y="25205"/>
                    <a:pt x="14196" y="25194"/>
                    <a:pt x="14240" y="25178"/>
                  </a:cubicBezTo>
                  <a:lnTo>
                    <a:pt x="14249" y="25175"/>
                  </a:lnTo>
                  <a:cubicBezTo>
                    <a:pt x="14286" y="25162"/>
                    <a:pt x="14325" y="25148"/>
                    <a:pt x="14360" y="25144"/>
                  </a:cubicBezTo>
                  <a:lnTo>
                    <a:pt x="14368" y="25144"/>
                  </a:lnTo>
                  <a:cubicBezTo>
                    <a:pt x="14400" y="25144"/>
                    <a:pt x="14440" y="25153"/>
                    <a:pt x="14477" y="25160"/>
                  </a:cubicBezTo>
                  <a:cubicBezTo>
                    <a:pt x="14512" y="25169"/>
                    <a:pt x="14546" y="25175"/>
                    <a:pt x="14576" y="25175"/>
                  </a:cubicBezTo>
                  <a:cubicBezTo>
                    <a:pt x="14587" y="25175"/>
                    <a:pt x="14598" y="25174"/>
                    <a:pt x="14605" y="25171"/>
                  </a:cubicBezTo>
                  <a:cubicBezTo>
                    <a:pt x="14662" y="25157"/>
                    <a:pt x="14709" y="25120"/>
                    <a:pt x="14731" y="25070"/>
                  </a:cubicBezTo>
                  <a:cubicBezTo>
                    <a:pt x="14734" y="25064"/>
                    <a:pt x="14735" y="25059"/>
                    <a:pt x="14736" y="25054"/>
                  </a:cubicBezTo>
                  <a:cubicBezTo>
                    <a:pt x="14752" y="25043"/>
                    <a:pt x="14768" y="25033"/>
                    <a:pt x="14788" y="25023"/>
                  </a:cubicBezTo>
                  <a:cubicBezTo>
                    <a:pt x="14806" y="25015"/>
                    <a:pt x="14826" y="25007"/>
                    <a:pt x="14845" y="25002"/>
                  </a:cubicBezTo>
                  <a:cubicBezTo>
                    <a:pt x="14860" y="25007"/>
                    <a:pt x="14877" y="25011"/>
                    <a:pt x="14895" y="25011"/>
                  </a:cubicBezTo>
                  <a:cubicBezTo>
                    <a:pt x="14940" y="25011"/>
                    <a:pt x="14982" y="24995"/>
                    <a:pt x="15017" y="24965"/>
                  </a:cubicBezTo>
                  <a:cubicBezTo>
                    <a:pt x="15046" y="24943"/>
                    <a:pt x="15067" y="24897"/>
                    <a:pt x="15088" y="24848"/>
                  </a:cubicBezTo>
                  <a:cubicBezTo>
                    <a:pt x="15105" y="24811"/>
                    <a:pt x="15121" y="24774"/>
                    <a:pt x="15142" y="24748"/>
                  </a:cubicBezTo>
                  <a:cubicBezTo>
                    <a:pt x="15164" y="24721"/>
                    <a:pt x="15199" y="24695"/>
                    <a:pt x="15232" y="24670"/>
                  </a:cubicBezTo>
                  <a:cubicBezTo>
                    <a:pt x="15273" y="24638"/>
                    <a:pt x="15310" y="24612"/>
                    <a:pt x="15324" y="24582"/>
                  </a:cubicBezTo>
                  <a:cubicBezTo>
                    <a:pt x="15349" y="24532"/>
                    <a:pt x="15353" y="24475"/>
                    <a:pt x="15333" y="24426"/>
                  </a:cubicBezTo>
                  <a:cubicBezTo>
                    <a:pt x="15331" y="24421"/>
                    <a:pt x="15328" y="24417"/>
                    <a:pt x="15326" y="24412"/>
                  </a:cubicBezTo>
                  <a:cubicBezTo>
                    <a:pt x="15328" y="24394"/>
                    <a:pt x="15331" y="24374"/>
                    <a:pt x="15337" y="24356"/>
                  </a:cubicBezTo>
                  <a:cubicBezTo>
                    <a:pt x="15343" y="24337"/>
                    <a:pt x="15353" y="24321"/>
                    <a:pt x="15362" y="24304"/>
                  </a:cubicBezTo>
                  <a:cubicBezTo>
                    <a:pt x="15414" y="24282"/>
                    <a:pt x="15453" y="24232"/>
                    <a:pt x="15465" y="24173"/>
                  </a:cubicBezTo>
                  <a:cubicBezTo>
                    <a:pt x="15472" y="24145"/>
                    <a:pt x="15463" y="24105"/>
                    <a:pt x="15453" y="24061"/>
                  </a:cubicBezTo>
                  <a:cubicBezTo>
                    <a:pt x="15444" y="24021"/>
                    <a:pt x="15433" y="23976"/>
                    <a:pt x="15437" y="23940"/>
                  </a:cubicBezTo>
                  <a:cubicBezTo>
                    <a:pt x="15442" y="23904"/>
                    <a:pt x="15462" y="23861"/>
                    <a:pt x="15479" y="23824"/>
                  </a:cubicBezTo>
                  <a:cubicBezTo>
                    <a:pt x="15498" y="23784"/>
                    <a:pt x="15515" y="23749"/>
                    <a:pt x="15515" y="23720"/>
                  </a:cubicBezTo>
                  <a:cubicBezTo>
                    <a:pt x="15515" y="23668"/>
                    <a:pt x="15496" y="23620"/>
                    <a:pt x="15464" y="23586"/>
                  </a:cubicBezTo>
                  <a:cubicBezTo>
                    <a:pt x="15457" y="23578"/>
                    <a:pt x="15449" y="23573"/>
                    <a:pt x="15443" y="23568"/>
                  </a:cubicBezTo>
                  <a:cubicBezTo>
                    <a:pt x="15437" y="23551"/>
                    <a:pt x="15432" y="23534"/>
                    <a:pt x="15430" y="23514"/>
                  </a:cubicBezTo>
                  <a:cubicBezTo>
                    <a:pt x="15428" y="23494"/>
                    <a:pt x="15430" y="23477"/>
                    <a:pt x="15432" y="23459"/>
                  </a:cubicBezTo>
                  <a:lnTo>
                    <a:pt x="15444" y="23447"/>
                  </a:lnTo>
                  <a:cubicBezTo>
                    <a:pt x="15474" y="23408"/>
                    <a:pt x="15488" y="23357"/>
                    <a:pt x="15481" y="23307"/>
                  </a:cubicBezTo>
                  <a:cubicBezTo>
                    <a:pt x="15477" y="23281"/>
                    <a:pt x="15458" y="23251"/>
                    <a:pt x="15437" y="23218"/>
                  </a:cubicBezTo>
                  <a:cubicBezTo>
                    <a:pt x="15415" y="23182"/>
                    <a:pt x="15390" y="23141"/>
                    <a:pt x="15384" y="23104"/>
                  </a:cubicBezTo>
                  <a:lnTo>
                    <a:pt x="15384" y="23103"/>
                  </a:lnTo>
                  <a:cubicBezTo>
                    <a:pt x="15378" y="23066"/>
                    <a:pt x="15389" y="23019"/>
                    <a:pt x="15398" y="22977"/>
                  </a:cubicBezTo>
                  <a:cubicBezTo>
                    <a:pt x="15407" y="22940"/>
                    <a:pt x="15415" y="22908"/>
                    <a:pt x="15410" y="22882"/>
                  </a:cubicBezTo>
                  <a:cubicBezTo>
                    <a:pt x="15399" y="22824"/>
                    <a:pt x="15362" y="22779"/>
                    <a:pt x="15315" y="22754"/>
                  </a:cubicBezTo>
                  <a:cubicBezTo>
                    <a:pt x="15309" y="22738"/>
                    <a:pt x="15303" y="22722"/>
                    <a:pt x="15299" y="22705"/>
                  </a:cubicBezTo>
                  <a:cubicBezTo>
                    <a:pt x="15296" y="22687"/>
                    <a:pt x="15295" y="22670"/>
                    <a:pt x="15295" y="22654"/>
                  </a:cubicBezTo>
                  <a:cubicBezTo>
                    <a:pt x="15299" y="22648"/>
                    <a:pt x="15304" y="22643"/>
                    <a:pt x="15309" y="22638"/>
                  </a:cubicBezTo>
                  <a:cubicBezTo>
                    <a:pt x="15336" y="22597"/>
                    <a:pt x="15346" y="22548"/>
                    <a:pt x="15336" y="22500"/>
                  </a:cubicBezTo>
                  <a:cubicBezTo>
                    <a:pt x="15331" y="22474"/>
                    <a:pt x="15312" y="22447"/>
                    <a:pt x="15291" y="22415"/>
                  </a:cubicBezTo>
                  <a:cubicBezTo>
                    <a:pt x="15268" y="22379"/>
                    <a:pt x="15240" y="22339"/>
                    <a:pt x="15233" y="22304"/>
                  </a:cubicBezTo>
                  <a:lnTo>
                    <a:pt x="15233" y="22302"/>
                  </a:lnTo>
                  <a:cubicBezTo>
                    <a:pt x="15226" y="22265"/>
                    <a:pt x="15237" y="22220"/>
                    <a:pt x="15246" y="22179"/>
                  </a:cubicBezTo>
                  <a:cubicBezTo>
                    <a:pt x="15254" y="22142"/>
                    <a:pt x="15262" y="22109"/>
                    <a:pt x="15257" y="22085"/>
                  </a:cubicBezTo>
                  <a:cubicBezTo>
                    <a:pt x="15246" y="22028"/>
                    <a:pt x="15210" y="21981"/>
                    <a:pt x="15162" y="21958"/>
                  </a:cubicBezTo>
                  <a:cubicBezTo>
                    <a:pt x="15156" y="21942"/>
                    <a:pt x="15150" y="21926"/>
                    <a:pt x="15147" y="21910"/>
                  </a:cubicBezTo>
                  <a:cubicBezTo>
                    <a:pt x="15145" y="21893"/>
                    <a:pt x="15143" y="21875"/>
                    <a:pt x="15145" y="21858"/>
                  </a:cubicBezTo>
                  <a:cubicBezTo>
                    <a:pt x="15180" y="21819"/>
                    <a:pt x="15198" y="21762"/>
                    <a:pt x="15187" y="21705"/>
                  </a:cubicBezTo>
                  <a:cubicBezTo>
                    <a:pt x="15182" y="21680"/>
                    <a:pt x="15164" y="21654"/>
                    <a:pt x="15143" y="21622"/>
                  </a:cubicBezTo>
                  <a:cubicBezTo>
                    <a:pt x="15120" y="21587"/>
                    <a:pt x="15092" y="21547"/>
                    <a:pt x="15085" y="21510"/>
                  </a:cubicBezTo>
                  <a:cubicBezTo>
                    <a:pt x="15079" y="21473"/>
                    <a:pt x="15090" y="21427"/>
                    <a:pt x="15100" y="21385"/>
                  </a:cubicBezTo>
                  <a:cubicBezTo>
                    <a:pt x="15109" y="21348"/>
                    <a:pt x="15117" y="21316"/>
                    <a:pt x="15111" y="21292"/>
                  </a:cubicBezTo>
                  <a:cubicBezTo>
                    <a:pt x="15101" y="21235"/>
                    <a:pt x="15066" y="21188"/>
                    <a:pt x="15020" y="21162"/>
                  </a:cubicBezTo>
                  <a:cubicBezTo>
                    <a:pt x="15013" y="21147"/>
                    <a:pt x="15008" y="21131"/>
                    <a:pt x="15005" y="21114"/>
                  </a:cubicBezTo>
                  <a:cubicBezTo>
                    <a:pt x="15003" y="21097"/>
                    <a:pt x="15003" y="21079"/>
                    <a:pt x="15003" y="21062"/>
                  </a:cubicBezTo>
                  <a:cubicBezTo>
                    <a:pt x="15038" y="21023"/>
                    <a:pt x="15057" y="20967"/>
                    <a:pt x="15047" y="20910"/>
                  </a:cubicBezTo>
                  <a:cubicBezTo>
                    <a:pt x="15043" y="20886"/>
                    <a:pt x="15026" y="20860"/>
                    <a:pt x="15005" y="20826"/>
                  </a:cubicBezTo>
                  <a:cubicBezTo>
                    <a:pt x="14989" y="20803"/>
                    <a:pt x="14973" y="20776"/>
                    <a:pt x="14963" y="20751"/>
                  </a:cubicBezTo>
                  <a:cubicBezTo>
                    <a:pt x="14957" y="20738"/>
                    <a:pt x="14952" y="20726"/>
                    <a:pt x="14951" y="20713"/>
                  </a:cubicBezTo>
                  <a:cubicBezTo>
                    <a:pt x="14946" y="20683"/>
                    <a:pt x="14953" y="20646"/>
                    <a:pt x="14963" y="20610"/>
                  </a:cubicBezTo>
                  <a:cubicBezTo>
                    <a:pt x="14964" y="20602"/>
                    <a:pt x="14967" y="20596"/>
                    <a:pt x="14968" y="20588"/>
                  </a:cubicBezTo>
                  <a:cubicBezTo>
                    <a:pt x="14978" y="20552"/>
                    <a:pt x="14987" y="20520"/>
                    <a:pt x="14983" y="20496"/>
                  </a:cubicBezTo>
                  <a:cubicBezTo>
                    <a:pt x="14980" y="20475"/>
                    <a:pt x="14972" y="20454"/>
                    <a:pt x="14962" y="20435"/>
                  </a:cubicBezTo>
                  <a:cubicBezTo>
                    <a:pt x="14946" y="20404"/>
                    <a:pt x="14922" y="20381"/>
                    <a:pt x="14893" y="20364"/>
                  </a:cubicBezTo>
                  <a:cubicBezTo>
                    <a:pt x="14887" y="20348"/>
                    <a:pt x="14883" y="20330"/>
                    <a:pt x="14879" y="20315"/>
                  </a:cubicBezTo>
                  <a:cubicBezTo>
                    <a:pt x="14877" y="20298"/>
                    <a:pt x="14877" y="20281"/>
                    <a:pt x="14878" y="20264"/>
                  </a:cubicBezTo>
                  <a:cubicBezTo>
                    <a:pt x="14915" y="20225"/>
                    <a:pt x="14936" y="20171"/>
                    <a:pt x="14928" y="20113"/>
                  </a:cubicBezTo>
                  <a:cubicBezTo>
                    <a:pt x="14926" y="20088"/>
                    <a:pt x="14909" y="20060"/>
                    <a:pt x="14889" y="20029"/>
                  </a:cubicBezTo>
                  <a:cubicBezTo>
                    <a:pt x="14867" y="19992"/>
                    <a:pt x="14843" y="19951"/>
                    <a:pt x="14837" y="19914"/>
                  </a:cubicBezTo>
                  <a:cubicBezTo>
                    <a:pt x="14834" y="19877"/>
                    <a:pt x="14847" y="19832"/>
                    <a:pt x="14860" y="19790"/>
                  </a:cubicBezTo>
                  <a:cubicBezTo>
                    <a:pt x="14870" y="19755"/>
                    <a:pt x="14882" y="19723"/>
                    <a:pt x="14878" y="19700"/>
                  </a:cubicBezTo>
                  <a:cubicBezTo>
                    <a:pt x="14872" y="19642"/>
                    <a:pt x="14840" y="19594"/>
                    <a:pt x="14795" y="19565"/>
                  </a:cubicBezTo>
                  <a:cubicBezTo>
                    <a:pt x="14790" y="19549"/>
                    <a:pt x="14787" y="19532"/>
                    <a:pt x="14785" y="19515"/>
                  </a:cubicBezTo>
                  <a:cubicBezTo>
                    <a:pt x="14783" y="19497"/>
                    <a:pt x="14783" y="19480"/>
                    <a:pt x="14787" y="19463"/>
                  </a:cubicBezTo>
                  <a:cubicBezTo>
                    <a:pt x="14825" y="19427"/>
                    <a:pt x="14847" y="19374"/>
                    <a:pt x="14843" y="19316"/>
                  </a:cubicBezTo>
                  <a:cubicBezTo>
                    <a:pt x="14840" y="19291"/>
                    <a:pt x="14826" y="19263"/>
                    <a:pt x="14808" y="19230"/>
                  </a:cubicBezTo>
                  <a:cubicBezTo>
                    <a:pt x="14788" y="19193"/>
                    <a:pt x="14763" y="19149"/>
                    <a:pt x="14761" y="19112"/>
                  </a:cubicBezTo>
                  <a:cubicBezTo>
                    <a:pt x="14758" y="19075"/>
                    <a:pt x="14774" y="19030"/>
                    <a:pt x="14789" y="18990"/>
                  </a:cubicBezTo>
                  <a:cubicBezTo>
                    <a:pt x="14802" y="18954"/>
                    <a:pt x="14813" y="18925"/>
                    <a:pt x="14811" y="18900"/>
                  </a:cubicBezTo>
                  <a:cubicBezTo>
                    <a:pt x="14808" y="18842"/>
                    <a:pt x="14778" y="18793"/>
                    <a:pt x="14735" y="18762"/>
                  </a:cubicBezTo>
                  <a:cubicBezTo>
                    <a:pt x="14731" y="18746"/>
                    <a:pt x="14727" y="18729"/>
                    <a:pt x="14727" y="18712"/>
                  </a:cubicBezTo>
                  <a:cubicBezTo>
                    <a:pt x="14725" y="18695"/>
                    <a:pt x="14729" y="18678"/>
                    <a:pt x="14731" y="18662"/>
                  </a:cubicBezTo>
                  <a:cubicBezTo>
                    <a:pt x="14772" y="18627"/>
                    <a:pt x="14797" y="18574"/>
                    <a:pt x="14795" y="18519"/>
                  </a:cubicBezTo>
                  <a:cubicBezTo>
                    <a:pt x="14794" y="18493"/>
                    <a:pt x="14781" y="18464"/>
                    <a:pt x="14766" y="18431"/>
                  </a:cubicBezTo>
                  <a:cubicBezTo>
                    <a:pt x="14747" y="18393"/>
                    <a:pt x="14727" y="18350"/>
                    <a:pt x="14725" y="18311"/>
                  </a:cubicBezTo>
                  <a:cubicBezTo>
                    <a:pt x="14725" y="18274"/>
                    <a:pt x="14744" y="18230"/>
                    <a:pt x="14761" y="18192"/>
                  </a:cubicBezTo>
                  <a:cubicBezTo>
                    <a:pt x="14776" y="18157"/>
                    <a:pt x="14789" y="18128"/>
                    <a:pt x="14789" y="18103"/>
                  </a:cubicBezTo>
                  <a:cubicBezTo>
                    <a:pt x="14789" y="18046"/>
                    <a:pt x="14762" y="17994"/>
                    <a:pt x="14721" y="17962"/>
                  </a:cubicBezTo>
                  <a:cubicBezTo>
                    <a:pt x="14718" y="17945"/>
                    <a:pt x="14716" y="17928"/>
                    <a:pt x="14716" y="17910"/>
                  </a:cubicBezTo>
                  <a:cubicBezTo>
                    <a:pt x="14716" y="17893"/>
                    <a:pt x="14719" y="17876"/>
                    <a:pt x="14723" y="17859"/>
                  </a:cubicBezTo>
                  <a:cubicBezTo>
                    <a:pt x="14766" y="17826"/>
                    <a:pt x="14794" y="17776"/>
                    <a:pt x="14795" y="17718"/>
                  </a:cubicBezTo>
                  <a:cubicBezTo>
                    <a:pt x="14795" y="17693"/>
                    <a:pt x="14783" y="17662"/>
                    <a:pt x="14769" y="17629"/>
                  </a:cubicBezTo>
                  <a:cubicBezTo>
                    <a:pt x="14753" y="17588"/>
                    <a:pt x="14735" y="17544"/>
                    <a:pt x="14736" y="17507"/>
                  </a:cubicBezTo>
                  <a:cubicBezTo>
                    <a:pt x="14736" y="17499"/>
                    <a:pt x="14737" y="17491"/>
                    <a:pt x="14740" y="17483"/>
                  </a:cubicBezTo>
                  <a:cubicBezTo>
                    <a:pt x="14769" y="17492"/>
                    <a:pt x="14800" y="17498"/>
                    <a:pt x="14832" y="17498"/>
                  </a:cubicBezTo>
                  <a:cubicBezTo>
                    <a:pt x="14868" y="17498"/>
                    <a:pt x="14911" y="17481"/>
                    <a:pt x="14962" y="17460"/>
                  </a:cubicBezTo>
                  <a:cubicBezTo>
                    <a:pt x="14971" y="17456"/>
                    <a:pt x="14979" y="17453"/>
                    <a:pt x="14988" y="17449"/>
                  </a:cubicBezTo>
                  <a:cubicBezTo>
                    <a:pt x="15061" y="17419"/>
                    <a:pt x="15142" y="17383"/>
                    <a:pt x="15214" y="17383"/>
                  </a:cubicBezTo>
                  <a:cubicBezTo>
                    <a:pt x="15284" y="17383"/>
                    <a:pt x="15367" y="17418"/>
                    <a:pt x="15438" y="17449"/>
                  </a:cubicBezTo>
                  <a:cubicBezTo>
                    <a:pt x="15500" y="17476"/>
                    <a:pt x="15553" y="17498"/>
                    <a:pt x="15594" y="17498"/>
                  </a:cubicBezTo>
                  <a:cubicBezTo>
                    <a:pt x="15696" y="17498"/>
                    <a:pt x="15786" y="17450"/>
                    <a:pt x="15842" y="17378"/>
                  </a:cubicBezTo>
                  <a:cubicBezTo>
                    <a:pt x="15875" y="17370"/>
                    <a:pt x="15909" y="17366"/>
                    <a:pt x="15944" y="17366"/>
                  </a:cubicBezTo>
                  <a:cubicBezTo>
                    <a:pt x="15979" y="17366"/>
                    <a:pt x="16014" y="17370"/>
                    <a:pt x="16047" y="17378"/>
                  </a:cubicBezTo>
                  <a:cubicBezTo>
                    <a:pt x="16103" y="17450"/>
                    <a:pt x="16192" y="17498"/>
                    <a:pt x="16294" y="17498"/>
                  </a:cubicBezTo>
                  <a:cubicBezTo>
                    <a:pt x="16335" y="17498"/>
                    <a:pt x="16390" y="17476"/>
                    <a:pt x="16450" y="17449"/>
                  </a:cubicBezTo>
                  <a:cubicBezTo>
                    <a:pt x="16522" y="17419"/>
                    <a:pt x="16604" y="17383"/>
                    <a:pt x="16675" y="17383"/>
                  </a:cubicBezTo>
                  <a:cubicBezTo>
                    <a:pt x="16746" y="17383"/>
                    <a:pt x="16828" y="17418"/>
                    <a:pt x="16900" y="17449"/>
                  </a:cubicBezTo>
                  <a:cubicBezTo>
                    <a:pt x="16962" y="17476"/>
                    <a:pt x="17015" y="17498"/>
                    <a:pt x="17056" y="17498"/>
                  </a:cubicBezTo>
                  <a:cubicBezTo>
                    <a:pt x="17157" y="17498"/>
                    <a:pt x="17248" y="17450"/>
                    <a:pt x="17304" y="17378"/>
                  </a:cubicBezTo>
                  <a:cubicBezTo>
                    <a:pt x="17337" y="17370"/>
                    <a:pt x="17371" y="17366"/>
                    <a:pt x="17405" y="17366"/>
                  </a:cubicBezTo>
                  <a:cubicBezTo>
                    <a:pt x="17440" y="17366"/>
                    <a:pt x="17475" y="17370"/>
                    <a:pt x="17508" y="17378"/>
                  </a:cubicBezTo>
                  <a:cubicBezTo>
                    <a:pt x="17564" y="17450"/>
                    <a:pt x="17654" y="17498"/>
                    <a:pt x="17756" y="17498"/>
                  </a:cubicBezTo>
                  <a:cubicBezTo>
                    <a:pt x="17796" y="17498"/>
                    <a:pt x="17851" y="17476"/>
                    <a:pt x="17911" y="17449"/>
                  </a:cubicBezTo>
                  <a:cubicBezTo>
                    <a:pt x="17984" y="17419"/>
                    <a:pt x="18065" y="17383"/>
                    <a:pt x="18137" y="17383"/>
                  </a:cubicBezTo>
                  <a:cubicBezTo>
                    <a:pt x="18208" y="17383"/>
                    <a:pt x="18290" y="17418"/>
                    <a:pt x="18363" y="17449"/>
                  </a:cubicBezTo>
                  <a:cubicBezTo>
                    <a:pt x="18423" y="17476"/>
                    <a:pt x="18477" y="17498"/>
                    <a:pt x="18518" y="17498"/>
                  </a:cubicBezTo>
                  <a:cubicBezTo>
                    <a:pt x="18619" y="17498"/>
                    <a:pt x="18711" y="17450"/>
                    <a:pt x="18766" y="17378"/>
                  </a:cubicBezTo>
                  <a:cubicBezTo>
                    <a:pt x="18799" y="17370"/>
                    <a:pt x="18833" y="17366"/>
                    <a:pt x="18868" y="17366"/>
                  </a:cubicBezTo>
                  <a:cubicBezTo>
                    <a:pt x="18902" y="17366"/>
                    <a:pt x="18937" y="17370"/>
                    <a:pt x="18970" y="17378"/>
                  </a:cubicBezTo>
                  <a:cubicBezTo>
                    <a:pt x="19027" y="17450"/>
                    <a:pt x="19117" y="17498"/>
                    <a:pt x="19218" y="17498"/>
                  </a:cubicBezTo>
                  <a:cubicBezTo>
                    <a:pt x="19259" y="17498"/>
                    <a:pt x="19313" y="17476"/>
                    <a:pt x="19373" y="17449"/>
                  </a:cubicBezTo>
                  <a:cubicBezTo>
                    <a:pt x="19446" y="17419"/>
                    <a:pt x="19528" y="17383"/>
                    <a:pt x="19599" y="17383"/>
                  </a:cubicBezTo>
                  <a:cubicBezTo>
                    <a:pt x="19670" y="17383"/>
                    <a:pt x="19752" y="17418"/>
                    <a:pt x="19824" y="17449"/>
                  </a:cubicBezTo>
                  <a:cubicBezTo>
                    <a:pt x="19887" y="17476"/>
                    <a:pt x="19939" y="17498"/>
                    <a:pt x="19979" y="17498"/>
                  </a:cubicBezTo>
                  <a:cubicBezTo>
                    <a:pt x="20062" y="17498"/>
                    <a:pt x="20140" y="17467"/>
                    <a:pt x="20198" y="17413"/>
                  </a:cubicBezTo>
                  <a:cubicBezTo>
                    <a:pt x="20209" y="17403"/>
                    <a:pt x="20220" y="17390"/>
                    <a:pt x="20230" y="17378"/>
                  </a:cubicBezTo>
                  <a:cubicBezTo>
                    <a:pt x="20264" y="17370"/>
                    <a:pt x="20300" y="17364"/>
                    <a:pt x="20341" y="17361"/>
                  </a:cubicBezTo>
                  <a:cubicBezTo>
                    <a:pt x="20352" y="17360"/>
                    <a:pt x="20362" y="17360"/>
                    <a:pt x="20373" y="17360"/>
                  </a:cubicBezTo>
                  <a:cubicBezTo>
                    <a:pt x="20400" y="17360"/>
                    <a:pt x="20426" y="17362"/>
                    <a:pt x="20452" y="17364"/>
                  </a:cubicBezTo>
                  <a:cubicBezTo>
                    <a:pt x="20505" y="17414"/>
                    <a:pt x="20579" y="17446"/>
                    <a:pt x="20664" y="17446"/>
                  </a:cubicBezTo>
                  <a:cubicBezTo>
                    <a:pt x="20690" y="17446"/>
                    <a:pt x="20716" y="17444"/>
                    <a:pt x="20742" y="17438"/>
                  </a:cubicBezTo>
                  <a:cubicBezTo>
                    <a:pt x="20797" y="17425"/>
                    <a:pt x="20860" y="17375"/>
                    <a:pt x="20928" y="17322"/>
                  </a:cubicBezTo>
                  <a:cubicBezTo>
                    <a:pt x="20989" y="17274"/>
                    <a:pt x="21050" y="17225"/>
                    <a:pt x="21110" y="17198"/>
                  </a:cubicBezTo>
                  <a:cubicBezTo>
                    <a:pt x="21164" y="17175"/>
                    <a:pt x="21232" y="17164"/>
                    <a:pt x="21298" y="17155"/>
                  </a:cubicBezTo>
                  <a:lnTo>
                    <a:pt x="21333" y="17150"/>
                  </a:lnTo>
                  <a:cubicBezTo>
                    <a:pt x="21426" y="17135"/>
                    <a:pt x="21496" y="17121"/>
                    <a:pt x="21537" y="17092"/>
                  </a:cubicBezTo>
                  <a:cubicBezTo>
                    <a:pt x="21613" y="17039"/>
                    <a:pt x="21666" y="16958"/>
                    <a:pt x="21677" y="16874"/>
                  </a:cubicBezTo>
                  <a:cubicBezTo>
                    <a:pt x="21680" y="16858"/>
                    <a:pt x="21680" y="16840"/>
                    <a:pt x="21679" y="16823"/>
                  </a:cubicBezTo>
                  <a:cubicBezTo>
                    <a:pt x="21700" y="16792"/>
                    <a:pt x="21724" y="16763"/>
                    <a:pt x="21751" y="16734"/>
                  </a:cubicBezTo>
                  <a:cubicBezTo>
                    <a:pt x="21777" y="16707"/>
                    <a:pt x="21807" y="16682"/>
                    <a:pt x="21835" y="16658"/>
                  </a:cubicBezTo>
                  <a:cubicBezTo>
                    <a:pt x="21853" y="16658"/>
                    <a:pt x="21870" y="16657"/>
                    <a:pt x="21887" y="16653"/>
                  </a:cubicBezTo>
                  <a:cubicBezTo>
                    <a:pt x="21971" y="16636"/>
                    <a:pt x="22051" y="16575"/>
                    <a:pt x="22098" y="16494"/>
                  </a:cubicBezTo>
                  <a:cubicBezTo>
                    <a:pt x="22122" y="16454"/>
                    <a:pt x="22135" y="16386"/>
                    <a:pt x="22140" y="16279"/>
                  </a:cubicBezTo>
                  <a:cubicBezTo>
                    <a:pt x="22141" y="16258"/>
                    <a:pt x="22143" y="16236"/>
                    <a:pt x="22143" y="16215"/>
                  </a:cubicBezTo>
                  <a:cubicBezTo>
                    <a:pt x="22145" y="16153"/>
                    <a:pt x="22149" y="16090"/>
                    <a:pt x="22161" y="16037"/>
                  </a:cubicBezTo>
                  <a:cubicBezTo>
                    <a:pt x="22175" y="15984"/>
                    <a:pt x="22199" y="15931"/>
                    <a:pt x="22226" y="15873"/>
                  </a:cubicBezTo>
                  <a:cubicBezTo>
                    <a:pt x="22235" y="15853"/>
                    <a:pt x="22245" y="15833"/>
                    <a:pt x="22252" y="15814"/>
                  </a:cubicBezTo>
                  <a:cubicBezTo>
                    <a:pt x="22296" y="15717"/>
                    <a:pt x="22314" y="15647"/>
                    <a:pt x="22312" y="15600"/>
                  </a:cubicBezTo>
                  <a:cubicBezTo>
                    <a:pt x="22290" y="15492"/>
                    <a:pt x="22244" y="15402"/>
                    <a:pt x="22175" y="15347"/>
                  </a:cubicBezTo>
                  <a:cubicBezTo>
                    <a:pt x="22160" y="15337"/>
                    <a:pt x="22145" y="15328"/>
                    <a:pt x="22130" y="15321"/>
                  </a:cubicBezTo>
                  <a:cubicBezTo>
                    <a:pt x="22113" y="15287"/>
                    <a:pt x="22097" y="15251"/>
                    <a:pt x="22084" y="15214"/>
                  </a:cubicBezTo>
                  <a:cubicBezTo>
                    <a:pt x="22071" y="15177"/>
                    <a:pt x="22060" y="15138"/>
                    <a:pt x="22053" y="15100"/>
                  </a:cubicBezTo>
                  <a:cubicBezTo>
                    <a:pt x="22059" y="15084"/>
                    <a:pt x="22065" y="15068"/>
                    <a:pt x="22071" y="15051"/>
                  </a:cubicBezTo>
                  <a:cubicBezTo>
                    <a:pt x="22092" y="14967"/>
                    <a:pt x="22071" y="14870"/>
                    <a:pt x="22018" y="14792"/>
                  </a:cubicBezTo>
                  <a:cubicBezTo>
                    <a:pt x="21985" y="14744"/>
                    <a:pt x="21912" y="14699"/>
                    <a:pt x="21844" y="14662"/>
                  </a:cubicBezTo>
                  <a:lnTo>
                    <a:pt x="21807" y="14642"/>
                  </a:lnTo>
                  <a:cubicBezTo>
                    <a:pt x="21749" y="14610"/>
                    <a:pt x="21689" y="14578"/>
                    <a:pt x="21645" y="14540"/>
                  </a:cubicBezTo>
                  <a:cubicBezTo>
                    <a:pt x="21597" y="14496"/>
                    <a:pt x="21554" y="14433"/>
                    <a:pt x="21513" y="14371"/>
                  </a:cubicBezTo>
                  <a:cubicBezTo>
                    <a:pt x="21462" y="14296"/>
                    <a:pt x="21415" y="14224"/>
                    <a:pt x="21363" y="14197"/>
                  </a:cubicBezTo>
                  <a:cubicBezTo>
                    <a:pt x="21310" y="14166"/>
                    <a:pt x="21252" y="14151"/>
                    <a:pt x="21195" y="14151"/>
                  </a:cubicBezTo>
                  <a:cubicBezTo>
                    <a:pt x="21147" y="14151"/>
                    <a:pt x="21100" y="14162"/>
                    <a:pt x="21061" y="14184"/>
                  </a:cubicBezTo>
                  <a:cubicBezTo>
                    <a:pt x="21025" y="14177"/>
                    <a:pt x="20989" y="14167"/>
                    <a:pt x="20953" y="14156"/>
                  </a:cubicBezTo>
                  <a:cubicBezTo>
                    <a:pt x="20916" y="14143"/>
                    <a:pt x="20881" y="14127"/>
                    <a:pt x="20850" y="14108"/>
                  </a:cubicBezTo>
                  <a:cubicBezTo>
                    <a:pt x="20846" y="14098"/>
                    <a:pt x="20842" y="14088"/>
                    <a:pt x="20837" y="14079"/>
                  </a:cubicBezTo>
                  <a:cubicBezTo>
                    <a:pt x="20790" y="14001"/>
                    <a:pt x="20709" y="13945"/>
                    <a:pt x="20613" y="13928"/>
                  </a:cubicBezTo>
                  <a:cubicBezTo>
                    <a:pt x="20603" y="13926"/>
                    <a:pt x="20593" y="13925"/>
                    <a:pt x="20582" y="13925"/>
                  </a:cubicBezTo>
                  <a:cubicBezTo>
                    <a:pt x="20531" y="13925"/>
                    <a:pt x="20467" y="13944"/>
                    <a:pt x="20398" y="13963"/>
                  </a:cubicBezTo>
                  <a:cubicBezTo>
                    <a:pt x="20324" y="13984"/>
                    <a:pt x="20247" y="14005"/>
                    <a:pt x="20183" y="14005"/>
                  </a:cubicBezTo>
                  <a:cubicBezTo>
                    <a:pt x="20112" y="14005"/>
                    <a:pt x="20030" y="13970"/>
                    <a:pt x="19957" y="13939"/>
                  </a:cubicBezTo>
                  <a:cubicBezTo>
                    <a:pt x="19897" y="13912"/>
                    <a:pt x="19843" y="13890"/>
                    <a:pt x="19802" y="13890"/>
                  </a:cubicBezTo>
                  <a:cubicBezTo>
                    <a:pt x="19701" y="13890"/>
                    <a:pt x="19609" y="13938"/>
                    <a:pt x="19554" y="14010"/>
                  </a:cubicBezTo>
                  <a:cubicBezTo>
                    <a:pt x="19521" y="14018"/>
                    <a:pt x="19486" y="14022"/>
                    <a:pt x="19452" y="14022"/>
                  </a:cubicBezTo>
                  <a:cubicBezTo>
                    <a:pt x="19417" y="14022"/>
                    <a:pt x="19383" y="14018"/>
                    <a:pt x="19350" y="14010"/>
                  </a:cubicBezTo>
                  <a:cubicBezTo>
                    <a:pt x="19293" y="13938"/>
                    <a:pt x="19203" y="13890"/>
                    <a:pt x="19102" y="13890"/>
                  </a:cubicBezTo>
                  <a:cubicBezTo>
                    <a:pt x="19061" y="13890"/>
                    <a:pt x="19008" y="13912"/>
                    <a:pt x="18947" y="13939"/>
                  </a:cubicBezTo>
                  <a:cubicBezTo>
                    <a:pt x="18874" y="13969"/>
                    <a:pt x="18792" y="14005"/>
                    <a:pt x="18721" y="14005"/>
                  </a:cubicBezTo>
                  <a:cubicBezTo>
                    <a:pt x="18650" y="14005"/>
                    <a:pt x="18568" y="13970"/>
                    <a:pt x="18496" y="13939"/>
                  </a:cubicBezTo>
                  <a:cubicBezTo>
                    <a:pt x="18435" y="13912"/>
                    <a:pt x="18381" y="13890"/>
                    <a:pt x="18341" y="13890"/>
                  </a:cubicBezTo>
                  <a:cubicBezTo>
                    <a:pt x="18238" y="13890"/>
                    <a:pt x="18148" y="13938"/>
                    <a:pt x="18093" y="14010"/>
                  </a:cubicBezTo>
                  <a:cubicBezTo>
                    <a:pt x="18059" y="14018"/>
                    <a:pt x="18024" y="14022"/>
                    <a:pt x="17990" y="14022"/>
                  </a:cubicBezTo>
                  <a:cubicBezTo>
                    <a:pt x="17955" y="14022"/>
                    <a:pt x="17921" y="14018"/>
                    <a:pt x="17888" y="14010"/>
                  </a:cubicBezTo>
                  <a:cubicBezTo>
                    <a:pt x="17831" y="13938"/>
                    <a:pt x="17742" y="13890"/>
                    <a:pt x="17640" y="13890"/>
                  </a:cubicBezTo>
                  <a:cubicBezTo>
                    <a:pt x="17599" y="13890"/>
                    <a:pt x="17545" y="13912"/>
                    <a:pt x="17484" y="13939"/>
                  </a:cubicBezTo>
                  <a:cubicBezTo>
                    <a:pt x="17413" y="13969"/>
                    <a:pt x="17330" y="14005"/>
                    <a:pt x="17260" y="14005"/>
                  </a:cubicBezTo>
                  <a:cubicBezTo>
                    <a:pt x="17188" y="14005"/>
                    <a:pt x="17107" y="13970"/>
                    <a:pt x="17035" y="13940"/>
                  </a:cubicBezTo>
                  <a:cubicBezTo>
                    <a:pt x="16973" y="13913"/>
                    <a:pt x="16920" y="13891"/>
                    <a:pt x="16880" y="13891"/>
                  </a:cubicBezTo>
                  <a:cubicBezTo>
                    <a:pt x="16778" y="13891"/>
                    <a:pt x="16688" y="13939"/>
                    <a:pt x="16632" y="14011"/>
                  </a:cubicBezTo>
                  <a:cubicBezTo>
                    <a:pt x="16599" y="14019"/>
                    <a:pt x="16565" y="14023"/>
                    <a:pt x="16530" y="14023"/>
                  </a:cubicBezTo>
                  <a:cubicBezTo>
                    <a:pt x="16496" y="14023"/>
                    <a:pt x="16461" y="14019"/>
                    <a:pt x="16428" y="14011"/>
                  </a:cubicBezTo>
                  <a:cubicBezTo>
                    <a:pt x="16371" y="13939"/>
                    <a:pt x="16281" y="13891"/>
                    <a:pt x="16180" y="13891"/>
                  </a:cubicBezTo>
                  <a:cubicBezTo>
                    <a:pt x="16139" y="13891"/>
                    <a:pt x="16085" y="13913"/>
                    <a:pt x="16024" y="13940"/>
                  </a:cubicBezTo>
                  <a:cubicBezTo>
                    <a:pt x="15952" y="13970"/>
                    <a:pt x="15870" y="14006"/>
                    <a:pt x="15799" y="14006"/>
                  </a:cubicBezTo>
                  <a:cubicBezTo>
                    <a:pt x="15727" y="14006"/>
                    <a:pt x="15646" y="13971"/>
                    <a:pt x="15573" y="13940"/>
                  </a:cubicBezTo>
                  <a:cubicBezTo>
                    <a:pt x="15512" y="13913"/>
                    <a:pt x="15458" y="13891"/>
                    <a:pt x="15417" y="13891"/>
                  </a:cubicBezTo>
                  <a:cubicBezTo>
                    <a:pt x="15316" y="13891"/>
                    <a:pt x="15225" y="13939"/>
                    <a:pt x="15169" y="14011"/>
                  </a:cubicBezTo>
                  <a:cubicBezTo>
                    <a:pt x="15137" y="14019"/>
                    <a:pt x="15104" y="14023"/>
                    <a:pt x="15069" y="14024"/>
                  </a:cubicBezTo>
                  <a:cubicBezTo>
                    <a:pt x="15063" y="13990"/>
                    <a:pt x="15047" y="13959"/>
                    <a:pt x="15024" y="13933"/>
                  </a:cubicBezTo>
                  <a:cubicBezTo>
                    <a:pt x="15022" y="13916"/>
                    <a:pt x="15022" y="13900"/>
                    <a:pt x="15025" y="13882"/>
                  </a:cubicBezTo>
                  <a:cubicBezTo>
                    <a:pt x="15027" y="13866"/>
                    <a:pt x="15032" y="13849"/>
                    <a:pt x="15038" y="13834"/>
                  </a:cubicBezTo>
                  <a:cubicBezTo>
                    <a:pt x="15085" y="13808"/>
                    <a:pt x="15120" y="13762"/>
                    <a:pt x="15129" y="13704"/>
                  </a:cubicBezTo>
                  <a:cubicBezTo>
                    <a:pt x="15133" y="13680"/>
                    <a:pt x="15125" y="13649"/>
                    <a:pt x="15116" y="13613"/>
                  </a:cubicBezTo>
                  <a:cubicBezTo>
                    <a:pt x="15105" y="13573"/>
                    <a:pt x="15094" y="13525"/>
                    <a:pt x="15100" y="13488"/>
                  </a:cubicBezTo>
                  <a:cubicBezTo>
                    <a:pt x="15106" y="13451"/>
                    <a:pt x="15133" y="13411"/>
                    <a:pt x="15157" y="13375"/>
                  </a:cubicBezTo>
                  <a:cubicBezTo>
                    <a:pt x="15178" y="13344"/>
                    <a:pt x="15196" y="13317"/>
                    <a:pt x="15200" y="13293"/>
                  </a:cubicBezTo>
                  <a:cubicBezTo>
                    <a:pt x="15211" y="13236"/>
                    <a:pt x="15194" y="13180"/>
                    <a:pt x="15158" y="13140"/>
                  </a:cubicBezTo>
                  <a:cubicBezTo>
                    <a:pt x="15158" y="13122"/>
                    <a:pt x="15158" y="13105"/>
                    <a:pt x="15162" y="13089"/>
                  </a:cubicBezTo>
                  <a:cubicBezTo>
                    <a:pt x="15164" y="13072"/>
                    <a:pt x="15172" y="13056"/>
                    <a:pt x="15178" y="13040"/>
                  </a:cubicBezTo>
                  <a:cubicBezTo>
                    <a:pt x="15225" y="13015"/>
                    <a:pt x="15262" y="12969"/>
                    <a:pt x="15273" y="12914"/>
                  </a:cubicBezTo>
                  <a:cubicBezTo>
                    <a:pt x="15278" y="12888"/>
                    <a:pt x="15270" y="12857"/>
                    <a:pt x="15262" y="12820"/>
                  </a:cubicBezTo>
                  <a:cubicBezTo>
                    <a:pt x="15253" y="12777"/>
                    <a:pt x="15242" y="12731"/>
                    <a:pt x="15251" y="12694"/>
                  </a:cubicBezTo>
                  <a:cubicBezTo>
                    <a:pt x="15258" y="12657"/>
                    <a:pt x="15285" y="12618"/>
                    <a:pt x="15310" y="12583"/>
                  </a:cubicBezTo>
                  <a:cubicBezTo>
                    <a:pt x="15332" y="12552"/>
                    <a:pt x="15351" y="12525"/>
                    <a:pt x="15356" y="12500"/>
                  </a:cubicBezTo>
                  <a:cubicBezTo>
                    <a:pt x="15365" y="12453"/>
                    <a:pt x="15357" y="12405"/>
                    <a:pt x="15332" y="12365"/>
                  </a:cubicBezTo>
                  <a:cubicBezTo>
                    <a:pt x="15328" y="12358"/>
                    <a:pt x="15322" y="12351"/>
                    <a:pt x="15317" y="12346"/>
                  </a:cubicBezTo>
                  <a:cubicBezTo>
                    <a:pt x="15317" y="12329"/>
                    <a:pt x="15319" y="12312"/>
                    <a:pt x="15321" y="12294"/>
                  </a:cubicBezTo>
                  <a:cubicBezTo>
                    <a:pt x="15326" y="12278"/>
                    <a:pt x="15331" y="12262"/>
                    <a:pt x="15337" y="12246"/>
                  </a:cubicBezTo>
                  <a:cubicBezTo>
                    <a:pt x="15386" y="12223"/>
                    <a:pt x="15423" y="12176"/>
                    <a:pt x="15435" y="12119"/>
                  </a:cubicBezTo>
                  <a:cubicBezTo>
                    <a:pt x="15440" y="12094"/>
                    <a:pt x="15433" y="12062"/>
                    <a:pt x="15426" y="12025"/>
                  </a:cubicBezTo>
                  <a:cubicBezTo>
                    <a:pt x="15416" y="11982"/>
                    <a:pt x="15407" y="11935"/>
                    <a:pt x="15415" y="11899"/>
                  </a:cubicBezTo>
                  <a:cubicBezTo>
                    <a:pt x="15423" y="11862"/>
                    <a:pt x="15451" y="11823"/>
                    <a:pt x="15474" y="11788"/>
                  </a:cubicBezTo>
                  <a:cubicBezTo>
                    <a:pt x="15496" y="11757"/>
                    <a:pt x="15515" y="11729"/>
                    <a:pt x="15521" y="11706"/>
                  </a:cubicBezTo>
                  <a:cubicBezTo>
                    <a:pt x="15531" y="11656"/>
                    <a:pt x="15521" y="11608"/>
                    <a:pt x="15494" y="11567"/>
                  </a:cubicBezTo>
                  <a:cubicBezTo>
                    <a:pt x="15490" y="11562"/>
                    <a:pt x="15486" y="11556"/>
                    <a:pt x="15481" y="11551"/>
                  </a:cubicBezTo>
                  <a:cubicBezTo>
                    <a:pt x="15481" y="11534"/>
                    <a:pt x="15481" y="11517"/>
                    <a:pt x="15485" y="11500"/>
                  </a:cubicBezTo>
                  <a:cubicBezTo>
                    <a:pt x="15489" y="11482"/>
                    <a:pt x="15494" y="11467"/>
                    <a:pt x="15501" y="11451"/>
                  </a:cubicBezTo>
                  <a:cubicBezTo>
                    <a:pt x="15548" y="11427"/>
                    <a:pt x="15585" y="11380"/>
                    <a:pt x="15595" y="11322"/>
                  </a:cubicBezTo>
                  <a:cubicBezTo>
                    <a:pt x="15600" y="11297"/>
                    <a:pt x="15593" y="11264"/>
                    <a:pt x="15584" y="11227"/>
                  </a:cubicBezTo>
                  <a:cubicBezTo>
                    <a:pt x="15574" y="11186"/>
                    <a:pt x="15563" y="11139"/>
                    <a:pt x="15569" y="11102"/>
                  </a:cubicBezTo>
                  <a:cubicBezTo>
                    <a:pt x="15575" y="11065"/>
                    <a:pt x="15601" y="11026"/>
                    <a:pt x="15625" y="10990"/>
                  </a:cubicBezTo>
                  <a:cubicBezTo>
                    <a:pt x="15646" y="10957"/>
                    <a:pt x="15664" y="10928"/>
                    <a:pt x="15668" y="10901"/>
                  </a:cubicBezTo>
                  <a:cubicBezTo>
                    <a:pt x="15676" y="10852"/>
                    <a:pt x="15664" y="10802"/>
                    <a:pt x="15633" y="10763"/>
                  </a:cubicBezTo>
                  <a:cubicBezTo>
                    <a:pt x="15630" y="10758"/>
                    <a:pt x="15625" y="10753"/>
                    <a:pt x="15621" y="10748"/>
                  </a:cubicBezTo>
                  <a:cubicBezTo>
                    <a:pt x="15620" y="10732"/>
                    <a:pt x="15620" y="10715"/>
                    <a:pt x="15622" y="10696"/>
                  </a:cubicBezTo>
                  <a:cubicBezTo>
                    <a:pt x="15625" y="10679"/>
                    <a:pt x="15628" y="10662"/>
                    <a:pt x="15633" y="10646"/>
                  </a:cubicBezTo>
                  <a:cubicBezTo>
                    <a:pt x="15680" y="10618"/>
                    <a:pt x="15715" y="10568"/>
                    <a:pt x="15720" y="10507"/>
                  </a:cubicBezTo>
                  <a:cubicBezTo>
                    <a:pt x="15722" y="10481"/>
                    <a:pt x="15711" y="10448"/>
                    <a:pt x="15700" y="10410"/>
                  </a:cubicBezTo>
                  <a:cubicBezTo>
                    <a:pt x="15686" y="10369"/>
                    <a:pt x="15672" y="10325"/>
                    <a:pt x="15675" y="10288"/>
                  </a:cubicBezTo>
                  <a:cubicBezTo>
                    <a:pt x="15678" y="10251"/>
                    <a:pt x="15697" y="10209"/>
                    <a:pt x="15716" y="10170"/>
                  </a:cubicBezTo>
                  <a:cubicBezTo>
                    <a:pt x="15733" y="10132"/>
                    <a:pt x="15748" y="10100"/>
                    <a:pt x="15748" y="10072"/>
                  </a:cubicBezTo>
                  <a:cubicBezTo>
                    <a:pt x="15749" y="10021"/>
                    <a:pt x="15732" y="9973"/>
                    <a:pt x="15697" y="9940"/>
                  </a:cubicBezTo>
                  <a:cubicBezTo>
                    <a:pt x="15691" y="9934"/>
                    <a:pt x="15686" y="9930"/>
                    <a:pt x="15681" y="9926"/>
                  </a:cubicBezTo>
                  <a:cubicBezTo>
                    <a:pt x="15678" y="9908"/>
                    <a:pt x="15672" y="9890"/>
                    <a:pt x="15672" y="9872"/>
                  </a:cubicBezTo>
                  <a:cubicBezTo>
                    <a:pt x="15670" y="9853"/>
                    <a:pt x="15675" y="9835"/>
                    <a:pt x="15678" y="9816"/>
                  </a:cubicBezTo>
                  <a:cubicBezTo>
                    <a:pt x="15681" y="9813"/>
                    <a:pt x="15686" y="9809"/>
                    <a:pt x="15690" y="9805"/>
                  </a:cubicBezTo>
                  <a:cubicBezTo>
                    <a:pt x="15723" y="9767"/>
                    <a:pt x="15738" y="9715"/>
                    <a:pt x="15732" y="9662"/>
                  </a:cubicBezTo>
                  <a:cubicBezTo>
                    <a:pt x="15728" y="9634"/>
                    <a:pt x="15707" y="9600"/>
                    <a:pt x="15684" y="9561"/>
                  </a:cubicBezTo>
                  <a:cubicBezTo>
                    <a:pt x="15663" y="9525"/>
                    <a:pt x="15638" y="9486"/>
                    <a:pt x="15628" y="9450"/>
                  </a:cubicBezTo>
                  <a:cubicBezTo>
                    <a:pt x="15621" y="9415"/>
                    <a:pt x="15625" y="9371"/>
                    <a:pt x="15627" y="9329"/>
                  </a:cubicBezTo>
                  <a:cubicBezTo>
                    <a:pt x="15631" y="9282"/>
                    <a:pt x="15633" y="9240"/>
                    <a:pt x="15623" y="9212"/>
                  </a:cubicBezTo>
                  <a:cubicBezTo>
                    <a:pt x="15602" y="9155"/>
                    <a:pt x="15556" y="9114"/>
                    <a:pt x="15504" y="9098"/>
                  </a:cubicBezTo>
                  <a:cubicBezTo>
                    <a:pt x="15491" y="9083"/>
                    <a:pt x="15481" y="9067"/>
                    <a:pt x="15472" y="9051"/>
                  </a:cubicBezTo>
                  <a:cubicBezTo>
                    <a:pt x="15463" y="9033"/>
                    <a:pt x="15457" y="9015"/>
                    <a:pt x="15452" y="8999"/>
                  </a:cubicBezTo>
                  <a:cubicBezTo>
                    <a:pt x="15454" y="8993"/>
                    <a:pt x="15457" y="8987"/>
                    <a:pt x="15458" y="8981"/>
                  </a:cubicBezTo>
                  <a:cubicBezTo>
                    <a:pt x="15472" y="8932"/>
                    <a:pt x="15464" y="8878"/>
                    <a:pt x="15435" y="8832"/>
                  </a:cubicBezTo>
                  <a:cubicBezTo>
                    <a:pt x="15419" y="8807"/>
                    <a:pt x="15386" y="8786"/>
                    <a:pt x="15348" y="8761"/>
                  </a:cubicBezTo>
                  <a:cubicBezTo>
                    <a:pt x="15319" y="8743"/>
                    <a:pt x="15288" y="8722"/>
                    <a:pt x="15263" y="8697"/>
                  </a:cubicBezTo>
                  <a:cubicBezTo>
                    <a:pt x="15251" y="8677"/>
                    <a:pt x="15238" y="8656"/>
                    <a:pt x="15224" y="8637"/>
                  </a:cubicBezTo>
                  <a:cubicBezTo>
                    <a:pt x="15215" y="8616"/>
                    <a:pt x="15206" y="8595"/>
                    <a:pt x="15199" y="8574"/>
                  </a:cubicBezTo>
                  <a:cubicBezTo>
                    <a:pt x="15183" y="8530"/>
                    <a:pt x="15169" y="8493"/>
                    <a:pt x="15148" y="8472"/>
                  </a:cubicBezTo>
                  <a:cubicBezTo>
                    <a:pt x="15116" y="8439"/>
                    <a:pt x="15073" y="8419"/>
                    <a:pt x="15029" y="8417"/>
                  </a:cubicBezTo>
                  <a:cubicBezTo>
                    <a:pt x="15004" y="8393"/>
                    <a:pt x="14978" y="8370"/>
                    <a:pt x="14950" y="8348"/>
                  </a:cubicBezTo>
                  <a:cubicBezTo>
                    <a:pt x="14932" y="8334"/>
                    <a:pt x="14915" y="8321"/>
                    <a:pt x="14897" y="8307"/>
                  </a:cubicBezTo>
                  <a:cubicBezTo>
                    <a:pt x="14885" y="8266"/>
                    <a:pt x="14857" y="8228"/>
                    <a:pt x="14819" y="8203"/>
                  </a:cubicBezTo>
                  <a:cubicBezTo>
                    <a:pt x="14794" y="8186"/>
                    <a:pt x="14755" y="8181"/>
                    <a:pt x="14709" y="8174"/>
                  </a:cubicBezTo>
                  <a:cubicBezTo>
                    <a:pt x="14695" y="8173"/>
                    <a:pt x="14682" y="8170"/>
                    <a:pt x="14671" y="8168"/>
                  </a:cubicBezTo>
                  <a:cubicBezTo>
                    <a:pt x="14628" y="8147"/>
                    <a:pt x="14584" y="8128"/>
                    <a:pt x="14541" y="8111"/>
                  </a:cubicBezTo>
                  <a:cubicBezTo>
                    <a:pt x="14526" y="8097"/>
                    <a:pt x="14510" y="8084"/>
                    <a:pt x="14497" y="8069"/>
                  </a:cubicBezTo>
                  <a:cubicBezTo>
                    <a:pt x="14463" y="8036"/>
                    <a:pt x="14434" y="8008"/>
                    <a:pt x="14405" y="7997"/>
                  </a:cubicBezTo>
                  <a:cubicBezTo>
                    <a:pt x="14384" y="7990"/>
                    <a:pt x="14362" y="7985"/>
                    <a:pt x="14341" y="7985"/>
                  </a:cubicBezTo>
                  <a:cubicBezTo>
                    <a:pt x="14303" y="7985"/>
                    <a:pt x="14268" y="7997"/>
                    <a:pt x="14239" y="8017"/>
                  </a:cubicBezTo>
                  <a:cubicBezTo>
                    <a:pt x="14220" y="8016"/>
                    <a:pt x="14202" y="8015"/>
                    <a:pt x="14183" y="8011"/>
                  </a:cubicBezTo>
                  <a:cubicBezTo>
                    <a:pt x="14164" y="8006"/>
                    <a:pt x="14147" y="8000"/>
                    <a:pt x="14131" y="7994"/>
                  </a:cubicBezTo>
                  <a:cubicBezTo>
                    <a:pt x="14129" y="7989"/>
                    <a:pt x="14125" y="7983"/>
                    <a:pt x="14122" y="7978"/>
                  </a:cubicBezTo>
                  <a:cubicBezTo>
                    <a:pt x="14115" y="7969"/>
                    <a:pt x="14107" y="7960"/>
                    <a:pt x="14099" y="7954"/>
                  </a:cubicBezTo>
                  <a:lnTo>
                    <a:pt x="14099" y="7050"/>
                  </a:lnTo>
                  <a:lnTo>
                    <a:pt x="14276" y="7050"/>
                  </a:lnTo>
                  <a:cubicBezTo>
                    <a:pt x="14288" y="7048"/>
                    <a:pt x="14299" y="7046"/>
                    <a:pt x="14310" y="7042"/>
                  </a:cubicBezTo>
                  <a:cubicBezTo>
                    <a:pt x="14313" y="7041"/>
                    <a:pt x="14314" y="7041"/>
                    <a:pt x="14317" y="7041"/>
                  </a:cubicBezTo>
                  <a:cubicBezTo>
                    <a:pt x="14333" y="7035"/>
                    <a:pt x="14346" y="7026"/>
                    <a:pt x="14360" y="7016"/>
                  </a:cubicBezTo>
                  <a:cubicBezTo>
                    <a:pt x="14361" y="7015"/>
                    <a:pt x="14363" y="7014"/>
                    <a:pt x="14365" y="7013"/>
                  </a:cubicBezTo>
                  <a:cubicBezTo>
                    <a:pt x="14376" y="7003"/>
                    <a:pt x="14388" y="6990"/>
                    <a:pt x="14396" y="6976"/>
                  </a:cubicBezTo>
                  <a:cubicBezTo>
                    <a:pt x="14397" y="6974"/>
                    <a:pt x="14397" y="6972"/>
                    <a:pt x="14399" y="6971"/>
                  </a:cubicBezTo>
                  <a:cubicBezTo>
                    <a:pt x="14402" y="6966"/>
                    <a:pt x="14404" y="6962"/>
                    <a:pt x="14407" y="6956"/>
                  </a:cubicBezTo>
                  <a:cubicBezTo>
                    <a:pt x="14412" y="6946"/>
                    <a:pt x="14415" y="6935"/>
                    <a:pt x="14418" y="6924"/>
                  </a:cubicBezTo>
                  <a:lnTo>
                    <a:pt x="14423" y="6895"/>
                  </a:lnTo>
                  <a:lnTo>
                    <a:pt x="14420" y="6895"/>
                  </a:lnTo>
                  <a:lnTo>
                    <a:pt x="14420" y="6892"/>
                  </a:lnTo>
                  <a:lnTo>
                    <a:pt x="14420" y="6723"/>
                  </a:lnTo>
                  <a:lnTo>
                    <a:pt x="14259" y="6723"/>
                  </a:lnTo>
                  <a:lnTo>
                    <a:pt x="14259" y="6646"/>
                  </a:lnTo>
                  <a:lnTo>
                    <a:pt x="14420" y="6646"/>
                  </a:lnTo>
                  <a:lnTo>
                    <a:pt x="14420" y="6477"/>
                  </a:lnTo>
                  <a:lnTo>
                    <a:pt x="14420" y="6473"/>
                  </a:lnTo>
                  <a:lnTo>
                    <a:pt x="14423" y="6473"/>
                  </a:lnTo>
                  <a:lnTo>
                    <a:pt x="14418" y="6446"/>
                  </a:lnTo>
                  <a:cubicBezTo>
                    <a:pt x="14414" y="6435"/>
                    <a:pt x="14412" y="6425"/>
                    <a:pt x="14407" y="6414"/>
                  </a:cubicBezTo>
                  <a:lnTo>
                    <a:pt x="14399" y="6398"/>
                  </a:lnTo>
                  <a:cubicBezTo>
                    <a:pt x="14397" y="6397"/>
                    <a:pt x="14397" y="6394"/>
                    <a:pt x="14396" y="6393"/>
                  </a:cubicBezTo>
                  <a:cubicBezTo>
                    <a:pt x="14387" y="6380"/>
                    <a:pt x="14376" y="6367"/>
                    <a:pt x="14365" y="6357"/>
                  </a:cubicBezTo>
                  <a:cubicBezTo>
                    <a:pt x="14363" y="6356"/>
                    <a:pt x="14361" y="6355"/>
                    <a:pt x="14360" y="6354"/>
                  </a:cubicBezTo>
                  <a:cubicBezTo>
                    <a:pt x="14346" y="6344"/>
                    <a:pt x="14333" y="6335"/>
                    <a:pt x="14317" y="6330"/>
                  </a:cubicBezTo>
                  <a:cubicBezTo>
                    <a:pt x="14314" y="6329"/>
                    <a:pt x="14313" y="6329"/>
                    <a:pt x="14310" y="6329"/>
                  </a:cubicBezTo>
                  <a:cubicBezTo>
                    <a:pt x="14299" y="6325"/>
                    <a:pt x="14288" y="6322"/>
                    <a:pt x="14276" y="6320"/>
                  </a:cubicBezTo>
                  <a:lnTo>
                    <a:pt x="14096" y="6320"/>
                  </a:lnTo>
                  <a:lnTo>
                    <a:pt x="14096" y="5804"/>
                  </a:lnTo>
                  <a:lnTo>
                    <a:pt x="14096" y="5672"/>
                  </a:lnTo>
                  <a:lnTo>
                    <a:pt x="14096" y="5633"/>
                  </a:lnTo>
                  <a:lnTo>
                    <a:pt x="14096" y="5545"/>
                  </a:lnTo>
                  <a:lnTo>
                    <a:pt x="14096" y="5502"/>
                  </a:lnTo>
                  <a:lnTo>
                    <a:pt x="14096" y="5463"/>
                  </a:lnTo>
                  <a:lnTo>
                    <a:pt x="14096" y="5331"/>
                  </a:lnTo>
                  <a:lnTo>
                    <a:pt x="14096" y="5154"/>
                  </a:lnTo>
                  <a:lnTo>
                    <a:pt x="14107" y="5154"/>
                  </a:lnTo>
                  <a:cubicBezTo>
                    <a:pt x="14214" y="5154"/>
                    <a:pt x="14302" y="5067"/>
                    <a:pt x="14302" y="4960"/>
                  </a:cubicBezTo>
                  <a:lnTo>
                    <a:pt x="14302" y="4821"/>
                  </a:lnTo>
                  <a:lnTo>
                    <a:pt x="14302" y="3575"/>
                  </a:lnTo>
                  <a:lnTo>
                    <a:pt x="14302" y="3435"/>
                  </a:lnTo>
                  <a:cubicBezTo>
                    <a:pt x="14302" y="3328"/>
                    <a:pt x="14214" y="3241"/>
                    <a:pt x="14107" y="3241"/>
                  </a:cubicBezTo>
                  <a:lnTo>
                    <a:pt x="14096" y="3241"/>
                  </a:lnTo>
                  <a:lnTo>
                    <a:pt x="14096" y="3065"/>
                  </a:lnTo>
                  <a:lnTo>
                    <a:pt x="14096" y="2933"/>
                  </a:lnTo>
                  <a:lnTo>
                    <a:pt x="14096" y="2893"/>
                  </a:lnTo>
                  <a:lnTo>
                    <a:pt x="14096" y="2761"/>
                  </a:lnTo>
                  <a:lnTo>
                    <a:pt x="14096" y="2722"/>
                  </a:lnTo>
                  <a:lnTo>
                    <a:pt x="14096" y="2590"/>
                  </a:lnTo>
                  <a:lnTo>
                    <a:pt x="14096" y="2074"/>
                  </a:lnTo>
                  <a:lnTo>
                    <a:pt x="14272" y="2074"/>
                  </a:lnTo>
                  <a:cubicBezTo>
                    <a:pt x="14284" y="2072"/>
                    <a:pt x="14296" y="2069"/>
                    <a:pt x="14307" y="2065"/>
                  </a:cubicBezTo>
                  <a:cubicBezTo>
                    <a:pt x="14309" y="2064"/>
                    <a:pt x="14310" y="2064"/>
                    <a:pt x="14313" y="2064"/>
                  </a:cubicBezTo>
                  <a:cubicBezTo>
                    <a:pt x="14329" y="2059"/>
                    <a:pt x="14342" y="2049"/>
                    <a:pt x="14355" y="2041"/>
                  </a:cubicBezTo>
                  <a:cubicBezTo>
                    <a:pt x="14356" y="2039"/>
                    <a:pt x="14360" y="2038"/>
                    <a:pt x="14361" y="2037"/>
                  </a:cubicBezTo>
                  <a:cubicBezTo>
                    <a:pt x="14372" y="2026"/>
                    <a:pt x="14383" y="2014"/>
                    <a:pt x="14392" y="2001"/>
                  </a:cubicBezTo>
                  <a:cubicBezTo>
                    <a:pt x="14393" y="2000"/>
                    <a:pt x="14393" y="1997"/>
                    <a:pt x="14394" y="1996"/>
                  </a:cubicBezTo>
                  <a:cubicBezTo>
                    <a:pt x="14397" y="1991"/>
                    <a:pt x="14399" y="1988"/>
                    <a:pt x="14402" y="1983"/>
                  </a:cubicBezTo>
                  <a:cubicBezTo>
                    <a:pt x="14407" y="1972"/>
                    <a:pt x="14410" y="1960"/>
                    <a:pt x="14413" y="1948"/>
                  </a:cubicBezTo>
                  <a:lnTo>
                    <a:pt x="14419" y="1921"/>
                  </a:lnTo>
                  <a:lnTo>
                    <a:pt x="14415" y="1921"/>
                  </a:lnTo>
                  <a:lnTo>
                    <a:pt x="14415" y="1916"/>
                  </a:lnTo>
                  <a:lnTo>
                    <a:pt x="14415" y="1748"/>
                  </a:lnTo>
                  <a:lnTo>
                    <a:pt x="14255" y="1748"/>
                  </a:lnTo>
                  <a:lnTo>
                    <a:pt x="14255" y="1672"/>
                  </a:lnTo>
                  <a:lnTo>
                    <a:pt x="14415" y="1672"/>
                  </a:lnTo>
                  <a:lnTo>
                    <a:pt x="14415" y="1503"/>
                  </a:lnTo>
                  <a:lnTo>
                    <a:pt x="14415" y="1499"/>
                  </a:lnTo>
                  <a:lnTo>
                    <a:pt x="14419" y="1499"/>
                  </a:lnTo>
                  <a:lnTo>
                    <a:pt x="14413" y="1471"/>
                  </a:lnTo>
                  <a:cubicBezTo>
                    <a:pt x="14410" y="1459"/>
                    <a:pt x="14407" y="1447"/>
                    <a:pt x="14402" y="1436"/>
                  </a:cubicBezTo>
                  <a:cubicBezTo>
                    <a:pt x="14399" y="1431"/>
                    <a:pt x="14397" y="1427"/>
                    <a:pt x="14394" y="1424"/>
                  </a:cubicBezTo>
                  <a:cubicBezTo>
                    <a:pt x="14393" y="1422"/>
                    <a:pt x="14393" y="1421"/>
                    <a:pt x="14392" y="1419"/>
                  </a:cubicBezTo>
                  <a:cubicBezTo>
                    <a:pt x="14383" y="1404"/>
                    <a:pt x="14372" y="1392"/>
                    <a:pt x="14361" y="1382"/>
                  </a:cubicBezTo>
                  <a:cubicBezTo>
                    <a:pt x="14360" y="1380"/>
                    <a:pt x="14356" y="1379"/>
                    <a:pt x="14355" y="1378"/>
                  </a:cubicBezTo>
                  <a:cubicBezTo>
                    <a:pt x="14342" y="1367"/>
                    <a:pt x="14329" y="1359"/>
                    <a:pt x="14313" y="1353"/>
                  </a:cubicBezTo>
                  <a:cubicBezTo>
                    <a:pt x="14312" y="1352"/>
                    <a:pt x="14309" y="1352"/>
                    <a:pt x="14308" y="1352"/>
                  </a:cubicBezTo>
                  <a:cubicBezTo>
                    <a:pt x="14297" y="1348"/>
                    <a:pt x="14286" y="1346"/>
                    <a:pt x="14273" y="1345"/>
                  </a:cubicBezTo>
                  <a:lnTo>
                    <a:pt x="14096" y="1345"/>
                  </a:lnTo>
                  <a:lnTo>
                    <a:pt x="14096" y="0"/>
                  </a:ln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4811514" y="5393726"/>
              <a:ext cx="12801" cy="12257"/>
            </a:xfrm>
            <a:custGeom>
              <a:avLst/>
              <a:gdLst/>
              <a:ahLst/>
              <a:cxnLst/>
              <a:rect l="l" t="t" r="r" b="b"/>
              <a:pathLst>
                <a:path w="282" h="270" extrusionOk="0">
                  <a:moveTo>
                    <a:pt x="140" y="89"/>
                  </a:moveTo>
                  <a:cubicBezTo>
                    <a:pt x="168" y="89"/>
                    <a:pt x="191" y="110"/>
                    <a:pt x="191" y="134"/>
                  </a:cubicBezTo>
                  <a:cubicBezTo>
                    <a:pt x="191" y="160"/>
                    <a:pt x="168" y="181"/>
                    <a:pt x="140" y="181"/>
                  </a:cubicBezTo>
                  <a:cubicBezTo>
                    <a:pt x="113" y="181"/>
                    <a:pt x="91" y="160"/>
                    <a:pt x="91" y="134"/>
                  </a:cubicBezTo>
                  <a:cubicBezTo>
                    <a:pt x="91" y="110"/>
                    <a:pt x="113" y="89"/>
                    <a:pt x="140" y="89"/>
                  </a:cubicBezTo>
                  <a:close/>
                  <a:moveTo>
                    <a:pt x="140" y="0"/>
                  </a:moveTo>
                  <a:cubicBezTo>
                    <a:pt x="63" y="0"/>
                    <a:pt x="0" y="60"/>
                    <a:pt x="0" y="134"/>
                  </a:cubicBezTo>
                  <a:cubicBezTo>
                    <a:pt x="0" y="208"/>
                    <a:pt x="62" y="269"/>
                    <a:pt x="140" y="269"/>
                  </a:cubicBezTo>
                  <a:cubicBezTo>
                    <a:pt x="219" y="269"/>
                    <a:pt x="282" y="208"/>
                    <a:pt x="282" y="134"/>
                  </a:cubicBezTo>
                  <a:cubicBezTo>
                    <a:pt x="282" y="60"/>
                    <a:pt x="219" y="0"/>
                    <a:pt x="140"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776923" y="5393726"/>
              <a:ext cx="12892" cy="12257"/>
            </a:xfrm>
            <a:custGeom>
              <a:avLst/>
              <a:gdLst/>
              <a:ahLst/>
              <a:cxnLst/>
              <a:rect l="l" t="t" r="r" b="b"/>
              <a:pathLst>
                <a:path w="284" h="270" extrusionOk="0">
                  <a:moveTo>
                    <a:pt x="142" y="89"/>
                  </a:moveTo>
                  <a:cubicBezTo>
                    <a:pt x="170" y="89"/>
                    <a:pt x="192" y="110"/>
                    <a:pt x="192" y="134"/>
                  </a:cubicBezTo>
                  <a:cubicBezTo>
                    <a:pt x="192" y="160"/>
                    <a:pt x="170" y="181"/>
                    <a:pt x="142" y="181"/>
                  </a:cubicBezTo>
                  <a:cubicBezTo>
                    <a:pt x="115" y="181"/>
                    <a:pt x="93" y="160"/>
                    <a:pt x="93" y="134"/>
                  </a:cubicBezTo>
                  <a:cubicBezTo>
                    <a:pt x="93" y="110"/>
                    <a:pt x="115"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4745101" y="5393726"/>
              <a:ext cx="12892" cy="12257"/>
            </a:xfrm>
            <a:custGeom>
              <a:avLst/>
              <a:gdLst/>
              <a:ahLst/>
              <a:cxnLst/>
              <a:rect l="l" t="t" r="r" b="b"/>
              <a:pathLst>
                <a:path w="284" h="270" extrusionOk="0">
                  <a:moveTo>
                    <a:pt x="142" y="89"/>
                  </a:moveTo>
                  <a:cubicBezTo>
                    <a:pt x="169" y="89"/>
                    <a:pt x="192" y="110"/>
                    <a:pt x="192" y="134"/>
                  </a:cubicBezTo>
                  <a:cubicBezTo>
                    <a:pt x="192" y="160"/>
                    <a:pt x="169" y="181"/>
                    <a:pt x="142" y="181"/>
                  </a:cubicBezTo>
                  <a:cubicBezTo>
                    <a:pt x="114" y="181"/>
                    <a:pt x="92" y="160"/>
                    <a:pt x="92" y="134"/>
                  </a:cubicBezTo>
                  <a:cubicBezTo>
                    <a:pt x="92" y="110"/>
                    <a:pt x="114"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4710601" y="5393726"/>
              <a:ext cx="12801" cy="12257"/>
            </a:xfrm>
            <a:custGeom>
              <a:avLst/>
              <a:gdLst/>
              <a:ahLst/>
              <a:cxnLst/>
              <a:rect l="l" t="t" r="r" b="b"/>
              <a:pathLst>
                <a:path w="282" h="270" extrusionOk="0">
                  <a:moveTo>
                    <a:pt x="141" y="89"/>
                  </a:moveTo>
                  <a:cubicBezTo>
                    <a:pt x="169" y="89"/>
                    <a:pt x="191" y="110"/>
                    <a:pt x="191" y="134"/>
                  </a:cubicBezTo>
                  <a:cubicBezTo>
                    <a:pt x="191" y="160"/>
                    <a:pt x="169" y="181"/>
                    <a:pt x="141" y="181"/>
                  </a:cubicBezTo>
                  <a:cubicBezTo>
                    <a:pt x="114" y="181"/>
                    <a:pt x="91" y="160"/>
                    <a:pt x="91" y="134"/>
                  </a:cubicBezTo>
                  <a:cubicBezTo>
                    <a:pt x="91" y="110"/>
                    <a:pt x="114" y="89"/>
                    <a:pt x="141" y="89"/>
                  </a:cubicBezTo>
                  <a:close/>
                  <a:moveTo>
                    <a:pt x="141" y="0"/>
                  </a:moveTo>
                  <a:cubicBezTo>
                    <a:pt x="63" y="0"/>
                    <a:pt x="0" y="60"/>
                    <a:pt x="0" y="134"/>
                  </a:cubicBezTo>
                  <a:cubicBezTo>
                    <a:pt x="0" y="208"/>
                    <a:pt x="63" y="269"/>
                    <a:pt x="141" y="269"/>
                  </a:cubicBezTo>
                  <a:cubicBezTo>
                    <a:pt x="179" y="269"/>
                    <a:pt x="217" y="253"/>
                    <a:pt x="244" y="227"/>
                  </a:cubicBezTo>
                  <a:cubicBezTo>
                    <a:pt x="269" y="202"/>
                    <a:pt x="282" y="169"/>
                    <a:pt x="282" y="134"/>
                  </a:cubicBezTo>
                  <a:cubicBezTo>
                    <a:pt x="282" y="100"/>
                    <a:pt x="269" y="68"/>
                    <a:pt x="244" y="42"/>
                  </a:cubicBezTo>
                  <a:cubicBezTo>
                    <a:pt x="216" y="16"/>
                    <a:pt x="179" y="0"/>
                    <a:pt x="14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4678779" y="5393726"/>
              <a:ext cx="12892" cy="12257"/>
            </a:xfrm>
            <a:custGeom>
              <a:avLst/>
              <a:gdLst/>
              <a:ahLst/>
              <a:cxnLst/>
              <a:rect l="l" t="t" r="r" b="b"/>
              <a:pathLst>
                <a:path w="284" h="270" extrusionOk="0">
                  <a:moveTo>
                    <a:pt x="142" y="89"/>
                  </a:moveTo>
                  <a:cubicBezTo>
                    <a:pt x="170" y="89"/>
                    <a:pt x="192" y="110"/>
                    <a:pt x="192" y="134"/>
                  </a:cubicBezTo>
                  <a:cubicBezTo>
                    <a:pt x="193" y="160"/>
                    <a:pt x="170" y="181"/>
                    <a:pt x="142" y="181"/>
                  </a:cubicBezTo>
                  <a:cubicBezTo>
                    <a:pt x="115" y="181"/>
                    <a:pt x="93" y="160"/>
                    <a:pt x="93" y="134"/>
                  </a:cubicBezTo>
                  <a:cubicBezTo>
                    <a:pt x="93" y="110"/>
                    <a:pt x="115" y="89"/>
                    <a:pt x="142" y="89"/>
                  </a:cubicBezTo>
                  <a:close/>
                  <a:moveTo>
                    <a:pt x="142" y="0"/>
                  </a:moveTo>
                  <a:cubicBezTo>
                    <a:pt x="64" y="0"/>
                    <a:pt x="1" y="60"/>
                    <a:pt x="1" y="134"/>
                  </a:cubicBezTo>
                  <a:cubicBezTo>
                    <a:pt x="1" y="208"/>
                    <a:pt x="64" y="269"/>
                    <a:pt x="142" y="269"/>
                  </a:cubicBezTo>
                  <a:cubicBezTo>
                    <a:pt x="182" y="269"/>
                    <a:pt x="217" y="254"/>
                    <a:pt x="243" y="227"/>
                  </a:cubicBezTo>
                  <a:cubicBezTo>
                    <a:pt x="269" y="202"/>
                    <a:pt x="284" y="169"/>
                    <a:pt x="283" y="134"/>
                  </a:cubicBezTo>
                  <a:cubicBezTo>
                    <a:pt x="284" y="60"/>
                    <a:pt x="220"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4644233" y="5393726"/>
              <a:ext cx="12847" cy="12257"/>
            </a:xfrm>
            <a:custGeom>
              <a:avLst/>
              <a:gdLst/>
              <a:ahLst/>
              <a:cxnLst/>
              <a:rect l="l" t="t" r="r" b="b"/>
              <a:pathLst>
                <a:path w="283" h="270" extrusionOk="0">
                  <a:moveTo>
                    <a:pt x="141" y="90"/>
                  </a:moveTo>
                  <a:cubicBezTo>
                    <a:pt x="169" y="90"/>
                    <a:pt x="191" y="111"/>
                    <a:pt x="191" y="136"/>
                  </a:cubicBezTo>
                  <a:cubicBezTo>
                    <a:pt x="191" y="148"/>
                    <a:pt x="186" y="158"/>
                    <a:pt x="178" y="166"/>
                  </a:cubicBezTo>
                  <a:cubicBezTo>
                    <a:pt x="169" y="175"/>
                    <a:pt x="155" y="181"/>
                    <a:pt x="141" y="181"/>
                  </a:cubicBezTo>
                  <a:cubicBezTo>
                    <a:pt x="127" y="181"/>
                    <a:pt x="113" y="176"/>
                    <a:pt x="104" y="166"/>
                  </a:cubicBezTo>
                  <a:cubicBezTo>
                    <a:pt x="97" y="157"/>
                    <a:pt x="91" y="147"/>
                    <a:pt x="91" y="134"/>
                  </a:cubicBezTo>
                  <a:cubicBezTo>
                    <a:pt x="91" y="123"/>
                    <a:pt x="97" y="112"/>
                    <a:pt x="104" y="105"/>
                  </a:cubicBezTo>
                  <a:cubicBezTo>
                    <a:pt x="113" y="95"/>
                    <a:pt x="127" y="90"/>
                    <a:pt x="141" y="90"/>
                  </a:cubicBezTo>
                  <a:close/>
                  <a:moveTo>
                    <a:pt x="142" y="0"/>
                  </a:moveTo>
                  <a:cubicBezTo>
                    <a:pt x="64" y="0"/>
                    <a:pt x="1" y="60"/>
                    <a:pt x="1" y="134"/>
                  </a:cubicBezTo>
                  <a:cubicBezTo>
                    <a:pt x="1" y="208"/>
                    <a:pt x="64" y="269"/>
                    <a:pt x="142" y="269"/>
                  </a:cubicBezTo>
                  <a:cubicBezTo>
                    <a:pt x="219" y="269"/>
                    <a:pt x="282" y="208"/>
                    <a:pt x="282" y="134"/>
                  </a:cubicBezTo>
                  <a:cubicBezTo>
                    <a:pt x="282" y="60"/>
                    <a:pt x="219"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4612457" y="5393726"/>
              <a:ext cx="12847" cy="12257"/>
            </a:xfrm>
            <a:custGeom>
              <a:avLst/>
              <a:gdLst/>
              <a:ahLst/>
              <a:cxnLst/>
              <a:rect l="l" t="t" r="r" b="b"/>
              <a:pathLst>
                <a:path w="283" h="270" extrusionOk="0">
                  <a:moveTo>
                    <a:pt x="142" y="89"/>
                  </a:moveTo>
                  <a:cubicBezTo>
                    <a:pt x="169" y="89"/>
                    <a:pt x="191" y="110"/>
                    <a:pt x="191" y="134"/>
                  </a:cubicBezTo>
                  <a:cubicBezTo>
                    <a:pt x="191" y="160"/>
                    <a:pt x="169" y="181"/>
                    <a:pt x="142" y="181"/>
                  </a:cubicBezTo>
                  <a:cubicBezTo>
                    <a:pt x="114" y="181"/>
                    <a:pt x="91" y="160"/>
                    <a:pt x="91" y="134"/>
                  </a:cubicBezTo>
                  <a:cubicBezTo>
                    <a:pt x="91" y="110"/>
                    <a:pt x="114" y="89"/>
                    <a:pt x="142" y="89"/>
                  </a:cubicBezTo>
                  <a:close/>
                  <a:moveTo>
                    <a:pt x="142" y="0"/>
                  </a:moveTo>
                  <a:cubicBezTo>
                    <a:pt x="64" y="0"/>
                    <a:pt x="0" y="60"/>
                    <a:pt x="0" y="134"/>
                  </a:cubicBezTo>
                  <a:cubicBezTo>
                    <a:pt x="0" y="208"/>
                    <a:pt x="64" y="269"/>
                    <a:pt x="142" y="269"/>
                  </a:cubicBezTo>
                  <a:cubicBezTo>
                    <a:pt x="220" y="269"/>
                    <a:pt x="283" y="208"/>
                    <a:pt x="283" y="134"/>
                  </a:cubicBezTo>
                  <a:cubicBezTo>
                    <a:pt x="283" y="60"/>
                    <a:pt x="220"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4577911" y="5393726"/>
              <a:ext cx="12847" cy="12257"/>
            </a:xfrm>
            <a:custGeom>
              <a:avLst/>
              <a:gdLst/>
              <a:ahLst/>
              <a:cxnLst/>
              <a:rect l="l" t="t" r="r" b="b"/>
              <a:pathLst>
                <a:path w="283" h="270" extrusionOk="0">
                  <a:moveTo>
                    <a:pt x="141" y="89"/>
                  </a:moveTo>
                  <a:cubicBezTo>
                    <a:pt x="170" y="89"/>
                    <a:pt x="192" y="110"/>
                    <a:pt x="192" y="134"/>
                  </a:cubicBezTo>
                  <a:cubicBezTo>
                    <a:pt x="192" y="160"/>
                    <a:pt x="170" y="181"/>
                    <a:pt x="141" y="181"/>
                  </a:cubicBezTo>
                  <a:cubicBezTo>
                    <a:pt x="114" y="181"/>
                    <a:pt x="92" y="160"/>
                    <a:pt x="92" y="134"/>
                  </a:cubicBezTo>
                  <a:cubicBezTo>
                    <a:pt x="92" y="110"/>
                    <a:pt x="114" y="89"/>
                    <a:pt x="141" y="89"/>
                  </a:cubicBezTo>
                  <a:close/>
                  <a:moveTo>
                    <a:pt x="141" y="0"/>
                  </a:moveTo>
                  <a:cubicBezTo>
                    <a:pt x="64" y="0"/>
                    <a:pt x="1" y="60"/>
                    <a:pt x="1" y="134"/>
                  </a:cubicBezTo>
                  <a:cubicBezTo>
                    <a:pt x="1" y="208"/>
                    <a:pt x="64" y="269"/>
                    <a:pt x="141" y="269"/>
                  </a:cubicBezTo>
                  <a:cubicBezTo>
                    <a:pt x="219" y="269"/>
                    <a:pt x="283" y="208"/>
                    <a:pt x="283" y="134"/>
                  </a:cubicBezTo>
                  <a:cubicBezTo>
                    <a:pt x="283" y="60"/>
                    <a:pt x="219" y="0"/>
                    <a:pt x="14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4546089" y="5393726"/>
              <a:ext cx="12847" cy="12257"/>
            </a:xfrm>
            <a:custGeom>
              <a:avLst/>
              <a:gdLst/>
              <a:ahLst/>
              <a:cxnLst/>
              <a:rect l="l" t="t" r="r" b="b"/>
              <a:pathLst>
                <a:path w="283" h="270" extrusionOk="0">
                  <a:moveTo>
                    <a:pt x="142" y="89"/>
                  </a:moveTo>
                  <a:cubicBezTo>
                    <a:pt x="169" y="89"/>
                    <a:pt x="192" y="110"/>
                    <a:pt x="192" y="134"/>
                  </a:cubicBezTo>
                  <a:cubicBezTo>
                    <a:pt x="192" y="160"/>
                    <a:pt x="169" y="181"/>
                    <a:pt x="142" y="181"/>
                  </a:cubicBezTo>
                  <a:cubicBezTo>
                    <a:pt x="114" y="181"/>
                    <a:pt x="91" y="160"/>
                    <a:pt x="91" y="134"/>
                  </a:cubicBezTo>
                  <a:cubicBezTo>
                    <a:pt x="91" y="110"/>
                    <a:pt x="114" y="89"/>
                    <a:pt x="142" y="89"/>
                  </a:cubicBezTo>
                  <a:close/>
                  <a:moveTo>
                    <a:pt x="142" y="0"/>
                  </a:moveTo>
                  <a:cubicBezTo>
                    <a:pt x="64" y="0"/>
                    <a:pt x="1" y="60"/>
                    <a:pt x="1" y="134"/>
                  </a:cubicBezTo>
                  <a:cubicBezTo>
                    <a:pt x="1" y="208"/>
                    <a:pt x="64" y="269"/>
                    <a:pt x="142" y="269"/>
                  </a:cubicBezTo>
                  <a:cubicBezTo>
                    <a:pt x="219" y="269"/>
                    <a:pt x="282" y="208"/>
                    <a:pt x="282" y="134"/>
                  </a:cubicBezTo>
                  <a:cubicBezTo>
                    <a:pt x="282" y="60"/>
                    <a:pt x="219"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4538690" y="5256815"/>
              <a:ext cx="12801" cy="12257"/>
            </a:xfrm>
            <a:custGeom>
              <a:avLst/>
              <a:gdLst/>
              <a:ahLst/>
              <a:cxnLst/>
              <a:rect l="l" t="t" r="r" b="b"/>
              <a:pathLst>
                <a:path w="282" h="270" extrusionOk="0">
                  <a:moveTo>
                    <a:pt x="142" y="87"/>
                  </a:moveTo>
                  <a:cubicBezTo>
                    <a:pt x="155" y="87"/>
                    <a:pt x="169" y="92"/>
                    <a:pt x="178" y="101"/>
                  </a:cubicBezTo>
                  <a:cubicBezTo>
                    <a:pt x="186" y="110"/>
                    <a:pt x="191" y="122"/>
                    <a:pt x="191" y="133"/>
                  </a:cubicBezTo>
                  <a:cubicBezTo>
                    <a:pt x="191" y="147"/>
                    <a:pt x="187" y="157"/>
                    <a:pt x="178" y="165"/>
                  </a:cubicBezTo>
                  <a:cubicBezTo>
                    <a:pt x="169" y="174"/>
                    <a:pt x="155" y="180"/>
                    <a:pt x="142" y="180"/>
                  </a:cubicBezTo>
                  <a:cubicBezTo>
                    <a:pt x="113" y="180"/>
                    <a:pt x="91" y="158"/>
                    <a:pt x="91" y="133"/>
                  </a:cubicBezTo>
                  <a:cubicBezTo>
                    <a:pt x="91" y="108"/>
                    <a:pt x="113" y="87"/>
                    <a:pt x="142" y="87"/>
                  </a:cubicBezTo>
                  <a:close/>
                  <a:moveTo>
                    <a:pt x="142" y="0"/>
                  </a:moveTo>
                  <a:cubicBezTo>
                    <a:pt x="63" y="0"/>
                    <a:pt x="0" y="60"/>
                    <a:pt x="0" y="134"/>
                  </a:cubicBezTo>
                  <a:cubicBezTo>
                    <a:pt x="0" y="208"/>
                    <a:pt x="63" y="269"/>
                    <a:pt x="142" y="269"/>
                  </a:cubicBezTo>
                  <a:cubicBezTo>
                    <a:pt x="219" y="269"/>
                    <a:pt x="282" y="208"/>
                    <a:pt x="282" y="134"/>
                  </a:cubicBezTo>
                  <a:cubicBezTo>
                    <a:pt x="282" y="60"/>
                    <a:pt x="219"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4573190" y="5256815"/>
              <a:ext cx="12892" cy="12257"/>
            </a:xfrm>
            <a:custGeom>
              <a:avLst/>
              <a:gdLst/>
              <a:ahLst/>
              <a:cxnLst/>
              <a:rect l="l" t="t" r="r" b="b"/>
              <a:pathLst>
                <a:path w="284" h="270" extrusionOk="0">
                  <a:moveTo>
                    <a:pt x="142" y="89"/>
                  </a:moveTo>
                  <a:cubicBezTo>
                    <a:pt x="169" y="89"/>
                    <a:pt x="191" y="110"/>
                    <a:pt x="191" y="134"/>
                  </a:cubicBezTo>
                  <a:cubicBezTo>
                    <a:pt x="191" y="159"/>
                    <a:pt x="169" y="181"/>
                    <a:pt x="142" y="181"/>
                  </a:cubicBezTo>
                  <a:cubicBezTo>
                    <a:pt x="113" y="181"/>
                    <a:pt x="91" y="159"/>
                    <a:pt x="91" y="134"/>
                  </a:cubicBezTo>
                  <a:cubicBezTo>
                    <a:pt x="91" y="110"/>
                    <a:pt x="114" y="89"/>
                    <a:pt x="142" y="89"/>
                  </a:cubicBezTo>
                  <a:close/>
                  <a:moveTo>
                    <a:pt x="142" y="0"/>
                  </a:moveTo>
                  <a:cubicBezTo>
                    <a:pt x="64" y="0"/>
                    <a:pt x="1" y="60"/>
                    <a:pt x="1" y="134"/>
                  </a:cubicBezTo>
                  <a:cubicBezTo>
                    <a:pt x="1" y="208"/>
                    <a:pt x="64" y="269"/>
                    <a:pt x="142" y="269"/>
                  </a:cubicBezTo>
                  <a:cubicBezTo>
                    <a:pt x="219" y="269"/>
                    <a:pt x="283" y="208"/>
                    <a:pt x="283" y="134"/>
                  </a:cubicBezTo>
                  <a:cubicBezTo>
                    <a:pt x="283" y="60"/>
                    <a:pt x="219"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4605012" y="5256815"/>
              <a:ext cx="12892" cy="12257"/>
            </a:xfrm>
            <a:custGeom>
              <a:avLst/>
              <a:gdLst/>
              <a:ahLst/>
              <a:cxnLst/>
              <a:rect l="l" t="t" r="r" b="b"/>
              <a:pathLst>
                <a:path w="284" h="270" extrusionOk="0">
                  <a:moveTo>
                    <a:pt x="142" y="89"/>
                  </a:moveTo>
                  <a:cubicBezTo>
                    <a:pt x="170" y="89"/>
                    <a:pt x="192" y="110"/>
                    <a:pt x="192" y="134"/>
                  </a:cubicBezTo>
                  <a:cubicBezTo>
                    <a:pt x="192" y="159"/>
                    <a:pt x="170" y="181"/>
                    <a:pt x="142" y="181"/>
                  </a:cubicBezTo>
                  <a:cubicBezTo>
                    <a:pt x="115" y="181"/>
                    <a:pt x="92" y="159"/>
                    <a:pt x="92" y="134"/>
                  </a:cubicBezTo>
                  <a:cubicBezTo>
                    <a:pt x="92" y="110"/>
                    <a:pt x="115"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4639558" y="5256815"/>
              <a:ext cx="12847" cy="12257"/>
            </a:xfrm>
            <a:custGeom>
              <a:avLst/>
              <a:gdLst/>
              <a:ahLst/>
              <a:cxnLst/>
              <a:rect l="l" t="t" r="r" b="b"/>
              <a:pathLst>
                <a:path w="283" h="270" extrusionOk="0">
                  <a:moveTo>
                    <a:pt x="142" y="89"/>
                  </a:moveTo>
                  <a:cubicBezTo>
                    <a:pt x="169" y="89"/>
                    <a:pt x="191" y="110"/>
                    <a:pt x="191" y="134"/>
                  </a:cubicBezTo>
                  <a:cubicBezTo>
                    <a:pt x="191" y="159"/>
                    <a:pt x="169" y="181"/>
                    <a:pt x="142" y="181"/>
                  </a:cubicBezTo>
                  <a:cubicBezTo>
                    <a:pt x="114" y="181"/>
                    <a:pt x="92" y="159"/>
                    <a:pt x="92" y="134"/>
                  </a:cubicBezTo>
                  <a:cubicBezTo>
                    <a:pt x="92" y="108"/>
                    <a:pt x="114" y="89"/>
                    <a:pt x="142" y="89"/>
                  </a:cubicBezTo>
                  <a:close/>
                  <a:moveTo>
                    <a:pt x="142" y="0"/>
                  </a:moveTo>
                  <a:cubicBezTo>
                    <a:pt x="63" y="0"/>
                    <a:pt x="0" y="60"/>
                    <a:pt x="0" y="134"/>
                  </a:cubicBezTo>
                  <a:cubicBezTo>
                    <a:pt x="0" y="208"/>
                    <a:pt x="63" y="269"/>
                    <a:pt x="142" y="269"/>
                  </a:cubicBezTo>
                  <a:cubicBezTo>
                    <a:pt x="220" y="269"/>
                    <a:pt x="283" y="208"/>
                    <a:pt x="283" y="134"/>
                  </a:cubicBezTo>
                  <a:cubicBezTo>
                    <a:pt x="283" y="60"/>
                    <a:pt x="220"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4671334" y="5256815"/>
              <a:ext cx="12892" cy="12257"/>
            </a:xfrm>
            <a:custGeom>
              <a:avLst/>
              <a:gdLst/>
              <a:ahLst/>
              <a:cxnLst/>
              <a:rect l="l" t="t" r="r" b="b"/>
              <a:pathLst>
                <a:path w="284" h="270" extrusionOk="0">
                  <a:moveTo>
                    <a:pt x="142" y="89"/>
                  </a:moveTo>
                  <a:cubicBezTo>
                    <a:pt x="169" y="89"/>
                    <a:pt x="191" y="108"/>
                    <a:pt x="191" y="134"/>
                  </a:cubicBezTo>
                  <a:cubicBezTo>
                    <a:pt x="191" y="159"/>
                    <a:pt x="169" y="181"/>
                    <a:pt x="142" y="181"/>
                  </a:cubicBezTo>
                  <a:cubicBezTo>
                    <a:pt x="114" y="181"/>
                    <a:pt x="91" y="159"/>
                    <a:pt x="91" y="134"/>
                  </a:cubicBezTo>
                  <a:cubicBezTo>
                    <a:pt x="91" y="110"/>
                    <a:pt x="114" y="89"/>
                    <a:pt x="142" y="89"/>
                  </a:cubicBezTo>
                  <a:close/>
                  <a:moveTo>
                    <a:pt x="142" y="0"/>
                  </a:moveTo>
                  <a:cubicBezTo>
                    <a:pt x="64" y="0"/>
                    <a:pt x="0" y="60"/>
                    <a:pt x="0" y="134"/>
                  </a:cubicBezTo>
                  <a:cubicBezTo>
                    <a:pt x="0" y="208"/>
                    <a:pt x="64" y="269"/>
                    <a:pt x="142" y="269"/>
                  </a:cubicBezTo>
                  <a:cubicBezTo>
                    <a:pt x="219" y="269"/>
                    <a:pt x="283" y="208"/>
                    <a:pt x="283" y="134"/>
                  </a:cubicBezTo>
                  <a:cubicBezTo>
                    <a:pt x="283" y="60"/>
                    <a:pt x="220"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4705925" y="5256815"/>
              <a:ext cx="12847" cy="12257"/>
            </a:xfrm>
            <a:custGeom>
              <a:avLst/>
              <a:gdLst/>
              <a:ahLst/>
              <a:cxnLst/>
              <a:rect l="l" t="t" r="r" b="b"/>
              <a:pathLst>
                <a:path w="283" h="270" extrusionOk="0">
                  <a:moveTo>
                    <a:pt x="141" y="89"/>
                  </a:moveTo>
                  <a:cubicBezTo>
                    <a:pt x="169" y="89"/>
                    <a:pt x="192" y="108"/>
                    <a:pt x="192" y="134"/>
                  </a:cubicBezTo>
                  <a:cubicBezTo>
                    <a:pt x="192" y="159"/>
                    <a:pt x="169" y="181"/>
                    <a:pt x="141" y="181"/>
                  </a:cubicBezTo>
                  <a:cubicBezTo>
                    <a:pt x="114" y="181"/>
                    <a:pt x="92" y="159"/>
                    <a:pt x="92" y="134"/>
                  </a:cubicBezTo>
                  <a:cubicBezTo>
                    <a:pt x="92" y="110"/>
                    <a:pt x="114" y="89"/>
                    <a:pt x="141" y="89"/>
                  </a:cubicBezTo>
                  <a:close/>
                  <a:moveTo>
                    <a:pt x="141" y="0"/>
                  </a:moveTo>
                  <a:cubicBezTo>
                    <a:pt x="63" y="0"/>
                    <a:pt x="1" y="60"/>
                    <a:pt x="1" y="134"/>
                  </a:cubicBezTo>
                  <a:cubicBezTo>
                    <a:pt x="1" y="208"/>
                    <a:pt x="63" y="269"/>
                    <a:pt x="141" y="269"/>
                  </a:cubicBezTo>
                  <a:cubicBezTo>
                    <a:pt x="219" y="269"/>
                    <a:pt x="282" y="208"/>
                    <a:pt x="282" y="134"/>
                  </a:cubicBezTo>
                  <a:cubicBezTo>
                    <a:pt x="282" y="60"/>
                    <a:pt x="219" y="0"/>
                    <a:pt x="14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4737702" y="5256815"/>
              <a:ext cx="12847" cy="12257"/>
            </a:xfrm>
            <a:custGeom>
              <a:avLst/>
              <a:gdLst/>
              <a:ahLst/>
              <a:cxnLst/>
              <a:rect l="l" t="t" r="r" b="b"/>
              <a:pathLst>
                <a:path w="283" h="270" extrusionOk="0">
                  <a:moveTo>
                    <a:pt x="141" y="89"/>
                  </a:moveTo>
                  <a:cubicBezTo>
                    <a:pt x="169" y="89"/>
                    <a:pt x="191" y="110"/>
                    <a:pt x="191" y="134"/>
                  </a:cubicBezTo>
                  <a:cubicBezTo>
                    <a:pt x="191" y="159"/>
                    <a:pt x="169" y="181"/>
                    <a:pt x="141" y="181"/>
                  </a:cubicBezTo>
                  <a:cubicBezTo>
                    <a:pt x="114" y="181"/>
                    <a:pt x="92" y="159"/>
                    <a:pt x="92" y="134"/>
                  </a:cubicBezTo>
                  <a:cubicBezTo>
                    <a:pt x="92" y="108"/>
                    <a:pt x="114" y="89"/>
                    <a:pt x="141" y="89"/>
                  </a:cubicBezTo>
                  <a:close/>
                  <a:moveTo>
                    <a:pt x="141" y="0"/>
                  </a:moveTo>
                  <a:cubicBezTo>
                    <a:pt x="63" y="0"/>
                    <a:pt x="0" y="60"/>
                    <a:pt x="0" y="134"/>
                  </a:cubicBezTo>
                  <a:cubicBezTo>
                    <a:pt x="0" y="208"/>
                    <a:pt x="63" y="269"/>
                    <a:pt x="141" y="269"/>
                  </a:cubicBezTo>
                  <a:cubicBezTo>
                    <a:pt x="178" y="269"/>
                    <a:pt x="214" y="255"/>
                    <a:pt x="241" y="229"/>
                  </a:cubicBezTo>
                  <a:cubicBezTo>
                    <a:pt x="267" y="205"/>
                    <a:pt x="283" y="170"/>
                    <a:pt x="283" y="134"/>
                  </a:cubicBezTo>
                  <a:cubicBezTo>
                    <a:pt x="283" y="60"/>
                    <a:pt x="219" y="0"/>
                    <a:pt x="14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4772202" y="5256815"/>
              <a:ext cx="12938" cy="12257"/>
            </a:xfrm>
            <a:custGeom>
              <a:avLst/>
              <a:gdLst/>
              <a:ahLst/>
              <a:cxnLst/>
              <a:rect l="l" t="t" r="r" b="b"/>
              <a:pathLst>
                <a:path w="285" h="270" extrusionOk="0">
                  <a:moveTo>
                    <a:pt x="142" y="89"/>
                  </a:moveTo>
                  <a:cubicBezTo>
                    <a:pt x="170" y="89"/>
                    <a:pt x="192" y="110"/>
                    <a:pt x="192" y="134"/>
                  </a:cubicBezTo>
                  <a:cubicBezTo>
                    <a:pt x="192" y="159"/>
                    <a:pt x="169" y="181"/>
                    <a:pt x="142" y="181"/>
                  </a:cubicBezTo>
                  <a:cubicBezTo>
                    <a:pt x="114" y="181"/>
                    <a:pt x="92" y="159"/>
                    <a:pt x="92" y="134"/>
                  </a:cubicBezTo>
                  <a:cubicBezTo>
                    <a:pt x="92" y="108"/>
                    <a:pt x="114" y="89"/>
                    <a:pt x="142" y="89"/>
                  </a:cubicBezTo>
                  <a:close/>
                  <a:moveTo>
                    <a:pt x="144" y="0"/>
                  </a:moveTo>
                  <a:cubicBezTo>
                    <a:pt x="66" y="0"/>
                    <a:pt x="3" y="60"/>
                    <a:pt x="3" y="134"/>
                  </a:cubicBezTo>
                  <a:cubicBezTo>
                    <a:pt x="0" y="208"/>
                    <a:pt x="65" y="269"/>
                    <a:pt x="144" y="269"/>
                  </a:cubicBezTo>
                  <a:cubicBezTo>
                    <a:pt x="221" y="269"/>
                    <a:pt x="284" y="208"/>
                    <a:pt x="284" y="134"/>
                  </a:cubicBezTo>
                  <a:cubicBezTo>
                    <a:pt x="284" y="60"/>
                    <a:pt x="221" y="0"/>
                    <a:pt x="14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4804069" y="5256815"/>
              <a:ext cx="12847" cy="12257"/>
            </a:xfrm>
            <a:custGeom>
              <a:avLst/>
              <a:gdLst/>
              <a:ahLst/>
              <a:cxnLst/>
              <a:rect l="l" t="t" r="r" b="b"/>
              <a:pathLst>
                <a:path w="283" h="270" extrusionOk="0">
                  <a:moveTo>
                    <a:pt x="141" y="89"/>
                  </a:moveTo>
                  <a:cubicBezTo>
                    <a:pt x="169" y="89"/>
                    <a:pt x="192" y="110"/>
                    <a:pt x="192" y="134"/>
                  </a:cubicBezTo>
                  <a:cubicBezTo>
                    <a:pt x="192" y="159"/>
                    <a:pt x="168" y="181"/>
                    <a:pt x="141" y="181"/>
                  </a:cubicBezTo>
                  <a:cubicBezTo>
                    <a:pt x="114" y="181"/>
                    <a:pt x="91" y="159"/>
                    <a:pt x="91" y="134"/>
                  </a:cubicBezTo>
                  <a:cubicBezTo>
                    <a:pt x="91" y="108"/>
                    <a:pt x="114" y="89"/>
                    <a:pt x="141" y="89"/>
                  </a:cubicBezTo>
                  <a:close/>
                  <a:moveTo>
                    <a:pt x="141" y="0"/>
                  </a:moveTo>
                  <a:cubicBezTo>
                    <a:pt x="64" y="0"/>
                    <a:pt x="1" y="60"/>
                    <a:pt x="1" y="134"/>
                  </a:cubicBezTo>
                  <a:cubicBezTo>
                    <a:pt x="1" y="208"/>
                    <a:pt x="63" y="269"/>
                    <a:pt x="141" y="269"/>
                  </a:cubicBezTo>
                  <a:cubicBezTo>
                    <a:pt x="219" y="269"/>
                    <a:pt x="282" y="208"/>
                    <a:pt x="282" y="134"/>
                  </a:cubicBezTo>
                  <a:cubicBezTo>
                    <a:pt x="282" y="60"/>
                    <a:pt x="219" y="0"/>
                    <a:pt x="14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4456706" y="5273974"/>
              <a:ext cx="114486" cy="114577"/>
            </a:xfrm>
            <a:custGeom>
              <a:avLst/>
              <a:gdLst/>
              <a:ahLst/>
              <a:cxnLst/>
              <a:rect l="l" t="t" r="r" b="b"/>
              <a:pathLst>
                <a:path w="2522" h="2524" extrusionOk="0">
                  <a:moveTo>
                    <a:pt x="1267" y="51"/>
                  </a:moveTo>
                  <a:cubicBezTo>
                    <a:pt x="1289" y="51"/>
                    <a:pt x="1313" y="84"/>
                    <a:pt x="1313" y="132"/>
                  </a:cubicBezTo>
                  <a:lnTo>
                    <a:pt x="1313" y="252"/>
                  </a:lnTo>
                  <a:lnTo>
                    <a:pt x="1334" y="253"/>
                  </a:lnTo>
                  <a:cubicBezTo>
                    <a:pt x="1383" y="256"/>
                    <a:pt x="1426" y="261"/>
                    <a:pt x="1465" y="269"/>
                  </a:cubicBezTo>
                  <a:lnTo>
                    <a:pt x="1486" y="273"/>
                  </a:lnTo>
                  <a:lnTo>
                    <a:pt x="1516" y="158"/>
                  </a:lnTo>
                  <a:cubicBezTo>
                    <a:pt x="1527" y="117"/>
                    <a:pt x="1557" y="92"/>
                    <a:pt x="1576" y="92"/>
                  </a:cubicBezTo>
                  <a:cubicBezTo>
                    <a:pt x="1578" y="92"/>
                    <a:pt x="1580" y="92"/>
                    <a:pt x="1582" y="93"/>
                  </a:cubicBezTo>
                  <a:cubicBezTo>
                    <a:pt x="1603" y="98"/>
                    <a:pt x="1617" y="136"/>
                    <a:pt x="1606" y="182"/>
                  </a:cubicBezTo>
                  <a:lnTo>
                    <a:pt x="1575" y="297"/>
                  </a:lnTo>
                  <a:lnTo>
                    <a:pt x="1595" y="303"/>
                  </a:lnTo>
                  <a:cubicBezTo>
                    <a:pt x="1634" y="316"/>
                    <a:pt x="1675" y="334"/>
                    <a:pt x="1717" y="353"/>
                  </a:cubicBezTo>
                  <a:lnTo>
                    <a:pt x="1737" y="363"/>
                  </a:lnTo>
                  <a:lnTo>
                    <a:pt x="1796" y="260"/>
                  </a:lnTo>
                  <a:cubicBezTo>
                    <a:pt x="1815" y="226"/>
                    <a:pt x="1842" y="210"/>
                    <a:pt x="1862" y="210"/>
                  </a:cubicBezTo>
                  <a:cubicBezTo>
                    <a:pt x="1867" y="210"/>
                    <a:pt x="1872" y="212"/>
                    <a:pt x="1876" y="214"/>
                  </a:cubicBezTo>
                  <a:cubicBezTo>
                    <a:pt x="1895" y="224"/>
                    <a:pt x="1900" y="266"/>
                    <a:pt x="1875" y="306"/>
                  </a:cubicBezTo>
                  <a:lnTo>
                    <a:pt x="1816" y="409"/>
                  </a:lnTo>
                  <a:lnTo>
                    <a:pt x="1834" y="421"/>
                  </a:lnTo>
                  <a:cubicBezTo>
                    <a:pt x="1865" y="442"/>
                    <a:pt x="1897" y="467"/>
                    <a:pt x="1938" y="501"/>
                  </a:cubicBezTo>
                  <a:lnTo>
                    <a:pt x="1954" y="515"/>
                  </a:lnTo>
                  <a:lnTo>
                    <a:pt x="2038" y="431"/>
                  </a:lnTo>
                  <a:cubicBezTo>
                    <a:pt x="2058" y="411"/>
                    <a:pt x="2083" y="399"/>
                    <a:pt x="2104" y="399"/>
                  </a:cubicBezTo>
                  <a:cubicBezTo>
                    <a:pt x="2111" y="399"/>
                    <a:pt x="2122" y="401"/>
                    <a:pt x="2128" y="408"/>
                  </a:cubicBezTo>
                  <a:cubicBezTo>
                    <a:pt x="2137" y="416"/>
                    <a:pt x="2135" y="434"/>
                    <a:pt x="2134" y="442"/>
                  </a:cubicBezTo>
                  <a:cubicBezTo>
                    <a:pt x="2130" y="461"/>
                    <a:pt x="2119" y="480"/>
                    <a:pt x="2103" y="495"/>
                  </a:cubicBezTo>
                  <a:lnTo>
                    <a:pt x="2018" y="580"/>
                  </a:lnTo>
                  <a:lnTo>
                    <a:pt x="2033" y="596"/>
                  </a:lnTo>
                  <a:cubicBezTo>
                    <a:pt x="2065" y="633"/>
                    <a:pt x="2092" y="666"/>
                    <a:pt x="2113" y="700"/>
                  </a:cubicBezTo>
                  <a:lnTo>
                    <a:pt x="2125" y="717"/>
                  </a:lnTo>
                  <a:lnTo>
                    <a:pt x="2228" y="658"/>
                  </a:lnTo>
                  <a:cubicBezTo>
                    <a:pt x="2243" y="646"/>
                    <a:pt x="2262" y="641"/>
                    <a:pt x="2279" y="641"/>
                  </a:cubicBezTo>
                  <a:cubicBezTo>
                    <a:pt x="2295" y="641"/>
                    <a:pt x="2308" y="646"/>
                    <a:pt x="2313" y="656"/>
                  </a:cubicBezTo>
                  <a:cubicBezTo>
                    <a:pt x="2324" y="674"/>
                    <a:pt x="2308" y="712"/>
                    <a:pt x="2267" y="736"/>
                  </a:cubicBezTo>
                  <a:lnTo>
                    <a:pt x="2165" y="795"/>
                  </a:lnTo>
                  <a:lnTo>
                    <a:pt x="2174" y="815"/>
                  </a:lnTo>
                  <a:cubicBezTo>
                    <a:pt x="2193" y="855"/>
                    <a:pt x="2211" y="895"/>
                    <a:pt x="2224" y="936"/>
                  </a:cubicBezTo>
                  <a:lnTo>
                    <a:pt x="2230" y="956"/>
                  </a:lnTo>
                  <a:lnTo>
                    <a:pt x="2345" y="925"/>
                  </a:lnTo>
                  <a:cubicBezTo>
                    <a:pt x="2356" y="922"/>
                    <a:pt x="2366" y="921"/>
                    <a:pt x="2376" y="921"/>
                  </a:cubicBezTo>
                  <a:cubicBezTo>
                    <a:pt x="2405" y="921"/>
                    <a:pt x="2430" y="931"/>
                    <a:pt x="2435" y="948"/>
                  </a:cubicBezTo>
                  <a:cubicBezTo>
                    <a:pt x="2440" y="969"/>
                    <a:pt x="2415" y="1001"/>
                    <a:pt x="2369" y="1014"/>
                  </a:cubicBezTo>
                  <a:lnTo>
                    <a:pt x="2254" y="1045"/>
                  </a:lnTo>
                  <a:lnTo>
                    <a:pt x="2258" y="1066"/>
                  </a:lnTo>
                  <a:cubicBezTo>
                    <a:pt x="2266" y="1105"/>
                    <a:pt x="2271" y="1147"/>
                    <a:pt x="2274" y="1196"/>
                  </a:cubicBezTo>
                  <a:lnTo>
                    <a:pt x="2275" y="1217"/>
                  </a:lnTo>
                  <a:lnTo>
                    <a:pt x="2396" y="1217"/>
                  </a:lnTo>
                  <a:cubicBezTo>
                    <a:pt x="2443" y="1217"/>
                    <a:pt x="2476" y="1241"/>
                    <a:pt x="2476" y="1263"/>
                  </a:cubicBezTo>
                  <a:cubicBezTo>
                    <a:pt x="2476" y="1285"/>
                    <a:pt x="2443" y="1310"/>
                    <a:pt x="2396" y="1310"/>
                  </a:cubicBezTo>
                  <a:lnTo>
                    <a:pt x="2275" y="1310"/>
                  </a:lnTo>
                  <a:lnTo>
                    <a:pt x="2274" y="1331"/>
                  </a:lnTo>
                  <a:cubicBezTo>
                    <a:pt x="2271" y="1379"/>
                    <a:pt x="2266" y="1421"/>
                    <a:pt x="2258" y="1461"/>
                  </a:cubicBezTo>
                  <a:lnTo>
                    <a:pt x="2254" y="1482"/>
                  </a:lnTo>
                  <a:lnTo>
                    <a:pt x="2369" y="1512"/>
                  </a:lnTo>
                  <a:cubicBezTo>
                    <a:pt x="2415" y="1525"/>
                    <a:pt x="2440" y="1557"/>
                    <a:pt x="2435" y="1578"/>
                  </a:cubicBezTo>
                  <a:cubicBezTo>
                    <a:pt x="2430" y="1595"/>
                    <a:pt x="2405" y="1606"/>
                    <a:pt x="2376" y="1606"/>
                  </a:cubicBezTo>
                  <a:cubicBezTo>
                    <a:pt x="2366" y="1606"/>
                    <a:pt x="2356" y="1604"/>
                    <a:pt x="2345" y="1602"/>
                  </a:cubicBezTo>
                  <a:lnTo>
                    <a:pt x="2230" y="1572"/>
                  </a:lnTo>
                  <a:lnTo>
                    <a:pt x="2224" y="1591"/>
                  </a:lnTo>
                  <a:cubicBezTo>
                    <a:pt x="2211" y="1631"/>
                    <a:pt x="2193" y="1670"/>
                    <a:pt x="2172" y="1712"/>
                  </a:cubicBezTo>
                  <a:lnTo>
                    <a:pt x="2164" y="1732"/>
                  </a:lnTo>
                  <a:lnTo>
                    <a:pt x="2267" y="1791"/>
                  </a:lnTo>
                  <a:cubicBezTo>
                    <a:pt x="2291" y="1806"/>
                    <a:pt x="2310" y="1827"/>
                    <a:pt x="2317" y="1847"/>
                  </a:cubicBezTo>
                  <a:cubicBezTo>
                    <a:pt x="2318" y="1854"/>
                    <a:pt x="2319" y="1863"/>
                    <a:pt x="2315" y="1871"/>
                  </a:cubicBezTo>
                  <a:cubicBezTo>
                    <a:pt x="2309" y="1881"/>
                    <a:pt x="2294" y="1886"/>
                    <a:pt x="2277" y="1886"/>
                  </a:cubicBezTo>
                  <a:cubicBezTo>
                    <a:pt x="2260" y="1886"/>
                    <a:pt x="2240" y="1881"/>
                    <a:pt x="2223" y="1871"/>
                  </a:cubicBezTo>
                  <a:lnTo>
                    <a:pt x="2119" y="1812"/>
                  </a:lnTo>
                  <a:lnTo>
                    <a:pt x="2108" y="1828"/>
                  </a:lnTo>
                  <a:cubicBezTo>
                    <a:pt x="2086" y="1863"/>
                    <a:pt x="2059" y="1896"/>
                    <a:pt x="2028" y="1933"/>
                  </a:cubicBezTo>
                  <a:lnTo>
                    <a:pt x="2013" y="1949"/>
                  </a:lnTo>
                  <a:lnTo>
                    <a:pt x="2097" y="2033"/>
                  </a:lnTo>
                  <a:cubicBezTo>
                    <a:pt x="2117" y="2053"/>
                    <a:pt x="2130" y="2079"/>
                    <a:pt x="2130" y="2100"/>
                  </a:cubicBezTo>
                  <a:cubicBezTo>
                    <a:pt x="2130" y="2107"/>
                    <a:pt x="2129" y="2116"/>
                    <a:pt x="2123" y="2123"/>
                  </a:cubicBezTo>
                  <a:cubicBezTo>
                    <a:pt x="2116" y="2129"/>
                    <a:pt x="2107" y="2131"/>
                    <a:pt x="2099" y="2131"/>
                  </a:cubicBezTo>
                  <a:cubicBezTo>
                    <a:pt x="2078" y="2131"/>
                    <a:pt x="2054" y="2118"/>
                    <a:pt x="2034" y="2097"/>
                  </a:cubicBezTo>
                  <a:lnTo>
                    <a:pt x="1950" y="2013"/>
                  </a:lnTo>
                  <a:lnTo>
                    <a:pt x="1934" y="2028"/>
                  </a:lnTo>
                  <a:cubicBezTo>
                    <a:pt x="1896" y="2060"/>
                    <a:pt x="1862" y="2087"/>
                    <a:pt x="1829" y="2108"/>
                  </a:cubicBezTo>
                  <a:lnTo>
                    <a:pt x="1811" y="2121"/>
                  </a:lnTo>
                  <a:lnTo>
                    <a:pt x="1871" y="2223"/>
                  </a:lnTo>
                  <a:cubicBezTo>
                    <a:pt x="1894" y="2264"/>
                    <a:pt x="1888" y="2305"/>
                    <a:pt x="1871" y="2316"/>
                  </a:cubicBezTo>
                  <a:cubicBezTo>
                    <a:pt x="1867" y="2318"/>
                    <a:pt x="1862" y="2319"/>
                    <a:pt x="1857" y="2319"/>
                  </a:cubicBezTo>
                  <a:cubicBezTo>
                    <a:pt x="1837" y="2319"/>
                    <a:pt x="1809" y="2303"/>
                    <a:pt x="1790" y="2269"/>
                  </a:cubicBezTo>
                  <a:lnTo>
                    <a:pt x="1730" y="2166"/>
                  </a:lnTo>
                  <a:lnTo>
                    <a:pt x="1711" y="2175"/>
                  </a:lnTo>
                  <a:cubicBezTo>
                    <a:pt x="1670" y="2195"/>
                    <a:pt x="1630" y="2212"/>
                    <a:pt x="1590" y="2227"/>
                  </a:cubicBezTo>
                  <a:lnTo>
                    <a:pt x="1570" y="2233"/>
                  </a:lnTo>
                  <a:lnTo>
                    <a:pt x="1601" y="2348"/>
                  </a:lnTo>
                  <a:cubicBezTo>
                    <a:pt x="1612" y="2395"/>
                    <a:pt x="1597" y="2433"/>
                    <a:pt x="1576" y="2438"/>
                  </a:cubicBezTo>
                  <a:cubicBezTo>
                    <a:pt x="1574" y="2438"/>
                    <a:pt x="1573" y="2439"/>
                    <a:pt x="1571" y="2439"/>
                  </a:cubicBezTo>
                  <a:cubicBezTo>
                    <a:pt x="1550" y="2439"/>
                    <a:pt x="1522" y="2414"/>
                    <a:pt x="1511" y="2372"/>
                  </a:cubicBezTo>
                  <a:lnTo>
                    <a:pt x="1480" y="2258"/>
                  </a:lnTo>
                  <a:lnTo>
                    <a:pt x="1459" y="2261"/>
                  </a:lnTo>
                  <a:cubicBezTo>
                    <a:pt x="1421" y="2269"/>
                    <a:pt x="1380" y="2274"/>
                    <a:pt x="1328" y="2277"/>
                  </a:cubicBezTo>
                  <a:lnTo>
                    <a:pt x="1307" y="2279"/>
                  </a:lnTo>
                  <a:lnTo>
                    <a:pt x="1307" y="2398"/>
                  </a:lnTo>
                  <a:cubicBezTo>
                    <a:pt x="1307" y="2445"/>
                    <a:pt x="1284" y="2479"/>
                    <a:pt x="1261" y="2479"/>
                  </a:cubicBezTo>
                  <a:cubicBezTo>
                    <a:pt x="1240" y="2479"/>
                    <a:pt x="1216" y="2445"/>
                    <a:pt x="1216" y="2398"/>
                  </a:cubicBezTo>
                  <a:lnTo>
                    <a:pt x="1216" y="2280"/>
                  </a:lnTo>
                  <a:lnTo>
                    <a:pt x="1195" y="2279"/>
                  </a:lnTo>
                  <a:cubicBezTo>
                    <a:pt x="1144" y="2274"/>
                    <a:pt x="1102" y="2270"/>
                    <a:pt x="1064" y="2263"/>
                  </a:cubicBezTo>
                  <a:lnTo>
                    <a:pt x="1043" y="2259"/>
                  </a:lnTo>
                  <a:lnTo>
                    <a:pt x="1011" y="2374"/>
                  </a:lnTo>
                  <a:cubicBezTo>
                    <a:pt x="1000" y="2415"/>
                    <a:pt x="973" y="2440"/>
                    <a:pt x="952" y="2440"/>
                  </a:cubicBezTo>
                  <a:cubicBezTo>
                    <a:pt x="951" y="2440"/>
                    <a:pt x="949" y="2439"/>
                    <a:pt x="947" y="2439"/>
                  </a:cubicBezTo>
                  <a:cubicBezTo>
                    <a:pt x="937" y="2437"/>
                    <a:pt x="932" y="2428"/>
                    <a:pt x="928" y="2423"/>
                  </a:cubicBezTo>
                  <a:cubicBezTo>
                    <a:pt x="917" y="2405"/>
                    <a:pt x="916" y="2377"/>
                    <a:pt x="922" y="2349"/>
                  </a:cubicBezTo>
                  <a:lnTo>
                    <a:pt x="953" y="2234"/>
                  </a:lnTo>
                  <a:lnTo>
                    <a:pt x="933" y="2228"/>
                  </a:lnTo>
                  <a:cubicBezTo>
                    <a:pt x="894" y="2215"/>
                    <a:pt x="853" y="2197"/>
                    <a:pt x="812" y="2176"/>
                  </a:cubicBezTo>
                  <a:lnTo>
                    <a:pt x="792" y="2168"/>
                  </a:lnTo>
                  <a:lnTo>
                    <a:pt x="733" y="2270"/>
                  </a:lnTo>
                  <a:cubicBezTo>
                    <a:pt x="713" y="2304"/>
                    <a:pt x="686" y="2320"/>
                    <a:pt x="667" y="2320"/>
                  </a:cubicBezTo>
                  <a:cubicBezTo>
                    <a:pt x="661" y="2320"/>
                    <a:pt x="656" y="2319"/>
                    <a:pt x="653" y="2317"/>
                  </a:cubicBezTo>
                  <a:cubicBezTo>
                    <a:pt x="644" y="2312"/>
                    <a:pt x="641" y="2303"/>
                    <a:pt x="639" y="2297"/>
                  </a:cubicBezTo>
                  <a:cubicBezTo>
                    <a:pt x="634" y="2277"/>
                    <a:pt x="639" y="2249"/>
                    <a:pt x="654" y="2224"/>
                  </a:cubicBezTo>
                  <a:lnTo>
                    <a:pt x="713" y="2122"/>
                  </a:lnTo>
                  <a:lnTo>
                    <a:pt x="696" y="2110"/>
                  </a:lnTo>
                  <a:cubicBezTo>
                    <a:pt x="662" y="2087"/>
                    <a:pt x="627" y="2060"/>
                    <a:pt x="592" y="2029"/>
                  </a:cubicBezTo>
                  <a:lnTo>
                    <a:pt x="576" y="2015"/>
                  </a:lnTo>
                  <a:lnTo>
                    <a:pt x="491" y="2099"/>
                  </a:lnTo>
                  <a:cubicBezTo>
                    <a:pt x="472" y="2118"/>
                    <a:pt x="447" y="2132"/>
                    <a:pt x="426" y="2132"/>
                  </a:cubicBezTo>
                  <a:cubicBezTo>
                    <a:pt x="419" y="2132"/>
                    <a:pt x="410" y="2131"/>
                    <a:pt x="404" y="2124"/>
                  </a:cubicBezTo>
                  <a:cubicBezTo>
                    <a:pt x="396" y="2117"/>
                    <a:pt x="395" y="2108"/>
                    <a:pt x="395" y="2102"/>
                  </a:cubicBezTo>
                  <a:cubicBezTo>
                    <a:pt x="395" y="2080"/>
                    <a:pt x="407" y="2054"/>
                    <a:pt x="428" y="2034"/>
                  </a:cubicBezTo>
                  <a:lnTo>
                    <a:pt x="512" y="1950"/>
                  </a:lnTo>
                  <a:lnTo>
                    <a:pt x="499" y="1934"/>
                  </a:lnTo>
                  <a:cubicBezTo>
                    <a:pt x="465" y="1896"/>
                    <a:pt x="438" y="1863"/>
                    <a:pt x="417" y="1829"/>
                  </a:cubicBezTo>
                  <a:lnTo>
                    <a:pt x="406" y="1812"/>
                  </a:lnTo>
                  <a:lnTo>
                    <a:pt x="303" y="1871"/>
                  </a:lnTo>
                  <a:cubicBezTo>
                    <a:pt x="286" y="1881"/>
                    <a:pt x="265" y="1886"/>
                    <a:pt x="248" y="1886"/>
                  </a:cubicBezTo>
                  <a:cubicBezTo>
                    <a:pt x="231" y="1886"/>
                    <a:pt x="216" y="1881"/>
                    <a:pt x="211" y="1871"/>
                  </a:cubicBezTo>
                  <a:cubicBezTo>
                    <a:pt x="205" y="1863"/>
                    <a:pt x="206" y="1854"/>
                    <a:pt x="210" y="1847"/>
                  </a:cubicBezTo>
                  <a:cubicBezTo>
                    <a:pt x="215" y="1827"/>
                    <a:pt x="233" y="1805"/>
                    <a:pt x="258" y="1791"/>
                  </a:cubicBezTo>
                  <a:lnTo>
                    <a:pt x="361" y="1732"/>
                  </a:lnTo>
                  <a:lnTo>
                    <a:pt x="352" y="1712"/>
                  </a:lnTo>
                  <a:cubicBezTo>
                    <a:pt x="332" y="1671"/>
                    <a:pt x="315" y="1631"/>
                    <a:pt x="301" y="1591"/>
                  </a:cubicBezTo>
                  <a:lnTo>
                    <a:pt x="295" y="1571"/>
                  </a:lnTo>
                  <a:lnTo>
                    <a:pt x="180" y="1602"/>
                  </a:lnTo>
                  <a:cubicBezTo>
                    <a:pt x="170" y="1604"/>
                    <a:pt x="159" y="1606"/>
                    <a:pt x="150" y="1606"/>
                  </a:cubicBezTo>
                  <a:cubicBezTo>
                    <a:pt x="121" y="1606"/>
                    <a:pt x="96" y="1595"/>
                    <a:pt x="90" y="1578"/>
                  </a:cubicBezTo>
                  <a:cubicBezTo>
                    <a:pt x="88" y="1569"/>
                    <a:pt x="93" y="1559"/>
                    <a:pt x="96" y="1554"/>
                  </a:cubicBezTo>
                  <a:cubicBezTo>
                    <a:pt x="106" y="1536"/>
                    <a:pt x="130" y="1520"/>
                    <a:pt x="157" y="1513"/>
                  </a:cubicBezTo>
                  <a:lnTo>
                    <a:pt x="272" y="1484"/>
                  </a:lnTo>
                  <a:lnTo>
                    <a:pt x="268" y="1462"/>
                  </a:lnTo>
                  <a:cubicBezTo>
                    <a:pt x="259" y="1423"/>
                    <a:pt x="254" y="1380"/>
                    <a:pt x="252" y="1332"/>
                  </a:cubicBezTo>
                  <a:lnTo>
                    <a:pt x="251" y="1311"/>
                  </a:lnTo>
                  <a:lnTo>
                    <a:pt x="132" y="1311"/>
                  </a:lnTo>
                  <a:cubicBezTo>
                    <a:pt x="84" y="1311"/>
                    <a:pt x="51" y="1285"/>
                    <a:pt x="51" y="1264"/>
                  </a:cubicBezTo>
                  <a:cubicBezTo>
                    <a:pt x="51" y="1243"/>
                    <a:pt x="84" y="1218"/>
                    <a:pt x="132" y="1218"/>
                  </a:cubicBezTo>
                  <a:lnTo>
                    <a:pt x="251" y="1218"/>
                  </a:lnTo>
                  <a:lnTo>
                    <a:pt x="252" y="1197"/>
                  </a:lnTo>
                  <a:cubicBezTo>
                    <a:pt x="254" y="1148"/>
                    <a:pt x="259" y="1105"/>
                    <a:pt x="268" y="1067"/>
                  </a:cubicBezTo>
                  <a:lnTo>
                    <a:pt x="272" y="1046"/>
                  </a:lnTo>
                  <a:lnTo>
                    <a:pt x="157" y="1015"/>
                  </a:lnTo>
                  <a:cubicBezTo>
                    <a:pt x="135" y="1010"/>
                    <a:pt x="116" y="998"/>
                    <a:pt x="103" y="984"/>
                  </a:cubicBezTo>
                  <a:cubicBezTo>
                    <a:pt x="96" y="977"/>
                    <a:pt x="87" y="964"/>
                    <a:pt x="90" y="949"/>
                  </a:cubicBezTo>
                  <a:cubicBezTo>
                    <a:pt x="96" y="932"/>
                    <a:pt x="121" y="922"/>
                    <a:pt x="150" y="922"/>
                  </a:cubicBezTo>
                  <a:cubicBezTo>
                    <a:pt x="159" y="922"/>
                    <a:pt x="170" y="923"/>
                    <a:pt x="180" y="926"/>
                  </a:cubicBezTo>
                  <a:lnTo>
                    <a:pt x="295" y="957"/>
                  </a:lnTo>
                  <a:lnTo>
                    <a:pt x="301" y="937"/>
                  </a:lnTo>
                  <a:cubicBezTo>
                    <a:pt x="315" y="896"/>
                    <a:pt x="332" y="857"/>
                    <a:pt x="352" y="816"/>
                  </a:cubicBezTo>
                  <a:lnTo>
                    <a:pt x="361" y="796"/>
                  </a:lnTo>
                  <a:lnTo>
                    <a:pt x="258" y="737"/>
                  </a:lnTo>
                  <a:cubicBezTo>
                    <a:pt x="238" y="725"/>
                    <a:pt x="222" y="709"/>
                    <a:pt x="215" y="693"/>
                  </a:cubicBezTo>
                  <a:cubicBezTo>
                    <a:pt x="211" y="684"/>
                    <a:pt x="205" y="668"/>
                    <a:pt x="212" y="657"/>
                  </a:cubicBezTo>
                  <a:cubicBezTo>
                    <a:pt x="218" y="647"/>
                    <a:pt x="233" y="641"/>
                    <a:pt x="250" y="641"/>
                  </a:cubicBezTo>
                  <a:cubicBezTo>
                    <a:pt x="267" y="641"/>
                    <a:pt x="287" y="646"/>
                    <a:pt x="305" y="657"/>
                  </a:cubicBezTo>
                  <a:lnTo>
                    <a:pt x="407" y="716"/>
                  </a:lnTo>
                  <a:lnTo>
                    <a:pt x="419" y="699"/>
                  </a:lnTo>
                  <a:cubicBezTo>
                    <a:pt x="442" y="666"/>
                    <a:pt x="468" y="631"/>
                    <a:pt x="500" y="595"/>
                  </a:cubicBezTo>
                  <a:lnTo>
                    <a:pt x="514" y="579"/>
                  </a:lnTo>
                  <a:lnTo>
                    <a:pt x="430" y="494"/>
                  </a:lnTo>
                  <a:cubicBezTo>
                    <a:pt x="410" y="474"/>
                    <a:pt x="398" y="450"/>
                    <a:pt x="398" y="429"/>
                  </a:cubicBezTo>
                  <a:cubicBezTo>
                    <a:pt x="398" y="422"/>
                    <a:pt x="399" y="413"/>
                    <a:pt x="406" y="406"/>
                  </a:cubicBezTo>
                  <a:cubicBezTo>
                    <a:pt x="412" y="399"/>
                    <a:pt x="422" y="398"/>
                    <a:pt x="429" y="398"/>
                  </a:cubicBezTo>
                  <a:cubicBezTo>
                    <a:pt x="450" y="398"/>
                    <a:pt x="474" y="410"/>
                    <a:pt x="494" y="431"/>
                  </a:cubicBezTo>
                  <a:lnTo>
                    <a:pt x="579" y="515"/>
                  </a:lnTo>
                  <a:lnTo>
                    <a:pt x="595" y="501"/>
                  </a:lnTo>
                  <a:cubicBezTo>
                    <a:pt x="632" y="467"/>
                    <a:pt x="667" y="442"/>
                    <a:pt x="699" y="421"/>
                  </a:cubicBezTo>
                  <a:lnTo>
                    <a:pt x="717" y="409"/>
                  </a:lnTo>
                  <a:lnTo>
                    <a:pt x="658" y="306"/>
                  </a:lnTo>
                  <a:cubicBezTo>
                    <a:pt x="635" y="266"/>
                    <a:pt x="638" y="224"/>
                    <a:pt x="658" y="214"/>
                  </a:cubicBezTo>
                  <a:cubicBezTo>
                    <a:pt x="662" y="212"/>
                    <a:pt x="666" y="211"/>
                    <a:pt x="671" y="211"/>
                  </a:cubicBezTo>
                  <a:cubicBezTo>
                    <a:pt x="692" y="211"/>
                    <a:pt x="721" y="231"/>
                    <a:pt x="738" y="260"/>
                  </a:cubicBezTo>
                  <a:lnTo>
                    <a:pt x="798" y="363"/>
                  </a:lnTo>
                  <a:lnTo>
                    <a:pt x="817" y="353"/>
                  </a:lnTo>
                  <a:cubicBezTo>
                    <a:pt x="859" y="334"/>
                    <a:pt x="899" y="316"/>
                    <a:pt x="938" y="303"/>
                  </a:cubicBezTo>
                  <a:lnTo>
                    <a:pt x="958" y="297"/>
                  </a:lnTo>
                  <a:lnTo>
                    <a:pt x="928" y="182"/>
                  </a:lnTo>
                  <a:cubicBezTo>
                    <a:pt x="920" y="155"/>
                    <a:pt x="922" y="126"/>
                    <a:pt x="933" y="108"/>
                  </a:cubicBezTo>
                  <a:cubicBezTo>
                    <a:pt x="937" y="103"/>
                    <a:pt x="943" y="95"/>
                    <a:pt x="952" y="93"/>
                  </a:cubicBezTo>
                  <a:cubicBezTo>
                    <a:pt x="954" y="92"/>
                    <a:pt x="956" y="92"/>
                    <a:pt x="959" y="92"/>
                  </a:cubicBezTo>
                  <a:cubicBezTo>
                    <a:pt x="980" y="92"/>
                    <a:pt x="1006" y="117"/>
                    <a:pt x="1017" y="158"/>
                  </a:cubicBezTo>
                  <a:lnTo>
                    <a:pt x="1048" y="273"/>
                  </a:lnTo>
                  <a:lnTo>
                    <a:pt x="1069" y="269"/>
                  </a:lnTo>
                  <a:cubicBezTo>
                    <a:pt x="1109" y="261"/>
                    <a:pt x="1151" y="256"/>
                    <a:pt x="1200" y="253"/>
                  </a:cubicBezTo>
                  <a:lnTo>
                    <a:pt x="1221" y="252"/>
                  </a:lnTo>
                  <a:lnTo>
                    <a:pt x="1221" y="132"/>
                  </a:lnTo>
                  <a:cubicBezTo>
                    <a:pt x="1221" y="86"/>
                    <a:pt x="1244" y="51"/>
                    <a:pt x="1267" y="51"/>
                  </a:cubicBezTo>
                  <a:close/>
                  <a:moveTo>
                    <a:pt x="1261" y="1"/>
                  </a:moveTo>
                  <a:cubicBezTo>
                    <a:pt x="1211" y="1"/>
                    <a:pt x="1170" y="57"/>
                    <a:pt x="1170" y="127"/>
                  </a:cubicBezTo>
                  <a:lnTo>
                    <a:pt x="1170" y="203"/>
                  </a:lnTo>
                  <a:cubicBezTo>
                    <a:pt x="1137" y="206"/>
                    <a:pt x="1106" y="210"/>
                    <a:pt x="1076" y="215"/>
                  </a:cubicBezTo>
                  <a:lnTo>
                    <a:pt x="1057" y="141"/>
                  </a:lnTo>
                  <a:cubicBezTo>
                    <a:pt x="1042" y="84"/>
                    <a:pt x="997" y="42"/>
                    <a:pt x="954" y="42"/>
                  </a:cubicBezTo>
                  <a:cubicBezTo>
                    <a:pt x="948" y="42"/>
                    <a:pt x="942" y="42"/>
                    <a:pt x="936" y="44"/>
                  </a:cubicBezTo>
                  <a:cubicBezTo>
                    <a:pt x="917" y="49"/>
                    <a:pt x="901" y="61"/>
                    <a:pt x="890" y="81"/>
                  </a:cubicBezTo>
                  <a:cubicBezTo>
                    <a:pt x="873" y="109"/>
                    <a:pt x="870" y="151"/>
                    <a:pt x="880" y="189"/>
                  </a:cubicBezTo>
                  <a:lnTo>
                    <a:pt x="900" y="262"/>
                  </a:lnTo>
                  <a:cubicBezTo>
                    <a:pt x="871" y="273"/>
                    <a:pt x="842" y="286"/>
                    <a:pt x="813" y="299"/>
                  </a:cubicBezTo>
                  <a:lnTo>
                    <a:pt x="775" y="234"/>
                  </a:lnTo>
                  <a:cubicBezTo>
                    <a:pt x="749" y="189"/>
                    <a:pt x="705" y="162"/>
                    <a:pt x="667" y="162"/>
                  </a:cubicBezTo>
                  <a:cubicBezTo>
                    <a:pt x="655" y="162"/>
                    <a:pt x="643" y="164"/>
                    <a:pt x="632" y="171"/>
                  </a:cubicBezTo>
                  <a:cubicBezTo>
                    <a:pt x="588" y="196"/>
                    <a:pt x="581" y="264"/>
                    <a:pt x="617" y="326"/>
                  </a:cubicBezTo>
                  <a:lnTo>
                    <a:pt x="655" y="392"/>
                  </a:lnTo>
                  <a:cubicBezTo>
                    <a:pt x="631" y="409"/>
                    <a:pt x="607" y="428"/>
                    <a:pt x="580" y="450"/>
                  </a:cubicBezTo>
                  <a:lnTo>
                    <a:pt x="526" y="395"/>
                  </a:lnTo>
                  <a:cubicBezTo>
                    <a:pt x="497" y="367"/>
                    <a:pt x="460" y="351"/>
                    <a:pt x="427" y="351"/>
                  </a:cubicBezTo>
                  <a:cubicBezTo>
                    <a:pt x="405" y="351"/>
                    <a:pt x="385" y="358"/>
                    <a:pt x="372" y="372"/>
                  </a:cubicBezTo>
                  <a:cubicBezTo>
                    <a:pt x="357" y="387"/>
                    <a:pt x="351" y="405"/>
                    <a:pt x="351" y="428"/>
                  </a:cubicBezTo>
                  <a:cubicBezTo>
                    <a:pt x="351" y="461"/>
                    <a:pt x="368" y="498"/>
                    <a:pt x="396" y="526"/>
                  </a:cubicBezTo>
                  <a:lnTo>
                    <a:pt x="451" y="581"/>
                  </a:lnTo>
                  <a:cubicBezTo>
                    <a:pt x="428" y="607"/>
                    <a:pt x="410" y="630"/>
                    <a:pt x="393" y="656"/>
                  </a:cubicBezTo>
                  <a:lnTo>
                    <a:pt x="327" y="618"/>
                  </a:lnTo>
                  <a:cubicBezTo>
                    <a:pt x="302" y="603"/>
                    <a:pt x="275" y="596"/>
                    <a:pt x="250" y="596"/>
                  </a:cubicBezTo>
                  <a:cubicBezTo>
                    <a:pt x="216" y="596"/>
                    <a:pt x="186" y="609"/>
                    <a:pt x="172" y="634"/>
                  </a:cubicBezTo>
                  <a:cubicBezTo>
                    <a:pt x="158" y="656"/>
                    <a:pt x="159" y="684"/>
                    <a:pt x="173" y="713"/>
                  </a:cubicBezTo>
                  <a:cubicBezTo>
                    <a:pt x="184" y="737"/>
                    <a:pt x="206" y="760"/>
                    <a:pt x="235" y="776"/>
                  </a:cubicBezTo>
                  <a:lnTo>
                    <a:pt x="300" y="814"/>
                  </a:lnTo>
                  <a:cubicBezTo>
                    <a:pt x="286" y="842"/>
                    <a:pt x="274" y="872"/>
                    <a:pt x="263" y="900"/>
                  </a:cubicBezTo>
                  <a:lnTo>
                    <a:pt x="190" y="881"/>
                  </a:lnTo>
                  <a:cubicBezTo>
                    <a:pt x="175" y="877"/>
                    <a:pt x="160" y="875"/>
                    <a:pt x="146" y="875"/>
                  </a:cubicBezTo>
                  <a:cubicBezTo>
                    <a:pt x="97" y="875"/>
                    <a:pt x="54" y="900"/>
                    <a:pt x="45" y="937"/>
                  </a:cubicBezTo>
                  <a:cubicBezTo>
                    <a:pt x="38" y="963"/>
                    <a:pt x="46" y="990"/>
                    <a:pt x="66" y="1013"/>
                  </a:cubicBezTo>
                  <a:cubicBezTo>
                    <a:pt x="84" y="1034"/>
                    <a:pt x="112" y="1050"/>
                    <a:pt x="142" y="1058"/>
                  </a:cubicBezTo>
                  <a:lnTo>
                    <a:pt x="216" y="1078"/>
                  </a:lnTo>
                  <a:cubicBezTo>
                    <a:pt x="211" y="1106"/>
                    <a:pt x="206" y="1138"/>
                    <a:pt x="204" y="1171"/>
                  </a:cubicBezTo>
                  <a:lnTo>
                    <a:pt x="127" y="1171"/>
                  </a:lnTo>
                  <a:cubicBezTo>
                    <a:pt x="57" y="1171"/>
                    <a:pt x="1" y="1211"/>
                    <a:pt x="1" y="1262"/>
                  </a:cubicBezTo>
                  <a:cubicBezTo>
                    <a:pt x="1" y="1314"/>
                    <a:pt x="57" y="1354"/>
                    <a:pt x="127" y="1354"/>
                  </a:cubicBezTo>
                  <a:lnTo>
                    <a:pt x="204" y="1354"/>
                  </a:lnTo>
                  <a:cubicBezTo>
                    <a:pt x="206" y="1389"/>
                    <a:pt x="211" y="1419"/>
                    <a:pt x="216" y="1448"/>
                  </a:cubicBezTo>
                  <a:lnTo>
                    <a:pt x="142" y="1468"/>
                  </a:lnTo>
                  <a:cubicBezTo>
                    <a:pt x="104" y="1478"/>
                    <a:pt x="69" y="1500"/>
                    <a:pt x="54" y="1530"/>
                  </a:cubicBezTo>
                  <a:cubicBezTo>
                    <a:pt x="42" y="1549"/>
                    <a:pt x="40" y="1569"/>
                    <a:pt x="45" y="1589"/>
                  </a:cubicBezTo>
                  <a:cubicBezTo>
                    <a:pt x="55" y="1627"/>
                    <a:pt x="97" y="1650"/>
                    <a:pt x="146" y="1650"/>
                  </a:cubicBezTo>
                  <a:cubicBezTo>
                    <a:pt x="161" y="1650"/>
                    <a:pt x="176" y="1648"/>
                    <a:pt x="191" y="1644"/>
                  </a:cubicBezTo>
                  <a:lnTo>
                    <a:pt x="264" y="1625"/>
                  </a:lnTo>
                  <a:cubicBezTo>
                    <a:pt x="275" y="1653"/>
                    <a:pt x="288" y="1683"/>
                    <a:pt x="301" y="1711"/>
                  </a:cubicBezTo>
                  <a:lnTo>
                    <a:pt x="236" y="1749"/>
                  </a:lnTo>
                  <a:cubicBezTo>
                    <a:pt x="200" y="1769"/>
                    <a:pt x="175" y="1801"/>
                    <a:pt x="166" y="1833"/>
                  </a:cubicBezTo>
                  <a:cubicBezTo>
                    <a:pt x="161" y="1854"/>
                    <a:pt x="162" y="1875"/>
                    <a:pt x="173" y="1892"/>
                  </a:cubicBezTo>
                  <a:cubicBezTo>
                    <a:pt x="187" y="1916"/>
                    <a:pt x="217" y="1929"/>
                    <a:pt x="251" y="1929"/>
                  </a:cubicBezTo>
                  <a:cubicBezTo>
                    <a:pt x="276" y="1929"/>
                    <a:pt x="303" y="1922"/>
                    <a:pt x="328" y="1907"/>
                  </a:cubicBezTo>
                  <a:lnTo>
                    <a:pt x="394" y="1870"/>
                  </a:lnTo>
                  <a:cubicBezTo>
                    <a:pt x="411" y="1894"/>
                    <a:pt x="430" y="1918"/>
                    <a:pt x="452" y="1944"/>
                  </a:cubicBezTo>
                  <a:lnTo>
                    <a:pt x="398" y="1999"/>
                  </a:lnTo>
                  <a:cubicBezTo>
                    <a:pt x="369" y="2028"/>
                    <a:pt x="352" y="2065"/>
                    <a:pt x="352" y="2097"/>
                  </a:cubicBezTo>
                  <a:cubicBezTo>
                    <a:pt x="352" y="2121"/>
                    <a:pt x="359" y="2138"/>
                    <a:pt x="373" y="2153"/>
                  </a:cubicBezTo>
                  <a:cubicBezTo>
                    <a:pt x="387" y="2167"/>
                    <a:pt x="406" y="2174"/>
                    <a:pt x="428" y="2174"/>
                  </a:cubicBezTo>
                  <a:cubicBezTo>
                    <a:pt x="461" y="2174"/>
                    <a:pt x="498" y="2158"/>
                    <a:pt x="527" y="2129"/>
                  </a:cubicBezTo>
                  <a:lnTo>
                    <a:pt x="581" y="2075"/>
                  </a:lnTo>
                  <a:cubicBezTo>
                    <a:pt x="606" y="2096"/>
                    <a:pt x="631" y="2116"/>
                    <a:pt x="657" y="2133"/>
                  </a:cubicBezTo>
                  <a:lnTo>
                    <a:pt x="618" y="2200"/>
                  </a:lnTo>
                  <a:cubicBezTo>
                    <a:pt x="599" y="2234"/>
                    <a:pt x="590" y="2274"/>
                    <a:pt x="600" y="2306"/>
                  </a:cubicBezTo>
                  <a:cubicBezTo>
                    <a:pt x="605" y="2327"/>
                    <a:pt x="618" y="2344"/>
                    <a:pt x="634" y="2354"/>
                  </a:cubicBezTo>
                  <a:cubicBezTo>
                    <a:pt x="644" y="2360"/>
                    <a:pt x="656" y="2363"/>
                    <a:pt x="669" y="2363"/>
                  </a:cubicBezTo>
                  <a:cubicBezTo>
                    <a:pt x="707" y="2363"/>
                    <a:pt x="750" y="2335"/>
                    <a:pt x="776" y="2290"/>
                  </a:cubicBezTo>
                  <a:lnTo>
                    <a:pt x="815" y="2224"/>
                  </a:lnTo>
                  <a:cubicBezTo>
                    <a:pt x="843" y="2238"/>
                    <a:pt x="873" y="2250"/>
                    <a:pt x="901" y="2261"/>
                  </a:cubicBezTo>
                  <a:lnTo>
                    <a:pt x="881" y="2335"/>
                  </a:lnTo>
                  <a:cubicBezTo>
                    <a:pt x="871" y="2375"/>
                    <a:pt x="875" y="2414"/>
                    <a:pt x="891" y="2443"/>
                  </a:cubicBezTo>
                  <a:cubicBezTo>
                    <a:pt x="901" y="2463"/>
                    <a:pt x="917" y="2475"/>
                    <a:pt x="937" y="2480"/>
                  </a:cubicBezTo>
                  <a:cubicBezTo>
                    <a:pt x="943" y="2482"/>
                    <a:pt x="949" y="2482"/>
                    <a:pt x="954" y="2482"/>
                  </a:cubicBezTo>
                  <a:cubicBezTo>
                    <a:pt x="998" y="2482"/>
                    <a:pt x="1044" y="2441"/>
                    <a:pt x="1059" y="2382"/>
                  </a:cubicBezTo>
                  <a:lnTo>
                    <a:pt x="1079" y="2308"/>
                  </a:lnTo>
                  <a:cubicBezTo>
                    <a:pt x="1107" y="2314"/>
                    <a:pt x="1138" y="2318"/>
                    <a:pt x="1171" y="2321"/>
                  </a:cubicBezTo>
                  <a:lnTo>
                    <a:pt x="1171" y="2397"/>
                  </a:lnTo>
                  <a:cubicBezTo>
                    <a:pt x="1171" y="2469"/>
                    <a:pt x="1212" y="2523"/>
                    <a:pt x="1263" y="2523"/>
                  </a:cubicBezTo>
                  <a:cubicBezTo>
                    <a:pt x="1314" y="2523"/>
                    <a:pt x="1355" y="2469"/>
                    <a:pt x="1355" y="2397"/>
                  </a:cubicBezTo>
                  <a:lnTo>
                    <a:pt x="1355" y="2321"/>
                  </a:lnTo>
                  <a:cubicBezTo>
                    <a:pt x="1390" y="2318"/>
                    <a:pt x="1421" y="2314"/>
                    <a:pt x="1449" y="2308"/>
                  </a:cubicBezTo>
                  <a:lnTo>
                    <a:pt x="1469" y="2382"/>
                  </a:lnTo>
                  <a:cubicBezTo>
                    <a:pt x="1484" y="2441"/>
                    <a:pt x="1526" y="2483"/>
                    <a:pt x="1571" y="2483"/>
                  </a:cubicBezTo>
                  <a:cubicBezTo>
                    <a:pt x="1577" y="2483"/>
                    <a:pt x="1584" y="2482"/>
                    <a:pt x="1590" y="2480"/>
                  </a:cubicBezTo>
                  <a:cubicBezTo>
                    <a:pt x="1640" y="2466"/>
                    <a:pt x="1664" y="2402"/>
                    <a:pt x="1645" y="2335"/>
                  </a:cubicBezTo>
                  <a:lnTo>
                    <a:pt x="1625" y="2261"/>
                  </a:lnTo>
                  <a:cubicBezTo>
                    <a:pt x="1654" y="2250"/>
                    <a:pt x="1683" y="2239"/>
                    <a:pt x="1712" y="2224"/>
                  </a:cubicBezTo>
                  <a:lnTo>
                    <a:pt x="1750" y="2290"/>
                  </a:lnTo>
                  <a:cubicBezTo>
                    <a:pt x="1777" y="2335"/>
                    <a:pt x="1820" y="2363"/>
                    <a:pt x="1858" y="2363"/>
                  </a:cubicBezTo>
                  <a:cubicBezTo>
                    <a:pt x="1870" y="2363"/>
                    <a:pt x="1882" y="2360"/>
                    <a:pt x="1893" y="2354"/>
                  </a:cubicBezTo>
                  <a:cubicBezTo>
                    <a:pt x="1938" y="2327"/>
                    <a:pt x="1944" y="2260"/>
                    <a:pt x="1909" y="2197"/>
                  </a:cubicBezTo>
                  <a:lnTo>
                    <a:pt x="1871" y="2132"/>
                  </a:lnTo>
                  <a:cubicBezTo>
                    <a:pt x="1894" y="2115"/>
                    <a:pt x="1919" y="2096"/>
                    <a:pt x="1945" y="2074"/>
                  </a:cubicBezTo>
                  <a:lnTo>
                    <a:pt x="1999" y="2128"/>
                  </a:lnTo>
                  <a:cubicBezTo>
                    <a:pt x="2028" y="2157"/>
                    <a:pt x="2066" y="2173"/>
                    <a:pt x="2100" y="2173"/>
                  </a:cubicBezTo>
                  <a:cubicBezTo>
                    <a:pt x="2121" y="2173"/>
                    <a:pt x="2140" y="2166"/>
                    <a:pt x="2154" y="2153"/>
                  </a:cubicBezTo>
                  <a:cubicBezTo>
                    <a:pt x="2169" y="2138"/>
                    <a:pt x="2175" y="2121"/>
                    <a:pt x="2175" y="2097"/>
                  </a:cubicBezTo>
                  <a:cubicBezTo>
                    <a:pt x="2175" y="2065"/>
                    <a:pt x="2158" y="2028"/>
                    <a:pt x="2129" y="1999"/>
                  </a:cubicBezTo>
                  <a:lnTo>
                    <a:pt x="2075" y="1944"/>
                  </a:lnTo>
                  <a:cubicBezTo>
                    <a:pt x="2097" y="1920"/>
                    <a:pt x="2116" y="1895"/>
                    <a:pt x="2133" y="1870"/>
                  </a:cubicBezTo>
                  <a:lnTo>
                    <a:pt x="2199" y="1907"/>
                  </a:lnTo>
                  <a:cubicBezTo>
                    <a:pt x="2223" y="1922"/>
                    <a:pt x="2250" y="1929"/>
                    <a:pt x="2275" y="1929"/>
                  </a:cubicBezTo>
                  <a:cubicBezTo>
                    <a:pt x="2309" y="1929"/>
                    <a:pt x="2340" y="1916"/>
                    <a:pt x="2354" y="1892"/>
                  </a:cubicBezTo>
                  <a:cubicBezTo>
                    <a:pt x="2363" y="1875"/>
                    <a:pt x="2365" y="1855"/>
                    <a:pt x="2360" y="1833"/>
                  </a:cubicBezTo>
                  <a:cubicBezTo>
                    <a:pt x="2351" y="1801"/>
                    <a:pt x="2325" y="1769"/>
                    <a:pt x="2290" y="1749"/>
                  </a:cubicBezTo>
                  <a:lnTo>
                    <a:pt x="2223" y="1711"/>
                  </a:lnTo>
                  <a:cubicBezTo>
                    <a:pt x="2238" y="1681"/>
                    <a:pt x="2249" y="1652"/>
                    <a:pt x="2260" y="1625"/>
                  </a:cubicBezTo>
                  <a:lnTo>
                    <a:pt x="2333" y="1644"/>
                  </a:lnTo>
                  <a:cubicBezTo>
                    <a:pt x="2348" y="1648"/>
                    <a:pt x="2362" y="1650"/>
                    <a:pt x="2376" y="1650"/>
                  </a:cubicBezTo>
                  <a:cubicBezTo>
                    <a:pt x="2425" y="1650"/>
                    <a:pt x="2468" y="1626"/>
                    <a:pt x="2478" y="1589"/>
                  </a:cubicBezTo>
                  <a:cubicBezTo>
                    <a:pt x="2492" y="1538"/>
                    <a:pt x="2448" y="1486"/>
                    <a:pt x="2381" y="1468"/>
                  </a:cubicBezTo>
                  <a:lnTo>
                    <a:pt x="2307" y="1448"/>
                  </a:lnTo>
                  <a:cubicBezTo>
                    <a:pt x="2312" y="1419"/>
                    <a:pt x="2317" y="1388"/>
                    <a:pt x="2319" y="1354"/>
                  </a:cubicBezTo>
                  <a:lnTo>
                    <a:pt x="2395" y="1354"/>
                  </a:lnTo>
                  <a:cubicBezTo>
                    <a:pt x="2466" y="1354"/>
                    <a:pt x="2521" y="1314"/>
                    <a:pt x="2521" y="1262"/>
                  </a:cubicBezTo>
                  <a:cubicBezTo>
                    <a:pt x="2521" y="1210"/>
                    <a:pt x="2466" y="1171"/>
                    <a:pt x="2395" y="1171"/>
                  </a:cubicBezTo>
                  <a:lnTo>
                    <a:pt x="2319" y="1171"/>
                  </a:lnTo>
                  <a:cubicBezTo>
                    <a:pt x="2316" y="1137"/>
                    <a:pt x="2312" y="1106"/>
                    <a:pt x="2307" y="1078"/>
                  </a:cubicBezTo>
                  <a:lnTo>
                    <a:pt x="2381" y="1058"/>
                  </a:lnTo>
                  <a:cubicBezTo>
                    <a:pt x="2450" y="1040"/>
                    <a:pt x="2492" y="987"/>
                    <a:pt x="2478" y="936"/>
                  </a:cubicBezTo>
                  <a:cubicBezTo>
                    <a:pt x="2468" y="899"/>
                    <a:pt x="2426" y="875"/>
                    <a:pt x="2377" y="875"/>
                  </a:cubicBezTo>
                  <a:cubicBezTo>
                    <a:pt x="2363" y="875"/>
                    <a:pt x="2348" y="877"/>
                    <a:pt x="2333" y="881"/>
                  </a:cubicBezTo>
                  <a:lnTo>
                    <a:pt x="2260" y="900"/>
                  </a:lnTo>
                  <a:cubicBezTo>
                    <a:pt x="2249" y="872"/>
                    <a:pt x="2236" y="841"/>
                    <a:pt x="2223" y="814"/>
                  </a:cubicBezTo>
                  <a:lnTo>
                    <a:pt x="2288" y="776"/>
                  </a:lnTo>
                  <a:cubicBezTo>
                    <a:pt x="2350" y="740"/>
                    <a:pt x="2378" y="678"/>
                    <a:pt x="2351" y="634"/>
                  </a:cubicBezTo>
                  <a:cubicBezTo>
                    <a:pt x="2337" y="609"/>
                    <a:pt x="2307" y="596"/>
                    <a:pt x="2273" y="596"/>
                  </a:cubicBezTo>
                  <a:cubicBezTo>
                    <a:pt x="2248" y="596"/>
                    <a:pt x="2221" y="603"/>
                    <a:pt x="2197" y="618"/>
                  </a:cubicBezTo>
                  <a:lnTo>
                    <a:pt x="2133" y="656"/>
                  </a:lnTo>
                  <a:cubicBezTo>
                    <a:pt x="2116" y="631"/>
                    <a:pt x="2096" y="606"/>
                    <a:pt x="2075" y="580"/>
                  </a:cubicBezTo>
                  <a:lnTo>
                    <a:pt x="2129" y="526"/>
                  </a:lnTo>
                  <a:cubicBezTo>
                    <a:pt x="2151" y="504"/>
                    <a:pt x="2167" y="476"/>
                    <a:pt x="2172" y="448"/>
                  </a:cubicBezTo>
                  <a:cubicBezTo>
                    <a:pt x="2178" y="418"/>
                    <a:pt x="2171" y="391"/>
                    <a:pt x="2154" y="372"/>
                  </a:cubicBezTo>
                  <a:cubicBezTo>
                    <a:pt x="2140" y="359"/>
                    <a:pt x="2121" y="352"/>
                    <a:pt x="2099" y="352"/>
                  </a:cubicBezTo>
                  <a:cubicBezTo>
                    <a:pt x="2066" y="352"/>
                    <a:pt x="2028" y="367"/>
                    <a:pt x="1999" y="395"/>
                  </a:cubicBezTo>
                  <a:lnTo>
                    <a:pt x="1945" y="450"/>
                  </a:lnTo>
                  <a:cubicBezTo>
                    <a:pt x="1918" y="426"/>
                    <a:pt x="1894" y="408"/>
                    <a:pt x="1871" y="392"/>
                  </a:cubicBezTo>
                  <a:lnTo>
                    <a:pt x="1909" y="326"/>
                  </a:lnTo>
                  <a:cubicBezTo>
                    <a:pt x="1944" y="266"/>
                    <a:pt x="1938" y="197"/>
                    <a:pt x="1893" y="171"/>
                  </a:cubicBezTo>
                  <a:cubicBezTo>
                    <a:pt x="1882" y="164"/>
                    <a:pt x="1870" y="162"/>
                    <a:pt x="1858" y="162"/>
                  </a:cubicBezTo>
                  <a:cubicBezTo>
                    <a:pt x="1820" y="162"/>
                    <a:pt x="1777" y="189"/>
                    <a:pt x="1750" y="234"/>
                  </a:cubicBezTo>
                  <a:lnTo>
                    <a:pt x="1712" y="299"/>
                  </a:lnTo>
                  <a:cubicBezTo>
                    <a:pt x="1683" y="286"/>
                    <a:pt x="1654" y="273"/>
                    <a:pt x="1625" y="262"/>
                  </a:cubicBezTo>
                  <a:lnTo>
                    <a:pt x="1645" y="189"/>
                  </a:lnTo>
                  <a:cubicBezTo>
                    <a:pt x="1664" y="120"/>
                    <a:pt x="1639" y="57"/>
                    <a:pt x="1590" y="43"/>
                  </a:cubicBezTo>
                  <a:cubicBezTo>
                    <a:pt x="1584" y="41"/>
                    <a:pt x="1578" y="41"/>
                    <a:pt x="1572" y="41"/>
                  </a:cubicBezTo>
                  <a:cubicBezTo>
                    <a:pt x="1527" y="41"/>
                    <a:pt x="1485" y="83"/>
                    <a:pt x="1469" y="141"/>
                  </a:cubicBezTo>
                  <a:lnTo>
                    <a:pt x="1449" y="215"/>
                  </a:lnTo>
                  <a:cubicBezTo>
                    <a:pt x="1419" y="210"/>
                    <a:pt x="1388" y="206"/>
                    <a:pt x="1354" y="203"/>
                  </a:cubicBezTo>
                  <a:lnTo>
                    <a:pt x="1354" y="127"/>
                  </a:lnTo>
                  <a:cubicBezTo>
                    <a:pt x="1354" y="56"/>
                    <a:pt x="1313" y="1"/>
                    <a:pt x="126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4470416" y="5287865"/>
              <a:ext cx="87022" cy="87022"/>
            </a:xfrm>
            <a:custGeom>
              <a:avLst/>
              <a:gdLst/>
              <a:ahLst/>
              <a:cxnLst/>
              <a:rect l="l" t="t" r="r" b="b"/>
              <a:pathLst>
                <a:path w="1917" h="1917" extrusionOk="0">
                  <a:moveTo>
                    <a:pt x="958" y="46"/>
                  </a:moveTo>
                  <a:cubicBezTo>
                    <a:pt x="1461" y="46"/>
                    <a:pt x="1870" y="455"/>
                    <a:pt x="1870" y="958"/>
                  </a:cubicBezTo>
                  <a:cubicBezTo>
                    <a:pt x="1870" y="1461"/>
                    <a:pt x="1462" y="1870"/>
                    <a:pt x="958" y="1870"/>
                  </a:cubicBezTo>
                  <a:cubicBezTo>
                    <a:pt x="455" y="1870"/>
                    <a:pt x="46" y="1462"/>
                    <a:pt x="46" y="958"/>
                  </a:cubicBezTo>
                  <a:cubicBezTo>
                    <a:pt x="46" y="456"/>
                    <a:pt x="455" y="46"/>
                    <a:pt x="958" y="46"/>
                  </a:cubicBezTo>
                  <a:close/>
                  <a:moveTo>
                    <a:pt x="958" y="1"/>
                  </a:moveTo>
                  <a:cubicBezTo>
                    <a:pt x="430" y="1"/>
                    <a:pt x="0" y="430"/>
                    <a:pt x="0" y="958"/>
                  </a:cubicBezTo>
                  <a:cubicBezTo>
                    <a:pt x="0" y="1488"/>
                    <a:pt x="430" y="1917"/>
                    <a:pt x="957" y="1917"/>
                  </a:cubicBezTo>
                  <a:cubicBezTo>
                    <a:pt x="1485" y="1917"/>
                    <a:pt x="1915" y="1488"/>
                    <a:pt x="1915" y="958"/>
                  </a:cubicBezTo>
                  <a:cubicBezTo>
                    <a:pt x="1917" y="430"/>
                    <a:pt x="1487" y="1"/>
                    <a:pt x="95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4483172" y="5300666"/>
              <a:ext cx="61556" cy="61510"/>
            </a:xfrm>
            <a:custGeom>
              <a:avLst/>
              <a:gdLst/>
              <a:ahLst/>
              <a:cxnLst/>
              <a:rect l="l" t="t" r="r" b="b"/>
              <a:pathLst>
                <a:path w="1356" h="1355" extrusionOk="0">
                  <a:moveTo>
                    <a:pt x="677" y="47"/>
                  </a:moveTo>
                  <a:cubicBezTo>
                    <a:pt x="1025" y="47"/>
                    <a:pt x="1309" y="330"/>
                    <a:pt x="1309" y="676"/>
                  </a:cubicBezTo>
                  <a:cubicBezTo>
                    <a:pt x="1309" y="1024"/>
                    <a:pt x="1025" y="1308"/>
                    <a:pt x="677" y="1308"/>
                  </a:cubicBezTo>
                  <a:cubicBezTo>
                    <a:pt x="329" y="1308"/>
                    <a:pt x="46" y="1024"/>
                    <a:pt x="46" y="676"/>
                  </a:cubicBezTo>
                  <a:cubicBezTo>
                    <a:pt x="46" y="328"/>
                    <a:pt x="329" y="47"/>
                    <a:pt x="677" y="47"/>
                  </a:cubicBezTo>
                  <a:close/>
                  <a:moveTo>
                    <a:pt x="677" y="0"/>
                  </a:moveTo>
                  <a:cubicBezTo>
                    <a:pt x="305" y="0"/>
                    <a:pt x="1" y="304"/>
                    <a:pt x="1" y="676"/>
                  </a:cubicBezTo>
                  <a:cubicBezTo>
                    <a:pt x="1" y="1050"/>
                    <a:pt x="305" y="1354"/>
                    <a:pt x="677" y="1354"/>
                  </a:cubicBezTo>
                  <a:cubicBezTo>
                    <a:pt x="1050" y="1354"/>
                    <a:pt x="1354" y="1051"/>
                    <a:pt x="1354" y="676"/>
                  </a:cubicBezTo>
                  <a:cubicBezTo>
                    <a:pt x="1355" y="304"/>
                    <a:pt x="1050" y="0"/>
                    <a:pt x="67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4490072" y="5307521"/>
              <a:ext cx="47756" cy="47710"/>
            </a:xfrm>
            <a:custGeom>
              <a:avLst/>
              <a:gdLst/>
              <a:ahLst/>
              <a:cxnLst/>
              <a:rect l="l" t="t" r="r" b="b"/>
              <a:pathLst>
                <a:path w="1052" h="1051" extrusionOk="0">
                  <a:moveTo>
                    <a:pt x="525" y="45"/>
                  </a:moveTo>
                  <a:cubicBezTo>
                    <a:pt x="791" y="45"/>
                    <a:pt x="1005" y="261"/>
                    <a:pt x="1005" y="525"/>
                  </a:cubicBezTo>
                  <a:cubicBezTo>
                    <a:pt x="1005" y="789"/>
                    <a:pt x="791" y="1005"/>
                    <a:pt x="525" y="1005"/>
                  </a:cubicBezTo>
                  <a:cubicBezTo>
                    <a:pt x="260" y="1005"/>
                    <a:pt x="45" y="791"/>
                    <a:pt x="45" y="525"/>
                  </a:cubicBezTo>
                  <a:cubicBezTo>
                    <a:pt x="45" y="262"/>
                    <a:pt x="260" y="45"/>
                    <a:pt x="525" y="45"/>
                  </a:cubicBezTo>
                  <a:close/>
                  <a:moveTo>
                    <a:pt x="525" y="0"/>
                  </a:moveTo>
                  <a:cubicBezTo>
                    <a:pt x="235" y="0"/>
                    <a:pt x="1" y="235"/>
                    <a:pt x="1" y="524"/>
                  </a:cubicBezTo>
                  <a:cubicBezTo>
                    <a:pt x="1" y="814"/>
                    <a:pt x="237" y="1050"/>
                    <a:pt x="525" y="1050"/>
                  </a:cubicBezTo>
                  <a:cubicBezTo>
                    <a:pt x="815" y="1050"/>
                    <a:pt x="1050" y="814"/>
                    <a:pt x="1050" y="524"/>
                  </a:cubicBezTo>
                  <a:cubicBezTo>
                    <a:pt x="1051" y="235"/>
                    <a:pt x="815" y="0"/>
                    <a:pt x="52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4501284" y="5318643"/>
              <a:ext cx="25330" cy="25330"/>
            </a:xfrm>
            <a:custGeom>
              <a:avLst/>
              <a:gdLst/>
              <a:ahLst/>
              <a:cxnLst/>
              <a:rect l="l" t="t" r="r" b="b"/>
              <a:pathLst>
                <a:path w="558" h="558" extrusionOk="0">
                  <a:moveTo>
                    <a:pt x="278" y="47"/>
                  </a:moveTo>
                  <a:cubicBezTo>
                    <a:pt x="408" y="47"/>
                    <a:pt x="512" y="152"/>
                    <a:pt x="512" y="280"/>
                  </a:cubicBezTo>
                  <a:cubicBezTo>
                    <a:pt x="512" y="410"/>
                    <a:pt x="408" y="514"/>
                    <a:pt x="278" y="514"/>
                  </a:cubicBezTo>
                  <a:cubicBezTo>
                    <a:pt x="150" y="514"/>
                    <a:pt x="45" y="410"/>
                    <a:pt x="45" y="280"/>
                  </a:cubicBezTo>
                  <a:cubicBezTo>
                    <a:pt x="45" y="152"/>
                    <a:pt x="149" y="47"/>
                    <a:pt x="278" y="47"/>
                  </a:cubicBezTo>
                  <a:close/>
                  <a:moveTo>
                    <a:pt x="278" y="1"/>
                  </a:moveTo>
                  <a:cubicBezTo>
                    <a:pt x="124" y="1"/>
                    <a:pt x="1" y="126"/>
                    <a:pt x="1" y="279"/>
                  </a:cubicBezTo>
                  <a:cubicBezTo>
                    <a:pt x="1" y="433"/>
                    <a:pt x="125" y="558"/>
                    <a:pt x="278" y="558"/>
                  </a:cubicBezTo>
                  <a:cubicBezTo>
                    <a:pt x="433" y="558"/>
                    <a:pt x="556" y="432"/>
                    <a:pt x="556" y="279"/>
                  </a:cubicBezTo>
                  <a:cubicBezTo>
                    <a:pt x="557" y="126"/>
                    <a:pt x="432" y="1"/>
                    <a:pt x="27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4788589" y="5274110"/>
              <a:ext cx="114486" cy="114577"/>
            </a:xfrm>
            <a:custGeom>
              <a:avLst/>
              <a:gdLst/>
              <a:ahLst/>
              <a:cxnLst/>
              <a:rect l="l" t="t" r="r" b="b"/>
              <a:pathLst>
                <a:path w="2522" h="2524" extrusionOk="0">
                  <a:moveTo>
                    <a:pt x="1266" y="52"/>
                  </a:moveTo>
                  <a:cubicBezTo>
                    <a:pt x="1288" y="52"/>
                    <a:pt x="1312" y="84"/>
                    <a:pt x="1312" y="132"/>
                  </a:cubicBezTo>
                  <a:lnTo>
                    <a:pt x="1312" y="252"/>
                  </a:lnTo>
                  <a:lnTo>
                    <a:pt x="1333" y="253"/>
                  </a:lnTo>
                  <a:cubicBezTo>
                    <a:pt x="1382" y="256"/>
                    <a:pt x="1424" y="260"/>
                    <a:pt x="1463" y="269"/>
                  </a:cubicBezTo>
                  <a:lnTo>
                    <a:pt x="1484" y="273"/>
                  </a:lnTo>
                  <a:lnTo>
                    <a:pt x="1514" y="158"/>
                  </a:lnTo>
                  <a:cubicBezTo>
                    <a:pt x="1525" y="116"/>
                    <a:pt x="1556" y="91"/>
                    <a:pt x="1576" y="91"/>
                  </a:cubicBezTo>
                  <a:cubicBezTo>
                    <a:pt x="1577" y="91"/>
                    <a:pt x="1579" y="91"/>
                    <a:pt x="1581" y="92"/>
                  </a:cubicBezTo>
                  <a:cubicBezTo>
                    <a:pt x="1602" y="97"/>
                    <a:pt x="1616" y="136"/>
                    <a:pt x="1604" y="181"/>
                  </a:cubicBezTo>
                  <a:lnTo>
                    <a:pt x="1573" y="296"/>
                  </a:lnTo>
                  <a:lnTo>
                    <a:pt x="1594" y="303"/>
                  </a:lnTo>
                  <a:cubicBezTo>
                    <a:pt x="1634" y="316"/>
                    <a:pt x="1674" y="333"/>
                    <a:pt x="1715" y="353"/>
                  </a:cubicBezTo>
                  <a:lnTo>
                    <a:pt x="1735" y="363"/>
                  </a:lnTo>
                  <a:lnTo>
                    <a:pt x="1794" y="259"/>
                  </a:lnTo>
                  <a:cubicBezTo>
                    <a:pt x="1814" y="225"/>
                    <a:pt x="1842" y="210"/>
                    <a:pt x="1861" y="210"/>
                  </a:cubicBezTo>
                  <a:cubicBezTo>
                    <a:pt x="1866" y="210"/>
                    <a:pt x="1871" y="211"/>
                    <a:pt x="1874" y="213"/>
                  </a:cubicBezTo>
                  <a:cubicBezTo>
                    <a:pt x="1893" y="224"/>
                    <a:pt x="1898" y="265"/>
                    <a:pt x="1873" y="306"/>
                  </a:cubicBezTo>
                  <a:lnTo>
                    <a:pt x="1814" y="408"/>
                  </a:lnTo>
                  <a:lnTo>
                    <a:pt x="1832" y="421"/>
                  </a:lnTo>
                  <a:cubicBezTo>
                    <a:pt x="1863" y="442"/>
                    <a:pt x="1897" y="466"/>
                    <a:pt x="1936" y="501"/>
                  </a:cubicBezTo>
                  <a:lnTo>
                    <a:pt x="1952" y="516"/>
                  </a:lnTo>
                  <a:lnTo>
                    <a:pt x="2036" y="431"/>
                  </a:lnTo>
                  <a:cubicBezTo>
                    <a:pt x="2056" y="411"/>
                    <a:pt x="2082" y="400"/>
                    <a:pt x="2103" y="400"/>
                  </a:cubicBezTo>
                  <a:cubicBezTo>
                    <a:pt x="2109" y="400"/>
                    <a:pt x="2120" y="401"/>
                    <a:pt x="2126" y="407"/>
                  </a:cubicBezTo>
                  <a:cubicBezTo>
                    <a:pt x="2132" y="414"/>
                    <a:pt x="2135" y="423"/>
                    <a:pt x="2135" y="430"/>
                  </a:cubicBezTo>
                  <a:cubicBezTo>
                    <a:pt x="2135" y="451"/>
                    <a:pt x="2122" y="476"/>
                    <a:pt x="2101" y="497"/>
                  </a:cubicBezTo>
                  <a:lnTo>
                    <a:pt x="2016" y="581"/>
                  </a:lnTo>
                  <a:lnTo>
                    <a:pt x="2031" y="597"/>
                  </a:lnTo>
                  <a:cubicBezTo>
                    <a:pt x="2064" y="634"/>
                    <a:pt x="2090" y="669"/>
                    <a:pt x="2111" y="701"/>
                  </a:cubicBezTo>
                  <a:lnTo>
                    <a:pt x="2124" y="718"/>
                  </a:lnTo>
                  <a:lnTo>
                    <a:pt x="2226" y="659"/>
                  </a:lnTo>
                  <a:cubicBezTo>
                    <a:pt x="2244" y="648"/>
                    <a:pt x="2264" y="643"/>
                    <a:pt x="2281" y="643"/>
                  </a:cubicBezTo>
                  <a:cubicBezTo>
                    <a:pt x="2299" y="643"/>
                    <a:pt x="2313" y="648"/>
                    <a:pt x="2319" y="659"/>
                  </a:cubicBezTo>
                  <a:cubicBezTo>
                    <a:pt x="2329" y="678"/>
                    <a:pt x="2314" y="716"/>
                    <a:pt x="2273" y="739"/>
                  </a:cubicBezTo>
                  <a:lnTo>
                    <a:pt x="2169" y="799"/>
                  </a:lnTo>
                  <a:lnTo>
                    <a:pt x="2179" y="818"/>
                  </a:lnTo>
                  <a:cubicBezTo>
                    <a:pt x="2199" y="859"/>
                    <a:pt x="2216" y="901"/>
                    <a:pt x="2229" y="940"/>
                  </a:cubicBezTo>
                  <a:lnTo>
                    <a:pt x="2236" y="960"/>
                  </a:lnTo>
                  <a:lnTo>
                    <a:pt x="2351" y="928"/>
                  </a:lnTo>
                  <a:cubicBezTo>
                    <a:pt x="2361" y="925"/>
                    <a:pt x="2371" y="924"/>
                    <a:pt x="2381" y="924"/>
                  </a:cubicBezTo>
                  <a:cubicBezTo>
                    <a:pt x="2410" y="924"/>
                    <a:pt x="2435" y="935"/>
                    <a:pt x="2440" y="952"/>
                  </a:cubicBezTo>
                  <a:cubicBezTo>
                    <a:pt x="2444" y="965"/>
                    <a:pt x="2435" y="980"/>
                    <a:pt x="2428" y="986"/>
                  </a:cubicBezTo>
                  <a:cubicBezTo>
                    <a:pt x="2416" y="1001"/>
                    <a:pt x="2396" y="1011"/>
                    <a:pt x="2374" y="1018"/>
                  </a:cubicBezTo>
                  <a:lnTo>
                    <a:pt x="2259" y="1048"/>
                  </a:lnTo>
                  <a:lnTo>
                    <a:pt x="2263" y="1069"/>
                  </a:lnTo>
                  <a:cubicBezTo>
                    <a:pt x="2272" y="1107"/>
                    <a:pt x="2276" y="1150"/>
                    <a:pt x="2279" y="1200"/>
                  </a:cubicBezTo>
                  <a:lnTo>
                    <a:pt x="2280" y="1221"/>
                  </a:lnTo>
                  <a:lnTo>
                    <a:pt x="2400" y="1221"/>
                  </a:lnTo>
                  <a:cubicBezTo>
                    <a:pt x="2447" y="1221"/>
                    <a:pt x="2480" y="1244"/>
                    <a:pt x="2480" y="1266"/>
                  </a:cubicBezTo>
                  <a:cubicBezTo>
                    <a:pt x="2480" y="1290"/>
                    <a:pt x="2448" y="1313"/>
                    <a:pt x="2400" y="1313"/>
                  </a:cubicBezTo>
                  <a:lnTo>
                    <a:pt x="2280" y="1313"/>
                  </a:lnTo>
                  <a:lnTo>
                    <a:pt x="2279" y="1334"/>
                  </a:lnTo>
                  <a:cubicBezTo>
                    <a:pt x="2275" y="1386"/>
                    <a:pt x="2270" y="1427"/>
                    <a:pt x="2263" y="1465"/>
                  </a:cubicBezTo>
                  <a:lnTo>
                    <a:pt x="2259" y="1486"/>
                  </a:lnTo>
                  <a:lnTo>
                    <a:pt x="2369" y="1511"/>
                  </a:lnTo>
                  <a:cubicBezTo>
                    <a:pt x="2396" y="1517"/>
                    <a:pt x="2418" y="1534"/>
                    <a:pt x="2430" y="1551"/>
                  </a:cubicBezTo>
                  <a:cubicBezTo>
                    <a:pt x="2433" y="1559"/>
                    <a:pt x="2436" y="1566"/>
                    <a:pt x="2434" y="1575"/>
                  </a:cubicBezTo>
                  <a:cubicBezTo>
                    <a:pt x="2429" y="1592"/>
                    <a:pt x="2405" y="1603"/>
                    <a:pt x="2376" y="1603"/>
                  </a:cubicBezTo>
                  <a:cubicBezTo>
                    <a:pt x="2366" y="1603"/>
                    <a:pt x="2356" y="1601"/>
                    <a:pt x="2345" y="1599"/>
                  </a:cubicBezTo>
                  <a:lnTo>
                    <a:pt x="2229" y="1569"/>
                  </a:lnTo>
                  <a:lnTo>
                    <a:pt x="2222" y="1590"/>
                  </a:lnTo>
                  <a:cubicBezTo>
                    <a:pt x="2209" y="1629"/>
                    <a:pt x="2194" y="1669"/>
                    <a:pt x="2172" y="1712"/>
                  </a:cubicBezTo>
                  <a:lnTo>
                    <a:pt x="2163" y="1730"/>
                  </a:lnTo>
                  <a:lnTo>
                    <a:pt x="2267" y="1791"/>
                  </a:lnTo>
                  <a:cubicBezTo>
                    <a:pt x="2291" y="1804"/>
                    <a:pt x="2311" y="1825"/>
                    <a:pt x="2316" y="1845"/>
                  </a:cubicBezTo>
                  <a:cubicBezTo>
                    <a:pt x="2317" y="1852"/>
                    <a:pt x="2319" y="1861"/>
                    <a:pt x="2315" y="1871"/>
                  </a:cubicBezTo>
                  <a:cubicBezTo>
                    <a:pt x="2309" y="1881"/>
                    <a:pt x="2295" y="1886"/>
                    <a:pt x="2278" y="1886"/>
                  </a:cubicBezTo>
                  <a:cubicBezTo>
                    <a:pt x="2260" y="1886"/>
                    <a:pt x="2240" y="1881"/>
                    <a:pt x="2222" y="1871"/>
                  </a:cubicBezTo>
                  <a:lnTo>
                    <a:pt x="2120" y="1812"/>
                  </a:lnTo>
                  <a:lnTo>
                    <a:pt x="2108" y="1830"/>
                  </a:lnTo>
                  <a:cubicBezTo>
                    <a:pt x="2085" y="1864"/>
                    <a:pt x="2059" y="1897"/>
                    <a:pt x="2027" y="1934"/>
                  </a:cubicBezTo>
                  <a:lnTo>
                    <a:pt x="2013" y="1950"/>
                  </a:lnTo>
                  <a:lnTo>
                    <a:pt x="2098" y="2034"/>
                  </a:lnTo>
                  <a:cubicBezTo>
                    <a:pt x="2117" y="2054"/>
                    <a:pt x="2130" y="2081"/>
                    <a:pt x="2130" y="2102"/>
                  </a:cubicBezTo>
                  <a:cubicBezTo>
                    <a:pt x="2130" y="2108"/>
                    <a:pt x="2129" y="2118"/>
                    <a:pt x="2122" y="2124"/>
                  </a:cubicBezTo>
                  <a:cubicBezTo>
                    <a:pt x="2116" y="2130"/>
                    <a:pt x="2106" y="2131"/>
                    <a:pt x="2100" y="2131"/>
                  </a:cubicBezTo>
                  <a:cubicBezTo>
                    <a:pt x="2079" y="2131"/>
                    <a:pt x="2053" y="2120"/>
                    <a:pt x="2032" y="2099"/>
                  </a:cubicBezTo>
                  <a:lnTo>
                    <a:pt x="1948" y="2014"/>
                  </a:lnTo>
                  <a:lnTo>
                    <a:pt x="1932" y="2029"/>
                  </a:lnTo>
                  <a:cubicBezTo>
                    <a:pt x="1894" y="2063"/>
                    <a:pt x="1861" y="2088"/>
                    <a:pt x="1828" y="2109"/>
                  </a:cubicBezTo>
                  <a:lnTo>
                    <a:pt x="1810" y="2121"/>
                  </a:lnTo>
                  <a:lnTo>
                    <a:pt x="1869" y="2224"/>
                  </a:lnTo>
                  <a:cubicBezTo>
                    <a:pt x="1893" y="2265"/>
                    <a:pt x="1889" y="2305"/>
                    <a:pt x="1869" y="2316"/>
                  </a:cubicBezTo>
                  <a:cubicBezTo>
                    <a:pt x="1865" y="2318"/>
                    <a:pt x="1860" y="2319"/>
                    <a:pt x="1855" y="2319"/>
                  </a:cubicBezTo>
                  <a:cubicBezTo>
                    <a:pt x="1835" y="2319"/>
                    <a:pt x="1808" y="2304"/>
                    <a:pt x="1789" y="2270"/>
                  </a:cubicBezTo>
                  <a:lnTo>
                    <a:pt x="1730" y="2167"/>
                  </a:lnTo>
                  <a:lnTo>
                    <a:pt x="1710" y="2177"/>
                  </a:lnTo>
                  <a:cubicBezTo>
                    <a:pt x="1669" y="2197"/>
                    <a:pt x="1629" y="2213"/>
                    <a:pt x="1588" y="2228"/>
                  </a:cubicBezTo>
                  <a:lnTo>
                    <a:pt x="1568" y="2235"/>
                  </a:lnTo>
                  <a:lnTo>
                    <a:pt x="1599" y="2350"/>
                  </a:lnTo>
                  <a:cubicBezTo>
                    <a:pt x="1610" y="2395"/>
                    <a:pt x="1596" y="2434"/>
                    <a:pt x="1575" y="2439"/>
                  </a:cubicBezTo>
                  <a:cubicBezTo>
                    <a:pt x="1573" y="2440"/>
                    <a:pt x="1571" y="2440"/>
                    <a:pt x="1569" y="2440"/>
                  </a:cubicBezTo>
                  <a:cubicBezTo>
                    <a:pt x="1548" y="2440"/>
                    <a:pt x="1521" y="2415"/>
                    <a:pt x="1509" y="2373"/>
                  </a:cubicBezTo>
                  <a:lnTo>
                    <a:pt x="1479" y="2258"/>
                  </a:lnTo>
                  <a:lnTo>
                    <a:pt x="1457" y="2262"/>
                  </a:lnTo>
                  <a:cubicBezTo>
                    <a:pt x="1420" y="2270"/>
                    <a:pt x="1377" y="2276"/>
                    <a:pt x="1327" y="2278"/>
                  </a:cubicBezTo>
                  <a:lnTo>
                    <a:pt x="1306" y="2279"/>
                  </a:lnTo>
                  <a:lnTo>
                    <a:pt x="1306" y="2399"/>
                  </a:lnTo>
                  <a:cubicBezTo>
                    <a:pt x="1306" y="2447"/>
                    <a:pt x="1282" y="2479"/>
                    <a:pt x="1260" y="2479"/>
                  </a:cubicBezTo>
                  <a:cubicBezTo>
                    <a:pt x="1251" y="2479"/>
                    <a:pt x="1243" y="2474"/>
                    <a:pt x="1237" y="2469"/>
                  </a:cubicBezTo>
                  <a:cubicBezTo>
                    <a:pt x="1223" y="2455"/>
                    <a:pt x="1214" y="2427"/>
                    <a:pt x="1214" y="2399"/>
                  </a:cubicBezTo>
                  <a:lnTo>
                    <a:pt x="1214" y="2281"/>
                  </a:lnTo>
                  <a:lnTo>
                    <a:pt x="1193" y="2279"/>
                  </a:lnTo>
                  <a:cubicBezTo>
                    <a:pt x="1142" y="2276"/>
                    <a:pt x="1100" y="2271"/>
                    <a:pt x="1062" y="2263"/>
                  </a:cubicBezTo>
                  <a:lnTo>
                    <a:pt x="1041" y="2260"/>
                  </a:lnTo>
                  <a:lnTo>
                    <a:pt x="1010" y="2374"/>
                  </a:lnTo>
                  <a:cubicBezTo>
                    <a:pt x="1000" y="2416"/>
                    <a:pt x="972" y="2441"/>
                    <a:pt x="951" y="2441"/>
                  </a:cubicBezTo>
                  <a:cubicBezTo>
                    <a:pt x="949" y="2441"/>
                    <a:pt x="947" y="2441"/>
                    <a:pt x="945" y="2440"/>
                  </a:cubicBezTo>
                  <a:cubicBezTo>
                    <a:pt x="935" y="2437"/>
                    <a:pt x="930" y="2430"/>
                    <a:pt x="927" y="2424"/>
                  </a:cubicBezTo>
                  <a:cubicBezTo>
                    <a:pt x="916" y="2405"/>
                    <a:pt x="914" y="2378"/>
                    <a:pt x="922" y="2351"/>
                  </a:cubicBezTo>
                  <a:lnTo>
                    <a:pt x="951" y="2236"/>
                  </a:lnTo>
                  <a:lnTo>
                    <a:pt x="931" y="2229"/>
                  </a:lnTo>
                  <a:cubicBezTo>
                    <a:pt x="892" y="2216"/>
                    <a:pt x="851" y="2199"/>
                    <a:pt x="810" y="2178"/>
                  </a:cubicBezTo>
                  <a:lnTo>
                    <a:pt x="791" y="2168"/>
                  </a:lnTo>
                  <a:lnTo>
                    <a:pt x="731" y="2271"/>
                  </a:lnTo>
                  <a:cubicBezTo>
                    <a:pt x="712" y="2305"/>
                    <a:pt x="685" y="2322"/>
                    <a:pt x="665" y="2322"/>
                  </a:cubicBezTo>
                  <a:cubicBezTo>
                    <a:pt x="660" y="2322"/>
                    <a:pt x="655" y="2320"/>
                    <a:pt x="651" y="2318"/>
                  </a:cubicBezTo>
                  <a:cubicBezTo>
                    <a:pt x="643" y="2313"/>
                    <a:pt x="639" y="2304"/>
                    <a:pt x="638" y="2298"/>
                  </a:cubicBezTo>
                  <a:cubicBezTo>
                    <a:pt x="633" y="2278"/>
                    <a:pt x="638" y="2250"/>
                    <a:pt x="652" y="2225"/>
                  </a:cubicBezTo>
                  <a:lnTo>
                    <a:pt x="712" y="2123"/>
                  </a:lnTo>
                  <a:lnTo>
                    <a:pt x="694" y="2110"/>
                  </a:lnTo>
                  <a:cubicBezTo>
                    <a:pt x="660" y="2088"/>
                    <a:pt x="625" y="2062"/>
                    <a:pt x="591" y="2030"/>
                  </a:cubicBezTo>
                  <a:lnTo>
                    <a:pt x="575" y="2015"/>
                  </a:lnTo>
                  <a:lnTo>
                    <a:pt x="490" y="2100"/>
                  </a:lnTo>
                  <a:cubicBezTo>
                    <a:pt x="470" y="2120"/>
                    <a:pt x="445" y="2131"/>
                    <a:pt x="424" y="2131"/>
                  </a:cubicBezTo>
                  <a:cubicBezTo>
                    <a:pt x="418" y="2131"/>
                    <a:pt x="408" y="2130"/>
                    <a:pt x="402" y="2124"/>
                  </a:cubicBezTo>
                  <a:cubicBezTo>
                    <a:pt x="396" y="2118"/>
                    <a:pt x="393" y="2108"/>
                    <a:pt x="393" y="2102"/>
                  </a:cubicBezTo>
                  <a:cubicBezTo>
                    <a:pt x="393" y="2081"/>
                    <a:pt x="406" y="2055"/>
                    <a:pt x="427" y="2034"/>
                  </a:cubicBezTo>
                  <a:lnTo>
                    <a:pt x="512" y="1950"/>
                  </a:lnTo>
                  <a:lnTo>
                    <a:pt x="497" y="1934"/>
                  </a:lnTo>
                  <a:cubicBezTo>
                    <a:pt x="464" y="1896"/>
                    <a:pt x="438" y="1862"/>
                    <a:pt x="417" y="1830"/>
                  </a:cubicBezTo>
                  <a:lnTo>
                    <a:pt x="404" y="1812"/>
                  </a:lnTo>
                  <a:lnTo>
                    <a:pt x="302" y="1871"/>
                  </a:lnTo>
                  <a:cubicBezTo>
                    <a:pt x="284" y="1881"/>
                    <a:pt x="264" y="1886"/>
                    <a:pt x="246" y="1886"/>
                  </a:cubicBezTo>
                  <a:cubicBezTo>
                    <a:pt x="229" y="1886"/>
                    <a:pt x="214" y="1881"/>
                    <a:pt x="209" y="1871"/>
                  </a:cubicBezTo>
                  <a:cubicBezTo>
                    <a:pt x="204" y="1862"/>
                    <a:pt x="206" y="1854"/>
                    <a:pt x="208" y="1846"/>
                  </a:cubicBezTo>
                  <a:cubicBezTo>
                    <a:pt x="213" y="1828"/>
                    <a:pt x="232" y="1804"/>
                    <a:pt x="256" y="1792"/>
                  </a:cubicBezTo>
                  <a:lnTo>
                    <a:pt x="360" y="1733"/>
                  </a:lnTo>
                  <a:lnTo>
                    <a:pt x="350" y="1713"/>
                  </a:lnTo>
                  <a:cubicBezTo>
                    <a:pt x="329" y="1670"/>
                    <a:pt x="313" y="1630"/>
                    <a:pt x="301" y="1591"/>
                  </a:cubicBezTo>
                  <a:lnTo>
                    <a:pt x="293" y="1571"/>
                  </a:lnTo>
                  <a:lnTo>
                    <a:pt x="179" y="1602"/>
                  </a:lnTo>
                  <a:cubicBezTo>
                    <a:pt x="169" y="1605"/>
                    <a:pt x="158" y="1606"/>
                    <a:pt x="148" y="1606"/>
                  </a:cubicBezTo>
                  <a:cubicBezTo>
                    <a:pt x="119" y="1606"/>
                    <a:pt x="94" y="1595"/>
                    <a:pt x="90" y="1578"/>
                  </a:cubicBezTo>
                  <a:cubicBezTo>
                    <a:pt x="87" y="1569"/>
                    <a:pt x="91" y="1560"/>
                    <a:pt x="95" y="1554"/>
                  </a:cubicBezTo>
                  <a:cubicBezTo>
                    <a:pt x="106" y="1535"/>
                    <a:pt x="129" y="1520"/>
                    <a:pt x="155" y="1513"/>
                  </a:cubicBezTo>
                  <a:lnTo>
                    <a:pt x="270" y="1483"/>
                  </a:lnTo>
                  <a:lnTo>
                    <a:pt x="266" y="1462"/>
                  </a:lnTo>
                  <a:cubicBezTo>
                    <a:pt x="258" y="1424"/>
                    <a:pt x="253" y="1380"/>
                    <a:pt x="250" y="1332"/>
                  </a:cubicBezTo>
                  <a:lnTo>
                    <a:pt x="249" y="1311"/>
                  </a:lnTo>
                  <a:lnTo>
                    <a:pt x="130" y="1311"/>
                  </a:lnTo>
                  <a:cubicBezTo>
                    <a:pt x="82" y="1311"/>
                    <a:pt x="50" y="1285"/>
                    <a:pt x="50" y="1264"/>
                  </a:cubicBezTo>
                  <a:cubicBezTo>
                    <a:pt x="50" y="1243"/>
                    <a:pt x="82" y="1218"/>
                    <a:pt x="130" y="1218"/>
                  </a:cubicBezTo>
                  <a:lnTo>
                    <a:pt x="249" y="1218"/>
                  </a:lnTo>
                  <a:lnTo>
                    <a:pt x="250" y="1197"/>
                  </a:lnTo>
                  <a:cubicBezTo>
                    <a:pt x="253" y="1148"/>
                    <a:pt x="258" y="1106"/>
                    <a:pt x="266" y="1066"/>
                  </a:cubicBezTo>
                  <a:lnTo>
                    <a:pt x="270" y="1045"/>
                  </a:lnTo>
                  <a:lnTo>
                    <a:pt x="155" y="1015"/>
                  </a:lnTo>
                  <a:cubicBezTo>
                    <a:pt x="128" y="1008"/>
                    <a:pt x="106" y="991"/>
                    <a:pt x="95" y="974"/>
                  </a:cubicBezTo>
                  <a:cubicBezTo>
                    <a:pt x="91" y="969"/>
                    <a:pt x="88" y="960"/>
                    <a:pt x="90" y="950"/>
                  </a:cubicBezTo>
                  <a:cubicBezTo>
                    <a:pt x="94" y="934"/>
                    <a:pt x="119" y="923"/>
                    <a:pt x="148" y="923"/>
                  </a:cubicBezTo>
                  <a:cubicBezTo>
                    <a:pt x="158" y="923"/>
                    <a:pt x="169" y="924"/>
                    <a:pt x="179" y="927"/>
                  </a:cubicBezTo>
                  <a:lnTo>
                    <a:pt x="293" y="957"/>
                  </a:lnTo>
                  <a:lnTo>
                    <a:pt x="301" y="937"/>
                  </a:lnTo>
                  <a:cubicBezTo>
                    <a:pt x="313" y="896"/>
                    <a:pt x="330" y="857"/>
                    <a:pt x="350" y="816"/>
                  </a:cubicBezTo>
                  <a:lnTo>
                    <a:pt x="360" y="796"/>
                  </a:lnTo>
                  <a:lnTo>
                    <a:pt x="256" y="737"/>
                  </a:lnTo>
                  <a:cubicBezTo>
                    <a:pt x="237" y="725"/>
                    <a:pt x="222" y="710"/>
                    <a:pt x="213" y="692"/>
                  </a:cubicBezTo>
                  <a:cubicBezTo>
                    <a:pt x="210" y="684"/>
                    <a:pt x="204" y="669"/>
                    <a:pt x="211" y="657"/>
                  </a:cubicBezTo>
                  <a:cubicBezTo>
                    <a:pt x="217" y="647"/>
                    <a:pt x="231" y="642"/>
                    <a:pt x="248" y="642"/>
                  </a:cubicBezTo>
                  <a:cubicBezTo>
                    <a:pt x="265" y="642"/>
                    <a:pt x="285" y="647"/>
                    <a:pt x="303" y="657"/>
                  </a:cubicBezTo>
                  <a:lnTo>
                    <a:pt x="406" y="716"/>
                  </a:lnTo>
                  <a:lnTo>
                    <a:pt x="418" y="699"/>
                  </a:lnTo>
                  <a:cubicBezTo>
                    <a:pt x="440" y="665"/>
                    <a:pt x="466" y="633"/>
                    <a:pt x="498" y="595"/>
                  </a:cubicBezTo>
                  <a:lnTo>
                    <a:pt x="513" y="579"/>
                  </a:lnTo>
                  <a:lnTo>
                    <a:pt x="428" y="495"/>
                  </a:lnTo>
                  <a:cubicBezTo>
                    <a:pt x="408" y="474"/>
                    <a:pt x="397" y="449"/>
                    <a:pt x="397" y="428"/>
                  </a:cubicBezTo>
                  <a:cubicBezTo>
                    <a:pt x="397" y="422"/>
                    <a:pt x="398" y="412"/>
                    <a:pt x="404" y="406"/>
                  </a:cubicBezTo>
                  <a:cubicBezTo>
                    <a:pt x="411" y="400"/>
                    <a:pt x="421" y="399"/>
                    <a:pt x="427" y="399"/>
                  </a:cubicBezTo>
                  <a:cubicBezTo>
                    <a:pt x="448" y="399"/>
                    <a:pt x="474" y="410"/>
                    <a:pt x="493" y="431"/>
                  </a:cubicBezTo>
                  <a:lnTo>
                    <a:pt x="577" y="516"/>
                  </a:lnTo>
                  <a:lnTo>
                    <a:pt x="593" y="501"/>
                  </a:lnTo>
                  <a:cubicBezTo>
                    <a:pt x="633" y="467"/>
                    <a:pt x="666" y="442"/>
                    <a:pt x="697" y="421"/>
                  </a:cubicBezTo>
                  <a:lnTo>
                    <a:pt x="716" y="409"/>
                  </a:lnTo>
                  <a:lnTo>
                    <a:pt x="656" y="306"/>
                  </a:lnTo>
                  <a:cubicBezTo>
                    <a:pt x="633" y="265"/>
                    <a:pt x="637" y="225"/>
                    <a:pt x="656" y="214"/>
                  </a:cubicBezTo>
                  <a:cubicBezTo>
                    <a:pt x="660" y="212"/>
                    <a:pt x="665" y="211"/>
                    <a:pt x="670" y="211"/>
                  </a:cubicBezTo>
                  <a:cubicBezTo>
                    <a:pt x="691" y="211"/>
                    <a:pt x="720" y="231"/>
                    <a:pt x="737" y="259"/>
                  </a:cubicBezTo>
                  <a:lnTo>
                    <a:pt x="796" y="363"/>
                  </a:lnTo>
                  <a:lnTo>
                    <a:pt x="816" y="353"/>
                  </a:lnTo>
                  <a:cubicBezTo>
                    <a:pt x="858" y="332"/>
                    <a:pt x="898" y="316"/>
                    <a:pt x="938" y="304"/>
                  </a:cubicBezTo>
                  <a:lnTo>
                    <a:pt x="957" y="296"/>
                  </a:lnTo>
                  <a:lnTo>
                    <a:pt x="927" y="181"/>
                  </a:lnTo>
                  <a:cubicBezTo>
                    <a:pt x="919" y="154"/>
                    <a:pt x="922" y="126"/>
                    <a:pt x="932" y="107"/>
                  </a:cubicBezTo>
                  <a:cubicBezTo>
                    <a:pt x="935" y="102"/>
                    <a:pt x="941" y="95"/>
                    <a:pt x="950" y="92"/>
                  </a:cubicBezTo>
                  <a:cubicBezTo>
                    <a:pt x="952" y="91"/>
                    <a:pt x="955" y="91"/>
                    <a:pt x="957" y="91"/>
                  </a:cubicBezTo>
                  <a:cubicBezTo>
                    <a:pt x="977" y="91"/>
                    <a:pt x="1004" y="116"/>
                    <a:pt x="1017" y="158"/>
                  </a:cubicBezTo>
                  <a:lnTo>
                    <a:pt x="1046" y="273"/>
                  </a:lnTo>
                  <a:lnTo>
                    <a:pt x="1067" y="269"/>
                  </a:lnTo>
                  <a:cubicBezTo>
                    <a:pt x="1107" y="260"/>
                    <a:pt x="1150" y="256"/>
                    <a:pt x="1198" y="253"/>
                  </a:cubicBezTo>
                  <a:lnTo>
                    <a:pt x="1219" y="252"/>
                  </a:lnTo>
                  <a:lnTo>
                    <a:pt x="1219" y="132"/>
                  </a:lnTo>
                  <a:cubicBezTo>
                    <a:pt x="1219" y="85"/>
                    <a:pt x="1243" y="52"/>
                    <a:pt x="1266" y="52"/>
                  </a:cubicBezTo>
                  <a:close/>
                  <a:moveTo>
                    <a:pt x="1260" y="1"/>
                  </a:moveTo>
                  <a:cubicBezTo>
                    <a:pt x="1210" y="1"/>
                    <a:pt x="1169" y="58"/>
                    <a:pt x="1169" y="128"/>
                  </a:cubicBezTo>
                  <a:lnTo>
                    <a:pt x="1169" y="205"/>
                  </a:lnTo>
                  <a:cubicBezTo>
                    <a:pt x="1136" y="207"/>
                    <a:pt x="1104" y="211"/>
                    <a:pt x="1076" y="216"/>
                  </a:cubicBezTo>
                  <a:lnTo>
                    <a:pt x="1056" y="142"/>
                  </a:lnTo>
                  <a:cubicBezTo>
                    <a:pt x="1041" y="84"/>
                    <a:pt x="996" y="42"/>
                    <a:pt x="953" y="42"/>
                  </a:cubicBezTo>
                  <a:cubicBezTo>
                    <a:pt x="947" y="42"/>
                    <a:pt x="941" y="43"/>
                    <a:pt x="934" y="45"/>
                  </a:cubicBezTo>
                  <a:cubicBezTo>
                    <a:pt x="915" y="49"/>
                    <a:pt x="900" y="62"/>
                    <a:pt x="888" y="81"/>
                  </a:cubicBezTo>
                  <a:cubicBezTo>
                    <a:pt x="871" y="111"/>
                    <a:pt x="868" y="152"/>
                    <a:pt x="879" y="190"/>
                  </a:cubicBezTo>
                  <a:lnTo>
                    <a:pt x="899" y="264"/>
                  </a:lnTo>
                  <a:cubicBezTo>
                    <a:pt x="870" y="274"/>
                    <a:pt x="841" y="286"/>
                    <a:pt x="812" y="300"/>
                  </a:cubicBezTo>
                  <a:lnTo>
                    <a:pt x="773" y="234"/>
                  </a:lnTo>
                  <a:cubicBezTo>
                    <a:pt x="748" y="190"/>
                    <a:pt x="704" y="163"/>
                    <a:pt x="666" y="163"/>
                  </a:cubicBezTo>
                  <a:cubicBezTo>
                    <a:pt x="653" y="163"/>
                    <a:pt x="641" y="166"/>
                    <a:pt x="631" y="172"/>
                  </a:cubicBezTo>
                  <a:cubicBezTo>
                    <a:pt x="586" y="196"/>
                    <a:pt x="580" y="265"/>
                    <a:pt x="615" y="327"/>
                  </a:cubicBezTo>
                  <a:lnTo>
                    <a:pt x="654" y="392"/>
                  </a:lnTo>
                  <a:cubicBezTo>
                    <a:pt x="630" y="410"/>
                    <a:pt x="606" y="428"/>
                    <a:pt x="578" y="450"/>
                  </a:cubicBezTo>
                  <a:lnTo>
                    <a:pt x="524" y="396"/>
                  </a:lnTo>
                  <a:cubicBezTo>
                    <a:pt x="496" y="368"/>
                    <a:pt x="458" y="352"/>
                    <a:pt x="425" y="352"/>
                  </a:cubicBezTo>
                  <a:cubicBezTo>
                    <a:pt x="403" y="352"/>
                    <a:pt x="384" y="359"/>
                    <a:pt x="370" y="373"/>
                  </a:cubicBezTo>
                  <a:cubicBezTo>
                    <a:pt x="355" y="388"/>
                    <a:pt x="349" y="406"/>
                    <a:pt x="349" y="428"/>
                  </a:cubicBezTo>
                  <a:cubicBezTo>
                    <a:pt x="349" y="462"/>
                    <a:pt x="366" y="498"/>
                    <a:pt x="396" y="527"/>
                  </a:cubicBezTo>
                  <a:lnTo>
                    <a:pt x="449" y="581"/>
                  </a:lnTo>
                  <a:cubicBezTo>
                    <a:pt x="427" y="607"/>
                    <a:pt x="407" y="633"/>
                    <a:pt x="391" y="657"/>
                  </a:cubicBezTo>
                  <a:lnTo>
                    <a:pt x="325" y="618"/>
                  </a:lnTo>
                  <a:cubicBezTo>
                    <a:pt x="300" y="604"/>
                    <a:pt x="273" y="597"/>
                    <a:pt x="248" y="597"/>
                  </a:cubicBezTo>
                  <a:cubicBezTo>
                    <a:pt x="214" y="597"/>
                    <a:pt x="184" y="609"/>
                    <a:pt x="170" y="634"/>
                  </a:cubicBezTo>
                  <a:cubicBezTo>
                    <a:pt x="156" y="657"/>
                    <a:pt x="158" y="685"/>
                    <a:pt x="171" y="713"/>
                  </a:cubicBezTo>
                  <a:cubicBezTo>
                    <a:pt x="183" y="738"/>
                    <a:pt x="206" y="760"/>
                    <a:pt x="233" y="776"/>
                  </a:cubicBezTo>
                  <a:lnTo>
                    <a:pt x="299" y="815"/>
                  </a:lnTo>
                  <a:cubicBezTo>
                    <a:pt x="285" y="844"/>
                    <a:pt x="272" y="873"/>
                    <a:pt x="262" y="902"/>
                  </a:cubicBezTo>
                  <a:lnTo>
                    <a:pt x="188" y="882"/>
                  </a:lnTo>
                  <a:cubicBezTo>
                    <a:pt x="174" y="878"/>
                    <a:pt x="159" y="876"/>
                    <a:pt x="145" y="876"/>
                  </a:cubicBezTo>
                  <a:cubicBezTo>
                    <a:pt x="93" y="876"/>
                    <a:pt x="54" y="901"/>
                    <a:pt x="43" y="939"/>
                  </a:cubicBezTo>
                  <a:cubicBezTo>
                    <a:pt x="38" y="957"/>
                    <a:pt x="42" y="979"/>
                    <a:pt x="53" y="997"/>
                  </a:cubicBezTo>
                  <a:cubicBezTo>
                    <a:pt x="70" y="1026"/>
                    <a:pt x="102" y="1049"/>
                    <a:pt x="140" y="1059"/>
                  </a:cubicBezTo>
                  <a:lnTo>
                    <a:pt x="214" y="1079"/>
                  </a:lnTo>
                  <a:cubicBezTo>
                    <a:pt x="209" y="1107"/>
                    <a:pt x="206" y="1139"/>
                    <a:pt x="203" y="1172"/>
                  </a:cubicBezTo>
                  <a:lnTo>
                    <a:pt x="127" y="1172"/>
                  </a:lnTo>
                  <a:cubicBezTo>
                    <a:pt x="55" y="1172"/>
                    <a:pt x="0" y="1213"/>
                    <a:pt x="0" y="1263"/>
                  </a:cubicBezTo>
                  <a:cubicBezTo>
                    <a:pt x="0" y="1314"/>
                    <a:pt x="55" y="1355"/>
                    <a:pt x="127" y="1355"/>
                  </a:cubicBezTo>
                  <a:lnTo>
                    <a:pt x="203" y="1355"/>
                  </a:lnTo>
                  <a:cubicBezTo>
                    <a:pt x="206" y="1390"/>
                    <a:pt x="209" y="1419"/>
                    <a:pt x="214" y="1449"/>
                  </a:cubicBezTo>
                  <a:lnTo>
                    <a:pt x="140" y="1469"/>
                  </a:lnTo>
                  <a:cubicBezTo>
                    <a:pt x="102" y="1479"/>
                    <a:pt x="69" y="1502"/>
                    <a:pt x="53" y="1530"/>
                  </a:cubicBezTo>
                  <a:cubicBezTo>
                    <a:pt x="40" y="1550"/>
                    <a:pt x="38" y="1570"/>
                    <a:pt x="43" y="1590"/>
                  </a:cubicBezTo>
                  <a:cubicBezTo>
                    <a:pt x="53" y="1628"/>
                    <a:pt x="95" y="1651"/>
                    <a:pt x="145" y="1651"/>
                  </a:cubicBezTo>
                  <a:cubicBezTo>
                    <a:pt x="159" y="1651"/>
                    <a:pt x="175" y="1649"/>
                    <a:pt x="190" y="1645"/>
                  </a:cubicBezTo>
                  <a:lnTo>
                    <a:pt x="264" y="1625"/>
                  </a:lnTo>
                  <a:cubicBezTo>
                    <a:pt x="274" y="1655"/>
                    <a:pt x="286" y="1683"/>
                    <a:pt x="301" y="1713"/>
                  </a:cubicBezTo>
                  <a:lnTo>
                    <a:pt x="234" y="1751"/>
                  </a:lnTo>
                  <a:cubicBezTo>
                    <a:pt x="198" y="1771"/>
                    <a:pt x="174" y="1802"/>
                    <a:pt x="165" y="1834"/>
                  </a:cubicBezTo>
                  <a:cubicBezTo>
                    <a:pt x="159" y="1855"/>
                    <a:pt x="160" y="1876"/>
                    <a:pt x="171" y="1893"/>
                  </a:cubicBezTo>
                  <a:cubicBezTo>
                    <a:pt x="186" y="1917"/>
                    <a:pt x="216" y="1930"/>
                    <a:pt x="250" y="1930"/>
                  </a:cubicBezTo>
                  <a:cubicBezTo>
                    <a:pt x="275" y="1930"/>
                    <a:pt x="303" y="1923"/>
                    <a:pt x="327" y="1909"/>
                  </a:cubicBezTo>
                  <a:lnTo>
                    <a:pt x="392" y="1871"/>
                  </a:lnTo>
                  <a:cubicBezTo>
                    <a:pt x="409" y="1894"/>
                    <a:pt x="428" y="1919"/>
                    <a:pt x="450" y="1946"/>
                  </a:cubicBezTo>
                  <a:lnTo>
                    <a:pt x="397" y="1999"/>
                  </a:lnTo>
                  <a:cubicBezTo>
                    <a:pt x="367" y="2029"/>
                    <a:pt x="350" y="2066"/>
                    <a:pt x="350" y="2099"/>
                  </a:cubicBezTo>
                  <a:cubicBezTo>
                    <a:pt x="350" y="2121"/>
                    <a:pt x="359" y="2140"/>
                    <a:pt x="371" y="2152"/>
                  </a:cubicBezTo>
                  <a:cubicBezTo>
                    <a:pt x="385" y="2167"/>
                    <a:pt x="405" y="2173"/>
                    <a:pt x="426" y="2173"/>
                  </a:cubicBezTo>
                  <a:cubicBezTo>
                    <a:pt x="459" y="2173"/>
                    <a:pt x="497" y="2158"/>
                    <a:pt x="525" y="2129"/>
                  </a:cubicBezTo>
                  <a:lnTo>
                    <a:pt x="580" y="2075"/>
                  </a:lnTo>
                  <a:cubicBezTo>
                    <a:pt x="604" y="2096"/>
                    <a:pt x="630" y="2115"/>
                    <a:pt x="655" y="2133"/>
                  </a:cubicBezTo>
                  <a:lnTo>
                    <a:pt x="617" y="2199"/>
                  </a:lnTo>
                  <a:cubicBezTo>
                    <a:pt x="597" y="2235"/>
                    <a:pt x="589" y="2274"/>
                    <a:pt x="598" y="2305"/>
                  </a:cubicBezTo>
                  <a:cubicBezTo>
                    <a:pt x="603" y="2326"/>
                    <a:pt x="617" y="2344"/>
                    <a:pt x="633" y="2353"/>
                  </a:cubicBezTo>
                  <a:cubicBezTo>
                    <a:pt x="643" y="2359"/>
                    <a:pt x="655" y="2362"/>
                    <a:pt x="668" y="2362"/>
                  </a:cubicBezTo>
                  <a:cubicBezTo>
                    <a:pt x="706" y="2362"/>
                    <a:pt x="749" y="2335"/>
                    <a:pt x="775" y="2289"/>
                  </a:cubicBezTo>
                  <a:lnTo>
                    <a:pt x="813" y="2224"/>
                  </a:lnTo>
                  <a:cubicBezTo>
                    <a:pt x="842" y="2237"/>
                    <a:pt x="871" y="2250"/>
                    <a:pt x="900" y="2261"/>
                  </a:cubicBezTo>
                  <a:lnTo>
                    <a:pt x="881" y="2335"/>
                  </a:lnTo>
                  <a:cubicBezTo>
                    <a:pt x="870" y="2374"/>
                    <a:pt x="873" y="2414"/>
                    <a:pt x="889" y="2442"/>
                  </a:cubicBezTo>
                  <a:cubicBezTo>
                    <a:pt x="900" y="2462"/>
                    <a:pt x="918" y="2474"/>
                    <a:pt x="935" y="2479"/>
                  </a:cubicBezTo>
                  <a:cubicBezTo>
                    <a:pt x="941" y="2481"/>
                    <a:pt x="947" y="2482"/>
                    <a:pt x="953" y="2482"/>
                  </a:cubicBezTo>
                  <a:cubicBezTo>
                    <a:pt x="997" y="2482"/>
                    <a:pt x="1042" y="2440"/>
                    <a:pt x="1057" y="2382"/>
                  </a:cubicBezTo>
                  <a:lnTo>
                    <a:pt x="1077" y="2308"/>
                  </a:lnTo>
                  <a:cubicBezTo>
                    <a:pt x="1105" y="2314"/>
                    <a:pt x="1136" y="2318"/>
                    <a:pt x="1171" y="2320"/>
                  </a:cubicBezTo>
                  <a:lnTo>
                    <a:pt x="1171" y="2397"/>
                  </a:lnTo>
                  <a:cubicBezTo>
                    <a:pt x="1171" y="2437"/>
                    <a:pt x="1183" y="2476"/>
                    <a:pt x="1208" y="2499"/>
                  </a:cubicBezTo>
                  <a:cubicBezTo>
                    <a:pt x="1223" y="2515"/>
                    <a:pt x="1241" y="2524"/>
                    <a:pt x="1261" y="2524"/>
                  </a:cubicBezTo>
                  <a:cubicBezTo>
                    <a:pt x="1313" y="2524"/>
                    <a:pt x="1353" y="2468"/>
                    <a:pt x="1353" y="2397"/>
                  </a:cubicBezTo>
                  <a:lnTo>
                    <a:pt x="1353" y="2320"/>
                  </a:lnTo>
                  <a:cubicBezTo>
                    <a:pt x="1388" y="2318"/>
                    <a:pt x="1420" y="2314"/>
                    <a:pt x="1447" y="2308"/>
                  </a:cubicBezTo>
                  <a:lnTo>
                    <a:pt x="1467" y="2382"/>
                  </a:lnTo>
                  <a:cubicBezTo>
                    <a:pt x="1483" y="2441"/>
                    <a:pt x="1525" y="2482"/>
                    <a:pt x="1568" y="2482"/>
                  </a:cubicBezTo>
                  <a:cubicBezTo>
                    <a:pt x="1575" y="2482"/>
                    <a:pt x="1582" y="2481"/>
                    <a:pt x="1588" y="2479"/>
                  </a:cubicBezTo>
                  <a:cubicBezTo>
                    <a:pt x="1638" y="2467"/>
                    <a:pt x="1662" y="2402"/>
                    <a:pt x="1643" y="2335"/>
                  </a:cubicBezTo>
                  <a:lnTo>
                    <a:pt x="1624" y="2261"/>
                  </a:lnTo>
                  <a:cubicBezTo>
                    <a:pt x="1653" y="2250"/>
                    <a:pt x="1683" y="2237"/>
                    <a:pt x="1711" y="2224"/>
                  </a:cubicBezTo>
                  <a:lnTo>
                    <a:pt x="1749" y="2289"/>
                  </a:lnTo>
                  <a:cubicBezTo>
                    <a:pt x="1775" y="2335"/>
                    <a:pt x="1818" y="2362"/>
                    <a:pt x="1856" y="2362"/>
                  </a:cubicBezTo>
                  <a:cubicBezTo>
                    <a:pt x="1868" y="2362"/>
                    <a:pt x="1880" y="2359"/>
                    <a:pt x="1891" y="2353"/>
                  </a:cubicBezTo>
                  <a:cubicBezTo>
                    <a:pt x="1936" y="2326"/>
                    <a:pt x="1943" y="2260"/>
                    <a:pt x="1907" y="2198"/>
                  </a:cubicBezTo>
                  <a:lnTo>
                    <a:pt x="1869" y="2131"/>
                  </a:lnTo>
                  <a:cubicBezTo>
                    <a:pt x="1893" y="2114"/>
                    <a:pt x="1916" y="2096"/>
                    <a:pt x="1945" y="2073"/>
                  </a:cubicBezTo>
                  <a:lnTo>
                    <a:pt x="1998" y="2128"/>
                  </a:lnTo>
                  <a:cubicBezTo>
                    <a:pt x="2028" y="2157"/>
                    <a:pt x="2065" y="2172"/>
                    <a:pt x="2098" y="2172"/>
                  </a:cubicBezTo>
                  <a:cubicBezTo>
                    <a:pt x="2120" y="2172"/>
                    <a:pt x="2139" y="2165"/>
                    <a:pt x="2152" y="2151"/>
                  </a:cubicBezTo>
                  <a:cubicBezTo>
                    <a:pt x="2167" y="2136"/>
                    <a:pt x="2174" y="2119"/>
                    <a:pt x="2174" y="2096"/>
                  </a:cubicBezTo>
                  <a:cubicBezTo>
                    <a:pt x="2174" y="2063"/>
                    <a:pt x="2157" y="2026"/>
                    <a:pt x="2127" y="1997"/>
                  </a:cubicBezTo>
                  <a:lnTo>
                    <a:pt x="2073" y="1944"/>
                  </a:lnTo>
                  <a:cubicBezTo>
                    <a:pt x="2096" y="1918"/>
                    <a:pt x="2114" y="1893"/>
                    <a:pt x="2131" y="1868"/>
                  </a:cubicBezTo>
                  <a:lnTo>
                    <a:pt x="2198" y="1907"/>
                  </a:lnTo>
                  <a:cubicBezTo>
                    <a:pt x="2222" y="1921"/>
                    <a:pt x="2249" y="1928"/>
                    <a:pt x="2274" y="1928"/>
                  </a:cubicBezTo>
                  <a:cubicBezTo>
                    <a:pt x="2308" y="1928"/>
                    <a:pt x="2338" y="1915"/>
                    <a:pt x="2352" y="1891"/>
                  </a:cubicBezTo>
                  <a:cubicBezTo>
                    <a:pt x="2362" y="1873"/>
                    <a:pt x="2363" y="1854"/>
                    <a:pt x="2358" y="1831"/>
                  </a:cubicBezTo>
                  <a:cubicBezTo>
                    <a:pt x="2351" y="1799"/>
                    <a:pt x="2324" y="1767"/>
                    <a:pt x="2288" y="1748"/>
                  </a:cubicBezTo>
                  <a:lnTo>
                    <a:pt x="2222" y="1709"/>
                  </a:lnTo>
                  <a:cubicBezTo>
                    <a:pt x="2237" y="1680"/>
                    <a:pt x="2248" y="1650"/>
                    <a:pt x="2259" y="1623"/>
                  </a:cubicBezTo>
                  <a:lnTo>
                    <a:pt x="2333" y="1643"/>
                  </a:lnTo>
                  <a:cubicBezTo>
                    <a:pt x="2347" y="1647"/>
                    <a:pt x="2361" y="1649"/>
                    <a:pt x="2375" y="1649"/>
                  </a:cubicBezTo>
                  <a:cubicBezTo>
                    <a:pt x="2426" y="1649"/>
                    <a:pt x="2469" y="1624"/>
                    <a:pt x="2478" y="1587"/>
                  </a:cubicBezTo>
                  <a:cubicBezTo>
                    <a:pt x="2484" y="1567"/>
                    <a:pt x="2479" y="1548"/>
                    <a:pt x="2469" y="1528"/>
                  </a:cubicBezTo>
                  <a:cubicBezTo>
                    <a:pt x="2452" y="1498"/>
                    <a:pt x="2419" y="1475"/>
                    <a:pt x="2380" y="1466"/>
                  </a:cubicBezTo>
                  <a:lnTo>
                    <a:pt x="2306" y="1446"/>
                  </a:lnTo>
                  <a:cubicBezTo>
                    <a:pt x="2312" y="1417"/>
                    <a:pt x="2316" y="1387"/>
                    <a:pt x="2319" y="1353"/>
                  </a:cubicBezTo>
                  <a:lnTo>
                    <a:pt x="2395" y="1354"/>
                  </a:lnTo>
                  <a:cubicBezTo>
                    <a:pt x="2466" y="1354"/>
                    <a:pt x="2522" y="1313"/>
                    <a:pt x="2522" y="1261"/>
                  </a:cubicBezTo>
                  <a:cubicBezTo>
                    <a:pt x="2522" y="1212"/>
                    <a:pt x="2465" y="1171"/>
                    <a:pt x="2395" y="1171"/>
                  </a:cubicBezTo>
                  <a:lnTo>
                    <a:pt x="2319" y="1171"/>
                  </a:lnTo>
                  <a:cubicBezTo>
                    <a:pt x="2316" y="1137"/>
                    <a:pt x="2312" y="1106"/>
                    <a:pt x="2306" y="1077"/>
                  </a:cubicBezTo>
                  <a:lnTo>
                    <a:pt x="2380" y="1058"/>
                  </a:lnTo>
                  <a:cubicBezTo>
                    <a:pt x="2411" y="1049"/>
                    <a:pt x="2438" y="1033"/>
                    <a:pt x="2457" y="1012"/>
                  </a:cubicBezTo>
                  <a:cubicBezTo>
                    <a:pt x="2477" y="989"/>
                    <a:pt x="2485" y="961"/>
                    <a:pt x="2478" y="936"/>
                  </a:cubicBezTo>
                  <a:cubicBezTo>
                    <a:pt x="2468" y="899"/>
                    <a:pt x="2426" y="875"/>
                    <a:pt x="2375" y="875"/>
                  </a:cubicBezTo>
                  <a:cubicBezTo>
                    <a:pt x="2362" y="875"/>
                    <a:pt x="2347" y="877"/>
                    <a:pt x="2333" y="881"/>
                  </a:cubicBezTo>
                  <a:lnTo>
                    <a:pt x="2259" y="901"/>
                  </a:lnTo>
                  <a:cubicBezTo>
                    <a:pt x="2248" y="871"/>
                    <a:pt x="2237" y="843"/>
                    <a:pt x="2222" y="813"/>
                  </a:cubicBezTo>
                  <a:lnTo>
                    <a:pt x="2288" y="775"/>
                  </a:lnTo>
                  <a:cubicBezTo>
                    <a:pt x="2349" y="739"/>
                    <a:pt x="2378" y="678"/>
                    <a:pt x="2352" y="633"/>
                  </a:cubicBezTo>
                  <a:cubicBezTo>
                    <a:pt x="2337" y="608"/>
                    <a:pt x="2307" y="596"/>
                    <a:pt x="2273" y="596"/>
                  </a:cubicBezTo>
                  <a:cubicBezTo>
                    <a:pt x="2248" y="596"/>
                    <a:pt x="2221" y="603"/>
                    <a:pt x="2197" y="617"/>
                  </a:cubicBezTo>
                  <a:lnTo>
                    <a:pt x="2131" y="655"/>
                  </a:lnTo>
                  <a:cubicBezTo>
                    <a:pt x="2114" y="632"/>
                    <a:pt x="2094" y="606"/>
                    <a:pt x="2073" y="580"/>
                  </a:cubicBezTo>
                  <a:lnTo>
                    <a:pt x="2127" y="526"/>
                  </a:lnTo>
                  <a:cubicBezTo>
                    <a:pt x="2157" y="497"/>
                    <a:pt x="2174" y="460"/>
                    <a:pt x="2174" y="427"/>
                  </a:cubicBezTo>
                  <a:cubicBezTo>
                    <a:pt x="2174" y="405"/>
                    <a:pt x="2166" y="386"/>
                    <a:pt x="2152" y="373"/>
                  </a:cubicBezTo>
                  <a:cubicBezTo>
                    <a:pt x="2138" y="359"/>
                    <a:pt x="2118" y="353"/>
                    <a:pt x="2097" y="353"/>
                  </a:cubicBezTo>
                  <a:cubicBezTo>
                    <a:pt x="2064" y="353"/>
                    <a:pt x="2027" y="368"/>
                    <a:pt x="1998" y="396"/>
                  </a:cubicBezTo>
                  <a:lnTo>
                    <a:pt x="1944" y="450"/>
                  </a:lnTo>
                  <a:cubicBezTo>
                    <a:pt x="1916" y="428"/>
                    <a:pt x="1893" y="408"/>
                    <a:pt x="1869" y="392"/>
                  </a:cubicBezTo>
                  <a:lnTo>
                    <a:pt x="1907" y="327"/>
                  </a:lnTo>
                  <a:cubicBezTo>
                    <a:pt x="1943" y="266"/>
                    <a:pt x="1936" y="198"/>
                    <a:pt x="1891" y="172"/>
                  </a:cubicBezTo>
                  <a:cubicBezTo>
                    <a:pt x="1880" y="166"/>
                    <a:pt x="1868" y="163"/>
                    <a:pt x="1856" y="163"/>
                  </a:cubicBezTo>
                  <a:cubicBezTo>
                    <a:pt x="1818" y="163"/>
                    <a:pt x="1775" y="190"/>
                    <a:pt x="1749" y="234"/>
                  </a:cubicBezTo>
                  <a:lnTo>
                    <a:pt x="1711" y="300"/>
                  </a:lnTo>
                  <a:cubicBezTo>
                    <a:pt x="1682" y="286"/>
                    <a:pt x="1653" y="274"/>
                    <a:pt x="1624" y="264"/>
                  </a:cubicBezTo>
                  <a:lnTo>
                    <a:pt x="1643" y="190"/>
                  </a:lnTo>
                  <a:cubicBezTo>
                    <a:pt x="1662" y="121"/>
                    <a:pt x="1637" y="58"/>
                    <a:pt x="1588" y="43"/>
                  </a:cubicBezTo>
                  <a:cubicBezTo>
                    <a:pt x="1582" y="42"/>
                    <a:pt x="1577" y="41"/>
                    <a:pt x="1571" y="41"/>
                  </a:cubicBezTo>
                  <a:cubicBezTo>
                    <a:pt x="1526" y="41"/>
                    <a:pt x="1483" y="83"/>
                    <a:pt x="1467" y="142"/>
                  </a:cubicBezTo>
                  <a:lnTo>
                    <a:pt x="1447" y="216"/>
                  </a:lnTo>
                  <a:cubicBezTo>
                    <a:pt x="1418" y="211"/>
                    <a:pt x="1387" y="207"/>
                    <a:pt x="1352" y="205"/>
                  </a:cubicBezTo>
                  <a:lnTo>
                    <a:pt x="1352" y="128"/>
                  </a:lnTo>
                  <a:cubicBezTo>
                    <a:pt x="1352" y="57"/>
                    <a:pt x="1311" y="1"/>
                    <a:pt x="1260"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4802208" y="5287865"/>
              <a:ext cx="87022" cy="87022"/>
            </a:xfrm>
            <a:custGeom>
              <a:avLst/>
              <a:gdLst/>
              <a:ahLst/>
              <a:cxnLst/>
              <a:rect l="l" t="t" r="r" b="b"/>
              <a:pathLst>
                <a:path w="1917" h="1917" extrusionOk="0">
                  <a:moveTo>
                    <a:pt x="960" y="46"/>
                  </a:moveTo>
                  <a:cubicBezTo>
                    <a:pt x="1463" y="46"/>
                    <a:pt x="1872" y="455"/>
                    <a:pt x="1872" y="958"/>
                  </a:cubicBezTo>
                  <a:cubicBezTo>
                    <a:pt x="1870" y="1461"/>
                    <a:pt x="1462" y="1870"/>
                    <a:pt x="960" y="1870"/>
                  </a:cubicBezTo>
                  <a:cubicBezTo>
                    <a:pt x="456" y="1870"/>
                    <a:pt x="48" y="1462"/>
                    <a:pt x="48" y="958"/>
                  </a:cubicBezTo>
                  <a:cubicBezTo>
                    <a:pt x="48" y="456"/>
                    <a:pt x="456" y="46"/>
                    <a:pt x="960" y="46"/>
                  </a:cubicBezTo>
                  <a:close/>
                  <a:moveTo>
                    <a:pt x="959" y="1"/>
                  </a:moveTo>
                  <a:cubicBezTo>
                    <a:pt x="430" y="1"/>
                    <a:pt x="1" y="430"/>
                    <a:pt x="1" y="958"/>
                  </a:cubicBezTo>
                  <a:cubicBezTo>
                    <a:pt x="1" y="1488"/>
                    <a:pt x="430" y="1917"/>
                    <a:pt x="959" y="1917"/>
                  </a:cubicBezTo>
                  <a:cubicBezTo>
                    <a:pt x="1488" y="1917"/>
                    <a:pt x="1916" y="1488"/>
                    <a:pt x="1916" y="958"/>
                  </a:cubicBezTo>
                  <a:cubicBezTo>
                    <a:pt x="1917" y="430"/>
                    <a:pt x="1488" y="1"/>
                    <a:pt x="95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4815009" y="5300666"/>
              <a:ext cx="61510" cy="61510"/>
            </a:xfrm>
            <a:custGeom>
              <a:avLst/>
              <a:gdLst/>
              <a:ahLst/>
              <a:cxnLst/>
              <a:rect l="l" t="t" r="r" b="b"/>
              <a:pathLst>
                <a:path w="1355" h="1355" extrusionOk="0">
                  <a:moveTo>
                    <a:pt x="677" y="47"/>
                  </a:moveTo>
                  <a:cubicBezTo>
                    <a:pt x="1025" y="47"/>
                    <a:pt x="1308" y="330"/>
                    <a:pt x="1308" y="676"/>
                  </a:cubicBezTo>
                  <a:cubicBezTo>
                    <a:pt x="1308" y="1024"/>
                    <a:pt x="1025" y="1308"/>
                    <a:pt x="677" y="1308"/>
                  </a:cubicBezTo>
                  <a:cubicBezTo>
                    <a:pt x="329" y="1308"/>
                    <a:pt x="46" y="1024"/>
                    <a:pt x="46" y="676"/>
                  </a:cubicBezTo>
                  <a:cubicBezTo>
                    <a:pt x="46" y="328"/>
                    <a:pt x="329" y="47"/>
                    <a:pt x="677" y="47"/>
                  </a:cubicBezTo>
                  <a:close/>
                  <a:moveTo>
                    <a:pt x="677" y="0"/>
                  </a:moveTo>
                  <a:cubicBezTo>
                    <a:pt x="304" y="0"/>
                    <a:pt x="0" y="304"/>
                    <a:pt x="0" y="676"/>
                  </a:cubicBezTo>
                  <a:cubicBezTo>
                    <a:pt x="0" y="1050"/>
                    <a:pt x="304" y="1354"/>
                    <a:pt x="677" y="1354"/>
                  </a:cubicBezTo>
                  <a:cubicBezTo>
                    <a:pt x="1049" y="1354"/>
                    <a:pt x="1353" y="1051"/>
                    <a:pt x="1353" y="676"/>
                  </a:cubicBezTo>
                  <a:cubicBezTo>
                    <a:pt x="1354" y="304"/>
                    <a:pt x="1049" y="0"/>
                    <a:pt x="67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4821909" y="5307521"/>
              <a:ext cx="47710" cy="47710"/>
            </a:xfrm>
            <a:custGeom>
              <a:avLst/>
              <a:gdLst/>
              <a:ahLst/>
              <a:cxnLst/>
              <a:rect l="l" t="t" r="r" b="b"/>
              <a:pathLst>
                <a:path w="1051" h="1051" extrusionOk="0">
                  <a:moveTo>
                    <a:pt x="525" y="45"/>
                  </a:moveTo>
                  <a:cubicBezTo>
                    <a:pt x="790" y="45"/>
                    <a:pt x="1005" y="261"/>
                    <a:pt x="1005" y="525"/>
                  </a:cubicBezTo>
                  <a:cubicBezTo>
                    <a:pt x="1005" y="789"/>
                    <a:pt x="790" y="1005"/>
                    <a:pt x="525" y="1005"/>
                  </a:cubicBezTo>
                  <a:cubicBezTo>
                    <a:pt x="259" y="1005"/>
                    <a:pt x="45" y="791"/>
                    <a:pt x="45" y="525"/>
                  </a:cubicBezTo>
                  <a:cubicBezTo>
                    <a:pt x="45" y="262"/>
                    <a:pt x="259" y="45"/>
                    <a:pt x="525" y="45"/>
                  </a:cubicBezTo>
                  <a:close/>
                  <a:moveTo>
                    <a:pt x="525" y="0"/>
                  </a:moveTo>
                  <a:cubicBezTo>
                    <a:pt x="235" y="0"/>
                    <a:pt x="0" y="235"/>
                    <a:pt x="0" y="524"/>
                  </a:cubicBezTo>
                  <a:cubicBezTo>
                    <a:pt x="0" y="814"/>
                    <a:pt x="236" y="1050"/>
                    <a:pt x="525" y="1050"/>
                  </a:cubicBezTo>
                  <a:cubicBezTo>
                    <a:pt x="815" y="1050"/>
                    <a:pt x="1049" y="814"/>
                    <a:pt x="1049" y="524"/>
                  </a:cubicBezTo>
                  <a:cubicBezTo>
                    <a:pt x="1050" y="235"/>
                    <a:pt x="815" y="0"/>
                    <a:pt x="52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4833076" y="5318643"/>
              <a:ext cx="25330" cy="25330"/>
            </a:xfrm>
            <a:custGeom>
              <a:avLst/>
              <a:gdLst/>
              <a:ahLst/>
              <a:cxnLst/>
              <a:rect l="l" t="t" r="r" b="b"/>
              <a:pathLst>
                <a:path w="558" h="558" extrusionOk="0">
                  <a:moveTo>
                    <a:pt x="279" y="47"/>
                  </a:moveTo>
                  <a:cubicBezTo>
                    <a:pt x="408" y="47"/>
                    <a:pt x="512" y="152"/>
                    <a:pt x="512" y="280"/>
                  </a:cubicBezTo>
                  <a:cubicBezTo>
                    <a:pt x="512" y="410"/>
                    <a:pt x="408" y="514"/>
                    <a:pt x="279" y="514"/>
                  </a:cubicBezTo>
                  <a:cubicBezTo>
                    <a:pt x="151" y="514"/>
                    <a:pt x="45" y="410"/>
                    <a:pt x="45" y="280"/>
                  </a:cubicBezTo>
                  <a:cubicBezTo>
                    <a:pt x="45" y="152"/>
                    <a:pt x="150" y="47"/>
                    <a:pt x="279" y="47"/>
                  </a:cubicBezTo>
                  <a:close/>
                  <a:moveTo>
                    <a:pt x="279" y="1"/>
                  </a:moveTo>
                  <a:cubicBezTo>
                    <a:pt x="124" y="1"/>
                    <a:pt x="1" y="126"/>
                    <a:pt x="1" y="279"/>
                  </a:cubicBezTo>
                  <a:cubicBezTo>
                    <a:pt x="1" y="433"/>
                    <a:pt x="126" y="558"/>
                    <a:pt x="279" y="558"/>
                  </a:cubicBezTo>
                  <a:cubicBezTo>
                    <a:pt x="433" y="558"/>
                    <a:pt x="557" y="432"/>
                    <a:pt x="557" y="279"/>
                  </a:cubicBezTo>
                  <a:cubicBezTo>
                    <a:pt x="558" y="126"/>
                    <a:pt x="433" y="1"/>
                    <a:pt x="27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3997536" y="5542168"/>
              <a:ext cx="109039" cy="109266"/>
            </a:xfrm>
            <a:custGeom>
              <a:avLst/>
              <a:gdLst/>
              <a:ahLst/>
              <a:cxnLst/>
              <a:rect l="l" t="t" r="r" b="b"/>
              <a:pathLst>
                <a:path w="2402" h="2407" extrusionOk="0">
                  <a:moveTo>
                    <a:pt x="1264" y="47"/>
                  </a:moveTo>
                  <a:cubicBezTo>
                    <a:pt x="1322" y="47"/>
                    <a:pt x="1372" y="76"/>
                    <a:pt x="1374" y="111"/>
                  </a:cubicBezTo>
                  <a:lnTo>
                    <a:pt x="1032" y="111"/>
                  </a:lnTo>
                  <a:cubicBezTo>
                    <a:pt x="1032" y="78"/>
                    <a:pt x="1082" y="47"/>
                    <a:pt x="1140" y="47"/>
                  </a:cubicBezTo>
                  <a:close/>
                  <a:moveTo>
                    <a:pt x="1180" y="158"/>
                  </a:moveTo>
                  <a:lnTo>
                    <a:pt x="1180" y="666"/>
                  </a:lnTo>
                  <a:cubicBezTo>
                    <a:pt x="1129" y="669"/>
                    <a:pt x="1078" y="679"/>
                    <a:pt x="1032" y="694"/>
                  </a:cubicBezTo>
                  <a:lnTo>
                    <a:pt x="1032" y="158"/>
                  </a:lnTo>
                  <a:close/>
                  <a:moveTo>
                    <a:pt x="1374" y="159"/>
                  </a:moveTo>
                  <a:lnTo>
                    <a:pt x="1374" y="696"/>
                  </a:lnTo>
                  <a:cubicBezTo>
                    <a:pt x="1326" y="680"/>
                    <a:pt x="1277" y="670"/>
                    <a:pt x="1225" y="668"/>
                  </a:cubicBezTo>
                  <a:lnTo>
                    <a:pt x="1225" y="159"/>
                  </a:lnTo>
                  <a:close/>
                  <a:moveTo>
                    <a:pt x="692" y="1033"/>
                  </a:moveTo>
                  <a:cubicBezTo>
                    <a:pt x="676" y="1080"/>
                    <a:pt x="668" y="1129"/>
                    <a:pt x="665" y="1182"/>
                  </a:cubicBezTo>
                  <a:lnTo>
                    <a:pt x="156" y="1182"/>
                  </a:lnTo>
                  <a:lnTo>
                    <a:pt x="156" y="1033"/>
                  </a:lnTo>
                  <a:close/>
                  <a:moveTo>
                    <a:pt x="2248" y="1033"/>
                  </a:moveTo>
                  <a:lnTo>
                    <a:pt x="2248" y="1182"/>
                  </a:lnTo>
                  <a:lnTo>
                    <a:pt x="1739" y="1182"/>
                  </a:lnTo>
                  <a:cubicBezTo>
                    <a:pt x="1736" y="1130"/>
                    <a:pt x="1728" y="1080"/>
                    <a:pt x="1712" y="1033"/>
                  </a:cubicBezTo>
                  <a:close/>
                  <a:moveTo>
                    <a:pt x="110" y="1032"/>
                  </a:moveTo>
                  <a:lnTo>
                    <a:pt x="110" y="1376"/>
                  </a:lnTo>
                  <a:cubicBezTo>
                    <a:pt x="75" y="1375"/>
                    <a:pt x="46" y="1324"/>
                    <a:pt x="46" y="1265"/>
                  </a:cubicBezTo>
                  <a:lnTo>
                    <a:pt x="46" y="1227"/>
                  </a:lnTo>
                  <a:lnTo>
                    <a:pt x="46" y="1143"/>
                  </a:lnTo>
                  <a:cubicBezTo>
                    <a:pt x="46" y="1085"/>
                    <a:pt x="75" y="1033"/>
                    <a:pt x="110" y="1032"/>
                  </a:cubicBezTo>
                  <a:close/>
                  <a:moveTo>
                    <a:pt x="665" y="1227"/>
                  </a:moveTo>
                  <a:cubicBezTo>
                    <a:pt x="668" y="1278"/>
                    <a:pt x="676" y="1328"/>
                    <a:pt x="692" y="1376"/>
                  </a:cubicBezTo>
                  <a:lnTo>
                    <a:pt x="156" y="1376"/>
                  </a:lnTo>
                  <a:lnTo>
                    <a:pt x="156" y="1227"/>
                  </a:lnTo>
                  <a:close/>
                  <a:moveTo>
                    <a:pt x="2248" y="1227"/>
                  </a:moveTo>
                  <a:lnTo>
                    <a:pt x="2248" y="1376"/>
                  </a:lnTo>
                  <a:lnTo>
                    <a:pt x="1712" y="1376"/>
                  </a:lnTo>
                  <a:cubicBezTo>
                    <a:pt x="1728" y="1328"/>
                    <a:pt x="1736" y="1280"/>
                    <a:pt x="1739" y="1227"/>
                  </a:cubicBezTo>
                  <a:close/>
                  <a:moveTo>
                    <a:pt x="2294" y="1033"/>
                  </a:moveTo>
                  <a:cubicBezTo>
                    <a:pt x="2329" y="1034"/>
                    <a:pt x="2358" y="1085"/>
                    <a:pt x="2358" y="1144"/>
                  </a:cubicBezTo>
                  <a:lnTo>
                    <a:pt x="2358" y="1182"/>
                  </a:lnTo>
                  <a:lnTo>
                    <a:pt x="2358" y="1266"/>
                  </a:lnTo>
                  <a:cubicBezTo>
                    <a:pt x="2358" y="1324"/>
                    <a:pt x="2329" y="1376"/>
                    <a:pt x="2294" y="1377"/>
                  </a:cubicBezTo>
                  <a:lnTo>
                    <a:pt x="2294" y="1033"/>
                  </a:lnTo>
                  <a:close/>
                  <a:moveTo>
                    <a:pt x="1203" y="712"/>
                  </a:moveTo>
                  <a:cubicBezTo>
                    <a:pt x="1475" y="712"/>
                    <a:pt x="1694" y="933"/>
                    <a:pt x="1694" y="1204"/>
                  </a:cubicBezTo>
                  <a:cubicBezTo>
                    <a:pt x="1694" y="1476"/>
                    <a:pt x="1473" y="1696"/>
                    <a:pt x="1203" y="1696"/>
                  </a:cubicBezTo>
                  <a:cubicBezTo>
                    <a:pt x="930" y="1696"/>
                    <a:pt x="710" y="1476"/>
                    <a:pt x="710" y="1204"/>
                  </a:cubicBezTo>
                  <a:cubicBezTo>
                    <a:pt x="710" y="933"/>
                    <a:pt x="930" y="712"/>
                    <a:pt x="1203" y="712"/>
                  </a:cubicBezTo>
                  <a:close/>
                  <a:moveTo>
                    <a:pt x="1032" y="1713"/>
                  </a:moveTo>
                  <a:cubicBezTo>
                    <a:pt x="1079" y="1729"/>
                    <a:pt x="1128" y="1738"/>
                    <a:pt x="1180" y="1741"/>
                  </a:cubicBezTo>
                  <a:lnTo>
                    <a:pt x="1180" y="2250"/>
                  </a:lnTo>
                  <a:lnTo>
                    <a:pt x="1032" y="2250"/>
                  </a:lnTo>
                  <a:lnTo>
                    <a:pt x="1032" y="1713"/>
                  </a:lnTo>
                  <a:close/>
                  <a:moveTo>
                    <a:pt x="1374" y="1714"/>
                  </a:moveTo>
                  <a:lnTo>
                    <a:pt x="1374" y="2251"/>
                  </a:lnTo>
                  <a:lnTo>
                    <a:pt x="1225" y="2251"/>
                  </a:lnTo>
                  <a:lnTo>
                    <a:pt x="1225" y="1742"/>
                  </a:lnTo>
                  <a:cubicBezTo>
                    <a:pt x="1276" y="1740"/>
                    <a:pt x="1327" y="1730"/>
                    <a:pt x="1374" y="1714"/>
                  </a:cubicBezTo>
                  <a:close/>
                  <a:moveTo>
                    <a:pt x="1372" y="2297"/>
                  </a:moveTo>
                  <a:cubicBezTo>
                    <a:pt x="1372" y="2331"/>
                    <a:pt x="1322" y="2362"/>
                    <a:pt x="1264" y="2362"/>
                  </a:cubicBezTo>
                  <a:lnTo>
                    <a:pt x="1140" y="2362"/>
                  </a:lnTo>
                  <a:cubicBezTo>
                    <a:pt x="1082" y="2362"/>
                    <a:pt x="1032" y="2331"/>
                    <a:pt x="1030" y="2297"/>
                  </a:cubicBezTo>
                  <a:close/>
                  <a:moveTo>
                    <a:pt x="1140" y="1"/>
                  </a:moveTo>
                  <a:cubicBezTo>
                    <a:pt x="1070" y="1"/>
                    <a:pt x="1011" y="35"/>
                    <a:pt x="992" y="81"/>
                  </a:cubicBezTo>
                  <a:cubicBezTo>
                    <a:pt x="987" y="91"/>
                    <a:pt x="985" y="101"/>
                    <a:pt x="985" y="112"/>
                  </a:cubicBezTo>
                  <a:lnTo>
                    <a:pt x="985" y="158"/>
                  </a:lnTo>
                  <a:lnTo>
                    <a:pt x="985" y="712"/>
                  </a:lnTo>
                  <a:cubicBezTo>
                    <a:pt x="863" y="766"/>
                    <a:pt x="765" y="865"/>
                    <a:pt x="711" y="987"/>
                  </a:cubicBezTo>
                  <a:lnTo>
                    <a:pt x="112" y="987"/>
                  </a:lnTo>
                  <a:cubicBezTo>
                    <a:pt x="51" y="987"/>
                    <a:pt x="0" y="1056"/>
                    <a:pt x="0" y="1143"/>
                  </a:cubicBezTo>
                  <a:lnTo>
                    <a:pt x="0" y="1181"/>
                  </a:lnTo>
                  <a:lnTo>
                    <a:pt x="0" y="1265"/>
                  </a:lnTo>
                  <a:cubicBezTo>
                    <a:pt x="0" y="1350"/>
                    <a:pt x="51" y="1420"/>
                    <a:pt x="112" y="1420"/>
                  </a:cubicBezTo>
                  <a:lnTo>
                    <a:pt x="711" y="1420"/>
                  </a:lnTo>
                  <a:cubicBezTo>
                    <a:pt x="765" y="1543"/>
                    <a:pt x="864" y="1640"/>
                    <a:pt x="985" y="1694"/>
                  </a:cubicBezTo>
                  <a:lnTo>
                    <a:pt x="985" y="2250"/>
                  </a:lnTo>
                  <a:lnTo>
                    <a:pt x="985" y="2294"/>
                  </a:lnTo>
                  <a:cubicBezTo>
                    <a:pt x="985" y="2305"/>
                    <a:pt x="987" y="2315"/>
                    <a:pt x="992" y="2326"/>
                  </a:cubicBezTo>
                  <a:cubicBezTo>
                    <a:pt x="1012" y="2372"/>
                    <a:pt x="1071" y="2406"/>
                    <a:pt x="1140" y="2406"/>
                  </a:cubicBezTo>
                  <a:lnTo>
                    <a:pt x="1264" y="2406"/>
                  </a:lnTo>
                  <a:cubicBezTo>
                    <a:pt x="1349" y="2406"/>
                    <a:pt x="1419" y="2356"/>
                    <a:pt x="1419" y="2294"/>
                  </a:cubicBezTo>
                  <a:lnTo>
                    <a:pt x="1419" y="2250"/>
                  </a:lnTo>
                  <a:lnTo>
                    <a:pt x="1419" y="1694"/>
                  </a:lnTo>
                  <a:cubicBezTo>
                    <a:pt x="1541" y="1640"/>
                    <a:pt x="1639" y="1541"/>
                    <a:pt x="1693" y="1420"/>
                  </a:cubicBezTo>
                  <a:lnTo>
                    <a:pt x="2291" y="1420"/>
                  </a:lnTo>
                  <a:cubicBezTo>
                    <a:pt x="2353" y="1420"/>
                    <a:pt x="2402" y="1351"/>
                    <a:pt x="2402" y="1265"/>
                  </a:cubicBezTo>
                  <a:lnTo>
                    <a:pt x="2402" y="1227"/>
                  </a:lnTo>
                  <a:lnTo>
                    <a:pt x="2402" y="1143"/>
                  </a:lnTo>
                  <a:cubicBezTo>
                    <a:pt x="2402" y="1055"/>
                    <a:pt x="2353" y="987"/>
                    <a:pt x="2291" y="987"/>
                  </a:cubicBezTo>
                  <a:lnTo>
                    <a:pt x="1693" y="987"/>
                  </a:lnTo>
                  <a:cubicBezTo>
                    <a:pt x="1639" y="864"/>
                    <a:pt x="1540" y="766"/>
                    <a:pt x="1419" y="712"/>
                  </a:cubicBezTo>
                  <a:lnTo>
                    <a:pt x="1419" y="158"/>
                  </a:lnTo>
                  <a:lnTo>
                    <a:pt x="1419" y="112"/>
                  </a:lnTo>
                  <a:cubicBezTo>
                    <a:pt x="1419" y="51"/>
                    <a:pt x="1349" y="1"/>
                    <a:pt x="126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4031537" y="5576214"/>
              <a:ext cx="41219" cy="41219"/>
            </a:xfrm>
            <a:custGeom>
              <a:avLst/>
              <a:gdLst/>
              <a:ahLst/>
              <a:cxnLst/>
              <a:rect l="l" t="t" r="r" b="b"/>
              <a:pathLst>
                <a:path w="908" h="908" extrusionOk="0">
                  <a:moveTo>
                    <a:pt x="454" y="46"/>
                  </a:moveTo>
                  <a:cubicBezTo>
                    <a:pt x="679" y="46"/>
                    <a:pt x="861" y="229"/>
                    <a:pt x="861" y="454"/>
                  </a:cubicBezTo>
                  <a:cubicBezTo>
                    <a:pt x="861" y="679"/>
                    <a:pt x="678" y="863"/>
                    <a:pt x="454" y="863"/>
                  </a:cubicBezTo>
                  <a:cubicBezTo>
                    <a:pt x="228" y="863"/>
                    <a:pt x="45" y="679"/>
                    <a:pt x="45" y="454"/>
                  </a:cubicBezTo>
                  <a:cubicBezTo>
                    <a:pt x="45" y="229"/>
                    <a:pt x="228" y="46"/>
                    <a:pt x="454" y="46"/>
                  </a:cubicBezTo>
                  <a:close/>
                  <a:moveTo>
                    <a:pt x="454" y="0"/>
                  </a:moveTo>
                  <a:cubicBezTo>
                    <a:pt x="204" y="0"/>
                    <a:pt x="0" y="204"/>
                    <a:pt x="0" y="454"/>
                  </a:cubicBezTo>
                  <a:cubicBezTo>
                    <a:pt x="0" y="705"/>
                    <a:pt x="204" y="907"/>
                    <a:pt x="454" y="907"/>
                  </a:cubicBezTo>
                  <a:cubicBezTo>
                    <a:pt x="702" y="907"/>
                    <a:pt x="907" y="705"/>
                    <a:pt x="907" y="454"/>
                  </a:cubicBezTo>
                  <a:cubicBezTo>
                    <a:pt x="907" y="204"/>
                    <a:pt x="705" y="0"/>
                    <a:pt x="45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4038437" y="5583250"/>
              <a:ext cx="27237" cy="27192"/>
            </a:xfrm>
            <a:custGeom>
              <a:avLst/>
              <a:gdLst/>
              <a:ahLst/>
              <a:cxnLst/>
              <a:rect l="l" t="t" r="r" b="b"/>
              <a:pathLst>
                <a:path w="600" h="599" extrusionOk="0">
                  <a:moveTo>
                    <a:pt x="300" y="46"/>
                  </a:moveTo>
                  <a:cubicBezTo>
                    <a:pt x="440" y="46"/>
                    <a:pt x="554" y="160"/>
                    <a:pt x="554" y="299"/>
                  </a:cubicBezTo>
                  <a:cubicBezTo>
                    <a:pt x="554" y="439"/>
                    <a:pt x="440" y="552"/>
                    <a:pt x="300" y="552"/>
                  </a:cubicBezTo>
                  <a:cubicBezTo>
                    <a:pt x="213" y="552"/>
                    <a:pt x="137" y="508"/>
                    <a:pt x="91" y="440"/>
                  </a:cubicBezTo>
                  <a:cubicBezTo>
                    <a:pt x="63" y="399"/>
                    <a:pt x="47" y="350"/>
                    <a:pt x="47" y="299"/>
                  </a:cubicBezTo>
                  <a:cubicBezTo>
                    <a:pt x="47" y="247"/>
                    <a:pt x="63" y="198"/>
                    <a:pt x="91" y="157"/>
                  </a:cubicBezTo>
                  <a:cubicBezTo>
                    <a:pt x="137" y="91"/>
                    <a:pt x="213" y="46"/>
                    <a:pt x="300" y="46"/>
                  </a:cubicBezTo>
                  <a:close/>
                  <a:moveTo>
                    <a:pt x="300" y="0"/>
                  </a:moveTo>
                  <a:cubicBezTo>
                    <a:pt x="135" y="0"/>
                    <a:pt x="1" y="134"/>
                    <a:pt x="1" y="299"/>
                  </a:cubicBezTo>
                  <a:cubicBezTo>
                    <a:pt x="1" y="464"/>
                    <a:pt x="135" y="598"/>
                    <a:pt x="300" y="598"/>
                  </a:cubicBezTo>
                  <a:cubicBezTo>
                    <a:pt x="466" y="598"/>
                    <a:pt x="600" y="464"/>
                    <a:pt x="600" y="299"/>
                  </a:cubicBezTo>
                  <a:cubicBezTo>
                    <a:pt x="600" y="134"/>
                    <a:pt x="465" y="0"/>
                    <a:pt x="300"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4103624" y="5487058"/>
              <a:ext cx="83254" cy="83209"/>
            </a:xfrm>
            <a:custGeom>
              <a:avLst/>
              <a:gdLst/>
              <a:ahLst/>
              <a:cxnLst/>
              <a:rect l="l" t="t" r="r" b="b"/>
              <a:pathLst>
                <a:path w="1834" h="1833" extrusionOk="0">
                  <a:moveTo>
                    <a:pt x="917" y="47"/>
                  </a:moveTo>
                  <a:cubicBezTo>
                    <a:pt x="1397" y="47"/>
                    <a:pt x="1788" y="437"/>
                    <a:pt x="1788" y="917"/>
                  </a:cubicBezTo>
                  <a:cubicBezTo>
                    <a:pt x="1788" y="1397"/>
                    <a:pt x="1398" y="1788"/>
                    <a:pt x="917" y="1788"/>
                  </a:cubicBezTo>
                  <a:cubicBezTo>
                    <a:pt x="436" y="1788"/>
                    <a:pt x="46" y="1398"/>
                    <a:pt x="46" y="917"/>
                  </a:cubicBezTo>
                  <a:cubicBezTo>
                    <a:pt x="46" y="437"/>
                    <a:pt x="436" y="47"/>
                    <a:pt x="917" y="47"/>
                  </a:cubicBezTo>
                  <a:close/>
                  <a:moveTo>
                    <a:pt x="917" y="1"/>
                  </a:moveTo>
                  <a:cubicBezTo>
                    <a:pt x="412" y="1"/>
                    <a:pt x="0" y="412"/>
                    <a:pt x="0" y="917"/>
                  </a:cubicBezTo>
                  <a:cubicBezTo>
                    <a:pt x="0" y="1421"/>
                    <a:pt x="412" y="1833"/>
                    <a:pt x="917" y="1833"/>
                  </a:cubicBezTo>
                  <a:cubicBezTo>
                    <a:pt x="918" y="1833"/>
                    <a:pt x="919" y="1833"/>
                    <a:pt x="921" y="1833"/>
                  </a:cubicBezTo>
                  <a:cubicBezTo>
                    <a:pt x="1424" y="1833"/>
                    <a:pt x="1833" y="1422"/>
                    <a:pt x="1833" y="917"/>
                  </a:cubicBezTo>
                  <a:cubicBezTo>
                    <a:pt x="1833" y="412"/>
                    <a:pt x="1422" y="1"/>
                    <a:pt x="91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4115790" y="5499269"/>
              <a:ext cx="58877" cy="58877"/>
            </a:xfrm>
            <a:custGeom>
              <a:avLst/>
              <a:gdLst/>
              <a:ahLst/>
              <a:cxnLst/>
              <a:rect l="l" t="t" r="r" b="b"/>
              <a:pathLst>
                <a:path w="1297" h="1297" extrusionOk="0">
                  <a:moveTo>
                    <a:pt x="649" y="45"/>
                  </a:moveTo>
                  <a:cubicBezTo>
                    <a:pt x="981" y="45"/>
                    <a:pt x="1251" y="316"/>
                    <a:pt x="1251" y="648"/>
                  </a:cubicBezTo>
                  <a:cubicBezTo>
                    <a:pt x="1251" y="980"/>
                    <a:pt x="981" y="1250"/>
                    <a:pt x="649" y="1250"/>
                  </a:cubicBezTo>
                  <a:cubicBezTo>
                    <a:pt x="317" y="1250"/>
                    <a:pt x="47" y="980"/>
                    <a:pt x="47" y="648"/>
                  </a:cubicBezTo>
                  <a:cubicBezTo>
                    <a:pt x="47" y="316"/>
                    <a:pt x="317" y="45"/>
                    <a:pt x="649" y="45"/>
                  </a:cubicBezTo>
                  <a:close/>
                  <a:moveTo>
                    <a:pt x="649" y="1"/>
                  </a:moveTo>
                  <a:cubicBezTo>
                    <a:pt x="291" y="1"/>
                    <a:pt x="0" y="291"/>
                    <a:pt x="0" y="648"/>
                  </a:cubicBezTo>
                  <a:cubicBezTo>
                    <a:pt x="0" y="1005"/>
                    <a:pt x="290" y="1297"/>
                    <a:pt x="649" y="1297"/>
                  </a:cubicBezTo>
                  <a:cubicBezTo>
                    <a:pt x="1005" y="1297"/>
                    <a:pt x="1296" y="1005"/>
                    <a:pt x="1296" y="648"/>
                  </a:cubicBezTo>
                  <a:cubicBezTo>
                    <a:pt x="1296" y="291"/>
                    <a:pt x="1006" y="1"/>
                    <a:pt x="64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4122281" y="5505852"/>
              <a:ext cx="45758" cy="45713"/>
            </a:xfrm>
            <a:custGeom>
              <a:avLst/>
              <a:gdLst/>
              <a:ahLst/>
              <a:cxnLst/>
              <a:rect l="l" t="t" r="r" b="b"/>
              <a:pathLst>
                <a:path w="1008" h="1007" extrusionOk="0">
                  <a:moveTo>
                    <a:pt x="949" y="612"/>
                  </a:moveTo>
                  <a:lnTo>
                    <a:pt x="949" y="612"/>
                  </a:lnTo>
                  <a:cubicBezTo>
                    <a:pt x="920" y="730"/>
                    <a:pt x="845" y="828"/>
                    <a:pt x="747" y="890"/>
                  </a:cubicBezTo>
                  <a:cubicBezTo>
                    <a:pt x="805" y="791"/>
                    <a:pt x="872" y="698"/>
                    <a:pt x="949" y="612"/>
                  </a:cubicBezTo>
                  <a:close/>
                  <a:moveTo>
                    <a:pt x="506" y="45"/>
                  </a:moveTo>
                  <a:cubicBezTo>
                    <a:pt x="689" y="45"/>
                    <a:pt x="845" y="155"/>
                    <a:pt x="920" y="310"/>
                  </a:cubicBezTo>
                  <a:cubicBezTo>
                    <a:pt x="723" y="490"/>
                    <a:pt x="564" y="709"/>
                    <a:pt x="452" y="955"/>
                  </a:cubicBezTo>
                  <a:cubicBezTo>
                    <a:pt x="225" y="928"/>
                    <a:pt x="48" y="737"/>
                    <a:pt x="48" y="503"/>
                  </a:cubicBezTo>
                  <a:cubicBezTo>
                    <a:pt x="48" y="251"/>
                    <a:pt x="254" y="45"/>
                    <a:pt x="506" y="45"/>
                  </a:cubicBezTo>
                  <a:close/>
                  <a:moveTo>
                    <a:pt x="937" y="357"/>
                  </a:moveTo>
                  <a:cubicBezTo>
                    <a:pt x="953" y="403"/>
                    <a:pt x="963" y="451"/>
                    <a:pt x="963" y="503"/>
                  </a:cubicBezTo>
                  <a:cubicBezTo>
                    <a:pt x="963" y="512"/>
                    <a:pt x="960" y="521"/>
                    <a:pt x="960" y="532"/>
                  </a:cubicBezTo>
                  <a:cubicBezTo>
                    <a:pt x="847" y="651"/>
                    <a:pt x="749" y="783"/>
                    <a:pt x="673" y="928"/>
                  </a:cubicBezTo>
                  <a:cubicBezTo>
                    <a:pt x="622" y="949"/>
                    <a:pt x="565" y="962"/>
                    <a:pt x="506" y="962"/>
                  </a:cubicBezTo>
                  <a:lnTo>
                    <a:pt x="500" y="962"/>
                  </a:lnTo>
                  <a:cubicBezTo>
                    <a:pt x="605" y="731"/>
                    <a:pt x="754" y="526"/>
                    <a:pt x="937" y="357"/>
                  </a:cubicBezTo>
                  <a:close/>
                  <a:moveTo>
                    <a:pt x="505" y="0"/>
                  </a:moveTo>
                  <a:cubicBezTo>
                    <a:pt x="227" y="0"/>
                    <a:pt x="1" y="226"/>
                    <a:pt x="1" y="503"/>
                  </a:cubicBezTo>
                  <a:cubicBezTo>
                    <a:pt x="1" y="781"/>
                    <a:pt x="226" y="1006"/>
                    <a:pt x="505" y="1006"/>
                  </a:cubicBezTo>
                  <a:cubicBezTo>
                    <a:pt x="783" y="1006"/>
                    <a:pt x="1008" y="781"/>
                    <a:pt x="1008" y="503"/>
                  </a:cubicBezTo>
                  <a:cubicBezTo>
                    <a:pt x="1008" y="226"/>
                    <a:pt x="783" y="0"/>
                    <a:pt x="50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45"/>
        <p:cNvGrpSpPr/>
        <p:nvPr/>
      </p:nvGrpSpPr>
      <p:grpSpPr>
        <a:xfrm>
          <a:off x="0" y="0"/>
          <a:ext cx="0" cy="0"/>
          <a:chOff x="0" y="0"/>
          <a:chExt cx="0" cy="0"/>
        </a:xfrm>
      </p:grpSpPr>
      <p:pic>
        <p:nvPicPr>
          <p:cNvPr id="746" name="Google Shape;746;p13"/>
          <p:cNvPicPr preferRelativeResize="0"/>
          <p:nvPr/>
        </p:nvPicPr>
        <p:blipFill>
          <a:blip r:embed="rId2">
            <a:alphaModFix/>
          </a:blip>
          <a:stretch>
            <a:fillRect/>
          </a:stretch>
        </p:blipFill>
        <p:spPr>
          <a:xfrm>
            <a:off x="-90800" y="-51075"/>
            <a:ext cx="9325598" cy="5245649"/>
          </a:xfrm>
          <a:prstGeom prst="rect">
            <a:avLst/>
          </a:prstGeom>
          <a:noFill/>
          <a:ln>
            <a:noFill/>
          </a:ln>
        </p:spPr>
      </p:pic>
      <p:sp>
        <p:nvSpPr>
          <p:cNvPr id="747" name="Google Shape;747;p13"/>
          <p:cNvSpPr txBox="1">
            <a:spLocks noGrp="1"/>
          </p:cNvSpPr>
          <p:nvPr>
            <p:ph type="title"/>
          </p:nvPr>
        </p:nvSpPr>
        <p:spPr>
          <a:xfrm>
            <a:off x="1442791" y="1619825"/>
            <a:ext cx="2613900" cy="527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400">
                <a:solidFill>
                  <a:schemeClr val="lt2"/>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48" name="Google Shape;748;p13"/>
          <p:cNvSpPr txBox="1">
            <a:spLocks noGrp="1"/>
          </p:cNvSpPr>
          <p:nvPr>
            <p:ph type="subTitle" idx="1"/>
          </p:nvPr>
        </p:nvSpPr>
        <p:spPr>
          <a:xfrm>
            <a:off x="746320" y="2221788"/>
            <a:ext cx="3310200" cy="59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49" name="Google Shape;749;p13"/>
          <p:cNvSpPr txBox="1">
            <a:spLocks noGrp="1"/>
          </p:cNvSpPr>
          <p:nvPr>
            <p:ph type="title" idx="2" hasCustomPrompt="1"/>
          </p:nvPr>
        </p:nvSpPr>
        <p:spPr>
          <a:xfrm rot="3020">
            <a:off x="5113512" y="3129876"/>
            <a:ext cx="6831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50" name="Google Shape;750;p13"/>
          <p:cNvSpPr txBox="1">
            <a:spLocks noGrp="1"/>
          </p:cNvSpPr>
          <p:nvPr>
            <p:ph type="title" idx="3" hasCustomPrompt="1"/>
          </p:nvPr>
        </p:nvSpPr>
        <p:spPr>
          <a:xfrm>
            <a:off x="719997" y="3129576"/>
            <a:ext cx="6831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51" name="Google Shape;751;p13"/>
          <p:cNvSpPr txBox="1">
            <a:spLocks noGrp="1"/>
          </p:cNvSpPr>
          <p:nvPr>
            <p:ph type="title" idx="4"/>
          </p:nvPr>
        </p:nvSpPr>
        <p:spPr>
          <a:xfrm>
            <a:off x="1442791" y="3162426"/>
            <a:ext cx="2613900" cy="527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400">
                <a:solidFill>
                  <a:schemeClr val="lt2"/>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52" name="Google Shape;752;p13"/>
          <p:cNvSpPr txBox="1">
            <a:spLocks noGrp="1"/>
          </p:cNvSpPr>
          <p:nvPr>
            <p:ph type="subTitle" idx="5"/>
          </p:nvPr>
        </p:nvSpPr>
        <p:spPr>
          <a:xfrm>
            <a:off x="746320" y="3765067"/>
            <a:ext cx="3310200" cy="59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53" name="Google Shape;753;p13"/>
          <p:cNvSpPr txBox="1">
            <a:spLocks noGrp="1"/>
          </p:cNvSpPr>
          <p:nvPr>
            <p:ph type="title" idx="6"/>
          </p:nvPr>
        </p:nvSpPr>
        <p:spPr>
          <a:xfrm>
            <a:off x="5810188" y="3162425"/>
            <a:ext cx="2613600" cy="527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4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4" name="Google Shape;754;p13"/>
          <p:cNvSpPr txBox="1">
            <a:spLocks noGrp="1"/>
          </p:cNvSpPr>
          <p:nvPr>
            <p:ph type="subTitle" idx="7"/>
          </p:nvPr>
        </p:nvSpPr>
        <p:spPr>
          <a:xfrm>
            <a:off x="5113790" y="3765064"/>
            <a:ext cx="3309900" cy="59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55" name="Google Shape;755;p13"/>
          <p:cNvSpPr txBox="1">
            <a:spLocks noGrp="1"/>
          </p:cNvSpPr>
          <p:nvPr>
            <p:ph type="title" idx="8"/>
          </p:nvPr>
        </p:nvSpPr>
        <p:spPr>
          <a:xfrm>
            <a:off x="5810069" y="1618550"/>
            <a:ext cx="2613900" cy="527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4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6" name="Google Shape;756;p13"/>
          <p:cNvSpPr txBox="1">
            <a:spLocks noGrp="1"/>
          </p:cNvSpPr>
          <p:nvPr>
            <p:ph type="subTitle" idx="9"/>
          </p:nvPr>
        </p:nvSpPr>
        <p:spPr>
          <a:xfrm>
            <a:off x="5113640" y="2220525"/>
            <a:ext cx="3310200" cy="59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57" name="Google Shape;757;p13"/>
          <p:cNvSpPr txBox="1">
            <a:spLocks noGrp="1"/>
          </p:cNvSpPr>
          <p:nvPr>
            <p:ph type="title" idx="13" hasCustomPrompt="1"/>
          </p:nvPr>
        </p:nvSpPr>
        <p:spPr>
          <a:xfrm rot="3020">
            <a:off x="5113512" y="1587125"/>
            <a:ext cx="6831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58" name="Google Shape;758;p13"/>
          <p:cNvSpPr txBox="1">
            <a:spLocks noGrp="1"/>
          </p:cNvSpPr>
          <p:nvPr>
            <p:ph type="title" idx="14" hasCustomPrompt="1"/>
          </p:nvPr>
        </p:nvSpPr>
        <p:spPr>
          <a:xfrm rot="1510">
            <a:off x="719999" y="1586975"/>
            <a:ext cx="6831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59" name="Google Shape;759;p13"/>
          <p:cNvSpPr txBox="1">
            <a:spLocks noGrp="1"/>
          </p:cNvSpPr>
          <p:nvPr>
            <p:ph type="title" idx="15"/>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60" name="Google Shape;760;p13"/>
          <p:cNvSpPr/>
          <p:nvPr/>
        </p:nvSpPr>
        <p:spPr>
          <a:xfrm>
            <a:off x="7683801" y="228474"/>
            <a:ext cx="531779" cy="531320"/>
          </a:xfrm>
          <a:custGeom>
            <a:avLst/>
            <a:gdLst/>
            <a:ahLst/>
            <a:cxnLst/>
            <a:rect l="l" t="t" r="r" b="b"/>
            <a:pathLst>
              <a:path w="3349" h="3346" extrusionOk="0">
                <a:moveTo>
                  <a:pt x="1599" y="1005"/>
                </a:moveTo>
                <a:lnTo>
                  <a:pt x="1599" y="1599"/>
                </a:lnTo>
                <a:lnTo>
                  <a:pt x="1007" y="1599"/>
                </a:lnTo>
                <a:cubicBezTo>
                  <a:pt x="1042" y="1286"/>
                  <a:pt x="1288" y="1041"/>
                  <a:pt x="1599" y="1005"/>
                </a:cubicBezTo>
                <a:close/>
                <a:moveTo>
                  <a:pt x="1750" y="1005"/>
                </a:moveTo>
                <a:cubicBezTo>
                  <a:pt x="2061" y="1041"/>
                  <a:pt x="2309" y="1287"/>
                  <a:pt x="2343" y="1599"/>
                </a:cubicBezTo>
                <a:lnTo>
                  <a:pt x="1750" y="1599"/>
                </a:lnTo>
                <a:lnTo>
                  <a:pt x="1750" y="1005"/>
                </a:lnTo>
                <a:close/>
                <a:moveTo>
                  <a:pt x="1599" y="1749"/>
                </a:moveTo>
                <a:lnTo>
                  <a:pt x="1599" y="2343"/>
                </a:lnTo>
                <a:cubicBezTo>
                  <a:pt x="1288" y="2307"/>
                  <a:pt x="1042" y="2060"/>
                  <a:pt x="1007" y="1749"/>
                </a:cubicBezTo>
                <a:close/>
                <a:moveTo>
                  <a:pt x="2343" y="1749"/>
                </a:moveTo>
                <a:cubicBezTo>
                  <a:pt x="2309" y="2060"/>
                  <a:pt x="2062" y="2308"/>
                  <a:pt x="1750" y="2343"/>
                </a:cubicBezTo>
                <a:lnTo>
                  <a:pt x="1750" y="1749"/>
                </a:lnTo>
                <a:close/>
                <a:moveTo>
                  <a:pt x="1499" y="1"/>
                </a:moveTo>
                <a:lnTo>
                  <a:pt x="1499" y="137"/>
                </a:lnTo>
                <a:lnTo>
                  <a:pt x="1499" y="336"/>
                </a:lnTo>
                <a:cubicBezTo>
                  <a:pt x="1381" y="352"/>
                  <a:pt x="1266" y="383"/>
                  <a:pt x="1158" y="426"/>
                </a:cubicBezTo>
                <a:lnTo>
                  <a:pt x="991" y="136"/>
                </a:lnTo>
                <a:lnTo>
                  <a:pt x="686" y="313"/>
                </a:lnTo>
                <a:lnTo>
                  <a:pt x="755" y="433"/>
                </a:lnTo>
                <a:lnTo>
                  <a:pt x="854" y="604"/>
                </a:lnTo>
                <a:cubicBezTo>
                  <a:pt x="760" y="676"/>
                  <a:pt x="676" y="760"/>
                  <a:pt x="605" y="853"/>
                </a:cubicBezTo>
                <a:lnTo>
                  <a:pt x="313" y="684"/>
                </a:lnTo>
                <a:lnTo>
                  <a:pt x="138" y="989"/>
                </a:lnTo>
                <a:lnTo>
                  <a:pt x="257" y="1058"/>
                </a:lnTo>
                <a:lnTo>
                  <a:pt x="428" y="1157"/>
                </a:lnTo>
                <a:cubicBezTo>
                  <a:pt x="383" y="1264"/>
                  <a:pt x="353" y="1379"/>
                  <a:pt x="337" y="1497"/>
                </a:cubicBezTo>
                <a:lnTo>
                  <a:pt x="1" y="1497"/>
                </a:lnTo>
                <a:lnTo>
                  <a:pt x="1" y="1850"/>
                </a:lnTo>
                <a:lnTo>
                  <a:pt x="337" y="1850"/>
                </a:lnTo>
                <a:cubicBezTo>
                  <a:pt x="353" y="1970"/>
                  <a:pt x="383" y="2085"/>
                  <a:pt x="428" y="2191"/>
                </a:cubicBezTo>
                <a:lnTo>
                  <a:pt x="257" y="2290"/>
                </a:lnTo>
                <a:lnTo>
                  <a:pt x="138" y="2359"/>
                </a:lnTo>
                <a:lnTo>
                  <a:pt x="313" y="2663"/>
                </a:lnTo>
                <a:lnTo>
                  <a:pt x="605" y="2494"/>
                </a:lnTo>
                <a:cubicBezTo>
                  <a:pt x="677" y="2588"/>
                  <a:pt x="760" y="2672"/>
                  <a:pt x="854" y="2744"/>
                </a:cubicBezTo>
                <a:lnTo>
                  <a:pt x="755" y="2915"/>
                </a:lnTo>
                <a:lnTo>
                  <a:pt x="686" y="3035"/>
                </a:lnTo>
                <a:lnTo>
                  <a:pt x="991" y="3210"/>
                </a:lnTo>
                <a:lnTo>
                  <a:pt x="1059" y="3092"/>
                </a:lnTo>
                <a:lnTo>
                  <a:pt x="1158" y="2920"/>
                </a:lnTo>
                <a:cubicBezTo>
                  <a:pt x="1265" y="2965"/>
                  <a:pt x="1380" y="2995"/>
                  <a:pt x="1499" y="3010"/>
                </a:cubicBezTo>
                <a:lnTo>
                  <a:pt x="1499" y="3209"/>
                </a:lnTo>
                <a:lnTo>
                  <a:pt x="1499" y="3346"/>
                </a:lnTo>
                <a:lnTo>
                  <a:pt x="1851" y="3346"/>
                </a:lnTo>
                <a:lnTo>
                  <a:pt x="1851" y="3209"/>
                </a:lnTo>
                <a:lnTo>
                  <a:pt x="1851" y="3010"/>
                </a:lnTo>
                <a:cubicBezTo>
                  <a:pt x="1971" y="2994"/>
                  <a:pt x="2084" y="2963"/>
                  <a:pt x="2193" y="2920"/>
                </a:cubicBezTo>
                <a:lnTo>
                  <a:pt x="2292" y="3092"/>
                </a:lnTo>
                <a:lnTo>
                  <a:pt x="2361" y="3210"/>
                </a:lnTo>
                <a:lnTo>
                  <a:pt x="2664" y="3035"/>
                </a:lnTo>
                <a:lnTo>
                  <a:pt x="2596" y="2915"/>
                </a:lnTo>
                <a:lnTo>
                  <a:pt x="2498" y="2744"/>
                </a:lnTo>
                <a:cubicBezTo>
                  <a:pt x="2591" y="2671"/>
                  <a:pt x="2675" y="2588"/>
                  <a:pt x="2747" y="2494"/>
                </a:cubicBezTo>
                <a:lnTo>
                  <a:pt x="2918" y="2593"/>
                </a:lnTo>
                <a:lnTo>
                  <a:pt x="3038" y="2662"/>
                </a:lnTo>
                <a:lnTo>
                  <a:pt x="3213" y="2357"/>
                </a:lnTo>
                <a:lnTo>
                  <a:pt x="3095" y="2288"/>
                </a:lnTo>
                <a:lnTo>
                  <a:pt x="2923" y="2190"/>
                </a:lnTo>
                <a:cubicBezTo>
                  <a:pt x="2968" y="2082"/>
                  <a:pt x="2999" y="1967"/>
                  <a:pt x="3012" y="1848"/>
                </a:cubicBezTo>
                <a:lnTo>
                  <a:pt x="3212" y="1848"/>
                </a:lnTo>
                <a:lnTo>
                  <a:pt x="3212" y="1850"/>
                </a:lnTo>
                <a:lnTo>
                  <a:pt x="3349" y="1850"/>
                </a:lnTo>
                <a:lnTo>
                  <a:pt x="3349" y="1498"/>
                </a:lnTo>
                <a:lnTo>
                  <a:pt x="3012" y="1498"/>
                </a:lnTo>
                <a:cubicBezTo>
                  <a:pt x="2997" y="1379"/>
                  <a:pt x="2967" y="1264"/>
                  <a:pt x="2923" y="1157"/>
                </a:cubicBezTo>
                <a:lnTo>
                  <a:pt x="3213" y="989"/>
                </a:lnTo>
                <a:lnTo>
                  <a:pt x="3038" y="684"/>
                </a:lnTo>
                <a:lnTo>
                  <a:pt x="2918" y="753"/>
                </a:lnTo>
                <a:lnTo>
                  <a:pt x="2747" y="852"/>
                </a:lnTo>
                <a:cubicBezTo>
                  <a:pt x="2674" y="758"/>
                  <a:pt x="2591" y="674"/>
                  <a:pt x="2498" y="603"/>
                </a:cubicBezTo>
                <a:lnTo>
                  <a:pt x="2596" y="431"/>
                </a:lnTo>
                <a:lnTo>
                  <a:pt x="2664" y="312"/>
                </a:lnTo>
                <a:lnTo>
                  <a:pt x="2361" y="135"/>
                </a:lnTo>
                <a:lnTo>
                  <a:pt x="2292" y="254"/>
                </a:lnTo>
                <a:lnTo>
                  <a:pt x="2193" y="425"/>
                </a:lnTo>
                <a:cubicBezTo>
                  <a:pt x="2087" y="380"/>
                  <a:pt x="1971" y="350"/>
                  <a:pt x="1851" y="335"/>
                </a:cubicBezTo>
                <a:lnTo>
                  <a:pt x="1851" y="136"/>
                </a:lnTo>
                <a:lnTo>
                  <a:pt x="1851" y="1"/>
                </a:ln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13"/>
          <p:cNvGrpSpPr/>
          <p:nvPr/>
        </p:nvGrpSpPr>
        <p:grpSpPr>
          <a:xfrm>
            <a:off x="8373729" y="-315697"/>
            <a:ext cx="1189171" cy="1188196"/>
            <a:chOff x="6251352" y="-186227"/>
            <a:chExt cx="179265" cy="179129"/>
          </a:xfrm>
        </p:grpSpPr>
        <p:sp>
          <p:nvSpPr>
            <p:cNvPr id="762" name="Google Shape;762;p13"/>
            <p:cNvSpPr/>
            <p:nvPr/>
          </p:nvSpPr>
          <p:spPr>
            <a:xfrm>
              <a:off x="6251352" y="-186227"/>
              <a:ext cx="179265" cy="179129"/>
            </a:xfrm>
            <a:custGeom>
              <a:avLst/>
              <a:gdLst/>
              <a:ahLst/>
              <a:cxnLst/>
              <a:rect l="l" t="t" r="r" b="b"/>
              <a:pathLst>
                <a:path w="3949" h="3946" extrusionOk="0">
                  <a:moveTo>
                    <a:pt x="1978" y="474"/>
                  </a:moveTo>
                  <a:cubicBezTo>
                    <a:pt x="2801" y="474"/>
                    <a:pt x="3469" y="1140"/>
                    <a:pt x="3469" y="1965"/>
                  </a:cubicBezTo>
                  <a:cubicBezTo>
                    <a:pt x="3469" y="2789"/>
                    <a:pt x="2800" y="3455"/>
                    <a:pt x="1978" y="3455"/>
                  </a:cubicBezTo>
                  <a:cubicBezTo>
                    <a:pt x="1154" y="3455"/>
                    <a:pt x="486" y="2789"/>
                    <a:pt x="486" y="1965"/>
                  </a:cubicBezTo>
                  <a:cubicBezTo>
                    <a:pt x="486" y="1140"/>
                    <a:pt x="1154" y="474"/>
                    <a:pt x="1978" y="474"/>
                  </a:cubicBezTo>
                  <a:close/>
                  <a:moveTo>
                    <a:pt x="1973" y="0"/>
                  </a:moveTo>
                  <a:cubicBezTo>
                    <a:pt x="1911" y="0"/>
                    <a:pt x="1862" y="74"/>
                    <a:pt x="1862" y="165"/>
                  </a:cubicBezTo>
                  <a:lnTo>
                    <a:pt x="1862" y="322"/>
                  </a:lnTo>
                  <a:cubicBezTo>
                    <a:pt x="1789" y="327"/>
                    <a:pt x="1718" y="336"/>
                    <a:pt x="1648" y="348"/>
                  </a:cubicBezTo>
                  <a:lnTo>
                    <a:pt x="1609" y="199"/>
                  </a:lnTo>
                  <a:cubicBezTo>
                    <a:pt x="1589" y="121"/>
                    <a:pt x="1533" y="65"/>
                    <a:pt x="1480" y="65"/>
                  </a:cubicBezTo>
                  <a:cubicBezTo>
                    <a:pt x="1474" y="65"/>
                    <a:pt x="1467" y="66"/>
                    <a:pt x="1461" y="68"/>
                  </a:cubicBezTo>
                  <a:cubicBezTo>
                    <a:pt x="1402" y="84"/>
                    <a:pt x="1374" y="168"/>
                    <a:pt x="1398" y="254"/>
                  </a:cubicBezTo>
                  <a:lnTo>
                    <a:pt x="1439" y="405"/>
                  </a:lnTo>
                  <a:cubicBezTo>
                    <a:pt x="1370" y="428"/>
                    <a:pt x="1304" y="457"/>
                    <a:pt x="1241" y="489"/>
                  </a:cubicBezTo>
                  <a:lnTo>
                    <a:pt x="1163" y="353"/>
                  </a:lnTo>
                  <a:cubicBezTo>
                    <a:pt x="1128" y="291"/>
                    <a:pt x="1073" y="254"/>
                    <a:pt x="1025" y="254"/>
                  </a:cubicBezTo>
                  <a:cubicBezTo>
                    <a:pt x="1011" y="254"/>
                    <a:pt x="998" y="257"/>
                    <a:pt x="986" y="264"/>
                  </a:cubicBezTo>
                  <a:cubicBezTo>
                    <a:pt x="933" y="295"/>
                    <a:pt x="928" y="383"/>
                    <a:pt x="972" y="462"/>
                  </a:cubicBezTo>
                  <a:lnTo>
                    <a:pt x="1050" y="595"/>
                  </a:lnTo>
                  <a:cubicBezTo>
                    <a:pt x="991" y="634"/>
                    <a:pt x="934" y="679"/>
                    <a:pt x="880" y="727"/>
                  </a:cubicBezTo>
                  <a:lnTo>
                    <a:pt x="775" y="606"/>
                  </a:lnTo>
                  <a:cubicBezTo>
                    <a:pt x="734" y="565"/>
                    <a:pt x="685" y="543"/>
                    <a:pt x="643" y="543"/>
                  </a:cubicBezTo>
                  <a:cubicBezTo>
                    <a:pt x="618" y="543"/>
                    <a:pt x="596" y="551"/>
                    <a:pt x="581" y="568"/>
                  </a:cubicBezTo>
                  <a:cubicBezTo>
                    <a:pt x="538" y="610"/>
                    <a:pt x="555" y="697"/>
                    <a:pt x="619" y="761"/>
                  </a:cubicBezTo>
                  <a:lnTo>
                    <a:pt x="729" y="871"/>
                  </a:lnTo>
                  <a:cubicBezTo>
                    <a:pt x="682" y="926"/>
                    <a:pt x="638" y="981"/>
                    <a:pt x="597" y="1040"/>
                  </a:cubicBezTo>
                  <a:lnTo>
                    <a:pt x="464" y="964"/>
                  </a:lnTo>
                  <a:cubicBezTo>
                    <a:pt x="428" y="944"/>
                    <a:pt x="390" y="933"/>
                    <a:pt x="357" y="933"/>
                  </a:cubicBezTo>
                  <a:cubicBezTo>
                    <a:pt x="316" y="933"/>
                    <a:pt x="282" y="948"/>
                    <a:pt x="265" y="977"/>
                  </a:cubicBezTo>
                  <a:cubicBezTo>
                    <a:pt x="235" y="1030"/>
                    <a:pt x="275" y="1109"/>
                    <a:pt x="354" y="1155"/>
                  </a:cubicBezTo>
                  <a:lnTo>
                    <a:pt x="488" y="1233"/>
                  </a:lnTo>
                  <a:cubicBezTo>
                    <a:pt x="457" y="1296"/>
                    <a:pt x="429" y="1362"/>
                    <a:pt x="406" y="1430"/>
                  </a:cubicBezTo>
                  <a:lnTo>
                    <a:pt x="255" y="1391"/>
                  </a:lnTo>
                  <a:cubicBezTo>
                    <a:pt x="234" y="1386"/>
                    <a:pt x="213" y="1383"/>
                    <a:pt x="194" y="1383"/>
                  </a:cubicBezTo>
                  <a:cubicBezTo>
                    <a:pt x="132" y="1383"/>
                    <a:pt x="80" y="1410"/>
                    <a:pt x="68" y="1455"/>
                  </a:cubicBezTo>
                  <a:cubicBezTo>
                    <a:pt x="52" y="1513"/>
                    <a:pt x="111" y="1580"/>
                    <a:pt x="198" y="1603"/>
                  </a:cubicBezTo>
                  <a:lnTo>
                    <a:pt x="348" y="1644"/>
                  </a:lnTo>
                  <a:cubicBezTo>
                    <a:pt x="334" y="1714"/>
                    <a:pt x="326" y="1786"/>
                    <a:pt x="321" y="1856"/>
                  </a:cubicBezTo>
                  <a:lnTo>
                    <a:pt x="165" y="1856"/>
                  </a:lnTo>
                  <a:cubicBezTo>
                    <a:pt x="74" y="1856"/>
                    <a:pt x="1" y="1907"/>
                    <a:pt x="1" y="1966"/>
                  </a:cubicBezTo>
                  <a:cubicBezTo>
                    <a:pt x="1" y="2026"/>
                    <a:pt x="74" y="2076"/>
                    <a:pt x="165" y="2076"/>
                  </a:cubicBezTo>
                  <a:lnTo>
                    <a:pt x="321" y="2076"/>
                  </a:lnTo>
                  <a:cubicBezTo>
                    <a:pt x="326" y="2147"/>
                    <a:pt x="333" y="2219"/>
                    <a:pt x="348" y="2289"/>
                  </a:cubicBezTo>
                  <a:lnTo>
                    <a:pt x="197" y="2329"/>
                  </a:lnTo>
                  <a:cubicBezTo>
                    <a:pt x="110" y="2352"/>
                    <a:pt x="50" y="2418"/>
                    <a:pt x="66" y="2478"/>
                  </a:cubicBezTo>
                  <a:cubicBezTo>
                    <a:pt x="79" y="2522"/>
                    <a:pt x="131" y="2549"/>
                    <a:pt x="194" y="2549"/>
                  </a:cubicBezTo>
                  <a:cubicBezTo>
                    <a:pt x="213" y="2549"/>
                    <a:pt x="233" y="2546"/>
                    <a:pt x="254" y="2541"/>
                  </a:cubicBezTo>
                  <a:lnTo>
                    <a:pt x="404" y="2501"/>
                  </a:lnTo>
                  <a:cubicBezTo>
                    <a:pt x="428" y="2569"/>
                    <a:pt x="455" y="2636"/>
                    <a:pt x="487" y="2699"/>
                  </a:cubicBezTo>
                  <a:lnTo>
                    <a:pt x="353" y="2777"/>
                  </a:lnTo>
                  <a:cubicBezTo>
                    <a:pt x="274" y="2821"/>
                    <a:pt x="234" y="2901"/>
                    <a:pt x="264" y="2954"/>
                  </a:cubicBezTo>
                  <a:cubicBezTo>
                    <a:pt x="281" y="2983"/>
                    <a:pt x="315" y="2997"/>
                    <a:pt x="356" y="2997"/>
                  </a:cubicBezTo>
                  <a:cubicBezTo>
                    <a:pt x="389" y="2997"/>
                    <a:pt x="426" y="2988"/>
                    <a:pt x="461" y="2968"/>
                  </a:cubicBezTo>
                  <a:lnTo>
                    <a:pt x="596" y="2890"/>
                  </a:lnTo>
                  <a:cubicBezTo>
                    <a:pt x="635" y="2949"/>
                    <a:pt x="681" y="3006"/>
                    <a:pt x="728" y="3060"/>
                  </a:cubicBezTo>
                  <a:lnTo>
                    <a:pt x="617" y="3170"/>
                  </a:lnTo>
                  <a:cubicBezTo>
                    <a:pt x="553" y="3234"/>
                    <a:pt x="535" y="3322"/>
                    <a:pt x="577" y="3364"/>
                  </a:cubicBezTo>
                  <a:cubicBezTo>
                    <a:pt x="593" y="3380"/>
                    <a:pt x="615" y="3388"/>
                    <a:pt x="640" y="3388"/>
                  </a:cubicBezTo>
                  <a:cubicBezTo>
                    <a:pt x="682" y="3388"/>
                    <a:pt x="732" y="3366"/>
                    <a:pt x="771" y="3326"/>
                  </a:cubicBezTo>
                  <a:lnTo>
                    <a:pt x="882" y="3216"/>
                  </a:lnTo>
                  <a:cubicBezTo>
                    <a:pt x="936" y="3263"/>
                    <a:pt x="992" y="3307"/>
                    <a:pt x="1051" y="3348"/>
                  </a:cubicBezTo>
                  <a:lnTo>
                    <a:pt x="973" y="3481"/>
                  </a:lnTo>
                  <a:cubicBezTo>
                    <a:pt x="929" y="3560"/>
                    <a:pt x="934" y="3649"/>
                    <a:pt x="986" y="3680"/>
                  </a:cubicBezTo>
                  <a:cubicBezTo>
                    <a:pt x="998" y="3687"/>
                    <a:pt x="1011" y="3690"/>
                    <a:pt x="1025" y="3690"/>
                  </a:cubicBezTo>
                  <a:cubicBezTo>
                    <a:pt x="1073" y="3690"/>
                    <a:pt x="1128" y="3652"/>
                    <a:pt x="1163" y="3592"/>
                  </a:cubicBezTo>
                  <a:lnTo>
                    <a:pt x="1241" y="3457"/>
                  </a:lnTo>
                  <a:cubicBezTo>
                    <a:pt x="1304" y="3489"/>
                    <a:pt x="1370" y="3516"/>
                    <a:pt x="1439" y="3539"/>
                  </a:cubicBezTo>
                  <a:lnTo>
                    <a:pt x="1398" y="3691"/>
                  </a:lnTo>
                  <a:cubicBezTo>
                    <a:pt x="1374" y="3779"/>
                    <a:pt x="1403" y="3863"/>
                    <a:pt x="1461" y="3879"/>
                  </a:cubicBezTo>
                  <a:cubicBezTo>
                    <a:pt x="1467" y="3881"/>
                    <a:pt x="1474" y="3882"/>
                    <a:pt x="1480" y="3882"/>
                  </a:cubicBezTo>
                  <a:cubicBezTo>
                    <a:pt x="1533" y="3882"/>
                    <a:pt x="1589" y="3825"/>
                    <a:pt x="1610" y="3748"/>
                  </a:cubicBezTo>
                  <a:lnTo>
                    <a:pt x="1650" y="3597"/>
                  </a:lnTo>
                  <a:cubicBezTo>
                    <a:pt x="1719" y="3611"/>
                    <a:pt x="1790" y="3619"/>
                    <a:pt x="1862" y="3624"/>
                  </a:cubicBezTo>
                  <a:lnTo>
                    <a:pt x="1862" y="3781"/>
                  </a:lnTo>
                  <a:cubicBezTo>
                    <a:pt x="1862" y="3872"/>
                    <a:pt x="1911" y="3945"/>
                    <a:pt x="1973" y="3945"/>
                  </a:cubicBezTo>
                  <a:cubicBezTo>
                    <a:pt x="2033" y="3945"/>
                    <a:pt x="2082" y="3872"/>
                    <a:pt x="2082" y="3781"/>
                  </a:cubicBezTo>
                  <a:lnTo>
                    <a:pt x="2082" y="3624"/>
                  </a:lnTo>
                  <a:cubicBezTo>
                    <a:pt x="2154" y="3619"/>
                    <a:pt x="2226" y="3611"/>
                    <a:pt x="2295" y="3597"/>
                  </a:cubicBezTo>
                  <a:lnTo>
                    <a:pt x="2335" y="3748"/>
                  </a:lnTo>
                  <a:cubicBezTo>
                    <a:pt x="2356" y="3825"/>
                    <a:pt x="2411" y="3882"/>
                    <a:pt x="2465" y="3882"/>
                  </a:cubicBezTo>
                  <a:cubicBezTo>
                    <a:pt x="2471" y="3882"/>
                    <a:pt x="2478" y="3881"/>
                    <a:pt x="2484" y="3879"/>
                  </a:cubicBezTo>
                  <a:cubicBezTo>
                    <a:pt x="2542" y="3863"/>
                    <a:pt x="2571" y="3779"/>
                    <a:pt x="2547" y="3691"/>
                  </a:cubicBezTo>
                  <a:lnTo>
                    <a:pt x="2506" y="3542"/>
                  </a:lnTo>
                  <a:cubicBezTo>
                    <a:pt x="2575" y="3517"/>
                    <a:pt x="2641" y="3490"/>
                    <a:pt x="2704" y="3459"/>
                  </a:cubicBezTo>
                  <a:lnTo>
                    <a:pt x="2781" y="3595"/>
                  </a:lnTo>
                  <a:cubicBezTo>
                    <a:pt x="2818" y="3656"/>
                    <a:pt x="2874" y="3693"/>
                    <a:pt x="2921" y="3693"/>
                  </a:cubicBezTo>
                  <a:cubicBezTo>
                    <a:pt x="2935" y="3693"/>
                    <a:pt x="2948" y="3690"/>
                    <a:pt x="2960" y="3684"/>
                  </a:cubicBezTo>
                  <a:cubicBezTo>
                    <a:pt x="3011" y="3653"/>
                    <a:pt x="3018" y="3565"/>
                    <a:pt x="2971" y="3486"/>
                  </a:cubicBezTo>
                  <a:lnTo>
                    <a:pt x="2895" y="3352"/>
                  </a:lnTo>
                  <a:cubicBezTo>
                    <a:pt x="2954" y="3312"/>
                    <a:pt x="3011" y="3267"/>
                    <a:pt x="3064" y="3220"/>
                  </a:cubicBezTo>
                  <a:lnTo>
                    <a:pt x="3175" y="3331"/>
                  </a:lnTo>
                  <a:cubicBezTo>
                    <a:pt x="3215" y="3371"/>
                    <a:pt x="3265" y="3393"/>
                    <a:pt x="3307" y="3393"/>
                  </a:cubicBezTo>
                  <a:cubicBezTo>
                    <a:pt x="3331" y="3393"/>
                    <a:pt x="3353" y="3385"/>
                    <a:pt x="3369" y="3370"/>
                  </a:cubicBezTo>
                  <a:cubicBezTo>
                    <a:pt x="3411" y="3326"/>
                    <a:pt x="3393" y="3239"/>
                    <a:pt x="3330" y="3176"/>
                  </a:cubicBezTo>
                  <a:lnTo>
                    <a:pt x="3219" y="3065"/>
                  </a:lnTo>
                  <a:cubicBezTo>
                    <a:pt x="3267" y="3011"/>
                    <a:pt x="3312" y="2956"/>
                    <a:pt x="3351" y="2895"/>
                  </a:cubicBezTo>
                  <a:lnTo>
                    <a:pt x="3486" y="2973"/>
                  </a:lnTo>
                  <a:cubicBezTo>
                    <a:pt x="3521" y="2993"/>
                    <a:pt x="3559" y="3003"/>
                    <a:pt x="3593" y="3003"/>
                  </a:cubicBezTo>
                  <a:cubicBezTo>
                    <a:pt x="3633" y="3003"/>
                    <a:pt x="3667" y="2989"/>
                    <a:pt x="3683" y="2962"/>
                  </a:cubicBezTo>
                  <a:cubicBezTo>
                    <a:pt x="3714" y="2909"/>
                    <a:pt x="3675" y="2828"/>
                    <a:pt x="3596" y="2783"/>
                  </a:cubicBezTo>
                  <a:lnTo>
                    <a:pt x="3460" y="2705"/>
                  </a:lnTo>
                  <a:cubicBezTo>
                    <a:pt x="3491" y="2641"/>
                    <a:pt x="3519" y="2577"/>
                    <a:pt x="3543" y="2508"/>
                  </a:cubicBezTo>
                  <a:lnTo>
                    <a:pt x="3693" y="2548"/>
                  </a:lnTo>
                  <a:cubicBezTo>
                    <a:pt x="3714" y="2554"/>
                    <a:pt x="3734" y="2557"/>
                    <a:pt x="3754" y="2557"/>
                  </a:cubicBezTo>
                  <a:cubicBezTo>
                    <a:pt x="3817" y="2557"/>
                    <a:pt x="3868" y="2529"/>
                    <a:pt x="3880" y="2485"/>
                  </a:cubicBezTo>
                  <a:cubicBezTo>
                    <a:pt x="3896" y="2427"/>
                    <a:pt x="3836" y="2360"/>
                    <a:pt x="3750" y="2336"/>
                  </a:cubicBezTo>
                  <a:lnTo>
                    <a:pt x="3601" y="2297"/>
                  </a:lnTo>
                  <a:cubicBezTo>
                    <a:pt x="3614" y="2227"/>
                    <a:pt x="3623" y="2156"/>
                    <a:pt x="3627" y="2083"/>
                  </a:cubicBezTo>
                  <a:lnTo>
                    <a:pt x="3783" y="2083"/>
                  </a:lnTo>
                  <a:cubicBezTo>
                    <a:pt x="3875" y="2083"/>
                    <a:pt x="3949" y="2035"/>
                    <a:pt x="3949" y="1973"/>
                  </a:cubicBezTo>
                  <a:cubicBezTo>
                    <a:pt x="3949" y="1913"/>
                    <a:pt x="3875" y="1865"/>
                    <a:pt x="3783" y="1865"/>
                  </a:cubicBezTo>
                  <a:lnTo>
                    <a:pt x="3627" y="1865"/>
                  </a:lnTo>
                  <a:cubicBezTo>
                    <a:pt x="3623" y="1792"/>
                    <a:pt x="3615" y="1720"/>
                    <a:pt x="3601" y="1651"/>
                  </a:cubicBezTo>
                  <a:lnTo>
                    <a:pt x="3750" y="1612"/>
                  </a:lnTo>
                  <a:cubicBezTo>
                    <a:pt x="3836" y="1587"/>
                    <a:pt x="3896" y="1520"/>
                    <a:pt x="3880" y="1462"/>
                  </a:cubicBezTo>
                  <a:cubicBezTo>
                    <a:pt x="3868" y="1418"/>
                    <a:pt x="3816" y="1391"/>
                    <a:pt x="3753" y="1391"/>
                  </a:cubicBezTo>
                  <a:cubicBezTo>
                    <a:pt x="3734" y="1391"/>
                    <a:pt x="3713" y="1393"/>
                    <a:pt x="3693" y="1399"/>
                  </a:cubicBezTo>
                  <a:lnTo>
                    <a:pt x="3543" y="1440"/>
                  </a:lnTo>
                  <a:cubicBezTo>
                    <a:pt x="3520" y="1371"/>
                    <a:pt x="3491" y="1306"/>
                    <a:pt x="3460" y="1243"/>
                  </a:cubicBezTo>
                  <a:lnTo>
                    <a:pt x="3596" y="1165"/>
                  </a:lnTo>
                  <a:cubicBezTo>
                    <a:pt x="3673" y="1119"/>
                    <a:pt x="3714" y="1039"/>
                    <a:pt x="3682" y="986"/>
                  </a:cubicBezTo>
                  <a:cubicBezTo>
                    <a:pt x="3665" y="958"/>
                    <a:pt x="3632" y="943"/>
                    <a:pt x="3592" y="943"/>
                  </a:cubicBezTo>
                  <a:cubicBezTo>
                    <a:pt x="3559" y="943"/>
                    <a:pt x="3521" y="954"/>
                    <a:pt x="3485" y="975"/>
                  </a:cubicBezTo>
                  <a:lnTo>
                    <a:pt x="3350" y="1053"/>
                  </a:lnTo>
                  <a:cubicBezTo>
                    <a:pt x="3311" y="993"/>
                    <a:pt x="3265" y="936"/>
                    <a:pt x="3218" y="882"/>
                  </a:cubicBezTo>
                  <a:lnTo>
                    <a:pt x="3329" y="771"/>
                  </a:lnTo>
                  <a:cubicBezTo>
                    <a:pt x="3393" y="707"/>
                    <a:pt x="3411" y="619"/>
                    <a:pt x="3367" y="578"/>
                  </a:cubicBezTo>
                  <a:cubicBezTo>
                    <a:pt x="3351" y="563"/>
                    <a:pt x="3329" y="555"/>
                    <a:pt x="3305" y="555"/>
                  </a:cubicBezTo>
                  <a:cubicBezTo>
                    <a:pt x="3263" y="555"/>
                    <a:pt x="3214" y="577"/>
                    <a:pt x="3174" y="617"/>
                  </a:cubicBezTo>
                  <a:lnTo>
                    <a:pt x="3063" y="728"/>
                  </a:lnTo>
                  <a:cubicBezTo>
                    <a:pt x="3008" y="681"/>
                    <a:pt x="2953" y="636"/>
                    <a:pt x="2894" y="596"/>
                  </a:cubicBezTo>
                  <a:lnTo>
                    <a:pt x="2970" y="463"/>
                  </a:lnTo>
                  <a:cubicBezTo>
                    <a:pt x="3017" y="385"/>
                    <a:pt x="3010" y="296"/>
                    <a:pt x="2958" y="265"/>
                  </a:cubicBezTo>
                  <a:cubicBezTo>
                    <a:pt x="2946" y="258"/>
                    <a:pt x="2933" y="255"/>
                    <a:pt x="2919" y="255"/>
                  </a:cubicBezTo>
                  <a:cubicBezTo>
                    <a:pt x="2871" y="255"/>
                    <a:pt x="2815" y="292"/>
                    <a:pt x="2780" y="354"/>
                  </a:cubicBezTo>
                  <a:lnTo>
                    <a:pt x="2702" y="490"/>
                  </a:lnTo>
                  <a:cubicBezTo>
                    <a:pt x="2639" y="458"/>
                    <a:pt x="2574" y="431"/>
                    <a:pt x="2505" y="406"/>
                  </a:cubicBezTo>
                  <a:lnTo>
                    <a:pt x="2546" y="256"/>
                  </a:lnTo>
                  <a:cubicBezTo>
                    <a:pt x="2569" y="169"/>
                    <a:pt x="2541" y="85"/>
                    <a:pt x="2483" y="69"/>
                  </a:cubicBezTo>
                  <a:cubicBezTo>
                    <a:pt x="2477" y="67"/>
                    <a:pt x="2470" y="66"/>
                    <a:pt x="2464" y="66"/>
                  </a:cubicBezTo>
                  <a:cubicBezTo>
                    <a:pt x="2411" y="66"/>
                    <a:pt x="2355" y="122"/>
                    <a:pt x="2335" y="200"/>
                  </a:cubicBezTo>
                  <a:lnTo>
                    <a:pt x="2295" y="348"/>
                  </a:lnTo>
                  <a:cubicBezTo>
                    <a:pt x="2226" y="336"/>
                    <a:pt x="2154" y="327"/>
                    <a:pt x="2082" y="322"/>
                  </a:cubicBezTo>
                  <a:lnTo>
                    <a:pt x="2082" y="165"/>
                  </a:lnTo>
                  <a:cubicBezTo>
                    <a:pt x="2082" y="74"/>
                    <a:pt x="2033" y="0"/>
                    <a:pt x="1973"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6273369" y="-164756"/>
              <a:ext cx="135504" cy="135413"/>
            </a:xfrm>
            <a:custGeom>
              <a:avLst/>
              <a:gdLst/>
              <a:ahLst/>
              <a:cxnLst/>
              <a:rect l="l" t="t" r="r" b="b"/>
              <a:pathLst>
                <a:path w="2985" h="2983" extrusionOk="0">
                  <a:moveTo>
                    <a:pt x="1493" y="449"/>
                  </a:moveTo>
                  <a:cubicBezTo>
                    <a:pt x="2069" y="449"/>
                    <a:pt x="2536" y="915"/>
                    <a:pt x="2536" y="1492"/>
                  </a:cubicBezTo>
                  <a:cubicBezTo>
                    <a:pt x="2536" y="2068"/>
                    <a:pt x="2069" y="2534"/>
                    <a:pt x="1493" y="2534"/>
                  </a:cubicBezTo>
                  <a:cubicBezTo>
                    <a:pt x="917" y="2534"/>
                    <a:pt x="449" y="2068"/>
                    <a:pt x="449" y="1492"/>
                  </a:cubicBezTo>
                  <a:cubicBezTo>
                    <a:pt x="449" y="915"/>
                    <a:pt x="917" y="449"/>
                    <a:pt x="1493" y="449"/>
                  </a:cubicBezTo>
                  <a:close/>
                  <a:moveTo>
                    <a:pt x="1493" y="1"/>
                  </a:moveTo>
                  <a:cubicBezTo>
                    <a:pt x="669" y="1"/>
                    <a:pt x="1" y="667"/>
                    <a:pt x="1" y="1492"/>
                  </a:cubicBezTo>
                  <a:cubicBezTo>
                    <a:pt x="1" y="2316"/>
                    <a:pt x="669" y="2982"/>
                    <a:pt x="1493" y="2982"/>
                  </a:cubicBezTo>
                  <a:cubicBezTo>
                    <a:pt x="2316" y="2982"/>
                    <a:pt x="2984" y="2316"/>
                    <a:pt x="2984" y="1492"/>
                  </a:cubicBezTo>
                  <a:cubicBezTo>
                    <a:pt x="2984" y="667"/>
                    <a:pt x="2315" y="1"/>
                    <a:pt x="1493"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6293706" y="-144373"/>
              <a:ext cx="94785" cy="94649"/>
            </a:xfrm>
            <a:custGeom>
              <a:avLst/>
              <a:gdLst/>
              <a:ahLst/>
              <a:cxnLst/>
              <a:rect l="l" t="t" r="r" b="b"/>
              <a:pathLst>
                <a:path w="2088" h="2085" extrusionOk="0">
                  <a:moveTo>
                    <a:pt x="1045" y="242"/>
                  </a:moveTo>
                  <a:cubicBezTo>
                    <a:pt x="1487" y="242"/>
                    <a:pt x="1846" y="599"/>
                    <a:pt x="1846" y="1043"/>
                  </a:cubicBezTo>
                  <a:cubicBezTo>
                    <a:pt x="1846" y="1486"/>
                    <a:pt x="1488" y="1844"/>
                    <a:pt x="1045" y="1844"/>
                  </a:cubicBezTo>
                  <a:cubicBezTo>
                    <a:pt x="602" y="1844"/>
                    <a:pt x="243" y="1486"/>
                    <a:pt x="243" y="1043"/>
                  </a:cubicBezTo>
                  <a:cubicBezTo>
                    <a:pt x="243" y="600"/>
                    <a:pt x="602" y="242"/>
                    <a:pt x="1045" y="242"/>
                  </a:cubicBezTo>
                  <a:close/>
                  <a:moveTo>
                    <a:pt x="1045" y="0"/>
                  </a:moveTo>
                  <a:cubicBezTo>
                    <a:pt x="469" y="0"/>
                    <a:pt x="1" y="466"/>
                    <a:pt x="1" y="1043"/>
                  </a:cubicBezTo>
                  <a:cubicBezTo>
                    <a:pt x="1" y="1619"/>
                    <a:pt x="469" y="2085"/>
                    <a:pt x="1045" y="2085"/>
                  </a:cubicBezTo>
                  <a:cubicBezTo>
                    <a:pt x="1621" y="2085"/>
                    <a:pt x="2088" y="1619"/>
                    <a:pt x="2088" y="1043"/>
                  </a:cubicBezTo>
                  <a:cubicBezTo>
                    <a:pt x="2088" y="466"/>
                    <a:pt x="1621" y="0"/>
                    <a:pt x="1045"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13"/>
          <p:cNvGrpSpPr/>
          <p:nvPr/>
        </p:nvGrpSpPr>
        <p:grpSpPr>
          <a:xfrm>
            <a:off x="8145083" y="1104307"/>
            <a:ext cx="557826" cy="531318"/>
            <a:chOff x="7552010" y="-66793"/>
            <a:chExt cx="109856" cy="104635"/>
          </a:xfrm>
        </p:grpSpPr>
        <p:sp>
          <p:nvSpPr>
            <p:cNvPr id="766" name="Google Shape;766;p13"/>
            <p:cNvSpPr/>
            <p:nvPr/>
          </p:nvSpPr>
          <p:spPr>
            <a:xfrm>
              <a:off x="7552010" y="-66793"/>
              <a:ext cx="109856" cy="104635"/>
            </a:xfrm>
            <a:custGeom>
              <a:avLst/>
              <a:gdLst/>
              <a:ahLst/>
              <a:cxnLst/>
              <a:rect l="l" t="t" r="r" b="b"/>
              <a:pathLst>
                <a:path w="2420" h="2305" extrusionOk="0">
                  <a:moveTo>
                    <a:pt x="1457" y="390"/>
                  </a:moveTo>
                  <a:lnTo>
                    <a:pt x="1857" y="681"/>
                  </a:lnTo>
                  <a:lnTo>
                    <a:pt x="2010" y="1153"/>
                  </a:lnTo>
                  <a:lnTo>
                    <a:pt x="1857" y="1623"/>
                  </a:lnTo>
                  <a:lnTo>
                    <a:pt x="1457" y="1915"/>
                  </a:lnTo>
                  <a:lnTo>
                    <a:pt x="961" y="1915"/>
                  </a:lnTo>
                  <a:lnTo>
                    <a:pt x="560" y="1623"/>
                  </a:lnTo>
                  <a:lnTo>
                    <a:pt x="407" y="1153"/>
                  </a:lnTo>
                  <a:lnTo>
                    <a:pt x="560" y="681"/>
                  </a:lnTo>
                  <a:lnTo>
                    <a:pt x="961" y="390"/>
                  </a:lnTo>
                  <a:close/>
                  <a:moveTo>
                    <a:pt x="835" y="0"/>
                  </a:moveTo>
                  <a:lnTo>
                    <a:pt x="231" y="441"/>
                  </a:lnTo>
                  <a:lnTo>
                    <a:pt x="0" y="1153"/>
                  </a:lnTo>
                  <a:lnTo>
                    <a:pt x="231" y="1865"/>
                  </a:lnTo>
                  <a:lnTo>
                    <a:pt x="835" y="2305"/>
                  </a:lnTo>
                  <a:lnTo>
                    <a:pt x="1583" y="2305"/>
                  </a:lnTo>
                  <a:lnTo>
                    <a:pt x="2188" y="1865"/>
                  </a:lnTo>
                  <a:lnTo>
                    <a:pt x="2419" y="1153"/>
                  </a:lnTo>
                  <a:lnTo>
                    <a:pt x="2188" y="441"/>
                  </a:lnTo>
                  <a:lnTo>
                    <a:pt x="1583"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7570531" y="-49135"/>
              <a:ext cx="72814" cy="69273"/>
            </a:xfrm>
            <a:custGeom>
              <a:avLst/>
              <a:gdLst/>
              <a:ahLst/>
              <a:cxnLst/>
              <a:rect l="l" t="t" r="r" b="b"/>
              <a:pathLst>
                <a:path w="1604" h="1526" extrusionOk="0">
                  <a:moveTo>
                    <a:pt x="1013" y="116"/>
                  </a:moveTo>
                  <a:lnTo>
                    <a:pt x="1354" y="363"/>
                  </a:lnTo>
                  <a:lnTo>
                    <a:pt x="1485" y="764"/>
                  </a:lnTo>
                  <a:lnTo>
                    <a:pt x="1354" y="1165"/>
                  </a:lnTo>
                  <a:lnTo>
                    <a:pt x="1013" y="1413"/>
                  </a:lnTo>
                  <a:lnTo>
                    <a:pt x="591" y="1413"/>
                  </a:lnTo>
                  <a:lnTo>
                    <a:pt x="250" y="1165"/>
                  </a:lnTo>
                  <a:lnTo>
                    <a:pt x="119" y="764"/>
                  </a:lnTo>
                  <a:lnTo>
                    <a:pt x="250" y="363"/>
                  </a:lnTo>
                  <a:lnTo>
                    <a:pt x="591" y="116"/>
                  </a:lnTo>
                  <a:close/>
                  <a:moveTo>
                    <a:pt x="554" y="1"/>
                  </a:moveTo>
                  <a:lnTo>
                    <a:pt x="153" y="292"/>
                  </a:lnTo>
                  <a:lnTo>
                    <a:pt x="0" y="764"/>
                  </a:lnTo>
                  <a:lnTo>
                    <a:pt x="153" y="1234"/>
                  </a:lnTo>
                  <a:lnTo>
                    <a:pt x="554" y="1526"/>
                  </a:lnTo>
                  <a:lnTo>
                    <a:pt x="1050" y="1526"/>
                  </a:lnTo>
                  <a:lnTo>
                    <a:pt x="1450" y="1234"/>
                  </a:lnTo>
                  <a:lnTo>
                    <a:pt x="1603" y="764"/>
                  </a:lnTo>
                  <a:lnTo>
                    <a:pt x="1450" y="292"/>
                  </a:lnTo>
                  <a:lnTo>
                    <a:pt x="1050"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303"/>
        <p:cNvGrpSpPr/>
        <p:nvPr/>
      </p:nvGrpSpPr>
      <p:grpSpPr>
        <a:xfrm>
          <a:off x="0" y="0"/>
          <a:ext cx="0" cy="0"/>
          <a:chOff x="0" y="0"/>
          <a:chExt cx="0" cy="0"/>
        </a:xfrm>
      </p:grpSpPr>
      <p:pic>
        <p:nvPicPr>
          <p:cNvPr id="1304" name="Google Shape;1304;p18"/>
          <p:cNvPicPr preferRelativeResize="0"/>
          <p:nvPr/>
        </p:nvPicPr>
        <p:blipFill>
          <a:blip r:embed="rId2">
            <a:alphaModFix/>
          </a:blip>
          <a:stretch>
            <a:fillRect/>
          </a:stretch>
        </p:blipFill>
        <p:spPr>
          <a:xfrm>
            <a:off x="-90800" y="-51075"/>
            <a:ext cx="9325598" cy="5245649"/>
          </a:xfrm>
          <a:prstGeom prst="rect">
            <a:avLst/>
          </a:prstGeom>
          <a:noFill/>
          <a:ln>
            <a:noFill/>
          </a:ln>
        </p:spPr>
      </p:pic>
      <p:sp>
        <p:nvSpPr>
          <p:cNvPr id="1305" name="Google Shape;1305;p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306" name="Google Shape;1306;p18"/>
          <p:cNvGrpSpPr/>
          <p:nvPr/>
        </p:nvGrpSpPr>
        <p:grpSpPr>
          <a:xfrm rot="870074">
            <a:off x="4625136" y="-1097654"/>
            <a:ext cx="5110241" cy="6276943"/>
            <a:chOff x="3911694" y="4619106"/>
            <a:chExt cx="1012989" cy="1244232"/>
          </a:xfrm>
        </p:grpSpPr>
        <p:sp>
          <p:nvSpPr>
            <p:cNvPr id="1307" name="Google Shape;1307;p18"/>
            <p:cNvSpPr/>
            <p:nvPr/>
          </p:nvSpPr>
          <p:spPr>
            <a:xfrm>
              <a:off x="4093592" y="5082634"/>
              <a:ext cx="16478" cy="16478"/>
            </a:xfrm>
            <a:custGeom>
              <a:avLst/>
              <a:gdLst/>
              <a:ahLst/>
              <a:cxnLst/>
              <a:rect l="l" t="t" r="r" b="b"/>
              <a:pathLst>
                <a:path w="363" h="363" extrusionOk="0">
                  <a:moveTo>
                    <a:pt x="182" y="47"/>
                  </a:moveTo>
                  <a:cubicBezTo>
                    <a:pt x="256" y="47"/>
                    <a:pt x="316" y="107"/>
                    <a:pt x="316" y="181"/>
                  </a:cubicBezTo>
                  <a:cubicBezTo>
                    <a:pt x="316" y="257"/>
                    <a:pt x="256" y="316"/>
                    <a:pt x="182" y="316"/>
                  </a:cubicBezTo>
                  <a:cubicBezTo>
                    <a:pt x="108" y="316"/>
                    <a:pt x="47" y="256"/>
                    <a:pt x="47" y="181"/>
                  </a:cubicBezTo>
                  <a:cubicBezTo>
                    <a:pt x="47" y="107"/>
                    <a:pt x="108" y="47"/>
                    <a:pt x="182" y="47"/>
                  </a:cubicBezTo>
                  <a:close/>
                  <a:moveTo>
                    <a:pt x="182" y="1"/>
                  </a:moveTo>
                  <a:cubicBezTo>
                    <a:pt x="82" y="1"/>
                    <a:pt x="1" y="82"/>
                    <a:pt x="1" y="182"/>
                  </a:cubicBezTo>
                  <a:cubicBezTo>
                    <a:pt x="1" y="280"/>
                    <a:pt x="82" y="362"/>
                    <a:pt x="182" y="362"/>
                  </a:cubicBezTo>
                  <a:cubicBezTo>
                    <a:pt x="281" y="362"/>
                    <a:pt x="363" y="282"/>
                    <a:pt x="363" y="182"/>
                  </a:cubicBezTo>
                  <a:cubicBezTo>
                    <a:pt x="363" y="83"/>
                    <a:pt x="282" y="1"/>
                    <a:pt x="18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8"/>
            <p:cNvSpPr/>
            <p:nvPr/>
          </p:nvSpPr>
          <p:spPr>
            <a:xfrm>
              <a:off x="4115472" y="5028069"/>
              <a:ext cx="18022" cy="16433"/>
            </a:xfrm>
            <a:custGeom>
              <a:avLst/>
              <a:gdLst/>
              <a:ahLst/>
              <a:cxnLst/>
              <a:rect l="l" t="t" r="r" b="b"/>
              <a:pathLst>
                <a:path w="397" h="362" extrusionOk="0">
                  <a:moveTo>
                    <a:pt x="198" y="46"/>
                  </a:moveTo>
                  <a:cubicBezTo>
                    <a:pt x="234" y="46"/>
                    <a:pt x="269" y="61"/>
                    <a:pt x="293" y="85"/>
                  </a:cubicBezTo>
                  <a:cubicBezTo>
                    <a:pt x="346" y="138"/>
                    <a:pt x="346" y="224"/>
                    <a:pt x="293" y="277"/>
                  </a:cubicBezTo>
                  <a:cubicBezTo>
                    <a:pt x="268" y="302"/>
                    <a:pt x="233" y="314"/>
                    <a:pt x="198" y="314"/>
                  </a:cubicBezTo>
                  <a:cubicBezTo>
                    <a:pt x="163" y="314"/>
                    <a:pt x="128" y="302"/>
                    <a:pt x="102" y="277"/>
                  </a:cubicBezTo>
                  <a:cubicBezTo>
                    <a:pt x="50" y="224"/>
                    <a:pt x="50" y="138"/>
                    <a:pt x="103" y="85"/>
                  </a:cubicBezTo>
                  <a:cubicBezTo>
                    <a:pt x="128" y="61"/>
                    <a:pt x="163" y="46"/>
                    <a:pt x="198" y="46"/>
                  </a:cubicBezTo>
                  <a:close/>
                  <a:moveTo>
                    <a:pt x="198" y="1"/>
                  </a:moveTo>
                  <a:cubicBezTo>
                    <a:pt x="151" y="1"/>
                    <a:pt x="105" y="18"/>
                    <a:pt x="70" y="52"/>
                  </a:cubicBezTo>
                  <a:cubicBezTo>
                    <a:pt x="1" y="122"/>
                    <a:pt x="1" y="237"/>
                    <a:pt x="70" y="308"/>
                  </a:cubicBezTo>
                  <a:cubicBezTo>
                    <a:pt x="105" y="342"/>
                    <a:pt x="151" y="361"/>
                    <a:pt x="198" y="361"/>
                  </a:cubicBezTo>
                  <a:cubicBezTo>
                    <a:pt x="248" y="361"/>
                    <a:pt x="292" y="342"/>
                    <a:pt x="327" y="308"/>
                  </a:cubicBezTo>
                  <a:cubicBezTo>
                    <a:pt x="396" y="238"/>
                    <a:pt x="396" y="124"/>
                    <a:pt x="327" y="52"/>
                  </a:cubicBezTo>
                  <a:cubicBezTo>
                    <a:pt x="292" y="18"/>
                    <a:pt x="245" y="1"/>
                    <a:pt x="19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8"/>
            <p:cNvSpPr/>
            <p:nvPr/>
          </p:nvSpPr>
          <p:spPr>
            <a:xfrm>
              <a:off x="4115472" y="5137426"/>
              <a:ext cx="18022" cy="16297"/>
            </a:xfrm>
            <a:custGeom>
              <a:avLst/>
              <a:gdLst/>
              <a:ahLst/>
              <a:cxnLst/>
              <a:rect l="l" t="t" r="r" b="b"/>
              <a:pathLst>
                <a:path w="397" h="359" extrusionOk="0">
                  <a:moveTo>
                    <a:pt x="198" y="43"/>
                  </a:moveTo>
                  <a:cubicBezTo>
                    <a:pt x="234" y="43"/>
                    <a:pt x="268" y="58"/>
                    <a:pt x="293" y="83"/>
                  </a:cubicBezTo>
                  <a:cubicBezTo>
                    <a:pt x="346" y="136"/>
                    <a:pt x="346" y="222"/>
                    <a:pt x="293" y="273"/>
                  </a:cubicBezTo>
                  <a:cubicBezTo>
                    <a:pt x="268" y="299"/>
                    <a:pt x="233" y="312"/>
                    <a:pt x="198" y="312"/>
                  </a:cubicBezTo>
                  <a:cubicBezTo>
                    <a:pt x="163" y="312"/>
                    <a:pt x="128" y="299"/>
                    <a:pt x="102" y="273"/>
                  </a:cubicBezTo>
                  <a:cubicBezTo>
                    <a:pt x="49" y="221"/>
                    <a:pt x="49" y="135"/>
                    <a:pt x="102" y="83"/>
                  </a:cubicBezTo>
                  <a:cubicBezTo>
                    <a:pt x="128" y="58"/>
                    <a:pt x="163" y="43"/>
                    <a:pt x="198" y="43"/>
                  </a:cubicBezTo>
                  <a:close/>
                  <a:moveTo>
                    <a:pt x="199" y="0"/>
                  </a:moveTo>
                  <a:cubicBezTo>
                    <a:pt x="152" y="0"/>
                    <a:pt x="105" y="18"/>
                    <a:pt x="70" y="52"/>
                  </a:cubicBezTo>
                  <a:cubicBezTo>
                    <a:pt x="1" y="121"/>
                    <a:pt x="1" y="236"/>
                    <a:pt x="70" y="306"/>
                  </a:cubicBezTo>
                  <a:cubicBezTo>
                    <a:pt x="105" y="341"/>
                    <a:pt x="149" y="359"/>
                    <a:pt x="198" y="359"/>
                  </a:cubicBezTo>
                  <a:cubicBezTo>
                    <a:pt x="248" y="359"/>
                    <a:pt x="292" y="341"/>
                    <a:pt x="327" y="306"/>
                  </a:cubicBezTo>
                  <a:cubicBezTo>
                    <a:pt x="396" y="236"/>
                    <a:pt x="396" y="121"/>
                    <a:pt x="327" y="52"/>
                  </a:cubicBezTo>
                  <a:cubicBezTo>
                    <a:pt x="292" y="18"/>
                    <a:pt x="245" y="0"/>
                    <a:pt x="1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8"/>
            <p:cNvSpPr/>
            <p:nvPr/>
          </p:nvSpPr>
          <p:spPr>
            <a:xfrm>
              <a:off x="4145251" y="5087037"/>
              <a:ext cx="7717" cy="7717"/>
            </a:xfrm>
            <a:custGeom>
              <a:avLst/>
              <a:gdLst/>
              <a:ahLst/>
              <a:cxnLst/>
              <a:rect l="l" t="t" r="r" b="b"/>
              <a:pathLst>
                <a:path w="170" h="170" extrusionOk="0">
                  <a:moveTo>
                    <a:pt x="85" y="46"/>
                  </a:moveTo>
                  <a:cubicBezTo>
                    <a:pt x="106" y="46"/>
                    <a:pt x="124" y="64"/>
                    <a:pt x="124" y="85"/>
                  </a:cubicBezTo>
                  <a:cubicBezTo>
                    <a:pt x="124" y="106"/>
                    <a:pt x="106" y="123"/>
                    <a:pt x="85" y="123"/>
                  </a:cubicBezTo>
                  <a:cubicBezTo>
                    <a:pt x="64" y="123"/>
                    <a:pt x="47" y="106"/>
                    <a:pt x="47" y="85"/>
                  </a:cubicBezTo>
                  <a:cubicBezTo>
                    <a:pt x="47" y="64"/>
                    <a:pt x="64" y="46"/>
                    <a:pt x="85" y="46"/>
                  </a:cubicBezTo>
                  <a:close/>
                  <a:moveTo>
                    <a:pt x="85" y="1"/>
                  </a:moveTo>
                  <a:cubicBezTo>
                    <a:pt x="40" y="1"/>
                    <a:pt x="1" y="39"/>
                    <a:pt x="1" y="85"/>
                  </a:cubicBezTo>
                  <a:cubicBezTo>
                    <a:pt x="1" y="130"/>
                    <a:pt x="40" y="169"/>
                    <a:pt x="85" y="169"/>
                  </a:cubicBezTo>
                  <a:cubicBezTo>
                    <a:pt x="132" y="169"/>
                    <a:pt x="169" y="130"/>
                    <a:pt x="169" y="85"/>
                  </a:cubicBezTo>
                  <a:cubicBezTo>
                    <a:pt x="169" y="39"/>
                    <a:pt x="132"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8"/>
            <p:cNvSpPr/>
            <p:nvPr/>
          </p:nvSpPr>
          <p:spPr>
            <a:xfrm>
              <a:off x="4153740" y="5065929"/>
              <a:ext cx="8035" cy="7626"/>
            </a:xfrm>
            <a:custGeom>
              <a:avLst/>
              <a:gdLst/>
              <a:ahLst/>
              <a:cxnLst/>
              <a:rect l="l" t="t" r="r" b="b"/>
              <a:pathLst>
                <a:path w="177" h="168" extrusionOk="0">
                  <a:moveTo>
                    <a:pt x="92" y="44"/>
                  </a:moveTo>
                  <a:cubicBezTo>
                    <a:pt x="103" y="44"/>
                    <a:pt x="112" y="47"/>
                    <a:pt x="119" y="54"/>
                  </a:cubicBezTo>
                  <a:cubicBezTo>
                    <a:pt x="127" y="62"/>
                    <a:pt x="130" y="71"/>
                    <a:pt x="130" y="82"/>
                  </a:cubicBezTo>
                  <a:cubicBezTo>
                    <a:pt x="130" y="92"/>
                    <a:pt x="127" y="102"/>
                    <a:pt x="119" y="109"/>
                  </a:cubicBezTo>
                  <a:cubicBezTo>
                    <a:pt x="111" y="117"/>
                    <a:pt x="101" y="120"/>
                    <a:pt x="92" y="120"/>
                  </a:cubicBezTo>
                  <a:cubicBezTo>
                    <a:pt x="82" y="120"/>
                    <a:pt x="72" y="117"/>
                    <a:pt x="65" y="109"/>
                  </a:cubicBezTo>
                  <a:cubicBezTo>
                    <a:pt x="58" y="103"/>
                    <a:pt x="53" y="92"/>
                    <a:pt x="53" y="82"/>
                  </a:cubicBezTo>
                  <a:cubicBezTo>
                    <a:pt x="53" y="71"/>
                    <a:pt x="58" y="63"/>
                    <a:pt x="65" y="55"/>
                  </a:cubicBezTo>
                  <a:cubicBezTo>
                    <a:pt x="72" y="49"/>
                    <a:pt x="82" y="44"/>
                    <a:pt x="92" y="44"/>
                  </a:cubicBezTo>
                  <a:close/>
                  <a:moveTo>
                    <a:pt x="92" y="0"/>
                  </a:moveTo>
                  <a:cubicBezTo>
                    <a:pt x="71" y="0"/>
                    <a:pt x="49" y="8"/>
                    <a:pt x="33" y="24"/>
                  </a:cubicBezTo>
                  <a:cubicBezTo>
                    <a:pt x="0" y="57"/>
                    <a:pt x="0" y="109"/>
                    <a:pt x="33" y="142"/>
                  </a:cubicBezTo>
                  <a:cubicBezTo>
                    <a:pt x="49" y="158"/>
                    <a:pt x="70" y="167"/>
                    <a:pt x="92" y="167"/>
                  </a:cubicBezTo>
                  <a:cubicBezTo>
                    <a:pt x="114" y="167"/>
                    <a:pt x="135" y="158"/>
                    <a:pt x="151" y="142"/>
                  </a:cubicBezTo>
                  <a:cubicBezTo>
                    <a:pt x="167" y="126"/>
                    <a:pt x="177" y="105"/>
                    <a:pt x="177" y="83"/>
                  </a:cubicBezTo>
                  <a:cubicBezTo>
                    <a:pt x="177" y="61"/>
                    <a:pt x="167" y="40"/>
                    <a:pt x="151" y="24"/>
                  </a:cubicBezTo>
                  <a:cubicBezTo>
                    <a:pt x="135" y="8"/>
                    <a:pt x="114"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8"/>
            <p:cNvSpPr/>
            <p:nvPr/>
          </p:nvSpPr>
          <p:spPr>
            <a:xfrm>
              <a:off x="4154058" y="5108328"/>
              <a:ext cx="7717" cy="7626"/>
            </a:xfrm>
            <a:custGeom>
              <a:avLst/>
              <a:gdLst/>
              <a:ahLst/>
              <a:cxnLst/>
              <a:rect l="l" t="t" r="r" b="b"/>
              <a:pathLst>
                <a:path w="170" h="168" extrusionOk="0">
                  <a:moveTo>
                    <a:pt x="85" y="45"/>
                  </a:moveTo>
                  <a:cubicBezTo>
                    <a:pt x="96" y="45"/>
                    <a:pt x="105" y="50"/>
                    <a:pt x="112" y="56"/>
                  </a:cubicBezTo>
                  <a:cubicBezTo>
                    <a:pt x="120" y="64"/>
                    <a:pt x="123" y="73"/>
                    <a:pt x="123" y="83"/>
                  </a:cubicBezTo>
                  <a:cubicBezTo>
                    <a:pt x="123" y="93"/>
                    <a:pt x="119" y="103"/>
                    <a:pt x="112" y="110"/>
                  </a:cubicBezTo>
                  <a:cubicBezTo>
                    <a:pt x="104" y="117"/>
                    <a:pt x="94" y="121"/>
                    <a:pt x="85" y="121"/>
                  </a:cubicBezTo>
                  <a:cubicBezTo>
                    <a:pt x="75" y="121"/>
                    <a:pt x="65" y="117"/>
                    <a:pt x="58" y="110"/>
                  </a:cubicBezTo>
                  <a:cubicBezTo>
                    <a:pt x="51" y="103"/>
                    <a:pt x="47" y="93"/>
                    <a:pt x="47" y="83"/>
                  </a:cubicBezTo>
                  <a:cubicBezTo>
                    <a:pt x="47" y="73"/>
                    <a:pt x="51" y="64"/>
                    <a:pt x="58" y="56"/>
                  </a:cubicBezTo>
                  <a:cubicBezTo>
                    <a:pt x="64" y="50"/>
                    <a:pt x="75" y="45"/>
                    <a:pt x="85" y="45"/>
                  </a:cubicBezTo>
                  <a:close/>
                  <a:moveTo>
                    <a:pt x="85" y="0"/>
                  </a:moveTo>
                  <a:cubicBezTo>
                    <a:pt x="63" y="0"/>
                    <a:pt x="42" y="8"/>
                    <a:pt x="26" y="24"/>
                  </a:cubicBezTo>
                  <a:cubicBezTo>
                    <a:pt x="10" y="40"/>
                    <a:pt x="1" y="61"/>
                    <a:pt x="1" y="83"/>
                  </a:cubicBezTo>
                  <a:cubicBezTo>
                    <a:pt x="1" y="106"/>
                    <a:pt x="10" y="128"/>
                    <a:pt x="26" y="143"/>
                  </a:cubicBezTo>
                  <a:cubicBezTo>
                    <a:pt x="42" y="159"/>
                    <a:pt x="63" y="168"/>
                    <a:pt x="85" y="168"/>
                  </a:cubicBezTo>
                  <a:cubicBezTo>
                    <a:pt x="107" y="168"/>
                    <a:pt x="128" y="159"/>
                    <a:pt x="144" y="143"/>
                  </a:cubicBezTo>
                  <a:cubicBezTo>
                    <a:pt x="160" y="128"/>
                    <a:pt x="170" y="106"/>
                    <a:pt x="170" y="83"/>
                  </a:cubicBezTo>
                  <a:cubicBezTo>
                    <a:pt x="170" y="61"/>
                    <a:pt x="160" y="40"/>
                    <a:pt x="144" y="24"/>
                  </a:cubicBezTo>
                  <a:cubicBezTo>
                    <a:pt x="128" y="8"/>
                    <a:pt x="106" y="0"/>
                    <a:pt x="8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8"/>
            <p:cNvSpPr/>
            <p:nvPr/>
          </p:nvSpPr>
          <p:spPr>
            <a:xfrm>
              <a:off x="4147521" y="5098568"/>
              <a:ext cx="8216" cy="7581"/>
            </a:xfrm>
            <a:custGeom>
              <a:avLst/>
              <a:gdLst/>
              <a:ahLst/>
              <a:cxnLst/>
              <a:rect l="l" t="t" r="r" b="b"/>
              <a:pathLst>
                <a:path w="181" h="167" extrusionOk="0">
                  <a:moveTo>
                    <a:pt x="86" y="45"/>
                  </a:moveTo>
                  <a:cubicBezTo>
                    <a:pt x="102" y="45"/>
                    <a:pt x="116" y="55"/>
                    <a:pt x="122" y="69"/>
                  </a:cubicBezTo>
                  <a:cubicBezTo>
                    <a:pt x="129" y="89"/>
                    <a:pt x="119" y="112"/>
                    <a:pt x="100" y="119"/>
                  </a:cubicBezTo>
                  <a:cubicBezTo>
                    <a:pt x="96" y="121"/>
                    <a:pt x="90" y="122"/>
                    <a:pt x="85" y="122"/>
                  </a:cubicBezTo>
                  <a:cubicBezTo>
                    <a:pt x="70" y="122"/>
                    <a:pt x="55" y="113"/>
                    <a:pt x="50" y="98"/>
                  </a:cubicBezTo>
                  <a:cubicBezTo>
                    <a:pt x="46" y="89"/>
                    <a:pt x="46" y="79"/>
                    <a:pt x="50" y="69"/>
                  </a:cubicBezTo>
                  <a:cubicBezTo>
                    <a:pt x="54" y="60"/>
                    <a:pt x="60" y="53"/>
                    <a:pt x="71" y="48"/>
                  </a:cubicBezTo>
                  <a:cubicBezTo>
                    <a:pt x="76" y="46"/>
                    <a:pt x="80" y="45"/>
                    <a:pt x="86" y="45"/>
                  </a:cubicBezTo>
                  <a:close/>
                  <a:moveTo>
                    <a:pt x="84" y="0"/>
                  </a:moveTo>
                  <a:cubicBezTo>
                    <a:pt x="74" y="0"/>
                    <a:pt x="64" y="2"/>
                    <a:pt x="54" y="6"/>
                  </a:cubicBezTo>
                  <a:cubicBezTo>
                    <a:pt x="33" y="16"/>
                    <a:pt x="17" y="31"/>
                    <a:pt x="9" y="50"/>
                  </a:cubicBezTo>
                  <a:cubicBezTo>
                    <a:pt x="0" y="72"/>
                    <a:pt x="0" y="94"/>
                    <a:pt x="9" y="116"/>
                  </a:cubicBezTo>
                  <a:cubicBezTo>
                    <a:pt x="22" y="146"/>
                    <a:pt x="53" y="166"/>
                    <a:pt x="87" y="166"/>
                  </a:cubicBezTo>
                  <a:cubicBezTo>
                    <a:pt x="97" y="166"/>
                    <a:pt x="108" y="164"/>
                    <a:pt x="118" y="160"/>
                  </a:cubicBezTo>
                  <a:cubicBezTo>
                    <a:pt x="161" y="144"/>
                    <a:pt x="181" y="95"/>
                    <a:pt x="164" y="53"/>
                  </a:cubicBezTo>
                  <a:cubicBezTo>
                    <a:pt x="150" y="20"/>
                    <a:pt x="118" y="0"/>
                    <a:pt x="8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8"/>
            <p:cNvSpPr/>
            <p:nvPr/>
          </p:nvSpPr>
          <p:spPr>
            <a:xfrm>
              <a:off x="4147430" y="5075643"/>
              <a:ext cx="8307" cy="7626"/>
            </a:xfrm>
            <a:custGeom>
              <a:avLst/>
              <a:gdLst/>
              <a:ahLst/>
              <a:cxnLst/>
              <a:rect l="l" t="t" r="r" b="b"/>
              <a:pathLst>
                <a:path w="183" h="168" extrusionOk="0">
                  <a:moveTo>
                    <a:pt x="89" y="44"/>
                  </a:moveTo>
                  <a:cubicBezTo>
                    <a:pt x="94" y="44"/>
                    <a:pt x="99" y="46"/>
                    <a:pt x="104" y="47"/>
                  </a:cubicBezTo>
                  <a:cubicBezTo>
                    <a:pt x="124" y="55"/>
                    <a:pt x="132" y="78"/>
                    <a:pt x="125" y="97"/>
                  </a:cubicBezTo>
                  <a:cubicBezTo>
                    <a:pt x="118" y="111"/>
                    <a:pt x="104" y="121"/>
                    <a:pt x="88" y="121"/>
                  </a:cubicBezTo>
                  <a:cubicBezTo>
                    <a:pt x="84" y="121"/>
                    <a:pt x="79" y="120"/>
                    <a:pt x="74" y="118"/>
                  </a:cubicBezTo>
                  <a:cubicBezTo>
                    <a:pt x="66" y="115"/>
                    <a:pt x="57" y="106"/>
                    <a:pt x="53" y="97"/>
                  </a:cubicBezTo>
                  <a:cubicBezTo>
                    <a:pt x="50" y="88"/>
                    <a:pt x="50" y="79"/>
                    <a:pt x="53" y="68"/>
                  </a:cubicBezTo>
                  <a:cubicBezTo>
                    <a:pt x="58" y="53"/>
                    <a:pt x="73" y="44"/>
                    <a:pt x="89" y="44"/>
                  </a:cubicBezTo>
                  <a:close/>
                  <a:moveTo>
                    <a:pt x="89" y="0"/>
                  </a:moveTo>
                  <a:cubicBezTo>
                    <a:pt x="55" y="0"/>
                    <a:pt x="23" y="20"/>
                    <a:pt x="10" y="52"/>
                  </a:cubicBezTo>
                  <a:cubicBezTo>
                    <a:pt x="0" y="73"/>
                    <a:pt x="0" y="96"/>
                    <a:pt x="10" y="117"/>
                  </a:cubicBezTo>
                  <a:cubicBezTo>
                    <a:pt x="19" y="136"/>
                    <a:pt x="35" y="153"/>
                    <a:pt x="56" y="160"/>
                  </a:cubicBezTo>
                  <a:cubicBezTo>
                    <a:pt x="67" y="164"/>
                    <a:pt x="77" y="167"/>
                    <a:pt x="88" y="167"/>
                  </a:cubicBezTo>
                  <a:cubicBezTo>
                    <a:pt x="121" y="167"/>
                    <a:pt x="152" y="147"/>
                    <a:pt x="165" y="116"/>
                  </a:cubicBezTo>
                  <a:cubicBezTo>
                    <a:pt x="183" y="73"/>
                    <a:pt x="163" y="23"/>
                    <a:pt x="119" y="6"/>
                  </a:cubicBezTo>
                  <a:cubicBezTo>
                    <a:pt x="109" y="2"/>
                    <a:pt x="99" y="0"/>
                    <a:pt x="8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8"/>
            <p:cNvSpPr/>
            <p:nvPr/>
          </p:nvSpPr>
          <p:spPr>
            <a:xfrm>
              <a:off x="4096543" y="5085494"/>
              <a:ext cx="10668" cy="10759"/>
            </a:xfrm>
            <a:custGeom>
              <a:avLst/>
              <a:gdLst/>
              <a:ahLst/>
              <a:cxnLst/>
              <a:rect l="l" t="t" r="r" b="b"/>
              <a:pathLst>
                <a:path w="235" h="237" extrusionOk="0">
                  <a:moveTo>
                    <a:pt x="117" y="47"/>
                  </a:moveTo>
                  <a:cubicBezTo>
                    <a:pt x="156" y="47"/>
                    <a:pt x="188" y="80"/>
                    <a:pt x="188" y="120"/>
                  </a:cubicBezTo>
                  <a:cubicBezTo>
                    <a:pt x="188" y="158"/>
                    <a:pt x="156" y="191"/>
                    <a:pt x="117" y="191"/>
                  </a:cubicBezTo>
                  <a:cubicBezTo>
                    <a:pt x="77" y="191"/>
                    <a:pt x="46" y="159"/>
                    <a:pt x="46" y="120"/>
                  </a:cubicBezTo>
                  <a:cubicBezTo>
                    <a:pt x="46" y="80"/>
                    <a:pt x="77" y="47"/>
                    <a:pt x="117" y="47"/>
                  </a:cubicBezTo>
                  <a:close/>
                  <a:moveTo>
                    <a:pt x="117" y="1"/>
                  </a:moveTo>
                  <a:cubicBezTo>
                    <a:pt x="53" y="1"/>
                    <a:pt x="0" y="54"/>
                    <a:pt x="0" y="119"/>
                  </a:cubicBezTo>
                  <a:cubicBezTo>
                    <a:pt x="0" y="183"/>
                    <a:pt x="53" y="236"/>
                    <a:pt x="117" y="236"/>
                  </a:cubicBezTo>
                  <a:cubicBezTo>
                    <a:pt x="182" y="236"/>
                    <a:pt x="234" y="183"/>
                    <a:pt x="234" y="119"/>
                  </a:cubicBezTo>
                  <a:cubicBezTo>
                    <a:pt x="234" y="54"/>
                    <a:pt x="182" y="1"/>
                    <a:pt x="11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8"/>
            <p:cNvSpPr/>
            <p:nvPr/>
          </p:nvSpPr>
          <p:spPr>
            <a:xfrm>
              <a:off x="4118604" y="5030929"/>
              <a:ext cx="11757" cy="10668"/>
            </a:xfrm>
            <a:custGeom>
              <a:avLst/>
              <a:gdLst/>
              <a:ahLst/>
              <a:cxnLst/>
              <a:rect l="l" t="t" r="r" b="b"/>
              <a:pathLst>
                <a:path w="259" h="235" extrusionOk="0">
                  <a:moveTo>
                    <a:pt x="131" y="46"/>
                  </a:moveTo>
                  <a:cubicBezTo>
                    <a:pt x="150" y="46"/>
                    <a:pt x="167" y="53"/>
                    <a:pt x="181" y="67"/>
                  </a:cubicBezTo>
                  <a:cubicBezTo>
                    <a:pt x="208" y="95"/>
                    <a:pt x="208" y="141"/>
                    <a:pt x="181" y="168"/>
                  </a:cubicBezTo>
                  <a:cubicBezTo>
                    <a:pt x="168" y="182"/>
                    <a:pt x="149" y="189"/>
                    <a:pt x="130" y="189"/>
                  </a:cubicBezTo>
                  <a:cubicBezTo>
                    <a:pt x="112" y="189"/>
                    <a:pt x="93" y="182"/>
                    <a:pt x="79" y="168"/>
                  </a:cubicBezTo>
                  <a:cubicBezTo>
                    <a:pt x="52" y="140"/>
                    <a:pt x="52" y="95"/>
                    <a:pt x="79" y="67"/>
                  </a:cubicBezTo>
                  <a:cubicBezTo>
                    <a:pt x="92" y="53"/>
                    <a:pt x="111" y="46"/>
                    <a:pt x="131" y="46"/>
                  </a:cubicBezTo>
                  <a:close/>
                  <a:moveTo>
                    <a:pt x="130" y="0"/>
                  </a:moveTo>
                  <a:cubicBezTo>
                    <a:pt x="99" y="0"/>
                    <a:pt x="68" y="12"/>
                    <a:pt x="46" y="35"/>
                  </a:cubicBezTo>
                  <a:cubicBezTo>
                    <a:pt x="0" y="80"/>
                    <a:pt x="0" y="154"/>
                    <a:pt x="46" y="200"/>
                  </a:cubicBezTo>
                  <a:cubicBezTo>
                    <a:pt x="69" y="222"/>
                    <a:pt x="99" y="235"/>
                    <a:pt x="129" y="235"/>
                  </a:cubicBezTo>
                  <a:cubicBezTo>
                    <a:pt x="161" y="235"/>
                    <a:pt x="190" y="222"/>
                    <a:pt x="212" y="200"/>
                  </a:cubicBezTo>
                  <a:cubicBezTo>
                    <a:pt x="259" y="154"/>
                    <a:pt x="259" y="80"/>
                    <a:pt x="212" y="35"/>
                  </a:cubicBezTo>
                  <a:cubicBezTo>
                    <a:pt x="191" y="12"/>
                    <a:pt x="160" y="0"/>
                    <a:pt x="13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8"/>
            <p:cNvSpPr/>
            <p:nvPr/>
          </p:nvSpPr>
          <p:spPr>
            <a:xfrm>
              <a:off x="4118650" y="5140195"/>
              <a:ext cx="11167" cy="10668"/>
            </a:xfrm>
            <a:custGeom>
              <a:avLst/>
              <a:gdLst/>
              <a:ahLst/>
              <a:cxnLst/>
              <a:rect l="l" t="t" r="r" b="b"/>
              <a:pathLst>
                <a:path w="246" h="235" extrusionOk="0">
                  <a:moveTo>
                    <a:pt x="130" y="46"/>
                  </a:moveTo>
                  <a:cubicBezTo>
                    <a:pt x="149" y="46"/>
                    <a:pt x="166" y="54"/>
                    <a:pt x="180" y="67"/>
                  </a:cubicBezTo>
                  <a:cubicBezTo>
                    <a:pt x="192" y="80"/>
                    <a:pt x="201" y="98"/>
                    <a:pt x="201" y="117"/>
                  </a:cubicBezTo>
                  <a:cubicBezTo>
                    <a:pt x="201" y="137"/>
                    <a:pt x="192" y="154"/>
                    <a:pt x="180" y="169"/>
                  </a:cubicBezTo>
                  <a:cubicBezTo>
                    <a:pt x="167" y="183"/>
                    <a:pt x="148" y="190"/>
                    <a:pt x="129" y="190"/>
                  </a:cubicBezTo>
                  <a:cubicBezTo>
                    <a:pt x="111" y="190"/>
                    <a:pt x="92" y="183"/>
                    <a:pt x="78" y="169"/>
                  </a:cubicBezTo>
                  <a:cubicBezTo>
                    <a:pt x="51" y="141"/>
                    <a:pt x="51" y="95"/>
                    <a:pt x="78" y="67"/>
                  </a:cubicBezTo>
                  <a:cubicBezTo>
                    <a:pt x="91" y="54"/>
                    <a:pt x="110" y="46"/>
                    <a:pt x="130" y="46"/>
                  </a:cubicBezTo>
                  <a:close/>
                  <a:moveTo>
                    <a:pt x="128" y="1"/>
                  </a:moveTo>
                  <a:cubicBezTo>
                    <a:pt x="98" y="1"/>
                    <a:pt x="67" y="12"/>
                    <a:pt x="45" y="34"/>
                  </a:cubicBezTo>
                  <a:cubicBezTo>
                    <a:pt x="0" y="80"/>
                    <a:pt x="0" y="155"/>
                    <a:pt x="46" y="201"/>
                  </a:cubicBezTo>
                  <a:cubicBezTo>
                    <a:pt x="68" y="223"/>
                    <a:pt x="96" y="234"/>
                    <a:pt x="128" y="234"/>
                  </a:cubicBezTo>
                  <a:cubicBezTo>
                    <a:pt x="160" y="234"/>
                    <a:pt x="189" y="223"/>
                    <a:pt x="211" y="201"/>
                  </a:cubicBezTo>
                  <a:cubicBezTo>
                    <a:pt x="233" y="177"/>
                    <a:pt x="245" y="149"/>
                    <a:pt x="245" y="117"/>
                  </a:cubicBezTo>
                  <a:cubicBezTo>
                    <a:pt x="245" y="86"/>
                    <a:pt x="233" y="56"/>
                    <a:pt x="211" y="34"/>
                  </a:cubicBezTo>
                  <a:cubicBezTo>
                    <a:pt x="189" y="12"/>
                    <a:pt x="158" y="1"/>
                    <a:pt x="12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8"/>
            <p:cNvSpPr/>
            <p:nvPr/>
          </p:nvSpPr>
          <p:spPr>
            <a:xfrm>
              <a:off x="4162501" y="5592828"/>
              <a:ext cx="54746" cy="54701"/>
            </a:xfrm>
            <a:custGeom>
              <a:avLst/>
              <a:gdLst/>
              <a:ahLst/>
              <a:cxnLst/>
              <a:rect l="l" t="t" r="r" b="b"/>
              <a:pathLst>
                <a:path w="1206" h="1205" extrusionOk="0">
                  <a:moveTo>
                    <a:pt x="182" y="45"/>
                  </a:moveTo>
                  <a:lnTo>
                    <a:pt x="182" y="444"/>
                  </a:lnTo>
                  <a:cubicBezTo>
                    <a:pt x="117" y="322"/>
                    <a:pt x="74" y="187"/>
                    <a:pt x="53" y="45"/>
                  </a:cubicBezTo>
                  <a:close/>
                  <a:moveTo>
                    <a:pt x="472" y="45"/>
                  </a:moveTo>
                  <a:lnTo>
                    <a:pt x="472" y="823"/>
                  </a:lnTo>
                  <a:cubicBezTo>
                    <a:pt x="377" y="736"/>
                    <a:pt x="295" y="636"/>
                    <a:pt x="227" y="525"/>
                  </a:cubicBezTo>
                  <a:lnTo>
                    <a:pt x="227" y="45"/>
                  </a:lnTo>
                  <a:close/>
                  <a:moveTo>
                    <a:pt x="884" y="45"/>
                  </a:moveTo>
                  <a:cubicBezTo>
                    <a:pt x="935" y="169"/>
                    <a:pt x="1036" y="269"/>
                    <a:pt x="1160" y="322"/>
                  </a:cubicBezTo>
                  <a:lnTo>
                    <a:pt x="1160" y="1152"/>
                  </a:lnTo>
                  <a:cubicBezTo>
                    <a:pt x="918" y="1115"/>
                    <a:pt x="697" y="1013"/>
                    <a:pt x="517" y="862"/>
                  </a:cubicBezTo>
                  <a:lnTo>
                    <a:pt x="517" y="45"/>
                  </a:lnTo>
                  <a:close/>
                  <a:moveTo>
                    <a:pt x="0" y="0"/>
                  </a:moveTo>
                  <a:lnTo>
                    <a:pt x="5" y="27"/>
                  </a:lnTo>
                  <a:cubicBezTo>
                    <a:pt x="84" y="636"/>
                    <a:pt x="568" y="1120"/>
                    <a:pt x="1179" y="1200"/>
                  </a:cubicBezTo>
                  <a:lnTo>
                    <a:pt x="1206" y="1205"/>
                  </a:lnTo>
                  <a:lnTo>
                    <a:pt x="1206" y="290"/>
                  </a:lnTo>
                  <a:lnTo>
                    <a:pt x="1191" y="285"/>
                  </a:lnTo>
                  <a:cubicBezTo>
                    <a:pt x="1067" y="238"/>
                    <a:pt x="968" y="138"/>
                    <a:pt x="921" y="14"/>
                  </a:cubicBezTo>
                  <a:lnTo>
                    <a:pt x="916"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8"/>
            <p:cNvSpPr/>
            <p:nvPr/>
          </p:nvSpPr>
          <p:spPr>
            <a:xfrm>
              <a:off x="4211937" y="5573490"/>
              <a:ext cx="24559" cy="24559"/>
            </a:xfrm>
            <a:custGeom>
              <a:avLst/>
              <a:gdLst/>
              <a:ahLst/>
              <a:cxnLst/>
              <a:rect l="l" t="t" r="r" b="b"/>
              <a:pathLst>
                <a:path w="541" h="541" extrusionOk="0">
                  <a:moveTo>
                    <a:pt x="271" y="47"/>
                  </a:moveTo>
                  <a:cubicBezTo>
                    <a:pt x="395" y="47"/>
                    <a:pt x="495" y="147"/>
                    <a:pt x="495" y="270"/>
                  </a:cubicBezTo>
                  <a:cubicBezTo>
                    <a:pt x="495" y="395"/>
                    <a:pt x="395" y="495"/>
                    <a:pt x="271" y="495"/>
                  </a:cubicBezTo>
                  <a:cubicBezTo>
                    <a:pt x="147" y="495"/>
                    <a:pt x="47" y="395"/>
                    <a:pt x="47" y="270"/>
                  </a:cubicBezTo>
                  <a:cubicBezTo>
                    <a:pt x="47" y="147"/>
                    <a:pt x="147" y="47"/>
                    <a:pt x="271" y="47"/>
                  </a:cubicBezTo>
                  <a:close/>
                  <a:moveTo>
                    <a:pt x="271" y="0"/>
                  </a:moveTo>
                  <a:cubicBezTo>
                    <a:pt x="122" y="0"/>
                    <a:pt x="1" y="122"/>
                    <a:pt x="1" y="270"/>
                  </a:cubicBezTo>
                  <a:cubicBezTo>
                    <a:pt x="1" y="419"/>
                    <a:pt x="122" y="540"/>
                    <a:pt x="271" y="540"/>
                  </a:cubicBezTo>
                  <a:cubicBezTo>
                    <a:pt x="419" y="540"/>
                    <a:pt x="541" y="419"/>
                    <a:pt x="541" y="270"/>
                  </a:cubicBezTo>
                  <a:cubicBezTo>
                    <a:pt x="541" y="122"/>
                    <a:pt x="419" y="0"/>
                    <a:pt x="27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8"/>
            <p:cNvSpPr/>
            <p:nvPr/>
          </p:nvSpPr>
          <p:spPr>
            <a:xfrm>
              <a:off x="4488165" y="4994840"/>
              <a:ext cx="8716" cy="7853"/>
            </a:xfrm>
            <a:custGeom>
              <a:avLst/>
              <a:gdLst/>
              <a:ahLst/>
              <a:cxnLst/>
              <a:rect l="l" t="t" r="r" b="b"/>
              <a:pathLst>
                <a:path w="192" h="173" extrusionOk="0">
                  <a:moveTo>
                    <a:pt x="92" y="70"/>
                  </a:moveTo>
                  <a:cubicBezTo>
                    <a:pt x="100" y="70"/>
                    <a:pt x="105" y="72"/>
                    <a:pt x="107" y="78"/>
                  </a:cubicBezTo>
                  <a:cubicBezTo>
                    <a:pt x="111" y="86"/>
                    <a:pt x="108" y="97"/>
                    <a:pt x="100" y="100"/>
                  </a:cubicBezTo>
                  <a:cubicBezTo>
                    <a:pt x="97" y="101"/>
                    <a:pt x="94" y="102"/>
                    <a:pt x="90" y="102"/>
                  </a:cubicBezTo>
                  <a:cubicBezTo>
                    <a:pt x="84" y="102"/>
                    <a:pt x="78" y="99"/>
                    <a:pt x="76" y="94"/>
                  </a:cubicBezTo>
                  <a:cubicBezTo>
                    <a:pt x="74" y="91"/>
                    <a:pt x="73" y="87"/>
                    <a:pt x="74" y="83"/>
                  </a:cubicBezTo>
                  <a:cubicBezTo>
                    <a:pt x="76" y="78"/>
                    <a:pt x="79" y="75"/>
                    <a:pt x="84" y="72"/>
                  </a:cubicBezTo>
                  <a:cubicBezTo>
                    <a:pt x="86" y="71"/>
                    <a:pt x="90" y="70"/>
                    <a:pt x="92" y="70"/>
                  </a:cubicBezTo>
                  <a:close/>
                  <a:moveTo>
                    <a:pt x="92" y="1"/>
                  </a:moveTo>
                  <a:cubicBezTo>
                    <a:pt x="77" y="1"/>
                    <a:pt x="62" y="4"/>
                    <a:pt x="49" y="12"/>
                  </a:cubicBezTo>
                  <a:cubicBezTo>
                    <a:pt x="28" y="24"/>
                    <a:pt x="12" y="44"/>
                    <a:pt x="7" y="66"/>
                  </a:cubicBezTo>
                  <a:cubicBezTo>
                    <a:pt x="1" y="88"/>
                    <a:pt x="4" y="110"/>
                    <a:pt x="14" y="130"/>
                  </a:cubicBezTo>
                  <a:cubicBezTo>
                    <a:pt x="31" y="157"/>
                    <a:pt x="59" y="173"/>
                    <a:pt x="90" y="173"/>
                  </a:cubicBezTo>
                  <a:cubicBezTo>
                    <a:pt x="106" y="173"/>
                    <a:pt x="120" y="168"/>
                    <a:pt x="135" y="161"/>
                  </a:cubicBezTo>
                  <a:cubicBezTo>
                    <a:pt x="176" y="137"/>
                    <a:pt x="192" y="84"/>
                    <a:pt x="169" y="44"/>
                  </a:cubicBezTo>
                  <a:cubicBezTo>
                    <a:pt x="154" y="17"/>
                    <a:pt x="123"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8"/>
            <p:cNvSpPr/>
            <p:nvPr/>
          </p:nvSpPr>
          <p:spPr>
            <a:xfrm>
              <a:off x="4473094" y="5004055"/>
              <a:ext cx="8716" cy="7899"/>
            </a:xfrm>
            <a:custGeom>
              <a:avLst/>
              <a:gdLst/>
              <a:ahLst/>
              <a:cxnLst/>
              <a:rect l="l" t="t" r="r" b="b"/>
              <a:pathLst>
                <a:path w="192" h="174" extrusionOk="0">
                  <a:moveTo>
                    <a:pt x="94" y="70"/>
                  </a:moveTo>
                  <a:cubicBezTo>
                    <a:pt x="100" y="70"/>
                    <a:pt x="104" y="73"/>
                    <a:pt x="107" y="76"/>
                  </a:cubicBezTo>
                  <a:cubicBezTo>
                    <a:pt x="112" y="84"/>
                    <a:pt x="110" y="95"/>
                    <a:pt x="101" y="100"/>
                  </a:cubicBezTo>
                  <a:cubicBezTo>
                    <a:pt x="98" y="102"/>
                    <a:pt x="94" y="103"/>
                    <a:pt x="91" y="103"/>
                  </a:cubicBezTo>
                  <a:cubicBezTo>
                    <a:pt x="85" y="103"/>
                    <a:pt x="80" y="100"/>
                    <a:pt x="76" y="96"/>
                  </a:cubicBezTo>
                  <a:cubicBezTo>
                    <a:pt x="75" y="92"/>
                    <a:pt x="74" y="89"/>
                    <a:pt x="75" y="84"/>
                  </a:cubicBezTo>
                  <a:cubicBezTo>
                    <a:pt x="76" y="79"/>
                    <a:pt x="80" y="75"/>
                    <a:pt x="84" y="73"/>
                  </a:cubicBezTo>
                  <a:cubicBezTo>
                    <a:pt x="86" y="70"/>
                    <a:pt x="90" y="70"/>
                    <a:pt x="94" y="70"/>
                  </a:cubicBezTo>
                  <a:close/>
                  <a:moveTo>
                    <a:pt x="93" y="1"/>
                  </a:moveTo>
                  <a:cubicBezTo>
                    <a:pt x="77" y="1"/>
                    <a:pt x="59" y="5"/>
                    <a:pt x="45" y="15"/>
                  </a:cubicBezTo>
                  <a:cubicBezTo>
                    <a:pt x="26" y="28"/>
                    <a:pt x="11" y="48"/>
                    <a:pt x="6" y="71"/>
                  </a:cubicBezTo>
                  <a:cubicBezTo>
                    <a:pt x="0" y="94"/>
                    <a:pt x="6" y="116"/>
                    <a:pt x="17" y="136"/>
                  </a:cubicBezTo>
                  <a:cubicBezTo>
                    <a:pt x="34" y="159"/>
                    <a:pt x="61" y="173"/>
                    <a:pt x="90" y="173"/>
                  </a:cubicBezTo>
                  <a:cubicBezTo>
                    <a:pt x="107" y="173"/>
                    <a:pt x="124" y="168"/>
                    <a:pt x="139" y="158"/>
                  </a:cubicBezTo>
                  <a:cubicBezTo>
                    <a:pt x="180" y="132"/>
                    <a:pt x="191" y="78"/>
                    <a:pt x="166" y="38"/>
                  </a:cubicBezTo>
                  <a:cubicBezTo>
                    <a:pt x="151" y="14"/>
                    <a:pt x="122"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8"/>
            <p:cNvSpPr/>
            <p:nvPr/>
          </p:nvSpPr>
          <p:spPr>
            <a:xfrm>
              <a:off x="4457297" y="5014723"/>
              <a:ext cx="8670" cy="7899"/>
            </a:xfrm>
            <a:custGeom>
              <a:avLst/>
              <a:gdLst/>
              <a:ahLst/>
              <a:cxnLst/>
              <a:rect l="l" t="t" r="r" b="b"/>
              <a:pathLst>
                <a:path w="191" h="174" extrusionOk="0">
                  <a:moveTo>
                    <a:pt x="92" y="71"/>
                  </a:moveTo>
                  <a:cubicBezTo>
                    <a:pt x="97" y="71"/>
                    <a:pt x="103" y="73"/>
                    <a:pt x="106" y="77"/>
                  </a:cubicBezTo>
                  <a:cubicBezTo>
                    <a:pt x="108" y="80"/>
                    <a:pt x="108" y="86"/>
                    <a:pt x="108" y="89"/>
                  </a:cubicBezTo>
                  <a:cubicBezTo>
                    <a:pt x="107" y="94"/>
                    <a:pt x="105" y="98"/>
                    <a:pt x="101" y="101"/>
                  </a:cubicBezTo>
                  <a:cubicBezTo>
                    <a:pt x="97" y="104"/>
                    <a:pt x="94" y="104"/>
                    <a:pt x="90" y="104"/>
                  </a:cubicBezTo>
                  <a:cubicBezTo>
                    <a:pt x="85" y="104"/>
                    <a:pt x="80" y="101"/>
                    <a:pt x="76" y="97"/>
                  </a:cubicBezTo>
                  <a:cubicBezTo>
                    <a:pt x="74" y="94"/>
                    <a:pt x="74" y="91"/>
                    <a:pt x="74" y="86"/>
                  </a:cubicBezTo>
                  <a:cubicBezTo>
                    <a:pt x="74" y="81"/>
                    <a:pt x="78" y="77"/>
                    <a:pt x="82" y="75"/>
                  </a:cubicBezTo>
                  <a:cubicBezTo>
                    <a:pt x="85" y="72"/>
                    <a:pt x="89" y="71"/>
                    <a:pt x="92" y="71"/>
                  </a:cubicBezTo>
                  <a:close/>
                  <a:moveTo>
                    <a:pt x="92" y="1"/>
                  </a:moveTo>
                  <a:cubicBezTo>
                    <a:pt x="75" y="1"/>
                    <a:pt x="57" y="6"/>
                    <a:pt x="43" y="16"/>
                  </a:cubicBezTo>
                  <a:cubicBezTo>
                    <a:pt x="23" y="30"/>
                    <a:pt x="9" y="51"/>
                    <a:pt x="6" y="74"/>
                  </a:cubicBezTo>
                  <a:cubicBezTo>
                    <a:pt x="0" y="98"/>
                    <a:pt x="6" y="120"/>
                    <a:pt x="18" y="138"/>
                  </a:cubicBezTo>
                  <a:cubicBezTo>
                    <a:pt x="34" y="161"/>
                    <a:pt x="61" y="173"/>
                    <a:pt x="88" y="173"/>
                  </a:cubicBezTo>
                  <a:cubicBezTo>
                    <a:pt x="107" y="173"/>
                    <a:pt x="124" y="168"/>
                    <a:pt x="140" y="157"/>
                  </a:cubicBezTo>
                  <a:cubicBezTo>
                    <a:pt x="180" y="130"/>
                    <a:pt x="190" y="76"/>
                    <a:pt x="164" y="36"/>
                  </a:cubicBezTo>
                  <a:cubicBezTo>
                    <a:pt x="148" y="13"/>
                    <a:pt x="120"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8"/>
            <p:cNvSpPr/>
            <p:nvPr/>
          </p:nvSpPr>
          <p:spPr>
            <a:xfrm>
              <a:off x="4442952" y="5024937"/>
              <a:ext cx="8625" cy="7899"/>
            </a:xfrm>
            <a:custGeom>
              <a:avLst/>
              <a:gdLst/>
              <a:ahLst/>
              <a:cxnLst/>
              <a:rect l="l" t="t" r="r" b="b"/>
              <a:pathLst>
                <a:path w="190" h="174" extrusionOk="0">
                  <a:moveTo>
                    <a:pt x="91" y="69"/>
                  </a:moveTo>
                  <a:cubicBezTo>
                    <a:pt x="97" y="72"/>
                    <a:pt x="101" y="73"/>
                    <a:pt x="104" y="77"/>
                  </a:cubicBezTo>
                  <a:cubicBezTo>
                    <a:pt x="109" y="84"/>
                    <a:pt x="107" y="95"/>
                    <a:pt x="99" y="100"/>
                  </a:cubicBezTo>
                  <a:cubicBezTo>
                    <a:pt x="94" y="103"/>
                    <a:pt x="90" y="104"/>
                    <a:pt x="87" y="104"/>
                  </a:cubicBezTo>
                  <a:cubicBezTo>
                    <a:pt x="81" y="104"/>
                    <a:pt x="78" y="101"/>
                    <a:pt x="75" y="98"/>
                  </a:cubicBezTo>
                  <a:cubicBezTo>
                    <a:pt x="70" y="90"/>
                    <a:pt x="73" y="79"/>
                    <a:pt x="80" y="74"/>
                  </a:cubicBezTo>
                  <a:cubicBezTo>
                    <a:pt x="83" y="72"/>
                    <a:pt x="87" y="69"/>
                    <a:pt x="91" y="69"/>
                  </a:cubicBezTo>
                  <a:close/>
                  <a:moveTo>
                    <a:pt x="91" y="1"/>
                  </a:moveTo>
                  <a:cubicBezTo>
                    <a:pt x="73" y="1"/>
                    <a:pt x="55" y="6"/>
                    <a:pt x="39" y="17"/>
                  </a:cubicBezTo>
                  <a:cubicBezTo>
                    <a:pt x="20" y="32"/>
                    <a:pt x="6" y="53"/>
                    <a:pt x="3" y="75"/>
                  </a:cubicBezTo>
                  <a:cubicBezTo>
                    <a:pt x="0" y="98"/>
                    <a:pt x="5" y="120"/>
                    <a:pt x="18" y="138"/>
                  </a:cubicBezTo>
                  <a:cubicBezTo>
                    <a:pt x="34" y="161"/>
                    <a:pt x="60" y="174"/>
                    <a:pt x="88" y="174"/>
                  </a:cubicBezTo>
                  <a:cubicBezTo>
                    <a:pt x="107" y="174"/>
                    <a:pt x="125" y="169"/>
                    <a:pt x="140" y="157"/>
                  </a:cubicBezTo>
                  <a:cubicBezTo>
                    <a:pt x="180" y="127"/>
                    <a:pt x="190" y="74"/>
                    <a:pt x="161" y="36"/>
                  </a:cubicBezTo>
                  <a:cubicBezTo>
                    <a:pt x="145" y="13"/>
                    <a:pt x="118" y="1"/>
                    <a:pt x="9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8"/>
            <p:cNvSpPr/>
            <p:nvPr/>
          </p:nvSpPr>
          <p:spPr>
            <a:xfrm>
              <a:off x="4427427" y="5036240"/>
              <a:ext cx="8625" cy="7853"/>
            </a:xfrm>
            <a:custGeom>
              <a:avLst/>
              <a:gdLst/>
              <a:ahLst/>
              <a:cxnLst/>
              <a:rect l="l" t="t" r="r" b="b"/>
              <a:pathLst>
                <a:path w="190" h="173" extrusionOk="0">
                  <a:moveTo>
                    <a:pt x="93" y="68"/>
                  </a:moveTo>
                  <a:cubicBezTo>
                    <a:pt x="98" y="68"/>
                    <a:pt x="104" y="71"/>
                    <a:pt x="106" y="76"/>
                  </a:cubicBezTo>
                  <a:cubicBezTo>
                    <a:pt x="110" y="83"/>
                    <a:pt x="108" y="94"/>
                    <a:pt x="101" y="99"/>
                  </a:cubicBezTo>
                  <a:cubicBezTo>
                    <a:pt x="96" y="102"/>
                    <a:pt x="92" y="104"/>
                    <a:pt x="89" y="104"/>
                  </a:cubicBezTo>
                  <a:cubicBezTo>
                    <a:pt x="83" y="104"/>
                    <a:pt x="79" y="100"/>
                    <a:pt x="77" y="96"/>
                  </a:cubicBezTo>
                  <a:cubicBezTo>
                    <a:pt x="74" y="94"/>
                    <a:pt x="73" y="89"/>
                    <a:pt x="74" y="84"/>
                  </a:cubicBezTo>
                  <a:cubicBezTo>
                    <a:pt x="75" y="79"/>
                    <a:pt x="78" y="75"/>
                    <a:pt x="83" y="73"/>
                  </a:cubicBezTo>
                  <a:cubicBezTo>
                    <a:pt x="86" y="69"/>
                    <a:pt x="90" y="68"/>
                    <a:pt x="93" y="68"/>
                  </a:cubicBezTo>
                  <a:close/>
                  <a:moveTo>
                    <a:pt x="92" y="1"/>
                  </a:moveTo>
                  <a:cubicBezTo>
                    <a:pt x="74" y="1"/>
                    <a:pt x="56" y="6"/>
                    <a:pt x="40" y="18"/>
                  </a:cubicBezTo>
                  <a:cubicBezTo>
                    <a:pt x="21" y="31"/>
                    <a:pt x="9" y="51"/>
                    <a:pt x="5" y="74"/>
                  </a:cubicBezTo>
                  <a:cubicBezTo>
                    <a:pt x="0" y="98"/>
                    <a:pt x="6" y="120"/>
                    <a:pt x="19" y="139"/>
                  </a:cubicBezTo>
                  <a:cubicBezTo>
                    <a:pt x="35" y="161"/>
                    <a:pt x="59" y="173"/>
                    <a:pt x="88" y="173"/>
                  </a:cubicBezTo>
                  <a:cubicBezTo>
                    <a:pt x="106" y="173"/>
                    <a:pt x="125" y="166"/>
                    <a:pt x="141" y="156"/>
                  </a:cubicBezTo>
                  <a:cubicBezTo>
                    <a:pt x="180" y="126"/>
                    <a:pt x="189" y="73"/>
                    <a:pt x="162" y="35"/>
                  </a:cubicBezTo>
                  <a:cubicBezTo>
                    <a:pt x="145" y="13"/>
                    <a:pt x="119"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8"/>
            <p:cNvSpPr/>
            <p:nvPr/>
          </p:nvSpPr>
          <p:spPr>
            <a:xfrm>
              <a:off x="4413218" y="5046636"/>
              <a:ext cx="8216" cy="7944"/>
            </a:xfrm>
            <a:custGeom>
              <a:avLst/>
              <a:gdLst/>
              <a:ahLst/>
              <a:cxnLst/>
              <a:rect l="l" t="t" r="r" b="b"/>
              <a:pathLst>
                <a:path w="181" h="175" extrusionOk="0">
                  <a:moveTo>
                    <a:pt x="92" y="70"/>
                  </a:moveTo>
                  <a:cubicBezTo>
                    <a:pt x="97" y="70"/>
                    <a:pt x="102" y="73"/>
                    <a:pt x="105" y="77"/>
                  </a:cubicBezTo>
                  <a:cubicBezTo>
                    <a:pt x="110" y="84"/>
                    <a:pt x="109" y="95"/>
                    <a:pt x="101" y="101"/>
                  </a:cubicBezTo>
                  <a:cubicBezTo>
                    <a:pt x="98" y="103"/>
                    <a:pt x="95" y="104"/>
                    <a:pt x="91" y="104"/>
                  </a:cubicBezTo>
                  <a:cubicBezTo>
                    <a:pt x="86" y="104"/>
                    <a:pt x="80" y="102"/>
                    <a:pt x="77" y="98"/>
                  </a:cubicBezTo>
                  <a:cubicBezTo>
                    <a:pt x="72" y="91"/>
                    <a:pt x="74" y="81"/>
                    <a:pt x="81" y="74"/>
                  </a:cubicBezTo>
                  <a:cubicBezTo>
                    <a:pt x="86" y="71"/>
                    <a:pt x="90" y="70"/>
                    <a:pt x="92" y="70"/>
                  </a:cubicBezTo>
                  <a:close/>
                  <a:moveTo>
                    <a:pt x="92" y="1"/>
                  </a:moveTo>
                  <a:cubicBezTo>
                    <a:pt x="73" y="1"/>
                    <a:pt x="55" y="6"/>
                    <a:pt x="39" y="18"/>
                  </a:cubicBezTo>
                  <a:cubicBezTo>
                    <a:pt x="21" y="31"/>
                    <a:pt x="8" y="52"/>
                    <a:pt x="3" y="74"/>
                  </a:cubicBezTo>
                  <a:cubicBezTo>
                    <a:pt x="0" y="98"/>
                    <a:pt x="5" y="121"/>
                    <a:pt x="19" y="139"/>
                  </a:cubicBezTo>
                  <a:cubicBezTo>
                    <a:pt x="37" y="161"/>
                    <a:pt x="61" y="175"/>
                    <a:pt x="88" y="175"/>
                  </a:cubicBezTo>
                  <a:cubicBezTo>
                    <a:pt x="108" y="175"/>
                    <a:pt x="127" y="168"/>
                    <a:pt x="143" y="158"/>
                  </a:cubicBezTo>
                  <a:cubicBezTo>
                    <a:pt x="162" y="143"/>
                    <a:pt x="174" y="122"/>
                    <a:pt x="177" y="98"/>
                  </a:cubicBezTo>
                  <a:cubicBezTo>
                    <a:pt x="181" y="76"/>
                    <a:pt x="175" y="53"/>
                    <a:pt x="162" y="34"/>
                  </a:cubicBezTo>
                  <a:cubicBezTo>
                    <a:pt x="145" y="12"/>
                    <a:pt x="119"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8"/>
            <p:cNvSpPr/>
            <p:nvPr/>
          </p:nvSpPr>
          <p:spPr>
            <a:xfrm>
              <a:off x="4397829" y="5058121"/>
              <a:ext cx="8216" cy="7899"/>
            </a:xfrm>
            <a:custGeom>
              <a:avLst/>
              <a:gdLst/>
              <a:ahLst/>
              <a:cxnLst/>
              <a:rect l="l" t="t" r="r" b="b"/>
              <a:pathLst>
                <a:path w="181" h="174" extrusionOk="0">
                  <a:moveTo>
                    <a:pt x="92" y="69"/>
                  </a:moveTo>
                  <a:cubicBezTo>
                    <a:pt x="98" y="69"/>
                    <a:pt x="101" y="71"/>
                    <a:pt x="105" y="76"/>
                  </a:cubicBezTo>
                  <a:cubicBezTo>
                    <a:pt x="108" y="79"/>
                    <a:pt x="109" y="84"/>
                    <a:pt x="108" y="87"/>
                  </a:cubicBezTo>
                  <a:cubicBezTo>
                    <a:pt x="106" y="93"/>
                    <a:pt x="105" y="97"/>
                    <a:pt x="100" y="100"/>
                  </a:cubicBezTo>
                  <a:cubicBezTo>
                    <a:pt x="97" y="102"/>
                    <a:pt x="94" y="103"/>
                    <a:pt x="90" y="103"/>
                  </a:cubicBezTo>
                  <a:cubicBezTo>
                    <a:pt x="85" y="103"/>
                    <a:pt x="80" y="101"/>
                    <a:pt x="77" y="97"/>
                  </a:cubicBezTo>
                  <a:cubicBezTo>
                    <a:pt x="71" y="89"/>
                    <a:pt x="73" y="79"/>
                    <a:pt x="82" y="74"/>
                  </a:cubicBezTo>
                  <a:cubicBezTo>
                    <a:pt x="85" y="70"/>
                    <a:pt x="89" y="69"/>
                    <a:pt x="92" y="69"/>
                  </a:cubicBezTo>
                  <a:close/>
                  <a:moveTo>
                    <a:pt x="92" y="0"/>
                  </a:moveTo>
                  <a:cubicBezTo>
                    <a:pt x="74" y="0"/>
                    <a:pt x="55" y="6"/>
                    <a:pt x="39" y="18"/>
                  </a:cubicBezTo>
                  <a:cubicBezTo>
                    <a:pt x="20" y="31"/>
                    <a:pt x="8" y="52"/>
                    <a:pt x="4" y="76"/>
                  </a:cubicBezTo>
                  <a:cubicBezTo>
                    <a:pt x="1" y="98"/>
                    <a:pt x="7" y="121"/>
                    <a:pt x="20" y="139"/>
                  </a:cubicBezTo>
                  <a:cubicBezTo>
                    <a:pt x="35" y="161"/>
                    <a:pt x="61" y="174"/>
                    <a:pt x="88" y="174"/>
                  </a:cubicBezTo>
                  <a:cubicBezTo>
                    <a:pt x="108" y="174"/>
                    <a:pt x="126" y="166"/>
                    <a:pt x="141" y="155"/>
                  </a:cubicBezTo>
                  <a:cubicBezTo>
                    <a:pt x="161" y="140"/>
                    <a:pt x="173" y="119"/>
                    <a:pt x="177" y="97"/>
                  </a:cubicBezTo>
                  <a:cubicBezTo>
                    <a:pt x="181" y="75"/>
                    <a:pt x="174" y="52"/>
                    <a:pt x="161" y="33"/>
                  </a:cubicBezTo>
                  <a:cubicBezTo>
                    <a:pt x="145" y="12"/>
                    <a:pt x="119"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8"/>
            <p:cNvSpPr/>
            <p:nvPr/>
          </p:nvSpPr>
          <p:spPr>
            <a:xfrm>
              <a:off x="4383666" y="5068562"/>
              <a:ext cx="8670" cy="7899"/>
            </a:xfrm>
            <a:custGeom>
              <a:avLst/>
              <a:gdLst/>
              <a:ahLst/>
              <a:cxnLst/>
              <a:rect l="l" t="t" r="r" b="b"/>
              <a:pathLst>
                <a:path w="191" h="174" extrusionOk="0">
                  <a:moveTo>
                    <a:pt x="92" y="70"/>
                  </a:moveTo>
                  <a:cubicBezTo>
                    <a:pt x="96" y="70"/>
                    <a:pt x="102" y="72"/>
                    <a:pt x="105" y="77"/>
                  </a:cubicBezTo>
                  <a:cubicBezTo>
                    <a:pt x="110" y="83"/>
                    <a:pt x="108" y="93"/>
                    <a:pt x="101" y="100"/>
                  </a:cubicBezTo>
                  <a:cubicBezTo>
                    <a:pt x="96" y="104"/>
                    <a:pt x="92" y="105"/>
                    <a:pt x="89" y="105"/>
                  </a:cubicBezTo>
                  <a:cubicBezTo>
                    <a:pt x="84" y="105"/>
                    <a:pt x="80" y="102"/>
                    <a:pt x="77" y="98"/>
                  </a:cubicBezTo>
                  <a:cubicBezTo>
                    <a:pt x="72" y="89"/>
                    <a:pt x="73" y="81"/>
                    <a:pt x="82" y="73"/>
                  </a:cubicBezTo>
                  <a:cubicBezTo>
                    <a:pt x="85" y="71"/>
                    <a:pt x="89" y="70"/>
                    <a:pt x="92" y="70"/>
                  </a:cubicBezTo>
                  <a:close/>
                  <a:moveTo>
                    <a:pt x="92" y="1"/>
                  </a:moveTo>
                  <a:cubicBezTo>
                    <a:pt x="73" y="1"/>
                    <a:pt x="55" y="6"/>
                    <a:pt x="41" y="18"/>
                  </a:cubicBezTo>
                  <a:cubicBezTo>
                    <a:pt x="21" y="31"/>
                    <a:pt x="9" y="52"/>
                    <a:pt x="5" y="77"/>
                  </a:cubicBezTo>
                  <a:cubicBezTo>
                    <a:pt x="1" y="99"/>
                    <a:pt x="8" y="121"/>
                    <a:pt x="21" y="140"/>
                  </a:cubicBezTo>
                  <a:cubicBezTo>
                    <a:pt x="36" y="162"/>
                    <a:pt x="62" y="174"/>
                    <a:pt x="89" y="174"/>
                  </a:cubicBezTo>
                  <a:cubicBezTo>
                    <a:pt x="109" y="174"/>
                    <a:pt x="127" y="167"/>
                    <a:pt x="143" y="157"/>
                  </a:cubicBezTo>
                  <a:cubicBezTo>
                    <a:pt x="183" y="128"/>
                    <a:pt x="190" y="73"/>
                    <a:pt x="163" y="35"/>
                  </a:cubicBezTo>
                  <a:cubicBezTo>
                    <a:pt x="146" y="13"/>
                    <a:pt x="119"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8"/>
            <p:cNvSpPr/>
            <p:nvPr/>
          </p:nvSpPr>
          <p:spPr>
            <a:xfrm>
              <a:off x="4367868" y="5079956"/>
              <a:ext cx="9034" cy="7899"/>
            </a:xfrm>
            <a:custGeom>
              <a:avLst/>
              <a:gdLst/>
              <a:ahLst/>
              <a:cxnLst/>
              <a:rect l="l" t="t" r="r" b="b"/>
              <a:pathLst>
                <a:path w="199" h="174" extrusionOk="0">
                  <a:moveTo>
                    <a:pt x="101" y="69"/>
                  </a:moveTo>
                  <a:cubicBezTo>
                    <a:pt x="106" y="69"/>
                    <a:pt x="111" y="72"/>
                    <a:pt x="114" y="76"/>
                  </a:cubicBezTo>
                  <a:cubicBezTo>
                    <a:pt x="117" y="80"/>
                    <a:pt x="118" y="84"/>
                    <a:pt x="117" y="88"/>
                  </a:cubicBezTo>
                  <a:cubicBezTo>
                    <a:pt x="115" y="93"/>
                    <a:pt x="114" y="97"/>
                    <a:pt x="109" y="100"/>
                  </a:cubicBezTo>
                  <a:cubicBezTo>
                    <a:pt x="105" y="103"/>
                    <a:pt x="101" y="105"/>
                    <a:pt x="97" y="105"/>
                  </a:cubicBezTo>
                  <a:cubicBezTo>
                    <a:pt x="92" y="105"/>
                    <a:pt x="87" y="101"/>
                    <a:pt x="85" y="97"/>
                  </a:cubicBezTo>
                  <a:cubicBezTo>
                    <a:pt x="83" y="93"/>
                    <a:pt x="83" y="89"/>
                    <a:pt x="83" y="85"/>
                  </a:cubicBezTo>
                  <a:cubicBezTo>
                    <a:pt x="84" y="80"/>
                    <a:pt x="86" y="76"/>
                    <a:pt x="90" y="73"/>
                  </a:cubicBezTo>
                  <a:cubicBezTo>
                    <a:pt x="94" y="70"/>
                    <a:pt x="99" y="69"/>
                    <a:pt x="101" y="69"/>
                  </a:cubicBezTo>
                  <a:close/>
                  <a:moveTo>
                    <a:pt x="102" y="0"/>
                  </a:moveTo>
                  <a:cubicBezTo>
                    <a:pt x="83" y="0"/>
                    <a:pt x="64" y="6"/>
                    <a:pt x="48" y="18"/>
                  </a:cubicBezTo>
                  <a:cubicBezTo>
                    <a:pt x="10" y="47"/>
                    <a:pt x="1" y="101"/>
                    <a:pt x="29" y="139"/>
                  </a:cubicBezTo>
                  <a:cubicBezTo>
                    <a:pt x="45" y="162"/>
                    <a:pt x="69" y="174"/>
                    <a:pt x="98" y="174"/>
                  </a:cubicBezTo>
                  <a:cubicBezTo>
                    <a:pt x="117" y="174"/>
                    <a:pt x="135" y="167"/>
                    <a:pt x="151" y="155"/>
                  </a:cubicBezTo>
                  <a:cubicBezTo>
                    <a:pt x="190" y="126"/>
                    <a:pt x="199" y="72"/>
                    <a:pt x="171" y="33"/>
                  </a:cubicBezTo>
                  <a:cubicBezTo>
                    <a:pt x="155" y="12"/>
                    <a:pt x="129" y="0"/>
                    <a:pt x="10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8"/>
            <p:cNvSpPr/>
            <p:nvPr/>
          </p:nvSpPr>
          <p:spPr>
            <a:xfrm>
              <a:off x="4353751" y="5090442"/>
              <a:ext cx="8625" cy="7944"/>
            </a:xfrm>
            <a:custGeom>
              <a:avLst/>
              <a:gdLst/>
              <a:ahLst/>
              <a:cxnLst/>
              <a:rect l="l" t="t" r="r" b="b"/>
              <a:pathLst>
                <a:path w="190" h="175" extrusionOk="0">
                  <a:moveTo>
                    <a:pt x="101" y="70"/>
                  </a:moveTo>
                  <a:cubicBezTo>
                    <a:pt x="106" y="70"/>
                    <a:pt x="110" y="73"/>
                    <a:pt x="114" y="77"/>
                  </a:cubicBezTo>
                  <a:cubicBezTo>
                    <a:pt x="120" y="84"/>
                    <a:pt x="119" y="94"/>
                    <a:pt x="110" y="101"/>
                  </a:cubicBezTo>
                  <a:cubicBezTo>
                    <a:pt x="106" y="104"/>
                    <a:pt x="102" y="106"/>
                    <a:pt x="98" y="106"/>
                  </a:cubicBezTo>
                  <a:cubicBezTo>
                    <a:pt x="93" y="106"/>
                    <a:pt x="89" y="102"/>
                    <a:pt x="87" y="98"/>
                  </a:cubicBezTo>
                  <a:cubicBezTo>
                    <a:pt x="79" y="90"/>
                    <a:pt x="82" y="80"/>
                    <a:pt x="89" y="74"/>
                  </a:cubicBezTo>
                  <a:cubicBezTo>
                    <a:pt x="93" y="71"/>
                    <a:pt x="95" y="70"/>
                    <a:pt x="101" y="70"/>
                  </a:cubicBezTo>
                  <a:close/>
                  <a:moveTo>
                    <a:pt x="102" y="0"/>
                  </a:moveTo>
                  <a:cubicBezTo>
                    <a:pt x="83" y="0"/>
                    <a:pt x="64" y="6"/>
                    <a:pt x="48" y="17"/>
                  </a:cubicBezTo>
                  <a:cubicBezTo>
                    <a:pt x="9" y="47"/>
                    <a:pt x="0" y="101"/>
                    <a:pt x="29" y="140"/>
                  </a:cubicBezTo>
                  <a:cubicBezTo>
                    <a:pt x="44" y="161"/>
                    <a:pt x="69" y="175"/>
                    <a:pt x="96" y="175"/>
                  </a:cubicBezTo>
                  <a:cubicBezTo>
                    <a:pt x="116" y="175"/>
                    <a:pt x="135" y="168"/>
                    <a:pt x="151" y="156"/>
                  </a:cubicBezTo>
                  <a:cubicBezTo>
                    <a:pt x="171" y="142"/>
                    <a:pt x="183" y="121"/>
                    <a:pt x="187" y="97"/>
                  </a:cubicBezTo>
                  <a:cubicBezTo>
                    <a:pt x="189" y="74"/>
                    <a:pt x="184" y="52"/>
                    <a:pt x="171" y="33"/>
                  </a:cubicBezTo>
                  <a:cubicBezTo>
                    <a:pt x="155" y="12"/>
                    <a:pt x="128" y="0"/>
                    <a:pt x="10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8"/>
            <p:cNvSpPr/>
            <p:nvPr/>
          </p:nvSpPr>
          <p:spPr>
            <a:xfrm>
              <a:off x="4338407" y="5101972"/>
              <a:ext cx="9079" cy="7899"/>
            </a:xfrm>
            <a:custGeom>
              <a:avLst/>
              <a:gdLst/>
              <a:ahLst/>
              <a:cxnLst/>
              <a:rect l="l" t="t" r="r" b="b"/>
              <a:pathLst>
                <a:path w="200" h="174" extrusionOk="0">
                  <a:moveTo>
                    <a:pt x="101" y="69"/>
                  </a:moveTo>
                  <a:cubicBezTo>
                    <a:pt x="106" y="69"/>
                    <a:pt x="111" y="72"/>
                    <a:pt x="115" y="76"/>
                  </a:cubicBezTo>
                  <a:cubicBezTo>
                    <a:pt x="117" y="79"/>
                    <a:pt x="118" y="84"/>
                    <a:pt x="117" y="88"/>
                  </a:cubicBezTo>
                  <a:cubicBezTo>
                    <a:pt x="117" y="94"/>
                    <a:pt x="115" y="97"/>
                    <a:pt x="111" y="100"/>
                  </a:cubicBezTo>
                  <a:cubicBezTo>
                    <a:pt x="106" y="104"/>
                    <a:pt x="102" y="105"/>
                    <a:pt x="99" y="105"/>
                  </a:cubicBezTo>
                  <a:cubicBezTo>
                    <a:pt x="93" y="105"/>
                    <a:pt x="89" y="101"/>
                    <a:pt x="87" y="97"/>
                  </a:cubicBezTo>
                  <a:cubicBezTo>
                    <a:pt x="80" y="90"/>
                    <a:pt x="83" y="80"/>
                    <a:pt x="91" y="74"/>
                  </a:cubicBezTo>
                  <a:cubicBezTo>
                    <a:pt x="95" y="70"/>
                    <a:pt x="99" y="69"/>
                    <a:pt x="101" y="69"/>
                  </a:cubicBezTo>
                  <a:close/>
                  <a:moveTo>
                    <a:pt x="102" y="1"/>
                  </a:moveTo>
                  <a:cubicBezTo>
                    <a:pt x="83" y="1"/>
                    <a:pt x="63" y="7"/>
                    <a:pt x="47" y="19"/>
                  </a:cubicBezTo>
                  <a:cubicBezTo>
                    <a:pt x="9" y="48"/>
                    <a:pt x="1" y="102"/>
                    <a:pt x="29" y="141"/>
                  </a:cubicBezTo>
                  <a:cubicBezTo>
                    <a:pt x="45" y="162"/>
                    <a:pt x="69" y="174"/>
                    <a:pt x="98" y="174"/>
                  </a:cubicBezTo>
                  <a:cubicBezTo>
                    <a:pt x="117" y="174"/>
                    <a:pt x="136" y="167"/>
                    <a:pt x="152" y="155"/>
                  </a:cubicBezTo>
                  <a:cubicBezTo>
                    <a:pt x="190" y="126"/>
                    <a:pt x="199" y="70"/>
                    <a:pt x="170" y="33"/>
                  </a:cubicBezTo>
                  <a:cubicBezTo>
                    <a:pt x="154" y="12"/>
                    <a:pt x="128" y="1"/>
                    <a:pt x="10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8"/>
            <p:cNvSpPr/>
            <p:nvPr/>
          </p:nvSpPr>
          <p:spPr>
            <a:xfrm>
              <a:off x="4324925" y="5112731"/>
              <a:ext cx="8625" cy="7853"/>
            </a:xfrm>
            <a:custGeom>
              <a:avLst/>
              <a:gdLst/>
              <a:ahLst/>
              <a:cxnLst/>
              <a:rect l="l" t="t" r="r" b="b"/>
              <a:pathLst>
                <a:path w="190" h="173" extrusionOk="0">
                  <a:moveTo>
                    <a:pt x="91" y="70"/>
                  </a:moveTo>
                  <a:cubicBezTo>
                    <a:pt x="97" y="70"/>
                    <a:pt x="101" y="73"/>
                    <a:pt x="103" y="75"/>
                  </a:cubicBezTo>
                  <a:cubicBezTo>
                    <a:pt x="108" y="81"/>
                    <a:pt x="107" y="94"/>
                    <a:pt x="99" y="99"/>
                  </a:cubicBezTo>
                  <a:cubicBezTo>
                    <a:pt x="95" y="102"/>
                    <a:pt x="91" y="103"/>
                    <a:pt x="87" y="103"/>
                  </a:cubicBezTo>
                  <a:cubicBezTo>
                    <a:pt x="83" y="103"/>
                    <a:pt x="78" y="101"/>
                    <a:pt x="75" y="97"/>
                  </a:cubicBezTo>
                  <a:cubicBezTo>
                    <a:pt x="72" y="95"/>
                    <a:pt x="71" y="91"/>
                    <a:pt x="72" y="85"/>
                  </a:cubicBezTo>
                  <a:cubicBezTo>
                    <a:pt x="72" y="81"/>
                    <a:pt x="75" y="76"/>
                    <a:pt x="80" y="74"/>
                  </a:cubicBezTo>
                  <a:cubicBezTo>
                    <a:pt x="83" y="70"/>
                    <a:pt x="87" y="70"/>
                    <a:pt x="91" y="70"/>
                  </a:cubicBezTo>
                  <a:close/>
                  <a:moveTo>
                    <a:pt x="92" y="0"/>
                  </a:moveTo>
                  <a:cubicBezTo>
                    <a:pt x="72" y="0"/>
                    <a:pt x="53" y="6"/>
                    <a:pt x="37" y="18"/>
                  </a:cubicBezTo>
                  <a:cubicBezTo>
                    <a:pt x="18" y="33"/>
                    <a:pt x="6" y="55"/>
                    <a:pt x="3" y="79"/>
                  </a:cubicBezTo>
                  <a:cubicBezTo>
                    <a:pt x="1" y="101"/>
                    <a:pt x="7" y="123"/>
                    <a:pt x="22" y="141"/>
                  </a:cubicBezTo>
                  <a:cubicBezTo>
                    <a:pt x="36" y="162"/>
                    <a:pt x="61" y="173"/>
                    <a:pt x="87" y="173"/>
                  </a:cubicBezTo>
                  <a:cubicBezTo>
                    <a:pt x="107" y="173"/>
                    <a:pt x="127" y="166"/>
                    <a:pt x="143" y="154"/>
                  </a:cubicBezTo>
                  <a:cubicBezTo>
                    <a:pt x="181" y="123"/>
                    <a:pt x="189" y="70"/>
                    <a:pt x="160" y="32"/>
                  </a:cubicBezTo>
                  <a:cubicBezTo>
                    <a:pt x="144" y="11"/>
                    <a:pt x="118"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8"/>
            <p:cNvSpPr/>
            <p:nvPr/>
          </p:nvSpPr>
          <p:spPr>
            <a:xfrm>
              <a:off x="4345307" y="5270706"/>
              <a:ext cx="9170" cy="7944"/>
            </a:xfrm>
            <a:custGeom>
              <a:avLst/>
              <a:gdLst/>
              <a:ahLst/>
              <a:cxnLst/>
              <a:rect l="l" t="t" r="r" b="b"/>
              <a:pathLst>
                <a:path w="202" h="175" extrusionOk="0">
                  <a:moveTo>
                    <a:pt x="100" y="70"/>
                  </a:moveTo>
                  <a:cubicBezTo>
                    <a:pt x="102" y="70"/>
                    <a:pt x="106" y="71"/>
                    <a:pt x="109" y="73"/>
                  </a:cubicBezTo>
                  <a:cubicBezTo>
                    <a:pt x="113" y="75"/>
                    <a:pt x="117" y="79"/>
                    <a:pt x="118" y="83"/>
                  </a:cubicBezTo>
                  <a:cubicBezTo>
                    <a:pt x="120" y="87"/>
                    <a:pt x="118" y="91"/>
                    <a:pt x="117" y="95"/>
                  </a:cubicBezTo>
                  <a:cubicBezTo>
                    <a:pt x="115" y="100"/>
                    <a:pt x="109" y="102"/>
                    <a:pt x="102" y="102"/>
                  </a:cubicBezTo>
                  <a:cubicBezTo>
                    <a:pt x="100" y="102"/>
                    <a:pt x="96" y="101"/>
                    <a:pt x="94" y="100"/>
                  </a:cubicBezTo>
                  <a:cubicBezTo>
                    <a:pt x="88" y="99"/>
                    <a:pt x="85" y="95"/>
                    <a:pt x="84" y="90"/>
                  </a:cubicBezTo>
                  <a:cubicBezTo>
                    <a:pt x="83" y="85"/>
                    <a:pt x="84" y="81"/>
                    <a:pt x="85" y="78"/>
                  </a:cubicBezTo>
                  <a:cubicBezTo>
                    <a:pt x="88" y="73"/>
                    <a:pt x="94" y="70"/>
                    <a:pt x="100" y="70"/>
                  </a:cubicBezTo>
                  <a:close/>
                  <a:moveTo>
                    <a:pt x="101" y="1"/>
                  </a:moveTo>
                  <a:cubicBezTo>
                    <a:pt x="70" y="1"/>
                    <a:pt x="40" y="17"/>
                    <a:pt x="25" y="43"/>
                  </a:cubicBezTo>
                  <a:cubicBezTo>
                    <a:pt x="1" y="84"/>
                    <a:pt x="17" y="138"/>
                    <a:pt x="59" y="162"/>
                  </a:cubicBezTo>
                  <a:cubicBezTo>
                    <a:pt x="73" y="170"/>
                    <a:pt x="88" y="174"/>
                    <a:pt x="104" y="174"/>
                  </a:cubicBezTo>
                  <a:cubicBezTo>
                    <a:pt x="136" y="174"/>
                    <a:pt x="163" y="157"/>
                    <a:pt x="179" y="131"/>
                  </a:cubicBezTo>
                  <a:cubicBezTo>
                    <a:pt x="201" y="90"/>
                    <a:pt x="185" y="37"/>
                    <a:pt x="143" y="12"/>
                  </a:cubicBezTo>
                  <a:cubicBezTo>
                    <a:pt x="130" y="4"/>
                    <a:pt x="116" y="1"/>
                    <a:pt x="10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8"/>
            <p:cNvSpPr/>
            <p:nvPr/>
          </p:nvSpPr>
          <p:spPr>
            <a:xfrm>
              <a:off x="4360605" y="5279512"/>
              <a:ext cx="8716" cy="7944"/>
            </a:xfrm>
            <a:custGeom>
              <a:avLst/>
              <a:gdLst/>
              <a:ahLst/>
              <a:cxnLst/>
              <a:rect l="l" t="t" r="r" b="b"/>
              <a:pathLst>
                <a:path w="192" h="175" extrusionOk="0">
                  <a:moveTo>
                    <a:pt x="99" y="70"/>
                  </a:moveTo>
                  <a:cubicBezTo>
                    <a:pt x="101" y="70"/>
                    <a:pt x="106" y="71"/>
                    <a:pt x="108" y="72"/>
                  </a:cubicBezTo>
                  <a:cubicBezTo>
                    <a:pt x="116" y="77"/>
                    <a:pt x="120" y="88"/>
                    <a:pt x="115" y="95"/>
                  </a:cubicBezTo>
                  <a:cubicBezTo>
                    <a:pt x="112" y="100"/>
                    <a:pt x="107" y="102"/>
                    <a:pt x="100" y="102"/>
                  </a:cubicBezTo>
                  <a:cubicBezTo>
                    <a:pt x="96" y="102"/>
                    <a:pt x="94" y="101"/>
                    <a:pt x="91" y="100"/>
                  </a:cubicBezTo>
                  <a:cubicBezTo>
                    <a:pt x="85" y="96"/>
                    <a:pt x="80" y="86"/>
                    <a:pt x="86" y="77"/>
                  </a:cubicBezTo>
                  <a:cubicBezTo>
                    <a:pt x="89" y="72"/>
                    <a:pt x="94" y="70"/>
                    <a:pt x="99" y="70"/>
                  </a:cubicBezTo>
                  <a:close/>
                  <a:moveTo>
                    <a:pt x="99" y="0"/>
                  </a:moveTo>
                  <a:cubicBezTo>
                    <a:pt x="69" y="0"/>
                    <a:pt x="39" y="16"/>
                    <a:pt x="23" y="42"/>
                  </a:cubicBezTo>
                  <a:cubicBezTo>
                    <a:pt x="0" y="82"/>
                    <a:pt x="14" y="135"/>
                    <a:pt x="55" y="160"/>
                  </a:cubicBezTo>
                  <a:cubicBezTo>
                    <a:pt x="70" y="169"/>
                    <a:pt x="86" y="174"/>
                    <a:pt x="101" y="174"/>
                  </a:cubicBezTo>
                  <a:cubicBezTo>
                    <a:pt x="132" y="174"/>
                    <a:pt x="159" y="158"/>
                    <a:pt x="175" y="133"/>
                  </a:cubicBezTo>
                  <a:cubicBezTo>
                    <a:pt x="187" y="114"/>
                    <a:pt x="191" y="91"/>
                    <a:pt x="186" y="70"/>
                  </a:cubicBezTo>
                  <a:cubicBezTo>
                    <a:pt x="181" y="45"/>
                    <a:pt x="165" y="24"/>
                    <a:pt x="144" y="13"/>
                  </a:cubicBezTo>
                  <a:cubicBezTo>
                    <a:pt x="130" y="4"/>
                    <a:pt x="114" y="0"/>
                    <a:pt x="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8"/>
            <p:cNvSpPr/>
            <p:nvPr/>
          </p:nvSpPr>
          <p:spPr>
            <a:xfrm>
              <a:off x="4377356" y="5289544"/>
              <a:ext cx="8216" cy="7853"/>
            </a:xfrm>
            <a:custGeom>
              <a:avLst/>
              <a:gdLst/>
              <a:ahLst/>
              <a:cxnLst/>
              <a:rect l="l" t="t" r="r" b="b"/>
              <a:pathLst>
                <a:path w="181" h="173" extrusionOk="0">
                  <a:moveTo>
                    <a:pt x="90" y="70"/>
                  </a:moveTo>
                  <a:cubicBezTo>
                    <a:pt x="94" y="70"/>
                    <a:pt x="96" y="71"/>
                    <a:pt x="100" y="72"/>
                  </a:cubicBezTo>
                  <a:cubicBezTo>
                    <a:pt x="104" y="75"/>
                    <a:pt x="107" y="80"/>
                    <a:pt x="108" y="83"/>
                  </a:cubicBezTo>
                  <a:cubicBezTo>
                    <a:pt x="110" y="87"/>
                    <a:pt x="108" y="91"/>
                    <a:pt x="107" y="95"/>
                  </a:cubicBezTo>
                  <a:cubicBezTo>
                    <a:pt x="103" y="100"/>
                    <a:pt x="98" y="102"/>
                    <a:pt x="92" y="102"/>
                  </a:cubicBezTo>
                  <a:cubicBezTo>
                    <a:pt x="89" y="102"/>
                    <a:pt x="86" y="102"/>
                    <a:pt x="84" y="101"/>
                  </a:cubicBezTo>
                  <a:cubicBezTo>
                    <a:pt x="75" y="95"/>
                    <a:pt x="71" y="85"/>
                    <a:pt x="76" y="78"/>
                  </a:cubicBezTo>
                  <a:cubicBezTo>
                    <a:pt x="79" y="74"/>
                    <a:pt x="85" y="70"/>
                    <a:pt x="90" y="70"/>
                  </a:cubicBezTo>
                  <a:close/>
                  <a:moveTo>
                    <a:pt x="90" y="0"/>
                  </a:moveTo>
                  <a:cubicBezTo>
                    <a:pt x="60" y="0"/>
                    <a:pt x="31" y="15"/>
                    <a:pt x="16" y="40"/>
                  </a:cubicBezTo>
                  <a:cubicBezTo>
                    <a:pt x="5" y="59"/>
                    <a:pt x="0" y="82"/>
                    <a:pt x="6" y="104"/>
                  </a:cubicBezTo>
                  <a:cubicBezTo>
                    <a:pt x="11" y="128"/>
                    <a:pt x="26" y="146"/>
                    <a:pt x="45" y="160"/>
                  </a:cubicBezTo>
                  <a:cubicBezTo>
                    <a:pt x="59" y="169"/>
                    <a:pt x="75" y="172"/>
                    <a:pt x="92" y="172"/>
                  </a:cubicBezTo>
                  <a:cubicBezTo>
                    <a:pt x="123" y="172"/>
                    <a:pt x="150" y="159"/>
                    <a:pt x="165" y="133"/>
                  </a:cubicBezTo>
                  <a:cubicBezTo>
                    <a:pt x="176" y="113"/>
                    <a:pt x="181" y="91"/>
                    <a:pt x="175" y="69"/>
                  </a:cubicBezTo>
                  <a:cubicBezTo>
                    <a:pt x="171" y="45"/>
                    <a:pt x="156" y="25"/>
                    <a:pt x="136" y="13"/>
                  </a:cubicBezTo>
                  <a:cubicBezTo>
                    <a:pt x="122" y="4"/>
                    <a:pt x="106" y="0"/>
                    <a:pt x="9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8"/>
            <p:cNvSpPr/>
            <p:nvPr/>
          </p:nvSpPr>
          <p:spPr>
            <a:xfrm>
              <a:off x="4391837" y="5298805"/>
              <a:ext cx="8716" cy="7899"/>
            </a:xfrm>
            <a:custGeom>
              <a:avLst/>
              <a:gdLst/>
              <a:ahLst/>
              <a:cxnLst/>
              <a:rect l="l" t="t" r="r" b="b"/>
              <a:pathLst>
                <a:path w="192" h="174" extrusionOk="0">
                  <a:moveTo>
                    <a:pt x="100" y="71"/>
                  </a:moveTo>
                  <a:cubicBezTo>
                    <a:pt x="104" y="71"/>
                    <a:pt x="107" y="72"/>
                    <a:pt x="109" y="73"/>
                  </a:cubicBezTo>
                  <a:cubicBezTo>
                    <a:pt x="118" y="78"/>
                    <a:pt x="121" y="89"/>
                    <a:pt x="116" y="97"/>
                  </a:cubicBezTo>
                  <a:cubicBezTo>
                    <a:pt x="114" y="101"/>
                    <a:pt x="109" y="103"/>
                    <a:pt x="104" y="103"/>
                  </a:cubicBezTo>
                  <a:cubicBezTo>
                    <a:pt x="100" y="103"/>
                    <a:pt x="97" y="102"/>
                    <a:pt x="94" y="100"/>
                  </a:cubicBezTo>
                  <a:cubicBezTo>
                    <a:pt x="86" y="95"/>
                    <a:pt x="82" y="84"/>
                    <a:pt x="87" y="77"/>
                  </a:cubicBezTo>
                  <a:cubicBezTo>
                    <a:pt x="89" y="73"/>
                    <a:pt x="95" y="71"/>
                    <a:pt x="100" y="71"/>
                  </a:cubicBezTo>
                  <a:close/>
                  <a:moveTo>
                    <a:pt x="101" y="0"/>
                  </a:moveTo>
                  <a:cubicBezTo>
                    <a:pt x="72" y="0"/>
                    <a:pt x="42" y="14"/>
                    <a:pt x="26" y="40"/>
                  </a:cubicBezTo>
                  <a:cubicBezTo>
                    <a:pt x="1" y="79"/>
                    <a:pt x="15" y="134"/>
                    <a:pt x="56" y="160"/>
                  </a:cubicBezTo>
                  <a:cubicBezTo>
                    <a:pt x="70" y="169"/>
                    <a:pt x="85" y="173"/>
                    <a:pt x="103" y="173"/>
                  </a:cubicBezTo>
                  <a:cubicBezTo>
                    <a:pt x="133" y="173"/>
                    <a:pt x="159" y="158"/>
                    <a:pt x="176" y="134"/>
                  </a:cubicBezTo>
                  <a:cubicBezTo>
                    <a:pt x="188" y="114"/>
                    <a:pt x="192" y="90"/>
                    <a:pt x="185" y="68"/>
                  </a:cubicBezTo>
                  <a:cubicBezTo>
                    <a:pt x="182" y="45"/>
                    <a:pt x="167" y="25"/>
                    <a:pt x="147" y="14"/>
                  </a:cubicBezTo>
                  <a:cubicBezTo>
                    <a:pt x="133" y="5"/>
                    <a:pt x="117" y="0"/>
                    <a:pt x="10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8"/>
            <p:cNvSpPr/>
            <p:nvPr/>
          </p:nvSpPr>
          <p:spPr>
            <a:xfrm>
              <a:off x="4408088" y="5309064"/>
              <a:ext cx="8716" cy="7853"/>
            </a:xfrm>
            <a:custGeom>
              <a:avLst/>
              <a:gdLst/>
              <a:ahLst/>
              <a:cxnLst/>
              <a:rect l="l" t="t" r="r" b="b"/>
              <a:pathLst>
                <a:path w="192" h="173" extrusionOk="0">
                  <a:moveTo>
                    <a:pt x="98" y="69"/>
                  </a:moveTo>
                  <a:cubicBezTo>
                    <a:pt x="103" y="69"/>
                    <a:pt x="105" y="71"/>
                    <a:pt x="109" y="73"/>
                  </a:cubicBezTo>
                  <a:cubicBezTo>
                    <a:pt x="116" y="78"/>
                    <a:pt x="120" y="88"/>
                    <a:pt x="115" y="95"/>
                  </a:cubicBezTo>
                  <a:cubicBezTo>
                    <a:pt x="112" y="99"/>
                    <a:pt x="106" y="102"/>
                    <a:pt x="101" y="102"/>
                  </a:cubicBezTo>
                  <a:cubicBezTo>
                    <a:pt x="98" y="102"/>
                    <a:pt x="95" y="101"/>
                    <a:pt x="92" y="99"/>
                  </a:cubicBezTo>
                  <a:cubicBezTo>
                    <a:pt x="88" y="98"/>
                    <a:pt x="85" y="94"/>
                    <a:pt x="84" y="88"/>
                  </a:cubicBezTo>
                  <a:cubicBezTo>
                    <a:pt x="83" y="84"/>
                    <a:pt x="84" y="80"/>
                    <a:pt x="85" y="77"/>
                  </a:cubicBezTo>
                  <a:cubicBezTo>
                    <a:pt x="88" y="73"/>
                    <a:pt x="93" y="69"/>
                    <a:pt x="98" y="69"/>
                  </a:cubicBezTo>
                  <a:close/>
                  <a:moveTo>
                    <a:pt x="99" y="0"/>
                  </a:moveTo>
                  <a:cubicBezTo>
                    <a:pt x="70" y="0"/>
                    <a:pt x="42" y="14"/>
                    <a:pt x="26" y="38"/>
                  </a:cubicBezTo>
                  <a:cubicBezTo>
                    <a:pt x="0" y="78"/>
                    <a:pt x="14" y="132"/>
                    <a:pt x="53" y="158"/>
                  </a:cubicBezTo>
                  <a:cubicBezTo>
                    <a:pt x="68" y="167"/>
                    <a:pt x="85" y="173"/>
                    <a:pt x="103" y="173"/>
                  </a:cubicBezTo>
                  <a:cubicBezTo>
                    <a:pt x="131" y="173"/>
                    <a:pt x="159" y="158"/>
                    <a:pt x="174" y="135"/>
                  </a:cubicBezTo>
                  <a:cubicBezTo>
                    <a:pt x="187" y="116"/>
                    <a:pt x="191" y="93"/>
                    <a:pt x="187" y="69"/>
                  </a:cubicBezTo>
                  <a:cubicBezTo>
                    <a:pt x="182" y="47"/>
                    <a:pt x="167" y="27"/>
                    <a:pt x="147" y="15"/>
                  </a:cubicBezTo>
                  <a:cubicBezTo>
                    <a:pt x="133" y="5"/>
                    <a:pt x="116" y="0"/>
                    <a:pt x="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8"/>
            <p:cNvSpPr/>
            <p:nvPr/>
          </p:nvSpPr>
          <p:spPr>
            <a:xfrm>
              <a:off x="4422842" y="5318824"/>
              <a:ext cx="8625" cy="7853"/>
            </a:xfrm>
            <a:custGeom>
              <a:avLst/>
              <a:gdLst/>
              <a:ahLst/>
              <a:cxnLst/>
              <a:rect l="l" t="t" r="r" b="b"/>
              <a:pathLst>
                <a:path w="190" h="173" extrusionOk="0">
                  <a:moveTo>
                    <a:pt x="97" y="70"/>
                  </a:moveTo>
                  <a:cubicBezTo>
                    <a:pt x="101" y="70"/>
                    <a:pt x="103" y="71"/>
                    <a:pt x="108" y="74"/>
                  </a:cubicBezTo>
                  <a:cubicBezTo>
                    <a:pt x="112" y="76"/>
                    <a:pt x="114" y="80"/>
                    <a:pt x="116" y="85"/>
                  </a:cubicBezTo>
                  <a:cubicBezTo>
                    <a:pt x="116" y="88"/>
                    <a:pt x="116" y="92"/>
                    <a:pt x="113" y="97"/>
                  </a:cubicBezTo>
                  <a:cubicBezTo>
                    <a:pt x="110" y="101"/>
                    <a:pt x="104" y="104"/>
                    <a:pt x="98" y="104"/>
                  </a:cubicBezTo>
                  <a:cubicBezTo>
                    <a:pt x="95" y="104"/>
                    <a:pt x="92" y="103"/>
                    <a:pt x="90" y="101"/>
                  </a:cubicBezTo>
                  <a:cubicBezTo>
                    <a:pt x="81" y="95"/>
                    <a:pt x="79" y="84"/>
                    <a:pt x="85" y="76"/>
                  </a:cubicBezTo>
                  <a:cubicBezTo>
                    <a:pt x="87" y="73"/>
                    <a:pt x="92" y="70"/>
                    <a:pt x="97" y="70"/>
                  </a:cubicBezTo>
                  <a:close/>
                  <a:moveTo>
                    <a:pt x="97" y="1"/>
                  </a:moveTo>
                  <a:cubicBezTo>
                    <a:pt x="69" y="1"/>
                    <a:pt x="42" y="13"/>
                    <a:pt x="27" y="37"/>
                  </a:cubicBezTo>
                  <a:cubicBezTo>
                    <a:pt x="0" y="76"/>
                    <a:pt x="11" y="129"/>
                    <a:pt x="51" y="157"/>
                  </a:cubicBezTo>
                  <a:cubicBezTo>
                    <a:pt x="66" y="168"/>
                    <a:pt x="85" y="173"/>
                    <a:pt x="102" y="173"/>
                  </a:cubicBezTo>
                  <a:cubicBezTo>
                    <a:pt x="132" y="173"/>
                    <a:pt x="158" y="159"/>
                    <a:pt x="172" y="136"/>
                  </a:cubicBezTo>
                  <a:cubicBezTo>
                    <a:pt x="186" y="117"/>
                    <a:pt x="190" y="95"/>
                    <a:pt x="186" y="73"/>
                  </a:cubicBezTo>
                  <a:cubicBezTo>
                    <a:pt x="180" y="49"/>
                    <a:pt x="168" y="28"/>
                    <a:pt x="148" y="16"/>
                  </a:cubicBezTo>
                  <a:cubicBezTo>
                    <a:pt x="132" y="6"/>
                    <a:pt x="115" y="1"/>
                    <a:pt x="9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8"/>
            <p:cNvSpPr/>
            <p:nvPr/>
          </p:nvSpPr>
          <p:spPr>
            <a:xfrm>
              <a:off x="4510681" y="5411975"/>
              <a:ext cx="8625" cy="8080"/>
            </a:xfrm>
            <a:custGeom>
              <a:avLst/>
              <a:gdLst/>
              <a:ahLst/>
              <a:cxnLst/>
              <a:rect l="l" t="t" r="r" b="b"/>
              <a:pathLst>
                <a:path w="190" h="178" extrusionOk="0">
                  <a:moveTo>
                    <a:pt x="97" y="72"/>
                  </a:moveTo>
                  <a:cubicBezTo>
                    <a:pt x="104" y="72"/>
                    <a:pt x="109" y="75"/>
                    <a:pt x="113" y="82"/>
                  </a:cubicBezTo>
                  <a:cubicBezTo>
                    <a:pt x="116" y="86"/>
                    <a:pt x="116" y="90"/>
                    <a:pt x="115" y="95"/>
                  </a:cubicBezTo>
                  <a:cubicBezTo>
                    <a:pt x="113" y="99"/>
                    <a:pt x="111" y="103"/>
                    <a:pt x="107" y="105"/>
                  </a:cubicBezTo>
                  <a:cubicBezTo>
                    <a:pt x="105" y="106"/>
                    <a:pt x="102" y="106"/>
                    <a:pt x="100" y="106"/>
                  </a:cubicBezTo>
                  <a:cubicBezTo>
                    <a:pt x="94" y="106"/>
                    <a:pt x="88" y="102"/>
                    <a:pt x="85" y="96"/>
                  </a:cubicBezTo>
                  <a:cubicBezTo>
                    <a:pt x="79" y="88"/>
                    <a:pt x="83" y="78"/>
                    <a:pt x="91" y="73"/>
                  </a:cubicBezTo>
                  <a:cubicBezTo>
                    <a:pt x="93" y="72"/>
                    <a:pt x="95" y="72"/>
                    <a:pt x="97" y="72"/>
                  </a:cubicBezTo>
                  <a:close/>
                  <a:moveTo>
                    <a:pt x="96" y="1"/>
                  </a:moveTo>
                  <a:cubicBezTo>
                    <a:pt x="82" y="1"/>
                    <a:pt x="69" y="4"/>
                    <a:pt x="57" y="11"/>
                  </a:cubicBezTo>
                  <a:cubicBezTo>
                    <a:pt x="16" y="33"/>
                    <a:pt x="0" y="88"/>
                    <a:pt x="23" y="130"/>
                  </a:cubicBezTo>
                  <a:cubicBezTo>
                    <a:pt x="39" y="158"/>
                    <a:pt x="70" y="177"/>
                    <a:pt x="102" y="177"/>
                  </a:cubicBezTo>
                  <a:cubicBezTo>
                    <a:pt x="115" y="177"/>
                    <a:pt x="128" y="174"/>
                    <a:pt x="142" y="168"/>
                  </a:cubicBezTo>
                  <a:cubicBezTo>
                    <a:pt x="161" y="157"/>
                    <a:pt x="175" y="140"/>
                    <a:pt x="182" y="117"/>
                  </a:cubicBezTo>
                  <a:cubicBezTo>
                    <a:pt x="189" y="95"/>
                    <a:pt x="186" y="70"/>
                    <a:pt x="175" y="49"/>
                  </a:cubicBezTo>
                  <a:cubicBezTo>
                    <a:pt x="159" y="18"/>
                    <a:pt x="127" y="1"/>
                    <a:pt x="9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8"/>
            <p:cNvSpPr/>
            <p:nvPr/>
          </p:nvSpPr>
          <p:spPr>
            <a:xfrm>
              <a:off x="4518444" y="5427818"/>
              <a:ext cx="8534" cy="8035"/>
            </a:xfrm>
            <a:custGeom>
              <a:avLst/>
              <a:gdLst/>
              <a:ahLst/>
              <a:cxnLst/>
              <a:rect l="l" t="t" r="r" b="b"/>
              <a:pathLst>
                <a:path w="188" h="177" extrusionOk="0">
                  <a:moveTo>
                    <a:pt x="98" y="72"/>
                  </a:moveTo>
                  <a:cubicBezTo>
                    <a:pt x="105" y="72"/>
                    <a:pt x="111" y="75"/>
                    <a:pt x="114" y="82"/>
                  </a:cubicBezTo>
                  <a:cubicBezTo>
                    <a:pt x="115" y="87"/>
                    <a:pt x="116" y="92"/>
                    <a:pt x="114" y="95"/>
                  </a:cubicBezTo>
                  <a:cubicBezTo>
                    <a:pt x="112" y="99"/>
                    <a:pt x="110" y="102"/>
                    <a:pt x="106" y="105"/>
                  </a:cubicBezTo>
                  <a:cubicBezTo>
                    <a:pt x="104" y="106"/>
                    <a:pt x="102" y="106"/>
                    <a:pt x="100" y="106"/>
                  </a:cubicBezTo>
                  <a:cubicBezTo>
                    <a:pt x="93" y="106"/>
                    <a:pt x="87" y="101"/>
                    <a:pt x="83" y="95"/>
                  </a:cubicBezTo>
                  <a:cubicBezTo>
                    <a:pt x="79" y="87"/>
                    <a:pt x="83" y="77"/>
                    <a:pt x="91" y="73"/>
                  </a:cubicBezTo>
                  <a:cubicBezTo>
                    <a:pt x="93" y="72"/>
                    <a:pt x="95" y="72"/>
                    <a:pt x="98" y="72"/>
                  </a:cubicBezTo>
                  <a:close/>
                  <a:moveTo>
                    <a:pt x="95" y="1"/>
                  </a:moveTo>
                  <a:cubicBezTo>
                    <a:pt x="84" y="1"/>
                    <a:pt x="73" y="3"/>
                    <a:pt x="62" y="8"/>
                  </a:cubicBezTo>
                  <a:cubicBezTo>
                    <a:pt x="19" y="27"/>
                    <a:pt x="0" y="78"/>
                    <a:pt x="20" y="124"/>
                  </a:cubicBezTo>
                  <a:cubicBezTo>
                    <a:pt x="35" y="155"/>
                    <a:pt x="67" y="176"/>
                    <a:pt x="100" y="176"/>
                  </a:cubicBezTo>
                  <a:cubicBezTo>
                    <a:pt x="112" y="176"/>
                    <a:pt x="124" y="173"/>
                    <a:pt x="133" y="169"/>
                  </a:cubicBezTo>
                  <a:cubicBezTo>
                    <a:pt x="155" y="160"/>
                    <a:pt x="170" y="145"/>
                    <a:pt x="178" y="124"/>
                  </a:cubicBezTo>
                  <a:cubicBezTo>
                    <a:pt x="188" y="100"/>
                    <a:pt x="186" y="76"/>
                    <a:pt x="177" y="53"/>
                  </a:cubicBezTo>
                  <a:cubicBezTo>
                    <a:pt x="162" y="21"/>
                    <a:pt x="128"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8"/>
            <p:cNvSpPr/>
            <p:nvPr/>
          </p:nvSpPr>
          <p:spPr>
            <a:xfrm>
              <a:off x="4525571" y="5445612"/>
              <a:ext cx="8443" cy="8035"/>
            </a:xfrm>
            <a:custGeom>
              <a:avLst/>
              <a:gdLst/>
              <a:ahLst/>
              <a:cxnLst/>
              <a:rect l="l" t="t" r="r" b="b"/>
              <a:pathLst>
                <a:path w="186" h="177" extrusionOk="0">
                  <a:moveTo>
                    <a:pt x="96" y="71"/>
                  </a:moveTo>
                  <a:cubicBezTo>
                    <a:pt x="104" y="71"/>
                    <a:pt x="110" y="76"/>
                    <a:pt x="112" y="83"/>
                  </a:cubicBezTo>
                  <a:cubicBezTo>
                    <a:pt x="115" y="92"/>
                    <a:pt x="111" y="102"/>
                    <a:pt x="104" y="106"/>
                  </a:cubicBezTo>
                  <a:cubicBezTo>
                    <a:pt x="102" y="106"/>
                    <a:pt x="101" y="106"/>
                    <a:pt x="100" y="106"/>
                  </a:cubicBezTo>
                  <a:cubicBezTo>
                    <a:pt x="92" y="106"/>
                    <a:pt x="84" y="102"/>
                    <a:pt x="81" y="95"/>
                  </a:cubicBezTo>
                  <a:cubicBezTo>
                    <a:pt x="79" y="86"/>
                    <a:pt x="84" y="75"/>
                    <a:pt x="96" y="71"/>
                  </a:cubicBezTo>
                  <a:close/>
                  <a:moveTo>
                    <a:pt x="95" y="1"/>
                  </a:moveTo>
                  <a:cubicBezTo>
                    <a:pt x="86" y="1"/>
                    <a:pt x="77" y="2"/>
                    <a:pt x="68" y="6"/>
                  </a:cubicBezTo>
                  <a:cubicBezTo>
                    <a:pt x="22" y="22"/>
                    <a:pt x="0" y="71"/>
                    <a:pt x="16" y="118"/>
                  </a:cubicBezTo>
                  <a:cubicBezTo>
                    <a:pt x="28" y="153"/>
                    <a:pt x="62" y="177"/>
                    <a:pt x="99" y="177"/>
                  </a:cubicBezTo>
                  <a:cubicBezTo>
                    <a:pt x="109" y="177"/>
                    <a:pt x="117" y="176"/>
                    <a:pt x="126" y="172"/>
                  </a:cubicBezTo>
                  <a:cubicBezTo>
                    <a:pt x="147" y="166"/>
                    <a:pt x="164" y="150"/>
                    <a:pt x="174" y="129"/>
                  </a:cubicBezTo>
                  <a:cubicBezTo>
                    <a:pt x="185" y="108"/>
                    <a:pt x="186" y="83"/>
                    <a:pt x="178" y="61"/>
                  </a:cubicBezTo>
                  <a:cubicBezTo>
                    <a:pt x="166" y="24"/>
                    <a:pt x="131"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8"/>
            <p:cNvSpPr/>
            <p:nvPr/>
          </p:nvSpPr>
          <p:spPr>
            <a:xfrm>
              <a:off x="4530836" y="5462454"/>
              <a:ext cx="8398" cy="7990"/>
            </a:xfrm>
            <a:custGeom>
              <a:avLst/>
              <a:gdLst/>
              <a:ahLst/>
              <a:cxnLst/>
              <a:rect l="l" t="t" r="r" b="b"/>
              <a:pathLst>
                <a:path w="185" h="176" extrusionOk="0">
                  <a:moveTo>
                    <a:pt x="95" y="69"/>
                  </a:moveTo>
                  <a:cubicBezTo>
                    <a:pt x="104" y="69"/>
                    <a:pt x="110" y="74"/>
                    <a:pt x="111" y="83"/>
                  </a:cubicBezTo>
                  <a:cubicBezTo>
                    <a:pt x="112" y="95"/>
                    <a:pt x="109" y="104"/>
                    <a:pt x="99" y="105"/>
                  </a:cubicBezTo>
                  <a:cubicBezTo>
                    <a:pt x="99" y="105"/>
                    <a:pt x="98" y="105"/>
                    <a:pt x="97" y="105"/>
                  </a:cubicBezTo>
                  <a:cubicBezTo>
                    <a:pt x="88" y="105"/>
                    <a:pt x="80" y="100"/>
                    <a:pt x="79" y="91"/>
                  </a:cubicBezTo>
                  <a:cubicBezTo>
                    <a:pt x="76" y="83"/>
                    <a:pt x="83" y="73"/>
                    <a:pt x="95" y="69"/>
                  </a:cubicBezTo>
                  <a:close/>
                  <a:moveTo>
                    <a:pt x="93" y="1"/>
                  </a:moveTo>
                  <a:cubicBezTo>
                    <a:pt x="86" y="1"/>
                    <a:pt x="78" y="2"/>
                    <a:pt x="71" y="4"/>
                  </a:cubicBezTo>
                  <a:cubicBezTo>
                    <a:pt x="27" y="15"/>
                    <a:pt x="0" y="64"/>
                    <a:pt x="12" y="110"/>
                  </a:cubicBezTo>
                  <a:cubicBezTo>
                    <a:pt x="22" y="149"/>
                    <a:pt x="57" y="176"/>
                    <a:pt x="96" y="176"/>
                  </a:cubicBezTo>
                  <a:cubicBezTo>
                    <a:pt x="103" y="176"/>
                    <a:pt x="110" y="175"/>
                    <a:pt x="116" y="174"/>
                  </a:cubicBezTo>
                  <a:cubicBezTo>
                    <a:pt x="138" y="168"/>
                    <a:pt x="157" y="154"/>
                    <a:pt x="169" y="134"/>
                  </a:cubicBezTo>
                  <a:cubicBezTo>
                    <a:pt x="181" y="112"/>
                    <a:pt x="185" y="89"/>
                    <a:pt x="178" y="65"/>
                  </a:cubicBezTo>
                  <a:cubicBezTo>
                    <a:pt x="167" y="28"/>
                    <a:pt x="131"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8"/>
            <p:cNvSpPr/>
            <p:nvPr/>
          </p:nvSpPr>
          <p:spPr>
            <a:xfrm>
              <a:off x="4534922" y="5481111"/>
              <a:ext cx="8398" cy="8126"/>
            </a:xfrm>
            <a:custGeom>
              <a:avLst/>
              <a:gdLst/>
              <a:ahLst/>
              <a:cxnLst/>
              <a:rect l="l" t="t" r="r" b="b"/>
              <a:pathLst>
                <a:path w="185" h="179" extrusionOk="0">
                  <a:moveTo>
                    <a:pt x="94" y="73"/>
                  </a:moveTo>
                  <a:cubicBezTo>
                    <a:pt x="101" y="73"/>
                    <a:pt x="109" y="79"/>
                    <a:pt x="110" y="86"/>
                  </a:cubicBezTo>
                  <a:cubicBezTo>
                    <a:pt x="111" y="92"/>
                    <a:pt x="111" y="96"/>
                    <a:pt x="106" y="100"/>
                  </a:cubicBezTo>
                  <a:cubicBezTo>
                    <a:pt x="105" y="102"/>
                    <a:pt x="101" y="105"/>
                    <a:pt x="96" y="106"/>
                  </a:cubicBezTo>
                  <a:lnTo>
                    <a:pt x="94" y="106"/>
                  </a:lnTo>
                  <a:cubicBezTo>
                    <a:pt x="85" y="106"/>
                    <a:pt x="79" y="100"/>
                    <a:pt x="78" y="92"/>
                  </a:cubicBezTo>
                  <a:cubicBezTo>
                    <a:pt x="76" y="86"/>
                    <a:pt x="78" y="82"/>
                    <a:pt x="80" y="79"/>
                  </a:cubicBezTo>
                  <a:cubicBezTo>
                    <a:pt x="83" y="75"/>
                    <a:pt x="85" y="73"/>
                    <a:pt x="94" y="73"/>
                  </a:cubicBezTo>
                  <a:close/>
                  <a:moveTo>
                    <a:pt x="92" y="1"/>
                  </a:moveTo>
                  <a:cubicBezTo>
                    <a:pt x="88" y="1"/>
                    <a:pt x="83" y="1"/>
                    <a:pt x="79" y="2"/>
                  </a:cubicBezTo>
                  <a:cubicBezTo>
                    <a:pt x="33" y="12"/>
                    <a:pt x="1" y="57"/>
                    <a:pt x="10" y="104"/>
                  </a:cubicBezTo>
                  <a:cubicBezTo>
                    <a:pt x="17" y="146"/>
                    <a:pt x="54" y="178"/>
                    <a:pt x="96" y="178"/>
                  </a:cubicBezTo>
                  <a:cubicBezTo>
                    <a:pt x="100" y="178"/>
                    <a:pt x="105" y="178"/>
                    <a:pt x="110" y="176"/>
                  </a:cubicBezTo>
                  <a:cubicBezTo>
                    <a:pt x="132" y="173"/>
                    <a:pt x="152" y="160"/>
                    <a:pt x="164" y="142"/>
                  </a:cubicBezTo>
                  <a:cubicBezTo>
                    <a:pt x="179" y="122"/>
                    <a:pt x="184" y="99"/>
                    <a:pt x="180" y="74"/>
                  </a:cubicBezTo>
                  <a:cubicBezTo>
                    <a:pt x="173" y="32"/>
                    <a:pt x="134"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8"/>
            <p:cNvSpPr/>
            <p:nvPr/>
          </p:nvSpPr>
          <p:spPr>
            <a:xfrm>
              <a:off x="4540687" y="5501857"/>
              <a:ext cx="1589" cy="2588"/>
            </a:xfrm>
            <a:custGeom>
              <a:avLst/>
              <a:gdLst/>
              <a:ahLst/>
              <a:cxnLst/>
              <a:rect l="l" t="t" r="r" b="b"/>
              <a:pathLst>
                <a:path w="35" h="57" extrusionOk="0">
                  <a:moveTo>
                    <a:pt x="17" y="1"/>
                  </a:moveTo>
                  <a:cubicBezTo>
                    <a:pt x="8" y="2"/>
                    <a:pt x="1" y="9"/>
                    <a:pt x="2" y="19"/>
                  </a:cubicBezTo>
                  <a:cubicBezTo>
                    <a:pt x="4" y="28"/>
                    <a:pt x="10" y="34"/>
                    <a:pt x="19" y="34"/>
                  </a:cubicBezTo>
                  <a:lnTo>
                    <a:pt x="19" y="56"/>
                  </a:lnTo>
                  <a:lnTo>
                    <a:pt x="21" y="34"/>
                  </a:lnTo>
                  <a:cubicBezTo>
                    <a:pt x="25" y="34"/>
                    <a:pt x="29" y="32"/>
                    <a:pt x="30" y="29"/>
                  </a:cubicBezTo>
                  <a:cubicBezTo>
                    <a:pt x="32" y="25"/>
                    <a:pt x="34" y="22"/>
                    <a:pt x="34" y="16"/>
                  </a:cubicBezTo>
                  <a:cubicBezTo>
                    <a:pt x="32" y="7"/>
                    <a:pt x="26" y="1"/>
                    <a:pt x="1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8"/>
            <p:cNvSpPr/>
            <p:nvPr/>
          </p:nvSpPr>
          <p:spPr>
            <a:xfrm>
              <a:off x="4538417" y="5517745"/>
              <a:ext cx="7808" cy="8080"/>
            </a:xfrm>
            <a:custGeom>
              <a:avLst/>
              <a:gdLst/>
              <a:ahLst/>
              <a:cxnLst/>
              <a:rect l="l" t="t" r="r" b="b"/>
              <a:pathLst>
                <a:path w="172" h="178" extrusionOk="0">
                  <a:moveTo>
                    <a:pt x="86" y="70"/>
                  </a:moveTo>
                  <a:cubicBezTo>
                    <a:pt x="96" y="70"/>
                    <a:pt x="102" y="79"/>
                    <a:pt x="102" y="88"/>
                  </a:cubicBezTo>
                  <a:cubicBezTo>
                    <a:pt x="102" y="97"/>
                    <a:pt x="96" y="105"/>
                    <a:pt x="86" y="105"/>
                  </a:cubicBezTo>
                  <a:cubicBezTo>
                    <a:pt x="86" y="105"/>
                    <a:pt x="85" y="105"/>
                    <a:pt x="85" y="105"/>
                  </a:cubicBezTo>
                  <a:cubicBezTo>
                    <a:pt x="78" y="105"/>
                    <a:pt x="71" y="98"/>
                    <a:pt x="71" y="88"/>
                  </a:cubicBezTo>
                  <a:cubicBezTo>
                    <a:pt x="71" y="79"/>
                    <a:pt x="77" y="70"/>
                    <a:pt x="86" y="70"/>
                  </a:cubicBezTo>
                  <a:close/>
                  <a:moveTo>
                    <a:pt x="86" y="1"/>
                  </a:moveTo>
                  <a:cubicBezTo>
                    <a:pt x="39" y="2"/>
                    <a:pt x="1" y="42"/>
                    <a:pt x="1" y="89"/>
                  </a:cubicBezTo>
                  <a:cubicBezTo>
                    <a:pt x="1" y="138"/>
                    <a:pt x="39" y="178"/>
                    <a:pt x="85" y="178"/>
                  </a:cubicBezTo>
                  <a:lnTo>
                    <a:pt x="86" y="178"/>
                  </a:lnTo>
                  <a:cubicBezTo>
                    <a:pt x="133" y="178"/>
                    <a:pt x="172" y="138"/>
                    <a:pt x="172" y="89"/>
                  </a:cubicBezTo>
                  <a:cubicBezTo>
                    <a:pt x="172" y="41"/>
                    <a:pt x="134" y="1"/>
                    <a:pt x="8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8"/>
            <p:cNvSpPr/>
            <p:nvPr/>
          </p:nvSpPr>
          <p:spPr>
            <a:xfrm>
              <a:off x="4537464" y="5535358"/>
              <a:ext cx="8171" cy="8035"/>
            </a:xfrm>
            <a:custGeom>
              <a:avLst/>
              <a:gdLst/>
              <a:ahLst/>
              <a:cxnLst/>
              <a:rect l="l" t="t" r="r" b="b"/>
              <a:pathLst>
                <a:path w="180" h="177" extrusionOk="0">
                  <a:moveTo>
                    <a:pt x="93" y="71"/>
                  </a:moveTo>
                  <a:cubicBezTo>
                    <a:pt x="98" y="71"/>
                    <a:pt x="101" y="75"/>
                    <a:pt x="103" y="77"/>
                  </a:cubicBezTo>
                  <a:cubicBezTo>
                    <a:pt x="106" y="81"/>
                    <a:pt x="108" y="86"/>
                    <a:pt x="107" y="91"/>
                  </a:cubicBezTo>
                  <a:cubicBezTo>
                    <a:pt x="106" y="99"/>
                    <a:pt x="100" y="106"/>
                    <a:pt x="90" y="106"/>
                  </a:cubicBezTo>
                  <a:lnTo>
                    <a:pt x="88" y="106"/>
                  </a:lnTo>
                  <a:cubicBezTo>
                    <a:pt x="80" y="104"/>
                    <a:pt x="73" y="97"/>
                    <a:pt x="75" y="87"/>
                  </a:cubicBezTo>
                  <a:cubicBezTo>
                    <a:pt x="76" y="78"/>
                    <a:pt x="82" y="71"/>
                    <a:pt x="93" y="71"/>
                  </a:cubicBezTo>
                  <a:close/>
                  <a:moveTo>
                    <a:pt x="92" y="1"/>
                  </a:moveTo>
                  <a:cubicBezTo>
                    <a:pt x="47" y="1"/>
                    <a:pt x="9" y="36"/>
                    <a:pt x="4" y="81"/>
                  </a:cubicBezTo>
                  <a:cubicBezTo>
                    <a:pt x="1" y="128"/>
                    <a:pt x="34" y="172"/>
                    <a:pt x="81" y="177"/>
                  </a:cubicBezTo>
                  <a:lnTo>
                    <a:pt x="90" y="177"/>
                  </a:lnTo>
                  <a:cubicBezTo>
                    <a:pt x="134" y="177"/>
                    <a:pt x="171" y="143"/>
                    <a:pt x="176" y="97"/>
                  </a:cubicBezTo>
                  <a:cubicBezTo>
                    <a:pt x="179" y="71"/>
                    <a:pt x="171" y="49"/>
                    <a:pt x="155" y="30"/>
                  </a:cubicBezTo>
                  <a:cubicBezTo>
                    <a:pt x="140" y="12"/>
                    <a:pt x="121" y="2"/>
                    <a:pt x="9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8"/>
            <p:cNvSpPr/>
            <p:nvPr/>
          </p:nvSpPr>
          <p:spPr>
            <a:xfrm>
              <a:off x="4534468" y="5554243"/>
              <a:ext cx="8307" cy="8126"/>
            </a:xfrm>
            <a:custGeom>
              <a:avLst/>
              <a:gdLst/>
              <a:ahLst/>
              <a:cxnLst/>
              <a:rect l="l" t="t" r="r" b="b"/>
              <a:pathLst>
                <a:path w="183" h="179" extrusionOk="0">
                  <a:moveTo>
                    <a:pt x="96" y="72"/>
                  </a:moveTo>
                  <a:cubicBezTo>
                    <a:pt x="101" y="73"/>
                    <a:pt x="104" y="75"/>
                    <a:pt x="106" y="78"/>
                  </a:cubicBezTo>
                  <a:cubicBezTo>
                    <a:pt x="109" y="83"/>
                    <a:pt x="110" y="88"/>
                    <a:pt x="109" y="93"/>
                  </a:cubicBezTo>
                  <a:cubicBezTo>
                    <a:pt x="108" y="102"/>
                    <a:pt x="101" y="108"/>
                    <a:pt x="93" y="108"/>
                  </a:cubicBezTo>
                  <a:lnTo>
                    <a:pt x="90" y="108"/>
                  </a:lnTo>
                  <a:cubicBezTo>
                    <a:pt x="82" y="105"/>
                    <a:pt x="76" y="96"/>
                    <a:pt x="78" y="87"/>
                  </a:cubicBezTo>
                  <a:cubicBezTo>
                    <a:pt x="80" y="78"/>
                    <a:pt x="87" y="72"/>
                    <a:pt x="96" y="72"/>
                  </a:cubicBezTo>
                  <a:close/>
                  <a:moveTo>
                    <a:pt x="95" y="1"/>
                  </a:moveTo>
                  <a:cubicBezTo>
                    <a:pt x="54" y="1"/>
                    <a:pt x="19" y="31"/>
                    <a:pt x="10" y="72"/>
                  </a:cubicBezTo>
                  <a:cubicBezTo>
                    <a:pt x="0" y="118"/>
                    <a:pt x="30" y="166"/>
                    <a:pt x="74" y="176"/>
                  </a:cubicBezTo>
                  <a:cubicBezTo>
                    <a:pt x="81" y="177"/>
                    <a:pt x="86" y="179"/>
                    <a:pt x="93" y="179"/>
                  </a:cubicBezTo>
                  <a:cubicBezTo>
                    <a:pt x="133" y="179"/>
                    <a:pt x="169" y="149"/>
                    <a:pt x="178" y="108"/>
                  </a:cubicBezTo>
                  <a:cubicBezTo>
                    <a:pt x="183" y="84"/>
                    <a:pt x="178" y="59"/>
                    <a:pt x="164" y="39"/>
                  </a:cubicBezTo>
                  <a:cubicBezTo>
                    <a:pt x="152" y="19"/>
                    <a:pt x="132" y="8"/>
                    <a:pt x="111" y="2"/>
                  </a:cubicBezTo>
                  <a:cubicBezTo>
                    <a:pt x="106" y="1"/>
                    <a:pt x="100"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8"/>
            <p:cNvSpPr/>
            <p:nvPr/>
          </p:nvSpPr>
          <p:spPr>
            <a:xfrm>
              <a:off x="4529883" y="5571357"/>
              <a:ext cx="8534" cy="7990"/>
            </a:xfrm>
            <a:custGeom>
              <a:avLst/>
              <a:gdLst/>
              <a:ahLst/>
              <a:cxnLst/>
              <a:rect l="l" t="t" r="r" b="b"/>
              <a:pathLst>
                <a:path w="188" h="176" extrusionOk="0">
                  <a:moveTo>
                    <a:pt x="101" y="73"/>
                  </a:moveTo>
                  <a:cubicBezTo>
                    <a:pt x="106" y="74"/>
                    <a:pt x="109" y="76"/>
                    <a:pt x="111" y="80"/>
                  </a:cubicBezTo>
                  <a:cubicBezTo>
                    <a:pt x="114" y="84"/>
                    <a:pt x="114" y="89"/>
                    <a:pt x="112" y="95"/>
                  </a:cubicBezTo>
                  <a:cubicBezTo>
                    <a:pt x="110" y="102"/>
                    <a:pt x="104" y="107"/>
                    <a:pt x="96" y="107"/>
                  </a:cubicBezTo>
                  <a:lnTo>
                    <a:pt x="93" y="107"/>
                  </a:lnTo>
                  <a:cubicBezTo>
                    <a:pt x="83" y="102"/>
                    <a:pt x="79" y="94"/>
                    <a:pt x="82" y="84"/>
                  </a:cubicBezTo>
                  <a:cubicBezTo>
                    <a:pt x="85" y="78"/>
                    <a:pt x="90" y="73"/>
                    <a:pt x="100" y="73"/>
                  </a:cubicBezTo>
                  <a:close/>
                  <a:moveTo>
                    <a:pt x="99" y="0"/>
                  </a:moveTo>
                  <a:cubicBezTo>
                    <a:pt x="62" y="0"/>
                    <a:pt x="27" y="26"/>
                    <a:pt x="15" y="63"/>
                  </a:cubicBezTo>
                  <a:cubicBezTo>
                    <a:pt x="0" y="109"/>
                    <a:pt x="25" y="158"/>
                    <a:pt x="70" y="172"/>
                  </a:cubicBezTo>
                  <a:cubicBezTo>
                    <a:pt x="78" y="175"/>
                    <a:pt x="88" y="176"/>
                    <a:pt x="95" y="176"/>
                  </a:cubicBezTo>
                  <a:cubicBezTo>
                    <a:pt x="133" y="176"/>
                    <a:pt x="167" y="151"/>
                    <a:pt x="178" y="113"/>
                  </a:cubicBezTo>
                  <a:cubicBezTo>
                    <a:pt x="188" y="90"/>
                    <a:pt x="185" y="65"/>
                    <a:pt x="173" y="44"/>
                  </a:cubicBezTo>
                  <a:cubicBezTo>
                    <a:pt x="163" y="25"/>
                    <a:pt x="144" y="10"/>
                    <a:pt x="123" y="4"/>
                  </a:cubicBezTo>
                  <a:cubicBezTo>
                    <a:pt x="115" y="2"/>
                    <a:pt x="107" y="0"/>
                    <a:pt x="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8"/>
            <p:cNvSpPr/>
            <p:nvPr/>
          </p:nvSpPr>
          <p:spPr>
            <a:xfrm>
              <a:off x="4523437" y="5589378"/>
              <a:ext cx="8534" cy="8035"/>
            </a:xfrm>
            <a:custGeom>
              <a:avLst/>
              <a:gdLst/>
              <a:ahLst/>
              <a:cxnLst/>
              <a:rect l="l" t="t" r="r" b="b"/>
              <a:pathLst>
                <a:path w="188" h="177" extrusionOk="0">
                  <a:moveTo>
                    <a:pt x="104" y="72"/>
                  </a:moveTo>
                  <a:cubicBezTo>
                    <a:pt x="107" y="73"/>
                    <a:pt x="111" y="76"/>
                    <a:pt x="114" y="79"/>
                  </a:cubicBezTo>
                  <a:cubicBezTo>
                    <a:pt x="115" y="84"/>
                    <a:pt x="115" y="89"/>
                    <a:pt x="114" y="94"/>
                  </a:cubicBezTo>
                  <a:cubicBezTo>
                    <a:pt x="110" y="102"/>
                    <a:pt x="104" y="106"/>
                    <a:pt x="98" y="106"/>
                  </a:cubicBezTo>
                  <a:cubicBezTo>
                    <a:pt x="96" y="106"/>
                    <a:pt x="94" y="105"/>
                    <a:pt x="93" y="105"/>
                  </a:cubicBezTo>
                  <a:cubicBezTo>
                    <a:pt x="83" y="101"/>
                    <a:pt x="79" y="92"/>
                    <a:pt x="83" y="83"/>
                  </a:cubicBezTo>
                  <a:cubicBezTo>
                    <a:pt x="85" y="76"/>
                    <a:pt x="90" y="72"/>
                    <a:pt x="101" y="72"/>
                  </a:cubicBezTo>
                  <a:close/>
                  <a:moveTo>
                    <a:pt x="102" y="0"/>
                  </a:moveTo>
                  <a:cubicBezTo>
                    <a:pt x="67" y="0"/>
                    <a:pt x="32" y="22"/>
                    <a:pt x="19" y="56"/>
                  </a:cubicBezTo>
                  <a:cubicBezTo>
                    <a:pt x="1" y="101"/>
                    <a:pt x="21" y="151"/>
                    <a:pt x="64" y="169"/>
                  </a:cubicBezTo>
                  <a:cubicBezTo>
                    <a:pt x="75" y="173"/>
                    <a:pt x="85" y="176"/>
                    <a:pt x="96" y="176"/>
                  </a:cubicBezTo>
                  <a:cubicBezTo>
                    <a:pt x="132" y="176"/>
                    <a:pt x="163" y="153"/>
                    <a:pt x="178" y="120"/>
                  </a:cubicBezTo>
                  <a:cubicBezTo>
                    <a:pt x="188" y="97"/>
                    <a:pt x="185" y="72"/>
                    <a:pt x="177" y="50"/>
                  </a:cubicBezTo>
                  <a:cubicBezTo>
                    <a:pt x="167" y="30"/>
                    <a:pt x="152" y="14"/>
                    <a:pt x="131" y="6"/>
                  </a:cubicBezTo>
                  <a:cubicBezTo>
                    <a:pt x="121" y="2"/>
                    <a:pt x="112" y="0"/>
                    <a:pt x="10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8"/>
            <p:cNvSpPr/>
            <p:nvPr/>
          </p:nvSpPr>
          <p:spPr>
            <a:xfrm>
              <a:off x="4516310" y="5605539"/>
              <a:ext cx="8580" cy="7944"/>
            </a:xfrm>
            <a:custGeom>
              <a:avLst/>
              <a:gdLst/>
              <a:ahLst/>
              <a:cxnLst/>
              <a:rect l="l" t="t" r="r" b="b"/>
              <a:pathLst>
                <a:path w="189" h="175" extrusionOk="0">
                  <a:moveTo>
                    <a:pt x="100" y="70"/>
                  </a:moveTo>
                  <a:cubicBezTo>
                    <a:pt x="103" y="70"/>
                    <a:pt x="104" y="70"/>
                    <a:pt x="107" y="71"/>
                  </a:cubicBezTo>
                  <a:cubicBezTo>
                    <a:pt x="110" y="74"/>
                    <a:pt x="114" y="77"/>
                    <a:pt x="115" y="81"/>
                  </a:cubicBezTo>
                  <a:cubicBezTo>
                    <a:pt x="116" y="85"/>
                    <a:pt x="116" y="90"/>
                    <a:pt x="114" y="96"/>
                  </a:cubicBezTo>
                  <a:cubicBezTo>
                    <a:pt x="110" y="102"/>
                    <a:pt x="104" y="106"/>
                    <a:pt x="98" y="106"/>
                  </a:cubicBezTo>
                  <a:cubicBezTo>
                    <a:pt x="95" y="106"/>
                    <a:pt x="94" y="106"/>
                    <a:pt x="91" y="105"/>
                  </a:cubicBezTo>
                  <a:cubicBezTo>
                    <a:pt x="86" y="101"/>
                    <a:pt x="84" y="97"/>
                    <a:pt x="83" y="95"/>
                  </a:cubicBezTo>
                  <a:cubicBezTo>
                    <a:pt x="82" y="90"/>
                    <a:pt x="82" y="85"/>
                    <a:pt x="84" y="81"/>
                  </a:cubicBezTo>
                  <a:cubicBezTo>
                    <a:pt x="87" y="75"/>
                    <a:pt x="94" y="70"/>
                    <a:pt x="100" y="70"/>
                  </a:cubicBezTo>
                  <a:close/>
                  <a:moveTo>
                    <a:pt x="103" y="0"/>
                  </a:moveTo>
                  <a:cubicBezTo>
                    <a:pt x="70" y="0"/>
                    <a:pt x="37" y="19"/>
                    <a:pt x="22" y="50"/>
                  </a:cubicBezTo>
                  <a:cubicBezTo>
                    <a:pt x="1" y="94"/>
                    <a:pt x="20" y="146"/>
                    <a:pt x="62" y="166"/>
                  </a:cubicBezTo>
                  <a:cubicBezTo>
                    <a:pt x="73" y="172"/>
                    <a:pt x="85" y="175"/>
                    <a:pt x="98" y="175"/>
                  </a:cubicBezTo>
                  <a:cubicBezTo>
                    <a:pt x="99" y="175"/>
                    <a:pt x="99" y="175"/>
                    <a:pt x="100" y="175"/>
                  </a:cubicBezTo>
                  <a:cubicBezTo>
                    <a:pt x="132" y="175"/>
                    <a:pt x="162" y="155"/>
                    <a:pt x="177" y="124"/>
                  </a:cubicBezTo>
                  <a:cubicBezTo>
                    <a:pt x="187" y="102"/>
                    <a:pt x="188" y="79"/>
                    <a:pt x="180" y="56"/>
                  </a:cubicBezTo>
                  <a:cubicBezTo>
                    <a:pt x="173" y="35"/>
                    <a:pt x="157" y="18"/>
                    <a:pt x="137" y="7"/>
                  </a:cubicBezTo>
                  <a:cubicBezTo>
                    <a:pt x="126" y="3"/>
                    <a:pt x="115" y="0"/>
                    <a:pt x="103"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8"/>
            <p:cNvSpPr/>
            <p:nvPr/>
          </p:nvSpPr>
          <p:spPr>
            <a:xfrm>
              <a:off x="4508275" y="5622698"/>
              <a:ext cx="8534" cy="7990"/>
            </a:xfrm>
            <a:custGeom>
              <a:avLst/>
              <a:gdLst/>
              <a:ahLst/>
              <a:cxnLst/>
              <a:rect l="l" t="t" r="r" b="b"/>
              <a:pathLst>
                <a:path w="188" h="176" extrusionOk="0">
                  <a:moveTo>
                    <a:pt x="90" y="70"/>
                  </a:moveTo>
                  <a:cubicBezTo>
                    <a:pt x="92" y="70"/>
                    <a:pt x="95" y="70"/>
                    <a:pt x="97" y="71"/>
                  </a:cubicBezTo>
                  <a:cubicBezTo>
                    <a:pt x="105" y="75"/>
                    <a:pt x="107" y="86"/>
                    <a:pt x="103" y="94"/>
                  </a:cubicBezTo>
                  <a:cubicBezTo>
                    <a:pt x="101" y="101"/>
                    <a:pt x="95" y="105"/>
                    <a:pt x="88" y="105"/>
                  </a:cubicBezTo>
                  <a:cubicBezTo>
                    <a:pt x="86" y="105"/>
                    <a:pt x="83" y="105"/>
                    <a:pt x="81" y="104"/>
                  </a:cubicBezTo>
                  <a:cubicBezTo>
                    <a:pt x="72" y="99"/>
                    <a:pt x="70" y="89"/>
                    <a:pt x="74" y="80"/>
                  </a:cubicBezTo>
                  <a:cubicBezTo>
                    <a:pt x="76" y="73"/>
                    <a:pt x="84" y="70"/>
                    <a:pt x="90" y="70"/>
                  </a:cubicBezTo>
                  <a:close/>
                  <a:moveTo>
                    <a:pt x="93" y="0"/>
                  </a:moveTo>
                  <a:cubicBezTo>
                    <a:pt x="61" y="0"/>
                    <a:pt x="28" y="18"/>
                    <a:pt x="13" y="49"/>
                  </a:cubicBezTo>
                  <a:cubicBezTo>
                    <a:pt x="3" y="70"/>
                    <a:pt x="1" y="94"/>
                    <a:pt x="8" y="117"/>
                  </a:cubicBezTo>
                  <a:cubicBezTo>
                    <a:pt x="15" y="138"/>
                    <a:pt x="31" y="156"/>
                    <a:pt x="50" y="166"/>
                  </a:cubicBezTo>
                  <a:cubicBezTo>
                    <a:pt x="63" y="172"/>
                    <a:pt x="75" y="175"/>
                    <a:pt x="89" y="175"/>
                  </a:cubicBezTo>
                  <a:cubicBezTo>
                    <a:pt x="122" y="175"/>
                    <a:pt x="152" y="156"/>
                    <a:pt x="168" y="126"/>
                  </a:cubicBezTo>
                  <a:cubicBezTo>
                    <a:pt x="187" y="84"/>
                    <a:pt x="171" y="31"/>
                    <a:pt x="129" y="9"/>
                  </a:cubicBezTo>
                  <a:cubicBezTo>
                    <a:pt x="118" y="3"/>
                    <a:pt x="106" y="0"/>
                    <a:pt x="93"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8"/>
            <p:cNvSpPr/>
            <p:nvPr/>
          </p:nvSpPr>
          <p:spPr>
            <a:xfrm>
              <a:off x="4500331" y="5638450"/>
              <a:ext cx="8534" cy="7944"/>
            </a:xfrm>
            <a:custGeom>
              <a:avLst/>
              <a:gdLst/>
              <a:ahLst/>
              <a:cxnLst/>
              <a:rect l="l" t="t" r="r" b="b"/>
              <a:pathLst>
                <a:path w="188" h="175" extrusionOk="0">
                  <a:moveTo>
                    <a:pt x="91" y="69"/>
                  </a:moveTo>
                  <a:cubicBezTo>
                    <a:pt x="93" y="69"/>
                    <a:pt x="95" y="69"/>
                    <a:pt x="98" y="71"/>
                  </a:cubicBezTo>
                  <a:cubicBezTo>
                    <a:pt x="103" y="73"/>
                    <a:pt x="104" y="77"/>
                    <a:pt x="106" y="79"/>
                  </a:cubicBezTo>
                  <a:cubicBezTo>
                    <a:pt x="107" y="84"/>
                    <a:pt x="107" y="89"/>
                    <a:pt x="104" y="93"/>
                  </a:cubicBezTo>
                  <a:cubicBezTo>
                    <a:pt x="102" y="99"/>
                    <a:pt x="95" y="104"/>
                    <a:pt x="88" y="104"/>
                  </a:cubicBezTo>
                  <a:cubicBezTo>
                    <a:pt x="86" y="104"/>
                    <a:pt x="83" y="104"/>
                    <a:pt x="82" y="103"/>
                  </a:cubicBezTo>
                  <a:cubicBezTo>
                    <a:pt x="77" y="103"/>
                    <a:pt x="75" y="98"/>
                    <a:pt x="74" y="94"/>
                  </a:cubicBezTo>
                  <a:cubicBezTo>
                    <a:pt x="72" y="90"/>
                    <a:pt x="72" y="85"/>
                    <a:pt x="75" y="79"/>
                  </a:cubicBezTo>
                  <a:cubicBezTo>
                    <a:pt x="77" y="73"/>
                    <a:pt x="85" y="69"/>
                    <a:pt x="91" y="69"/>
                  </a:cubicBezTo>
                  <a:close/>
                  <a:moveTo>
                    <a:pt x="93" y="1"/>
                  </a:moveTo>
                  <a:cubicBezTo>
                    <a:pt x="60" y="1"/>
                    <a:pt x="27" y="19"/>
                    <a:pt x="12" y="50"/>
                  </a:cubicBezTo>
                  <a:cubicBezTo>
                    <a:pt x="2" y="72"/>
                    <a:pt x="1" y="95"/>
                    <a:pt x="7" y="118"/>
                  </a:cubicBezTo>
                  <a:cubicBezTo>
                    <a:pt x="14" y="139"/>
                    <a:pt x="29" y="157"/>
                    <a:pt x="50" y="167"/>
                  </a:cubicBezTo>
                  <a:cubicBezTo>
                    <a:pt x="62" y="172"/>
                    <a:pt x="74" y="174"/>
                    <a:pt x="87" y="174"/>
                  </a:cubicBezTo>
                  <a:cubicBezTo>
                    <a:pt x="120" y="174"/>
                    <a:pt x="151" y="155"/>
                    <a:pt x="166" y="125"/>
                  </a:cubicBezTo>
                  <a:cubicBezTo>
                    <a:pt x="187" y="83"/>
                    <a:pt x="170" y="30"/>
                    <a:pt x="128" y="9"/>
                  </a:cubicBezTo>
                  <a:cubicBezTo>
                    <a:pt x="117" y="3"/>
                    <a:pt x="105"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8"/>
            <p:cNvSpPr/>
            <p:nvPr/>
          </p:nvSpPr>
          <p:spPr>
            <a:xfrm>
              <a:off x="4492523" y="5655927"/>
              <a:ext cx="8489" cy="7990"/>
            </a:xfrm>
            <a:custGeom>
              <a:avLst/>
              <a:gdLst/>
              <a:ahLst/>
              <a:cxnLst/>
              <a:rect l="l" t="t" r="r" b="b"/>
              <a:pathLst>
                <a:path w="187" h="176" extrusionOk="0">
                  <a:moveTo>
                    <a:pt x="96" y="71"/>
                  </a:moveTo>
                  <a:cubicBezTo>
                    <a:pt x="104" y="73"/>
                    <a:pt x="109" y="84"/>
                    <a:pt x="105" y="93"/>
                  </a:cubicBezTo>
                  <a:cubicBezTo>
                    <a:pt x="102" y="99"/>
                    <a:pt x="96" y="105"/>
                    <a:pt x="89" y="105"/>
                  </a:cubicBezTo>
                  <a:lnTo>
                    <a:pt x="84" y="104"/>
                  </a:lnTo>
                  <a:cubicBezTo>
                    <a:pt x="80" y="104"/>
                    <a:pt x="75" y="100"/>
                    <a:pt x="74" y="97"/>
                  </a:cubicBezTo>
                  <a:cubicBezTo>
                    <a:pt x="71" y="93"/>
                    <a:pt x="71" y="88"/>
                    <a:pt x="74" y="82"/>
                  </a:cubicBezTo>
                  <a:cubicBezTo>
                    <a:pt x="78" y="76"/>
                    <a:pt x="83" y="71"/>
                    <a:pt x="93" y="71"/>
                  </a:cubicBezTo>
                  <a:close/>
                  <a:moveTo>
                    <a:pt x="92" y="0"/>
                  </a:moveTo>
                  <a:cubicBezTo>
                    <a:pt x="57" y="0"/>
                    <a:pt x="22" y="23"/>
                    <a:pt x="9" y="58"/>
                  </a:cubicBezTo>
                  <a:cubicBezTo>
                    <a:pt x="1" y="82"/>
                    <a:pt x="1" y="108"/>
                    <a:pt x="11" y="128"/>
                  </a:cubicBezTo>
                  <a:cubicBezTo>
                    <a:pt x="22" y="150"/>
                    <a:pt x="39" y="164"/>
                    <a:pt x="60" y="172"/>
                  </a:cubicBezTo>
                  <a:cubicBezTo>
                    <a:pt x="69" y="174"/>
                    <a:pt x="78" y="175"/>
                    <a:pt x="86" y="175"/>
                  </a:cubicBezTo>
                  <a:cubicBezTo>
                    <a:pt x="123" y="175"/>
                    <a:pt x="157" y="152"/>
                    <a:pt x="169" y="117"/>
                  </a:cubicBezTo>
                  <a:cubicBezTo>
                    <a:pt x="186" y="72"/>
                    <a:pt x="164" y="23"/>
                    <a:pt x="121" y="5"/>
                  </a:cubicBezTo>
                  <a:cubicBezTo>
                    <a:pt x="112" y="2"/>
                    <a:pt x="102"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8"/>
            <p:cNvSpPr/>
            <p:nvPr/>
          </p:nvSpPr>
          <p:spPr>
            <a:xfrm>
              <a:off x="4488165" y="5672951"/>
              <a:ext cx="8216" cy="8035"/>
            </a:xfrm>
            <a:custGeom>
              <a:avLst/>
              <a:gdLst/>
              <a:ahLst/>
              <a:cxnLst/>
              <a:rect l="l" t="t" r="r" b="b"/>
              <a:pathLst>
                <a:path w="181" h="177" extrusionOk="0">
                  <a:moveTo>
                    <a:pt x="91" y="69"/>
                  </a:moveTo>
                  <a:cubicBezTo>
                    <a:pt x="101" y="71"/>
                    <a:pt x="107" y="80"/>
                    <a:pt x="106" y="89"/>
                  </a:cubicBezTo>
                  <a:cubicBezTo>
                    <a:pt x="105" y="100"/>
                    <a:pt x="97" y="105"/>
                    <a:pt x="88" y="105"/>
                  </a:cubicBezTo>
                  <a:lnTo>
                    <a:pt x="87" y="105"/>
                  </a:lnTo>
                  <a:cubicBezTo>
                    <a:pt x="84" y="105"/>
                    <a:pt x="80" y="103"/>
                    <a:pt x="77" y="100"/>
                  </a:cubicBezTo>
                  <a:cubicBezTo>
                    <a:pt x="74" y="97"/>
                    <a:pt x="73" y="91"/>
                    <a:pt x="74" y="86"/>
                  </a:cubicBezTo>
                  <a:cubicBezTo>
                    <a:pt x="76" y="77"/>
                    <a:pt x="84" y="69"/>
                    <a:pt x="91" y="69"/>
                  </a:cubicBezTo>
                  <a:close/>
                  <a:moveTo>
                    <a:pt x="91" y="0"/>
                  </a:moveTo>
                  <a:cubicBezTo>
                    <a:pt x="49" y="0"/>
                    <a:pt x="11" y="33"/>
                    <a:pt x="5" y="77"/>
                  </a:cubicBezTo>
                  <a:cubicBezTo>
                    <a:pt x="1" y="102"/>
                    <a:pt x="8" y="126"/>
                    <a:pt x="23" y="145"/>
                  </a:cubicBezTo>
                  <a:cubicBezTo>
                    <a:pt x="38" y="163"/>
                    <a:pt x="58" y="174"/>
                    <a:pt x="80" y="177"/>
                  </a:cubicBezTo>
                  <a:lnTo>
                    <a:pt x="87" y="177"/>
                  </a:lnTo>
                  <a:cubicBezTo>
                    <a:pt x="130" y="177"/>
                    <a:pt x="167" y="144"/>
                    <a:pt x="175" y="100"/>
                  </a:cubicBezTo>
                  <a:cubicBezTo>
                    <a:pt x="181" y="54"/>
                    <a:pt x="149" y="10"/>
                    <a:pt x="105" y="2"/>
                  </a:cubicBezTo>
                  <a:cubicBezTo>
                    <a:pt x="100" y="1"/>
                    <a:pt x="95" y="0"/>
                    <a:pt x="9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8"/>
            <p:cNvSpPr/>
            <p:nvPr/>
          </p:nvSpPr>
          <p:spPr>
            <a:xfrm>
              <a:off x="4488165" y="5692062"/>
              <a:ext cx="8216" cy="8035"/>
            </a:xfrm>
            <a:custGeom>
              <a:avLst/>
              <a:gdLst/>
              <a:ahLst/>
              <a:cxnLst/>
              <a:rect l="l" t="t" r="r" b="b"/>
              <a:pathLst>
                <a:path w="181" h="177" extrusionOk="0">
                  <a:moveTo>
                    <a:pt x="88" y="71"/>
                  </a:moveTo>
                  <a:cubicBezTo>
                    <a:pt x="97" y="71"/>
                    <a:pt x="105" y="77"/>
                    <a:pt x="106" y="87"/>
                  </a:cubicBezTo>
                  <a:cubicBezTo>
                    <a:pt x="107" y="95"/>
                    <a:pt x="101" y="105"/>
                    <a:pt x="92" y="106"/>
                  </a:cubicBezTo>
                  <a:lnTo>
                    <a:pt x="90" y="106"/>
                  </a:lnTo>
                  <a:cubicBezTo>
                    <a:pt x="82" y="106"/>
                    <a:pt x="76" y="100"/>
                    <a:pt x="74" y="90"/>
                  </a:cubicBezTo>
                  <a:cubicBezTo>
                    <a:pt x="71" y="85"/>
                    <a:pt x="73" y="80"/>
                    <a:pt x="77" y="76"/>
                  </a:cubicBezTo>
                  <a:cubicBezTo>
                    <a:pt x="80" y="73"/>
                    <a:pt x="84" y="71"/>
                    <a:pt x="88" y="71"/>
                  </a:cubicBezTo>
                  <a:close/>
                  <a:moveTo>
                    <a:pt x="80" y="0"/>
                  </a:moveTo>
                  <a:cubicBezTo>
                    <a:pt x="57" y="3"/>
                    <a:pt x="38" y="14"/>
                    <a:pt x="23" y="31"/>
                  </a:cubicBezTo>
                  <a:cubicBezTo>
                    <a:pt x="7" y="49"/>
                    <a:pt x="1" y="75"/>
                    <a:pt x="5" y="100"/>
                  </a:cubicBezTo>
                  <a:cubicBezTo>
                    <a:pt x="9" y="143"/>
                    <a:pt x="47" y="177"/>
                    <a:pt x="88" y="177"/>
                  </a:cubicBezTo>
                  <a:cubicBezTo>
                    <a:pt x="93" y="177"/>
                    <a:pt x="99" y="177"/>
                    <a:pt x="105" y="174"/>
                  </a:cubicBezTo>
                  <a:cubicBezTo>
                    <a:pt x="150" y="166"/>
                    <a:pt x="181" y="122"/>
                    <a:pt x="175" y="76"/>
                  </a:cubicBezTo>
                  <a:cubicBezTo>
                    <a:pt x="167" y="32"/>
                    <a:pt x="131" y="0"/>
                    <a:pt x="8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8"/>
            <p:cNvSpPr/>
            <p:nvPr/>
          </p:nvSpPr>
          <p:spPr>
            <a:xfrm>
              <a:off x="4567743" y="5749759"/>
              <a:ext cx="8443" cy="7899"/>
            </a:xfrm>
            <a:custGeom>
              <a:avLst/>
              <a:gdLst/>
              <a:ahLst/>
              <a:cxnLst/>
              <a:rect l="l" t="t" r="r" b="b"/>
              <a:pathLst>
                <a:path w="186" h="174" extrusionOk="0">
                  <a:moveTo>
                    <a:pt x="95" y="72"/>
                  </a:moveTo>
                  <a:cubicBezTo>
                    <a:pt x="104" y="72"/>
                    <a:pt x="110" y="77"/>
                    <a:pt x="112" y="83"/>
                  </a:cubicBezTo>
                  <a:cubicBezTo>
                    <a:pt x="114" y="88"/>
                    <a:pt x="112" y="92"/>
                    <a:pt x="111" y="95"/>
                  </a:cubicBezTo>
                  <a:cubicBezTo>
                    <a:pt x="108" y="98"/>
                    <a:pt x="104" y="102"/>
                    <a:pt x="99" y="104"/>
                  </a:cubicBezTo>
                  <a:cubicBezTo>
                    <a:pt x="98" y="104"/>
                    <a:pt x="96" y="104"/>
                    <a:pt x="95" y="104"/>
                  </a:cubicBezTo>
                  <a:cubicBezTo>
                    <a:pt x="86" y="104"/>
                    <a:pt x="79" y="99"/>
                    <a:pt x="78" y="93"/>
                  </a:cubicBezTo>
                  <a:cubicBezTo>
                    <a:pt x="77" y="83"/>
                    <a:pt x="83" y="74"/>
                    <a:pt x="95" y="72"/>
                  </a:cubicBezTo>
                  <a:close/>
                  <a:moveTo>
                    <a:pt x="93" y="1"/>
                  </a:moveTo>
                  <a:cubicBezTo>
                    <a:pt x="86" y="1"/>
                    <a:pt x="80" y="2"/>
                    <a:pt x="73" y="3"/>
                  </a:cubicBezTo>
                  <a:cubicBezTo>
                    <a:pt x="29" y="15"/>
                    <a:pt x="0" y="60"/>
                    <a:pt x="9" y="105"/>
                  </a:cubicBezTo>
                  <a:cubicBezTo>
                    <a:pt x="15" y="145"/>
                    <a:pt x="51" y="173"/>
                    <a:pt x="93" y="173"/>
                  </a:cubicBezTo>
                  <a:cubicBezTo>
                    <a:pt x="101" y="173"/>
                    <a:pt x="109" y="172"/>
                    <a:pt x="116" y="171"/>
                  </a:cubicBezTo>
                  <a:cubicBezTo>
                    <a:pt x="142" y="164"/>
                    <a:pt x="163" y="148"/>
                    <a:pt x="173" y="127"/>
                  </a:cubicBezTo>
                  <a:cubicBezTo>
                    <a:pt x="184" y="108"/>
                    <a:pt x="186" y="83"/>
                    <a:pt x="179" y="62"/>
                  </a:cubicBezTo>
                  <a:cubicBezTo>
                    <a:pt x="166" y="25"/>
                    <a:pt x="130"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8"/>
            <p:cNvSpPr/>
            <p:nvPr/>
          </p:nvSpPr>
          <p:spPr>
            <a:xfrm>
              <a:off x="4583313" y="5741996"/>
              <a:ext cx="8489" cy="7944"/>
            </a:xfrm>
            <a:custGeom>
              <a:avLst/>
              <a:gdLst/>
              <a:ahLst/>
              <a:cxnLst/>
              <a:rect l="l" t="t" r="r" b="b"/>
              <a:pathLst>
                <a:path w="187" h="175" extrusionOk="0">
                  <a:moveTo>
                    <a:pt x="97" y="70"/>
                  </a:moveTo>
                  <a:cubicBezTo>
                    <a:pt x="99" y="70"/>
                    <a:pt x="104" y="71"/>
                    <a:pt x="110" y="75"/>
                  </a:cubicBezTo>
                  <a:cubicBezTo>
                    <a:pt x="113" y="78"/>
                    <a:pt x="114" y="82"/>
                    <a:pt x="114" y="86"/>
                  </a:cubicBezTo>
                  <a:cubicBezTo>
                    <a:pt x="114" y="90"/>
                    <a:pt x="113" y="95"/>
                    <a:pt x="106" y="99"/>
                  </a:cubicBezTo>
                  <a:cubicBezTo>
                    <a:pt x="101" y="103"/>
                    <a:pt x="98" y="105"/>
                    <a:pt x="94" y="105"/>
                  </a:cubicBezTo>
                  <a:cubicBezTo>
                    <a:pt x="89" y="105"/>
                    <a:pt x="85" y="101"/>
                    <a:pt x="82" y="97"/>
                  </a:cubicBezTo>
                  <a:cubicBezTo>
                    <a:pt x="77" y="90"/>
                    <a:pt x="78" y="79"/>
                    <a:pt x="84" y="74"/>
                  </a:cubicBezTo>
                  <a:cubicBezTo>
                    <a:pt x="88" y="71"/>
                    <a:pt x="93" y="70"/>
                    <a:pt x="97" y="70"/>
                  </a:cubicBezTo>
                  <a:close/>
                  <a:moveTo>
                    <a:pt x="98" y="1"/>
                  </a:moveTo>
                  <a:cubicBezTo>
                    <a:pt x="78" y="1"/>
                    <a:pt x="58" y="7"/>
                    <a:pt x="42" y="20"/>
                  </a:cubicBezTo>
                  <a:cubicBezTo>
                    <a:pt x="6" y="49"/>
                    <a:pt x="0" y="101"/>
                    <a:pt x="25" y="138"/>
                  </a:cubicBezTo>
                  <a:cubicBezTo>
                    <a:pt x="40" y="161"/>
                    <a:pt x="67" y="174"/>
                    <a:pt x="94" y="174"/>
                  </a:cubicBezTo>
                  <a:cubicBezTo>
                    <a:pt x="115" y="174"/>
                    <a:pt x="135" y="166"/>
                    <a:pt x="151" y="153"/>
                  </a:cubicBezTo>
                  <a:cubicBezTo>
                    <a:pt x="171" y="137"/>
                    <a:pt x="184" y="113"/>
                    <a:pt x="185" y="90"/>
                  </a:cubicBezTo>
                  <a:cubicBezTo>
                    <a:pt x="187" y="68"/>
                    <a:pt x="178" y="44"/>
                    <a:pt x="162" y="28"/>
                  </a:cubicBezTo>
                  <a:cubicBezTo>
                    <a:pt x="145" y="10"/>
                    <a:pt x="122" y="1"/>
                    <a:pt x="9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8"/>
            <p:cNvSpPr/>
            <p:nvPr/>
          </p:nvSpPr>
          <p:spPr>
            <a:xfrm>
              <a:off x="4598384" y="5655020"/>
              <a:ext cx="8307" cy="8035"/>
            </a:xfrm>
            <a:custGeom>
              <a:avLst/>
              <a:gdLst/>
              <a:ahLst/>
              <a:cxnLst/>
              <a:rect l="l" t="t" r="r" b="b"/>
              <a:pathLst>
                <a:path w="183" h="177" extrusionOk="0">
                  <a:moveTo>
                    <a:pt x="95" y="71"/>
                  </a:moveTo>
                  <a:cubicBezTo>
                    <a:pt x="100" y="71"/>
                    <a:pt x="108" y="76"/>
                    <a:pt x="110" y="86"/>
                  </a:cubicBezTo>
                  <a:cubicBezTo>
                    <a:pt x="111" y="91"/>
                    <a:pt x="110" y="94"/>
                    <a:pt x="108" y="98"/>
                  </a:cubicBezTo>
                  <a:cubicBezTo>
                    <a:pt x="105" y="102"/>
                    <a:pt x="103" y="104"/>
                    <a:pt x="98" y="105"/>
                  </a:cubicBezTo>
                  <a:lnTo>
                    <a:pt x="95" y="105"/>
                  </a:lnTo>
                  <a:cubicBezTo>
                    <a:pt x="88" y="105"/>
                    <a:pt x="80" y="98"/>
                    <a:pt x="79" y="91"/>
                  </a:cubicBezTo>
                  <a:cubicBezTo>
                    <a:pt x="78" y="86"/>
                    <a:pt x="79" y="80"/>
                    <a:pt x="83" y="77"/>
                  </a:cubicBezTo>
                  <a:cubicBezTo>
                    <a:pt x="84" y="74"/>
                    <a:pt x="88" y="72"/>
                    <a:pt x="95" y="71"/>
                  </a:cubicBezTo>
                  <a:close/>
                  <a:moveTo>
                    <a:pt x="95" y="1"/>
                  </a:moveTo>
                  <a:cubicBezTo>
                    <a:pt x="89" y="1"/>
                    <a:pt x="84" y="1"/>
                    <a:pt x="78" y="2"/>
                  </a:cubicBezTo>
                  <a:cubicBezTo>
                    <a:pt x="31" y="10"/>
                    <a:pt x="0" y="55"/>
                    <a:pt x="9" y="104"/>
                  </a:cubicBezTo>
                  <a:cubicBezTo>
                    <a:pt x="16" y="146"/>
                    <a:pt x="52" y="176"/>
                    <a:pt x="94" y="176"/>
                  </a:cubicBezTo>
                  <a:cubicBezTo>
                    <a:pt x="99" y="176"/>
                    <a:pt x="105" y="176"/>
                    <a:pt x="109" y="175"/>
                  </a:cubicBezTo>
                  <a:cubicBezTo>
                    <a:pt x="131" y="171"/>
                    <a:pt x="151" y="159"/>
                    <a:pt x="164" y="140"/>
                  </a:cubicBezTo>
                  <a:cubicBezTo>
                    <a:pt x="177" y="120"/>
                    <a:pt x="183" y="97"/>
                    <a:pt x="178" y="73"/>
                  </a:cubicBezTo>
                  <a:cubicBezTo>
                    <a:pt x="170" y="31"/>
                    <a:pt x="135"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8"/>
            <p:cNvSpPr/>
            <p:nvPr/>
          </p:nvSpPr>
          <p:spPr>
            <a:xfrm>
              <a:off x="4595161" y="5637633"/>
              <a:ext cx="8398" cy="8126"/>
            </a:xfrm>
            <a:custGeom>
              <a:avLst/>
              <a:gdLst/>
              <a:ahLst/>
              <a:cxnLst/>
              <a:rect l="l" t="t" r="r" b="b"/>
              <a:pathLst>
                <a:path w="185" h="179" extrusionOk="0">
                  <a:moveTo>
                    <a:pt x="91" y="73"/>
                  </a:moveTo>
                  <a:cubicBezTo>
                    <a:pt x="100" y="73"/>
                    <a:pt x="106" y="79"/>
                    <a:pt x="108" y="87"/>
                  </a:cubicBezTo>
                  <a:cubicBezTo>
                    <a:pt x="110" y="91"/>
                    <a:pt x="110" y="96"/>
                    <a:pt x="106" y="101"/>
                  </a:cubicBezTo>
                  <a:cubicBezTo>
                    <a:pt x="103" y="105"/>
                    <a:pt x="101" y="106"/>
                    <a:pt x="96" y="107"/>
                  </a:cubicBezTo>
                  <a:lnTo>
                    <a:pt x="92" y="107"/>
                  </a:lnTo>
                  <a:cubicBezTo>
                    <a:pt x="85" y="107"/>
                    <a:pt x="78" y="101"/>
                    <a:pt x="75" y="92"/>
                  </a:cubicBezTo>
                  <a:cubicBezTo>
                    <a:pt x="74" y="87"/>
                    <a:pt x="75" y="83"/>
                    <a:pt x="79" y="79"/>
                  </a:cubicBezTo>
                  <a:cubicBezTo>
                    <a:pt x="81" y="75"/>
                    <a:pt x="84" y="74"/>
                    <a:pt x="91" y="73"/>
                  </a:cubicBezTo>
                  <a:close/>
                  <a:moveTo>
                    <a:pt x="94" y="1"/>
                  </a:moveTo>
                  <a:cubicBezTo>
                    <a:pt x="88" y="1"/>
                    <a:pt x="83" y="1"/>
                    <a:pt x="77" y="2"/>
                  </a:cubicBezTo>
                  <a:cubicBezTo>
                    <a:pt x="31" y="12"/>
                    <a:pt x="1" y="58"/>
                    <a:pt x="10" y="106"/>
                  </a:cubicBezTo>
                  <a:cubicBezTo>
                    <a:pt x="17" y="148"/>
                    <a:pt x="53" y="179"/>
                    <a:pt x="96" y="179"/>
                  </a:cubicBezTo>
                  <a:cubicBezTo>
                    <a:pt x="101" y="179"/>
                    <a:pt x="106" y="179"/>
                    <a:pt x="111" y="176"/>
                  </a:cubicBezTo>
                  <a:cubicBezTo>
                    <a:pt x="133" y="173"/>
                    <a:pt x="152" y="160"/>
                    <a:pt x="165" y="141"/>
                  </a:cubicBezTo>
                  <a:cubicBezTo>
                    <a:pt x="179" y="122"/>
                    <a:pt x="184" y="97"/>
                    <a:pt x="179" y="74"/>
                  </a:cubicBezTo>
                  <a:cubicBezTo>
                    <a:pt x="170" y="32"/>
                    <a:pt x="136" y="1"/>
                    <a:pt x="94"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8"/>
            <p:cNvSpPr/>
            <p:nvPr/>
          </p:nvSpPr>
          <p:spPr>
            <a:xfrm>
              <a:off x="4591484" y="5618794"/>
              <a:ext cx="8307" cy="8126"/>
            </a:xfrm>
            <a:custGeom>
              <a:avLst/>
              <a:gdLst/>
              <a:ahLst/>
              <a:cxnLst/>
              <a:rect l="l" t="t" r="r" b="b"/>
              <a:pathLst>
                <a:path w="183" h="179" extrusionOk="0">
                  <a:moveTo>
                    <a:pt x="94" y="73"/>
                  </a:moveTo>
                  <a:cubicBezTo>
                    <a:pt x="103" y="73"/>
                    <a:pt x="109" y="79"/>
                    <a:pt x="111" y="87"/>
                  </a:cubicBezTo>
                  <a:cubicBezTo>
                    <a:pt x="113" y="98"/>
                    <a:pt x="108" y="105"/>
                    <a:pt x="100" y="108"/>
                  </a:cubicBezTo>
                  <a:lnTo>
                    <a:pt x="97" y="108"/>
                  </a:lnTo>
                  <a:cubicBezTo>
                    <a:pt x="89" y="108"/>
                    <a:pt x="83" y="101"/>
                    <a:pt x="79" y="94"/>
                  </a:cubicBezTo>
                  <a:cubicBezTo>
                    <a:pt x="78" y="88"/>
                    <a:pt x="79" y="84"/>
                    <a:pt x="83" y="80"/>
                  </a:cubicBezTo>
                  <a:cubicBezTo>
                    <a:pt x="84" y="75"/>
                    <a:pt x="88" y="73"/>
                    <a:pt x="94" y="73"/>
                  </a:cubicBezTo>
                  <a:close/>
                  <a:moveTo>
                    <a:pt x="91" y="1"/>
                  </a:moveTo>
                  <a:cubicBezTo>
                    <a:pt x="86" y="1"/>
                    <a:pt x="81" y="1"/>
                    <a:pt x="76" y="2"/>
                  </a:cubicBezTo>
                  <a:cubicBezTo>
                    <a:pt x="31" y="11"/>
                    <a:pt x="0" y="58"/>
                    <a:pt x="10" y="105"/>
                  </a:cubicBezTo>
                  <a:cubicBezTo>
                    <a:pt x="18" y="147"/>
                    <a:pt x="53" y="178"/>
                    <a:pt x="94" y="178"/>
                  </a:cubicBezTo>
                  <a:cubicBezTo>
                    <a:pt x="100" y="178"/>
                    <a:pt x="105" y="178"/>
                    <a:pt x="110" y="177"/>
                  </a:cubicBezTo>
                  <a:cubicBezTo>
                    <a:pt x="133" y="173"/>
                    <a:pt x="151" y="159"/>
                    <a:pt x="165" y="141"/>
                  </a:cubicBezTo>
                  <a:cubicBezTo>
                    <a:pt x="178" y="121"/>
                    <a:pt x="183" y="98"/>
                    <a:pt x="178" y="74"/>
                  </a:cubicBezTo>
                  <a:cubicBezTo>
                    <a:pt x="169" y="31"/>
                    <a:pt x="133" y="1"/>
                    <a:pt x="9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8"/>
            <p:cNvSpPr/>
            <p:nvPr/>
          </p:nvSpPr>
          <p:spPr>
            <a:xfrm>
              <a:off x="4588534" y="5601544"/>
              <a:ext cx="8262" cy="8080"/>
            </a:xfrm>
            <a:custGeom>
              <a:avLst/>
              <a:gdLst/>
              <a:ahLst/>
              <a:cxnLst/>
              <a:rect l="l" t="t" r="r" b="b"/>
              <a:pathLst>
                <a:path w="182" h="178" extrusionOk="0">
                  <a:moveTo>
                    <a:pt x="88" y="70"/>
                  </a:moveTo>
                  <a:cubicBezTo>
                    <a:pt x="95" y="70"/>
                    <a:pt x="101" y="77"/>
                    <a:pt x="104" y="85"/>
                  </a:cubicBezTo>
                  <a:cubicBezTo>
                    <a:pt x="105" y="90"/>
                    <a:pt x="104" y="95"/>
                    <a:pt x="101" y="98"/>
                  </a:cubicBezTo>
                  <a:cubicBezTo>
                    <a:pt x="100" y="100"/>
                    <a:pt x="96" y="104"/>
                    <a:pt x="91" y="105"/>
                  </a:cubicBezTo>
                  <a:lnTo>
                    <a:pt x="89" y="105"/>
                  </a:lnTo>
                  <a:cubicBezTo>
                    <a:pt x="80" y="105"/>
                    <a:pt x="74" y="98"/>
                    <a:pt x="73" y="90"/>
                  </a:cubicBezTo>
                  <a:cubicBezTo>
                    <a:pt x="71" y="85"/>
                    <a:pt x="73" y="80"/>
                    <a:pt x="75" y="77"/>
                  </a:cubicBezTo>
                  <a:cubicBezTo>
                    <a:pt x="78" y="73"/>
                    <a:pt x="82" y="72"/>
                    <a:pt x="88" y="70"/>
                  </a:cubicBezTo>
                  <a:close/>
                  <a:moveTo>
                    <a:pt x="86" y="0"/>
                  </a:moveTo>
                  <a:cubicBezTo>
                    <a:pt x="81" y="0"/>
                    <a:pt x="77" y="1"/>
                    <a:pt x="73" y="1"/>
                  </a:cubicBezTo>
                  <a:cubicBezTo>
                    <a:pt x="50" y="5"/>
                    <a:pt x="32" y="17"/>
                    <a:pt x="18" y="37"/>
                  </a:cubicBezTo>
                  <a:cubicBezTo>
                    <a:pt x="5" y="57"/>
                    <a:pt x="0" y="80"/>
                    <a:pt x="4" y="105"/>
                  </a:cubicBezTo>
                  <a:cubicBezTo>
                    <a:pt x="12" y="147"/>
                    <a:pt x="47" y="177"/>
                    <a:pt x="89" y="177"/>
                  </a:cubicBezTo>
                  <a:cubicBezTo>
                    <a:pt x="94" y="177"/>
                    <a:pt x="99" y="177"/>
                    <a:pt x="104" y="175"/>
                  </a:cubicBezTo>
                  <a:cubicBezTo>
                    <a:pt x="150" y="168"/>
                    <a:pt x="181" y="121"/>
                    <a:pt x="173" y="73"/>
                  </a:cubicBezTo>
                  <a:cubicBezTo>
                    <a:pt x="164" y="30"/>
                    <a:pt x="126" y="0"/>
                    <a:pt x="8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8"/>
            <p:cNvSpPr/>
            <p:nvPr/>
          </p:nvSpPr>
          <p:spPr>
            <a:xfrm>
              <a:off x="4584857" y="5582660"/>
              <a:ext cx="8534" cy="8080"/>
            </a:xfrm>
            <a:custGeom>
              <a:avLst/>
              <a:gdLst/>
              <a:ahLst/>
              <a:cxnLst/>
              <a:rect l="l" t="t" r="r" b="b"/>
              <a:pathLst>
                <a:path w="188" h="178" extrusionOk="0">
                  <a:moveTo>
                    <a:pt x="94" y="72"/>
                  </a:moveTo>
                  <a:cubicBezTo>
                    <a:pt x="102" y="72"/>
                    <a:pt x="109" y="78"/>
                    <a:pt x="111" y="87"/>
                  </a:cubicBezTo>
                  <a:cubicBezTo>
                    <a:pt x="112" y="92"/>
                    <a:pt x="111" y="96"/>
                    <a:pt x="107" y="100"/>
                  </a:cubicBezTo>
                  <a:cubicBezTo>
                    <a:pt x="104" y="104"/>
                    <a:pt x="101" y="106"/>
                    <a:pt x="97" y="106"/>
                  </a:cubicBezTo>
                  <a:lnTo>
                    <a:pt x="94" y="106"/>
                  </a:lnTo>
                  <a:cubicBezTo>
                    <a:pt x="86" y="106"/>
                    <a:pt x="80" y="100"/>
                    <a:pt x="78" y="92"/>
                  </a:cubicBezTo>
                  <a:cubicBezTo>
                    <a:pt x="77" y="87"/>
                    <a:pt x="78" y="83"/>
                    <a:pt x="81" y="79"/>
                  </a:cubicBezTo>
                  <a:cubicBezTo>
                    <a:pt x="84" y="75"/>
                    <a:pt x="87" y="72"/>
                    <a:pt x="93" y="72"/>
                  </a:cubicBezTo>
                  <a:cubicBezTo>
                    <a:pt x="93" y="72"/>
                    <a:pt x="94" y="72"/>
                    <a:pt x="94" y="72"/>
                  </a:cubicBezTo>
                  <a:close/>
                  <a:moveTo>
                    <a:pt x="93" y="1"/>
                  </a:moveTo>
                  <a:cubicBezTo>
                    <a:pt x="88" y="1"/>
                    <a:pt x="84" y="1"/>
                    <a:pt x="79" y="2"/>
                  </a:cubicBezTo>
                  <a:cubicBezTo>
                    <a:pt x="33" y="10"/>
                    <a:pt x="1" y="56"/>
                    <a:pt x="10" y="104"/>
                  </a:cubicBezTo>
                  <a:cubicBezTo>
                    <a:pt x="18" y="146"/>
                    <a:pt x="54" y="178"/>
                    <a:pt x="96" y="178"/>
                  </a:cubicBezTo>
                  <a:cubicBezTo>
                    <a:pt x="101" y="178"/>
                    <a:pt x="105" y="178"/>
                    <a:pt x="111" y="177"/>
                  </a:cubicBezTo>
                  <a:cubicBezTo>
                    <a:pt x="156" y="167"/>
                    <a:pt x="188" y="122"/>
                    <a:pt x="179" y="75"/>
                  </a:cubicBezTo>
                  <a:cubicBezTo>
                    <a:pt x="171" y="32"/>
                    <a:pt x="135"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8"/>
            <p:cNvSpPr/>
            <p:nvPr/>
          </p:nvSpPr>
          <p:spPr>
            <a:xfrm>
              <a:off x="4582087" y="5565319"/>
              <a:ext cx="8262" cy="8080"/>
            </a:xfrm>
            <a:custGeom>
              <a:avLst/>
              <a:gdLst/>
              <a:ahLst/>
              <a:cxnLst/>
              <a:rect l="l" t="t" r="r" b="b"/>
              <a:pathLst>
                <a:path w="182" h="178" extrusionOk="0">
                  <a:moveTo>
                    <a:pt x="90" y="71"/>
                  </a:moveTo>
                  <a:cubicBezTo>
                    <a:pt x="98" y="71"/>
                    <a:pt x="105" y="77"/>
                    <a:pt x="106" y="85"/>
                  </a:cubicBezTo>
                  <a:cubicBezTo>
                    <a:pt x="108" y="91"/>
                    <a:pt x="106" y="96"/>
                    <a:pt x="104" y="98"/>
                  </a:cubicBezTo>
                  <a:cubicBezTo>
                    <a:pt x="102" y="101"/>
                    <a:pt x="99" y="103"/>
                    <a:pt x="94" y="105"/>
                  </a:cubicBezTo>
                  <a:lnTo>
                    <a:pt x="90" y="105"/>
                  </a:lnTo>
                  <a:cubicBezTo>
                    <a:pt x="83" y="105"/>
                    <a:pt x="76" y="98"/>
                    <a:pt x="75" y="91"/>
                  </a:cubicBezTo>
                  <a:cubicBezTo>
                    <a:pt x="73" y="81"/>
                    <a:pt x="79" y="72"/>
                    <a:pt x="90" y="71"/>
                  </a:cubicBezTo>
                  <a:close/>
                  <a:moveTo>
                    <a:pt x="87" y="0"/>
                  </a:moveTo>
                  <a:cubicBezTo>
                    <a:pt x="83" y="0"/>
                    <a:pt x="79" y="0"/>
                    <a:pt x="76" y="1"/>
                  </a:cubicBezTo>
                  <a:cubicBezTo>
                    <a:pt x="53" y="5"/>
                    <a:pt x="33" y="17"/>
                    <a:pt x="21" y="35"/>
                  </a:cubicBezTo>
                  <a:cubicBezTo>
                    <a:pt x="6" y="55"/>
                    <a:pt x="1" y="79"/>
                    <a:pt x="5" y="102"/>
                  </a:cubicBezTo>
                  <a:cubicBezTo>
                    <a:pt x="11" y="144"/>
                    <a:pt x="48" y="177"/>
                    <a:pt x="90" y="177"/>
                  </a:cubicBezTo>
                  <a:cubicBezTo>
                    <a:pt x="95" y="177"/>
                    <a:pt x="100" y="177"/>
                    <a:pt x="104" y="176"/>
                  </a:cubicBezTo>
                  <a:cubicBezTo>
                    <a:pt x="149" y="169"/>
                    <a:pt x="181" y="123"/>
                    <a:pt x="175" y="75"/>
                  </a:cubicBezTo>
                  <a:cubicBezTo>
                    <a:pt x="168" y="31"/>
                    <a:pt x="128" y="0"/>
                    <a:pt x="8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8"/>
            <p:cNvSpPr/>
            <p:nvPr/>
          </p:nvSpPr>
          <p:spPr>
            <a:xfrm>
              <a:off x="4579228" y="5546389"/>
              <a:ext cx="8216" cy="8080"/>
            </a:xfrm>
            <a:custGeom>
              <a:avLst/>
              <a:gdLst/>
              <a:ahLst/>
              <a:cxnLst/>
              <a:rect l="l" t="t" r="r" b="b"/>
              <a:pathLst>
                <a:path w="181" h="178" extrusionOk="0">
                  <a:moveTo>
                    <a:pt x="88" y="70"/>
                  </a:moveTo>
                  <a:cubicBezTo>
                    <a:pt x="97" y="71"/>
                    <a:pt x="104" y="77"/>
                    <a:pt x="105" y="86"/>
                  </a:cubicBezTo>
                  <a:cubicBezTo>
                    <a:pt x="106" y="95"/>
                    <a:pt x="100" y="104"/>
                    <a:pt x="92" y="106"/>
                  </a:cubicBezTo>
                  <a:lnTo>
                    <a:pt x="89" y="128"/>
                  </a:lnTo>
                  <a:lnTo>
                    <a:pt x="89" y="106"/>
                  </a:lnTo>
                  <a:cubicBezTo>
                    <a:pt x="82" y="106"/>
                    <a:pt x="73" y="98"/>
                    <a:pt x="72" y="89"/>
                  </a:cubicBezTo>
                  <a:cubicBezTo>
                    <a:pt x="71" y="79"/>
                    <a:pt x="76" y="71"/>
                    <a:pt x="88" y="70"/>
                  </a:cubicBezTo>
                  <a:close/>
                  <a:moveTo>
                    <a:pt x="91" y="0"/>
                  </a:moveTo>
                  <a:cubicBezTo>
                    <a:pt x="86" y="0"/>
                    <a:pt x="81" y="1"/>
                    <a:pt x="76" y="1"/>
                  </a:cubicBezTo>
                  <a:cubicBezTo>
                    <a:pt x="53" y="4"/>
                    <a:pt x="33" y="17"/>
                    <a:pt x="20" y="35"/>
                  </a:cubicBezTo>
                  <a:cubicBezTo>
                    <a:pt x="6" y="54"/>
                    <a:pt x="0" y="77"/>
                    <a:pt x="5" y="102"/>
                  </a:cubicBezTo>
                  <a:cubicBezTo>
                    <a:pt x="11" y="145"/>
                    <a:pt x="48" y="178"/>
                    <a:pt x="90" y="178"/>
                  </a:cubicBezTo>
                  <a:cubicBezTo>
                    <a:pt x="94" y="178"/>
                    <a:pt x="99" y="178"/>
                    <a:pt x="102" y="176"/>
                  </a:cubicBezTo>
                  <a:cubicBezTo>
                    <a:pt x="148" y="170"/>
                    <a:pt x="181" y="125"/>
                    <a:pt x="174" y="76"/>
                  </a:cubicBezTo>
                  <a:cubicBezTo>
                    <a:pt x="168" y="34"/>
                    <a:pt x="133" y="0"/>
                    <a:pt x="9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8"/>
            <p:cNvSpPr/>
            <p:nvPr/>
          </p:nvSpPr>
          <p:spPr>
            <a:xfrm>
              <a:off x="4576776" y="5528912"/>
              <a:ext cx="8171" cy="8080"/>
            </a:xfrm>
            <a:custGeom>
              <a:avLst/>
              <a:gdLst/>
              <a:ahLst/>
              <a:cxnLst/>
              <a:rect l="l" t="t" r="r" b="b"/>
              <a:pathLst>
                <a:path w="180" h="178" extrusionOk="0">
                  <a:moveTo>
                    <a:pt x="90" y="71"/>
                  </a:moveTo>
                  <a:cubicBezTo>
                    <a:pt x="99" y="71"/>
                    <a:pt x="105" y="77"/>
                    <a:pt x="106" y="87"/>
                  </a:cubicBezTo>
                  <a:cubicBezTo>
                    <a:pt x="107" y="92"/>
                    <a:pt x="106" y="96"/>
                    <a:pt x="102" y="101"/>
                  </a:cubicBezTo>
                  <a:cubicBezTo>
                    <a:pt x="100" y="104"/>
                    <a:pt x="96" y="106"/>
                    <a:pt x="91" y="107"/>
                  </a:cubicBezTo>
                  <a:lnTo>
                    <a:pt x="90" y="129"/>
                  </a:lnTo>
                  <a:lnTo>
                    <a:pt x="90" y="107"/>
                  </a:lnTo>
                  <a:cubicBezTo>
                    <a:pt x="83" y="107"/>
                    <a:pt x="76" y="101"/>
                    <a:pt x="74" y="91"/>
                  </a:cubicBezTo>
                  <a:cubicBezTo>
                    <a:pt x="73" y="86"/>
                    <a:pt x="74" y="82"/>
                    <a:pt x="79" y="77"/>
                  </a:cubicBezTo>
                  <a:cubicBezTo>
                    <a:pt x="81" y="74"/>
                    <a:pt x="85" y="72"/>
                    <a:pt x="90" y="71"/>
                  </a:cubicBezTo>
                  <a:close/>
                  <a:moveTo>
                    <a:pt x="90" y="1"/>
                  </a:moveTo>
                  <a:cubicBezTo>
                    <a:pt x="86" y="1"/>
                    <a:pt x="82" y="1"/>
                    <a:pt x="79" y="1"/>
                  </a:cubicBezTo>
                  <a:cubicBezTo>
                    <a:pt x="57" y="4"/>
                    <a:pt x="37" y="16"/>
                    <a:pt x="22" y="34"/>
                  </a:cubicBezTo>
                  <a:cubicBezTo>
                    <a:pt x="7" y="53"/>
                    <a:pt x="1" y="76"/>
                    <a:pt x="5" y="101"/>
                  </a:cubicBezTo>
                  <a:cubicBezTo>
                    <a:pt x="10" y="144"/>
                    <a:pt x="47" y="178"/>
                    <a:pt x="90" y="178"/>
                  </a:cubicBezTo>
                  <a:cubicBezTo>
                    <a:pt x="95" y="178"/>
                    <a:pt x="97" y="178"/>
                    <a:pt x="101" y="177"/>
                  </a:cubicBezTo>
                  <a:cubicBezTo>
                    <a:pt x="147" y="170"/>
                    <a:pt x="180" y="127"/>
                    <a:pt x="175" y="77"/>
                  </a:cubicBezTo>
                  <a:cubicBezTo>
                    <a:pt x="170" y="34"/>
                    <a:pt x="133" y="1"/>
                    <a:pt x="90"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8"/>
            <p:cNvSpPr/>
            <p:nvPr/>
          </p:nvSpPr>
          <p:spPr>
            <a:xfrm>
              <a:off x="4574597" y="5509892"/>
              <a:ext cx="8126" cy="8080"/>
            </a:xfrm>
            <a:custGeom>
              <a:avLst/>
              <a:gdLst/>
              <a:ahLst/>
              <a:cxnLst/>
              <a:rect l="l" t="t" r="r" b="b"/>
              <a:pathLst>
                <a:path w="179" h="178" extrusionOk="0">
                  <a:moveTo>
                    <a:pt x="88" y="72"/>
                  </a:moveTo>
                  <a:cubicBezTo>
                    <a:pt x="96" y="72"/>
                    <a:pt x="105" y="79"/>
                    <a:pt x="105" y="88"/>
                  </a:cubicBezTo>
                  <a:cubicBezTo>
                    <a:pt x="106" y="96"/>
                    <a:pt x="99" y="105"/>
                    <a:pt x="91" y="106"/>
                  </a:cubicBezTo>
                  <a:lnTo>
                    <a:pt x="90" y="129"/>
                  </a:lnTo>
                  <a:lnTo>
                    <a:pt x="90" y="106"/>
                  </a:lnTo>
                  <a:cubicBezTo>
                    <a:pt x="81" y="106"/>
                    <a:pt x="74" y="100"/>
                    <a:pt x="73" y="90"/>
                  </a:cubicBezTo>
                  <a:cubicBezTo>
                    <a:pt x="73" y="85"/>
                    <a:pt x="74" y="81"/>
                    <a:pt x="76" y="78"/>
                  </a:cubicBezTo>
                  <a:cubicBezTo>
                    <a:pt x="79" y="74"/>
                    <a:pt x="82" y="72"/>
                    <a:pt x="88" y="72"/>
                  </a:cubicBezTo>
                  <a:close/>
                  <a:moveTo>
                    <a:pt x="85" y="1"/>
                  </a:moveTo>
                  <a:cubicBezTo>
                    <a:pt x="83" y="1"/>
                    <a:pt x="81" y="1"/>
                    <a:pt x="79" y="1"/>
                  </a:cubicBezTo>
                  <a:cubicBezTo>
                    <a:pt x="56" y="4"/>
                    <a:pt x="37" y="14"/>
                    <a:pt x="22" y="32"/>
                  </a:cubicBezTo>
                  <a:cubicBezTo>
                    <a:pt x="8" y="51"/>
                    <a:pt x="0" y="75"/>
                    <a:pt x="2" y="99"/>
                  </a:cubicBezTo>
                  <a:cubicBezTo>
                    <a:pt x="8" y="143"/>
                    <a:pt x="44" y="178"/>
                    <a:pt x="89" y="178"/>
                  </a:cubicBezTo>
                  <a:lnTo>
                    <a:pt x="97" y="178"/>
                  </a:lnTo>
                  <a:cubicBezTo>
                    <a:pt x="145" y="173"/>
                    <a:pt x="178" y="128"/>
                    <a:pt x="173" y="80"/>
                  </a:cubicBezTo>
                  <a:cubicBezTo>
                    <a:pt x="169" y="33"/>
                    <a:pt x="129"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8"/>
            <p:cNvSpPr/>
            <p:nvPr/>
          </p:nvSpPr>
          <p:spPr>
            <a:xfrm>
              <a:off x="4572918" y="5492369"/>
              <a:ext cx="8126" cy="8080"/>
            </a:xfrm>
            <a:custGeom>
              <a:avLst/>
              <a:gdLst/>
              <a:ahLst/>
              <a:cxnLst/>
              <a:rect l="l" t="t" r="r" b="b"/>
              <a:pathLst>
                <a:path w="179" h="178" extrusionOk="0">
                  <a:moveTo>
                    <a:pt x="89" y="70"/>
                  </a:moveTo>
                  <a:cubicBezTo>
                    <a:pt x="96" y="70"/>
                    <a:pt x="105" y="78"/>
                    <a:pt x="105" y="86"/>
                  </a:cubicBezTo>
                  <a:cubicBezTo>
                    <a:pt x="105" y="96"/>
                    <a:pt x="97" y="105"/>
                    <a:pt x="90" y="106"/>
                  </a:cubicBezTo>
                  <a:lnTo>
                    <a:pt x="89" y="128"/>
                  </a:lnTo>
                  <a:lnTo>
                    <a:pt x="89" y="106"/>
                  </a:lnTo>
                  <a:cubicBezTo>
                    <a:pt x="80" y="106"/>
                    <a:pt x="72" y="100"/>
                    <a:pt x="72" y="90"/>
                  </a:cubicBezTo>
                  <a:cubicBezTo>
                    <a:pt x="71" y="81"/>
                    <a:pt x="77" y="72"/>
                    <a:pt x="89" y="70"/>
                  </a:cubicBezTo>
                  <a:close/>
                  <a:moveTo>
                    <a:pt x="80" y="1"/>
                  </a:moveTo>
                  <a:cubicBezTo>
                    <a:pt x="58" y="2"/>
                    <a:pt x="37" y="12"/>
                    <a:pt x="22" y="31"/>
                  </a:cubicBezTo>
                  <a:cubicBezTo>
                    <a:pt x="7" y="49"/>
                    <a:pt x="0" y="72"/>
                    <a:pt x="2" y="97"/>
                  </a:cubicBezTo>
                  <a:cubicBezTo>
                    <a:pt x="7" y="143"/>
                    <a:pt x="43" y="178"/>
                    <a:pt x="89" y="178"/>
                  </a:cubicBezTo>
                  <a:lnTo>
                    <a:pt x="96" y="178"/>
                  </a:lnTo>
                  <a:cubicBezTo>
                    <a:pt x="144" y="174"/>
                    <a:pt x="178" y="130"/>
                    <a:pt x="174" y="83"/>
                  </a:cubicBezTo>
                  <a:cubicBezTo>
                    <a:pt x="170" y="38"/>
                    <a:pt x="133" y="2"/>
                    <a:pt x="89" y="2"/>
                  </a:cubicBezTo>
                  <a:lnTo>
                    <a:pt x="80" y="1"/>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8"/>
            <p:cNvSpPr/>
            <p:nvPr/>
          </p:nvSpPr>
          <p:spPr>
            <a:xfrm>
              <a:off x="4571465" y="5473213"/>
              <a:ext cx="8035" cy="8126"/>
            </a:xfrm>
            <a:custGeom>
              <a:avLst/>
              <a:gdLst/>
              <a:ahLst/>
              <a:cxnLst/>
              <a:rect l="l" t="t" r="r" b="b"/>
              <a:pathLst>
                <a:path w="177" h="179" extrusionOk="0">
                  <a:moveTo>
                    <a:pt x="87" y="73"/>
                  </a:moveTo>
                  <a:cubicBezTo>
                    <a:pt x="96" y="73"/>
                    <a:pt x="103" y="80"/>
                    <a:pt x="104" y="90"/>
                  </a:cubicBezTo>
                  <a:cubicBezTo>
                    <a:pt x="104" y="99"/>
                    <a:pt x="98" y="107"/>
                    <a:pt x="88" y="107"/>
                  </a:cubicBezTo>
                  <a:lnTo>
                    <a:pt x="87" y="131"/>
                  </a:lnTo>
                  <a:lnTo>
                    <a:pt x="87" y="107"/>
                  </a:lnTo>
                  <a:cubicBezTo>
                    <a:pt x="81" y="106"/>
                    <a:pt x="74" y="100"/>
                    <a:pt x="72" y="91"/>
                  </a:cubicBezTo>
                  <a:cubicBezTo>
                    <a:pt x="72" y="85"/>
                    <a:pt x="74" y="80"/>
                    <a:pt x="77" y="78"/>
                  </a:cubicBezTo>
                  <a:cubicBezTo>
                    <a:pt x="78" y="75"/>
                    <a:pt x="82" y="73"/>
                    <a:pt x="87" y="73"/>
                  </a:cubicBezTo>
                  <a:close/>
                  <a:moveTo>
                    <a:pt x="85" y="1"/>
                  </a:moveTo>
                  <a:cubicBezTo>
                    <a:pt x="38" y="4"/>
                    <a:pt x="1" y="46"/>
                    <a:pt x="3" y="95"/>
                  </a:cubicBezTo>
                  <a:cubicBezTo>
                    <a:pt x="6" y="141"/>
                    <a:pt x="44" y="178"/>
                    <a:pt x="89" y="178"/>
                  </a:cubicBezTo>
                  <a:lnTo>
                    <a:pt x="94" y="178"/>
                  </a:lnTo>
                  <a:cubicBezTo>
                    <a:pt x="142" y="175"/>
                    <a:pt x="177" y="133"/>
                    <a:pt x="175" y="84"/>
                  </a:cubicBezTo>
                  <a:cubicBezTo>
                    <a:pt x="171" y="38"/>
                    <a:pt x="135"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8"/>
            <p:cNvSpPr/>
            <p:nvPr/>
          </p:nvSpPr>
          <p:spPr>
            <a:xfrm>
              <a:off x="4570739" y="5455645"/>
              <a:ext cx="7944" cy="8080"/>
            </a:xfrm>
            <a:custGeom>
              <a:avLst/>
              <a:gdLst/>
              <a:ahLst/>
              <a:cxnLst/>
              <a:rect l="l" t="t" r="r" b="b"/>
              <a:pathLst>
                <a:path w="175" h="178" extrusionOk="0">
                  <a:moveTo>
                    <a:pt x="87" y="72"/>
                  </a:moveTo>
                  <a:cubicBezTo>
                    <a:pt x="97" y="72"/>
                    <a:pt x="103" y="80"/>
                    <a:pt x="103" y="88"/>
                  </a:cubicBezTo>
                  <a:cubicBezTo>
                    <a:pt x="103" y="98"/>
                    <a:pt x="97" y="107"/>
                    <a:pt x="87" y="107"/>
                  </a:cubicBezTo>
                  <a:cubicBezTo>
                    <a:pt x="79" y="107"/>
                    <a:pt x="71" y="99"/>
                    <a:pt x="71" y="91"/>
                  </a:cubicBezTo>
                  <a:cubicBezTo>
                    <a:pt x="71" y="81"/>
                    <a:pt x="79" y="73"/>
                    <a:pt x="87" y="72"/>
                  </a:cubicBezTo>
                  <a:close/>
                  <a:moveTo>
                    <a:pt x="85" y="1"/>
                  </a:moveTo>
                  <a:cubicBezTo>
                    <a:pt x="62" y="1"/>
                    <a:pt x="42" y="11"/>
                    <a:pt x="26" y="27"/>
                  </a:cubicBezTo>
                  <a:cubicBezTo>
                    <a:pt x="9" y="44"/>
                    <a:pt x="1" y="66"/>
                    <a:pt x="2" y="92"/>
                  </a:cubicBezTo>
                  <a:cubicBezTo>
                    <a:pt x="3" y="139"/>
                    <a:pt x="42" y="177"/>
                    <a:pt x="87" y="177"/>
                  </a:cubicBezTo>
                  <a:lnTo>
                    <a:pt x="90" y="177"/>
                  </a:lnTo>
                  <a:cubicBezTo>
                    <a:pt x="138" y="176"/>
                    <a:pt x="175" y="135"/>
                    <a:pt x="174" y="86"/>
                  </a:cubicBezTo>
                  <a:cubicBezTo>
                    <a:pt x="172" y="38"/>
                    <a:pt x="134"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8"/>
            <p:cNvSpPr/>
            <p:nvPr/>
          </p:nvSpPr>
          <p:spPr>
            <a:xfrm>
              <a:off x="4570512" y="5436533"/>
              <a:ext cx="7853" cy="8035"/>
            </a:xfrm>
            <a:custGeom>
              <a:avLst/>
              <a:gdLst/>
              <a:ahLst/>
              <a:cxnLst/>
              <a:rect l="l" t="t" r="r" b="b"/>
              <a:pathLst>
                <a:path w="173" h="177" extrusionOk="0">
                  <a:moveTo>
                    <a:pt x="86" y="71"/>
                  </a:moveTo>
                  <a:cubicBezTo>
                    <a:pt x="95" y="71"/>
                    <a:pt x="102" y="79"/>
                    <a:pt x="102" y="90"/>
                  </a:cubicBezTo>
                  <a:cubicBezTo>
                    <a:pt x="102" y="93"/>
                    <a:pt x="101" y="97"/>
                    <a:pt x="98" y="101"/>
                  </a:cubicBezTo>
                  <a:cubicBezTo>
                    <a:pt x="94" y="105"/>
                    <a:pt x="90" y="106"/>
                    <a:pt x="86" y="106"/>
                  </a:cubicBezTo>
                  <a:cubicBezTo>
                    <a:pt x="82" y="106"/>
                    <a:pt x="79" y="105"/>
                    <a:pt x="75" y="101"/>
                  </a:cubicBezTo>
                  <a:cubicBezTo>
                    <a:pt x="71" y="97"/>
                    <a:pt x="70" y="93"/>
                    <a:pt x="70" y="88"/>
                  </a:cubicBezTo>
                  <a:cubicBezTo>
                    <a:pt x="70" y="77"/>
                    <a:pt x="76" y="71"/>
                    <a:pt x="86" y="71"/>
                  </a:cubicBezTo>
                  <a:close/>
                  <a:moveTo>
                    <a:pt x="86" y="0"/>
                  </a:moveTo>
                  <a:cubicBezTo>
                    <a:pt x="38" y="0"/>
                    <a:pt x="1" y="39"/>
                    <a:pt x="1" y="88"/>
                  </a:cubicBezTo>
                  <a:cubicBezTo>
                    <a:pt x="1" y="137"/>
                    <a:pt x="38" y="176"/>
                    <a:pt x="86" y="176"/>
                  </a:cubicBezTo>
                  <a:cubicBezTo>
                    <a:pt x="133" y="176"/>
                    <a:pt x="171" y="137"/>
                    <a:pt x="171" y="88"/>
                  </a:cubicBezTo>
                  <a:cubicBezTo>
                    <a:pt x="172" y="39"/>
                    <a:pt x="134" y="0"/>
                    <a:pt x="8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8"/>
            <p:cNvSpPr/>
            <p:nvPr/>
          </p:nvSpPr>
          <p:spPr>
            <a:xfrm>
              <a:off x="4570739" y="5418829"/>
              <a:ext cx="7944" cy="8080"/>
            </a:xfrm>
            <a:custGeom>
              <a:avLst/>
              <a:gdLst/>
              <a:ahLst/>
              <a:cxnLst/>
              <a:rect l="l" t="t" r="r" b="b"/>
              <a:pathLst>
                <a:path w="175" h="178" extrusionOk="0">
                  <a:moveTo>
                    <a:pt x="86" y="72"/>
                  </a:moveTo>
                  <a:cubicBezTo>
                    <a:pt x="96" y="72"/>
                    <a:pt x="102" y="80"/>
                    <a:pt x="102" y="91"/>
                  </a:cubicBezTo>
                  <a:cubicBezTo>
                    <a:pt x="103" y="100"/>
                    <a:pt x="96" y="107"/>
                    <a:pt x="87" y="107"/>
                  </a:cubicBezTo>
                  <a:cubicBezTo>
                    <a:pt x="84" y="107"/>
                    <a:pt x="80" y="106"/>
                    <a:pt x="76" y="102"/>
                  </a:cubicBezTo>
                  <a:cubicBezTo>
                    <a:pt x="74" y="98"/>
                    <a:pt x="70" y="95"/>
                    <a:pt x="70" y="90"/>
                  </a:cubicBezTo>
                  <a:cubicBezTo>
                    <a:pt x="70" y="80"/>
                    <a:pt x="77" y="72"/>
                    <a:pt x="86" y="72"/>
                  </a:cubicBezTo>
                  <a:close/>
                  <a:moveTo>
                    <a:pt x="86" y="1"/>
                  </a:moveTo>
                  <a:cubicBezTo>
                    <a:pt x="40" y="1"/>
                    <a:pt x="2" y="39"/>
                    <a:pt x="1" y="87"/>
                  </a:cubicBezTo>
                  <a:cubicBezTo>
                    <a:pt x="1" y="112"/>
                    <a:pt x="8" y="134"/>
                    <a:pt x="26" y="151"/>
                  </a:cubicBezTo>
                  <a:cubicBezTo>
                    <a:pt x="42" y="169"/>
                    <a:pt x="62" y="177"/>
                    <a:pt x="85" y="177"/>
                  </a:cubicBezTo>
                  <a:lnTo>
                    <a:pt x="86" y="177"/>
                  </a:lnTo>
                  <a:cubicBezTo>
                    <a:pt x="134" y="177"/>
                    <a:pt x="171" y="139"/>
                    <a:pt x="172" y="92"/>
                  </a:cubicBezTo>
                  <a:cubicBezTo>
                    <a:pt x="175" y="43"/>
                    <a:pt x="137" y="2"/>
                    <a:pt x="8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8"/>
            <p:cNvSpPr/>
            <p:nvPr/>
          </p:nvSpPr>
          <p:spPr>
            <a:xfrm>
              <a:off x="4577230" y="5308747"/>
              <a:ext cx="8126" cy="8035"/>
            </a:xfrm>
            <a:custGeom>
              <a:avLst/>
              <a:gdLst/>
              <a:ahLst/>
              <a:cxnLst/>
              <a:rect l="l" t="t" r="r" b="b"/>
              <a:pathLst>
                <a:path w="179" h="177" extrusionOk="0">
                  <a:moveTo>
                    <a:pt x="90" y="71"/>
                  </a:moveTo>
                  <a:cubicBezTo>
                    <a:pt x="99" y="73"/>
                    <a:pt x="106" y="81"/>
                    <a:pt x="105" y="90"/>
                  </a:cubicBezTo>
                  <a:cubicBezTo>
                    <a:pt x="102" y="100"/>
                    <a:pt x="96" y="106"/>
                    <a:pt x="89" y="106"/>
                  </a:cubicBezTo>
                  <a:lnTo>
                    <a:pt x="89" y="128"/>
                  </a:lnTo>
                  <a:lnTo>
                    <a:pt x="87" y="106"/>
                  </a:lnTo>
                  <a:cubicBezTo>
                    <a:pt x="83" y="106"/>
                    <a:pt x="79" y="103"/>
                    <a:pt x="76" y="101"/>
                  </a:cubicBezTo>
                  <a:cubicBezTo>
                    <a:pt x="74" y="96"/>
                    <a:pt x="73" y="92"/>
                    <a:pt x="73" y="87"/>
                  </a:cubicBezTo>
                  <a:cubicBezTo>
                    <a:pt x="73" y="78"/>
                    <a:pt x="80" y="71"/>
                    <a:pt x="90" y="71"/>
                  </a:cubicBezTo>
                  <a:close/>
                  <a:moveTo>
                    <a:pt x="89" y="0"/>
                  </a:moveTo>
                  <a:cubicBezTo>
                    <a:pt x="43" y="0"/>
                    <a:pt x="6" y="35"/>
                    <a:pt x="2" y="81"/>
                  </a:cubicBezTo>
                  <a:cubicBezTo>
                    <a:pt x="0" y="104"/>
                    <a:pt x="6" y="128"/>
                    <a:pt x="22" y="147"/>
                  </a:cubicBezTo>
                  <a:cubicBezTo>
                    <a:pt x="37" y="164"/>
                    <a:pt x="58" y="176"/>
                    <a:pt x="80" y="177"/>
                  </a:cubicBezTo>
                  <a:lnTo>
                    <a:pt x="89" y="177"/>
                  </a:lnTo>
                  <a:cubicBezTo>
                    <a:pt x="133" y="177"/>
                    <a:pt x="169" y="143"/>
                    <a:pt x="174" y="96"/>
                  </a:cubicBezTo>
                  <a:cubicBezTo>
                    <a:pt x="178" y="48"/>
                    <a:pt x="144" y="4"/>
                    <a:pt x="97" y="0"/>
                  </a:cubicBezTo>
                  <a:cubicBezTo>
                    <a:pt x="95" y="0"/>
                    <a:pt x="92" y="0"/>
                    <a:pt x="8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8"/>
            <p:cNvSpPr/>
            <p:nvPr/>
          </p:nvSpPr>
          <p:spPr>
            <a:xfrm>
              <a:off x="4579182" y="5289681"/>
              <a:ext cx="8171" cy="8035"/>
            </a:xfrm>
            <a:custGeom>
              <a:avLst/>
              <a:gdLst/>
              <a:ahLst/>
              <a:cxnLst/>
              <a:rect l="l" t="t" r="r" b="b"/>
              <a:pathLst>
                <a:path w="180" h="177" extrusionOk="0">
                  <a:moveTo>
                    <a:pt x="91" y="72"/>
                  </a:moveTo>
                  <a:cubicBezTo>
                    <a:pt x="95" y="72"/>
                    <a:pt x="100" y="75"/>
                    <a:pt x="102" y="78"/>
                  </a:cubicBezTo>
                  <a:cubicBezTo>
                    <a:pt x="105" y="81"/>
                    <a:pt x="106" y="85"/>
                    <a:pt x="106" y="90"/>
                  </a:cubicBezTo>
                  <a:cubicBezTo>
                    <a:pt x="105" y="100"/>
                    <a:pt x="97" y="106"/>
                    <a:pt x="90" y="106"/>
                  </a:cubicBezTo>
                  <a:lnTo>
                    <a:pt x="89" y="106"/>
                  </a:lnTo>
                  <a:cubicBezTo>
                    <a:pt x="85" y="106"/>
                    <a:pt x="81" y="104"/>
                    <a:pt x="78" y="101"/>
                  </a:cubicBezTo>
                  <a:cubicBezTo>
                    <a:pt x="73" y="98"/>
                    <a:pt x="72" y="92"/>
                    <a:pt x="73" y="88"/>
                  </a:cubicBezTo>
                  <a:cubicBezTo>
                    <a:pt x="74" y="79"/>
                    <a:pt x="81" y="72"/>
                    <a:pt x="91" y="72"/>
                  </a:cubicBezTo>
                  <a:close/>
                  <a:moveTo>
                    <a:pt x="89" y="0"/>
                  </a:moveTo>
                  <a:cubicBezTo>
                    <a:pt x="46" y="0"/>
                    <a:pt x="8" y="34"/>
                    <a:pt x="4" y="79"/>
                  </a:cubicBezTo>
                  <a:cubicBezTo>
                    <a:pt x="0" y="102"/>
                    <a:pt x="7" y="126"/>
                    <a:pt x="21" y="145"/>
                  </a:cubicBezTo>
                  <a:cubicBezTo>
                    <a:pt x="36" y="163"/>
                    <a:pt x="56" y="174"/>
                    <a:pt x="78" y="177"/>
                  </a:cubicBezTo>
                  <a:lnTo>
                    <a:pt x="87" y="177"/>
                  </a:lnTo>
                  <a:cubicBezTo>
                    <a:pt x="131" y="177"/>
                    <a:pt x="168" y="142"/>
                    <a:pt x="173" y="98"/>
                  </a:cubicBezTo>
                  <a:cubicBezTo>
                    <a:pt x="180" y="50"/>
                    <a:pt x="146" y="6"/>
                    <a:pt x="98" y="1"/>
                  </a:cubicBezTo>
                  <a:cubicBezTo>
                    <a:pt x="95" y="0"/>
                    <a:pt x="92" y="0"/>
                    <a:pt x="8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8"/>
            <p:cNvSpPr/>
            <p:nvPr/>
          </p:nvSpPr>
          <p:spPr>
            <a:xfrm>
              <a:off x="4586491" y="5235797"/>
              <a:ext cx="8307" cy="8126"/>
            </a:xfrm>
            <a:custGeom>
              <a:avLst/>
              <a:gdLst/>
              <a:ahLst/>
              <a:cxnLst/>
              <a:rect l="l" t="t" r="r" b="b"/>
              <a:pathLst>
                <a:path w="183" h="179" extrusionOk="0">
                  <a:moveTo>
                    <a:pt x="91" y="72"/>
                  </a:moveTo>
                  <a:cubicBezTo>
                    <a:pt x="95" y="72"/>
                    <a:pt x="99" y="74"/>
                    <a:pt x="102" y="78"/>
                  </a:cubicBezTo>
                  <a:cubicBezTo>
                    <a:pt x="104" y="81"/>
                    <a:pt x="105" y="88"/>
                    <a:pt x="104" y="91"/>
                  </a:cubicBezTo>
                  <a:cubicBezTo>
                    <a:pt x="103" y="100"/>
                    <a:pt x="97" y="106"/>
                    <a:pt x="88" y="106"/>
                  </a:cubicBezTo>
                  <a:lnTo>
                    <a:pt x="86" y="106"/>
                  </a:lnTo>
                  <a:cubicBezTo>
                    <a:pt x="82" y="106"/>
                    <a:pt x="78" y="103"/>
                    <a:pt x="76" y="99"/>
                  </a:cubicBezTo>
                  <a:cubicBezTo>
                    <a:pt x="72" y="95"/>
                    <a:pt x="71" y="90"/>
                    <a:pt x="72" y="86"/>
                  </a:cubicBezTo>
                  <a:cubicBezTo>
                    <a:pt x="75" y="78"/>
                    <a:pt x="81" y="72"/>
                    <a:pt x="91" y="72"/>
                  </a:cubicBezTo>
                  <a:close/>
                  <a:moveTo>
                    <a:pt x="90" y="0"/>
                  </a:moveTo>
                  <a:cubicBezTo>
                    <a:pt x="48" y="0"/>
                    <a:pt x="11" y="32"/>
                    <a:pt x="4" y="75"/>
                  </a:cubicBezTo>
                  <a:cubicBezTo>
                    <a:pt x="1" y="99"/>
                    <a:pt x="6" y="123"/>
                    <a:pt x="20" y="143"/>
                  </a:cubicBezTo>
                  <a:cubicBezTo>
                    <a:pt x="33" y="162"/>
                    <a:pt x="53" y="173"/>
                    <a:pt x="76" y="177"/>
                  </a:cubicBezTo>
                  <a:cubicBezTo>
                    <a:pt x="80" y="178"/>
                    <a:pt x="85" y="178"/>
                    <a:pt x="88" y="178"/>
                  </a:cubicBezTo>
                  <a:cubicBezTo>
                    <a:pt x="130" y="178"/>
                    <a:pt x="167" y="147"/>
                    <a:pt x="175" y="105"/>
                  </a:cubicBezTo>
                  <a:cubicBezTo>
                    <a:pt x="182" y="54"/>
                    <a:pt x="150" y="10"/>
                    <a:pt x="103" y="1"/>
                  </a:cubicBezTo>
                  <a:cubicBezTo>
                    <a:pt x="99" y="1"/>
                    <a:pt x="94" y="0"/>
                    <a:pt x="9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8"/>
            <p:cNvSpPr/>
            <p:nvPr/>
          </p:nvSpPr>
          <p:spPr>
            <a:xfrm>
              <a:off x="4589578" y="5216958"/>
              <a:ext cx="8489" cy="8035"/>
            </a:xfrm>
            <a:custGeom>
              <a:avLst/>
              <a:gdLst/>
              <a:ahLst/>
              <a:cxnLst/>
              <a:rect l="l" t="t" r="r" b="b"/>
              <a:pathLst>
                <a:path w="187" h="177" extrusionOk="0">
                  <a:moveTo>
                    <a:pt x="95" y="71"/>
                  </a:moveTo>
                  <a:cubicBezTo>
                    <a:pt x="105" y="73"/>
                    <a:pt x="110" y="82"/>
                    <a:pt x="109" y="92"/>
                  </a:cubicBezTo>
                  <a:cubicBezTo>
                    <a:pt x="108" y="99"/>
                    <a:pt x="101" y="105"/>
                    <a:pt x="93" y="105"/>
                  </a:cubicBezTo>
                  <a:lnTo>
                    <a:pt x="91" y="105"/>
                  </a:lnTo>
                  <a:cubicBezTo>
                    <a:pt x="87" y="104"/>
                    <a:pt x="82" y="103"/>
                    <a:pt x="80" y="99"/>
                  </a:cubicBezTo>
                  <a:cubicBezTo>
                    <a:pt x="77" y="95"/>
                    <a:pt x="76" y="89"/>
                    <a:pt x="77" y="86"/>
                  </a:cubicBezTo>
                  <a:cubicBezTo>
                    <a:pt x="78" y="77"/>
                    <a:pt x="86" y="71"/>
                    <a:pt x="95" y="71"/>
                  </a:cubicBezTo>
                  <a:close/>
                  <a:moveTo>
                    <a:pt x="93" y="1"/>
                  </a:moveTo>
                  <a:cubicBezTo>
                    <a:pt x="52" y="1"/>
                    <a:pt x="15" y="30"/>
                    <a:pt x="9" y="73"/>
                  </a:cubicBezTo>
                  <a:cubicBezTo>
                    <a:pt x="0" y="120"/>
                    <a:pt x="31" y="166"/>
                    <a:pt x="77" y="175"/>
                  </a:cubicBezTo>
                  <a:cubicBezTo>
                    <a:pt x="82" y="177"/>
                    <a:pt x="87" y="177"/>
                    <a:pt x="92" y="177"/>
                  </a:cubicBezTo>
                  <a:cubicBezTo>
                    <a:pt x="134" y="177"/>
                    <a:pt x="170" y="146"/>
                    <a:pt x="177" y="104"/>
                  </a:cubicBezTo>
                  <a:cubicBezTo>
                    <a:pt x="187" y="56"/>
                    <a:pt x="155" y="9"/>
                    <a:pt x="109" y="2"/>
                  </a:cubicBezTo>
                  <a:cubicBezTo>
                    <a:pt x="104" y="1"/>
                    <a:pt x="99"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
            <p:cNvSpPr/>
            <p:nvPr/>
          </p:nvSpPr>
          <p:spPr>
            <a:xfrm>
              <a:off x="4593028" y="5199617"/>
              <a:ext cx="8353" cy="8035"/>
            </a:xfrm>
            <a:custGeom>
              <a:avLst/>
              <a:gdLst/>
              <a:ahLst/>
              <a:cxnLst/>
              <a:rect l="l" t="t" r="r" b="b"/>
              <a:pathLst>
                <a:path w="184" h="177" extrusionOk="0">
                  <a:moveTo>
                    <a:pt x="92" y="71"/>
                  </a:moveTo>
                  <a:cubicBezTo>
                    <a:pt x="101" y="73"/>
                    <a:pt x="107" y="81"/>
                    <a:pt x="103" y="92"/>
                  </a:cubicBezTo>
                  <a:cubicBezTo>
                    <a:pt x="102" y="100"/>
                    <a:pt x="95" y="107"/>
                    <a:pt x="88" y="107"/>
                  </a:cubicBezTo>
                  <a:lnTo>
                    <a:pt x="86" y="107"/>
                  </a:lnTo>
                  <a:cubicBezTo>
                    <a:pt x="78" y="104"/>
                    <a:pt x="72" y="95"/>
                    <a:pt x="74" y="85"/>
                  </a:cubicBezTo>
                  <a:cubicBezTo>
                    <a:pt x="75" y="78"/>
                    <a:pt x="81" y="71"/>
                    <a:pt x="92" y="71"/>
                  </a:cubicBezTo>
                  <a:close/>
                  <a:moveTo>
                    <a:pt x="92" y="1"/>
                  </a:moveTo>
                  <a:cubicBezTo>
                    <a:pt x="51" y="1"/>
                    <a:pt x="14" y="30"/>
                    <a:pt x="5" y="73"/>
                  </a:cubicBezTo>
                  <a:cubicBezTo>
                    <a:pt x="0" y="96"/>
                    <a:pt x="5" y="120"/>
                    <a:pt x="18" y="139"/>
                  </a:cubicBezTo>
                  <a:cubicBezTo>
                    <a:pt x="32" y="158"/>
                    <a:pt x="50" y="171"/>
                    <a:pt x="72" y="175"/>
                  </a:cubicBezTo>
                  <a:cubicBezTo>
                    <a:pt x="77" y="176"/>
                    <a:pt x="82" y="176"/>
                    <a:pt x="89" y="176"/>
                  </a:cubicBezTo>
                  <a:cubicBezTo>
                    <a:pt x="129" y="176"/>
                    <a:pt x="165" y="147"/>
                    <a:pt x="174" y="105"/>
                  </a:cubicBezTo>
                  <a:cubicBezTo>
                    <a:pt x="184" y="58"/>
                    <a:pt x="154" y="12"/>
                    <a:pt x="107" y="2"/>
                  </a:cubicBezTo>
                  <a:cubicBezTo>
                    <a:pt x="102" y="1"/>
                    <a:pt x="97"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8"/>
            <p:cNvSpPr/>
            <p:nvPr/>
          </p:nvSpPr>
          <p:spPr>
            <a:xfrm>
              <a:off x="4596705" y="5180869"/>
              <a:ext cx="8489" cy="7990"/>
            </a:xfrm>
            <a:custGeom>
              <a:avLst/>
              <a:gdLst/>
              <a:ahLst/>
              <a:cxnLst/>
              <a:rect l="l" t="t" r="r" b="b"/>
              <a:pathLst>
                <a:path w="187" h="176" extrusionOk="0">
                  <a:moveTo>
                    <a:pt x="96" y="71"/>
                  </a:moveTo>
                  <a:cubicBezTo>
                    <a:pt x="106" y="72"/>
                    <a:pt x="111" y="83"/>
                    <a:pt x="109" y="92"/>
                  </a:cubicBezTo>
                  <a:cubicBezTo>
                    <a:pt x="107" y="101"/>
                    <a:pt x="99" y="107"/>
                    <a:pt x="92" y="107"/>
                  </a:cubicBezTo>
                  <a:lnTo>
                    <a:pt x="89" y="107"/>
                  </a:lnTo>
                  <a:cubicBezTo>
                    <a:pt x="82" y="103"/>
                    <a:pt x="76" y="93"/>
                    <a:pt x="77" y="86"/>
                  </a:cubicBezTo>
                  <a:cubicBezTo>
                    <a:pt x="78" y="78"/>
                    <a:pt x="87" y="71"/>
                    <a:pt x="95" y="71"/>
                  </a:cubicBezTo>
                  <a:close/>
                  <a:moveTo>
                    <a:pt x="95" y="0"/>
                  </a:moveTo>
                  <a:cubicBezTo>
                    <a:pt x="55" y="0"/>
                    <a:pt x="18" y="29"/>
                    <a:pt x="10" y="70"/>
                  </a:cubicBezTo>
                  <a:cubicBezTo>
                    <a:pt x="0" y="118"/>
                    <a:pt x="30" y="165"/>
                    <a:pt x="75" y="175"/>
                  </a:cubicBezTo>
                  <a:cubicBezTo>
                    <a:pt x="80" y="176"/>
                    <a:pt x="86" y="176"/>
                    <a:pt x="93" y="176"/>
                  </a:cubicBezTo>
                  <a:cubicBezTo>
                    <a:pt x="133" y="176"/>
                    <a:pt x="169" y="145"/>
                    <a:pt x="179" y="104"/>
                  </a:cubicBezTo>
                  <a:cubicBezTo>
                    <a:pt x="187" y="59"/>
                    <a:pt x="157" y="11"/>
                    <a:pt x="111" y="2"/>
                  </a:cubicBezTo>
                  <a:cubicBezTo>
                    <a:pt x="106" y="1"/>
                    <a:pt x="100" y="0"/>
                    <a:pt x="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8"/>
            <p:cNvSpPr/>
            <p:nvPr/>
          </p:nvSpPr>
          <p:spPr>
            <a:xfrm>
              <a:off x="4600245" y="5163619"/>
              <a:ext cx="8580" cy="8035"/>
            </a:xfrm>
            <a:custGeom>
              <a:avLst/>
              <a:gdLst/>
              <a:ahLst/>
              <a:cxnLst/>
              <a:rect l="l" t="t" r="r" b="b"/>
              <a:pathLst>
                <a:path w="189" h="177" extrusionOk="0">
                  <a:moveTo>
                    <a:pt x="97" y="71"/>
                  </a:moveTo>
                  <a:cubicBezTo>
                    <a:pt x="102" y="72"/>
                    <a:pt x="106" y="73"/>
                    <a:pt x="107" y="77"/>
                  </a:cubicBezTo>
                  <a:cubicBezTo>
                    <a:pt x="110" y="81"/>
                    <a:pt x="111" y="86"/>
                    <a:pt x="110" y="91"/>
                  </a:cubicBezTo>
                  <a:cubicBezTo>
                    <a:pt x="109" y="98"/>
                    <a:pt x="101" y="104"/>
                    <a:pt x="93" y="104"/>
                  </a:cubicBezTo>
                  <a:lnTo>
                    <a:pt x="90" y="104"/>
                  </a:lnTo>
                  <a:cubicBezTo>
                    <a:pt x="83" y="103"/>
                    <a:pt x="77" y="94"/>
                    <a:pt x="78" y="85"/>
                  </a:cubicBezTo>
                  <a:cubicBezTo>
                    <a:pt x="79" y="77"/>
                    <a:pt x="86" y="71"/>
                    <a:pt x="96" y="71"/>
                  </a:cubicBezTo>
                  <a:close/>
                  <a:moveTo>
                    <a:pt x="95" y="0"/>
                  </a:moveTo>
                  <a:cubicBezTo>
                    <a:pt x="56" y="0"/>
                    <a:pt x="19" y="30"/>
                    <a:pt x="10" y="71"/>
                  </a:cubicBezTo>
                  <a:cubicBezTo>
                    <a:pt x="0" y="118"/>
                    <a:pt x="30" y="164"/>
                    <a:pt x="75" y="175"/>
                  </a:cubicBezTo>
                  <a:cubicBezTo>
                    <a:pt x="81" y="176"/>
                    <a:pt x="88" y="176"/>
                    <a:pt x="93" y="176"/>
                  </a:cubicBezTo>
                  <a:cubicBezTo>
                    <a:pt x="133" y="176"/>
                    <a:pt x="169" y="146"/>
                    <a:pt x="177" y="104"/>
                  </a:cubicBezTo>
                  <a:cubicBezTo>
                    <a:pt x="188" y="57"/>
                    <a:pt x="159" y="12"/>
                    <a:pt x="112" y="2"/>
                  </a:cubicBezTo>
                  <a:cubicBezTo>
                    <a:pt x="106" y="1"/>
                    <a:pt x="101" y="0"/>
                    <a:pt x="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8"/>
            <p:cNvSpPr/>
            <p:nvPr/>
          </p:nvSpPr>
          <p:spPr>
            <a:xfrm>
              <a:off x="4604104" y="5144825"/>
              <a:ext cx="8398" cy="7990"/>
            </a:xfrm>
            <a:custGeom>
              <a:avLst/>
              <a:gdLst/>
              <a:ahLst/>
              <a:cxnLst/>
              <a:rect l="l" t="t" r="r" b="b"/>
              <a:pathLst>
                <a:path w="185" h="176" extrusionOk="0">
                  <a:moveTo>
                    <a:pt x="99" y="70"/>
                  </a:moveTo>
                  <a:cubicBezTo>
                    <a:pt x="106" y="72"/>
                    <a:pt x="114" y="82"/>
                    <a:pt x="110" y="91"/>
                  </a:cubicBezTo>
                  <a:cubicBezTo>
                    <a:pt x="109" y="100"/>
                    <a:pt x="102" y="106"/>
                    <a:pt x="95" y="106"/>
                  </a:cubicBezTo>
                  <a:lnTo>
                    <a:pt x="92" y="106"/>
                  </a:lnTo>
                  <a:cubicBezTo>
                    <a:pt x="85" y="105"/>
                    <a:pt x="83" y="102"/>
                    <a:pt x="82" y="100"/>
                  </a:cubicBezTo>
                  <a:cubicBezTo>
                    <a:pt x="79" y="95"/>
                    <a:pt x="78" y="90"/>
                    <a:pt x="79" y="85"/>
                  </a:cubicBezTo>
                  <a:cubicBezTo>
                    <a:pt x="80" y="77"/>
                    <a:pt x="87" y="70"/>
                    <a:pt x="97" y="70"/>
                  </a:cubicBezTo>
                  <a:close/>
                  <a:moveTo>
                    <a:pt x="96" y="0"/>
                  </a:moveTo>
                  <a:cubicBezTo>
                    <a:pt x="55" y="0"/>
                    <a:pt x="19" y="30"/>
                    <a:pt x="10" y="72"/>
                  </a:cubicBezTo>
                  <a:cubicBezTo>
                    <a:pt x="1" y="120"/>
                    <a:pt x="31" y="165"/>
                    <a:pt x="78" y="175"/>
                  </a:cubicBezTo>
                  <a:cubicBezTo>
                    <a:pt x="83" y="176"/>
                    <a:pt x="89" y="176"/>
                    <a:pt x="95" y="176"/>
                  </a:cubicBezTo>
                  <a:cubicBezTo>
                    <a:pt x="136" y="176"/>
                    <a:pt x="171" y="146"/>
                    <a:pt x="179" y="105"/>
                  </a:cubicBezTo>
                  <a:cubicBezTo>
                    <a:pt x="184" y="81"/>
                    <a:pt x="179" y="58"/>
                    <a:pt x="165" y="37"/>
                  </a:cubicBezTo>
                  <a:cubicBezTo>
                    <a:pt x="153" y="20"/>
                    <a:pt x="135" y="7"/>
                    <a:pt x="112" y="2"/>
                  </a:cubicBezTo>
                  <a:cubicBezTo>
                    <a:pt x="106" y="1"/>
                    <a:pt x="101" y="0"/>
                    <a:pt x="9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8"/>
            <p:cNvSpPr/>
            <p:nvPr/>
          </p:nvSpPr>
          <p:spPr>
            <a:xfrm>
              <a:off x="4607463" y="5127530"/>
              <a:ext cx="8398" cy="8035"/>
            </a:xfrm>
            <a:custGeom>
              <a:avLst/>
              <a:gdLst/>
              <a:ahLst/>
              <a:cxnLst/>
              <a:rect l="l" t="t" r="r" b="b"/>
              <a:pathLst>
                <a:path w="185" h="177" extrusionOk="0">
                  <a:moveTo>
                    <a:pt x="99" y="72"/>
                  </a:moveTo>
                  <a:cubicBezTo>
                    <a:pt x="104" y="74"/>
                    <a:pt x="106" y="76"/>
                    <a:pt x="107" y="79"/>
                  </a:cubicBezTo>
                  <a:cubicBezTo>
                    <a:pt x="110" y="82"/>
                    <a:pt x="111" y="86"/>
                    <a:pt x="110" y="92"/>
                  </a:cubicBezTo>
                  <a:cubicBezTo>
                    <a:pt x="109" y="100"/>
                    <a:pt x="102" y="106"/>
                    <a:pt x="94" y="106"/>
                  </a:cubicBezTo>
                  <a:lnTo>
                    <a:pt x="91" y="106"/>
                  </a:lnTo>
                  <a:cubicBezTo>
                    <a:pt x="88" y="105"/>
                    <a:pt x="84" y="103"/>
                    <a:pt x="81" y="100"/>
                  </a:cubicBezTo>
                  <a:cubicBezTo>
                    <a:pt x="79" y="96"/>
                    <a:pt x="78" y="92"/>
                    <a:pt x="79" y="86"/>
                  </a:cubicBezTo>
                  <a:cubicBezTo>
                    <a:pt x="80" y="79"/>
                    <a:pt x="86" y="72"/>
                    <a:pt x="97" y="72"/>
                  </a:cubicBezTo>
                  <a:close/>
                  <a:moveTo>
                    <a:pt x="97" y="1"/>
                  </a:moveTo>
                  <a:cubicBezTo>
                    <a:pt x="56" y="1"/>
                    <a:pt x="19" y="31"/>
                    <a:pt x="10" y="74"/>
                  </a:cubicBezTo>
                  <a:cubicBezTo>
                    <a:pt x="1" y="121"/>
                    <a:pt x="32" y="166"/>
                    <a:pt x="79" y="176"/>
                  </a:cubicBezTo>
                  <a:cubicBezTo>
                    <a:pt x="84" y="177"/>
                    <a:pt x="89" y="177"/>
                    <a:pt x="94" y="177"/>
                  </a:cubicBezTo>
                  <a:cubicBezTo>
                    <a:pt x="137" y="177"/>
                    <a:pt x="173" y="147"/>
                    <a:pt x="180" y="105"/>
                  </a:cubicBezTo>
                  <a:cubicBezTo>
                    <a:pt x="184" y="81"/>
                    <a:pt x="180" y="58"/>
                    <a:pt x="167" y="38"/>
                  </a:cubicBezTo>
                  <a:cubicBezTo>
                    <a:pt x="152" y="19"/>
                    <a:pt x="132" y="6"/>
                    <a:pt x="110" y="2"/>
                  </a:cubicBezTo>
                  <a:cubicBezTo>
                    <a:pt x="106" y="1"/>
                    <a:pt x="101" y="1"/>
                    <a:pt x="9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4610822" y="5108645"/>
              <a:ext cx="8216" cy="8035"/>
            </a:xfrm>
            <a:custGeom>
              <a:avLst/>
              <a:gdLst/>
              <a:ahLst/>
              <a:cxnLst/>
              <a:rect l="l" t="t" r="r" b="b"/>
              <a:pathLst>
                <a:path w="181" h="177" extrusionOk="0">
                  <a:moveTo>
                    <a:pt x="95" y="73"/>
                  </a:moveTo>
                  <a:cubicBezTo>
                    <a:pt x="100" y="73"/>
                    <a:pt x="104" y="75"/>
                    <a:pt x="105" y="79"/>
                  </a:cubicBezTo>
                  <a:cubicBezTo>
                    <a:pt x="108" y="83"/>
                    <a:pt x="109" y="89"/>
                    <a:pt x="108" y="94"/>
                  </a:cubicBezTo>
                  <a:cubicBezTo>
                    <a:pt x="108" y="101"/>
                    <a:pt x="100" y="107"/>
                    <a:pt x="92" y="107"/>
                  </a:cubicBezTo>
                  <a:lnTo>
                    <a:pt x="90" y="107"/>
                  </a:lnTo>
                  <a:cubicBezTo>
                    <a:pt x="81" y="106"/>
                    <a:pt x="75" y="96"/>
                    <a:pt x="77" y="87"/>
                  </a:cubicBezTo>
                  <a:cubicBezTo>
                    <a:pt x="78" y="79"/>
                    <a:pt x="85" y="73"/>
                    <a:pt x="95" y="73"/>
                  </a:cubicBezTo>
                  <a:close/>
                  <a:moveTo>
                    <a:pt x="93" y="1"/>
                  </a:moveTo>
                  <a:cubicBezTo>
                    <a:pt x="50" y="1"/>
                    <a:pt x="14" y="33"/>
                    <a:pt x="8" y="75"/>
                  </a:cubicBezTo>
                  <a:cubicBezTo>
                    <a:pt x="0" y="123"/>
                    <a:pt x="32" y="168"/>
                    <a:pt x="78" y="175"/>
                  </a:cubicBezTo>
                  <a:cubicBezTo>
                    <a:pt x="83" y="176"/>
                    <a:pt x="88" y="176"/>
                    <a:pt x="92" y="176"/>
                  </a:cubicBezTo>
                  <a:cubicBezTo>
                    <a:pt x="134" y="176"/>
                    <a:pt x="171" y="144"/>
                    <a:pt x="178" y="102"/>
                  </a:cubicBezTo>
                  <a:cubicBezTo>
                    <a:pt x="181" y="78"/>
                    <a:pt x="177" y="54"/>
                    <a:pt x="162" y="34"/>
                  </a:cubicBezTo>
                  <a:cubicBezTo>
                    <a:pt x="147" y="17"/>
                    <a:pt x="127" y="6"/>
                    <a:pt x="105" y="1"/>
                  </a:cubicBezTo>
                  <a:cubicBezTo>
                    <a:pt x="101" y="1"/>
                    <a:pt x="97"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8"/>
            <p:cNvSpPr/>
            <p:nvPr/>
          </p:nvSpPr>
          <p:spPr>
            <a:xfrm>
              <a:off x="4613183" y="5091168"/>
              <a:ext cx="8126" cy="8035"/>
            </a:xfrm>
            <a:custGeom>
              <a:avLst/>
              <a:gdLst/>
              <a:ahLst/>
              <a:cxnLst/>
              <a:rect l="l" t="t" r="r" b="b"/>
              <a:pathLst>
                <a:path w="179" h="177" extrusionOk="0">
                  <a:moveTo>
                    <a:pt x="94" y="71"/>
                  </a:moveTo>
                  <a:cubicBezTo>
                    <a:pt x="98" y="71"/>
                    <a:pt x="101" y="74"/>
                    <a:pt x="105" y="76"/>
                  </a:cubicBezTo>
                  <a:cubicBezTo>
                    <a:pt x="107" y="81"/>
                    <a:pt x="108" y="85"/>
                    <a:pt x="108" y="90"/>
                  </a:cubicBezTo>
                  <a:cubicBezTo>
                    <a:pt x="107" y="100"/>
                    <a:pt x="100" y="106"/>
                    <a:pt x="92" y="106"/>
                  </a:cubicBezTo>
                  <a:lnTo>
                    <a:pt x="91" y="106"/>
                  </a:lnTo>
                  <a:cubicBezTo>
                    <a:pt x="80" y="106"/>
                    <a:pt x="74" y="96"/>
                    <a:pt x="75" y="87"/>
                  </a:cubicBezTo>
                  <a:cubicBezTo>
                    <a:pt x="77" y="78"/>
                    <a:pt x="83" y="71"/>
                    <a:pt x="94" y="71"/>
                  </a:cubicBezTo>
                  <a:close/>
                  <a:moveTo>
                    <a:pt x="91" y="1"/>
                  </a:moveTo>
                  <a:cubicBezTo>
                    <a:pt x="47" y="1"/>
                    <a:pt x="10" y="35"/>
                    <a:pt x="5" y="81"/>
                  </a:cubicBezTo>
                  <a:cubicBezTo>
                    <a:pt x="0" y="128"/>
                    <a:pt x="35" y="171"/>
                    <a:pt x="80" y="177"/>
                  </a:cubicBezTo>
                  <a:lnTo>
                    <a:pt x="90" y="177"/>
                  </a:lnTo>
                  <a:cubicBezTo>
                    <a:pt x="135" y="177"/>
                    <a:pt x="170" y="143"/>
                    <a:pt x="175" y="97"/>
                  </a:cubicBezTo>
                  <a:cubicBezTo>
                    <a:pt x="178" y="74"/>
                    <a:pt x="172" y="50"/>
                    <a:pt x="156" y="32"/>
                  </a:cubicBezTo>
                  <a:cubicBezTo>
                    <a:pt x="142" y="15"/>
                    <a:pt x="122" y="3"/>
                    <a:pt x="100" y="1"/>
                  </a:cubicBezTo>
                  <a:cubicBezTo>
                    <a:pt x="97" y="1"/>
                    <a:pt x="94" y="1"/>
                    <a:pt x="9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8"/>
            <p:cNvSpPr/>
            <p:nvPr/>
          </p:nvSpPr>
          <p:spPr>
            <a:xfrm>
              <a:off x="4614545" y="5072057"/>
              <a:ext cx="7899" cy="8080"/>
            </a:xfrm>
            <a:custGeom>
              <a:avLst/>
              <a:gdLst/>
              <a:ahLst/>
              <a:cxnLst/>
              <a:rect l="l" t="t" r="r" b="b"/>
              <a:pathLst>
                <a:path w="174" h="178" extrusionOk="0">
                  <a:moveTo>
                    <a:pt x="90" y="72"/>
                  </a:moveTo>
                  <a:cubicBezTo>
                    <a:pt x="96" y="72"/>
                    <a:pt x="98" y="74"/>
                    <a:pt x="101" y="78"/>
                  </a:cubicBezTo>
                  <a:cubicBezTo>
                    <a:pt x="104" y="81"/>
                    <a:pt x="106" y="85"/>
                    <a:pt x="106" y="90"/>
                  </a:cubicBezTo>
                  <a:cubicBezTo>
                    <a:pt x="105" y="100"/>
                    <a:pt x="98" y="107"/>
                    <a:pt x="89" y="107"/>
                  </a:cubicBezTo>
                  <a:cubicBezTo>
                    <a:pt x="80" y="107"/>
                    <a:pt x="71" y="100"/>
                    <a:pt x="72" y="89"/>
                  </a:cubicBezTo>
                  <a:cubicBezTo>
                    <a:pt x="72" y="80"/>
                    <a:pt x="81" y="72"/>
                    <a:pt x="90" y="72"/>
                  </a:cubicBezTo>
                  <a:close/>
                  <a:moveTo>
                    <a:pt x="89" y="1"/>
                  </a:moveTo>
                  <a:cubicBezTo>
                    <a:pt x="42" y="1"/>
                    <a:pt x="3" y="39"/>
                    <a:pt x="2" y="88"/>
                  </a:cubicBezTo>
                  <a:cubicBezTo>
                    <a:pt x="1" y="137"/>
                    <a:pt x="38" y="176"/>
                    <a:pt x="85" y="178"/>
                  </a:cubicBezTo>
                  <a:lnTo>
                    <a:pt x="87" y="178"/>
                  </a:lnTo>
                  <a:cubicBezTo>
                    <a:pt x="134" y="178"/>
                    <a:pt x="172" y="138"/>
                    <a:pt x="174" y="90"/>
                  </a:cubicBezTo>
                  <a:cubicBezTo>
                    <a:pt x="174" y="65"/>
                    <a:pt x="164" y="43"/>
                    <a:pt x="148" y="26"/>
                  </a:cubicBezTo>
                  <a:cubicBezTo>
                    <a:pt x="134" y="10"/>
                    <a:pt x="112" y="1"/>
                    <a:pt x="8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4288836" y="5120811"/>
              <a:ext cx="142722" cy="142722"/>
            </a:xfrm>
            <a:custGeom>
              <a:avLst/>
              <a:gdLst/>
              <a:ahLst/>
              <a:cxnLst/>
              <a:rect l="l" t="t" r="r" b="b"/>
              <a:pathLst>
                <a:path w="3144" h="3144" extrusionOk="0">
                  <a:moveTo>
                    <a:pt x="1541" y="76"/>
                  </a:moveTo>
                  <a:lnTo>
                    <a:pt x="1662" y="228"/>
                  </a:lnTo>
                  <a:lnTo>
                    <a:pt x="1803" y="93"/>
                  </a:lnTo>
                  <a:lnTo>
                    <a:pt x="1894" y="265"/>
                  </a:lnTo>
                  <a:lnTo>
                    <a:pt x="2056" y="156"/>
                  </a:lnTo>
                  <a:lnTo>
                    <a:pt x="2117" y="341"/>
                  </a:lnTo>
                  <a:lnTo>
                    <a:pt x="2295" y="262"/>
                  </a:lnTo>
                  <a:lnTo>
                    <a:pt x="2323" y="455"/>
                  </a:lnTo>
                  <a:lnTo>
                    <a:pt x="2511" y="407"/>
                  </a:lnTo>
                  <a:lnTo>
                    <a:pt x="2506" y="600"/>
                  </a:lnTo>
                  <a:lnTo>
                    <a:pt x="2700" y="588"/>
                  </a:lnTo>
                  <a:lnTo>
                    <a:pt x="2660" y="777"/>
                  </a:lnTo>
                  <a:lnTo>
                    <a:pt x="2853" y="797"/>
                  </a:lnTo>
                  <a:lnTo>
                    <a:pt x="2782" y="978"/>
                  </a:lnTo>
                  <a:lnTo>
                    <a:pt x="2969" y="1032"/>
                  </a:lnTo>
                  <a:lnTo>
                    <a:pt x="2867" y="1196"/>
                  </a:lnTo>
                  <a:lnTo>
                    <a:pt x="3042" y="1283"/>
                  </a:lnTo>
                  <a:lnTo>
                    <a:pt x="2912" y="1427"/>
                  </a:lnTo>
                  <a:lnTo>
                    <a:pt x="3069" y="1542"/>
                  </a:lnTo>
                  <a:lnTo>
                    <a:pt x="2916" y="1662"/>
                  </a:lnTo>
                  <a:lnTo>
                    <a:pt x="3051" y="1801"/>
                  </a:lnTo>
                  <a:lnTo>
                    <a:pt x="2879" y="1894"/>
                  </a:lnTo>
                  <a:lnTo>
                    <a:pt x="2988" y="2054"/>
                  </a:lnTo>
                  <a:lnTo>
                    <a:pt x="2803" y="2116"/>
                  </a:lnTo>
                  <a:lnTo>
                    <a:pt x="2883" y="2293"/>
                  </a:lnTo>
                  <a:lnTo>
                    <a:pt x="2690" y="2322"/>
                  </a:lnTo>
                  <a:lnTo>
                    <a:pt x="2737" y="2511"/>
                  </a:lnTo>
                  <a:lnTo>
                    <a:pt x="2543" y="2506"/>
                  </a:lnTo>
                  <a:lnTo>
                    <a:pt x="2557" y="2699"/>
                  </a:lnTo>
                  <a:lnTo>
                    <a:pt x="2367" y="2660"/>
                  </a:lnTo>
                  <a:lnTo>
                    <a:pt x="2347" y="2852"/>
                  </a:lnTo>
                  <a:lnTo>
                    <a:pt x="2166" y="2781"/>
                  </a:lnTo>
                  <a:lnTo>
                    <a:pt x="2113" y="2969"/>
                  </a:lnTo>
                  <a:lnTo>
                    <a:pt x="1947" y="2867"/>
                  </a:lnTo>
                  <a:lnTo>
                    <a:pt x="1862" y="3041"/>
                  </a:lnTo>
                  <a:lnTo>
                    <a:pt x="1717" y="2912"/>
                  </a:lnTo>
                  <a:lnTo>
                    <a:pt x="1602" y="3069"/>
                  </a:lnTo>
                  <a:lnTo>
                    <a:pt x="1485" y="2916"/>
                  </a:lnTo>
                  <a:lnTo>
                    <a:pt x="1345" y="3050"/>
                  </a:lnTo>
                  <a:lnTo>
                    <a:pt x="1253" y="2879"/>
                  </a:lnTo>
                  <a:lnTo>
                    <a:pt x="1092" y="2987"/>
                  </a:lnTo>
                  <a:lnTo>
                    <a:pt x="1031" y="2802"/>
                  </a:lnTo>
                  <a:lnTo>
                    <a:pt x="854" y="2881"/>
                  </a:lnTo>
                  <a:lnTo>
                    <a:pt x="824" y="2689"/>
                  </a:lnTo>
                  <a:lnTo>
                    <a:pt x="635" y="2737"/>
                  </a:lnTo>
                  <a:lnTo>
                    <a:pt x="641" y="2543"/>
                  </a:lnTo>
                  <a:lnTo>
                    <a:pt x="448" y="2555"/>
                  </a:lnTo>
                  <a:lnTo>
                    <a:pt x="487" y="2366"/>
                  </a:lnTo>
                  <a:lnTo>
                    <a:pt x="293" y="2347"/>
                  </a:lnTo>
                  <a:lnTo>
                    <a:pt x="364" y="2165"/>
                  </a:lnTo>
                  <a:lnTo>
                    <a:pt x="177" y="2111"/>
                  </a:lnTo>
                  <a:lnTo>
                    <a:pt x="279" y="1947"/>
                  </a:lnTo>
                  <a:lnTo>
                    <a:pt x="105" y="1862"/>
                  </a:lnTo>
                  <a:lnTo>
                    <a:pt x="233" y="1716"/>
                  </a:lnTo>
                  <a:lnTo>
                    <a:pt x="76" y="1601"/>
                  </a:lnTo>
                  <a:lnTo>
                    <a:pt x="228" y="1481"/>
                  </a:lnTo>
                  <a:lnTo>
                    <a:pt x="94" y="1342"/>
                  </a:lnTo>
                  <a:lnTo>
                    <a:pt x="265" y="1249"/>
                  </a:lnTo>
                  <a:lnTo>
                    <a:pt x="158" y="1089"/>
                  </a:lnTo>
                  <a:lnTo>
                    <a:pt x="342" y="1027"/>
                  </a:lnTo>
                  <a:lnTo>
                    <a:pt x="263" y="850"/>
                  </a:lnTo>
                  <a:lnTo>
                    <a:pt x="455" y="822"/>
                  </a:lnTo>
                  <a:lnTo>
                    <a:pt x="407" y="634"/>
                  </a:lnTo>
                  <a:lnTo>
                    <a:pt x="602" y="639"/>
                  </a:lnTo>
                  <a:lnTo>
                    <a:pt x="602" y="639"/>
                  </a:lnTo>
                  <a:lnTo>
                    <a:pt x="588" y="445"/>
                  </a:lnTo>
                  <a:lnTo>
                    <a:pt x="778" y="484"/>
                  </a:lnTo>
                  <a:lnTo>
                    <a:pt x="798" y="291"/>
                  </a:lnTo>
                  <a:lnTo>
                    <a:pt x="978" y="362"/>
                  </a:lnTo>
                  <a:lnTo>
                    <a:pt x="1033" y="176"/>
                  </a:lnTo>
                  <a:lnTo>
                    <a:pt x="1197" y="278"/>
                  </a:lnTo>
                  <a:lnTo>
                    <a:pt x="1283" y="104"/>
                  </a:lnTo>
                  <a:lnTo>
                    <a:pt x="1428" y="233"/>
                  </a:lnTo>
                  <a:lnTo>
                    <a:pt x="1541" y="76"/>
                  </a:lnTo>
                  <a:close/>
                  <a:moveTo>
                    <a:pt x="1540" y="0"/>
                  </a:moveTo>
                  <a:lnTo>
                    <a:pt x="1420" y="165"/>
                  </a:lnTo>
                  <a:lnTo>
                    <a:pt x="1267" y="29"/>
                  </a:lnTo>
                  <a:lnTo>
                    <a:pt x="1177" y="212"/>
                  </a:lnTo>
                  <a:lnTo>
                    <a:pt x="1003" y="106"/>
                  </a:lnTo>
                  <a:lnTo>
                    <a:pt x="947" y="302"/>
                  </a:lnTo>
                  <a:lnTo>
                    <a:pt x="758" y="227"/>
                  </a:lnTo>
                  <a:lnTo>
                    <a:pt x="736" y="429"/>
                  </a:lnTo>
                  <a:lnTo>
                    <a:pt x="536" y="388"/>
                  </a:lnTo>
                  <a:lnTo>
                    <a:pt x="550" y="592"/>
                  </a:lnTo>
                  <a:lnTo>
                    <a:pt x="346" y="587"/>
                  </a:lnTo>
                  <a:lnTo>
                    <a:pt x="396" y="784"/>
                  </a:lnTo>
                  <a:lnTo>
                    <a:pt x="194" y="814"/>
                  </a:lnTo>
                  <a:lnTo>
                    <a:pt x="278" y="1000"/>
                  </a:lnTo>
                  <a:lnTo>
                    <a:pt x="84" y="1064"/>
                  </a:lnTo>
                  <a:lnTo>
                    <a:pt x="199" y="1233"/>
                  </a:lnTo>
                  <a:lnTo>
                    <a:pt x="19" y="1331"/>
                  </a:lnTo>
                  <a:lnTo>
                    <a:pt x="160" y="1478"/>
                  </a:lnTo>
                  <a:lnTo>
                    <a:pt x="0" y="1604"/>
                  </a:lnTo>
                  <a:lnTo>
                    <a:pt x="165" y="1723"/>
                  </a:lnTo>
                  <a:lnTo>
                    <a:pt x="30" y="1876"/>
                  </a:lnTo>
                  <a:lnTo>
                    <a:pt x="212" y="1966"/>
                  </a:lnTo>
                  <a:lnTo>
                    <a:pt x="106" y="2140"/>
                  </a:lnTo>
                  <a:lnTo>
                    <a:pt x="302" y="2197"/>
                  </a:lnTo>
                  <a:lnTo>
                    <a:pt x="227" y="2387"/>
                  </a:lnTo>
                  <a:lnTo>
                    <a:pt x="431" y="2408"/>
                  </a:lnTo>
                  <a:lnTo>
                    <a:pt x="390" y="2608"/>
                  </a:lnTo>
                  <a:lnTo>
                    <a:pt x="592" y="2593"/>
                  </a:lnTo>
                  <a:lnTo>
                    <a:pt x="587" y="2798"/>
                  </a:lnTo>
                  <a:lnTo>
                    <a:pt x="587" y="2798"/>
                  </a:lnTo>
                  <a:lnTo>
                    <a:pt x="785" y="2749"/>
                  </a:lnTo>
                  <a:lnTo>
                    <a:pt x="815" y="2951"/>
                  </a:lnTo>
                  <a:lnTo>
                    <a:pt x="1001" y="2868"/>
                  </a:lnTo>
                  <a:lnTo>
                    <a:pt x="1066" y="3062"/>
                  </a:lnTo>
                  <a:lnTo>
                    <a:pt x="1234" y="2947"/>
                  </a:lnTo>
                  <a:lnTo>
                    <a:pt x="1331" y="3126"/>
                  </a:lnTo>
                  <a:lnTo>
                    <a:pt x="1478" y="2984"/>
                  </a:lnTo>
                  <a:lnTo>
                    <a:pt x="1604" y="3144"/>
                  </a:lnTo>
                  <a:lnTo>
                    <a:pt x="1726" y="2977"/>
                  </a:lnTo>
                  <a:lnTo>
                    <a:pt x="1878" y="3113"/>
                  </a:lnTo>
                  <a:lnTo>
                    <a:pt x="1967" y="2930"/>
                  </a:lnTo>
                  <a:lnTo>
                    <a:pt x="2141" y="3037"/>
                  </a:lnTo>
                  <a:lnTo>
                    <a:pt x="2198" y="2840"/>
                  </a:lnTo>
                  <a:lnTo>
                    <a:pt x="2388" y="2916"/>
                  </a:lnTo>
                  <a:lnTo>
                    <a:pt x="2409" y="2713"/>
                  </a:lnTo>
                  <a:lnTo>
                    <a:pt x="2609" y="2754"/>
                  </a:lnTo>
                  <a:lnTo>
                    <a:pt x="2595" y="2550"/>
                  </a:lnTo>
                  <a:lnTo>
                    <a:pt x="2595" y="2550"/>
                  </a:lnTo>
                  <a:lnTo>
                    <a:pt x="2799" y="2555"/>
                  </a:lnTo>
                  <a:lnTo>
                    <a:pt x="2749" y="2358"/>
                  </a:lnTo>
                  <a:lnTo>
                    <a:pt x="2950" y="2328"/>
                  </a:lnTo>
                  <a:lnTo>
                    <a:pt x="2868" y="2142"/>
                  </a:lnTo>
                  <a:lnTo>
                    <a:pt x="3062" y="2078"/>
                  </a:lnTo>
                  <a:lnTo>
                    <a:pt x="2947" y="1909"/>
                  </a:lnTo>
                  <a:lnTo>
                    <a:pt x="3126" y="1811"/>
                  </a:lnTo>
                  <a:lnTo>
                    <a:pt x="2984" y="1664"/>
                  </a:lnTo>
                  <a:lnTo>
                    <a:pt x="3143" y="1538"/>
                  </a:lnTo>
                  <a:lnTo>
                    <a:pt x="2979" y="1419"/>
                  </a:lnTo>
                  <a:lnTo>
                    <a:pt x="3115" y="1266"/>
                  </a:lnTo>
                  <a:lnTo>
                    <a:pt x="2931" y="1176"/>
                  </a:lnTo>
                  <a:lnTo>
                    <a:pt x="3038" y="1002"/>
                  </a:lnTo>
                  <a:lnTo>
                    <a:pt x="2841" y="945"/>
                  </a:lnTo>
                  <a:lnTo>
                    <a:pt x="2916" y="755"/>
                  </a:lnTo>
                  <a:lnTo>
                    <a:pt x="2714" y="734"/>
                  </a:lnTo>
                  <a:lnTo>
                    <a:pt x="2754" y="534"/>
                  </a:lnTo>
                  <a:lnTo>
                    <a:pt x="2551" y="549"/>
                  </a:lnTo>
                  <a:lnTo>
                    <a:pt x="2557" y="344"/>
                  </a:lnTo>
                  <a:lnTo>
                    <a:pt x="2358" y="394"/>
                  </a:lnTo>
                  <a:lnTo>
                    <a:pt x="2330" y="192"/>
                  </a:lnTo>
                  <a:lnTo>
                    <a:pt x="2144" y="275"/>
                  </a:lnTo>
                  <a:lnTo>
                    <a:pt x="2079" y="81"/>
                  </a:lnTo>
                  <a:lnTo>
                    <a:pt x="1910" y="196"/>
                  </a:lnTo>
                  <a:lnTo>
                    <a:pt x="1813" y="17"/>
                  </a:lnTo>
                  <a:lnTo>
                    <a:pt x="1667" y="159"/>
                  </a:lnTo>
                  <a:lnTo>
                    <a:pt x="1540"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
            <p:cNvSpPr/>
            <p:nvPr/>
          </p:nvSpPr>
          <p:spPr>
            <a:xfrm>
              <a:off x="4291923" y="5131797"/>
              <a:ext cx="136684" cy="120660"/>
            </a:xfrm>
            <a:custGeom>
              <a:avLst/>
              <a:gdLst/>
              <a:ahLst/>
              <a:cxnLst/>
              <a:rect l="l" t="t" r="r" b="b"/>
              <a:pathLst>
                <a:path w="3011" h="2658" extrusionOk="0">
                  <a:moveTo>
                    <a:pt x="1505" y="46"/>
                  </a:moveTo>
                  <a:cubicBezTo>
                    <a:pt x="1914" y="46"/>
                    <a:pt x="2301" y="243"/>
                    <a:pt x="2541" y="572"/>
                  </a:cubicBezTo>
                  <a:cubicBezTo>
                    <a:pt x="2959" y="1143"/>
                    <a:pt x="2834" y="1947"/>
                    <a:pt x="2263" y="2365"/>
                  </a:cubicBezTo>
                  <a:cubicBezTo>
                    <a:pt x="2042" y="2527"/>
                    <a:pt x="1781" y="2613"/>
                    <a:pt x="1507" y="2613"/>
                  </a:cubicBezTo>
                  <a:cubicBezTo>
                    <a:pt x="1098" y="2613"/>
                    <a:pt x="711" y="2417"/>
                    <a:pt x="470" y="2087"/>
                  </a:cubicBezTo>
                  <a:cubicBezTo>
                    <a:pt x="53" y="1516"/>
                    <a:pt x="177" y="713"/>
                    <a:pt x="749" y="294"/>
                  </a:cubicBezTo>
                  <a:cubicBezTo>
                    <a:pt x="970" y="133"/>
                    <a:pt x="1231" y="46"/>
                    <a:pt x="1505" y="46"/>
                  </a:cubicBezTo>
                  <a:close/>
                  <a:moveTo>
                    <a:pt x="1505" y="1"/>
                  </a:moveTo>
                  <a:cubicBezTo>
                    <a:pt x="1222" y="1"/>
                    <a:pt x="951" y="88"/>
                    <a:pt x="722" y="256"/>
                  </a:cubicBezTo>
                  <a:cubicBezTo>
                    <a:pt x="131" y="688"/>
                    <a:pt x="1" y="1521"/>
                    <a:pt x="434" y="2113"/>
                  </a:cubicBezTo>
                  <a:cubicBezTo>
                    <a:pt x="684" y="2454"/>
                    <a:pt x="1086" y="2657"/>
                    <a:pt x="1508" y="2657"/>
                  </a:cubicBezTo>
                  <a:cubicBezTo>
                    <a:pt x="1792" y="2657"/>
                    <a:pt x="2062" y="2570"/>
                    <a:pt x="2290" y="2402"/>
                  </a:cubicBezTo>
                  <a:cubicBezTo>
                    <a:pt x="2881" y="1970"/>
                    <a:pt x="3011" y="1137"/>
                    <a:pt x="2578" y="545"/>
                  </a:cubicBezTo>
                  <a:cubicBezTo>
                    <a:pt x="2329" y="204"/>
                    <a:pt x="1927" y="1"/>
                    <a:pt x="150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a:off x="4301092" y="5134566"/>
              <a:ext cx="124382" cy="115167"/>
            </a:xfrm>
            <a:custGeom>
              <a:avLst/>
              <a:gdLst/>
              <a:ahLst/>
              <a:cxnLst/>
              <a:rect l="l" t="t" r="r" b="b"/>
              <a:pathLst>
                <a:path w="2740" h="2537" extrusionOk="0">
                  <a:moveTo>
                    <a:pt x="1303" y="46"/>
                  </a:moveTo>
                  <a:cubicBezTo>
                    <a:pt x="1692" y="46"/>
                    <a:pt x="2061" y="233"/>
                    <a:pt x="2289" y="547"/>
                  </a:cubicBezTo>
                  <a:cubicBezTo>
                    <a:pt x="2687" y="1091"/>
                    <a:pt x="2568" y="1857"/>
                    <a:pt x="2025" y="2255"/>
                  </a:cubicBezTo>
                  <a:cubicBezTo>
                    <a:pt x="1814" y="2408"/>
                    <a:pt x="1565" y="2490"/>
                    <a:pt x="1306" y="2490"/>
                  </a:cubicBezTo>
                  <a:cubicBezTo>
                    <a:pt x="917" y="2490"/>
                    <a:pt x="548" y="2303"/>
                    <a:pt x="319" y="1989"/>
                  </a:cubicBezTo>
                  <a:cubicBezTo>
                    <a:pt x="126" y="1725"/>
                    <a:pt x="47" y="1403"/>
                    <a:pt x="97" y="1081"/>
                  </a:cubicBezTo>
                  <a:cubicBezTo>
                    <a:pt x="147" y="758"/>
                    <a:pt x="320" y="474"/>
                    <a:pt x="584" y="282"/>
                  </a:cubicBezTo>
                  <a:cubicBezTo>
                    <a:pt x="794" y="127"/>
                    <a:pt x="1043" y="46"/>
                    <a:pt x="1303" y="46"/>
                  </a:cubicBezTo>
                  <a:close/>
                  <a:moveTo>
                    <a:pt x="1303" y="1"/>
                  </a:moveTo>
                  <a:cubicBezTo>
                    <a:pt x="1033" y="1"/>
                    <a:pt x="774" y="85"/>
                    <a:pt x="555" y="246"/>
                  </a:cubicBezTo>
                  <a:cubicBezTo>
                    <a:pt x="283" y="446"/>
                    <a:pt x="104" y="739"/>
                    <a:pt x="52" y="1074"/>
                  </a:cubicBezTo>
                  <a:cubicBezTo>
                    <a:pt x="0" y="1409"/>
                    <a:pt x="83" y="1744"/>
                    <a:pt x="281" y="2017"/>
                  </a:cubicBezTo>
                  <a:cubicBezTo>
                    <a:pt x="518" y="2342"/>
                    <a:pt x="902" y="2536"/>
                    <a:pt x="1306" y="2536"/>
                  </a:cubicBezTo>
                  <a:cubicBezTo>
                    <a:pt x="1576" y="2536"/>
                    <a:pt x="1834" y="2452"/>
                    <a:pt x="2053" y="2292"/>
                  </a:cubicBezTo>
                  <a:cubicBezTo>
                    <a:pt x="2616" y="1878"/>
                    <a:pt x="2739" y="1085"/>
                    <a:pt x="2326" y="521"/>
                  </a:cubicBezTo>
                  <a:cubicBezTo>
                    <a:pt x="2088" y="195"/>
                    <a:pt x="1705" y="1"/>
                    <a:pt x="130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4340586" y="5173061"/>
              <a:ext cx="41219" cy="38132"/>
            </a:xfrm>
            <a:custGeom>
              <a:avLst/>
              <a:gdLst/>
              <a:ahLst/>
              <a:cxnLst/>
              <a:rect l="l" t="t" r="r" b="b"/>
              <a:pathLst>
                <a:path w="908" h="840" extrusionOk="0">
                  <a:moveTo>
                    <a:pt x="435" y="47"/>
                  </a:moveTo>
                  <a:cubicBezTo>
                    <a:pt x="553" y="47"/>
                    <a:pt x="667" y="104"/>
                    <a:pt x="736" y="200"/>
                  </a:cubicBezTo>
                  <a:cubicBezTo>
                    <a:pt x="858" y="366"/>
                    <a:pt x="821" y="601"/>
                    <a:pt x="654" y="722"/>
                  </a:cubicBezTo>
                  <a:cubicBezTo>
                    <a:pt x="590" y="770"/>
                    <a:pt x="514" y="795"/>
                    <a:pt x="435" y="795"/>
                  </a:cubicBezTo>
                  <a:cubicBezTo>
                    <a:pt x="316" y="795"/>
                    <a:pt x="202" y="738"/>
                    <a:pt x="132" y="642"/>
                  </a:cubicBezTo>
                  <a:cubicBezTo>
                    <a:pt x="73" y="561"/>
                    <a:pt x="50" y="463"/>
                    <a:pt x="66" y="364"/>
                  </a:cubicBezTo>
                  <a:cubicBezTo>
                    <a:pt x="82" y="264"/>
                    <a:pt x="134" y="178"/>
                    <a:pt x="214" y="120"/>
                  </a:cubicBezTo>
                  <a:cubicBezTo>
                    <a:pt x="279" y="72"/>
                    <a:pt x="356" y="47"/>
                    <a:pt x="435" y="47"/>
                  </a:cubicBezTo>
                  <a:close/>
                  <a:moveTo>
                    <a:pt x="433" y="1"/>
                  </a:moveTo>
                  <a:cubicBezTo>
                    <a:pt x="343" y="1"/>
                    <a:pt x="258" y="28"/>
                    <a:pt x="185" y="81"/>
                  </a:cubicBezTo>
                  <a:cubicBezTo>
                    <a:pt x="94" y="147"/>
                    <a:pt x="35" y="244"/>
                    <a:pt x="17" y="355"/>
                  </a:cubicBezTo>
                  <a:cubicBezTo>
                    <a:pt x="0" y="466"/>
                    <a:pt x="27" y="577"/>
                    <a:pt x="94" y="668"/>
                  </a:cubicBezTo>
                  <a:cubicBezTo>
                    <a:pt x="173" y="776"/>
                    <a:pt x="300" y="839"/>
                    <a:pt x="433" y="839"/>
                  </a:cubicBezTo>
                  <a:cubicBezTo>
                    <a:pt x="522" y="839"/>
                    <a:pt x="608" y="812"/>
                    <a:pt x="681" y="759"/>
                  </a:cubicBezTo>
                  <a:cubicBezTo>
                    <a:pt x="868" y="623"/>
                    <a:pt x="907" y="359"/>
                    <a:pt x="771" y="174"/>
                  </a:cubicBezTo>
                  <a:cubicBezTo>
                    <a:pt x="694" y="65"/>
                    <a:pt x="568" y="1"/>
                    <a:pt x="43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4344263" y="5178054"/>
              <a:ext cx="31913" cy="28145"/>
            </a:xfrm>
            <a:custGeom>
              <a:avLst/>
              <a:gdLst/>
              <a:ahLst/>
              <a:cxnLst/>
              <a:rect l="l" t="t" r="r" b="b"/>
              <a:pathLst>
                <a:path w="703" h="620" extrusionOk="0">
                  <a:moveTo>
                    <a:pt x="354" y="47"/>
                  </a:moveTo>
                  <a:cubicBezTo>
                    <a:pt x="437" y="47"/>
                    <a:pt x="516" y="87"/>
                    <a:pt x="567" y="154"/>
                  </a:cubicBezTo>
                  <a:cubicBezTo>
                    <a:pt x="652" y="271"/>
                    <a:pt x="626" y="438"/>
                    <a:pt x="509" y="524"/>
                  </a:cubicBezTo>
                  <a:cubicBezTo>
                    <a:pt x="463" y="556"/>
                    <a:pt x="409" y="575"/>
                    <a:pt x="354" y="575"/>
                  </a:cubicBezTo>
                  <a:cubicBezTo>
                    <a:pt x="270" y="575"/>
                    <a:pt x="190" y="534"/>
                    <a:pt x="140" y="467"/>
                  </a:cubicBezTo>
                  <a:cubicBezTo>
                    <a:pt x="54" y="350"/>
                    <a:pt x="80" y="184"/>
                    <a:pt x="198" y="97"/>
                  </a:cubicBezTo>
                  <a:cubicBezTo>
                    <a:pt x="244" y="65"/>
                    <a:pt x="297" y="47"/>
                    <a:pt x="354" y="47"/>
                  </a:cubicBezTo>
                  <a:close/>
                  <a:moveTo>
                    <a:pt x="352" y="0"/>
                  </a:moveTo>
                  <a:cubicBezTo>
                    <a:pt x="286" y="0"/>
                    <a:pt x="223" y="22"/>
                    <a:pt x="169" y="60"/>
                  </a:cubicBezTo>
                  <a:cubicBezTo>
                    <a:pt x="30" y="160"/>
                    <a:pt x="1" y="355"/>
                    <a:pt x="102" y="493"/>
                  </a:cubicBezTo>
                  <a:cubicBezTo>
                    <a:pt x="160" y="572"/>
                    <a:pt x="253" y="619"/>
                    <a:pt x="352" y="619"/>
                  </a:cubicBezTo>
                  <a:cubicBezTo>
                    <a:pt x="418" y="619"/>
                    <a:pt x="481" y="598"/>
                    <a:pt x="535" y="560"/>
                  </a:cubicBezTo>
                  <a:cubicBezTo>
                    <a:pt x="673" y="459"/>
                    <a:pt x="703" y="265"/>
                    <a:pt x="603" y="128"/>
                  </a:cubicBezTo>
                  <a:cubicBezTo>
                    <a:pt x="545" y="48"/>
                    <a:pt x="451" y="0"/>
                    <a:pt x="35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4352253" y="5185181"/>
              <a:ext cx="15344" cy="14027"/>
            </a:xfrm>
            <a:custGeom>
              <a:avLst/>
              <a:gdLst/>
              <a:ahLst/>
              <a:cxnLst/>
              <a:rect l="l" t="t" r="r" b="b"/>
              <a:pathLst>
                <a:path w="338" h="309" extrusionOk="0">
                  <a:moveTo>
                    <a:pt x="178" y="44"/>
                  </a:moveTo>
                  <a:cubicBezTo>
                    <a:pt x="212" y="44"/>
                    <a:pt x="244" y="61"/>
                    <a:pt x="265" y="88"/>
                  </a:cubicBezTo>
                  <a:cubicBezTo>
                    <a:pt x="283" y="112"/>
                    <a:pt x="290" y="141"/>
                    <a:pt x="285" y="170"/>
                  </a:cubicBezTo>
                  <a:cubicBezTo>
                    <a:pt x="281" y="199"/>
                    <a:pt x="265" y="224"/>
                    <a:pt x="242" y="241"/>
                  </a:cubicBezTo>
                  <a:cubicBezTo>
                    <a:pt x="223" y="255"/>
                    <a:pt x="201" y="262"/>
                    <a:pt x="178" y="262"/>
                  </a:cubicBezTo>
                  <a:cubicBezTo>
                    <a:pt x="144" y="262"/>
                    <a:pt x="110" y="246"/>
                    <a:pt x="89" y="218"/>
                  </a:cubicBezTo>
                  <a:cubicBezTo>
                    <a:pt x="53" y="169"/>
                    <a:pt x="64" y="101"/>
                    <a:pt x="112" y="65"/>
                  </a:cubicBezTo>
                  <a:cubicBezTo>
                    <a:pt x="131" y="51"/>
                    <a:pt x="154" y="44"/>
                    <a:pt x="178" y="44"/>
                  </a:cubicBezTo>
                  <a:close/>
                  <a:moveTo>
                    <a:pt x="176" y="1"/>
                  </a:moveTo>
                  <a:cubicBezTo>
                    <a:pt x="144" y="1"/>
                    <a:pt x="112" y="10"/>
                    <a:pt x="85" y="29"/>
                  </a:cubicBezTo>
                  <a:cubicBezTo>
                    <a:pt x="17" y="80"/>
                    <a:pt x="1" y="177"/>
                    <a:pt x="52" y="245"/>
                  </a:cubicBezTo>
                  <a:cubicBezTo>
                    <a:pt x="81" y="285"/>
                    <a:pt x="127" y="309"/>
                    <a:pt x="178" y="309"/>
                  </a:cubicBezTo>
                  <a:cubicBezTo>
                    <a:pt x="211" y="309"/>
                    <a:pt x="242" y="298"/>
                    <a:pt x="269" y="278"/>
                  </a:cubicBezTo>
                  <a:cubicBezTo>
                    <a:pt x="301" y="254"/>
                    <a:pt x="323" y="218"/>
                    <a:pt x="331" y="177"/>
                  </a:cubicBezTo>
                  <a:cubicBezTo>
                    <a:pt x="337" y="136"/>
                    <a:pt x="327" y="94"/>
                    <a:pt x="302" y="62"/>
                  </a:cubicBezTo>
                  <a:cubicBezTo>
                    <a:pt x="273" y="22"/>
                    <a:pt x="224" y="1"/>
                    <a:pt x="17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4386390" y="5158716"/>
              <a:ext cx="17023" cy="15752"/>
            </a:xfrm>
            <a:custGeom>
              <a:avLst/>
              <a:gdLst/>
              <a:ahLst/>
              <a:cxnLst/>
              <a:rect l="l" t="t" r="r" b="b"/>
              <a:pathLst>
                <a:path w="375" h="347" extrusionOk="0">
                  <a:moveTo>
                    <a:pt x="197" y="44"/>
                  </a:moveTo>
                  <a:cubicBezTo>
                    <a:pt x="238" y="44"/>
                    <a:pt x="276" y="64"/>
                    <a:pt x="299" y="96"/>
                  </a:cubicBezTo>
                  <a:cubicBezTo>
                    <a:pt x="319" y="125"/>
                    <a:pt x="329" y="158"/>
                    <a:pt x="323" y="191"/>
                  </a:cubicBezTo>
                  <a:cubicBezTo>
                    <a:pt x="318" y="226"/>
                    <a:pt x="299" y="255"/>
                    <a:pt x="272" y="275"/>
                  </a:cubicBezTo>
                  <a:cubicBezTo>
                    <a:pt x="250" y="290"/>
                    <a:pt x="224" y="298"/>
                    <a:pt x="198" y="298"/>
                  </a:cubicBezTo>
                  <a:cubicBezTo>
                    <a:pt x="159" y="298"/>
                    <a:pt x="118" y="280"/>
                    <a:pt x="93" y="247"/>
                  </a:cubicBezTo>
                  <a:cubicBezTo>
                    <a:pt x="53" y="190"/>
                    <a:pt x="65" y="110"/>
                    <a:pt x="122" y="69"/>
                  </a:cubicBezTo>
                  <a:cubicBezTo>
                    <a:pt x="144" y="53"/>
                    <a:pt x="169" y="44"/>
                    <a:pt x="197" y="44"/>
                  </a:cubicBezTo>
                  <a:close/>
                  <a:moveTo>
                    <a:pt x="195" y="0"/>
                  </a:moveTo>
                  <a:cubicBezTo>
                    <a:pt x="159" y="0"/>
                    <a:pt x="123" y="10"/>
                    <a:pt x="93" y="32"/>
                  </a:cubicBezTo>
                  <a:cubicBezTo>
                    <a:pt x="17" y="89"/>
                    <a:pt x="1" y="197"/>
                    <a:pt x="55" y="275"/>
                  </a:cubicBezTo>
                  <a:cubicBezTo>
                    <a:pt x="88" y="320"/>
                    <a:pt x="140" y="346"/>
                    <a:pt x="196" y="346"/>
                  </a:cubicBezTo>
                  <a:cubicBezTo>
                    <a:pt x="235" y="344"/>
                    <a:pt x="271" y="334"/>
                    <a:pt x="299" y="312"/>
                  </a:cubicBezTo>
                  <a:cubicBezTo>
                    <a:pt x="336" y="284"/>
                    <a:pt x="361" y="244"/>
                    <a:pt x="368" y="199"/>
                  </a:cubicBezTo>
                  <a:cubicBezTo>
                    <a:pt x="375" y="152"/>
                    <a:pt x="364" y="107"/>
                    <a:pt x="336" y="69"/>
                  </a:cubicBezTo>
                  <a:cubicBezTo>
                    <a:pt x="303" y="24"/>
                    <a:pt x="249" y="0"/>
                    <a:pt x="1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4316300" y="5210012"/>
              <a:ext cx="17886" cy="15707"/>
            </a:xfrm>
            <a:custGeom>
              <a:avLst/>
              <a:gdLst/>
              <a:ahLst/>
              <a:cxnLst/>
              <a:rect l="l" t="t" r="r" b="b"/>
              <a:pathLst>
                <a:path w="394" h="346" extrusionOk="0">
                  <a:moveTo>
                    <a:pt x="197" y="44"/>
                  </a:moveTo>
                  <a:cubicBezTo>
                    <a:pt x="238" y="44"/>
                    <a:pt x="276" y="63"/>
                    <a:pt x="300" y="97"/>
                  </a:cubicBezTo>
                  <a:cubicBezTo>
                    <a:pt x="340" y="153"/>
                    <a:pt x="329" y="234"/>
                    <a:pt x="272" y="274"/>
                  </a:cubicBezTo>
                  <a:cubicBezTo>
                    <a:pt x="250" y="290"/>
                    <a:pt x="224" y="297"/>
                    <a:pt x="198" y="297"/>
                  </a:cubicBezTo>
                  <a:cubicBezTo>
                    <a:pt x="158" y="297"/>
                    <a:pt x="118" y="279"/>
                    <a:pt x="95" y="247"/>
                  </a:cubicBezTo>
                  <a:cubicBezTo>
                    <a:pt x="51" y="190"/>
                    <a:pt x="65" y="110"/>
                    <a:pt x="122" y="68"/>
                  </a:cubicBezTo>
                  <a:cubicBezTo>
                    <a:pt x="144" y="53"/>
                    <a:pt x="169" y="44"/>
                    <a:pt x="197" y="44"/>
                  </a:cubicBezTo>
                  <a:close/>
                  <a:moveTo>
                    <a:pt x="195" y="0"/>
                  </a:moveTo>
                  <a:cubicBezTo>
                    <a:pt x="159" y="0"/>
                    <a:pt x="124" y="10"/>
                    <a:pt x="95" y="31"/>
                  </a:cubicBezTo>
                  <a:cubicBezTo>
                    <a:pt x="18" y="88"/>
                    <a:pt x="1" y="197"/>
                    <a:pt x="58" y="274"/>
                  </a:cubicBezTo>
                  <a:cubicBezTo>
                    <a:pt x="90" y="319"/>
                    <a:pt x="142" y="346"/>
                    <a:pt x="197" y="346"/>
                  </a:cubicBezTo>
                  <a:cubicBezTo>
                    <a:pt x="234" y="346"/>
                    <a:pt x="270" y="334"/>
                    <a:pt x="300" y="313"/>
                  </a:cubicBezTo>
                  <a:cubicBezTo>
                    <a:pt x="376" y="256"/>
                    <a:pt x="393" y="147"/>
                    <a:pt x="338" y="71"/>
                  </a:cubicBezTo>
                  <a:cubicBezTo>
                    <a:pt x="304" y="24"/>
                    <a:pt x="249" y="0"/>
                    <a:pt x="1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4347531" y="5141012"/>
              <a:ext cx="16388" cy="15843"/>
            </a:xfrm>
            <a:custGeom>
              <a:avLst/>
              <a:gdLst/>
              <a:ahLst/>
              <a:cxnLst/>
              <a:rect l="l" t="t" r="r" b="b"/>
              <a:pathLst>
                <a:path w="361" h="349" extrusionOk="0">
                  <a:moveTo>
                    <a:pt x="179" y="47"/>
                  </a:moveTo>
                  <a:cubicBezTo>
                    <a:pt x="243" y="47"/>
                    <a:pt x="299" y="95"/>
                    <a:pt x="305" y="159"/>
                  </a:cubicBezTo>
                  <a:cubicBezTo>
                    <a:pt x="314" y="230"/>
                    <a:pt x="262" y="293"/>
                    <a:pt x="192" y="301"/>
                  </a:cubicBezTo>
                  <a:cubicBezTo>
                    <a:pt x="187" y="301"/>
                    <a:pt x="182" y="302"/>
                    <a:pt x="177" y="302"/>
                  </a:cubicBezTo>
                  <a:cubicBezTo>
                    <a:pt x="112" y="302"/>
                    <a:pt x="58" y="253"/>
                    <a:pt x="51" y="188"/>
                  </a:cubicBezTo>
                  <a:cubicBezTo>
                    <a:pt x="47" y="156"/>
                    <a:pt x="57" y="121"/>
                    <a:pt x="78" y="95"/>
                  </a:cubicBezTo>
                  <a:cubicBezTo>
                    <a:pt x="99" y="69"/>
                    <a:pt x="130" y="52"/>
                    <a:pt x="164" y="48"/>
                  </a:cubicBezTo>
                  <a:cubicBezTo>
                    <a:pt x="169" y="48"/>
                    <a:pt x="173" y="47"/>
                    <a:pt x="179" y="47"/>
                  </a:cubicBezTo>
                  <a:close/>
                  <a:moveTo>
                    <a:pt x="178" y="0"/>
                  </a:moveTo>
                  <a:cubicBezTo>
                    <a:pt x="172" y="0"/>
                    <a:pt x="165" y="1"/>
                    <a:pt x="158" y="1"/>
                  </a:cubicBezTo>
                  <a:cubicBezTo>
                    <a:pt x="113" y="7"/>
                    <a:pt x="72" y="29"/>
                    <a:pt x="42" y="65"/>
                  </a:cubicBezTo>
                  <a:cubicBezTo>
                    <a:pt x="14" y="100"/>
                    <a:pt x="0" y="147"/>
                    <a:pt x="6" y="191"/>
                  </a:cubicBezTo>
                  <a:cubicBezTo>
                    <a:pt x="15" y="283"/>
                    <a:pt x="89" y="348"/>
                    <a:pt x="179" y="348"/>
                  </a:cubicBezTo>
                  <a:cubicBezTo>
                    <a:pt x="185" y="348"/>
                    <a:pt x="190" y="348"/>
                    <a:pt x="198" y="347"/>
                  </a:cubicBezTo>
                  <a:cubicBezTo>
                    <a:pt x="292" y="337"/>
                    <a:pt x="361" y="251"/>
                    <a:pt x="350" y="156"/>
                  </a:cubicBezTo>
                  <a:cubicBezTo>
                    <a:pt x="341" y="67"/>
                    <a:pt x="267" y="0"/>
                    <a:pt x="178"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4356928" y="5227535"/>
              <a:ext cx="16115" cy="15707"/>
            </a:xfrm>
            <a:custGeom>
              <a:avLst/>
              <a:gdLst/>
              <a:ahLst/>
              <a:cxnLst/>
              <a:rect l="l" t="t" r="r" b="b"/>
              <a:pathLst>
                <a:path w="355" h="346" extrusionOk="0">
                  <a:moveTo>
                    <a:pt x="177" y="44"/>
                  </a:moveTo>
                  <a:cubicBezTo>
                    <a:pt x="242" y="44"/>
                    <a:pt x="296" y="93"/>
                    <a:pt x="304" y="157"/>
                  </a:cubicBezTo>
                  <a:cubicBezTo>
                    <a:pt x="308" y="193"/>
                    <a:pt x="297" y="226"/>
                    <a:pt x="276" y="252"/>
                  </a:cubicBezTo>
                  <a:cubicBezTo>
                    <a:pt x="255" y="278"/>
                    <a:pt x="225" y="296"/>
                    <a:pt x="191" y="298"/>
                  </a:cubicBezTo>
                  <a:cubicBezTo>
                    <a:pt x="187" y="299"/>
                    <a:pt x="183" y="299"/>
                    <a:pt x="179" y="299"/>
                  </a:cubicBezTo>
                  <a:cubicBezTo>
                    <a:pt x="112" y="299"/>
                    <a:pt x="57" y="251"/>
                    <a:pt x="50" y="185"/>
                  </a:cubicBezTo>
                  <a:cubicBezTo>
                    <a:pt x="45" y="151"/>
                    <a:pt x="56" y="118"/>
                    <a:pt x="77" y="92"/>
                  </a:cubicBezTo>
                  <a:cubicBezTo>
                    <a:pt x="98" y="65"/>
                    <a:pt x="129" y="48"/>
                    <a:pt x="162" y="45"/>
                  </a:cubicBezTo>
                  <a:cubicBezTo>
                    <a:pt x="168" y="45"/>
                    <a:pt x="172" y="44"/>
                    <a:pt x="177" y="44"/>
                  </a:cubicBezTo>
                  <a:close/>
                  <a:moveTo>
                    <a:pt x="176" y="0"/>
                  </a:moveTo>
                  <a:cubicBezTo>
                    <a:pt x="170" y="0"/>
                    <a:pt x="164" y="0"/>
                    <a:pt x="158" y="1"/>
                  </a:cubicBezTo>
                  <a:cubicBezTo>
                    <a:pt x="113" y="6"/>
                    <a:pt x="72" y="28"/>
                    <a:pt x="43" y="64"/>
                  </a:cubicBezTo>
                  <a:cubicBezTo>
                    <a:pt x="14" y="99"/>
                    <a:pt x="0" y="145"/>
                    <a:pt x="6" y="192"/>
                  </a:cubicBezTo>
                  <a:cubicBezTo>
                    <a:pt x="15" y="280"/>
                    <a:pt x="89" y="346"/>
                    <a:pt x="177" y="346"/>
                  </a:cubicBezTo>
                  <a:cubicBezTo>
                    <a:pt x="184" y="346"/>
                    <a:pt x="191" y="346"/>
                    <a:pt x="196" y="345"/>
                  </a:cubicBezTo>
                  <a:cubicBezTo>
                    <a:pt x="242" y="339"/>
                    <a:pt x="283" y="317"/>
                    <a:pt x="312" y="281"/>
                  </a:cubicBezTo>
                  <a:cubicBezTo>
                    <a:pt x="341" y="246"/>
                    <a:pt x="354" y="199"/>
                    <a:pt x="348" y="154"/>
                  </a:cubicBezTo>
                  <a:cubicBezTo>
                    <a:pt x="340" y="66"/>
                    <a:pt x="264" y="0"/>
                    <a:pt x="17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4311579" y="5166796"/>
              <a:ext cx="17931" cy="15707"/>
            </a:xfrm>
            <a:custGeom>
              <a:avLst/>
              <a:gdLst/>
              <a:ahLst/>
              <a:cxnLst/>
              <a:rect l="l" t="t" r="r" b="b"/>
              <a:pathLst>
                <a:path w="395" h="346" extrusionOk="0">
                  <a:moveTo>
                    <a:pt x="196" y="44"/>
                  </a:moveTo>
                  <a:cubicBezTo>
                    <a:pt x="213" y="44"/>
                    <a:pt x="232" y="48"/>
                    <a:pt x="248" y="54"/>
                  </a:cubicBezTo>
                  <a:cubicBezTo>
                    <a:pt x="312" y="84"/>
                    <a:pt x="342" y="159"/>
                    <a:pt x="312" y="223"/>
                  </a:cubicBezTo>
                  <a:cubicBezTo>
                    <a:pt x="293" y="271"/>
                    <a:pt x="244" y="300"/>
                    <a:pt x="194" y="300"/>
                  </a:cubicBezTo>
                  <a:cubicBezTo>
                    <a:pt x="178" y="300"/>
                    <a:pt x="161" y="296"/>
                    <a:pt x="146" y="290"/>
                  </a:cubicBezTo>
                  <a:cubicBezTo>
                    <a:pt x="80" y="260"/>
                    <a:pt x="52" y="185"/>
                    <a:pt x="79" y="121"/>
                  </a:cubicBezTo>
                  <a:cubicBezTo>
                    <a:pt x="101" y="74"/>
                    <a:pt x="146" y="44"/>
                    <a:pt x="196" y="44"/>
                  </a:cubicBezTo>
                  <a:close/>
                  <a:moveTo>
                    <a:pt x="199" y="1"/>
                  </a:moveTo>
                  <a:cubicBezTo>
                    <a:pt x="129" y="1"/>
                    <a:pt x="68" y="42"/>
                    <a:pt x="38" y="103"/>
                  </a:cubicBezTo>
                  <a:cubicBezTo>
                    <a:pt x="0" y="190"/>
                    <a:pt x="40" y="293"/>
                    <a:pt x="127" y="331"/>
                  </a:cubicBezTo>
                  <a:cubicBezTo>
                    <a:pt x="149" y="340"/>
                    <a:pt x="173" y="345"/>
                    <a:pt x="196" y="345"/>
                  </a:cubicBezTo>
                  <a:cubicBezTo>
                    <a:pt x="265" y="345"/>
                    <a:pt x="328" y="305"/>
                    <a:pt x="357" y="243"/>
                  </a:cubicBezTo>
                  <a:cubicBezTo>
                    <a:pt x="395" y="156"/>
                    <a:pt x="355" y="53"/>
                    <a:pt x="268" y="15"/>
                  </a:cubicBezTo>
                  <a:cubicBezTo>
                    <a:pt x="245" y="6"/>
                    <a:pt x="222" y="1"/>
                    <a:pt x="19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4391928" y="5201796"/>
              <a:ext cx="17069" cy="15752"/>
            </a:xfrm>
            <a:custGeom>
              <a:avLst/>
              <a:gdLst/>
              <a:ahLst/>
              <a:cxnLst/>
              <a:rect l="l" t="t" r="r" b="b"/>
              <a:pathLst>
                <a:path w="376" h="347" extrusionOk="0">
                  <a:moveTo>
                    <a:pt x="179" y="46"/>
                  </a:moveTo>
                  <a:cubicBezTo>
                    <a:pt x="196" y="46"/>
                    <a:pt x="214" y="49"/>
                    <a:pt x="230" y="56"/>
                  </a:cubicBezTo>
                  <a:cubicBezTo>
                    <a:pt x="295" y="86"/>
                    <a:pt x="324" y="162"/>
                    <a:pt x="295" y="226"/>
                  </a:cubicBezTo>
                  <a:cubicBezTo>
                    <a:pt x="274" y="272"/>
                    <a:pt x="226" y="302"/>
                    <a:pt x="177" y="302"/>
                  </a:cubicBezTo>
                  <a:cubicBezTo>
                    <a:pt x="160" y="302"/>
                    <a:pt x="143" y="298"/>
                    <a:pt x="126" y="291"/>
                  </a:cubicBezTo>
                  <a:cubicBezTo>
                    <a:pt x="95" y="278"/>
                    <a:pt x="71" y="252"/>
                    <a:pt x="59" y="220"/>
                  </a:cubicBezTo>
                  <a:cubicBezTo>
                    <a:pt x="47" y="188"/>
                    <a:pt x="47" y="153"/>
                    <a:pt x="61" y="122"/>
                  </a:cubicBezTo>
                  <a:cubicBezTo>
                    <a:pt x="81" y="75"/>
                    <a:pt x="127" y="46"/>
                    <a:pt x="179" y="46"/>
                  </a:cubicBezTo>
                  <a:close/>
                  <a:moveTo>
                    <a:pt x="179" y="1"/>
                  </a:moveTo>
                  <a:cubicBezTo>
                    <a:pt x="111" y="1"/>
                    <a:pt x="48" y="42"/>
                    <a:pt x="21" y="104"/>
                  </a:cubicBezTo>
                  <a:cubicBezTo>
                    <a:pt x="2" y="146"/>
                    <a:pt x="1" y="192"/>
                    <a:pt x="18" y="236"/>
                  </a:cubicBezTo>
                  <a:cubicBezTo>
                    <a:pt x="35" y="279"/>
                    <a:pt x="66" y="313"/>
                    <a:pt x="111" y="332"/>
                  </a:cubicBezTo>
                  <a:cubicBezTo>
                    <a:pt x="133" y="341"/>
                    <a:pt x="156" y="346"/>
                    <a:pt x="180" y="346"/>
                  </a:cubicBezTo>
                  <a:cubicBezTo>
                    <a:pt x="249" y="346"/>
                    <a:pt x="310" y="305"/>
                    <a:pt x="338" y="243"/>
                  </a:cubicBezTo>
                  <a:cubicBezTo>
                    <a:pt x="375" y="158"/>
                    <a:pt x="335" y="54"/>
                    <a:pt x="249" y="15"/>
                  </a:cubicBezTo>
                  <a:cubicBezTo>
                    <a:pt x="227" y="6"/>
                    <a:pt x="202" y="1"/>
                    <a:pt x="17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4487166" y="4992843"/>
              <a:ext cx="118799" cy="118254"/>
            </a:xfrm>
            <a:custGeom>
              <a:avLst/>
              <a:gdLst/>
              <a:ahLst/>
              <a:cxnLst/>
              <a:rect l="l" t="t" r="r" b="b"/>
              <a:pathLst>
                <a:path w="2617" h="2605" extrusionOk="0">
                  <a:moveTo>
                    <a:pt x="1172" y="52"/>
                  </a:moveTo>
                  <a:cubicBezTo>
                    <a:pt x="1194" y="52"/>
                    <a:pt x="1222" y="84"/>
                    <a:pt x="1226" y="131"/>
                  </a:cubicBezTo>
                  <a:lnTo>
                    <a:pt x="1239" y="252"/>
                  </a:lnTo>
                  <a:lnTo>
                    <a:pt x="1260" y="251"/>
                  </a:lnTo>
                  <a:cubicBezTo>
                    <a:pt x="1282" y="248"/>
                    <a:pt x="1304" y="246"/>
                    <a:pt x="1326" y="246"/>
                  </a:cubicBezTo>
                  <a:cubicBezTo>
                    <a:pt x="1349" y="246"/>
                    <a:pt x="1372" y="248"/>
                    <a:pt x="1398" y="249"/>
                  </a:cubicBezTo>
                  <a:lnTo>
                    <a:pt x="1419" y="251"/>
                  </a:lnTo>
                  <a:lnTo>
                    <a:pt x="1437" y="130"/>
                  </a:lnTo>
                  <a:cubicBezTo>
                    <a:pt x="1443" y="85"/>
                    <a:pt x="1472" y="54"/>
                    <a:pt x="1498" y="54"/>
                  </a:cubicBezTo>
                  <a:cubicBezTo>
                    <a:pt x="1507" y="56"/>
                    <a:pt x="1515" y="64"/>
                    <a:pt x="1519" y="69"/>
                  </a:cubicBezTo>
                  <a:cubicBezTo>
                    <a:pt x="1532" y="88"/>
                    <a:pt x="1537" y="116"/>
                    <a:pt x="1532" y="146"/>
                  </a:cubicBezTo>
                  <a:lnTo>
                    <a:pt x="1514" y="267"/>
                  </a:lnTo>
                  <a:lnTo>
                    <a:pt x="1535" y="272"/>
                  </a:lnTo>
                  <a:cubicBezTo>
                    <a:pt x="1583" y="283"/>
                    <a:pt x="1627" y="295"/>
                    <a:pt x="1667" y="309"/>
                  </a:cubicBezTo>
                  <a:lnTo>
                    <a:pt x="1686" y="316"/>
                  </a:lnTo>
                  <a:lnTo>
                    <a:pt x="1735" y="204"/>
                  </a:lnTo>
                  <a:cubicBezTo>
                    <a:pt x="1753" y="165"/>
                    <a:pt x="1782" y="144"/>
                    <a:pt x="1803" y="144"/>
                  </a:cubicBezTo>
                  <a:cubicBezTo>
                    <a:pt x="1807" y="144"/>
                    <a:pt x="1811" y="144"/>
                    <a:pt x="1814" y="146"/>
                  </a:cubicBezTo>
                  <a:cubicBezTo>
                    <a:pt x="1823" y="149"/>
                    <a:pt x="1828" y="159"/>
                    <a:pt x="1831" y="165"/>
                  </a:cubicBezTo>
                  <a:cubicBezTo>
                    <a:pt x="1839" y="186"/>
                    <a:pt x="1837" y="215"/>
                    <a:pt x="1825" y="242"/>
                  </a:cubicBezTo>
                  <a:lnTo>
                    <a:pt x="1775" y="354"/>
                  </a:lnTo>
                  <a:lnTo>
                    <a:pt x="1794" y="364"/>
                  </a:lnTo>
                  <a:cubicBezTo>
                    <a:pt x="1837" y="386"/>
                    <a:pt x="1874" y="411"/>
                    <a:pt x="1911" y="435"/>
                  </a:cubicBezTo>
                  <a:lnTo>
                    <a:pt x="1928" y="447"/>
                  </a:lnTo>
                  <a:lnTo>
                    <a:pt x="2005" y="350"/>
                  </a:lnTo>
                  <a:cubicBezTo>
                    <a:pt x="2026" y="325"/>
                    <a:pt x="2055" y="310"/>
                    <a:pt x="2076" y="310"/>
                  </a:cubicBezTo>
                  <a:cubicBezTo>
                    <a:pt x="2084" y="310"/>
                    <a:pt x="2091" y="312"/>
                    <a:pt x="2096" y="316"/>
                  </a:cubicBezTo>
                  <a:cubicBezTo>
                    <a:pt x="2103" y="322"/>
                    <a:pt x="2106" y="331"/>
                    <a:pt x="2106" y="339"/>
                  </a:cubicBezTo>
                  <a:cubicBezTo>
                    <a:pt x="2109" y="361"/>
                    <a:pt x="2098" y="389"/>
                    <a:pt x="2080" y="412"/>
                  </a:cubicBezTo>
                  <a:lnTo>
                    <a:pt x="2003" y="507"/>
                  </a:lnTo>
                  <a:lnTo>
                    <a:pt x="2019" y="521"/>
                  </a:lnTo>
                  <a:cubicBezTo>
                    <a:pt x="2050" y="550"/>
                    <a:pt x="2081" y="582"/>
                    <a:pt x="2113" y="621"/>
                  </a:cubicBezTo>
                  <a:lnTo>
                    <a:pt x="2127" y="637"/>
                  </a:lnTo>
                  <a:lnTo>
                    <a:pt x="2225" y="565"/>
                  </a:lnTo>
                  <a:cubicBezTo>
                    <a:pt x="2245" y="550"/>
                    <a:pt x="2269" y="541"/>
                    <a:pt x="2290" y="541"/>
                  </a:cubicBezTo>
                  <a:cubicBezTo>
                    <a:pt x="2298" y="541"/>
                    <a:pt x="2314" y="542"/>
                    <a:pt x="2323" y="554"/>
                  </a:cubicBezTo>
                  <a:cubicBezTo>
                    <a:pt x="2332" y="566"/>
                    <a:pt x="2327" y="583"/>
                    <a:pt x="2324" y="592"/>
                  </a:cubicBezTo>
                  <a:cubicBezTo>
                    <a:pt x="2317" y="611"/>
                    <a:pt x="2303" y="629"/>
                    <a:pt x="2283" y="644"/>
                  </a:cubicBezTo>
                  <a:lnTo>
                    <a:pt x="2185" y="716"/>
                  </a:lnTo>
                  <a:lnTo>
                    <a:pt x="2196" y="734"/>
                  </a:lnTo>
                  <a:cubicBezTo>
                    <a:pt x="2222" y="776"/>
                    <a:pt x="2245" y="817"/>
                    <a:pt x="2264" y="855"/>
                  </a:cubicBezTo>
                  <a:lnTo>
                    <a:pt x="2272" y="875"/>
                  </a:lnTo>
                  <a:lnTo>
                    <a:pt x="2386" y="831"/>
                  </a:lnTo>
                  <a:cubicBezTo>
                    <a:pt x="2401" y="825"/>
                    <a:pt x="2417" y="822"/>
                    <a:pt x="2431" y="822"/>
                  </a:cubicBezTo>
                  <a:cubicBezTo>
                    <a:pt x="2456" y="822"/>
                    <a:pt x="2477" y="831"/>
                    <a:pt x="2482" y="845"/>
                  </a:cubicBezTo>
                  <a:cubicBezTo>
                    <a:pt x="2486" y="855"/>
                    <a:pt x="2483" y="865"/>
                    <a:pt x="2480" y="871"/>
                  </a:cubicBezTo>
                  <a:cubicBezTo>
                    <a:pt x="2470" y="891"/>
                    <a:pt x="2448" y="911"/>
                    <a:pt x="2420" y="922"/>
                  </a:cubicBezTo>
                  <a:lnTo>
                    <a:pt x="2306" y="966"/>
                  </a:lnTo>
                  <a:lnTo>
                    <a:pt x="2312" y="986"/>
                  </a:lnTo>
                  <a:cubicBezTo>
                    <a:pt x="2325" y="1030"/>
                    <a:pt x="2335" y="1074"/>
                    <a:pt x="2344" y="1119"/>
                  </a:cubicBezTo>
                  <a:lnTo>
                    <a:pt x="2348" y="1140"/>
                  </a:lnTo>
                  <a:lnTo>
                    <a:pt x="2470" y="1128"/>
                  </a:lnTo>
                  <a:cubicBezTo>
                    <a:pt x="2475" y="1127"/>
                    <a:pt x="2480" y="1127"/>
                    <a:pt x="2485" y="1127"/>
                  </a:cubicBezTo>
                  <a:cubicBezTo>
                    <a:pt x="2523" y="1127"/>
                    <a:pt x="2556" y="1145"/>
                    <a:pt x="2559" y="1167"/>
                  </a:cubicBezTo>
                  <a:cubicBezTo>
                    <a:pt x="2561" y="1190"/>
                    <a:pt x="2529" y="1219"/>
                    <a:pt x="2480" y="1225"/>
                  </a:cubicBezTo>
                  <a:lnTo>
                    <a:pt x="2359" y="1238"/>
                  </a:lnTo>
                  <a:lnTo>
                    <a:pt x="2360" y="1259"/>
                  </a:lnTo>
                  <a:cubicBezTo>
                    <a:pt x="2361" y="1301"/>
                    <a:pt x="2360" y="1344"/>
                    <a:pt x="2355" y="1397"/>
                  </a:cubicBezTo>
                  <a:lnTo>
                    <a:pt x="2354" y="1418"/>
                  </a:lnTo>
                  <a:lnTo>
                    <a:pt x="2476" y="1436"/>
                  </a:lnTo>
                  <a:cubicBezTo>
                    <a:pt x="2504" y="1440"/>
                    <a:pt x="2530" y="1455"/>
                    <a:pt x="2544" y="1471"/>
                  </a:cubicBezTo>
                  <a:cubicBezTo>
                    <a:pt x="2548" y="1477"/>
                    <a:pt x="2554" y="1486"/>
                    <a:pt x="2552" y="1497"/>
                  </a:cubicBezTo>
                  <a:cubicBezTo>
                    <a:pt x="2549" y="1518"/>
                    <a:pt x="2518" y="1534"/>
                    <a:pt x="2480" y="1534"/>
                  </a:cubicBezTo>
                  <a:cubicBezTo>
                    <a:pt x="2474" y="1534"/>
                    <a:pt x="2467" y="1534"/>
                    <a:pt x="2461" y="1533"/>
                  </a:cubicBezTo>
                  <a:lnTo>
                    <a:pt x="2340" y="1514"/>
                  </a:lnTo>
                  <a:lnTo>
                    <a:pt x="2334" y="1535"/>
                  </a:lnTo>
                  <a:cubicBezTo>
                    <a:pt x="2324" y="1583"/>
                    <a:pt x="2312" y="1628"/>
                    <a:pt x="2297" y="1667"/>
                  </a:cubicBezTo>
                  <a:lnTo>
                    <a:pt x="2290" y="1687"/>
                  </a:lnTo>
                  <a:lnTo>
                    <a:pt x="2402" y="1735"/>
                  </a:lnTo>
                  <a:cubicBezTo>
                    <a:pt x="2429" y="1747"/>
                    <a:pt x="2450" y="1767"/>
                    <a:pt x="2459" y="1788"/>
                  </a:cubicBezTo>
                  <a:cubicBezTo>
                    <a:pt x="2461" y="1794"/>
                    <a:pt x="2464" y="1804"/>
                    <a:pt x="2459" y="1813"/>
                  </a:cubicBezTo>
                  <a:cubicBezTo>
                    <a:pt x="2453" y="1826"/>
                    <a:pt x="2434" y="1834"/>
                    <a:pt x="2410" y="1834"/>
                  </a:cubicBezTo>
                  <a:cubicBezTo>
                    <a:pt x="2395" y="1834"/>
                    <a:pt x="2378" y="1830"/>
                    <a:pt x="2362" y="1824"/>
                  </a:cubicBezTo>
                  <a:lnTo>
                    <a:pt x="2250" y="1773"/>
                  </a:lnTo>
                  <a:lnTo>
                    <a:pt x="2239" y="1792"/>
                  </a:lnTo>
                  <a:cubicBezTo>
                    <a:pt x="2217" y="1835"/>
                    <a:pt x="2193" y="1873"/>
                    <a:pt x="2169" y="1909"/>
                  </a:cubicBezTo>
                  <a:lnTo>
                    <a:pt x="2157" y="1926"/>
                  </a:lnTo>
                  <a:lnTo>
                    <a:pt x="2253" y="2004"/>
                  </a:lnTo>
                  <a:cubicBezTo>
                    <a:pt x="2275" y="2023"/>
                    <a:pt x="2291" y="2047"/>
                    <a:pt x="2294" y="2070"/>
                  </a:cubicBezTo>
                  <a:cubicBezTo>
                    <a:pt x="2295" y="2077"/>
                    <a:pt x="2294" y="2087"/>
                    <a:pt x="2289" y="2095"/>
                  </a:cubicBezTo>
                  <a:cubicBezTo>
                    <a:pt x="2280" y="2105"/>
                    <a:pt x="2266" y="2106"/>
                    <a:pt x="2258" y="2106"/>
                  </a:cubicBezTo>
                  <a:cubicBezTo>
                    <a:pt x="2237" y="2106"/>
                    <a:pt x="2212" y="2097"/>
                    <a:pt x="2192" y="2080"/>
                  </a:cubicBezTo>
                  <a:lnTo>
                    <a:pt x="2097" y="2004"/>
                  </a:lnTo>
                  <a:lnTo>
                    <a:pt x="2083" y="2020"/>
                  </a:lnTo>
                  <a:cubicBezTo>
                    <a:pt x="2055" y="2050"/>
                    <a:pt x="2023" y="2079"/>
                    <a:pt x="1982" y="2114"/>
                  </a:cubicBezTo>
                  <a:lnTo>
                    <a:pt x="1966" y="2126"/>
                  </a:lnTo>
                  <a:lnTo>
                    <a:pt x="2039" y="2225"/>
                  </a:lnTo>
                  <a:cubicBezTo>
                    <a:pt x="2056" y="2250"/>
                    <a:pt x="2065" y="2277"/>
                    <a:pt x="2061" y="2299"/>
                  </a:cubicBezTo>
                  <a:cubicBezTo>
                    <a:pt x="2060" y="2306"/>
                    <a:pt x="2058" y="2316"/>
                    <a:pt x="2050" y="2321"/>
                  </a:cubicBezTo>
                  <a:cubicBezTo>
                    <a:pt x="2045" y="2325"/>
                    <a:pt x="2039" y="2327"/>
                    <a:pt x="2032" y="2327"/>
                  </a:cubicBezTo>
                  <a:cubicBezTo>
                    <a:pt x="2010" y="2327"/>
                    <a:pt x="1980" y="2310"/>
                    <a:pt x="1960" y="2282"/>
                  </a:cubicBezTo>
                  <a:lnTo>
                    <a:pt x="1888" y="2183"/>
                  </a:lnTo>
                  <a:lnTo>
                    <a:pt x="1869" y="2195"/>
                  </a:lnTo>
                  <a:cubicBezTo>
                    <a:pt x="1827" y="2223"/>
                    <a:pt x="1788" y="2244"/>
                    <a:pt x="1749" y="2261"/>
                  </a:cubicBezTo>
                  <a:lnTo>
                    <a:pt x="1730" y="2271"/>
                  </a:lnTo>
                  <a:lnTo>
                    <a:pt x="1773" y="2384"/>
                  </a:lnTo>
                  <a:cubicBezTo>
                    <a:pt x="1791" y="2430"/>
                    <a:pt x="1780" y="2472"/>
                    <a:pt x="1758" y="2480"/>
                  </a:cubicBezTo>
                  <a:cubicBezTo>
                    <a:pt x="1755" y="2481"/>
                    <a:pt x="1752" y="2481"/>
                    <a:pt x="1749" y="2481"/>
                  </a:cubicBezTo>
                  <a:cubicBezTo>
                    <a:pt x="1727" y="2481"/>
                    <a:pt x="1699" y="2460"/>
                    <a:pt x="1684" y="2420"/>
                  </a:cubicBezTo>
                  <a:lnTo>
                    <a:pt x="1638" y="2305"/>
                  </a:lnTo>
                  <a:lnTo>
                    <a:pt x="1618" y="2311"/>
                  </a:lnTo>
                  <a:cubicBezTo>
                    <a:pt x="1576" y="2325"/>
                    <a:pt x="1533" y="2335"/>
                    <a:pt x="1485" y="2343"/>
                  </a:cubicBezTo>
                  <a:lnTo>
                    <a:pt x="1464" y="2347"/>
                  </a:lnTo>
                  <a:lnTo>
                    <a:pt x="1478" y="2469"/>
                  </a:lnTo>
                  <a:cubicBezTo>
                    <a:pt x="1483" y="2520"/>
                    <a:pt x="1460" y="2557"/>
                    <a:pt x="1438" y="2559"/>
                  </a:cubicBezTo>
                  <a:lnTo>
                    <a:pt x="1436" y="2581"/>
                  </a:lnTo>
                  <a:lnTo>
                    <a:pt x="1436" y="2560"/>
                  </a:lnTo>
                  <a:cubicBezTo>
                    <a:pt x="1413" y="2560"/>
                    <a:pt x="1386" y="2528"/>
                    <a:pt x="1381" y="2481"/>
                  </a:cubicBezTo>
                  <a:lnTo>
                    <a:pt x="1368" y="2359"/>
                  </a:lnTo>
                  <a:lnTo>
                    <a:pt x="1347" y="2362"/>
                  </a:lnTo>
                  <a:cubicBezTo>
                    <a:pt x="1336" y="2362"/>
                    <a:pt x="1325" y="2362"/>
                    <a:pt x="1313" y="2362"/>
                  </a:cubicBezTo>
                  <a:cubicBezTo>
                    <a:pt x="1282" y="2362"/>
                    <a:pt x="1250" y="2360"/>
                    <a:pt x="1211" y="2357"/>
                  </a:cubicBezTo>
                  <a:lnTo>
                    <a:pt x="1190" y="2356"/>
                  </a:lnTo>
                  <a:lnTo>
                    <a:pt x="1172" y="2478"/>
                  </a:lnTo>
                  <a:cubicBezTo>
                    <a:pt x="1165" y="2522"/>
                    <a:pt x="1136" y="2552"/>
                    <a:pt x="1111" y="2552"/>
                  </a:cubicBezTo>
                  <a:cubicBezTo>
                    <a:pt x="1096" y="2550"/>
                    <a:pt x="1088" y="2536"/>
                    <a:pt x="1084" y="2526"/>
                  </a:cubicBezTo>
                  <a:cubicBezTo>
                    <a:pt x="1075" y="2508"/>
                    <a:pt x="1073" y="2484"/>
                    <a:pt x="1075" y="2462"/>
                  </a:cubicBezTo>
                  <a:lnTo>
                    <a:pt x="1094" y="2340"/>
                  </a:lnTo>
                  <a:lnTo>
                    <a:pt x="1073" y="2335"/>
                  </a:lnTo>
                  <a:cubicBezTo>
                    <a:pt x="1024" y="2325"/>
                    <a:pt x="980" y="2313"/>
                    <a:pt x="941" y="2298"/>
                  </a:cubicBezTo>
                  <a:lnTo>
                    <a:pt x="921" y="2292"/>
                  </a:lnTo>
                  <a:lnTo>
                    <a:pt x="873" y="2404"/>
                  </a:lnTo>
                  <a:cubicBezTo>
                    <a:pt x="855" y="2443"/>
                    <a:pt x="825" y="2464"/>
                    <a:pt x="805" y="2464"/>
                  </a:cubicBezTo>
                  <a:cubicBezTo>
                    <a:pt x="801" y="2464"/>
                    <a:pt x="798" y="2463"/>
                    <a:pt x="795" y="2462"/>
                  </a:cubicBezTo>
                  <a:cubicBezTo>
                    <a:pt x="773" y="2452"/>
                    <a:pt x="764" y="2410"/>
                    <a:pt x="784" y="2364"/>
                  </a:cubicBezTo>
                  <a:lnTo>
                    <a:pt x="835" y="2252"/>
                  </a:lnTo>
                  <a:lnTo>
                    <a:pt x="816" y="2241"/>
                  </a:lnTo>
                  <a:cubicBezTo>
                    <a:pt x="775" y="2220"/>
                    <a:pt x="736" y="2195"/>
                    <a:pt x="700" y="2171"/>
                  </a:cubicBezTo>
                  <a:lnTo>
                    <a:pt x="683" y="2158"/>
                  </a:lnTo>
                  <a:lnTo>
                    <a:pt x="605" y="2255"/>
                  </a:lnTo>
                  <a:cubicBezTo>
                    <a:pt x="584" y="2280"/>
                    <a:pt x="555" y="2295"/>
                    <a:pt x="533" y="2295"/>
                  </a:cubicBezTo>
                  <a:cubicBezTo>
                    <a:pt x="526" y="2295"/>
                    <a:pt x="519" y="2294"/>
                    <a:pt x="514" y="2290"/>
                  </a:cubicBezTo>
                  <a:cubicBezTo>
                    <a:pt x="495" y="2276"/>
                    <a:pt x="498" y="2232"/>
                    <a:pt x="529" y="2194"/>
                  </a:cubicBezTo>
                  <a:lnTo>
                    <a:pt x="605" y="2099"/>
                  </a:lnTo>
                  <a:lnTo>
                    <a:pt x="589" y="2084"/>
                  </a:lnTo>
                  <a:cubicBezTo>
                    <a:pt x="558" y="2057"/>
                    <a:pt x="529" y="2024"/>
                    <a:pt x="495" y="1984"/>
                  </a:cubicBezTo>
                  <a:lnTo>
                    <a:pt x="482" y="1968"/>
                  </a:lnTo>
                  <a:lnTo>
                    <a:pt x="382" y="2041"/>
                  </a:lnTo>
                  <a:cubicBezTo>
                    <a:pt x="362" y="2056"/>
                    <a:pt x="339" y="2065"/>
                    <a:pt x="318" y="2065"/>
                  </a:cubicBezTo>
                  <a:cubicBezTo>
                    <a:pt x="308" y="2065"/>
                    <a:pt x="294" y="2063"/>
                    <a:pt x="284" y="2051"/>
                  </a:cubicBezTo>
                  <a:cubicBezTo>
                    <a:pt x="272" y="2034"/>
                    <a:pt x="283" y="1992"/>
                    <a:pt x="324" y="1962"/>
                  </a:cubicBezTo>
                  <a:lnTo>
                    <a:pt x="424" y="1889"/>
                  </a:lnTo>
                  <a:lnTo>
                    <a:pt x="413" y="1871"/>
                  </a:lnTo>
                  <a:cubicBezTo>
                    <a:pt x="384" y="1828"/>
                    <a:pt x="363" y="1789"/>
                    <a:pt x="345" y="1751"/>
                  </a:cubicBezTo>
                  <a:lnTo>
                    <a:pt x="336" y="1731"/>
                  </a:lnTo>
                  <a:lnTo>
                    <a:pt x="223" y="1776"/>
                  </a:lnTo>
                  <a:cubicBezTo>
                    <a:pt x="208" y="1782"/>
                    <a:pt x="193" y="1784"/>
                    <a:pt x="179" y="1784"/>
                  </a:cubicBezTo>
                  <a:cubicBezTo>
                    <a:pt x="154" y="1784"/>
                    <a:pt x="132" y="1776"/>
                    <a:pt x="126" y="1761"/>
                  </a:cubicBezTo>
                  <a:cubicBezTo>
                    <a:pt x="123" y="1752"/>
                    <a:pt x="125" y="1744"/>
                    <a:pt x="129" y="1736"/>
                  </a:cubicBezTo>
                  <a:cubicBezTo>
                    <a:pt x="139" y="1717"/>
                    <a:pt x="161" y="1697"/>
                    <a:pt x="188" y="1687"/>
                  </a:cubicBezTo>
                  <a:lnTo>
                    <a:pt x="303" y="1641"/>
                  </a:lnTo>
                  <a:lnTo>
                    <a:pt x="297" y="1620"/>
                  </a:lnTo>
                  <a:cubicBezTo>
                    <a:pt x="283" y="1581"/>
                    <a:pt x="273" y="1538"/>
                    <a:pt x="265" y="1487"/>
                  </a:cubicBezTo>
                  <a:lnTo>
                    <a:pt x="261" y="1466"/>
                  </a:lnTo>
                  <a:lnTo>
                    <a:pt x="139" y="1480"/>
                  </a:lnTo>
                  <a:cubicBezTo>
                    <a:pt x="134" y="1480"/>
                    <a:pt x="129" y="1481"/>
                    <a:pt x="124" y="1481"/>
                  </a:cubicBezTo>
                  <a:cubicBezTo>
                    <a:pt x="85" y="1481"/>
                    <a:pt x="53" y="1462"/>
                    <a:pt x="50" y="1440"/>
                  </a:cubicBezTo>
                  <a:cubicBezTo>
                    <a:pt x="47" y="1418"/>
                    <a:pt x="80" y="1388"/>
                    <a:pt x="129" y="1383"/>
                  </a:cubicBezTo>
                  <a:lnTo>
                    <a:pt x="250" y="1370"/>
                  </a:lnTo>
                  <a:lnTo>
                    <a:pt x="249" y="1349"/>
                  </a:lnTo>
                  <a:cubicBezTo>
                    <a:pt x="247" y="1308"/>
                    <a:pt x="249" y="1264"/>
                    <a:pt x="253" y="1212"/>
                  </a:cubicBezTo>
                  <a:lnTo>
                    <a:pt x="255" y="1191"/>
                  </a:lnTo>
                  <a:lnTo>
                    <a:pt x="133" y="1172"/>
                  </a:lnTo>
                  <a:cubicBezTo>
                    <a:pt x="84" y="1165"/>
                    <a:pt x="54" y="1134"/>
                    <a:pt x="56" y="1111"/>
                  </a:cubicBezTo>
                  <a:cubicBezTo>
                    <a:pt x="60" y="1090"/>
                    <a:pt x="90" y="1074"/>
                    <a:pt x="126" y="1074"/>
                  </a:cubicBezTo>
                  <a:cubicBezTo>
                    <a:pt x="133" y="1074"/>
                    <a:pt x="140" y="1075"/>
                    <a:pt x="147" y="1076"/>
                  </a:cubicBezTo>
                  <a:lnTo>
                    <a:pt x="268" y="1095"/>
                  </a:lnTo>
                  <a:lnTo>
                    <a:pt x="274" y="1074"/>
                  </a:lnTo>
                  <a:cubicBezTo>
                    <a:pt x="284" y="1023"/>
                    <a:pt x="297" y="981"/>
                    <a:pt x="311" y="942"/>
                  </a:cubicBezTo>
                  <a:lnTo>
                    <a:pt x="319" y="922"/>
                  </a:lnTo>
                  <a:lnTo>
                    <a:pt x="207" y="872"/>
                  </a:lnTo>
                  <a:cubicBezTo>
                    <a:pt x="162" y="853"/>
                    <a:pt x="140" y="814"/>
                    <a:pt x="149" y="795"/>
                  </a:cubicBezTo>
                  <a:cubicBezTo>
                    <a:pt x="155" y="782"/>
                    <a:pt x="174" y="774"/>
                    <a:pt x="197" y="774"/>
                  </a:cubicBezTo>
                  <a:cubicBezTo>
                    <a:pt x="212" y="774"/>
                    <a:pt x="230" y="777"/>
                    <a:pt x="246" y="785"/>
                  </a:cubicBezTo>
                  <a:lnTo>
                    <a:pt x="358" y="834"/>
                  </a:lnTo>
                  <a:lnTo>
                    <a:pt x="369" y="817"/>
                  </a:lnTo>
                  <a:cubicBezTo>
                    <a:pt x="390" y="775"/>
                    <a:pt x="414" y="735"/>
                    <a:pt x="440" y="699"/>
                  </a:cubicBezTo>
                  <a:lnTo>
                    <a:pt x="452" y="682"/>
                  </a:lnTo>
                  <a:lnTo>
                    <a:pt x="357" y="606"/>
                  </a:lnTo>
                  <a:cubicBezTo>
                    <a:pt x="319" y="574"/>
                    <a:pt x="307" y="533"/>
                    <a:pt x="321" y="515"/>
                  </a:cubicBezTo>
                  <a:cubicBezTo>
                    <a:pt x="330" y="505"/>
                    <a:pt x="341" y="502"/>
                    <a:pt x="351" y="502"/>
                  </a:cubicBezTo>
                  <a:cubicBezTo>
                    <a:pt x="372" y="502"/>
                    <a:pt x="397" y="513"/>
                    <a:pt x="416" y="529"/>
                  </a:cubicBezTo>
                  <a:lnTo>
                    <a:pt x="511" y="606"/>
                  </a:lnTo>
                  <a:lnTo>
                    <a:pt x="526" y="590"/>
                  </a:lnTo>
                  <a:cubicBezTo>
                    <a:pt x="552" y="560"/>
                    <a:pt x="584" y="531"/>
                    <a:pt x="626" y="496"/>
                  </a:cubicBezTo>
                  <a:lnTo>
                    <a:pt x="642" y="483"/>
                  </a:lnTo>
                  <a:lnTo>
                    <a:pt x="569" y="384"/>
                  </a:lnTo>
                  <a:cubicBezTo>
                    <a:pt x="552" y="360"/>
                    <a:pt x="543" y="333"/>
                    <a:pt x="547" y="310"/>
                  </a:cubicBezTo>
                  <a:cubicBezTo>
                    <a:pt x="548" y="304"/>
                    <a:pt x="551" y="293"/>
                    <a:pt x="558" y="287"/>
                  </a:cubicBezTo>
                  <a:cubicBezTo>
                    <a:pt x="563" y="284"/>
                    <a:pt x="569" y="283"/>
                    <a:pt x="575" y="283"/>
                  </a:cubicBezTo>
                  <a:cubicBezTo>
                    <a:pt x="597" y="283"/>
                    <a:pt x="627" y="300"/>
                    <a:pt x="647" y="327"/>
                  </a:cubicBezTo>
                  <a:lnTo>
                    <a:pt x="720" y="426"/>
                  </a:lnTo>
                  <a:lnTo>
                    <a:pt x="738" y="415"/>
                  </a:lnTo>
                  <a:cubicBezTo>
                    <a:pt x="783" y="385"/>
                    <a:pt x="821" y="364"/>
                    <a:pt x="858" y="348"/>
                  </a:cubicBezTo>
                  <a:lnTo>
                    <a:pt x="878" y="339"/>
                  </a:lnTo>
                  <a:lnTo>
                    <a:pt x="835" y="224"/>
                  </a:lnTo>
                  <a:cubicBezTo>
                    <a:pt x="824" y="196"/>
                    <a:pt x="822" y="168"/>
                    <a:pt x="831" y="148"/>
                  </a:cubicBezTo>
                  <a:cubicBezTo>
                    <a:pt x="835" y="142"/>
                    <a:pt x="840" y="132"/>
                    <a:pt x="848" y="129"/>
                  </a:cubicBezTo>
                  <a:cubicBezTo>
                    <a:pt x="851" y="128"/>
                    <a:pt x="854" y="128"/>
                    <a:pt x="857" y="128"/>
                  </a:cubicBezTo>
                  <a:cubicBezTo>
                    <a:pt x="879" y="128"/>
                    <a:pt x="909" y="149"/>
                    <a:pt x="924" y="190"/>
                  </a:cubicBezTo>
                  <a:lnTo>
                    <a:pt x="969" y="305"/>
                  </a:lnTo>
                  <a:lnTo>
                    <a:pt x="989" y="299"/>
                  </a:lnTo>
                  <a:cubicBezTo>
                    <a:pt x="1031" y="285"/>
                    <a:pt x="1075" y="275"/>
                    <a:pt x="1122" y="267"/>
                  </a:cubicBezTo>
                  <a:lnTo>
                    <a:pt x="1143" y="263"/>
                  </a:lnTo>
                  <a:lnTo>
                    <a:pt x="1130" y="141"/>
                  </a:lnTo>
                  <a:cubicBezTo>
                    <a:pt x="1127" y="111"/>
                    <a:pt x="1133" y="83"/>
                    <a:pt x="1147" y="65"/>
                  </a:cubicBezTo>
                  <a:cubicBezTo>
                    <a:pt x="1151" y="59"/>
                    <a:pt x="1158" y="53"/>
                    <a:pt x="1172" y="52"/>
                  </a:cubicBezTo>
                  <a:close/>
                  <a:moveTo>
                    <a:pt x="1164" y="0"/>
                  </a:moveTo>
                  <a:cubicBezTo>
                    <a:pt x="1144" y="3"/>
                    <a:pt x="1126" y="14"/>
                    <a:pt x="1111" y="31"/>
                  </a:cubicBezTo>
                  <a:cubicBezTo>
                    <a:pt x="1090" y="57"/>
                    <a:pt x="1079" y="98"/>
                    <a:pt x="1084" y="140"/>
                  </a:cubicBezTo>
                  <a:lnTo>
                    <a:pt x="1091" y="221"/>
                  </a:lnTo>
                  <a:cubicBezTo>
                    <a:pt x="1058" y="227"/>
                    <a:pt x="1026" y="234"/>
                    <a:pt x="994" y="244"/>
                  </a:cubicBezTo>
                  <a:lnTo>
                    <a:pt x="964" y="169"/>
                  </a:lnTo>
                  <a:cubicBezTo>
                    <a:pt x="944" y="114"/>
                    <a:pt x="897" y="77"/>
                    <a:pt x="854" y="77"/>
                  </a:cubicBezTo>
                  <a:cubicBezTo>
                    <a:pt x="846" y="77"/>
                    <a:pt x="838" y="79"/>
                    <a:pt x="830" y="82"/>
                  </a:cubicBezTo>
                  <a:cubicBezTo>
                    <a:pt x="811" y="90"/>
                    <a:pt x="796" y="105"/>
                    <a:pt x="787" y="126"/>
                  </a:cubicBezTo>
                  <a:cubicBezTo>
                    <a:pt x="773" y="157"/>
                    <a:pt x="773" y="200"/>
                    <a:pt x="789" y="238"/>
                  </a:cubicBezTo>
                  <a:lnTo>
                    <a:pt x="819" y="312"/>
                  </a:lnTo>
                  <a:cubicBezTo>
                    <a:pt x="791" y="326"/>
                    <a:pt x="763" y="342"/>
                    <a:pt x="731" y="361"/>
                  </a:cubicBezTo>
                  <a:lnTo>
                    <a:pt x="684" y="297"/>
                  </a:lnTo>
                  <a:cubicBezTo>
                    <a:pt x="655" y="257"/>
                    <a:pt x="613" y="234"/>
                    <a:pt x="575" y="234"/>
                  </a:cubicBezTo>
                  <a:cubicBezTo>
                    <a:pt x="559" y="234"/>
                    <a:pt x="544" y="239"/>
                    <a:pt x="531" y="248"/>
                  </a:cubicBezTo>
                  <a:cubicBezTo>
                    <a:pt x="515" y="260"/>
                    <a:pt x="505" y="279"/>
                    <a:pt x="501" y="301"/>
                  </a:cubicBezTo>
                  <a:cubicBezTo>
                    <a:pt x="496" y="335"/>
                    <a:pt x="508" y="375"/>
                    <a:pt x="532" y="408"/>
                  </a:cubicBezTo>
                  <a:lnTo>
                    <a:pt x="581" y="474"/>
                  </a:lnTo>
                  <a:cubicBezTo>
                    <a:pt x="552" y="497"/>
                    <a:pt x="529" y="519"/>
                    <a:pt x="508" y="542"/>
                  </a:cubicBezTo>
                  <a:lnTo>
                    <a:pt x="446" y="492"/>
                  </a:lnTo>
                  <a:cubicBezTo>
                    <a:pt x="417" y="469"/>
                    <a:pt x="382" y="457"/>
                    <a:pt x="352" y="457"/>
                  </a:cubicBezTo>
                  <a:cubicBezTo>
                    <a:pt x="325" y="457"/>
                    <a:pt x="301" y="466"/>
                    <a:pt x="286" y="484"/>
                  </a:cubicBezTo>
                  <a:cubicBezTo>
                    <a:pt x="253" y="524"/>
                    <a:pt x="272" y="593"/>
                    <a:pt x="328" y="639"/>
                  </a:cubicBezTo>
                  <a:lnTo>
                    <a:pt x="391" y="690"/>
                  </a:lnTo>
                  <a:cubicBezTo>
                    <a:pt x="372" y="717"/>
                    <a:pt x="355" y="745"/>
                    <a:pt x="339" y="775"/>
                  </a:cubicBezTo>
                  <a:lnTo>
                    <a:pt x="265" y="743"/>
                  </a:lnTo>
                  <a:cubicBezTo>
                    <a:pt x="243" y="733"/>
                    <a:pt x="220" y="728"/>
                    <a:pt x="199" y="728"/>
                  </a:cubicBezTo>
                  <a:cubicBezTo>
                    <a:pt x="158" y="728"/>
                    <a:pt x="122" y="745"/>
                    <a:pt x="108" y="776"/>
                  </a:cubicBezTo>
                  <a:cubicBezTo>
                    <a:pt x="87" y="825"/>
                    <a:pt x="123" y="886"/>
                    <a:pt x="188" y="915"/>
                  </a:cubicBezTo>
                  <a:lnTo>
                    <a:pt x="261" y="946"/>
                  </a:lnTo>
                  <a:cubicBezTo>
                    <a:pt x="250" y="976"/>
                    <a:pt x="243" y="1008"/>
                    <a:pt x="234" y="1043"/>
                  </a:cubicBezTo>
                  <a:lnTo>
                    <a:pt x="154" y="1031"/>
                  </a:lnTo>
                  <a:cubicBezTo>
                    <a:pt x="145" y="1029"/>
                    <a:pt x="137" y="1029"/>
                    <a:pt x="128" y="1029"/>
                  </a:cubicBezTo>
                  <a:cubicBezTo>
                    <a:pt x="67" y="1029"/>
                    <a:pt x="18" y="1060"/>
                    <a:pt x="12" y="1104"/>
                  </a:cubicBezTo>
                  <a:cubicBezTo>
                    <a:pt x="4" y="1157"/>
                    <a:pt x="54" y="1207"/>
                    <a:pt x="127" y="1218"/>
                  </a:cubicBezTo>
                  <a:lnTo>
                    <a:pt x="206" y="1230"/>
                  </a:lnTo>
                  <a:cubicBezTo>
                    <a:pt x="203" y="1266"/>
                    <a:pt x="202" y="1298"/>
                    <a:pt x="203" y="1330"/>
                  </a:cubicBezTo>
                  <a:lnTo>
                    <a:pt x="124" y="1339"/>
                  </a:lnTo>
                  <a:cubicBezTo>
                    <a:pt x="51" y="1346"/>
                    <a:pt x="0" y="1393"/>
                    <a:pt x="6" y="1446"/>
                  </a:cubicBezTo>
                  <a:cubicBezTo>
                    <a:pt x="10" y="1492"/>
                    <a:pt x="60" y="1527"/>
                    <a:pt x="122" y="1527"/>
                  </a:cubicBezTo>
                  <a:cubicBezTo>
                    <a:pt x="130" y="1527"/>
                    <a:pt x="137" y="1526"/>
                    <a:pt x="145" y="1525"/>
                  </a:cubicBezTo>
                  <a:lnTo>
                    <a:pt x="225" y="1516"/>
                  </a:lnTo>
                  <a:cubicBezTo>
                    <a:pt x="232" y="1552"/>
                    <a:pt x="240" y="1583"/>
                    <a:pt x="249" y="1614"/>
                  </a:cubicBezTo>
                  <a:lnTo>
                    <a:pt x="174" y="1642"/>
                  </a:lnTo>
                  <a:cubicBezTo>
                    <a:pt x="134" y="1657"/>
                    <a:pt x="103" y="1684"/>
                    <a:pt x="90" y="1716"/>
                  </a:cubicBezTo>
                  <a:cubicBezTo>
                    <a:pt x="81" y="1737"/>
                    <a:pt x="80" y="1759"/>
                    <a:pt x="87" y="1777"/>
                  </a:cubicBezTo>
                  <a:cubicBezTo>
                    <a:pt x="100" y="1810"/>
                    <a:pt x="139" y="1829"/>
                    <a:pt x="184" y="1829"/>
                  </a:cubicBezTo>
                  <a:cubicBezTo>
                    <a:pt x="203" y="1829"/>
                    <a:pt x="223" y="1826"/>
                    <a:pt x="242" y="1818"/>
                  </a:cubicBezTo>
                  <a:lnTo>
                    <a:pt x="317" y="1789"/>
                  </a:lnTo>
                  <a:cubicBezTo>
                    <a:pt x="331" y="1816"/>
                    <a:pt x="346" y="1846"/>
                    <a:pt x="365" y="1876"/>
                  </a:cubicBezTo>
                  <a:lnTo>
                    <a:pt x="301" y="1924"/>
                  </a:lnTo>
                  <a:cubicBezTo>
                    <a:pt x="241" y="1967"/>
                    <a:pt x="220" y="2035"/>
                    <a:pt x="251" y="2077"/>
                  </a:cubicBezTo>
                  <a:cubicBezTo>
                    <a:pt x="267" y="2097"/>
                    <a:pt x="293" y="2107"/>
                    <a:pt x="322" y="2107"/>
                  </a:cubicBezTo>
                  <a:cubicBezTo>
                    <a:pt x="351" y="2107"/>
                    <a:pt x="384" y="2097"/>
                    <a:pt x="413" y="2076"/>
                  </a:cubicBezTo>
                  <a:lnTo>
                    <a:pt x="477" y="2027"/>
                  </a:lnTo>
                  <a:cubicBezTo>
                    <a:pt x="501" y="2056"/>
                    <a:pt x="524" y="2079"/>
                    <a:pt x="546" y="2100"/>
                  </a:cubicBezTo>
                  <a:lnTo>
                    <a:pt x="496" y="2162"/>
                  </a:lnTo>
                  <a:cubicBezTo>
                    <a:pt x="450" y="2219"/>
                    <a:pt x="447" y="2289"/>
                    <a:pt x="488" y="2324"/>
                  </a:cubicBezTo>
                  <a:cubicBezTo>
                    <a:pt x="501" y="2334"/>
                    <a:pt x="517" y="2339"/>
                    <a:pt x="535" y="2339"/>
                  </a:cubicBezTo>
                  <a:cubicBezTo>
                    <a:pt x="571" y="2339"/>
                    <a:pt x="613" y="2318"/>
                    <a:pt x="642" y="2281"/>
                  </a:cubicBezTo>
                  <a:lnTo>
                    <a:pt x="692" y="2218"/>
                  </a:lnTo>
                  <a:cubicBezTo>
                    <a:pt x="719" y="2236"/>
                    <a:pt x="747" y="2253"/>
                    <a:pt x="778" y="2269"/>
                  </a:cubicBezTo>
                  <a:lnTo>
                    <a:pt x="745" y="2343"/>
                  </a:lnTo>
                  <a:cubicBezTo>
                    <a:pt x="715" y="2410"/>
                    <a:pt x="730" y="2479"/>
                    <a:pt x="779" y="2500"/>
                  </a:cubicBezTo>
                  <a:cubicBezTo>
                    <a:pt x="788" y="2503"/>
                    <a:pt x="797" y="2505"/>
                    <a:pt x="806" y="2505"/>
                  </a:cubicBezTo>
                  <a:cubicBezTo>
                    <a:pt x="848" y="2505"/>
                    <a:pt x="895" y="2471"/>
                    <a:pt x="918" y="2418"/>
                  </a:cubicBezTo>
                  <a:lnTo>
                    <a:pt x="950" y="2346"/>
                  </a:lnTo>
                  <a:cubicBezTo>
                    <a:pt x="979" y="2356"/>
                    <a:pt x="1011" y="2364"/>
                    <a:pt x="1046" y="2373"/>
                  </a:cubicBezTo>
                  <a:lnTo>
                    <a:pt x="1034" y="2452"/>
                  </a:lnTo>
                  <a:cubicBezTo>
                    <a:pt x="1029" y="2485"/>
                    <a:pt x="1032" y="2517"/>
                    <a:pt x="1045" y="2543"/>
                  </a:cubicBezTo>
                  <a:cubicBezTo>
                    <a:pt x="1057" y="2572"/>
                    <a:pt x="1079" y="2590"/>
                    <a:pt x="1106" y="2595"/>
                  </a:cubicBezTo>
                  <a:cubicBezTo>
                    <a:pt x="1109" y="2595"/>
                    <a:pt x="1113" y="2595"/>
                    <a:pt x="1117" y="2595"/>
                  </a:cubicBezTo>
                  <a:cubicBezTo>
                    <a:pt x="1165" y="2595"/>
                    <a:pt x="1210" y="2546"/>
                    <a:pt x="1220" y="2481"/>
                  </a:cubicBezTo>
                  <a:lnTo>
                    <a:pt x="1231" y="2402"/>
                  </a:lnTo>
                  <a:cubicBezTo>
                    <a:pt x="1259" y="2404"/>
                    <a:pt x="1284" y="2405"/>
                    <a:pt x="1308" y="2405"/>
                  </a:cubicBezTo>
                  <a:cubicBezTo>
                    <a:pt x="1316" y="2405"/>
                    <a:pt x="1323" y="2405"/>
                    <a:pt x="1331" y="2405"/>
                  </a:cubicBezTo>
                  <a:lnTo>
                    <a:pt x="1341" y="2484"/>
                  </a:lnTo>
                  <a:cubicBezTo>
                    <a:pt x="1348" y="2552"/>
                    <a:pt x="1390" y="2604"/>
                    <a:pt x="1441" y="2604"/>
                  </a:cubicBezTo>
                  <a:lnTo>
                    <a:pt x="1448" y="2604"/>
                  </a:lnTo>
                  <a:cubicBezTo>
                    <a:pt x="1501" y="2599"/>
                    <a:pt x="1537" y="2537"/>
                    <a:pt x="1530" y="2464"/>
                  </a:cubicBezTo>
                  <a:lnTo>
                    <a:pt x="1520" y="2385"/>
                  </a:lnTo>
                  <a:cubicBezTo>
                    <a:pt x="1554" y="2378"/>
                    <a:pt x="1586" y="2370"/>
                    <a:pt x="1617" y="2362"/>
                  </a:cubicBezTo>
                  <a:lnTo>
                    <a:pt x="1647" y="2436"/>
                  </a:lnTo>
                  <a:cubicBezTo>
                    <a:pt x="1668" y="2492"/>
                    <a:pt x="1713" y="2529"/>
                    <a:pt x="1755" y="2529"/>
                  </a:cubicBezTo>
                  <a:cubicBezTo>
                    <a:pt x="1764" y="2529"/>
                    <a:pt x="1772" y="2527"/>
                    <a:pt x="1781" y="2524"/>
                  </a:cubicBezTo>
                  <a:cubicBezTo>
                    <a:pt x="1830" y="2504"/>
                    <a:pt x="1848" y="2435"/>
                    <a:pt x="1822" y="2368"/>
                  </a:cubicBezTo>
                  <a:lnTo>
                    <a:pt x="1793" y="2294"/>
                  </a:lnTo>
                  <a:cubicBezTo>
                    <a:pt x="1821" y="2281"/>
                    <a:pt x="1849" y="2263"/>
                    <a:pt x="1880" y="2246"/>
                  </a:cubicBezTo>
                  <a:lnTo>
                    <a:pt x="1927" y="2310"/>
                  </a:lnTo>
                  <a:cubicBezTo>
                    <a:pt x="1957" y="2350"/>
                    <a:pt x="1997" y="2373"/>
                    <a:pt x="2036" y="2373"/>
                  </a:cubicBezTo>
                  <a:cubicBezTo>
                    <a:pt x="2053" y="2373"/>
                    <a:pt x="2069" y="2368"/>
                    <a:pt x="2080" y="2358"/>
                  </a:cubicBezTo>
                  <a:cubicBezTo>
                    <a:pt x="2096" y="2347"/>
                    <a:pt x="2106" y="2329"/>
                    <a:pt x="2111" y="2306"/>
                  </a:cubicBezTo>
                  <a:cubicBezTo>
                    <a:pt x="2116" y="2272"/>
                    <a:pt x="2104" y="2232"/>
                    <a:pt x="2080" y="2198"/>
                  </a:cubicBezTo>
                  <a:lnTo>
                    <a:pt x="2033" y="2133"/>
                  </a:lnTo>
                  <a:cubicBezTo>
                    <a:pt x="2060" y="2109"/>
                    <a:pt x="2084" y="2087"/>
                    <a:pt x="2105" y="2064"/>
                  </a:cubicBezTo>
                  <a:lnTo>
                    <a:pt x="2168" y="2115"/>
                  </a:lnTo>
                  <a:cubicBezTo>
                    <a:pt x="2196" y="2138"/>
                    <a:pt x="2231" y="2150"/>
                    <a:pt x="2262" y="2150"/>
                  </a:cubicBezTo>
                  <a:cubicBezTo>
                    <a:pt x="2289" y="2150"/>
                    <a:pt x="2313" y="2141"/>
                    <a:pt x="2328" y="2122"/>
                  </a:cubicBezTo>
                  <a:cubicBezTo>
                    <a:pt x="2342" y="2106"/>
                    <a:pt x="2347" y="2087"/>
                    <a:pt x="2344" y="2064"/>
                  </a:cubicBezTo>
                  <a:cubicBezTo>
                    <a:pt x="2340" y="2030"/>
                    <a:pt x="2318" y="1995"/>
                    <a:pt x="2286" y="1968"/>
                  </a:cubicBezTo>
                  <a:lnTo>
                    <a:pt x="2224" y="1919"/>
                  </a:lnTo>
                  <a:cubicBezTo>
                    <a:pt x="2243" y="1892"/>
                    <a:pt x="2259" y="1863"/>
                    <a:pt x="2275" y="1833"/>
                  </a:cubicBezTo>
                  <a:lnTo>
                    <a:pt x="2349" y="1866"/>
                  </a:lnTo>
                  <a:cubicBezTo>
                    <a:pt x="2371" y="1875"/>
                    <a:pt x="2393" y="1880"/>
                    <a:pt x="2415" y="1880"/>
                  </a:cubicBezTo>
                  <a:cubicBezTo>
                    <a:pt x="2456" y="1880"/>
                    <a:pt x="2493" y="1862"/>
                    <a:pt x="2506" y="1831"/>
                  </a:cubicBezTo>
                  <a:cubicBezTo>
                    <a:pt x="2514" y="1813"/>
                    <a:pt x="2514" y="1792"/>
                    <a:pt x="2506" y="1771"/>
                  </a:cubicBezTo>
                  <a:cubicBezTo>
                    <a:pt x="2495" y="1739"/>
                    <a:pt x="2464" y="1709"/>
                    <a:pt x="2424" y="1692"/>
                  </a:cubicBezTo>
                  <a:lnTo>
                    <a:pt x="2352" y="1660"/>
                  </a:lnTo>
                  <a:cubicBezTo>
                    <a:pt x="2363" y="1630"/>
                    <a:pt x="2371" y="1598"/>
                    <a:pt x="2380" y="1564"/>
                  </a:cubicBezTo>
                  <a:lnTo>
                    <a:pt x="2459" y="1576"/>
                  </a:lnTo>
                  <a:cubicBezTo>
                    <a:pt x="2468" y="1577"/>
                    <a:pt x="2478" y="1578"/>
                    <a:pt x="2487" y="1578"/>
                  </a:cubicBezTo>
                  <a:cubicBezTo>
                    <a:pt x="2547" y="1578"/>
                    <a:pt x="2594" y="1546"/>
                    <a:pt x="2602" y="1502"/>
                  </a:cubicBezTo>
                  <a:cubicBezTo>
                    <a:pt x="2605" y="1482"/>
                    <a:pt x="2600" y="1461"/>
                    <a:pt x="2586" y="1443"/>
                  </a:cubicBezTo>
                  <a:cubicBezTo>
                    <a:pt x="2566" y="1414"/>
                    <a:pt x="2529" y="1394"/>
                    <a:pt x="2489" y="1388"/>
                  </a:cubicBezTo>
                  <a:lnTo>
                    <a:pt x="2410" y="1377"/>
                  </a:lnTo>
                  <a:cubicBezTo>
                    <a:pt x="2412" y="1340"/>
                    <a:pt x="2413" y="1308"/>
                    <a:pt x="2412" y="1276"/>
                  </a:cubicBezTo>
                  <a:lnTo>
                    <a:pt x="2491" y="1268"/>
                  </a:lnTo>
                  <a:cubicBezTo>
                    <a:pt x="2564" y="1261"/>
                    <a:pt x="2617" y="1213"/>
                    <a:pt x="2611" y="1160"/>
                  </a:cubicBezTo>
                  <a:cubicBezTo>
                    <a:pt x="2606" y="1114"/>
                    <a:pt x="2555" y="1080"/>
                    <a:pt x="2491" y="1080"/>
                  </a:cubicBezTo>
                  <a:cubicBezTo>
                    <a:pt x="2485" y="1080"/>
                    <a:pt x="2477" y="1080"/>
                    <a:pt x="2470" y="1081"/>
                  </a:cubicBezTo>
                  <a:lnTo>
                    <a:pt x="2390" y="1091"/>
                  </a:lnTo>
                  <a:cubicBezTo>
                    <a:pt x="2384" y="1057"/>
                    <a:pt x="2375" y="1025"/>
                    <a:pt x="2366" y="993"/>
                  </a:cubicBezTo>
                  <a:lnTo>
                    <a:pt x="2442" y="964"/>
                  </a:lnTo>
                  <a:cubicBezTo>
                    <a:pt x="2480" y="949"/>
                    <a:pt x="2511" y="922"/>
                    <a:pt x="2526" y="890"/>
                  </a:cubicBezTo>
                  <a:cubicBezTo>
                    <a:pt x="2535" y="869"/>
                    <a:pt x="2537" y="848"/>
                    <a:pt x="2528" y="829"/>
                  </a:cubicBezTo>
                  <a:cubicBezTo>
                    <a:pt x="2516" y="796"/>
                    <a:pt x="2477" y="777"/>
                    <a:pt x="2432" y="777"/>
                  </a:cubicBezTo>
                  <a:cubicBezTo>
                    <a:pt x="2413" y="777"/>
                    <a:pt x="2393" y="781"/>
                    <a:pt x="2373" y="788"/>
                  </a:cubicBezTo>
                  <a:lnTo>
                    <a:pt x="2299" y="818"/>
                  </a:lnTo>
                  <a:cubicBezTo>
                    <a:pt x="2285" y="788"/>
                    <a:pt x="2269" y="761"/>
                    <a:pt x="2250" y="730"/>
                  </a:cubicBezTo>
                  <a:lnTo>
                    <a:pt x="2315" y="683"/>
                  </a:lnTo>
                  <a:cubicBezTo>
                    <a:pt x="2342" y="664"/>
                    <a:pt x="2361" y="638"/>
                    <a:pt x="2371" y="611"/>
                  </a:cubicBezTo>
                  <a:cubicBezTo>
                    <a:pt x="2382" y="580"/>
                    <a:pt x="2380" y="551"/>
                    <a:pt x="2365" y="530"/>
                  </a:cubicBezTo>
                  <a:cubicBezTo>
                    <a:pt x="2350" y="510"/>
                    <a:pt x="2323" y="500"/>
                    <a:pt x="2294" y="500"/>
                  </a:cubicBezTo>
                  <a:cubicBezTo>
                    <a:pt x="2265" y="500"/>
                    <a:pt x="2232" y="510"/>
                    <a:pt x="2205" y="530"/>
                  </a:cubicBezTo>
                  <a:lnTo>
                    <a:pt x="2139" y="577"/>
                  </a:lnTo>
                  <a:cubicBezTo>
                    <a:pt x="2117" y="551"/>
                    <a:pt x="2094" y="527"/>
                    <a:pt x="2071" y="505"/>
                  </a:cubicBezTo>
                  <a:lnTo>
                    <a:pt x="2121" y="443"/>
                  </a:lnTo>
                  <a:cubicBezTo>
                    <a:pt x="2148" y="411"/>
                    <a:pt x="2160" y="370"/>
                    <a:pt x="2157" y="338"/>
                  </a:cubicBezTo>
                  <a:cubicBezTo>
                    <a:pt x="2154" y="316"/>
                    <a:pt x="2144" y="297"/>
                    <a:pt x="2129" y="284"/>
                  </a:cubicBezTo>
                  <a:cubicBezTo>
                    <a:pt x="2116" y="274"/>
                    <a:pt x="2099" y="269"/>
                    <a:pt x="2082" y="269"/>
                  </a:cubicBezTo>
                  <a:cubicBezTo>
                    <a:pt x="2045" y="269"/>
                    <a:pt x="2003" y="289"/>
                    <a:pt x="1974" y="326"/>
                  </a:cubicBezTo>
                  <a:lnTo>
                    <a:pt x="1923" y="387"/>
                  </a:lnTo>
                  <a:cubicBezTo>
                    <a:pt x="1897" y="369"/>
                    <a:pt x="1868" y="353"/>
                    <a:pt x="1838" y="337"/>
                  </a:cubicBezTo>
                  <a:lnTo>
                    <a:pt x="1869" y="263"/>
                  </a:lnTo>
                  <a:cubicBezTo>
                    <a:pt x="1886" y="224"/>
                    <a:pt x="1889" y="182"/>
                    <a:pt x="1878" y="150"/>
                  </a:cubicBezTo>
                  <a:cubicBezTo>
                    <a:pt x="1869" y="129"/>
                    <a:pt x="1854" y="113"/>
                    <a:pt x="1837" y="106"/>
                  </a:cubicBezTo>
                  <a:cubicBezTo>
                    <a:pt x="1827" y="102"/>
                    <a:pt x="1818" y="100"/>
                    <a:pt x="1808" y="100"/>
                  </a:cubicBezTo>
                  <a:cubicBezTo>
                    <a:pt x="1766" y="100"/>
                    <a:pt x="1721" y="134"/>
                    <a:pt x="1698" y="186"/>
                  </a:cubicBezTo>
                  <a:lnTo>
                    <a:pt x="1667" y="259"/>
                  </a:lnTo>
                  <a:cubicBezTo>
                    <a:pt x="1636" y="248"/>
                    <a:pt x="1604" y="240"/>
                    <a:pt x="1570" y="231"/>
                  </a:cubicBezTo>
                  <a:lnTo>
                    <a:pt x="1582" y="152"/>
                  </a:lnTo>
                  <a:cubicBezTo>
                    <a:pt x="1589" y="111"/>
                    <a:pt x="1580" y="69"/>
                    <a:pt x="1559" y="41"/>
                  </a:cubicBezTo>
                  <a:cubicBezTo>
                    <a:pt x="1546" y="22"/>
                    <a:pt x="1528" y="12"/>
                    <a:pt x="1509" y="8"/>
                  </a:cubicBezTo>
                  <a:cubicBezTo>
                    <a:pt x="1506" y="7"/>
                    <a:pt x="1503" y="7"/>
                    <a:pt x="1500" y="7"/>
                  </a:cubicBezTo>
                  <a:cubicBezTo>
                    <a:pt x="1451" y="7"/>
                    <a:pt x="1405" y="56"/>
                    <a:pt x="1395" y="122"/>
                  </a:cubicBezTo>
                  <a:lnTo>
                    <a:pt x="1383" y="201"/>
                  </a:lnTo>
                  <a:cubicBezTo>
                    <a:pt x="1356" y="198"/>
                    <a:pt x="1331" y="197"/>
                    <a:pt x="1307" y="197"/>
                  </a:cubicBezTo>
                  <a:cubicBezTo>
                    <a:pt x="1299" y="197"/>
                    <a:pt x="1291" y="197"/>
                    <a:pt x="1283" y="198"/>
                  </a:cubicBezTo>
                  <a:lnTo>
                    <a:pt x="1272" y="121"/>
                  </a:lnTo>
                  <a:cubicBezTo>
                    <a:pt x="1266" y="52"/>
                    <a:pt x="1222" y="0"/>
                    <a:pt x="117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4500013" y="5006915"/>
              <a:ext cx="92787" cy="90154"/>
            </a:xfrm>
            <a:custGeom>
              <a:avLst/>
              <a:gdLst/>
              <a:ahLst/>
              <a:cxnLst/>
              <a:rect l="l" t="t" r="r" b="b"/>
              <a:pathLst>
                <a:path w="2044" h="1986" extrusionOk="0">
                  <a:moveTo>
                    <a:pt x="1022" y="45"/>
                  </a:moveTo>
                  <a:cubicBezTo>
                    <a:pt x="1324" y="45"/>
                    <a:pt x="1610" y="190"/>
                    <a:pt x="1788" y="434"/>
                  </a:cubicBezTo>
                  <a:cubicBezTo>
                    <a:pt x="1936" y="638"/>
                    <a:pt x="1997" y="888"/>
                    <a:pt x="1960" y="1138"/>
                  </a:cubicBezTo>
                  <a:cubicBezTo>
                    <a:pt x="1922" y="1388"/>
                    <a:pt x="1787" y="1609"/>
                    <a:pt x="1582" y="1757"/>
                  </a:cubicBezTo>
                  <a:cubicBezTo>
                    <a:pt x="1419" y="1878"/>
                    <a:pt x="1227" y="1941"/>
                    <a:pt x="1023" y="1941"/>
                  </a:cubicBezTo>
                  <a:cubicBezTo>
                    <a:pt x="721" y="1941"/>
                    <a:pt x="436" y="1795"/>
                    <a:pt x="258" y="1553"/>
                  </a:cubicBezTo>
                  <a:cubicBezTo>
                    <a:pt x="110" y="1349"/>
                    <a:pt x="48" y="1098"/>
                    <a:pt x="88" y="849"/>
                  </a:cubicBezTo>
                  <a:cubicBezTo>
                    <a:pt x="126" y="598"/>
                    <a:pt x="261" y="379"/>
                    <a:pt x="464" y="229"/>
                  </a:cubicBezTo>
                  <a:cubicBezTo>
                    <a:pt x="627" y="108"/>
                    <a:pt x="820" y="45"/>
                    <a:pt x="1022" y="45"/>
                  </a:cubicBezTo>
                  <a:close/>
                  <a:moveTo>
                    <a:pt x="1021" y="0"/>
                  </a:moveTo>
                  <a:cubicBezTo>
                    <a:pt x="810" y="0"/>
                    <a:pt x="606" y="66"/>
                    <a:pt x="436" y="191"/>
                  </a:cubicBezTo>
                  <a:cubicBezTo>
                    <a:pt x="222" y="347"/>
                    <a:pt x="82" y="577"/>
                    <a:pt x="41" y="840"/>
                  </a:cubicBezTo>
                  <a:cubicBezTo>
                    <a:pt x="0" y="1102"/>
                    <a:pt x="64" y="1365"/>
                    <a:pt x="221" y="1578"/>
                  </a:cubicBezTo>
                  <a:cubicBezTo>
                    <a:pt x="406" y="1832"/>
                    <a:pt x="707" y="1984"/>
                    <a:pt x="1022" y="1985"/>
                  </a:cubicBezTo>
                  <a:cubicBezTo>
                    <a:pt x="1234" y="1985"/>
                    <a:pt x="1435" y="1920"/>
                    <a:pt x="1607" y="1794"/>
                  </a:cubicBezTo>
                  <a:cubicBezTo>
                    <a:pt x="1821" y="1637"/>
                    <a:pt x="1962" y="1407"/>
                    <a:pt x="2003" y="1146"/>
                  </a:cubicBezTo>
                  <a:cubicBezTo>
                    <a:pt x="2044" y="883"/>
                    <a:pt x="1980" y="622"/>
                    <a:pt x="1823" y="407"/>
                  </a:cubicBezTo>
                  <a:cubicBezTo>
                    <a:pt x="1638" y="153"/>
                    <a:pt x="1337" y="0"/>
                    <a:pt x="102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4510363" y="5020125"/>
              <a:ext cx="72178" cy="63689"/>
            </a:xfrm>
            <a:custGeom>
              <a:avLst/>
              <a:gdLst/>
              <a:ahLst/>
              <a:cxnLst/>
              <a:rect l="l" t="t" r="r" b="b"/>
              <a:pathLst>
                <a:path w="1590" h="1403" extrusionOk="0">
                  <a:moveTo>
                    <a:pt x="793" y="46"/>
                  </a:moveTo>
                  <a:cubicBezTo>
                    <a:pt x="1001" y="46"/>
                    <a:pt x="1200" y="146"/>
                    <a:pt x="1322" y="315"/>
                  </a:cubicBezTo>
                  <a:cubicBezTo>
                    <a:pt x="1536" y="606"/>
                    <a:pt x="1473" y="1017"/>
                    <a:pt x="1180" y="1230"/>
                  </a:cubicBezTo>
                  <a:cubicBezTo>
                    <a:pt x="1067" y="1313"/>
                    <a:pt x="934" y="1357"/>
                    <a:pt x="794" y="1357"/>
                  </a:cubicBezTo>
                  <a:cubicBezTo>
                    <a:pt x="586" y="1357"/>
                    <a:pt x="388" y="1256"/>
                    <a:pt x="265" y="1088"/>
                  </a:cubicBezTo>
                  <a:cubicBezTo>
                    <a:pt x="52" y="797"/>
                    <a:pt x="115" y="385"/>
                    <a:pt x="407" y="172"/>
                  </a:cubicBezTo>
                  <a:cubicBezTo>
                    <a:pt x="520" y="89"/>
                    <a:pt x="653" y="46"/>
                    <a:pt x="793" y="46"/>
                  </a:cubicBezTo>
                  <a:close/>
                  <a:moveTo>
                    <a:pt x="794" y="0"/>
                  </a:moveTo>
                  <a:cubicBezTo>
                    <a:pt x="645" y="0"/>
                    <a:pt x="501" y="47"/>
                    <a:pt x="381" y="136"/>
                  </a:cubicBezTo>
                  <a:cubicBezTo>
                    <a:pt x="67" y="363"/>
                    <a:pt x="1" y="803"/>
                    <a:pt x="229" y="1116"/>
                  </a:cubicBezTo>
                  <a:cubicBezTo>
                    <a:pt x="361" y="1295"/>
                    <a:pt x="571" y="1403"/>
                    <a:pt x="795" y="1403"/>
                  </a:cubicBezTo>
                  <a:cubicBezTo>
                    <a:pt x="944" y="1403"/>
                    <a:pt x="1088" y="1357"/>
                    <a:pt x="1209" y="1267"/>
                  </a:cubicBezTo>
                  <a:cubicBezTo>
                    <a:pt x="1522" y="1039"/>
                    <a:pt x="1589" y="599"/>
                    <a:pt x="1361" y="288"/>
                  </a:cubicBezTo>
                  <a:cubicBezTo>
                    <a:pt x="1230" y="109"/>
                    <a:pt x="1017" y="0"/>
                    <a:pt x="79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4518444" y="5027207"/>
              <a:ext cx="53339" cy="49435"/>
            </a:xfrm>
            <a:custGeom>
              <a:avLst/>
              <a:gdLst/>
              <a:ahLst/>
              <a:cxnLst/>
              <a:rect l="l" t="t" r="r" b="b"/>
              <a:pathLst>
                <a:path w="1175" h="1089" extrusionOk="0">
                  <a:moveTo>
                    <a:pt x="616" y="48"/>
                  </a:moveTo>
                  <a:cubicBezTo>
                    <a:pt x="774" y="48"/>
                    <a:pt x="926" y="124"/>
                    <a:pt x="1020" y="251"/>
                  </a:cubicBezTo>
                  <a:cubicBezTo>
                    <a:pt x="1099" y="359"/>
                    <a:pt x="1131" y="491"/>
                    <a:pt x="1108" y="623"/>
                  </a:cubicBezTo>
                  <a:cubicBezTo>
                    <a:pt x="1090" y="755"/>
                    <a:pt x="1018" y="871"/>
                    <a:pt x="911" y="948"/>
                  </a:cubicBezTo>
                  <a:cubicBezTo>
                    <a:pt x="826" y="1011"/>
                    <a:pt x="724" y="1045"/>
                    <a:pt x="617" y="1045"/>
                  </a:cubicBezTo>
                  <a:cubicBezTo>
                    <a:pt x="459" y="1045"/>
                    <a:pt x="308" y="968"/>
                    <a:pt x="215" y="840"/>
                  </a:cubicBezTo>
                  <a:cubicBezTo>
                    <a:pt x="52" y="618"/>
                    <a:pt x="100" y="306"/>
                    <a:pt x="322" y="144"/>
                  </a:cubicBezTo>
                  <a:cubicBezTo>
                    <a:pt x="408" y="81"/>
                    <a:pt x="509" y="48"/>
                    <a:pt x="616" y="48"/>
                  </a:cubicBezTo>
                  <a:close/>
                  <a:moveTo>
                    <a:pt x="613" y="0"/>
                  </a:moveTo>
                  <a:cubicBezTo>
                    <a:pt x="498" y="0"/>
                    <a:pt x="386" y="36"/>
                    <a:pt x="293" y="106"/>
                  </a:cubicBezTo>
                  <a:cubicBezTo>
                    <a:pt x="53" y="283"/>
                    <a:pt x="0" y="625"/>
                    <a:pt x="177" y="866"/>
                  </a:cubicBezTo>
                  <a:cubicBezTo>
                    <a:pt x="279" y="1006"/>
                    <a:pt x="443" y="1089"/>
                    <a:pt x="616" y="1089"/>
                  </a:cubicBezTo>
                  <a:cubicBezTo>
                    <a:pt x="732" y="1089"/>
                    <a:pt x="843" y="1052"/>
                    <a:pt x="937" y="983"/>
                  </a:cubicBezTo>
                  <a:cubicBezTo>
                    <a:pt x="1054" y="898"/>
                    <a:pt x="1131" y="771"/>
                    <a:pt x="1153" y="628"/>
                  </a:cubicBezTo>
                  <a:cubicBezTo>
                    <a:pt x="1175" y="483"/>
                    <a:pt x="1139" y="340"/>
                    <a:pt x="1054" y="223"/>
                  </a:cubicBezTo>
                  <a:cubicBezTo>
                    <a:pt x="950" y="83"/>
                    <a:pt x="787" y="0"/>
                    <a:pt x="613"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4531744" y="5038964"/>
              <a:ext cx="29325" cy="25966"/>
            </a:xfrm>
            <a:custGeom>
              <a:avLst/>
              <a:gdLst/>
              <a:ahLst/>
              <a:cxnLst/>
              <a:rect l="l" t="t" r="r" b="b"/>
              <a:pathLst>
                <a:path w="646" h="572" extrusionOk="0">
                  <a:moveTo>
                    <a:pt x="323" y="47"/>
                  </a:moveTo>
                  <a:cubicBezTo>
                    <a:pt x="400" y="47"/>
                    <a:pt x="472" y="84"/>
                    <a:pt x="517" y="144"/>
                  </a:cubicBezTo>
                  <a:cubicBezTo>
                    <a:pt x="595" y="251"/>
                    <a:pt x="571" y="402"/>
                    <a:pt x="465" y="480"/>
                  </a:cubicBezTo>
                  <a:cubicBezTo>
                    <a:pt x="424" y="509"/>
                    <a:pt x="376" y="525"/>
                    <a:pt x="324" y="525"/>
                  </a:cubicBezTo>
                  <a:cubicBezTo>
                    <a:pt x="248" y="525"/>
                    <a:pt x="175" y="488"/>
                    <a:pt x="131" y="428"/>
                  </a:cubicBezTo>
                  <a:cubicBezTo>
                    <a:pt x="53" y="322"/>
                    <a:pt x="75" y="171"/>
                    <a:pt x="182" y="93"/>
                  </a:cubicBezTo>
                  <a:cubicBezTo>
                    <a:pt x="223" y="63"/>
                    <a:pt x="271" y="47"/>
                    <a:pt x="323" y="47"/>
                  </a:cubicBezTo>
                  <a:close/>
                  <a:moveTo>
                    <a:pt x="323" y="1"/>
                  </a:moveTo>
                  <a:cubicBezTo>
                    <a:pt x="262" y="1"/>
                    <a:pt x="205" y="19"/>
                    <a:pt x="154" y="56"/>
                  </a:cubicBezTo>
                  <a:cubicBezTo>
                    <a:pt x="28" y="149"/>
                    <a:pt x="0" y="328"/>
                    <a:pt x="92" y="454"/>
                  </a:cubicBezTo>
                  <a:cubicBezTo>
                    <a:pt x="147" y="528"/>
                    <a:pt x="233" y="571"/>
                    <a:pt x="323" y="571"/>
                  </a:cubicBezTo>
                  <a:cubicBezTo>
                    <a:pt x="384" y="571"/>
                    <a:pt x="442" y="554"/>
                    <a:pt x="492" y="517"/>
                  </a:cubicBezTo>
                  <a:cubicBezTo>
                    <a:pt x="618" y="424"/>
                    <a:pt x="646" y="245"/>
                    <a:pt x="554" y="118"/>
                  </a:cubicBezTo>
                  <a:cubicBezTo>
                    <a:pt x="501" y="44"/>
                    <a:pt x="414" y="1"/>
                    <a:pt x="32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4501511" y="5645305"/>
              <a:ext cx="101549" cy="101503"/>
            </a:xfrm>
            <a:custGeom>
              <a:avLst/>
              <a:gdLst/>
              <a:ahLst/>
              <a:cxnLst/>
              <a:rect l="l" t="t" r="r" b="b"/>
              <a:pathLst>
                <a:path w="2237" h="2236" extrusionOk="0">
                  <a:moveTo>
                    <a:pt x="1096" y="49"/>
                  </a:moveTo>
                  <a:lnTo>
                    <a:pt x="1100" y="91"/>
                  </a:lnTo>
                  <a:cubicBezTo>
                    <a:pt x="1038" y="92"/>
                    <a:pt x="977" y="99"/>
                    <a:pt x="918" y="111"/>
                  </a:cubicBezTo>
                  <a:lnTo>
                    <a:pt x="914" y="69"/>
                  </a:lnTo>
                  <a:lnTo>
                    <a:pt x="1096" y="49"/>
                  </a:lnTo>
                  <a:close/>
                  <a:moveTo>
                    <a:pt x="1465" y="107"/>
                  </a:moveTo>
                  <a:lnTo>
                    <a:pt x="1632" y="180"/>
                  </a:lnTo>
                  <a:lnTo>
                    <a:pt x="1615" y="218"/>
                  </a:lnTo>
                  <a:cubicBezTo>
                    <a:pt x="1563" y="190"/>
                    <a:pt x="1507" y="166"/>
                    <a:pt x="1448" y="147"/>
                  </a:cubicBezTo>
                  <a:lnTo>
                    <a:pt x="1465" y="107"/>
                  </a:lnTo>
                  <a:close/>
                  <a:moveTo>
                    <a:pt x="565" y="203"/>
                  </a:moveTo>
                  <a:lnTo>
                    <a:pt x="589" y="236"/>
                  </a:lnTo>
                  <a:cubicBezTo>
                    <a:pt x="562" y="253"/>
                    <a:pt x="536" y="269"/>
                    <a:pt x="513" y="286"/>
                  </a:cubicBezTo>
                  <a:cubicBezTo>
                    <a:pt x="489" y="303"/>
                    <a:pt x="467" y="323"/>
                    <a:pt x="442" y="344"/>
                  </a:cubicBezTo>
                  <a:lnTo>
                    <a:pt x="417" y="311"/>
                  </a:lnTo>
                  <a:lnTo>
                    <a:pt x="565" y="203"/>
                  </a:lnTo>
                  <a:close/>
                  <a:moveTo>
                    <a:pt x="1923" y="416"/>
                  </a:moveTo>
                  <a:lnTo>
                    <a:pt x="2032" y="563"/>
                  </a:lnTo>
                  <a:lnTo>
                    <a:pt x="1999" y="587"/>
                  </a:lnTo>
                  <a:cubicBezTo>
                    <a:pt x="1982" y="560"/>
                    <a:pt x="1966" y="535"/>
                    <a:pt x="1949" y="512"/>
                  </a:cubicBezTo>
                  <a:cubicBezTo>
                    <a:pt x="1932" y="489"/>
                    <a:pt x="1913" y="465"/>
                    <a:pt x="1891" y="442"/>
                  </a:cubicBezTo>
                  <a:lnTo>
                    <a:pt x="1923" y="416"/>
                  </a:lnTo>
                  <a:close/>
                  <a:moveTo>
                    <a:pt x="182" y="603"/>
                  </a:moveTo>
                  <a:lnTo>
                    <a:pt x="220" y="621"/>
                  </a:lnTo>
                  <a:cubicBezTo>
                    <a:pt x="192" y="674"/>
                    <a:pt x="166" y="730"/>
                    <a:pt x="149" y="788"/>
                  </a:cubicBezTo>
                  <a:lnTo>
                    <a:pt x="108" y="771"/>
                  </a:lnTo>
                  <a:lnTo>
                    <a:pt x="182" y="603"/>
                  </a:lnTo>
                  <a:close/>
                  <a:moveTo>
                    <a:pt x="2167" y="911"/>
                  </a:moveTo>
                  <a:lnTo>
                    <a:pt x="2187" y="1093"/>
                  </a:lnTo>
                  <a:lnTo>
                    <a:pt x="2145" y="1097"/>
                  </a:lnTo>
                  <a:cubicBezTo>
                    <a:pt x="2144" y="1034"/>
                    <a:pt x="2137" y="972"/>
                    <a:pt x="2127" y="914"/>
                  </a:cubicBezTo>
                  <a:lnTo>
                    <a:pt x="2167" y="911"/>
                  </a:lnTo>
                  <a:close/>
                  <a:moveTo>
                    <a:pt x="94" y="1135"/>
                  </a:moveTo>
                  <a:cubicBezTo>
                    <a:pt x="96" y="1198"/>
                    <a:pt x="102" y="1259"/>
                    <a:pt x="113" y="1317"/>
                  </a:cubicBezTo>
                  <a:lnTo>
                    <a:pt x="72" y="1323"/>
                  </a:lnTo>
                  <a:lnTo>
                    <a:pt x="51" y="1140"/>
                  </a:lnTo>
                  <a:lnTo>
                    <a:pt x="94" y="1135"/>
                  </a:lnTo>
                  <a:close/>
                  <a:moveTo>
                    <a:pt x="2090" y="1445"/>
                  </a:moveTo>
                  <a:lnTo>
                    <a:pt x="2129" y="1462"/>
                  </a:lnTo>
                  <a:lnTo>
                    <a:pt x="2055" y="1629"/>
                  </a:lnTo>
                  <a:lnTo>
                    <a:pt x="2017" y="1613"/>
                  </a:lnTo>
                  <a:cubicBezTo>
                    <a:pt x="2047" y="1560"/>
                    <a:pt x="2070" y="1504"/>
                    <a:pt x="2090" y="1445"/>
                  </a:cubicBezTo>
                  <a:close/>
                  <a:moveTo>
                    <a:pt x="239" y="1646"/>
                  </a:moveTo>
                  <a:cubicBezTo>
                    <a:pt x="256" y="1674"/>
                    <a:pt x="272" y="1700"/>
                    <a:pt x="289" y="1723"/>
                  </a:cubicBezTo>
                  <a:cubicBezTo>
                    <a:pt x="306" y="1746"/>
                    <a:pt x="326" y="1769"/>
                    <a:pt x="347" y="1794"/>
                  </a:cubicBezTo>
                  <a:lnTo>
                    <a:pt x="314" y="1819"/>
                  </a:lnTo>
                  <a:lnTo>
                    <a:pt x="207" y="1672"/>
                  </a:lnTo>
                  <a:lnTo>
                    <a:pt x="239" y="1646"/>
                  </a:lnTo>
                  <a:close/>
                  <a:moveTo>
                    <a:pt x="1796" y="1889"/>
                  </a:moveTo>
                  <a:lnTo>
                    <a:pt x="1821" y="1922"/>
                  </a:lnTo>
                  <a:lnTo>
                    <a:pt x="1673" y="2030"/>
                  </a:lnTo>
                  <a:lnTo>
                    <a:pt x="1648" y="1995"/>
                  </a:lnTo>
                  <a:cubicBezTo>
                    <a:pt x="1674" y="1980"/>
                    <a:pt x="1701" y="1964"/>
                    <a:pt x="1724" y="1947"/>
                  </a:cubicBezTo>
                  <a:cubicBezTo>
                    <a:pt x="1748" y="1930"/>
                    <a:pt x="1771" y="1910"/>
                    <a:pt x="1796" y="1889"/>
                  </a:cubicBezTo>
                  <a:close/>
                  <a:moveTo>
                    <a:pt x="1102" y="137"/>
                  </a:moveTo>
                  <a:lnTo>
                    <a:pt x="1117" y="265"/>
                  </a:lnTo>
                  <a:lnTo>
                    <a:pt x="1137" y="265"/>
                  </a:lnTo>
                  <a:cubicBezTo>
                    <a:pt x="1210" y="266"/>
                    <a:pt x="1284" y="278"/>
                    <a:pt x="1357" y="300"/>
                  </a:cubicBezTo>
                  <a:lnTo>
                    <a:pt x="1376" y="305"/>
                  </a:lnTo>
                  <a:lnTo>
                    <a:pt x="1428" y="187"/>
                  </a:lnTo>
                  <a:cubicBezTo>
                    <a:pt x="1487" y="207"/>
                    <a:pt x="1543" y="231"/>
                    <a:pt x="1595" y="260"/>
                  </a:cubicBezTo>
                  <a:lnTo>
                    <a:pt x="1544" y="377"/>
                  </a:lnTo>
                  <a:lnTo>
                    <a:pt x="1561" y="387"/>
                  </a:lnTo>
                  <a:cubicBezTo>
                    <a:pt x="1624" y="426"/>
                    <a:pt x="1683" y="474"/>
                    <a:pt x="1734" y="527"/>
                  </a:cubicBezTo>
                  <a:lnTo>
                    <a:pt x="1747" y="542"/>
                  </a:lnTo>
                  <a:lnTo>
                    <a:pt x="1851" y="465"/>
                  </a:lnTo>
                  <a:cubicBezTo>
                    <a:pt x="1874" y="490"/>
                    <a:pt x="1892" y="513"/>
                    <a:pt x="1909" y="537"/>
                  </a:cubicBezTo>
                  <a:cubicBezTo>
                    <a:pt x="1927" y="560"/>
                    <a:pt x="1943" y="585"/>
                    <a:pt x="1959" y="613"/>
                  </a:cubicBezTo>
                  <a:lnTo>
                    <a:pt x="1855" y="690"/>
                  </a:lnTo>
                  <a:lnTo>
                    <a:pt x="1867" y="707"/>
                  </a:lnTo>
                  <a:cubicBezTo>
                    <a:pt x="1903" y="774"/>
                    <a:pt x="1932" y="845"/>
                    <a:pt x="1949" y="914"/>
                  </a:cubicBezTo>
                  <a:lnTo>
                    <a:pt x="1954" y="934"/>
                  </a:lnTo>
                  <a:lnTo>
                    <a:pt x="2082" y="920"/>
                  </a:lnTo>
                  <a:cubicBezTo>
                    <a:pt x="2094" y="978"/>
                    <a:pt x="2101" y="1039"/>
                    <a:pt x="2101" y="1102"/>
                  </a:cubicBezTo>
                  <a:lnTo>
                    <a:pt x="1973" y="1117"/>
                  </a:lnTo>
                  <a:lnTo>
                    <a:pt x="1973" y="1136"/>
                  </a:lnTo>
                  <a:cubicBezTo>
                    <a:pt x="1971" y="1210"/>
                    <a:pt x="1959" y="1284"/>
                    <a:pt x="1938" y="1356"/>
                  </a:cubicBezTo>
                  <a:lnTo>
                    <a:pt x="1933" y="1376"/>
                  </a:lnTo>
                  <a:lnTo>
                    <a:pt x="2050" y="1428"/>
                  </a:lnTo>
                  <a:cubicBezTo>
                    <a:pt x="2031" y="1487"/>
                    <a:pt x="2006" y="1542"/>
                    <a:pt x="1978" y="1595"/>
                  </a:cubicBezTo>
                  <a:lnTo>
                    <a:pt x="1860" y="1544"/>
                  </a:lnTo>
                  <a:lnTo>
                    <a:pt x="1850" y="1561"/>
                  </a:lnTo>
                  <a:cubicBezTo>
                    <a:pt x="1812" y="1623"/>
                    <a:pt x="1764" y="1682"/>
                    <a:pt x="1709" y="1735"/>
                  </a:cubicBezTo>
                  <a:lnTo>
                    <a:pt x="1695" y="1750"/>
                  </a:lnTo>
                  <a:lnTo>
                    <a:pt x="1770" y="1853"/>
                  </a:lnTo>
                  <a:cubicBezTo>
                    <a:pt x="1747" y="1874"/>
                    <a:pt x="1723" y="1893"/>
                    <a:pt x="1700" y="1911"/>
                  </a:cubicBezTo>
                  <a:cubicBezTo>
                    <a:pt x="1676" y="1929"/>
                    <a:pt x="1650" y="1946"/>
                    <a:pt x="1623" y="1962"/>
                  </a:cubicBezTo>
                  <a:lnTo>
                    <a:pt x="1547" y="1857"/>
                  </a:lnTo>
                  <a:lnTo>
                    <a:pt x="1530" y="1867"/>
                  </a:lnTo>
                  <a:cubicBezTo>
                    <a:pt x="1463" y="1904"/>
                    <a:pt x="1393" y="1931"/>
                    <a:pt x="1321" y="1948"/>
                  </a:cubicBezTo>
                  <a:lnTo>
                    <a:pt x="1301" y="1953"/>
                  </a:lnTo>
                  <a:lnTo>
                    <a:pt x="1316" y="2082"/>
                  </a:lnTo>
                  <a:cubicBezTo>
                    <a:pt x="1258" y="2093"/>
                    <a:pt x="1198" y="2100"/>
                    <a:pt x="1135" y="2100"/>
                  </a:cubicBezTo>
                  <a:lnTo>
                    <a:pt x="1121" y="1972"/>
                  </a:lnTo>
                  <a:lnTo>
                    <a:pt x="1101" y="1972"/>
                  </a:lnTo>
                  <a:cubicBezTo>
                    <a:pt x="1027" y="1971"/>
                    <a:pt x="952" y="1958"/>
                    <a:pt x="881" y="1937"/>
                  </a:cubicBezTo>
                  <a:lnTo>
                    <a:pt x="861" y="1932"/>
                  </a:lnTo>
                  <a:lnTo>
                    <a:pt x="810" y="2050"/>
                  </a:lnTo>
                  <a:cubicBezTo>
                    <a:pt x="751" y="2030"/>
                    <a:pt x="694" y="2005"/>
                    <a:pt x="642" y="1977"/>
                  </a:cubicBezTo>
                  <a:lnTo>
                    <a:pt x="694" y="1860"/>
                  </a:lnTo>
                  <a:lnTo>
                    <a:pt x="677" y="1850"/>
                  </a:lnTo>
                  <a:cubicBezTo>
                    <a:pt x="614" y="1811"/>
                    <a:pt x="556" y="1763"/>
                    <a:pt x="503" y="1709"/>
                  </a:cubicBezTo>
                  <a:lnTo>
                    <a:pt x="489" y="1694"/>
                  </a:lnTo>
                  <a:lnTo>
                    <a:pt x="386" y="1771"/>
                  </a:lnTo>
                  <a:cubicBezTo>
                    <a:pt x="363" y="1745"/>
                    <a:pt x="345" y="1723"/>
                    <a:pt x="328" y="1699"/>
                  </a:cubicBezTo>
                  <a:cubicBezTo>
                    <a:pt x="310" y="1677"/>
                    <a:pt x="294" y="1652"/>
                    <a:pt x="277" y="1623"/>
                  </a:cubicBezTo>
                  <a:lnTo>
                    <a:pt x="382" y="1546"/>
                  </a:lnTo>
                  <a:lnTo>
                    <a:pt x="372" y="1529"/>
                  </a:lnTo>
                  <a:cubicBezTo>
                    <a:pt x="335" y="1462"/>
                    <a:pt x="308" y="1392"/>
                    <a:pt x="291" y="1320"/>
                  </a:cubicBezTo>
                  <a:lnTo>
                    <a:pt x="286" y="1301"/>
                  </a:lnTo>
                  <a:lnTo>
                    <a:pt x="157" y="1315"/>
                  </a:lnTo>
                  <a:cubicBezTo>
                    <a:pt x="145" y="1257"/>
                    <a:pt x="139" y="1197"/>
                    <a:pt x="139" y="1134"/>
                  </a:cubicBezTo>
                  <a:lnTo>
                    <a:pt x="266" y="1119"/>
                  </a:lnTo>
                  <a:lnTo>
                    <a:pt x="266" y="1099"/>
                  </a:lnTo>
                  <a:cubicBezTo>
                    <a:pt x="267" y="1024"/>
                    <a:pt x="278" y="950"/>
                    <a:pt x="299" y="880"/>
                  </a:cubicBezTo>
                  <a:lnTo>
                    <a:pt x="305" y="860"/>
                  </a:lnTo>
                  <a:lnTo>
                    <a:pt x="188" y="808"/>
                  </a:lnTo>
                  <a:cubicBezTo>
                    <a:pt x="208" y="750"/>
                    <a:pt x="231" y="693"/>
                    <a:pt x="260" y="640"/>
                  </a:cubicBezTo>
                  <a:lnTo>
                    <a:pt x="377" y="692"/>
                  </a:lnTo>
                  <a:lnTo>
                    <a:pt x="388" y="675"/>
                  </a:lnTo>
                  <a:cubicBezTo>
                    <a:pt x="426" y="612"/>
                    <a:pt x="473" y="554"/>
                    <a:pt x="528" y="501"/>
                  </a:cubicBezTo>
                  <a:lnTo>
                    <a:pt x="542" y="487"/>
                  </a:lnTo>
                  <a:lnTo>
                    <a:pt x="466" y="384"/>
                  </a:lnTo>
                  <a:cubicBezTo>
                    <a:pt x="489" y="361"/>
                    <a:pt x="513" y="343"/>
                    <a:pt x="537" y="326"/>
                  </a:cubicBezTo>
                  <a:cubicBezTo>
                    <a:pt x="560" y="308"/>
                    <a:pt x="584" y="292"/>
                    <a:pt x="614" y="275"/>
                  </a:cubicBezTo>
                  <a:lnTo>
                    <a:pt x="689" y="380"/>
                  </a:lnTo>
                  <a:lnTo>
                    <a:pt x="707" y="370"/>
                  </a:lnTo>
                  <a:cubicBezTo>
                    <a:pt x="774" y="333"/>
                    <a:pt x="845" y="306"/>
                    <a:pt x="915" y="289"/>
                  </a:cubicBezTo>
                  <a:lnTo>
                    <a:pt x="935" y="284"/>
                  </a:lnTo>
                  <a:lnTo>
                    <a:pt x="920" y="155"/>
                  </a:lnTo>
                  <a:cubicBezTo>
                    <a:pt x="980" y="144"/>
                    <a:pt x="1041" y="137"/>
                    <a:pt x="1102" y="137"/>
                  </a:cubicBezTo>
                  <a:close/>
                  <a:moveTo>
                    <a:pt x="622" y="2015"/>
                  </a:moveTo>
                  <a:cubicBezTo>
                    <a:pt x="674" y="2045"/>
                    <a:pt x="731" y="2068"/>
                    <a:pt x="790" y="2088"/>
                  </a:cubicBezTo>
                  <a:lnTo>
                    <a:pt x="773" y="2127"/>
                  </a:lnTo>
                  <a:lnTo>
                    <a:pt x="605" y="2053"/>
                  </a:lnTo>
                  <a:lnTo>
                    <a:pt x="622" y="2015"/>
                  </a:lnTo>
                  <a:close/>
                  <a:moveTo>
                    <a:pt x="1321" y="2122"/>
                  </a:moveTo>
                  <a:lnTo>
                    <a:pt x="1325" y="2164"/>
                  </a:lnTo>
                  <a:lnTo>
                    <a:pt x="1143" y="2184"/>
                  </a:lnTo>
                  <a:lnTo>
                    <a:pt x="1140" y="2142"/>
                  </a:lnTo>
                  <a:cubicBezTo>
                    <a:pt x="1201" y="2141"/>
                    <a:pt x="1262" y="2133"/>
                    <a:pt x="1321" y="2122"/>
                  </a:cubicBezTo>
                  <a:close/>
                  <a:moveTo>
                    <a:pt x="1136" y="0"/>
                  </a:moveTo>
                  <a:lnTo>
                    <a:pt x="862" y="29"/>
                  </a:lnTo>
                  <a:lnTo>
                    <a:pt x="887" y="249"/>
                  </a:lnTo>
                  <a:cubicBezTo>
                    <a:pt x="824" y="266"/>
                    <a:pt x="762" y="290"/>
                    <a:pt x="704" y="321"/>
                  </a:cubicBezTo>
                  <a:lnTo>
                    <a:pt x="628" y="215"/>
                  </a:lnTo>
                  <a:lnTo>
                    <a:pt x="573" y="141"/>
                  </a:lnTo>
                  <a:lnTo>
                    <a:pt x="352" y="303"/>
                  </a:lnTo>
                  <a:lnTo>
                    <a:pt x="407" y="377"/>
                  </a:lnTo>
                  <a:lnTo>
                    <a:pt x="483" y="481"/>
                  </a:lnTo>
                  <a:cubicBezTo>
                    <a:pt x="435" y="527"/>
                    <a:pt x="394" y="579"/>
                    <a:pt x="360" y="633"/>
                  </a:cubicBezTo>
                  <a:lnTo>
                    <a:pt x="159" y="544"/>
                  </a:lnTo>
                  <a:lnTo>
                    <a:pt x="48" y="795"/>
                  </a:lnTo>
                  <a:lnTo>
                    <a:pt x="251" y="885"/>
                  </a:lnTo>
                  <a:cubicBezTo>
                    <a:pt x="234" y="946"/>
                    <a:pt x="224" y="1011"/>
                    <a:pt x="220" y="1077"/>
                  </a:cubicBezTo>
                  <a:lnTo>
                    <a:pt x="1" y="1100"/>
                  </a:lnTo>
                  <a:lnTo>
                    <a:pt x="30" y="1373"/>
                  </a:lnTo>
                  <a:lnTo>
                    <a:pt x="122" y="1364"/>
                  </a:lnTo>
                  <a:lnTo>
                    <a:pt x="251" y="1350"/>
                  </a:lnTo>
                  <a:cubicBezTo>
                    <a:pt x="257" y="1373"/>
                    <a:pt x="266" y="1395"/>
                    <a:pt x="273" y="1418"/>
                  </a:cubicBezTo>
                  <a:cubicBezTo>
                    <a:pt x="287" y="1456"/>
                    <a:pt x="302" y="1494"/>
                    <a:pt x="323" y="1531"/>
                  </a:cubicBezTo>
                  <a:lnTo>
                    <a:pt x="217" y="1608"/>
                  </a:lnTo>
                  <a:lnTo>
                    <a:pt x="143" y="1662"/>
                  </a:lnTo>
                  <a:lnTo>
                    <a:pt x="305" y="1884"/>
                  </a:lnTo>
                  <a:lnTo>
                    <a:pt x="484" y="1753"/>
                  </a:lnTo>
                  <a:cubicBezTo>
                    <a:pt x="530" y="1800"/>
                    <a:pt x="582" y="1841"/>
                    <a:pt x="636" y="1875"/>
                  </a:cubicBezTo>
                  <a:lnTo>
                    <a:pt x="583" y="1994"/>
                  </a:lnTo>
                  <a:lnTo>
                    <a:pt x="546" y="2078"/>
                  </a:lnTo>
                  <a:lnTo>
                    <a:pt x="797" y="2188"/>
                  </a:lnTo>
                  <a:lnTo>
                    <a:pt x="887" y="1985"/>
                  </a:lnTo>
                  <a:cubicBezTo>
                    <a:pt x="950" y="2002"/>
                    <a:pt x="1014" y="2012"/>
                    <a:pt x="1079" y="2015"/>
                  </a:cubicBezTo>
                  <a:lnTo>
                    <a:pt x="1103" y="2236"/>
                  </a:lnTo>
                  <a:lnTo>
                    <a:pt x="1375" y="2206"/>
                  </a:lnTo>
                  <a:lnTo>
                    <a:pt x="1367" y="2116"/>
                  </a:lnTo>
                  <a:lnTo>
                    <a:pt x="1352" y="1988"/>
                  </a:lnTo>
                  <a:cubicBezTo>
                    <a:pt x="1414" y="1972"/>
                    <a:pt x="1474" y="1947"/>
                    <a:pt x="1533" y="1916"/>
                  </a:cubicBezTo>
                  <a:lnTo>
                    <a:pt x="1610" y="2021"/>
                  </a:lnTo>
                  <a:lnTo>
                    <a:pt x="1664" y="2094"/>
                  </a:lnTo>
                  <a:lnTo>
                    <a:pt x="1885" y="1932"/>
                  </a:lnTo>
                  <a:lnTo>
                    <a:pt x="1832" y="1858"/>
                  </a:lnTo>
                  <a:lnTo>
                    <a:pt x="1755" y="1754"/>
                  </a:lnTo>
                  <a:cubicBezTo>
                    <a:pt x="1802" y="1706"/>
                    <a:pt x="1843" y="1657"/>
                    <a:pt x="1877" y="1603"/>
                  </a:cubicBezTo>
                  <a:lnTo>
                    <a:pt x="2079" y="1693"/>
                  </a:lnTo>
                  <a:lnTo>
                    <a:pt x="2190" y="1442"/>
                  </a:lnTo>
                  <a:lnTo>
                    <a:pt x="1987" y="1352"/>
                  </a:lnTo>
                  <a:cubicBezTo>
                    <a:pt x="1995" y="1320"/>
                    <a:pt x="2002" y="1289"/>
                    <a:pt x="2007" y="1256"/>
                  </a:cubicBezTo>
                  <a:cubicBezTo>
                    <a:pt x="2012" y="1224"/>
                    <a:pt x="2014" y="1192"/>
                    <a:pt x="2016" y="1160"/>
                  </a:cubicBezTo>
                  <a:lnTo>
                    <a:pt x="2237" y="1136"/>
                  </a:lnTo>
                  <a:lnTo>
                    <a:pt x="2207" y="863"/>
                  </a:lnTo>
                  <a:lnTo>
                    <a:pt x="2116" y="872"/>
                  </a:lnTo>
                  <a:lnTo>
                    <a:pt x="1987" y="887"/>
                  </a:lnTo>
                  <a:cubicBezTo>
                    <a:pt x="1971" y="825"/>
                    <a:pt x="1947" y="765"/>
                    <a:pt x="1916" y="706"/>
                  </a:cubicBezTo>
                  <a:lnTo>
                    <a:pt x="2095" y="575"/>
                  </a:lnTo>
                  <a:lnTo>
                    <a:pt x="1934" y="350"/>
                  </a:lnTo>
                  <a:lnTo>
                    <a:pt x="1860" y="405"/>
                  </a:lnTo>
                  <a:lnTo>
                    <a:pt x="1755" y="481"/>
                  </a:lnTo>
                  <a:cubicBezTo>
                    <a:pt x="1709" y="435"/>
                    <a:pt x="1658" y="392"/>
                    <a:pt x="1604" y="359"/>
                  </a:cubicBezTo>
                  <a:lnTo>
                    <a:pt x="1657" y="239"/>
                  </a:lnTo>
                  <a:lnTo>
                    <a:pt x="1692" y="157"/>
                  </a:lnTo>
                  <a:lnTo>
                    <a:pt x="1442" y="46"/>
                  </a:lnTo>
                  <a:lnTo>
                    <a:pt x="1353" y="249"/>
                  </a:lnTo>
                  <a:cubicBezTo>
                    <a:pt x="1321" y="242"/>
                    <a:pt x="1290" y="233"/>
                    <a:pt x="1257" y="229"/>
                  </a:cubicBezTo>
                  <a:cubicBezTo>
                    <a:pt x="1224" y="226"/>
                    <a:pt x="1193" y="222"/>
                    <a:pt x="1159" y="220"/>
                  </a:cubicBezTo>
                  <a:lnTo>
                    <a:pt x="1136"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4511725" y="5660195"/>
              <a:ext cx="81075" cy="71588"/>
            </a:xfrm>
            <a:custGeom>
              <a:avLst/>
              <a:gdLst/>
              <a:ahLst/>
              <a:cxnLst/>
              <a:rect l="l" t="t" r="r" b="b"/>
              <a:pathLst>
                <a:path w="1786" h="1577" extrusionOk="0">
                  <a:moveTo>
                    <a:pt x="895" y="45"/>
                  </a:moveTo>
                  <a:cubicBezTo>
                    <a:pt x="1131" y="45"/>
                    <a:pt x="1356" y="158"/>
                    <a:pt x="1495" y="349"/>
                  </a:cubicBezTo>
                  <a:cubicBezTo>
                    <a:pt x="1735" y="680"/>
                    <a:pt x="1664" y="1145"/>
                    <a:pt x="1333" y="1388"/>
                  </a:cubicBezTo>
                  <a:cubicBezTo>
                    <a:pt x="1206" y="1482"/>
                    <a:pt x="1054" y="1532"/>
                    <a:pt x="896" y="1532"/>
                  </a:cubicBezTo>
                  <a:cubicBezTo>
                    <a:pt x="660" y="1532"/>
                    <a:pt x="435" y="1418"/>
                    <a:pt x="296" y="1228"/>
                  </a:cubicBezTo>
                  <a:cubicBezTo>
                    <a:pt x="55" y="896"/>
                    <a:pt x="126" y="431"/>
                    <a:pt x="457" y="189"/>
                  </a:cubicBezTo>
                  <a:cubicBezTo>
                    <a:pt x="585" y="95"/>
                    <a:pt x="737" y="45"/>
                    <a:pt x="895" y="45"/>
                  </a:cubicBezTo>
                  <a:close/>
                  <a:moveTo>
                    <a:pt x="894" y="0"/>
                  </a:moveTo>
                  <a:cubicBezTo>
                    <a:pt x="725" y="0"/>
                    <a:pt x="564" y="53"/>
                    <a:pt x="428" y="152"/>
                  </a:cubicBezTo>
                  <a:cubicBezTo>
                    <a:pt x="77" y="409"/>
                    <a:pt x="0" y="903"/>
                    <a:pt x="257" y="1254"/>
                  </a:cubicBezTo>
                  <a:cubicBezTo>
                    <a:pt x="404" y="1456"/>
                    <a:pt x="643" y="1577"/>
                    <a:pt x="894" y="1577"/>
                  </a:cubicBezTo>
                  <a:cubicBezTo>
                    <a:pt x="1062" y="1577"/>
                    <a:pt x="1222" y="1524"/>
                    <a:pt x="1359" y="1425"/>
                  </a:cubicBezTo>
                  <a:cubicBezTo>
                    <a:pt x="1709" y="1169"/>
                    <a:pt x="1786" y="674"/>
                    <a:pt x="1530" y="323"/>
                  </a:cubicBezTo>
                  <a:cubicBezTo>
                    <a:pt x="1382" y="120"/>
                    <a:pt x="1145" y="0"/>
                    <a:pt x="89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4524663" y="5671634"/>
              <a:ext cx="55291" cy="48800"/>
            </a:xfrm>
            <a:custGeom>
              <a:avLst/>
              <a:gdLst/>
              <a:ahLst/>
              <a:cxnLst/>
              <a:rect l="l" t="t" r="r" b="b"/>
              <a:pathLst>
                <a:path w="1218" h="1075" extrusionOk="0">
                  <a:moveTo>
                    <a:pt x="610" y="44"/>
                  </a:moveTo>
                  <a:cubicBezTo>
                    <a:pt x="766" y="44"/>
                    <a:pt x="915" y="120"/>
                    <a:pt x="1006" y="247"/>
                  </a:cubicBezTo>
                  <a:cubicBezTo>
                    <a:pt x="1166" y="465"/>
                    <a:pt x="1118" y="774"/>
                    <a:pt x="900" y="933"/>
                  </a:cubicBezTo>
                  <a:cubicBezTo>
                    <a:pt x="815" y="996"/>
                    <a:pt x="715" y="1028"/>
                    <a:pt x="610" y="1028"/>
                  </a:cubicBezTo>
                  <a:cubicBezTo>
                    <a:pt x="453" y="1028"/>
                    <a:pt x="305" y="953"/>
                    <a:pt x="212" y="827"/>
                  </a:cubicBezTo>
                  <a:cubicBezTo>
                    <a:pt x="53" y="608"/>
                    <a:pt x="100" y="300"/>
                    <a:pt x="320" y="139"/>
                  </a:cubicBezTo>
                  <a:cubicBezTo>
                    <a:pt x="404" y="78"/>
                    <a:pt x="504" y="44"/>
                    <a:pt x="610" y="44"/>
                  </a:cubicBezTo>
                  <a:close/>
                  <a:moveTo>
                    <a:pt x="609" y="0"/>
                  </a:moveTo>
                  <a:cubicBezTo>
                    <a:pt x="494" y="0"/>
                    <a:pt x="384" y="36"/>
                    <a:pt x="292" y="105"/>
                  </a:cubicBezTo>
                  <a:cubicBezTo>
                    <a:pt x="53" y="280"/>
                    <a:pt x="0" y="616"/>
                    <a:pt x="176" y="854"/>
                  </a:cubicBezTo>
                  <a:cubicBezTo>
                    <a:pt x="278" y="992"/>
                    <a:pt x="440" y="1075"/>
                    <a:pt x="610" y="1075"/>
                  </a:cubicBezTo>
                  <a:cubicBezTo>
                    <a:pt x="725" y="1075"/>
                    <a:pt x="833" y="1039"/>
                    <a:pt x="926" y="970"/>
                  </a:cubicBezTo>
                  <a:cubicBezTo>
                    <a:pt x="1164" y="795"/>
                    <a:pt x="1217" y="459"/>
                    <a:pt x="1042" y="218"/>
                  </a:cubicBezTo>
                  <a:cubicBezTo>
                    <a:pt x="942" y="81"/>
                    <a:pt x="780" y="0"/>
                    <a:pt x="60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4528658" y="5675084"/>
              <a:ext cx="47302" cy="41809"/>
            </a:xfrm>
            <a:custGeom>
              <a:avLst/>
              <a:gdLst/>
              <a:ahLst/>
              <a:cxnLst/>
              <a:rect l="l" t="t" r="r" b="b"/>
              <a:pathLst>
                <a:path w="1042" h="921" extrusionOk="0">
                  <a:moveTo>
                    <a:pt x="522" y="46"/>
                  </a:moveTo>
                  <a:cubicBezTo>
                    <a:pt x="596" y="46"/>
                    <a:pt x="666" y="66"/>
                    <a:pt x="730" y="103"/>
                  </a:cubicBezTo>
                  <a:cubicBezTo>
                    <a:pt x="735" y="105"/>
                    <a:pt x="740" y="110"/>
                    <a:pt x="745" y="113"/>
                  </a:cubicBezTo>
                  <a:cubicBezTo>
                    <a:pt x="745" y="113"/>
                    <a:pt x="747" y="113"/>
                    <a:pt x="747" y="114"/>
                  </a:cubicBezTo>
                  <a:cubicBezTo>
                    <a:pt x="752" y="116"/>
                    <a:pt x="757" y="120"/>
                    <a:pt x="761" y="124"/>
                  </a:cubicBezTo>
                  <a:lnTo>
                    <a:pt x="763" y="126"/>
                  </a:lnTo>
                  <a:cubicBezTo>
                    <a:pt x="766" y="130"/>
                    <a:pt x="772" y="132"/>
                    <a:pt x="776" y="136"/>
                  </a:cubicBezTo>
                  <a:cubicBezTo>
                    <a:pt x="777" y="136"/>
                    <a:pt x="777" y="137"/>
                    <a:pt x="779" y="139"/>
                  </a:cubicBezTo>
                  <a:cubicBezTo>
                    <a:pt x="782" y="142"/>
                    <a:pt x="786" y="146"/>
                    <a:pt x="792" y="150"/>
                  </a:cubicBezTo>
                  <a:cubicBezTo>
                    <a:pt x="793" y="151"/>
                    <a:pt x="795" y="151"/>
                    <a:pt x="795" y="152"/>
                  </a:cubicBezTo>
                  <a:cubicBezTo>
                    <a:pt x="798" y="156"/>
                    <a:pt x="802" y="160"/>
                    <a:pt x="806" y="162"/>
                  </a:cubicBezTo>
                  <a:lnTo>
                    <a:pt x="537" y="361"/>
                  </a:lnTo>
                  <a:lnTo>
                    <a:pt x="338" y="89"/>
                  </a:lnTo>
                  <a:cubicBezTo>
                    <a:pt x="345" y="87"/>
                    <a:pt x="350" y="84"/>
                    <a:pt x="356" y="82"/>
                  </a:cubicBezTo>
                  <a:cubicBezTo>
                    <a:pt x="408" y="60"/>
                    <a:pt x="464" y="46"/>
                    <a:pt x="522" y="46"/>
                  </a:cubicBezTo>
                  <a:close/>
                  <a:moveTo>
                    <a:pt x="840" y="195"/>
                  </a:moveTo>
                  <a:cubicBezTo>
                    <a:pt x="846" y="203"/>
                    <a:pt x="853" y="209"/>
                    <a:pt x="858" y="215"/>
                  </a:cubicBezTo>
                  <a:cubicBezTo>
                    <a:pt x="860" y="224"/>
                    <a:pt x="865" y="231"/>
                    <a:pt x="870" y="239"/>
                  </a:cubicBezTo>
                  <a:lnTo>
                    <a:pt x="596" y="440"/>
                  </a:lnTo>
                  <a:lnTo>
                    <a:pt x="565" y="398"/>
                  </a:lnTo>
                  <a:lnTo>
                    <a:pt x="840" y="195"/>
                  </a:lnTo>
                  <a:close/>
                  <a:moveTo>
                    <a:pt x="222" y="173"/>
                  </a:moveTo>
                  <a:lnTo>
                    <a:pt x="421" y="443"/>
                  </a:lnTo>
                  <a:lnTo>
                    <a:pt x="150" y="641"/>
                  </a:lnTo>
                  <a:cubicBezTo>
                    <a:pt x="148" y="637"/>
                    <a:pt x="146" y="635"/>
                    <a:pt x="144" y="632"/>
                  </a:cubicBezTo>
                  <a:lnTo>
                    <a:pt x="141" y="620"/>
                  </a:lnTo>
                  <a:cubicBezTo>
                    <a:pt x="132" y="600"/>
                    <a:pt x="125" y="579"/>
                    <a:pt x="120" y="558"/>
                  </a:cubicBezTo>
                  <a:cubicBezTo>
                    <a:pt x="120" y="557"/>
                    <a:pt x="120" y="555"/>
                    <a:pt x="118" y="554"/>
                  </a:cubicBezTo>
                  <a:cubicBezTo>
                    <a:pt x="118" y="552"/>
                    <a:pt x="117" y="547"/>
                    <a:pt x="117" y="545"/>
                  </a:cubicBezTo>
                  <a:cubicBezTo>
                    <a:pt x="115" y="530"/>
                    <a:pt x="112" y="516"/>
                    <a:pt x="110" y="501"/>
                  </a:cubicBezTo>
                  <a:cubicBezTo>
                    <a:pt x="109" y="490"/>
                    <a:pt x="109" y="482"/>
                    <a:pt x="109" y="471"/>
                  </a:cubicBezTo>
                  <a:cubicBezTo>
                    <a:pt x="109" y="467"/>
                    <a:pt x="110" y="463"/>
                    <a:pt x="110" y="459"/>
                  </a:cubicBezTo>
                  <a:cubicBezTo>
                    <a:pt x="110" y="432"/>
                    <a:pt x="113" y="405"/>
                    <a:pt x="118" y="379"/>
                  </a:cubicBezTo>
                  <a:cubicBezTo>
                    <a:pt x="122" y="356"/>
                    <a:pt x="128" y="334"/>
                    <a:pt x="137" y="313"/>
                  </a:cubicBezTo>
                  <a:cubicBezTo>
                    <a:pt x="142" y="293"/>
                    <a:pt x="152" y="273"/>
                    <a:pt x="162" y="255"/>
                  </a:cubicBezTo>
                  <a:lnTo>
                    <a:pt x="165" y="247"/>
                  </a:lnTo>
                  <a:cubicBezTo>
                    <a:pt x="177" y="227"/>
                    <a:pt x="192" y="210"/>
                    <a:pt x="206" y="192"/>
                  </a:cubicBezTo>
                  <a:cubicBezTo>
                    <a:pt x="210" y="189"/>
                    <a:pt x="212" y="185"/>
                    <a:pt x="215" y="181"/>
                  </a:cubicBezTo>
                  <a:lnTo>
                    <a:pt x="222" y="173"/>
                  </a:lnTo>
                  <a:close/>
                  <a:moveTo>
                    <a:pt x="448" y="483"/>
                  </a:moveTo>
                  <a:lnTo>
                    <a:pt x="479" y="525"/>
                  </a:lnTo>
                  <a:lnTo>
                    <a:pt x="204" y="726"/>
                  </a:lnTo>
                  <a:cubicBezTo>
                    <a:pt x="199" y="719"/>
                    <a:pt x="192" y="712"/>
                    <a:pt x="186" y="706"/>
                  </a:cubicBezTo>
                  <a:cubicBezTo>
                    <a:pt x="181" y="699"/>
                    <a:pt x="179" y="690"/>
                    <a:pt x="174" y="683"/>
                  </a:cubicBezTo>
                  <a:lnTo>
                    <a:pt x="448" y="483"/>
                  </a:lnTo>
                  <a:close/>
                  <a:moveTo>
                    <a:pt x="892" y="278"/>
                  </a:moveTo>
                  <a:cubicBezTo>
                    <a:pt x="969" y="435"/>
                    <a:pt x="939" y="621"/>
                    <a:pt x="819" y="747"/>
                  </a:cubicBezTo>
                  <a:lnTo>
                    <a:pt x="622" y="477"/>
                  </a:lnTo>
                  <a:lnTo>
                    <a:pt x="892" y="278"/>
                  </a:lnTo>
                  <a:close/>
                  <a:moveTo>
                    <a:pt x="299" y="111"/>
                  </a:moveTo>
                  <a:lnTo>
                    <a:pt x="785" y="775"/>
                  </a:lnTo>
                  <a:cubicBezTo>
                    <a:pt x="782" y="779"/>
                    <a:pt x="781" y="783"/>
                    <a:pt x="777" y="785"/>
                  </a:cubicBezTo>
                  <a:cubicBezTo>
                    <a:pt x="774" y="789"/>
                    <a:pt x="770" y="793"/>
                    <a:pt x="765" y="795"/>
                  </a:cubicBezTo>
                  <a:cubicBezTo>
                    <a:pt x="759" y="800"/>
                    <a:pt x="751" y="805"/>
                    <a:pt x="743" y="809"/>
                  </a:cubicBezTo>
                  <a:lnTo>
                    <a:pt x="257" y="142"/>
                  </a:lnTo>
                  <a:cubicBezTo>
                    <a:pt x="263" y="137"/>
                    <a:pt x="269" y="131"/>
                    <a:pt x="276" y="126"/>
                  </a:cubicBezTo>
                  <a:cubicBezTo>
                    <a:pt x="283" y="120"/>
                    <a:pt x="292" y="116"/>
                    <a:pt x="299" y="111"/>
                  </a:cubicBezTo>
                  <a:close/>
                  <a:moveTo>
                    <a:pt x="506" y="561"/>
                  </a:moveTo>
                  <a:lnTo>
                    <a:pt x="703" y="832"/>
                  </a:lnTo>
                  <a:cubicBezTo>
                    <a:pt x="663" y="852"/>
                    <a:pt x="619" y="865"/>
                    <a:pt x="573" y="872"/>
                  </a:cubicBezTo>
                  <a:cubicBezTo>
                    <a:pt x="570" y="872"/>
                    <a:pt x="568" y="872"/>
                    <a:pt x="565" y="873"/>
                  </a:cubicBezTo>
                  <a:cubicBezTo>
                    <a:pt x="559" y="874"/>
                    <a:pt x="553" y="874"/>
                    <a:pt x="547" y="874"/>
                  </a:cubicBezTo>
                  <a:lnTo>
                    <a:pt x="522" y="874"/>
                  </a:lnTo>
                  <a:cubicBezTo>
                    <a:pt x="413" y="874"/>
                    <a:pt x="312" y="832"/>
                    <a:pt x="235" y="758"/>
                  </a:cubicBezTo>
                  <a:lnTo>
                    <a:pt x="506" y="561"/>
                  </a:lnTo>
                  <a:close/>
                  <a:moveTo>
                    <a:pt x="522" y="0"/>
                  </a:moveTo>
                  <a:cubicBezTo>
                    <a:pt x="424" y="0"/>
                    <a:pt x="329" y="31"/>
                    <a:pt x="250" y="89"/>
                  </a:cubicBezTo>
                  <a:cubicBezTo>
                    <a:pt x="45" y="239"/>
                    <a:pt x="1" y="526"/>
                    <a:pt x="150" y="732"/>
                  </a:cubicBezTo>
                  <a:cubicBezTo>
                    <a:pt x="237" y="849"/>
                    <a:pt x="375" y="921"/>
                    <a:pt x="522" y="921"/>
                  </a:cubicBezTo>
                  <a:cubicBezTo>
                    <a:pt x="619" y="921"/>
                    <a:pt x="714" y="890"/>
                    <a:pt x="793" y="832"/>
                  </a:cubicBezTo>
                  <a:cubicBezTo>
                    <a:pt x="997" y="681"/>
                    <a:pt x="1042" y="393"/>
                    <a:pt x="893" y="189"/>
                  </a:cubicBezTo>
                  <a:cubicBezTo>
                    <a:pt x="806" y="72"/>
                    <a:pt x="668" y="0"/>
                    <a:pt x="52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4471914" y="5223132"/>
              <a:ext cx="31186" cy="28962"/>
            </a:xfrm>
            <a:custGeom>
              <a:avLst/>
              <a:gdLst/>
              <a:ahLst/>
              <a:cxnLst/>
              <a:rect l="l" t="t" r="r" b="b"/>
              <a:pathLst>
                <a:path w="687" h="638" extrusionOk="0">
                  <a:moveTo>
                    <a:pt x="327" y="46"/>
                  </a:moveTo>
                  <a:cubicBezTo>
                    <a:pt x="413" y="46"/>
                    <a:pt x="496" y="88"/>
                    <a:pt x="547" y="158"/>
                  </a:cubicBezTo>
                  <a:cubicBezTo>
                    <a:pt x="635" y="279"/>
                    <a:pt x="609" y="449"/>
                    <a:pt x="487" y="539"/>
                  </a:cubicBezTo>
                  <a:cubicBezTo>
                    <a:pt x="440" y="573"/>
                    <a:pt x="385" y="591"/>
                    <a:pt x="327" y="591"/>
                  </a:cubicBezTo>
                  <a:cubicBezTo>
                    <a:pt x="239" y="591"/>
                    <a:pt x="158" y="549"/>
                    <a:pt x="107" y="480"/>
                  </a:cubicBezTo>
                  <a:cubicBezTo>
                    <a:pt x="63" y="421"/>
                    <a:pt x="45" y="349"/>
                    <a:pt x="58" y="277"/>
                  </a:cubicBezTo>
                  <a:cubicBezTo>
                    <a:pt x="69" y="205"/>
                    <a:pt x="108" y="142"/>
                    <a:pt x="166" y="99"/>
                  </a:cubicBezTo>
                  <a:cubicBezTo>
                    <a:pt x="213" y="64"/>
                    <a:pt x="269" y="46"/>
                    <a:pt x="327" y="46"/>
                  </a:cubicBezTo>
                  <a:close/>
                  <a:moveTo>
                    <a:pt x="327" y="1"/>
                  </a:moveTo>
                  <a:cubicBezTo>
                    <a:pt x="260" y="1"/>
                    <a:pt x="194" y="22"/>
                    <a:pt x="139" y="63"/>
                  </a:cubicBezTo>
                  <a:cubicBezTo>
                    <a:pt x="71" y="114"/>
                    <a:pt x="26" y="188"/>
                    <a:pt x="13" y="270"/>
                  </a:cubicBezTo>
                  <a:cubicBezTo>
                    <a:pt x="0" y="354"/>
                    <a:pt x="21" y="439"/>
                    <a:pt x="71" y="507"/>
                  </a:cubicBezTo>
                  <a:cubicBezTo>
                    <a:pt x="130" y="589"/>
                    <a:pt x="227" y="638"/>
                    <a:pt x="328" y="638"/>
                  </a:cubicBezTo>
                  <a:cubicBezTo>
                    <a:pt x="396" y="638"/>
                    <a:pt x="461" y="617"/>
                    <a:pt x="516" y="578"/>
                  </a:cubicBezTo>
                  <a:cubicBezTo>
                    <a:pt x="656" y="472"/>
                    <a:pt x="687" y="273"/>
                    <a:pt x="584" y="132"/>
                  </a:cubicBezTo>
                  <a:cubicBezTo>
                    <a:pt x="524" y="50"/>
                    <a:pt x="428" y="1"/>
                    <a:pt x="32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4475046" y="5226218"/>
              <a:ext cx="24604" cy="22743"/>
            </a:xfrm>
            <a:custGeom>
              <a:avLst/>
              <a:gdLst/>
              <a:ahLst/>
              <a:cxnLst/>
              <a:rect l="l" t="t" r="r" b="b"/>
              <a:pathLst>
                <a:path w="542" h="501" extrusionOk="0">
                  <a:moveTo>
                    <a:pt x="258" y="48"/>
                  </a:moveTo>
                  <a:cubicBezTo>
                    <a:pt x="322" y="48"/>
                    <a:pt x="385" y="79"/>
                    <a:pt x="423" y="131"/>
                  </a:cubicBezTo>
                  <a:cubicBezTo>
                    <a:pt x="448" y="165"/>
                    <a:pt x="460" y="205"/>
                    <a:pt x="463" y="243"/>
                  </a:cubicBezTo>
                  <a:cubicBezTo>
                    <a:pt x="464" y="296"/>
                    <a:pt x="445" y="348"/>
                    <a:pt x="410" y="388"/>
                  </a:cubicBezTo>
                  <a:cubicBezTo>
                    <a:pt x="400" y="399"/>
                    <a:pt x="390" y="407"/>
                    <a:pt x="379" y="416"/>
                  </a:cubicBezTo>
                  <a:cubicBezTo>
                    <a:pt x="343" y="441"/>
                    <a:pt x="302" y="455"/>
                    <a:pt x="259" y="455"/>
                  </a:cubicBezTo>
                  <a:cubicBezTo>
                    <a:pt x="195" y="455"/>
                    <a:pt x="133" y="423"/>
                    <a:pt x="95" y="373"/>
                  </a:cubicBezTo>
                  <a:cubicBezTo>
                    <a:pt x="63" y="328"/>
                    <a:pt x="49" y="275"/>
                    <a:pt x="58" y="221"/>
                  </a:cubicBezTo>
                  <a:cubicBezTo>
                    <a:pt x="65" y="167"/>
                    <a:pt x="95" y="120"/>
                    <a:pt x="138" y="88"/>
                  </a:cubicBezTo>
                  <a:cubicBezTo>
                    <a:pt x="174" y="62"/>
                    <a:pt x="215" y="48"/>
                    <a:pt x="258" y="48"/>
                  </a:cubicBezTo>
                  <a:close/>
                  <a:moveTo>
                    <a:pt x="258" y="0"/>
                  </a:moveTo>
                  <a:cubicBezTo>
                    <a:pt x="244" y="0"/>
                    <a:pt x="232" y="1"/>
                    <a:pt x="218" y="4"/>
                  </a:cubicBezTo>
                  <a:cubicBezTo>
                    <a:pt x="180" y="10"/>
                    <a:pt x="143" y="25"/>
                    <a:pt x="110" y="48"/>
                  </a:cubicBezTo>
                  <a:cubicBezTo>
                    <a:pt x="57" y="88"/>
                    <a:pt x="22" y="146"/>
                    <a:pt x="11" y="211"/>
                  </a:cubicBezTo>
                  <a:cubicBezTo>
                    <a:pt x="1" y="278"/>
                    <a:pt x="17" y="343"/>
                    <a:pt x="57" y="397"/>
                  </a:cubicBezTo>
                  <a:cubicBezTo>
                    <a:pt x="102" y="462"/>
                    <a:pt x="179" y="500"/>
                    <a:pt x="258" y="500"/>
                  </a:cubicBezTo>
                  <a:cubicBezTo>
                    <a:pt x="311" y="500"/>
                    <a:pt x="361" y="483"/>
                    <a:pt x="406" y="453"/>
                  </a:cubicBezTo>
                  <a:cubicBezTo>
                    <a:pt x="516" y="371"/>
                    <a:pt x="542" y="215"/>
                    <a:pt x="459" y="104"/>
                  </a:cubicBezTo>
                  <a:cubicBezTo>
                    <a:pt x="412" y="38"/>
                    <a:pt x="337" y="0"/>
                    <a:pt x="258"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4479767" y="5231439"/>
              <a:ext cx="13982" cy="12438"/>
            </a:xfrm>
            <a:custGeom>
              <a:avLst/>
              <a:gdLst/>
              <a:ahLst/>
              <a:cxnLst/>
              <a:rect l="l" t="t" r="r" b="b"/>
              <a:pathLst>
                <a:path w="308" h="274" extrusionOk="0">
                  <a:moveTo>
                    <a:pt x="154" y="45"/>
                  </a:moveTo>
                  <a:cubicBezTo>
                    <a:pt x="182" y="45"/>
                    <a:pt x="210" y="59"/>
                    <a:pt x="228" y="82"/>
                  </a:cubicBezTo>
                  <a:cubicBezTo>
                    <a:pt x="258" y="123"/>
                    <a:pt x="249" y="180"/>
                    <a:pt x="208" y="210"/>
                  </a:cubicBezTo>
                  <a:cubicBezTo>
                    <a:pt x="192" y="221"/>
                    <a:pt x="173" y="227"/>
                    <a:pt x="155" y="227"/>
                  </a:cubicBezTo>
                  <a:cubicBezTo>
                    <a:pt x="126" y="227"/>
                    <a:pt x="97" y="214"/>
                    <a:pt x="80" y="190"/>
                  </a:cubicBezTo>
                  <a:cubicBezTo>
                    <a:pt x="50" y="149"/>
                    <a:pt x="59" y="92"/>
                    <a:pt x="99" y="63"/>
                  </a:cubicBezTo>
                  <a:cubicBezTo>
                    <a:pt x="115" y="50"/>
                    <a:pt x="134" y="45"/>
                    <a:pt x="154" y="45"/>
                  </a:cubicBezTo>
                  <a:close/>
                  <a:moveTo>
                    <a:pt x="154" y="1"/>
                  </a:moveTo>
                  <a:cubicBezTo>
                    <a:pt x="126" y="1"/>
                    <a:pt x="97" y="9"/>
                    <a:pt x="74" y="26"/>
                  </a:cubicBezTo>
                  <a:cubicBezTo>
                    <a:pt x="13" y="70"/>
                    <a:pt x="0" y="155"/>
                    <a:pt x="43" y="216"/>
                  </a:cubicBezTo>
                  <a:cubicBezTo>
                    <a:pt x="69" y="252"/>
                    <a:pt x="111" y="273"/>
                    <a:pt x="154" y="273"/>
                  </a:cubicBezTo>
                  <a:cubicBezTo>
                    <a:pt x="182" y="273"/>
                    <a:pt x="211" y="264"/>
                    <a:pt x="234" y="247"/>
                  </a:cubicBezTo>
                  <a:cubicBezTo>
                    <a:pt x="295" y="202"/>
                    <a:pt x="308" y="116"/>
                    <a:pt x="265" y="55"/>
                  </a:cubicBezTo>
                  <a:cubicBezTo>
                    <a:pt x="239" y="20"/>
                    <a:pt x="197" y="1"/>
                    <a:pt x="154"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4446493" y="5053808"/>
              <a:ext cx="16388" cy="15888"/>
            </a:xfrm>
            <a:custGeom>
              <a:avLst/>
              <a:gdLst/>
              <a:ahLst/>
              <a:cxnLst/>
              <a:rect l="l" t="t" r="r" b="b"/>
              <a:pathLst>
                <a:path w="361" h="350" extrusionOk="0">
                  <a:moveTo>
                    <a:pt x="179" y="44"/>
                  </a:moveTo>
                  <a:cubicBezTo>
                    <a:pt x="219" y="44"/>
                    <a:pt x="260" y="64"/>
                    <a:pt x="285" y="97"/>
                  </a:cubicBezTo>
                  <a:cubicBezTo>
                    <a:pt x="306" y="126"/>
                    <a:pt x="313" y="160"/>
                    <a:pt x="308" y="195"/>
                  </a:cubicBezTo>
                  <a:cubicBezTo>
                    <a:pt x="303" y="229"/>
                    <a:pt x="285" y="259"/>
                    <a:pt x="256" y="279"/>
                  </a:cubicBezTo>
                  <a:cubicBezTo>
                    <a:pt x="235" y="295"/>
                    <a:pt x="208" y="303"/>
                    <a:pt x="182" y="303"/>
                  </a:cubicBezTo>
                  <a:cubicBezTo>
                    <a:pt x="141" y="303"/>
                    <a:pt x="99" y="285"/>
                    <a:pt x="75" y="251"/>
                  </a:cubicBezTo>
                  <a:cubicBezTo>
                    <a:pt x="54" y="223"/>
                    <a:pt x="45" y="189"/>
                    <a:pt x="51" y="155"/>
                  </a:cubicBezTo>
                  <a:cubicBezTo>
                    <a:pt x="56" y="121"/>
                    <a:pt x="75" y="90"/>
                    <a:pt x="102" y="69"/>
                  </a:cubicBezTo>
                  <a:cubicBezTo>
                    <a:pt x="125" y="54"/>
                    <a:pt x="151" y="44"/>
                    <a:pt x="179" y="44"/>
                  </a:cubicBezTo>
                  <a:close/>
                  <a:moveTo>
                    <a:pt x="177" y="0"/>
                  </a:moveTo>
                  <a:cubicBezTo>
                    <a:pt x="141" y="0"/>
                    <a:pt x="105" y="11"/>
                    <a:pt x="76" y="32"/>
                  </a:cubicBezTo>
                  <a:cubicBezTo>
                    <a:pt x="38" y="60"/>
                    <a:pt x="13" y="101"/>
                    <a:pt x="6" y="147"/>
                  </a:cubicBezTo>
                  <a:cubicBezTo>
                    <a:pt x="0" y="193"/>
                    <a:pt x="11" y="239"/>
                    <a:pt x="38" y="277"/>
                  </a:cubicBezTo>
                  <a:cubicBezTo>
                    <a:pt x="71" y="322"/>
                    <a:pt x="123" y="350"/>
                    <a:pt x="180" y="350"/>
                  </a:cubicBezTo>
                  <a:cubicBezTo>
                    <a:pt x="217" y="350"/>
                    <a:pt x="254" y="338"/>
                    <a:pt x="285" y="316"/>
                  </a:cubicBezTo>
                  <a:cubicBezTo>
                    <a:pt x="323" y="288"/>
                    <a:pt x="347" y="248"/>
                    <a:pt x="354" y="201"/>
                  </a:cubicBezTo>
                  <a:cubicBezTo>
                    <a:pt x="361" y="155"/>
                    <a:pt x="350" y="107"/>
                    <a:pt x="323" y="70"/>
                  </a:cubicBezTo>
                  <a:cubicBezTo>
                    <a:pt x="289" y="25"/>
                    <a:pt x="233" y="0"/>
                    <a:pt x="17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4383121" y="5099521"/>
              <a:ext cx="17295" cy="15934"/>
            </a:xfrm>
            <a:custGeom>
              <a:avLst/>
              <a:gdLst/>
              <a:ahLst/>
              <a:cxnLst/>
              <a:rect l="l" t="t" r="r" b="b"/>
              <a:pathLst>
                <a:path w="381" h="351" extrusionOk="0">
                  <a:moveTo>
                    <a:pt x="199" y="45"/>
                  </a:moveTo>
                  <a:cubicBezTo>
                    <a:pt x="239" y="45"/>
                    <a:pt x="279" y="65"/>
                    <a:pt x="305" y="100"/>
                  </a:cubicBezTo>
                  <a:cubicBezTo>
                    <a:pt x="326" y="126"/>
                    <a:pt x="334" y="160"/>
                    <a:pt x="328" y="195"/>
                  </a:cubicBezTo>
                  <a:cubicBezTo>
                    <a:pt x="323" y="229"/>
                    <a:pt x="305" y="259"/>
                    <a:pt x="276" y="280"/>
                  </a:cubicBezTo>
                  <a:cubicBezTo>
                    <a:pt x="255" y="297"/>
                    <a:pt x="228" y="304"/>
                    <a:pt x="201" y="304"/>
                  </a:cubicBezTo>
                  <a:cubicBezTo>
                    <a:pt x="160" y="304"/>
                    <a:pt x="119" y="286"/>
                    <a:pt x="95" y="253"/>
                  </a:cubicBezTo>
                  <a:cubicBezTo>
                    <a:pt x="53" y="195"/>
                    <a:pt x="64" y="113"/>
                    <a:pt x="122" y="71"/>
                  </a:cubicBezTo>
                  <a:cubicBezTo>
                    <a:pt x="144" y="55"/>
                    <a:pt x="171" y="45"/>
                    <a:pt x="199" y="45"/>
                  </a:cubicBezTo>
                  <a:close/>
                  <a:moveTo>
                    <a:pt x="197" y="0"/>
                  </a:moveTo>
                  <a:cubicBezTo>
                    <a:pt x="161" y="0"/>
                    <a:pt x="125" y="11"/>
                    <a:pt x="96" y="33"/>
                  </a:cubicBezTo>
                  <a:cubicBezTo>
                    <a:pt x="18" y="90"/>
                    <a:pt x="1" y="200"/>
                    <a:pt x="58" y="277"/>
                  </a:cubicBezTo>
                  <a:cubicBezTo>
                    <a:pt x="91" y="323"/>
                    <a:pt x="143" y="350"/>
                    <a:pt x="200" y="350"/>
                  </a:cubicBezTo>
                  <a:cubicBezTo>
                    <a:pt x="237" y="350"/>
                    <a:pt x="274" y="338"/>
                    <a:pt x="304" y="316"/>
                  </a:cubicBezTo>
                  <a:cubicBezTo>
                    <a:pt x="343" y="288"/>
                    <a:pt x="367" y="248"/>
                    <a:pt x="374" y="201"/>
                  </a:cubicBezTo>
                  <a:cubicBezTo>
                    <a:pt x="381" y="155"/>
                    <a:pt x="370" y="109"/>
                    <a:pt x="343" y="71"/>
                  </a:cubicBezTo>
                  <a:cubicBezTo>
                    <a:pt x="309" y="25"/>
                    <a:pt x="253" y="0"/>
                    <a:pt x="19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4450215" y="5078594"/>
              <a:ext cx="11893" cy="11485"/>
            </a:xfrm>
            <a:custGeom>
              <a:avLst/>
              <a:gdLst/>
              <a:ahLst/>
              <a:cxnLst/>
              <a:rect l="l" t="t" r="r" b="b"/>
              <a:pathLst>
                <a:path w="262" h="253" extrusionOk="0">
                  <a:moveTo>
                    <a:pt x="131" y="46"/>
                  </a:moveTo>
                  <a:cubicBezTo>
                    <a:pt x="157" y="46"/>
                    <a:pt x="182" y="58"/>
                    <a:pt x="198" y="79"/>
                  </a:cubicBezTo>
                  <a:cubicBezTo>
                    <a:pt x="209" y="95"/>
                    <a:pt x="214" y="118"/>
                    <a:pt x="210" y="139"/>
                  </a:cubicBezTo>
                  <a:cubicBezTo>
                    <a:pt x="206" y="160"/>
                    <a:pt x="195" y="178"/>
                    <a:pt x="179" y="192"/>
                  </a:cubicBezTo>
                  <a:cubicBezTo>
                    <a:pt x="165" y="202"/>
                    <a:pt x="149" y="206"/>
                    <a:pt x="132" y="206"/>
                  </a:cubicBezTo>
                  <a:cubicBezTo>
                    <a:pt x="106" y="206"/>
                    <a:pt x="80" y="195"/>
                    <a:pt x="66" y="174"/>
                  </a:cubicBezTo>
                  <a:cubicBezTo>
                    <a:pt x="52" y="157"/>
                    <a:pt x="47" y="136"/>
                    <a:pt x="51" y="115"/>
                  </a:cubicBezTo>
                  <a:cubicBezTo>
                    <a:pt x="54" y="94"/>
                    <a:pt x="66" y="74"/>
                    <a:pt x="84" y="62"/>
                  </a:cubicBezTo>
                  <a:cubicBezTo>
                    <a:pt x="98" y="52"/>
                    <a:pt x="114" y="46"/>
                    <a:pt x="131" y="46"/>
                  </a:cubicBezTo>
                  <a:close/>
                  <a:moveTo>
                    <a:pt x="130" y="1"/>
                  </a:moveTo>
                  <a:cubicBezTo>
                    <a:pt x="104" y="1"/>
                    <a:pt x="78" y="8"/>
                    <a:pt x="56" y="24"/>
                  </a:cubicBezTo>
                  <a:cubicBezTo>
                    <a:pt x="28" y="44"/>
                    <a:pt x="11" y="74"/>
                    <a:pt x="6" y="108"/>
                  </a:cubicBezTo>
                  <a:cubicBezTo>
                    <a:pt x="0" y="140"/>
                    <a:pt x="9" y="174"/>
                    <a:pt x="29" y="200"/>
                  </a:cubicBezTo>
                  <a:cubicBezTo>
                    <a:pt x="52" y="234"/>
                    <a:pt x="90" y="252"/>
                    <a:pt x="131" y="252"/>
                  </a:cubicBezTo>
                  <a:cubicBezTo>
                    <a:pt x="159" y="252"/>
                    <a:pt x="184" y="244"/>
                    <a:pt x="206" y="227"/>
                  </a:cubicBezTo>
                  <a:cubicBezTo>
                    <a:pt x="234" y="208"/>
                    <a:pt x="251" y="178"/>
                    <a:pt x="257" y="145"/>
                  </a:cubicBezTo>
                  <a:cubicBezTo>
                    <a:pt x="262" y="111"/>
                    <a:pt x="253" y="77"/>
                    <a:pt x="234" y="51"/>
                  </a:cubicBezTo>
                  <a:cubicBezTo>
                    <a:pt x="210" y="18"/>
                    <a:pt x="170" y="1"/>
                    <a:pt x="130"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4560979" y="5188631"/>
              <a:ext cx="24377" cy="21472"/>
            </a:xfrm>
            <a:custGeom>
              <a:avLst/>
              <a:gdLst/>
              <a:ahLst/>
              <a:cxnLst/>
              <a:rect l="l" t="t" r="r" b="b"/>
              <a:pathLst>
                <a:path w="537" h="473" extrusionOk="0">
                  <a:moveTo>
                    <a:pt x="269" y="47"/>
                  </a:moveTo>
                  <a:cubicBezTo>
                    <a:pt x="329" y="47"/>
                    <a:pt x="387" y="75"/>
                    <a:pt x="422" y="125"/>
                  </a:cubicBezTo>
                  <a:cubicBezTo>
                    <a:pt x="485" y="209"/>
                    <a:pt x="466" y="328"/>
                    <a:pt x="381" y="391"/>
                  </a:cubicBezTo>
                  <a:cubicBezTo>
                    <a:pt x="349" y="415"/>
                    <a:pt x="310" y="426"/>
                    <a:pt x="272" y="426"/>
                  </a:cubicBezTo>
                  <a:cubicBezTo>
                    <a:pt x="212" y="426"/>
                    <a:pt x="152" y="399"/>
                    <a:pt x="116" y="350"/>
                  </a:cubicBezTo>
                  <a:cubicBezTo>
                    <a:pt x="53" y="264"/>
                    <a:pt x="72" y="146"/>
                    <a:pt x="157" y="84"/>
                  </a:cubicBezTo>
                  <a:cubicBezTo>
                    <a:pt x="189" y="60"/>
                    <a:pt x="227" y="47"/>
                    <a:pt x="269" y="47"/>
                  </a:cubicBezTo>
                  <a:close/>
                  <a:moveTo>
                    <a:pt x="269" y="1"/>
                  </a:moveTo>
                  <a:cubicBezTo>
                    <a:pt x="218" y="1"/>
                    <a:pt x="169" y="16"/>
                    <a:pt x="128" y="47"/>
                  </a:cubicBezTo>
                  <a:cubicBezTo>
                    <a:pt x="23" y="123"/>
                    <a:pt x="1" y="273"/>
                    <a:pt x="78" y="376"/>
                  </a:cubicBezTo>
                  <a:cubicBezTo>
                    <a:pt x="123" y="437"/>
                    <a:pt x="195" y="473"/>
                    <a:pt x="270" y="473"/>
                  </a:cubicBezTo>
                  <a:cubicBezTo>
                    <a:pt x="320" y="473"/>
                    <a:pt x="369" y="456"/>
                    <a:pt x="408" y="427"/>
                  </a:cubicBezTo>
                  <a:cubicBezTo>
                    <a:pt x="513" y="350"/>
                    <a:pt x="536" y="201"/>
                    <a:pt x="459" y="96"/>
                  </a:cubicBezTo>
                  <a:cubicBezTo>
                    <a:pt x="415" y="36"/>
                    <a:pt x="343" y="1"/>
                    <a:pt x="26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4281527" y="5420282"/>
              <a:ext cx="182760" cy="183123"/>
            </a:xfrm>
            <a:custGeom>
              <a:avLst/>
              <a:gdLst/>
              <a:ahLst/>
              <a:cxnLst/>
              <a:rect l="l" t="t" r="r" b="b"/>
              <a:pathLst>
                <a:path w="4026" h="4034" extrusionOk="0">
                  <a:moveTo>
                    <a:pt x="2013" y="47"/>
                  </a:moveTo>
                  <a:cubicBezTo>
                    <a:pt x="3025" y="47"/>
                    <a:pt x="3882" y="828"/>
                    <a:pt x="3975" y="1832"/>
                  </a:cubicBezTo>
                  <a:cubicBezTo>
                    <a:pt x="3876" y="1837"/>
                    <a:pt x="3797" y="1919"/>
                    <a:pt x="3797" y="2017"/>
                  </a:cubicBezTo>
                  <a:cubicBezTo>
                    <a:pt x="3797" y="2116"/>
                    <a:pt x="3876" y="2198"/>
                    <a:pt x="3975" y="2201"/>
                  </a:cubicBezTo>
                  <a:cubicBezTo>
                    <a:pt x="3881" y="3205"/>
                    <a:pt x="3025" y="3988"/>
                    <a:pt x="2013" y="3988"/>
                  </a:cubicBezTo>
                  <a:cubicBezTo>
                    <a:pt x="1001" y="3987"/>
                    <a:pt x="146" y="3205"/>
                    <a:pt x="52" y="2201"/>
                  </a:cubicBezTo>
                  <a:lnTo>
                    <a:pt x="55" y="2201"/>
                  </a:lnTo>
                  <a:cubicBezTo>
                    <a:pt x="156" y="2201"/>
                    <a:pt x="239" y="2119"/>
                    <a:pt x="239" y="2017"/>
                  </a:cubicBezTo>
                  <a:cubicBezTo>
                    <a:pt x="239" y="1916"/>
                    <a:pt x="156" y="1832"/>
                    <a:pt x="55" y="1832"/>
                  </a:cubicBezTo>
                  <a:lnTo>
                    <a:pt x="52" y="1832"/>
                  </a:lnTo>
                  <a:cubicBezTo>
                    <a:pt x="146" y="829"/>
                    <a:pt x="1003" y="47"/>
                    <a:pt x="2013" y="47"/>
                  </a:cubicBezTo>
                  <a:close/>
                  <a:moveTo>
                    <a:pt x="2012" y="1"/>
                  </a:moveTo>
                  <a:cubicBezTo>
                    <a:pt x="968" y="1"/>
                    <a:pt x="84" y="815"/>
                    <a:pt x="3" y="1856"/>
                  </a:cubicBezTo>
                  <a:lnTo>
                    <a:pt x="0" y="1884"/>
                  </a:lnTo>
                  <a:lnTo>
                    <a:pt x="0" y="1884"/>
                  </a:lnTo>
                  <a:lnTo>
                    <a:pt x="30" y="1880"/>
                  </a:lnTo>
                  <a:cubicBezTo>
                    <a:pt x="38" y="1879"/>
                    <a:pt x="45" y="1878"/>
                    <a:pt x="53" y="1878"/>
                  </a:cubicBezTo>
                  <a:cubicBezTo>
                    <a:pt x="130" y="1878"/>
                    <a:pt x="192" y="1940"/>
                    <a:pt x="192" y="2016"/>
                  </a:cubicBezTo>
                  <a:cubicBezTo>
                    <a:pt x="192" y="2093"/>
                    <a:pt x="130" y="2156"/>
                    <a:pt x="53" y="2156"/>
                  </a:cubicBezTo>
                  <a:cubicBezTo>
                    <a:pt x="45" y="2156"/>
                    <a:pt x="37" y="2154"/>
                    <a:pt x="30" y="2153"/>
                  </a:cubicBezTo>
                  <a:lnTo>
                    <a:pt x="0" y="2148"/>
                  </a:lnTo>
                  <a:lnTo>
                    <a:pt x="3" y="2177"/>
                  </a:lnTo>
                  <a:cubicBezTo>
                    <a:pt x="85" y="3217"/>
                    <a:pt x="968" y="4033"/>
                    <a:pt x="2012" y="4033"/>
                  </a:cubicBezTo>
                  <a:cubicBezTo>
                    <a:pt x="3057" y="4033"/>
                    <a:pt x="3940" y="3218"/>
                    <a:pt x="4022" y="2178"/>
                  </a:cubicBezTo>
                  <a:lnTo>
                    <a:pt x="4025" y="2151"/>
                  </a:lnTo>
                  <a:lnTo>
                    <a:pt x="4025" y="2151"/>
                  </a:lnTo>
                  <a:lnTo>
                    <a:pt x="3998" y="2153"/>
                  </a:lnTo>
                  <a:lnTo>
                    <a:pt x="3991" y="2154"/>
                  </a:lnTo>
                  <a:cubicBezTo>
                    <a:pt x="3988" y="2154"/>
                    <a:pt x="3984" y="2156"/>
                    <a:pt x="3981" y="2156"/>
                  </a:cubicBezTo>
                  <a:cubicBezTo>
                    <a:pt x="3905" y="2156"/>
                    <a:pt x="3843" y="2094"/>
                    <a:pt x="3843" y="2016"/>
                  </a:cubicBezTo>
                  <a:cubicBezTo>
                    <a:pt x="3843" y="1940"/>
                    <a:pt x="3905" y="1877"/>
                    <a:pt x="3981" y="1877"/>
                  </a:cubicBezTo>
                  <a:cubicBezTo>
                    <a:pt x="3984" y="1877"/>
                    <a:pt x="3986" y="1877"/>
                    <a:pt x="3989" y="1878"/>
                  </a:cubicBezTo>
                  <a:lnTo>
                    <a:pt x="4024" y="1882"/>
                  </a:lnTo>
                  <a:lnTo>
                    <a:pt x="4021" y="1856"/>
                  </a:lnTo>
                  <a:cubicBezTo>
                    <a:pt x="3938" y="815"/>
                    <a:pt x="3056" y="1"/>
                    <a:pt x="201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4295645" y="5435308"/>
              <a:ext cx="68274" cy="67548"/>
            </a:xfrm>
            <a:custGeom>
              <a:avLst/>
              <a:gdLst/>
              <a:ahLst/>
              <a:cxnLst/>
              <a:rect l="l" t="t" r="r" b="b"/>
              <a:pathLst>
                <a:path w="1504" h="1488" extrusionOk="0">
                  <a:moveTo>
                    <a:pt x="943" y="82"/>
                  </a:moveTo>
                  <a:cubicBezTo>
                    <a:pt x="920" y="113"/>
                    <a:pt x="919" y="159"/>
                    <a:pt x="945" y="197"/>
                  </a:cubicBezTo>
                  <a:lnTo>
                    <a:pt x="987" y="257"/>
                  </a:lnTo>
                  <a:lnTo>
                    <a:pt x="987" y="257"/>
                  </a:lnTo>
                  <a:lnTo>
                    <a:pt x="959" y="240"/>
                  </a:lnTo>
                  <a:lnTo>
                    <a:pt x="951" y="230"/>
                  </a:lnTo>
                  <a:cubicBezTo>
                    <a:pt x="931" y="201"/>
                    <a:pt x="898" y="184"/>
                    <a:pt x="867" y="184"/>
                  </a:cubicBezTo>
                  <a:cubicBezTo>
                    <a:pt x="853" y="184"/>
                    <a:pt x="839" y="188"/>
                    <a:pt x="827" y="196"/>
                  </a:cubicBezTo>
                  <a:lnTo>
                    <a:pt x="943" y="82"/>
                  </a:lnTo>
                  <a:close/>
                  <a:moveTo>
                    <a:pt x="811" y="214"/>
                  </a:moveTo>
                  <a:lnTo>
                    <a:pt x="811" y="214"/>
                  </a:lnTo>
                  <a:cubicBezTo>
                    <a:pt x="788" y="244"/>
                    <a:pt x="787" y="292"/>
                    <a:pt x="813" y="330"/>
                  </a:cubicBezTo>
                  <a:lnTo>
                    <a:pt x="855" y="391"/>
                  </a:lnTo>
                  <a:lnTo>
                    <a:pt x="855" y="391"/>
                  </a:lnTo>
                  <a:lnTo>
                    <a:pt x="829" y="374"/>
                  </a:lnTo>
                  <a:lnTo>
                    <a:pt x="821" y="365"/>
                  </a:lnTo>
                  <a:cubicBezTo>
                    <a:pt x="800" y="335"/>
                    <a:pt x="767" y="319"/>
                    <a:pt x="736" y="319"/>
                  </a:cubicBezTo>
                  <a:cubicBezTo>
                    <a:pt x="722" y="319"/>
                    <a:pt x="708" y="322"/>
                    <a:pt x="695" y="330"/>
                  </a:cubicBezTo>
                  <a:lnTo>
                    <a:pt x="811" y="214"/>
                  </a:lnTo>
                  <a:close/>
                  <a:moveTo>
                    <a:pt x="1026" y="335"/>
                  </a:moveTo>
                  <a:lnTo>
                    <a:pt x="1054" y="352"/>
                  </a:lnTo>
                  <a:lnTo>
                    <a:pt x="1169" y="515"/>
                  </a:lnTo>
                  <a:lnTo>
                    <a:pt x="1141" y="498"/>
                  </a:lnTo>
                  <a:lnTo>
                    <a:pt x="1026" y="335"/>
                  </a:lnTo>
                  <a:close/>
                  <a:moveTo>
                    <a:pt x="679" y="346"/>
                  </a:moveTo>
                  <a:cubicBezTo>
                    <a:pt x="656" y="376"/>
                    <a:pt x="655" y="423"/>
                    <a:pt x="681" y="461"/>
                  </a:cubicBezTo>
                  <a:lnTo>
                    <a:pt x="725" y="523"/>
                  </a:lnTo>
                  <a:lnTo>
                    <a:pt x="698" y="507"/>
                  </a:lnTo>
                  <a:lnTo>
                    <a:pt x="689" y="494"/>
                  </a:lnTo>
                  <a:cubicBezTo>
                    <a:pt x="668" y="466"/>
                    <a:pt x="635" y="449"/>
                    <a:pt x="604" y="449"/>
                  </a:cubicBezTo>
                  <a:cubicBezTo>
                    <a:pt x="590" y="449"/>
                    <a:pt x="575" y="453"/>
                    <a:pt x="563" y="461"/>
                  </a:cubicBezTo>
                  <a:lnTo>
                    <a:pt x="679" y="346"/>
                  </a:lnTo>
                  <a:close/>
                  <a:moveTo>
                    <a:pt x="1003" y="99"/>
                  </a:moveTo>
                  <a:cubicBezTo>
                    <a:pt x="1020" y="99"/>
                    <a:pt x="1037" y="109"/>
                    <a:pt x="1048" y="125"/>
                  </a:cubicBezTo>
                  <a:lnTo>
                    <a:pt x="1329" y="524"/>
                  </a:lnTo>
                  <a:cubicBezTo>
                    <a:pt x="1347" y="547"/>
                    <a:pt x="1346" y="579"/>
                    <a:pt x="1328" y="591"/>
                  </a:cubicBezTo>
                  <a:cubicBezTo>
                    <a:pt x="1323" y="595"/>
                    <a:pt x="1316" y="596"/>
                    <a:pt x="1310" y="596"/>
                  </a:cubicBezTo>
                  <a:cubicBezTo>
                    <a:pt x="1293" y="596"/>
                    <a:pt x="1275" y="586"/>
                    <a:pt x="1262" y="570"/>
                  </a:cubicBezTo>
                  <a:lnTo>
                    <a:pt x="983" y="172"/>
                  </a:lnTo>
                  <a:cubicBezTo>
                    <a:pt x="966" y="148"/>
                    <a:pt x="967" y="116"/>
                    <a:pt x="984" y="104"/>
                  </a:cubicBezTo>
                  <a:cubicBezTo>
                    <a:pt x="989" y="101"/>
                    <a:pt x="995" y="99"/>
                    <a:pt x="1003" y="99"/>
                  </a:cubicBezTo>
                  <a:close/>
                  <a:moveTo>
                    <a:pt x="1020" y="44"/>
                  </a:moveTo>
                  <a:cubicBezTo>
                    <a:pt x="1045" y="44"/>
                    <a:pt x="1068" y="53"/>
                    <a:pt x="1085" y="71"/>
                  </a:cubicBezTo>
                  <a:lnTo>
                    <a:pt x="1431" y="417"/>
                  </a:lnTo>
                  <a:cubicBezTo>
                    <a:pt x="1448" y="434"/>
                    <a:pt x="1459" y="457"/>
                    <a:pt x="1459" y="483"/>
                  </a:cubicBezTo>
                  <a:cubicBezTo>
                    <a:pt x="1459" y="508"/>
                    <a:pt x="1449" y="530"/>
                    <a:pt x="1431" y="549"/>
                  </a:cubicBezTo>
                  <a:lnTo>
                    <a:pt x="1367" y="613"/>
                  </a:lnTo>
                  <a:cubicBezTo>
                    <a:pt x="1390" y="583"/>
                    <a:pt x="1391" y="535"/>
                    <a:pt x="1365" y="498"/>
                  </a:cubicBezTo>
                  <a:lnTo>
                    <a:pt x="1084" y="101"/>
                  </a:lnTo>
                  <a:cubicBezTo>
                    <a:pt x="1065" y="72"/>
                    <a:pt x="1032" y="56"/>
                    <a:pt x="1002" y="56"/>
                  </a:cubicBezTo>
                  <a:cubicBezTo>
                    <a:pt x="990" y="56"/>
                    <a:pt x="978" y="59"/>
                    <a:pt x="967" y="64"/>
                  </a:cubicBezTo>
                  <a:cubicBezTo>
                    <a:pt x="983" y="51"/>
                    <a:pt x="1001" y="44"/>
                    <a:pt x="1020" y="44"/>
                  </a:cubicBezTo>
                  <a:close/>
                  <a:moveTo>
                    <a:pt x="895" y="467"/>
                  </a:moveTo>
                  <a:lnTo>
                    <a:pt x="922" y="483"/>
                  </a:lnTo>
                  <a:lnTo>
                    <a:pt x="1038" y="647"/>
                  </a:lnTo>
                  <a:lnTo>
                    <a:pt x="1038" y="647"/>
                  </a:lnTo>
                  <a:lnTo>
                    <a:pt x="1011" y="630"/>
                  </a:lnTo>
                  <a:lnTo>
                    <a:pt x="895" y="467"/>
                  </a:lnTo>
                  <a:close/>
                  <a:moveTo>
                    <a:pt x="547" y="477"/>
                  </a:moveTo>
                  <a:cubicBezTo>
                    <a:pt x="524" y="508"/>
                    <a:pt x="523" y="555"/>
                    <a:pt x="550" y="592"/>
                  </a:cubicBezTo>
                  <a:lnTo>
                    <a:pt x="592" y="652"/>
                  </a:lnTo>
                  <a:lnTo>
                    <a:pt x="592" y="652"/>
                  </a:lnTo>
                  <a:lnTo>
                    <a:pt x="563" y="636"/>
                  </a:lnTo>
                  <a:lnTo>
                    <a:pt x="556" y="625"/>
                  </a:lnTo>
                  <a:cubicBezTo>
                    <a:pt x="536" y="596"/>
                    <a:pt x="503" y="580"/>
                    <a:pt x="472" y="580"/>
                  </a:cubicBezTo>
                  <a:cubicBezTo>
                    <a:pt x="457" y="580"/>
                    <a:pt x="443" y="584"/>
                    <a:pt x="431" y="591"/>
                  </a:cubicBezTo>
                  <a:lnTo>
                    <a:pt x="547" y="477"/>
                  </a:lnTo>
                  <a:close/>
                  <a:moveTo>
                    <a:pt x="1349" y="630"/>
                  </a:moveTo>
                  <a:lnTo>
                    <a:pt x="1323" y="657"/>
                  </a:lnTo>
                  <a:lnTo>
                    <a:pt x="1315" y="641"/>
                  </a:lnTo>
                  <a:cubicBezTo>
                    <a:pt x="1327" y="640"/>
                    <a:pt x="1338" y="637"/>
                    <a:pt x="1349" y="630"/>
                  </a:cubicBezTo>
                  <a:close/>
                  <a:moveTo>
                    <a:pt x="872" y="230"/>
                  </a:moveTo>
                  <a:cubicBezTo>
                    <a:pt x="889" y="230"/>
                    <a:pt x="906" y="240"/>
                    <a:pt x="919" y="256"/>
                  </a:cubicBezTo>
                  <a:lnTo>
                    <a:pt x="1196" y="656"/>
                  </a:lnTo>
                  <a:cubicBezTo>
                    <a:pt x="1206" y="667"/>
                    <a:pt x="1210" y="683"/>
                    <a:pt x="1209" y="697"/>
                  </a:cubicBezTo>
                  <a:cubicBezTo>
                    <a:pt x="1207" y="708"/>
                    <a:pt x="1203" y="718"/>
                    <a:pt x="1195" y="723"/>
                  </a:cubicBezTo>
                  <a:cubicBezTo>
                    <a:pt x="1190" y="726"/>
                    <a:pt x="1185" y="728"/>
                    <a:pt x="1178" y="728"/>
                  </a:cubicBezTo>
                  <a:cubicBezTo>
                    <a:pt x="1162" y="728"/>
                    <a:pt x="1143" y="717"/>
                    <a:pt x="1132" y="700"/>
                  </a:cubicBezTo>
                  <a:lnTo>
                    <a:pt x="852" y="302"/>
                  </a:lnTo>
                  <a:cubicBezTo>
                    <a:pt x="835" y="278"/>
                    <a:pt x="836" y="246"/>
                    <a:pt x="853" y="235"/>
                  </a:cubicBezTo>
                  <a:cubicBezTo>
                    <a:pt x="859" y="231"/>
                    <a:pt x="864" y="230"/>
                    <a:pt x="872" y="230"/>
                  </a:cubicBezTo>
                  <a:close/>
                  <a:moveTo>
                    <a:pt x="1210" y="592"/>
                  </a:moveTo>
                  <a:lnTo>
                    <a:pt x="1242" y="612"/>
                  </a:lnTo>
                  <a:cubicBezTo>
                    <a:pt x="1253" y="623"/>
                    <a:pt x="1267" y="630"/>
                    <a:pt x="1280" y="636"/>
                  </a:cubicBezTo>
                  <a:lnTo>
                    <a:pt x="1322" y="661"/>
                  </a:lnTo>
                  <a:lnTo>
                    <a:pt x="1235" y="745"/>
                  </a:lnTo>
                  <a:cubicBezTo>
                    <a:pt x="1245" y="732"/>
                    <a:pt x="1253" y="718"/>
                    <a:pt x="1254" y="699"/>
                  </a:cubicBezTo>
                  <a:cubicBezTo>
                    <a:pt x="1256" y="676"/>
                    <a:pt x="1249" y="650"/>
                    <a:pt x="1235" y="629"/>
                  </a:cubicBezTo>
                  <a:lnTo>
                    <a:pt x="1210" y="592"/>
                  </a:lnTo>
                  <a:close/>
                  <a:moveTo>
                    <a:pt x="764" y="600"/>
                  </a:moveTo>
                  <a:lnTo>
                    <a:pt x="790" y="618"/>
                  </a:lnTo>
                  <a:lnTo>
                    <a:pt x="905" y="781"/>
                  </a:lnTo>
                  <a:lnTo>
                    <a:pt x="879" y="763"/>
                  </a:lnTo>
                  <a:lnTo>
                    <a:pt x="764" y="600"/>
                  </a:lnTo>
                  <a:close/>
                  <a:moveTo>
                    <a:pt x="416" y="609"/>
                  </a:moveTo>
                  <a:cubicBezTo>
                    <a:pt x="392" y="640"/>
                    <a:pt x="391" y="686"/>
                    <a:pt x="418" y="724"/>
                  </a:cubicBezTo>
                  <a:lnTo>
                    <a:pt x="458" y="783"/>
                  </a:lnTo>
                  <a:lnTo>
                    <a:pt x="458" y="783"/>
                  </a:lnTo>
                  <a:lnTo>
                    <a:pt x="430" y="766"/>
                  </a:lnTo>
                  <a:lnTo>
                    <a:pt x="424" y="757"/>
                  </a:lnTo>
                  <a:cubicBezTo>
                    <a:pt x="404" y="728"/>
                    <a:pt x="371" y="712"/>
                    <a:pt x="340" y="712"/>
                  </a:cubicBezTo>
                  <a:cubicBezTo>
                    <a:pt x="325" y="712"/>
                    <a:pt x="311" y="715"/>
                    <a:pt x="300" y="723"/>
                  </a:cubicBezTo>
                  <a:lnTo>
                    <a:pt x="416" y="609"/>
                  </a:lnTo>
                  <a:close/>
                  <a:moveTo>
                    <a:pt x="1216" y="762"/>
                  </a:moveTo>
                  <a:lnTo>
                    <a:pt x="1190" y="789"/>
                  </a:lnTo>
                  <a:lnTo>
                    <a:pt x="1182" y="773"/>
                  </a:lnTo>
                  <a:cubicBezTo>
                    <a:pt x="1195" y="772"/>
                    <a:pt x="1207" y="768"/>
                    <a:pt x="1216" y="762"/>
                  </a:cubicBezTo>
                  <a:close/>
                  <a:moveTo>
                    <a:pt x="740" y="362"/>
                  </a:moveTo>
                  <a:cubicBezTo>
                    <a:pt x="757" y="362"/>
                    <a:pt x="774" y="373"/>
                    <a:pt x="787" y="389"/>
                  </a:cubicBezTo>
                  <a:lnTo>
                    <a:pt x="1064" y="787"/>
                  </a:lnTo>
                  <a:cubicBezTo>
                    <a:pt x="1082" y="811"/>
                    <a:pt x="1080" y="842"/>
                    <a:pt x="1063" y="855"/>
                  </a:cubicBezTo>
                  <a:cubicBezTo>
                    <a:pt x="1058" y="858"/>
                    <a:pt x="1053" y="860"/>
                    <a:pt x="1046" y="860"/>
                  </a:cubicBezTo>
                  <a:cubicBezTo>
                    <a:pt x="1030" y="860"/>
                    <a:pt x="1011" y="850"/>
                    <a:pt x="1000" y="834"/>
                  </a:cubicBezTo>
                  <a:lnTo>
                    <a:pt x="720" y="435"/>
                  </a:lnTo>
                  <a:cubicBezTo>
                    <a:pt x="704" y="412"/>
                    <a:pt x="705" y="379"/>
                    <a:pt x="721" y="368"/>
                  </a:cubicBezTo>
                  <a:cubicBezTo>
                    <a:pt x="727" y="365"/>
                    <a:pt x="732" y="362"/>
                    <a:pt x="740" y="362"/>
                  </a:cubicBezTo>
                  <a:close/>
                  <a:moveTo>
                    <a:pt x="1077" y="725"/>
                  </a:moveTo>
                  <a:lnTo>
                    <a:pt x="1110" y="745"/>
                  </a:lnTo>
                  <a:cubicBezTo>
                    <a:pt x="1120" y="756"/>
                    <a:pt x="1133" y="762"/>
                    <a:pt x="1146" y="767"/>
                  </a:cubicBezTo>
                  <a:lnTo>
                    <a:pt x="1188" y="793"/>
                  </a:lnTo>
                  <a:lnTo>
                    <a:pt x="1101" y="877"/>
                  </a:lnTo>
                  <a:cubicBezTo>
                    <a:pt x="1126" y="847"/>
                    <a:pt x="1127" y="799"/>
                    <a:pt x="1101" y="761"/>
                  </a:cubicBezTo>
                  <a:lnTo>
                    <a:pt x="1077" y="725"/>
                  </a:lnTo>
                  <a:close/>
                  <a:moveTo>
                    <a:pt x="632" y="730"/>
                  </a:moveTo>
                  <a:lnTo>
                    <a:pt x="658" y="747"/>
                  </a:lnTo>
                  <a:lnTo>
                    <a:pt x="773" y="911"/>
                  </a:lnTo>
                  <a:lnTo>
                    <a:pt x="773" y="911"/>
                  </a:lnTo>
                  <a:lnTo>
                    <a:pt x="747" y="894"/>
                  </a:lnTo>
                  <a:lnTo>
                    <a:pt x="632" y="730"/>
                  </a:lnTo>
                  <a:close/>
                  <a:moveTo>
                    <a:pt x="284" y="741"/>
                  </a:moveTo>
                  <a:cubicBezTo>
                    <a:pt x="261" y="772"/>
                    <a:pt x="260" y="819"/>
                    <a:pt x="286" y="856"/>
                  </a:cubicBezTo>
                  <a:lnTo>
                    <a:pt x="329" y="918"/>
                  </a:lnTo>
                  <a:lnTo>
                    <a:pt x="329" y="918"/>
                  </a:lnTo>
                  <a:lnTo>
                    <a:pt x="301" y="900"/>
                  </a:lnTo>
                  <a:lnTo>
                    <a:pt x="293" y="889"/>
                  </a:lnTo>
                  <a:cubicBezTo>
                    <a:pt x="273" y="860"/>
                    <a:pt x="240" y="844"/>
                    <a:pt x="209" y="844"/>
                  </a:cubicBezTo>
                  <a:cubicBezTo>
                    <a:pt x="194" y="844"/>
                    <a:pt x="180" y="847"/>
                    <a:pt x="168" y="855"/>
                  </a:cubicBezTo>
                  <a:lnTo>
                    <a:pt x="284" y="741"/>
                  </a:lnTo>
                  <a:close/>
                  <a:moveTo>
                    <a:pt x="1085" y="893"/>
                  </a:moveTo>
                  <a:lnTo>
                    <a:pt x="1058" y="920"/>
                  </a:lnTo>
                  <a:lnTo>
                    <a:pt x="1051" y="905"/>
                  </a:lnTo>
                  <a:cubicBezTo>
                    <a:pt x="1063" y="903"/>
                    <a:pt x="1075" y="899"/>
                    <a:pt x="1085" y="893"/>
                  </a:cubicBezTo>
                  <a:close/>
                  <a:moveTo>
                    <a:pt x="608" y="494"/>
                  </a:moveTo>
                  <a:cubicBezTo>
                    <a:pt x="623" y="494"/>
                    <a:pt x="641" y="505"/>
                    <a:pt x="653" y="521"/>
                  </a:cubicBezTo>
                  <a:lnTo>
                    <a:pt x="932" y="919"/>
                  </a:lnTo>
                  <a:cubicBezTo>
                    <a:pt x="950" y="942"/>
                    <a:pt x="948" y="974"/>
                    <a:pt x="931" y="987"/>
                  </a:cubicBezTo>
                  <a:cubicBezTo>
                    <a:pt x="926" y="990"/>
                    <a:pt x="920" y="992"/>
                    <a:pt x="914" y="992"/>
                  </a:cubicBezTo>
                  <a:cubicBezTo>
                    <a:pt x="898" y="992"/>
                    <a:pt x="879" y="982"/>
                    <a:pt x="867" y="966"/>
                  </a:cubicBezTo>
                  <a:lnTo>
                    <a:pt x="588" y="567"/>
                  </a:lnTo>
                  <a:cubicBezTo>
                    <a:pt x="571" y="544"/>
                    <a:pt x="572" y="511"/>
                    <a:pt x="589" y="500"/>
                  </a:cubicBezTo>
                  <a:cubicBezTo>
                    <a:pt x="594" y="496"/>
                    <a:pt x="599" y="494"/>
                    <a:pt x="608" y="494"/>
                  </a:cubicBezTo>
                  <a:close/>
                  <a:moveTo>
                    <a:pt x="945" y="858"/>
                  </a:moveTo>
                  <a:lnTo>
                    <a:pt x="978" y="878"/>
                  </a:lnTo>
                  <a:cubicBezTo>
                    <a:pt x="987" y="888"/>
                    <a:pt x="999" y="893"/>
                    <a:pt x="1009" y="898"/>
                  </a:cubicBezTo>
                  <a:lnTo>
                    <a:pt x="1053" y="925"/>
                  </a:lnTo>
                  <a:lnTo>
                    <a:pt x="971" y="1009"/>
                  </a:lnTo>
                  <a:cubicBezTo>
                    <a:pt x="995" y="978"/>
                    <a:pt x="998" y="931"/>
                    <a:pt x="969" y="893"/>
                  </a:cubicBezTo>
                  <a:lnTo>
                    <a:pt x="945" y="858"/>
                  </a:lnTo>
                  <a:close/>
                  <a:moveTo>
                    <a:pt x="498" y="860"/>
                  </a:moveTo>
                  <a:lnTo>
                    <a:pt x="525" y="877"/>
                  </a:lnTo>
                  <a:lnTo>
                    <a:pt x="640" y="1041"/>
                  </a:lnTo>
                  <a:lnTo>
                    <a:pt x="613" y="1024"/>
                  </a:lnTo>
                  <a:lnTo>
                    <a:pt x="498" y="860"/>
                  </a:lnTo>
                  <a:close/>
                  <a:moveTo>
                    <a:pt x="953" y="1026"/>
                  </a:moveTo>
                  <a:lnTo>
                    <a:pt x="927" y="1052"/>
                  </a:lnTo>
                  <a:lnTo>
                    <a:pt x="920" y="1036"/>
                  </a:lnTo>
                  <a:cubicBezTo>
                    <a:pt x="932" y="1035"/>
                    <a:pt x="945" y="1031"/>
                    <a:pt x="953" y="1026"/>
                  </a:cubicBezTo>
                  <a:close/>
                  <a:moveTo>
                    <a:pt x="476" y="626"/>
                  </a:moveTo>
                  <a:cubicBezTo>
                    <a:pt x="493" y="626"/>
                    <a:pt x="510" y="637"/>
                    <a:pt x="521" y="652"/>
                  </a:cubicBezTo>
                  <a:lnTo>
                    <a:pt x="801" y="1051"/>
                  </a:lnTo>
                  <a:cubicBezTo>
                    <a:pt x="819" y="1074"/>
                    <a:pt x="816" y="1106"/>
                    <a:pt x="800" y="1119"/>
                  </a:cubicBezTo>
                  <a:cubicBezTo>
                    <a:pt x="795" y="1122"/>
                    <a:pt x="789" y="1124"/>
                    <a:pt x="782" y="1124"/>
                  </a:cubicBezTo>
                  <a:cubicBezTo>
                    <a:pt x="766" y="1124"/>
                    <a:pt x="747" y="1114"/>
                    <a:pt x="736" y="1097"/>
                  </a:cubicBezTo>
                  <a:lnTo>
                    <a:pt x="456" y="699"/>
                  </a:lnTo>
                  <a:cubicBezTo>
                    <a:pt x="439" y="676"/>
                    <a:pt x="440" y="643"/>
                    <a:pt x="457" y="631"/>
                  </a:cubicBezTo>
                  <a:cubicBezTo>
                    <a:pt x="462" y="628"/>
                    <a:pt x="467" y="626"/>
                    <a:pt x="476" y="626"/>
                  </a:cubicBezTo>
                  <a:close/>
                  <a:moveTo>
                    <a:pt x="813" y="989"/>
                  </a:moveTo>
                  <a:lnTo>
                    <a:pt x="846" y="1009"/>
                  </a:lnTo>
                  <a:cubicBezTo>
                    <a:pt x="856" y="1019"/>
                    <a:pt x="869" y="1027"/>
                    <a:pt x="884" y="1031"/>
                  </a:cubicBezTo>
                  <a:lnTo>
                    <a:pt x="925" y="1056"/>
                  </a:lnTo>
                  <a:lnTo>
                    <a:pt x="840" y="1140"/>
                  </a:lnTo>
                  <a:cubicBezTo>
                    <a:pt x="863" y="1109"/>
                    <a:pt x="864" y="1062"/>
                    <a:pt x="837" y="1025"/>
                  </a:cubicBezTo>
                  <a:lnTo>
                    <a:pt x="813" y="989"/>
                  </a:lnTo>
                  <a:close/>
                  <a:moveTo>
                    <a:pt x="367" y="994"/>
                  </a:moveTo>
                  <a:lnTo>
                    <a:pt x="395" y="1011"/>
                  </a:lnTo>
                  <a:lnTo>
                    <a:pt x="510" y="1174"/>
                  </a:lnTo>
                  <a:lnTo>
                    <a:pt x="482" y="1158"/>
                  </a:lnTo>
                  <a:lnTo>
                    <a:pt x="367" y="994"/>
                  </a:lnTo>
                  <a:close/>
                  <a:moveTo>
                    <a:pt x="822" y="1157"/>
                  </a:moveTo>
                  <a:lnTo>
                    <a:pt x="795" y="1183"/>
                  </a:lnTo>
                  <a:lnTo>
                    <a:pt x="788" y="1167"/>
                  </a:lnTo>
                  <a:cubicBezTo>
                    <a:pt x="800" y="1165"/>
                    <a:pt x="811" y="1163"/>
                    <a:pt x="822" y="1157"/>
                  </a:cubicBezTo>
                  <a:close/>
                  <a:moveTo>
                    <a:pt x="345" y="758"/>
                  </a:moveTo>
                  <a:cubicBezTo>
                    <a:pt x="362" y="758"/>
                    <a:pt x="379" y="768"/>
                    <a:pt x="391" y="784"/>
                  </a:cubicBezTo>
                  <a:lnTo>
                    <a:pt x="669" y="1183"/>
                  </a:lnTo>
                  <a:cubicBezTo>
                    <a:pt x="678" y="1196"/>
                    <a:pt x="684" y="1213"/>
                    <a:pt x="681" y="1227"/>
                  </a:cubicBezTo>
                  <a:cubicBezTo>
                    <a:pt x="679" y="1235"/>
                    <a:pt x="677" y="1243"/>
                    <a:pt x="668" y="1250"/>
                  </a:cubicBezTo>
                  <a:cubicBezTo>
                    <a:pt x="663" y="1254"/>
                    <a:pt x="657" y="1255"/>
                    <a:pt x="651" y="1255"/>
                  </a:cubicBezTo>
                  <a:cubicBezTo>
                    <a:pt x="635" y="1255"/>
                    <a:pt x="616" y="1245"/>
                    <a:pt x="604" y="1229"/>
                  </a:cubicBezTo>
                  <a:lnTo>
                    <a:pt x="325" y="831"/>
                  </a:lnTo>
                  <a:cubicBezTo>
                    <a:pt x="308" y="807"/>
                    <a:pt x="309" y="775"/>
                    <a:pt x="326" y="763"/>
                  </a:cubicBezTo>
                  <a:cubicBezTo>
                    <a:pt x="331" y="760"/>
                    <a:pt x="337" y="758"/>
                    <a:pt x="345" y="758"/>
                  </a:cubicBezTo>
                  <a:close/>
                  <a:moveTo>
                    <a:pt x="678" y="1119"/>
                  </a:moveTo>
                  <a:lnTo>
                    <a:pt x="710" y="1138"/>
                  </a:lnTo>
                  <a:cubicBezTo>
                    <a:pt x="723" y="1151"/>
                    <a:pt x="739" y="1161"/>
                    <a:pt x="754" y="1166"/>
                  </a:cubicBezTo>
                  <a:lnTo>
                    <a:pt x="790" y="1188"/>
                  </a:lnTo>
                  <a:lnTo>
                    <a:pt x="714" y="1264"/>
                  </a:lnTo>
                  <a:cubicBezTo>
                    <a:pt x="719" y="1256"/>
                    <a:pt x="724" y="1246"/>
                    <a:pt x="725" y="1236"/>
                  </a:cubicBezTo>
                  <a:cubicBezTo>
                    <a:pt x="728" y="1209"/>
                    <a:pt x="721" y="1180"/>
                    <a:pt x="705" y="1157"/>
                  </a:cubicBezTo>
                  <a:lnTo>
                    <a:pt x="678" y="1119"/>
                  </a:lnTo>
                  <a:close/>
                  <a:moveTo>
                    <a:pt x="690" y="1288"/>
                  </a:moveTo>
                  <a:lnTo>
                    <a:pt x="662" y="1316"/>
                  </a:lnTo>
                  <a:lnTo>
                    <a:pt x="655" y="1300"/>
                  </a:lnTo>
                  <a:cubicBezTo>
                    <a:pt x="668" y="1299"/>
                    <a:pt x="679" y="1296"/>
                    <a:pt x="690" y="1288"/>
                  </a:cubicBezTo>
                  <a:close/>
                  <a:moveTo>
                    <a:pt x="210" y="890"/>
                  </a:moveTo>
                  <a:cubicBezTo>
                    <a:pt x="228" y="890"/>
                    <a:pt x="245" y="900"/>
                    <a:pt x="256" y="916"/>
                  </a:cubicBezTo>
                  <a:lnTo>
                    <a:pt x="536" y="1315"/>
                  </a:lnTo>
                  <a:cubicBezTo>
                    <a:pt x="546" y="1329"/>
                    <a:pt x="551" y="1345"/>
                    <a:pt x="547" y="1359"/>
                  </a:cubicBezTo>
                  <a:cubicBezTo>
                    <a:pt x="546" y="1366"/>
                    <a:pt x="544" y="1375"/>
                    <a:pt x="535" y="1382"/>
                  </a:cubicBezTo>
                  <a:cubicBezTo>
                    <a:pt x="530" y="1385"/>
                    <a:pt x="524" y="1387"/>
                    <a:pt x="518" y="1387"/>
                  </a:cubicBezTo>
                  <a:cubicBezTo>
                    <a:pt x="502" y="1387"/>
                    <a:pt x="483" y="1377"/>
                    <a:pt x="472" y="1361"/>
                  </a:cubicBezTo>
                  <a:lnTo>
                    <a:pt x="191" y="963"/>
                  </a:lnTo>
                  <a:cubicBezTo>
                    <a:pt x="173" y="939"/>
                    <a:pt x="175" y="907"/>
                    <a:pt x="192" y="895"/>
                  </a:cubicBezTo>
                  <a:cubicBezTo>
                    <a:pt x="197" y="892"/>
                    <a:pt x="203" y="890"/>
                    <a:pt x="210" y="890"/>
                  </a:cubicBezTo>
                  <a:close/>
                  <a:moveTo>
                    <a:pt x="547" y="1253"/>
                  </a:moveTo>
                  <a:lnTo>
                    <a:pt x="581" y="1273"/>
                  </a:lnTo>
                  <a:cubicBezTo>
                    <a:pt x="591" y="1282"/>
                    <a:pt x="603" y="1288"/>
                    <a:pt x="615" y="1294"/>
                  </a:cubicBezTo>
                  <a:lnTo>
                    <a:pt x="657" y="1320"/>
                  </a:lnTo>
                  <a:lnTo>
                    <a:pt x="582" y="1396"/>
                  </a:lnTo>
                  <a:cubicBezTo>
                    <a:pt x="588" y="1387"/>
                    <a:pt x="592" y="1378"/>
                    <a:pt x="593" y="1367"/>
                  </a:cubicBezTo>
                  <a:cubicBezTo>
                    <a:pt x="598" y="1341"/>
                    <a:pt x="590" y="1312"/>
                    <a:pt x="573" y="1288"/>
                  </a:cubicBezTo>
                  <a:lnTo>
                    <a:pt x="547" y="1253"/>
                  </a:lnTo>
                  <a:close/>
                  <a:moveTo>
                    <a:pt x="154" y="872"/>
                  </a:moveTo>
                  <a:lnTo>
                    <a:pt x="154" y="872"/>
                  </a:lnTo>
                  <a:cubicBezTo>
                    <a:pt x="129" y="901"/>
                    <a:pt x="128" y="950"/>
                    <a:pt x="154" y="988"/>
                  </a:cubicBezTo>
                  <a:lnTo>
                    <a:pt x="435" y="1385"/>
                  </a:lnTo>
                  <a:cubicBezTo>
                    <a:pt x="454" y="1415"/>
                    <a:pt x="485" y="1432"/>
                    <a:pt x="517" y="1432"/>
                  </a:cubicBezTo>
                  <a:cubicBezTo>
                    <a:pt x="526" y="1432"/>
                    <a:pt x="536" y="1429"/>
                    <a:pt x="545" y="1427"/>
                  </a:cubicBezTo>
                  <a:lnTo>
                    <a:pt x="545" y="1427"/>
                  </a:lnTo>
                  <a:cubicBezTo>
                    <a:pt x="531" y="1435"/>
                    <a:pt x="514" y="1439"/>
                    <a:pt x="498" y="1439"/>
                  </a:cubicBezTo>
                  <a:cubicBezTo>
                    <a:pt x="474" y="1439"/>
                    <a:pt x="451" y="1431"/>
                    <a:pt x="435" y="1414"/>
                  </a:cubicBezTo>
                  <a:lnTo>
                    <a:pt x="89" y="1068"/>
                  </a:lnTo>
                  <a:cubicBezTo>
                    <a:pt x="72" y="1051"/>
                    <a:pt x="61" y="1027"/>
                    <a:pt x="61" y="1003"/>
                  </a:cubicBezTo>
                  <a:cubicBezTo>
                    <a:pt x="61" y="978"/>
                    <a:pt x="71" y="955"/>
                    <a:pt x="88" y="937"/>
                  </a:cubicBezTo>
                  <a:lnTo>
                    <a:pt x="154" y="872"/>
                  </a:lnTo>
                  <a:close/>
                  <a:moveTo>
                    <a:pt x="1019" y="0"/>
                  </a:moveTo>
                  <a:cubicBezTo>
                    <a:pt x="983" y="0"/>
                    <a:pt x="947" y="13"/>
                    <a:pt x="921" y="40"/>
                  </a:cubicBezTo>
                  <a:lnTo>
                    <a:pt x="55" y="906"/>
                  </a:lnTo>
                  <a:cubicBezTo>
                    <a:pt x="0" y="960"/>
                    <a:pt x="0" y="1047"/>
                    <a:pt x="55" y="1103"/>
                  </a:cubicBezTo>
                  <a:lnTo>
                    <a:pt x="401" y="1447"/>
                  </a:lnTo>
                  <a:cubicBezTo>
                    <a:pt x="427" y="1473"/>
                    <a:pt x="462" y="1488"/>
                    <a:pt x="499" y="1488"/>
                  </a:cubicBezTo>
                  <a:cubicBezTo>
                    <a:pt x="536" y="1488"/>
                    <a:pt x="570" y="1473"/>
                    <a:pt x="596" y="1447"/>
                  </a:cubicBezTo>
                  <a:lnTo>
                    <a:pt x="1463" y="581"/>
                  </a:lnTo>
                  <a:cubicBezTo>
                    <a:pt x="1489" y="554"/>
                    <a:pt x="1504" y="520"/>
                    <a:pt x="1504" y="483"/>
                  </a:cubicBezTo>
                  <a:cubicBezTo>
                    <a:pt x="1504" y="446"/>
                    <a:pt x="1489" y="410"/>
                    <a:pt x="1463" y="386"/>
                  </a:cubicBezTo>
                  <a:lnTo>
                    <a:pt x="1117" y="40"/>
                  </a:lnTo>
                  <a:cubicBezTo>
                    <a:pt x="1091" y="13"/>
                    <a:pt x="1055" y="0"/>
                    <a:pt x="101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4296235" y="5520877"/>
              <a:ext cx="67593" cy="67548"/>
            </a:xfrm>
            <a:custGeom>
              <a:avLst/>
              <a:gdLst/>
              <a:ahLst/>
              <a:cxnLst/>
              <a:rect l="l" t="t" r="r" b="b"/>
              <a:pathLst>
                <a:path w="1489" h="1488" extrusionOk="0">
                  <a:moveTo>
                    <a:pt x="650" y="169"/>
                  </a:moveTo>
                  <a:lnTo>
                    <a:pt x="679" y="196"/>
                  </a:lnTo>
                  <a:cubicBezTo>
                    <a:pt x="666" y="190"/>
                    <a:pt x="655" y="188"/>
                    <a:pt x="642" y="186"/>
                  </a:cubicBezTo>
                  <a:lnTo>
                    <a:pt x="650" y="169"/>
                  </a:lnTo>
                  <a:close/>
                  <a:moveTo>
                    <a:pt x="570" y="90"/>
                  </a:moveTo>
                  <a:lnTo>
                    <a:pt x="645" y="167"/>
                  </a:lnTo>
                  <a:lnTo>
                    <a:pt x="592" y="200"/>
                  </a:lnTo>
                  <a:cubicBezTo>
                    <a:pt x="586" y="202"/>
                    <a:pt x="581" y="206"/>
                    <a:pt x="576" y="210"/>
                  </a:cubicBezTo>
                  <a:lnTo>
                    <a:pt x="537" y="233"/>
                  </a:lnTo>
                  <a:lnTo>
                    <a:pt x="537" y="233"/>
                  </a:lnTo>
                  <a:lnTo>
                    <a:pt x="561" y="197"/>
                  </a:lnTo>
                  <a:cubicBezTo>
                    <a:pt x="578" y="174"/>
                    <a:pt x="585" y="145"/>
                    <a:pt x="581" y="118"/>
                  </a:cubicBezTo>
                  <a:cubicBezTo>
                    <a:pt x="580" y="108"/>
                    <a:pt x="576" y="97"/>
                    <a:pt x="570" y="90"/>
                  </a:cubicBezTo>
                  <a:close/>
                  <a:moveTo>
                    <a:pt x="782" y="302"/>
                  </a:moveTo>
                  <a:lnTo>
                    <a:pt x="809" y="328"/>
                  </a:lnTo>
                  <a:cubicBezTo>
                    <a:pt x="798" y="322"/>
                    <a:pt x="787" y="320"/>
                    <a:pt x="775" y="318"/>
                  </a:cubicBezTo>
                  <a:lnTo>
                    <a:pt x="782" y="302"/>
                  </a:lnTo>
                  <a:close/>
                  <a:moveTo>
                    <a:pt x="702" y="221"/>
                  </a:moveTo>
                  <a:lnTo>
                    <a:pt x="779" y="299"/>
                  </a:lnTo>
                  <a:lnTo>
                    <a:pt x="734" y="326"/>
                  </a:lnTo>
                  <a:cubicBezTo>
                    <a:pt x="722" y="330"/>
                    <a:pt x="713" y="337"/>
                    <a:pt x="703" y="344"/>
                  </a:cubicBezTo>
                  <a:lnTo>
                    <a:pt x="666" y="367"/>
                  </a:lnTo>
                  <a:lnTo>
                    <a:pt x="666" y="367"/>
                  </a:lnTo>
                  <a:lnTo>
                    <a:pt x="693" y="328"/>
                  </a:lnTo>
                  <a:cubicBezTo>
                    <a:pt x="711" y="305"/>
                    <a:pt x="717" y="276"/>
                    <a:pt x="713" y="249"/>
                  </a:cubicBezTo>
                  <a:cubicBezTo>
                    <a:pt x="712" y="239"/>
                    <a:pt x="707" y="228"/>
                    <a:pt x="702" y="221"/>
                  </a:cubicBezTo>
                  <a:close/>
                  <a:moveTo>
                    <a:pt x="913" y="434"/>
                  </a:moveTo>
                  <a:lnTo>
                    <a:pt x="940" y="462"/>
                  </a:lnTo>
                  <a:cubicBezTo>
                    <a:pt x="930" y="454"/>
                    <a:pt x="918" y="452"/>
                    <a:pt x="906" y="452"/>
                  </a:cubicBezTo>
                  <a:lnTo>
                    <a:pt x="913" y="434"/>
                  </a:lnTo>
                  <a:close/>
                  <a:moveTo>
                    <a:pt x="497" y="310"/>
                  </a:moveTo>
                  <a:lnTo>
                    <a:pt x="381" y="474"/>
                  </a:lnTo>
                  <a:lnTo>
                    <a:pt x="354" y="491"/>
                  </a:lnTo>
                  <a:lnTo>
                    <a:pt x="469" y="327"/>
                  </a:lnTo>
                  <a:lnTo>
                    <a:pt x="497" y="310"/>
                  </a:lnTo>
                  <a:close/>
                  <a:moveTo>
                    <a:pt x="828" y="347"/>
                  </a:moveTo>
                  <a:lnTo>
                    <a:pt x="911" y="431"/>
                  </a:lnTo>
                  <a:lnTo>
                    <a:pt x="860" y="460"/>
                  </a:lnTo>
                  <a:cubicBezTo>
                    <a:pt x="853" y="464"/>
                    <a:pt x="845" y="468"/>
                    <a:pt x="838" y="475"/>
                  </a:cubicBezTo>
                  <a:lnTo>
                    <a:pt x="800" y="498"/>
                  </a:lnTo>
                  <a:lnTo>
                    <a:pt x="800" y="498"/>
                  </a:lnTo>
                  <a:lnTo>
                    <a:pt x="824" y="462"/>
                  </a:lnTo>
                  <a:cubicBezTo>
                    <a:pt x="851" y="423"/>
                    <a:pt x="850" y="378"/>
                    <a:pt x="828" y="347"/>
                  </a:cubicBezTo>
                  <a:close/>
                  <a:moveTo>
                    <a:pt x="1046" y="566"/>
                  </a:moveTo>
                  <a:lnTo>
                    <a:pt x="1074" y="594"/>
                  </a:lnTo>
                  <a:cubicBezTo>
                    <a:pt x="1062" y="586"/>
                    <a:pt x="1050" y="583"/>
                    <a:pt x="1038" y="583"/>
                  </a:cubicBezTo>
                  <a:lnTo>
                    <a:pt x="1046" y="566"/>
                  </a:lnTo>
                  <a:close/>
                  <a:moveTo>
                    <a:pt x="506" y="99"/>
                  </a:moveTo>
                  <a:cubicBezTo>
                    <a:pt x="512" y="99"/>
                    <a:pt x="519" y="100"/>
                    <a:pt x="524" y="105"/>
                  </a:cubicBezTo>
                  <a:cubicBezTo>
                    <a:pt x="533" y="111"/>
                    <a:pt x="536" y="120"/>
                    <a:pt x="538" y="127"/>
                  </a:cubicBezTo>
                  <a:cubicBezTo>
                    <a:pt x="538" y="141"/>
                    <a:pt x="533" y="157"/>
                    <a:pt x="523" y="172"/>
                  </a:cubicBezTo>
                  <a:lnTo>
                    <a:pt x="243" y="570"/>
                  </a:lnTo>
                  <a:cubicBezTo>
                    <a:pt x="232" y="587"/>
                    <a:pt x="214" y="596"/>
                    <a:pt x="198" y="596"/>
                  </a:cubicBezTo>
                  <a:cubicBezTo>
                    <a:pt x="191" y="596"/>
                    <a:pt x="185" y="594"/>
                    <a:pt x="180" y="591"/>
                  </a:cubicBezTo>
                  <a:cubicBezTo>
                    <a:pt x="163" y="579"/>
                    <a:pt x="162" y="548"/>
                    <a:pt x="179" y="523"/>
                  </a:cubicBezTo>
                  <a:lnTo>
                    <a:pt x="460" y="126"/>
                  </a:lnTo>
                  <a:cubicBezTo>
                    <a:pt x="471" y="110"/>
                    <a:pt x="489" y="99"/>
                    <a:pt x="506" y="99"/>
                  </a:cubicBezTo>
                  <a:close/>
                  <a:moveTo>
                    <a:pt x="486" y="43"/>
                  </a:moveTo>
                  <a:cubicBezTo>
                    <a:pt x="506" y="43"/>
                    <a:pt x="523" y="52"/>
                    <a:pt x="539" y="62"/>
                  </a:cubicBezTo>
                  <a:cubicBezTo>
                    <a:pt x="528" y="57"/>
                    <a:pt x="516" y="54"/>
                    <a:pt x="504" y="54"/>
                  </a:cubicBezTo>
                  <a:cubicBezTo>
                    <a:pt x="473" y="54"/>
                    <a:pt x="441" y="70"/>
                    <a:pt x="421" y="99"/>
                  </a:cubicBezTo>
                  <a:lnTo>
                    <a:pt x="139" y="497"/>
                  </a:lnTo>
                  <a:cubicBezTo>
                    <a:pt x="112" y="537"/>
                    <a:pt x="115" y="586"/>
                    <a:pt x="141" y="614"/>
                  </a:cubicBezTo>
                  <a:lnTo>
                    <a:pt x="75" y="549"/>
                  </a:lnTo>
                  <a:cubicBezTo>
                    <a:pt x="58" y="532"/>
                    <a:pt x="47" y="508"/>
                    <a:pt x="47" y="483"/>
                  </a:cubicBezTo>
                  <a:cubicBezTo>
                    <a:pt x="47" y="458"/>
                    <a:pt x="57" y="436"/>
                    <a:pt x="75" y="417"/>
                  </a:cubicBezTo>
                  <a:lnTo>
                    <a:pt x="421" y="71"/>
                  </a:lnTo>
                  <a:cubicBezTo>
                    <a:pt x="437" y="54"/>
                    <a:pt x="461" y="43"/>
                    <a:pt x="486" y="43"/>
                  </a:cubicBezTo>
                  <a:close/>
                  <a:moveTo>
                    <a:pt x="627" y="444"/>
                  </a:moveTo>
                  <a:lnTo>
                    <a:pt x="512" y="608"/>
                  </a:lnTo>
                  <a:lnTo>
                    <a:pt x="485" y="626"/>
                  </a:lnTo>
                  <a:lnTo>
                    <a:pt x="600" y="462"/>
                  </a:lnTo>
                  <a:lnTo>
                    <a:pt x="627" y="444"/>
                  </a:lnTo>
                  <a:close/>
                  <a:moveTo>
                    <a:pt x="956" y="476"/>
                  </a:moveTo>
                  <a:lnTo>
                    <a:pt x="1041" y="560"/>
                  </a:lnTo>
                  <a:lnTo>
                    <a:pt x="986" y="595"/>
                  </a:lnTo>
                  <a:cubicBezTo>
                    <a:pt x="981" y="597"/>
                    <a:pt x="975" y="600"/>
                    <a:pt x="971" y="605"/>
                  </a:cubicBezTo>
                  <a:lnTo>
                    <a:pt x="931" y="628"/>
                  </a:lnTo>
                  <a:lnTo>
                    <a:pt x="956" y="592"/>
                  </a:lnTo>
                  <a:cubicBezTo>
                    <a:pt x="983" y="554"/>
                    <a:pt x="982" y="506"/>
                    <a:pt x="956" y="476"/>
                  </a:cubicBezTo>
                  <a:close/>
                  <a:moveTo>
                    <a:pt x="1177" y="696"/>
                  </a:moveTo>
                  <a:lnTo>
                    <a:pt x="1204" y="724"/>
                  </a:lnTo>
                  <a:cubicBezTo>
                    <a:pt x="1194" y="717"/>
                    <a:pt x="1182" y="715"/>
                    <a:pt x="1169" y="713"/>
                  </a:cubicBezTo>
                  <a:lnTo>
                    <a:pt x="1177" y="696"/>
                  </a:lnTo>
                  <a:close/>
                  <a:moveTo>
                    <a:pt x="637" y="231"/>
                  </a:moveTo>
                  <a:cubicBezTo>
                    <a:pt x="643" y="231"/>
                    <a:pt x="649" y="232"/>
                    <a:pt x="654" y="236"/>
                  </a:cubicBezTo>
                  <a:cubicBezTo>
                    <a:pt x="663" y="243"/>
                    <a:pt x="665" y="252"/>
                    <a:pt x="666" y="259"/>
                  </a:cubicBezTo>
                  <a:cubicBezTo>
                    <a:pt x="669" y="273"/>
                    <a:pt x="665" y="290"/>
                    <a:pt x="655" y="304"/>
                  </a:cubicBezTo>
                  <a:lnTo>
                    <a:pt x="374" y="702"/>
                  </a:lnTo>
                  <a:cubicBezTo>
                    <a:pt x="363" y="719"/>
                    <a:pt x="345" y="728"/>
                    <a:pt x="329" y="728"/>
                  </a:cubicBezTo>
                  <a:cubicBezTo>
                    <a:pt x="322" y="728"/>
                    <a:pt x="316" y="726"/>
                    <a:pt x="311" y="723"/>
                  </a:cubicBezTo>
                  <a:cubicBezTo>
                    <a:pt x="294" y="711"/>
                    <a:pt x="292" y="679"/>
                    <a:pt x="310" y="655"/>
                  </a:cubicBezTo>
                  <a:lnTo>
                    <a:pt x="590" y="258"/>
                  </a:lnTo>
                  <a:cubicBezTo>
                    <a:pt x="602" y="241"/>
                    <a:pt x="619" y="231"/>
                    <a:pt x="637" y="231"/>
                  </a:cubicBezTo>
                  <a:close/>
                  <a:moveTo>
                    <a:pt x="316" y="568"/>
                  </a:moveTo>
                  <a:lnTo>
                    <a:pt x="273" y="629"/>
                  </a:lnTo>
                  <a:cubicBezTo>
                    <a:pt x="244" y="668"/>
                    <a:pt x="248" y="715"/>
                    <a:pt x="273" y="745"/>
                  </a:cubicBezTo>
                  <a:lnTo>
                    <a:pt x="157" y="631"/>
                  </a:lnTo>
                  <a:lnTo>
                    <a:pt x="157" y="631"/>
                  </a:lnTo>
                  <a:cubicBezTo>
                    <a:pt x="169" y="638"/>
                    <a:pt x="183" y="642"/>
                    <a:pt x="197" y="642"/>
                  </a:cubicBezTo>
                  <a:cubicBezTo>
                    <a:pt x="229" y="642"/>
                    <a:pt x="260" y="626"/>
                    <a:pt x="280" y="596"/>
                  </a:cubicBezTo>
                  <a:lnTo>
                    <a:pt x="289" y="584"/>
                  </a:lnTo>
                  <a:lnTo>
                    <a:pt x="316" y="568"/>
                  </a:lnTo>
                  <a:close/>
                  <a:moveTo>
                    <a:pt x="759" y="576"/>
                  </a:moveTo>
                  <a:lnTo>
                    <a:pt x="644" y="740"/>
                  </a:lnTo>
                  <a:lnTo>
                    <a:pt x="618" y="755"/>
                  </a:lnTo>
                  <a:lnTo>
                    <a:pt x="618" y="755"/>
                  </a:lnTo>
                  <a:lnTo>
                    <a:pt x="733" y="592"/>
                  </a:lnTo>
                  <a:lnTo>
                    <a:pt x="759" y="576"/>
                  </a:lnTo>
                  <a:close/>
                  <a:moveTo>
                    <a:pt x="1088" y="611"/>
                  </a:moveTo>
                  <a:lnTo>
                    <a:pt x="1175" y="694"/>
                  </a:lnTo>
                  <a:lnTo>
                    <a:pt x="1123" y="726"/>
                  </a:lnTo>
                  <a:cubicBezTo>
                    <a:pt x="1114" y="729"/>
                    <a:pt x="1108" y="733"/>
                    <a:pt x="1102" y="738"/>
                  </a:cubicBezTo>
                  <a:lnTo>
                    <a:pt x="1064" y="762"/>
                  </a:lnTo>
                  <a:lnTo>
                    <a:pt x="1064" y="762"/>
                  </a:lnTo>
                  <a:lnTo>
                    <a:pt x="1088" y="727"/>
                  </a:lnTo>
                  <a:cubicBezTo>
                    <a:pt x="1114" y="688"/>
                    <a:pt x="1113" y="640"/>
                    <a:pt x="1088" y="611"/>
                  </a:cubicBezTo>
                  <a:close/>
                  <a:moveTo>
                    <a:pt x="1309" y="829"/>
                  </a:moveTo>
                  <a:lnTo>
                    <a:pt x="1336" y="858"/>
                  </a:lnTo>
                  <a:cubicBezTo>
                    <a:pt x="1325" y="849"/>
                    <a:pt x="1314" y="847"/>
                    <a:pt x="1301" y="847"/>
                  </a:cubicBezTo>
                  <a:lnTo>
                    <a:pt x="1309" y="829"/>
                  </a:lnTo>
                  <a:close/>
                  <a:moveTo>
                    <a:pt x="769" y="363"/>
                  </a:moveTo>
                  <a:cubicBezTo>
                    <a:pt x="775" y="363"/>
                    <a:pt x="781" y="364"/>
                    <a:pt x="787" y="368"/>
                  </a:cubicBezTo>
                  <a:cubicBezTo>
                    <a:pt x="803" y="380"/>
                    <a:pt x="806" y="412"/>
                    <a:pt x="788" y="436"/>
                  </a:cubicBezTo>
                  <a:lnTo>
                    <a:pt x="507" y="833"/>
                  </a:lnTo>
                  <a:cubicBezTo>
                    <a:pt x="496" y="850"/>
                    <a:pt x="478" y="860"/>
                    <a:pt x="462" y="860"/>
                  </a:cubicBezTo>
                  <a:cubicBezTo>
                    <a:pt x="455" y="860"/>
                    <a:pt x="449" y="858"/>
                    <a:pt x="444" y="854"/>
                  </a:cubicBezTo>
                  <a:cubicBezTo>
                    <a:pt x="427" y="843"/>
                    <a:pt x="426" y="811"/>
                    <a:pt x="443" y="787"/>
                  </a:cubicBezTo>
                  <a:lnTo>
                    <a:pt x="722" y="389"/>
                  </a:lnTo>
                  <a:cubicBezTo>
                    <a:pt x="734" y="373"/>
                    <a:pt x="751" y="363"/>
                    <a:pt x="769" y="363"/>
                  </a:cubicBezTo>
                  <a:close/>
                  <a:moveTo>
                    <a:pt x="447" y="702"/>
                  </a:moveTo>
                  <a:lnTo>
                    <a:pt x="406" y="761"/>
                  </a:lnTo>
                  <a:cubicBezTo>
                    <a:pt x="378" y="800"/>
                    <a:pt x="381" y="847"/>
                    <a:pt x="406" y="877"/>
                  </a:cubicBezTo>
                  <a:lnTo>
                    <a:pt x="289" y="763"/>
                  </a:lnTo>
                  <a:lnTo>
                    <a:pt x="289" y="763"/>
                  </a:lnTo>
                  <a:cubicBezTo>
                    <a:pt x="300" y="770"/>
                    <a:pt x="315" y="774"/>
                    <a:pt x="329" y="774"/>
                  </a:cubicBezTo>
                  <a:cubicBezTo>
                    <a:pt x="360" y="774"/>
                    <a:pt x="392" y="755"/>
                    <a:pt x="412" y="728"/>
                  </a:cubicBezTo>
                  <a:lnTo>
                    <a:pt x="418" y="718"/>
                  </a:lnTo>
                  <a:lnTo>
                    <a:pt x="447" y="702"/>
                  </a:lnTo>
                  <a:close/>
                  <a:moveTo>
                    <a:pt x="892" y="707"/>
                  </a:moveTo>
                  <a:lnTo>
                    <a:pt x="777" y="870"/>
                  </a:lnTo>
                  <a:lnTo>
                    <a:pt x="751" y="886"/>
                  </a:lnTo>
                  <a:lnTo>
                    <a:pt x="866" y="723"/>
                  </a:lnTo>
                  <a:lnTo>
                    <a:pt x="892" y="707"/>
                  </a:lnTo>
                  <a:close/>
                  <a:moveTo>
                    <a:pt x="1229" y="749"/>
                  </a:moveTo>
                  <a:lnTo>
                    <a:pt x="1306" y="826"/>
                  </a:lnTo>
                  <a:lnTo>
                    <a:pt x="1255" y="858"/>
                  </a:lnTo>
                  <a:cubicBezTo>
                    <a:pt x="1246" y="861"/>
                    <a:pt x="1240" y="865"/>
                    <a:pt x="1234" y="870"/>
                  </a:cubicBezTo>
                  <a:lnTo>
                    <a:pt x="1196" y="893"/>
                  </a:lnTo>
                  <a:lnTo>
                    <a:pt x="1196" y="893"/>
                  </a:lnTo>
                  <a:lnTo>
                    <a:pt x="1220" y="858"/>
                  </a:lnTo>
                  <a:cubicBezTo>
                    <a:pt x="1237" y="833"/>
                    <a:pt x="1244" y="805"/>
                    <a:pt x="1240" y="779"/>
                  </a:cubicBezTo>
                  <a:cubicBezTo>
                    <a:pt x="1239" y="768"/>
                    <a:pt x="1235" y="756"/>
                    <a:pt x="1229" y="749"/>
                  </a:cubicBezTo>
                  <a:close/>
                  <a:moveTo>
                    <a:pt x="900" y="495"/>
                  </a:moveTo>
                  <a:cubicBezTo>
                    <a:pt x="907" y="495"/>
                    <a:pt x="913" y="496"/>
                    <a:pt x="918" y="500"/>
                  </a:cubicBezTo>
                  <a:cubicBezTo>
                    <a:pt x="935" y="512"/>
                    <a:pt x="937" y="543"/>
                    <a:pt x="919" y="568"/>
                  </a:cubicBezTo>
                  <a:lnTo>
                    <a:pt x="639" y="965"/>
                  </a:lnTo>
                  <a:cubicBezTo>
                    <a:pt x="628" y="982"/>
                    <a:pt x="609" y="991"/>
                    <a:pt x="593" y="991"/>
                  </a:cubicBezTo>
                  <a:cubicBezTo>
                    <a:pt x="586" y="991"/>
                    <a:pt x="580" y="990"/>
                    <a:pt x="576" y="986"/>
                  </a:cubicBezTo>
                  <a:cubicBezTo>
                    <a:pt x="566" y="980"/>
                    <a:pt x="564" y="970"/>
                    <a:pt x="563" y="964"/>
                  </a:cubicBezTo>
                  <a:cubicBezTo>
                    <a:pt x="560" y="949"/>
                    <a:pt x="564" y="932"/>
                    <a:pt x="575" y="918"/>
                  </a:cubicBezTo>
                  <a:lnTo>
                    <a:pt x="854" y="521"/>
                  </a:lnTo>
                  <a:cubicBezTo>
                    <a:pt x="866" y="504"/>
                    <a:pt x="882" y="495"/>
                    <a:pt x="900" y="495"/>
                  </a:cubicBezTo>
                  <a:close/>
                  <a:moveTo>
                    <a:pt x="580" y="832"/>
                  </a:moveTo>
                  <a:lnTo>
                    <a:pt x="538" y="892"/>
                  </a:lnTo>
                  <a:cubicBezTo>
                    <a:pt x="521" y="917"/>
                    <a:pt x="513" y="945"/>
                    <a:pt x="518" y="972"/>
                  </a:cubicBezTo>
                  <a:cubicBezTo>
                    <a:pt x="519" y="982"/>
                    <a:pt x="523" y="992"/>
                    <a:pt x="528" y="1001"/>
                  </a:cubicBezTo>
                  <a:lnTo>
                    <a:pt x="421" y="895"/>
                  </a:lnTo>
                  <a:lnTo>
                    <a:pt x="421" y="895"/>
                  </a:lnTo>
                  <a:cubicBezTo>
                    <a:pt x="432" y="902"/>
                    <a:pt x="447" y="906"/>
                    <a:pt x="461" y="906"/>
                  </a:cubicBezTo>
                  <a:cubicBezTo>
                    <a:pt x="492" y="906"/>
                    <a:pt x="524" y="889"/>
                    <a:pt x="544" y="860"/>
                  </a:cubicBezTo>
                  <a:lnTo>
                    <a:pt x="552" y="849"/>
                  </a:lnTo>
                  <a:lnTo>
                    <a:pt x="580" y="832"/>
                  </a:lnTo>
                  <a:close/>
                  <a:moveTo>
                    <a:pt x="1024" y="840"/>
                  </a:moveTo>
                  <a:lnTo>
                    <a:pt x="909" y="1003"/>
                  </a:lnTo>
                  <a:lnTo>
                    <a:pt x="881" y="1019"/>
                  </a:lnTo>
                  <a:lnTo>
                    <a:pt x="997" y="856"/>
                  </a:lnTo>
                  <a:lnTo>
                    <a:pt x="1024" y="840"/>
                  </a:lnTo>
                  <a:close/>
                  <a:moveTo>
                    <a:pt x="1032" y="627"/>
                  </a:moveTo>
                  <a:cubicBezTo>
                    <a:pt x="1039" y="627"/>
                    <a:pt x="1045" y="628"/>
                    <a:pt x="1050" y="632"/>
                  </a:cubicBezTo>
                  <a:cubicBezTo>
                    <a:pt x="1067" y="644"/>
                    <a:pt x="1069" y="675"/>
                    <a:pt x="1051" y="699"/>
                  </a:cubicBezTo>
                  <a:lnTo>
                    <a:pt x="771" y="1097"/>
                  </a:lnTo>
                  <a:cubicBezTo>
                    <a:pt x="759" y="1114"/>
                    <a:pt x="742" y="1124"/>
                    <a:pt x="724" y="1124"/>
                  </a:cubicBezTo>
                  <a:cubicBezTo>
                    <a:pt x="718" y="1124"/>
                    <a:pt x="712" y="1123"/>
                    <a:pt x="706" y="1119"/>
                  </a:cubicBezTo>
                  <a:cubicBezTo>
                    <a:pt x="689" y="1108"/>
                    <a:pt x="687" y="1076"/>
                    <a:pt x="705" y="1053"/>
                  </a:cubicBezTo>
                  <a:lnTo>
                    <a:pt x="986" y="653"/>
                  </a:lnTo>
                  <a:cubicBezTo>
                    <a:pt x="997" y="636"/>
                    <a:pt x="1014" y="627"/>
                    <a:pt x="1032" y="627"/>
                  </a:cubicBezTo>
                  <a:close/>
                  <a:moveTo>
                    <a:pt x="711" y="964"/>
                  </a:moveTo>
                  <a:lnTo>
                    <a:pt x="666" y="1026"/>
                  </a:lnTo>
                  <a:cubicBezTo>
                    <a:pt x="640" y="1064"/>
                    <a:pt x="642" y="1112"/>
                    <a:pt x="665" y="1142"/>
                  </a:cubicBezTo>
                  <a:lnTo>
                    <a:pt x="552" y="1026"/>
                  </a:lnTo>
                  <a:lnTo>
                    <a:pt x="552" y="1026"/>
                  </a:lnTo>
                  <a:cubicBezTo>
                    <a:pt x="564" y="1034"/>
                    <a:pt x="579" y="1038"/>
                    <a:pt x="592" y="1038"/>
                  </a:cubicBezTo>
                  <a:cubicBezTo>
                    <a:pt x="624" y="1038"/>
                    <a:pt x="656" y="1021"/>
                    <a:pt x="676" y="992"/>
                  </a:cubicBezTo>
                  <a:lnTo>
                    <a:pt x="684" y="980"/>
                  </a:lnTo>
                  <a:lnTo>
                    <a:pt x="711" y="964"/>
                  </a:lnTo>
                  <a:close/>
                  <a:moveTo>
                    <a:pt x="1156" y="969"/>
                  </a:moveTo>
                  <a:lnTo>
                    <a:pt x="1041" y="1133"/>
                  </a:lnTo>
                  <a:lnTo>
                    <a:pt x="1013" y="1150"/>
                  </a:lnTo>
                  <a:lnTo>
                    <a:pt x="1013" y="1150"/>
                  </a:lnTo>
                  <a:lnTo>
                    <a:pt x="1128" y="986"/>
                  </a:lnTo>
                  <a:lnTo>
                    <a:pt x="1156" y="969"/>
                  </a:lnTo>
                  <a:close/>
                  <a:moveTo>
                    <a:pt x="1164" y="758"/>
                  </a:moveTo>
                  <a:cubicBezTo>
                    <a:pt x="1170" y="758"/>
                    <a:pt x="1177" y="760"/>
                    <a:pt x="1182" y="764"/>
                  </a:cubicBezTo>
                  <a:cubicBezTo>
                    <a:pt x="1191" y="770"/>
                    <a:pt x="1194" y="780"/>
                    <a:pt x="1196" y="786"/>
                  </a:cubicBezTo>
                  <a:cubicBezTo>
                    <a:pt x="1198" y="801"/>
                    <a:pt x="1194" y="818"/>
                    <a:pt x="1183" y="831"/>
                  </a:cubicBezTo>
                  <a:lnTo>
                    <a:pt x="903" y="1229"/>
                  </a:lnTo>
                  <a:cubicBezTo>
                    <a:pt x="891" y="1246"/>
                    <a:pt x="873" y="1255"/>
                    <a:pt x="857" y="1255"/>
                  </a:cubicBezTo>
                  <a:cubicBezTo>
                    <a:pt x="850" y="1255"/>
                    <a:pt x="844" y="1253"/>
                    <a:pt x="839" y="1250"/>
                  </a:cubicBezTo>
                  <a:cubicBezTo>
                    <a:pt x="822" y="1238"/>
                    <a:pt x="821" y="1207"/>
                    <a:pt x="838" y="1182"/>
                  </a:cubicBezTo>
                  <a:lnTo>
                    <a:pt x="1118" y="785"/>
                  </a:lnTo>
                  <a:cubicBezTo>
                    <a:pt x="1129" y="768"/>
                    <a:pt x="1146" y="758"/>
                    <a:pt x="1164" y="758"/>
                  </a:cubicBezTo>
                  <a:close/>
                  <a:moveTo>
                    <a:pt x="842" y="1097"/>
                  </a:moveTo>
                  <a:lnTo>
                    <a:pt x="800" y="1158"/>
                  </a:lnTo>
                  <a:cubicBezTo>
                    <a:pt x="772" y="1196"/>
                    <a:pt x="775" y="1245"/>
                    <a:pt x="800" y="1274"/>
                  </a:cubicBezTo>
                  <a:lnTo>
                    <a:pt x="684" y="1158"/>
                  </a:lnTo>
                  <a:lnTo>
                    <a:pt x="684" y="1158"/>
                  </a:lnTo>
                  <a:cubicBezTo>
                    <a:pt x="696" y="1166"/>
                    <a:pt x="711" y="1170"/>
                    <a:pt x="724" y="1170"/>
                  </a:cubicBezTo>
                  <a:cubicBezTo>
                    <a:pt x="756" y="1170"/>
                    <a:pt x="788" y="1151"/>
                    <a:pt x="808" y="1123"/>
                  </a:cubicBezTo>
                  <a:lnTo>
                    <a:pt x="816" y="1113"/>
                  </a:lnTo>
                  <a:lnTo>
                    <a:pt x="842" y="1097"/>
                  </a:lnTo>
                  <a:close/>
                  <a:moveTo>
                    <a:pt x="1296" y="890"/>
                  </a:moveTo>
                  <a:cubicBezTo>
                    <a:pt x="1302" y="890"/>
                    <a:pt x="1309" y="891"/>
                    <a:pt x="1314" y="896"/>
                  </a:cubicBezTo>
                  <a:cubicBezTo>
                    <a:pt x="1331" y="908"/>
                    <a:pt x="1333" y="939"/>
                    <a:pt x="1315" y="963"/>
                  </a:cubicBezTo>
                  <a:lnTo>
                    <a:pt x="1034" y="1361"/>
                  </a:lnTo>
                  <a:cubicBezTo>
                    <a:pt x="1023" y="1378"/>
                    <a:pt x="1004" y="1387"/>
                    <a:pt x="989" y="1387"/>
                  </a:cubicBezTo>
                  <a:cubicBezTo>
                    <a:pt x="982" y="1387"/>
                    <a:pt x="976" y="1385"/>
                    <a:pt x="971" y="1382"/>
                  </a:cubicBezTo>
                  <a:cubicBezTo>
                    <a:pt x="954" y="1370"/>
                    <a:pt x="953" y="1339"/>
                    <a:pt x="970" y="1314"/>
                  </a:cubicBezTo>
                  <a:lnTo>
                    <a:pt x="1249" y="917"/>
                  </a:lnTo>
                  <a:cubicBezTo>
                    <a:pt x="1261" y="900"/>
                    <a:pt x="1278" y="890"/>
                    <a:pt x="1296" y="890"/>
                  </a:cubicBezTo>
                  <a:close/>
                  <a:moveTo>
                    <a:pt x="974" y="1228"/>
                  </a:moveTo>
                  <a:lnTo>
                    <a:pt x="932" y="1288"/>
                  </a:lnTo>
                  <a:cubicBezTo>
                    <a:pt x="904" y="1328"/>
                    <a:pt x="907" y="1375"/>
                    <a:pt x="932" y="1406"/>
                  </a:cubicBezTo>
                  <a:lnTo>
                    <a:pt x="816" y="1290"/>
                  </a:lnTo>
                  <a:lnTo>
                    <a:pt x="816" y="1290"/>
                  </a:lnTo>
                  <a:cubicBezTo>
                    <a:pt x="828" y="1297"/>
                    <a:pt x="842" y="1302"/>
                    <a:pt x="856" y="1302"/>
                  </a:cubicBezTo>
                  <a:cubicBezTo>
                    <a:pt x="888" y="1302"/>
                    <a:pt x="919" y="1285"/>
                    <a:pt x="939" y="1255"/>
                  </a:cubicBezTo>
                  <a:lnTo>
                    <a:pt x="948" y="1245"/>
                  </a:lnTo>
                  <a:lnTo>
                    <a:pt x="974" y="1228"/>
                  </a:lnTo>
                  <a:close/>
                  <a:moveTo>
                    <a:pt x="1355" y="874"/>
                  </a:moveTo>
                  <a:lnTo>
                    <a:pt x="1419" y="939"/>
                  </a:lnTo>
                  <a:cubicBezTo>
                    <a:pt x="1436" y="956"/>
                    <a:pt x="1447" y="980"/>
                    <a:pt x="1447" y="1004"/>
                  </a:cubicBezTo>
                  <a:cubicBezTo>
                    <a:pt x="1446" y="1028"/>
                    <a:pt x="1435" y="1051"/>
                    <a:pt x="1418" y="1070"/>
                  </a:cubicBezTo>
                  <a:lnTo>
                    <a:pt x="1072" y="1414"/>
                  </a:lnTo>
                  <a:cubicBezTo>
                    <a:pt x="1055" y="1432"/>
                    <a:pt x="1032" y="1441"/>
                    <a:pt x="1009" y="1441"/>
                  </a:cubicBezTo>
                  <a:cubicBezTo>
                    <a:pt x="993" y="1441"/>
                    <a:pt x="978" y="1437"/>
                    <a:pt x="964" y="1429"/>
                  </a:cubicBezTo>
                  <a:lnTo>
                    <a:pt x="964" y="1429"/>
                  </a:lnTo>
                  <a:cubicBezTo>
                    <a:pt x="971" y="1432"/>
                    <a:pt x="981" y="1433"/>
                    <a:pt x="990" y="1433"/>
                  </a:cubicBezTo>
                  <a:cubicBezTo>
                    <a:pt x="1021" y="1433"/>
                    <a:pt x="1052" y="1417"/>
                    <a:pt x="1072" y="1387"/>
                  </a:cubicBezTo>
                  <a:lnTo>
                    <a:pt x="1353" y="989"/>
                  </a:lnTo>
                  <a:cubicBezTo>
                    <a:pt x="1379" y="950"/>
                    <a:pt x="1378" y="905"/>
                    <a:pt x="1355" y="874"/>
                  </a:cubicBezTo>
                  <a:close/>
                  <a:moveTo>
                    <a:pt x="485" y="1"/>
                  </a:moveTo>
                  <a:cubicBezTo>
                    <a:pt x="449" y="1"/>
                    <a:pt x="413" y="14"/>
                    <a:pt x="387" y="40"/>
                  </a:cubicBezTo>
                  <a:lnTo>
                    <a:pt x="42" y="385"/>
                  </a:lnTo>
                  <a:cubicBezTo>
                    <a:pt x="16" y="412"/>
                    <a:pt x="1" y="446"/>
                    <a:pt x="1" y="483"/>
                  </a:cubicBezTo>
                  <a:cubicBezTo>
                    <a:pt x="1" y="520"/>
                    <a:pt x="16" y="555"/>
                    <a:pt x="42" y="580"/>
                  </a:cubicBezTo>
                  <a:lnTo>
                    <a:pt x="908" y="1446"/>
                  </a:lnTo>
                  <a:cubicBezTo>
                    <a:pt x="934" y="1472"/>
                    <a:pt x="969" y="1487"/>
                    <a:pt x="1006" y="1487"/>
                  </a:cubicBezTo>
                  <a:cubicBezTo>
                    <a:pt x="1043" y="1487"/>
                    <a:pt x="1077" y="1472"/>
                    <a:pt x="1103" y="1446"/>
                  </a:cubicBezTo>
                  <a:lnTo>
                    <a:pt x="1449" y="1101"/>
                  </a:lnTo>
                  <a:cubicBezTo>
                    <a:pt x="1475" y="1075"/>
                    <a:pt x="1489" y="1040"/>
                    <a:pt x="1489" y="1002"/>
                  </a:cubicBezTo>
                  <a:cubicBezTo>
                    <a:pt x="1489" y="965"/>
                    <a:pt x="1475" y="929"/>
                    <a:pt x="1449" y="905"/>
                  </a:cubicBezTo>
                  <a:lnTo>
                    <a:pt x="584" y="40"/>
                  </a:lnTo>
                  <a:cubicBezTo>
                    <a:pt x="558" y="14"/>
                    <a:pt x="522" y="1"/>
                    <a:pt x="4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4381895" y="5520877"/>
              <a:ext cx="68229" cy="67593"/>
            </a:xfrm>
            <a:custGeom>
              <a:avLst/>
              <a:gdLst/>
              <a:ahLst/>
              <a:cxnLst/>
              <a:rect l="l" t="t" r="r" b="b"/>
              <a:pathLst>
                <a:path w="1503" h="1489" extrusionOk="0">
                  <a:moveTo>
                    <a:pt x="841" y="169"/>
                  </a:moveTo>
                  <a:lnTo>
                    <a:pt x="850" y="186"/>
                  </a:lnTo>
                  <a:cubicBezTo>
                    <a:pt x="838" y="186"/>
                    <a:pt x="825" y="190"/>
                    <a:pt x="814" y="196"/>
                  </a:cubicBezTo>
                  <a:lnTo>
                    <a:pt x="841" y="169"/>
                  </a:lnTo>
                  <a:close/>
                  <a:moveTo>
                    <a:pt x="922" y="89"/>
                  </a:moveTo>
                  <a:lnTo>
                    <a:pt x="922" y="89"/>
                  </a:lnTo>
                  <a:cubicBezTo>
                    <a:pt x="917" y="98"/>
                    <a:pt x="913" y="107"/>
                    <a:pt x="912" y="117"/>
                  </a:cubicBezTo>
                  <a:cubicBezTo>
                    <a:pt x="906" y="144"/>
                    <a:pt x="914" y="173"/>
                    <a:pt x="931" y="196"/>
                  </a:cubicBezTo>
                  <a:lnTo>
                    <a:pt x="956" y="232"/>
                  </a:lnTo>
                  <a:lnTo>
                    <a:pt x="917" y="209"/>
                  </a:lnTo>
                  <a:cubicBezTo>
                    <a:pt x="910" y="204"/>
                    <a:pt x="904" y="201"/>
                    <a:pt x="898" y="196"/>
                  </a:cubicBezTo>
                  <a:lnTo>
                    <a:pt x="845" y="165"/>
                  </a:lnTo>
                  <a:lnTo>
                    <a:pt x="922" y="89"/>
                  </a:lnTo>
                  <a:close/>
                  <a:moveTo>
                    <a:pt x="709" y="302"/>
                  </a:moveTo>
                  <a:lnTo>
                    <a:pt x="718" y="318"/>
                  </a:lnTo>
                  <a:cubicBezTo>
                    <a:pt x="704" y="320"/>
                    <a:pt x="692" y="322"/>
                    <a:pt x="682" y="328"/>
                  </a:cubicBezTo>
                  <a:lnTo>
                    <a:pt x="709" y="302"/>
                  </a:lnTo>
                  <a:close/>
                  <a:moveTo>
                    <a:pt x="790" y="221"/>
                  </a:moveTo>
                  <a:cubicBezTo>
                    <a:pt x="785" y="230"/>
                    <a:pt x="781" y="239"/>
                    <a:pt x="780" y="249"/>
                  </a:cubicBezTo>
                  <a:cubicBezTo>
                    <a:pt x="776" y="276"/>
                    <a:pt x="782" y="305"/>
                    <a:pt x="799" y="328"/>
                  </a:cubicBezTo>
                  <a:lnTo>
                    <a:pt x="825" y="367"/>
                  </a:lnTo>
                  <a:lnTo>
                    <a:pt x="788" y="344"/>
                  </a:lnTo>
                  <a:cubicBezTo>
                    <a:pt x="780" y="337"/>
                    <a:pt x="769" y="330"/>
                    <a:pt x="757" y="326"/>
                  </a:cubicBezTo>
                  <a:lnTo>
                    <a:pt x="712" y="299"/>
                  </a:lnTo>
                  <a:lnTo>
                    <a:pt x="790" y="221"/>
                  </a:lnTo>
                  <a:close/>
                  <a:moveTo>
                    <a:pt x="577" y="434"/>
                  </a:moveTo>
                  <a:lnTo>
                    <a:pt x="586" y="452"/>
                  </a:lnTo>
                  <a:cubicBezTo>
                    <a:pt x="572" y="453"/>
                    <a:pt x="560" y="455"/>
                    <a:pt x="550" y="462"/>
                  </a:cubicBezTo>
                  <a:lnTo>
                    <a:pt x="577" y="434"/>
                  </a:lnTo>
                  <a:close/>
                  <a:moveTo>
                    <a:pt x="994" y="310"/>
                  </a:moveTo>
                  <a:lnTo>
                    <a:pt x="1022" y="327"/>
                  </a:lnTo>
                  <a:lnTo>
                    <a:pt x="1136" y="491"/>
                  </a:lnTo>
                  <a:lnTo>
                    <a:pt x="1136" y="491"/>
                  </a:lnTo>
                  <a:lnTo>
                    <a:pt x="1109" y="474"/>
                  </a:lnTo>
                  <a:lnTo>
                    <a:pt x="994" y="310"/>
                  </a:lnTo>
                  <a:close/>
                  <a:moveTo>
                    <a:pt x="659" y="352"/>
                  </a:moveTo>
                  <a:cubicBezTo>
                    <a:pt x="653" y="360"/>
                    <a:pt x="649" y="370"/>
                    <a:pt x="648" y="381"/>
                  </a:cubicBezTo>
                  <a:cubicBezTo>
                    <a:pt x="643" y="407"/>
                    <a:pt x="650" y="437"/>
                    <a:pt x="667" y="462"/>
                  </a:cubicBezTo>
                  <a:lnTo>
                    <a:pt x="692" y="499"/>
                  </a:lnTo>
                  <a:lnTo>
                    <a:pt x="692" y="499"/>
                  </a:lnTo>
                  <a:lnTo>
                    <a:pt x="654" y="475"/>
                  </a:lnTo>
                  <a:cubicBezTo>
                    <a:pt x="648" y="470"/>
                    <a:pt x="640" y="465"/>
                    <a:pt x="632" y="462"/>
                  </a:cubicBezTo>
                  <a:lnTo>
                    <a:pt x="582" y="432"/>
                  </a:lnTo>
                  <a:lnTo>
                    <a:pt x="659" y="352"/>
                  </a:lnTo>
                  <a:close/>
                  <a:moveTo>
                    <a:pt x="446" y="564"/>
                  </a:moveTo>
                  <a:lnTo>
                    <a:pt x="455" y="581"/>
                  </a:lnTo>
                  <a:cubicBezTo>
                    <a:pt x="442" y="581"/>
                    <a:pt x="429" y="586"/>
                    <a:pt x="418" y="592"/>
                  </a:cubicBezTo>
                  <a:lnTo>
                    <a:pt x="446" y="564"/>
                  </a:lnTo>
                  <a:close/>
                  <a:moveTo>
                    <a:pt x="987" y="98"/>
                  </a:moveTo>
                  <a:cubicBezTo>
                    <a:pt x="1002" y="98"/>
                    <a:pt x="1020" y="109"/>
                    <a:pt x="1032" y="125"/>
                  </a:cubicBezTo>
                  <a:lnTo>
                    <a:pt x="1312" y="522"/>
                  </a:lnTo>
                  <a:cubicBezTo>
                    <a:pt x="1329" y="547"/>
                    <a:pt x="1328" y="578"/>
                    <a:pt x="1310" y="590"/>
                  </a:cubicBezTo>
                  <a:cubicBezTo>
                    <a:pt x="1306" y="593"/>
                    <a:pt x="1300" y="595"/>
                    <a:pt x="1293" y="595"/>
                  </a:cubicBezTo>
                  <a:cubicBezTo>
                    <a:pt x="1277" y="595"/>
                    <a:pt x="1258" y="585"/>
                    <a:pt x="1247" y="569"/>
                  </a:cubicBezTo>
                  <a:lnTo>
                    <a:pt x="966" y="170"/>
                  </a:lnTo>
                  <a:cubicBezTo>
                    <a:pt x="959" y="157"/>
                    <a:pt x="953" y="141"/>
                    <a:pt x="956" y="126"/>
                  </a:cubicBezTo>
                  <a:cubicBezTo>
                    <a:pt x="957" y="119"/>
                    <a:pt x="960" y="110"/>
                    <a:pt x="970" y="104"/>
                  </a:cubicBezTo>
                  <a:cubicBezTo>
                    <a:pt x="975" y="99"/>
                    <a:pt x="979" y="98"/>
                    <a:pt x="987" y="98"/>
                  </a:cubicBezTo>
                  <a:close/>
                  <a:moveTo>
                    <a:pt x="1005" y="46"/>
                  </a:moveTo>
                  <a:cubicBezTo>
                    <a:pt x="1031" y="46"/>
                    <a:pt x="1055" y="54"/>
                    <a:pt x="1072" y="73"/>
                  </a:cubicBezTo>
                  <a:lnTo>
                    <a:pt x="1418" y="418"/>
                  </a:lnTo>
                  <a:cubicBezTo>
                    <a:pt x="1453" y="454"/>
                    <a:pt x="1453" y="512"/>
                    <a:pt x="1416" y="549"/>
                  </a:cubicBezTo>
                  <a:lnTo>
                    <a:pt x="1350" y="615"/>
                  </a:lnTo>
                  <a:cubicBezTo>
                    <a:pt x="1375" y="584"/>
                    <a:pt x="1377" y="537"/>
                    <a:pt x="1350" y="499"/>
                  </a:cubicBezTo>
                  <a:lnTo>
                    <a:pt x="1071" y="100"/>
                  </a:lnTo>
                  <a:cubicBezTo>
                    <a:pt x="1050" y="72"/>
                    <a:pt x="1017" y="57"/>
                    <a:pt x="986" y="57"/>
                  </a:cubicBezTo>
                  <a:cubicBezTo>
                    <a:pt x="974" y="57"/>
                    <a:pt x="963" y="59"/>
                    <a:pt x="953" y="64"/>
                  </a:cubicBezTo>
                  <a:cubicBezTo>
                    <a:pt x="970" y="53"/>
                    <a:pt x="987" y="46"/>
                    <a:pt x="1005" y="46"/>
                  </a:cubicBezTo>
                  <a:close/>
                  <a:moveTo>
                    <a:pt x="865" y="444"/>
                  </a:moveTo>
                  <a:lnTo>
                    <a:pt x="893" y="462"/>
                  </a:lnTo>
                  <a:lnTo>
                    <a:pt x="1008" y="625"/>
                  </a:lnTo>
                  <a:lnTo>
                    <a:pt x="979" y="608"/>
                  </a:lnTo>
                  <a:lnTo>
                    <a:pt x="865" y="444"/>
                  </a:lnTo>
                  <a:close/>
                  <a:moveTo>
                    <a:pt x="534" y="476"/>
                  </a:moveTo>
                  <a:lnTo>
                    <a:pt x="534" y="476"/>
                  </a:lnTo>
                  <a:cubicBezTo>
                    <a:pt x="509" y="506"/>
                    <a:pt x="508" y="554"/>
                    <a:pt x="534" y="592"/>
                  </a:cubicBezTo>
                  <a:lnTo>
                    <a:pt x="559" y="628"/>
                  </a:lnTo>
                  <a:lnTo>
                    <a:pt x="519" y="605"/>
                  </a:lnTo>
                  <a:cubicBezTo>
                    <a:pt x="514" y="600"/>
                    <a:pt x="510" y="597"/>
                    <a:pt x="505" y="595"/>
                  </a:cubicBezTo>
                  <a:lnTo>
                    <a:pt x="450" y="560"/>
                  </a:lnTo>
                  <a:lnTo>
                    <a:pt x="534" y="476"/>
                  </a:lnTo>
                  <a:close/>
                  <a:moveTo>
                    <a:pt x="314" y="697"/>
                  </a:moveTo>
                  <a:lnTo>
                    <a:pt x="322" y="715"/>
                  </a:lnTo>
                  <a:cubicBezTo>
                    <a:pt x="308" y="715"/>
                    <a:pt x="297" y="718"/>
                    <a:pt x="286" y="726"/>
                  </a:cubicBezTo>
                  <a:lnTo>
                    <a:pt x="314" y="697"/>
                  </a:lnTo>
                  <a:close/>
                  <a:moveTo>
                    <a:pt x="856" y="231"/>
                  </a:moveTo>
                  <a:cubicBezTo>
                    <a:pt x="873" y="231"/>
                    <a:pt x="891" y="242"/>
                    <a:pt x="902" y="258"/>
                  </a:cubicBezTo>
                  <a:lnTo>
                    <a:pt x="1182" y="655"/>
                  </a:lnTo>
                  <a:cubicBezTo>
                    <a:pt x="1198" y="679"/>
                    <a:pt x="1197" y="711"/>
                    <a:pt x="1181" y="723"/>
                  </a:cubicBezTo>
                  <a:cubicBezTo>
                    <a:pt x="1175" y="726"/>
                    <a:pt x="1169" y="728"/>
                    <a:pt x="1162" y="728"/>
                  </a:cubicBezTo>
                  <a:cubicBezTo>
                    <a:pt x="1146" y="728"/>
                    <a:pt x="1128" y="719"/>
                    <a:pt x="1117" y="702"/>
                  </a:cubicBezTo>
                  <a:lnTo>
                    <a:pt x="836" y="304"/>
                  </a:lnTo>
                  <a:cubicBezTo>
                    <a:pt x="825" y="289"/>
                    <a:pt x="821" y="273"/>
                    <a:pt x="824" y="259"/>
                  </a:cubicBezTo>
                  <a:cubicBezTo>
                    <a:pt x="825" y="252"/>
                    <a:pt x="828" y="243"/>
                    <a:pt x="838" y="236"/>
                  </a:cubicBezTo>
                  <a:cubicBezTo>
                    <a:pt x="843" y="232"/>
                    <a:pt x="847" y="231"/>
                    <a:pt x="856" y="231"/>
                  </a:cubicBezTo>
                  <a:close/>
                  <a:moveTo>
                    <a:pt x="1176" y="569"/>
                  </a:moveTo>
                  <a:lnTo>
                    <a:pt x="1204" y="586"/>
                  </a:lnTo>
                  <a:lnTo>
                    <a:pt x="1212" y="597"/>
                  </a:lnTo>
                  <a:cubicBezTo>
                    <a:pt x="1231" y="627"/>
                    <a:pt x="1263" y="644"/>
                    <a:pt x="1294" y="644"/>
                  </a:cubicBezTo>
                  <a:cubicBezTo>
                    <a:pt x="1309" y="644"/>
                    <a:pt x="1324" y="639"/>
                    <a:pt x="1336" y="632"/>
                  </a:cubicBezTo>
                  <a:lnTo>
                    <a:pt x="1336" y="632"/>
                  </a:lnTo>
                  <a:lnTo>
                    <a:pt x="1220" y="747"/>
                  </a:lnTo>
                  <a:cubicBezTo>
                    <a:pt x="1245" y="716"/>
                    <a:pt x="1246" y="669"/>
                    <a:pt x="1220" y="631"/>
                  </a:cubicBezTo>
                  <a:lnTo>
                    <a:pt x="1176" y="569"/>
                  </a:lnTo>
                  <a:close/>
                  <a:moveTo>
                    <a:pt x="730" y="575"/>
                  </a:moveTo>
                  <a:lnTo>
                    <a:pt x="759" y="592"/>
                  </a:lnTo>
                  <a:lnTo>
                    <a:pt x="873" y="755"/>
                  </a:lnTo>
                  <a:lnTo>
                    <a:pt x="873" y="755"/>
                  </a:lnTo>
                  <a:lnTo>
                    <a:pt x="846" y="738"/>
                  </a:lnTo>
                  <a:lnTo>
                    <a:pt x="730" y="575"/>
                  </a:lnTo>
                  <a:close/>
                  <a:moveTo>
                    <a:pt x="395" y="616"/>
                  </a:moveTo>
                  <a:cubicBezTo>
                    <a:pt x="390" y="626"/>
                    <a:pt x="385" y="634"/>
                    <a:pt x="384" y="645"/>
                  </a:cubicBezTo>
                  <a:cubicBezTo>
                    <a:pt x="379" y="671"/>
                    <a:pt x="386" y="700"/>
                    <a:pt x="403" y="724"/>
                  </a:cubicBezTo>
                  <a:lnTo>
                    <a:pt x="429" y="761"/>
                  </a:lnTo>
                  <a:lnTo>
                    <a:pt x="391" y="737"/>
                  </a:lnTo>
                  <a:cubicBezTo>
                    <a:pt x="384" y="732"/>
                    <a:pt x="376" y="728"/>
                    <a:pt x="370" y="724"/>
                  </a:cubicBezTo>
                  <a:lnTo>
                    <a:pt x="319" y="694"/>
                  </a:lnTo>
                  <a:lnTo>
                    <a:pt x="395" y="616"/>
                  </a:lnTo>
                  <a:close/>
                  <a:moveTo>
                    <a:pt x="182" y="829"/>
                  </a:moveTo>
                  <a:lnTo>
                    <a:pt x="191" y="847"/>
                  </a:lnTo>
                  <a:cubicBezTo>
                    <a:pt x="179" y="847"/>
                    <a:pt x="166" y="850"/>
                    <a:pt x="156" y="858"/>
                  </a:cubicBezTo>
                  <a:lnTo>
                    <a:pt x="182" y="829"/>
                  </a:lnTo>
                  <a:close/>
                  <a:moveTo>
                    <a:pt x="724" y="362"/>
                  </a:moveTo>
                  <a:cubicBezTo>
                    <a:pt x="741" y="362"/>
                    <a:pt x="759" y="373"/>
                    <a:pt x="770" y="388"/>
                  </a:cubicBezTo>
                  <a:lnTo>
                    <a:pt x="1051" y="786"/>
                  </a:lnTo>
                  <a:cubicBezTo>
                    <a:pt x="1060" y="800"/>
                    <a:pt x="1066" y="816"/>
                    <a:pt x="1062" y="831"/>
                  </a:cubicBezTo>
                  <a:cubicBezTo>
                    <a:pt x="1061" y="838"/>
                    <a:pt x="1058" y="847"/>
                    <a:pt x="1050" y="853"/>
                  </a:cubicBezTo>
                  <a:cubicBezTo>
                    <a:pt x="1045" y="857"/>
                    <a:pt x="1039" y="858"/>
                    <a:pt x="1033" y="858"/>
                  </a:cubicBezTo>
                  <a:cubicBezTo>
                    <a:pt x="1016" y="858"/>
                    <a:pt x="998" y="848"/>
                    <a:pt x="987" y="832"/>
                  </a:cubicBezTo>
                  <a:lnTo>
                    <a:pt x="704" y="436"/>
                  </a:lnTo>
                  <a:cubicBezTo>
                    <a:pt x="694" y="421"/>
                    <a:pt x="689" y="404"/>
                    <a:pt x="692" y="389"/>
                  </a:cubicBezTo>
                  <a:cubicBezTo>
                    <a:pt x="693" y="383"/>
                    <a:pt x="697" y="374"/>
                    <a:pt x="706" y="367"/>
                  </a:cubicBezTo>
                  <a:cubicBezTo>
                    <a:pt x="711" y="363"/>
                    <a:pt x="715" y="362"/>
                    <a:pt x="724" y="362"/>
                  </a:cubicBezTo>
                  <a:close/>
                  <a:moveTo>
                    <a:pt x="1045" y="703"/>
                  </a:moveTo>
                  <a:lnTo>
                    <a:pt x="1072" y="721"/>
                  </a:lnTo>
                  <a:lnTo>
                    <a:pt x="1078" y="729"/>
                  </a:lnTo>
                  <a:cubicBezTo>
                    <a:pt x="1098" y="758"/>
                    <a:pt x="1130" y="775"/>
                    <a:pt x="1162" y="775"/>
                  </a:cubicBezTo>
                  <a:cubicBezTo>
                    <a:pt x="1176" y="775"/>
                    <a:pt x="1190" y="771"/>
                    <a:pt x="1203" y="764"/>
                  </a:cubicBezTo>
                  <a:lnTo>
                    <a:pt x="1203" y="764"/>
                  </a:lnTo>
                  <a:lnTo>
                    <a:pt x="1096" y="870"/>
                  </a:lnTo>
                  <a:cubicBezTo>
                    <a:pt x="1101" y="861"/>
                    <a:pt x="1105" y="852"/>
                    <a:pt x="1107" y="842"/>
                  </a:cubicBezTo>
                  <a:cubicBezTo>
                    <a:pt x="1110" y="815"/>
                    <a:pt x="1104" y="786"/>
                    <a:pt x="1087" y="763"/>
                  </a:cubicBezTo>
                  <a:lnTo>
                    <a:pt x="1045" y="703"/>
                  </a:lnTo>
                  <a:close/>
                  <a:moveTo>
                    <a:pt x="598" y="706"/>
                  </a:moveTo>
                  <a:lnTo>
                    <a:pt x="627" y="723"/>
                  </a:lnTo>
                  <a:lnTo>
                    <a:pt x="741" y="886"/>
                  </a:lnTo>
                  <a:lnTo>
                    <a:pt x="741" y="886"/>
                  </a:lnTo>
                  <a:lnTo>
                    <a:pt x="713" y="869"/>
                  </a:lnTo>
                  <a:lnTo>
                    <a:pt x="598" y="706"/>
                  </a:lnTo>
                  <a:close/>
                  <a:moveTo>
                    <a:pt x="272" y="740"/>
                  </a:moveTo>
                  <a:cubicBezTo>
                    <a:pt x="261" y="753"/>
                    <a:pt x="253" y="769"/>
                    <a:pt x="250" y="787"/>
                  </a:cubicBezTo>
                  <a:cubicBezTo>
                    <a:pt x="249" y="811"/>
                    <a:pt x="256" y="837"/>
                    <a:pt x="270" y="858"/>
                  </a:cubicBezTo>
                  <a:lnTo>
                    <a:pt x="296" y="892"/>
                  </a:lnTo>
                  <a:lnTo>
                    <a:pt x="258" y="869"/>
                  </a:lnTo>
                  <a:cubicBezTo>
                    <a:pt x="250" y="864"/>
                    <a:pt x="244" y="860"/>
                    <a:pt x="237" y="856"/>
                  </a:cubicBezTo>
                  <a:lnTo>
                    <a:pt x="185" y="824"/>
                  </a:lnTo>
                  <a:lnTo>
                    <a:pt x="272" y="740"/>
                  </a:lnTo>
                  <a:close/>
                  <a:moveTo>
                    <a:pt x="592" y="495"/>
                  </a:moveTo>
                  <a:cubicBezTo>
                    <a:pt x="609" y="495"/>
                    <a:pt x="627" y="505"/>
                    <a:pt x="639" y="521"/>
                  </a:cubicBezTo>
                  <a:lnTo>
                    <a:pt x="919" y="919"/>
                  </a:lnTo>
                  <a:cubicBezTo>
                    <a:pt x="929" y="934"/>
                    <a:pt x="934" y="949"/>
                    <a:pt x="931" y="965"/>
                  </a:cubicBezTo>
                  <a:cubicBezTo>
                    <a:pt x="930" y="972"/>
                    <a:pt x="926" y="981"/>
                    <a:pt x="918" y="987"/>
                  </a:cubicBezTo>
                  <a:cubicBezTo>
                    <a:pt x="913" y="991"/>
                    <a:pt x="907" y="993"/>
                    <a:pt x="900" y="993"/>
                  </a:cubicBezTo>
                  <a:cubicBezTo>
                    <a:pt x="884" y="993"/>
                    <a:pt x="866" y="983"/>
                    <a:pt x="855" y="966"/>
                  </a:cubicBezTo>
                  <a:lnTo>
                    <a:pt x="572" y="568"/>
                  </a:lnTo>
                  <a:cubicBezTo>
                    <a:pt x="555" y="543"/>
                    <a:pt x="556" y="512"/>
                    <a:pt x="574" y="500"/>
                  </a:cubicBezTo>
                  <a:cubicBezTo>
                    <a:pt x="579" y="496"/>
                    <a:pt x="584" y="495"/>
                    <a:pt x="592" y="495"/>
                  </a:cubicBezTo>
                  <a:close/>
                  <a:moveTo>
                    <a:pt x="913" y="833"/>
                  </a:moveTo>
                  <a:lnTo>
                    <a:pt x="940" y="850"/>
                  </a:lnTo>
                  <a:lnTo>
                    <a:pt x="949" y="861"/>
                  </a:lnTo>
                  <a:cubicBezTo>
                    <a:pt x="968" y="890"/>
                    <a:pt x="1001" y="907"/>
                    <a:pt x="1031" y="907"/>
                  </a:cubicBezTo>
                  <a:cubicBezTo>
                    <a:pt x="1046" y="907"/>
                    <a:pt x="1060" y="903"/>
                    <a:pt x="1072" y="896"/>
                  </a:cubicBezTo>
                  <a:lnTo>
                    <a:pt x="1072" y="896"/>
                  </a:lnTo>
                  <a:lnTo>
                    <a:pt x="964" y="1002"/>
                  </a:lnTo>
                  <a:cubicBezTo>
                    <a:pt x="970" y="993"/>
                    <a:pt x="973" y="984"/>
                    <a:pt x="975" y="974"/>
                  </a:cubicBezTo>
                  <a:cubicBezTo>
                    <a:pt x="979" y="947"/>
                    <a:pt x="972" y="918"/>
                    <a:pt x="955" y="895"/>
                  </a:cubicBezTo>
                  <a:lnTo>
                    <a:pt x="913" y="833"/>
                  </a:lnTo>
                  <a:close/>
                  <a:moveTo>
                    <a:pt x="469" y="839"/>
                  </a:moveTo>
                  <a:lnTo>
                    <a:pt x="496" y="856"/>
                  </a:lnTo>
                  <a:lnTo>
                    <a:pt x="611" y="1019"/>
                  </a:lnTo>
                  <a:lnTo>
                    <a:pt x="583" y="1002"/>
                  </a:lnTo>
                  <a:lnTo>
                    <a:pt x="469" y="839"/>
                  </a:lnTo>
                  <a:close/>
                  <a:moveTo>
                    <a:pt x="460" y="627"/>
                  </a:moveTo>
                  <a:cubicBezTo>
                    <a:pt x="477" y="627"/>
                    <a:pt x="495" y="637"/>
                    <a:pt x="507" y="653"/>
                  </a:cubicBezTo>
                  <a:lnTo>
                    <a:pt x="786" y="1051"/>
                  </a:lnTo>
                  <a:cubicBezTo>
                    <a:pt x="803" y="1075"/>
                    <a:pt x="802" y="1107"/>
                    <a:pt x="785" y="1118"/>
                  </a:cubicBezTo>
                  <a:cubicBezTo>
                    <a:pt x="780" y="1121"/>
                    <a:pt x="774" y="1123"/>
                    <a:pt x="768" y="1123"/>
                  </a:cubicBezTo>
                  <a:cubicBezTo>
                    <a:pt x="752" y="1123"/>
                    <a:pt x="733" y="1113"/>
                    <a:pt x="722" y="1096"/>
                  </a:cubicBezTo>
                  <a:lnTo>
                    <a:pt x="440" y="699"/>
                  </a:lnTo>
                  <a:cubicBezTo>
                    <a:pt x="431" y="686"/>
                    <a:pt x="425" y="669"/>
                    <a:pt x="429" y="654"/>
                  </a:cubicBezTo>
                  <a:cubicBezTo>
                    <a:pt x="430" y="648"/>
                    <a:pt x="433" y="638"/>
                    <a:pt x="442" y="632"/>
                  </a:cubicBezTo>
                  <a:cubicBezTo>
                    <a:pt x="448" y="628"/>
                    <a:pt x="452" y="627"/>
                    <a:pt x="460" y="627"/>
                  </a:cubicBezTo>
                  <a:close/>
                  <a:moveTo>
                    <a:pt x="780" y="964"/>
                  </a:moveTo>
                  <a:lnTo>
                    <a:pt x="806" y="980"/>
                  </a:lnTo>
                  <a:lnTo>
                    <a:pt x="814" y="992"/>
                  </a:lnTo>
                  <a:cubicBezTo>
                    <a:pt x="834" y="1021"/>
                    <a:pt x="865" y="1038"/>
                    <a:pt x="897" y="1038"/>
                  </a:cubicBezTo>
                  <a:cubicBezTo>
                    <a:pt x="912" y="1038"/>
                    <a:pt x="925" y="1034"/>
                    <a:pt x="938" y="1026"/>
                  </a:cubicBezTo>
                  <a:lnTo>
                    <a:pt x="938" y="1026"/>
                  </a:lnTo>
                  <a:lnTo>
                    <a:pt x="823" y="1142"/>
                  </a:lnTo>
                  <a:cubicBezTo>
                    <a:pt x="847" y="1112"/>
                    <a:pt x="849" y="1064"/>
                    <a:pt x="823" y="1026"/>
                  </a:cubicBezTo>
                  <a:lnTo>
                    <a:pt x="780" y="964"/>
                  </a:lnTo>
                  <a:close/>
                  <a:moveTo>
                    <a:pt x="337" y="970"/>
                  </a:moveTo>
                  <a:lnTo>
                    <a:pt x="363" y="986"/>
                  </a:lnTo>
                  <a:lnTo>
                    <a:pt x="477" y="1150"/>
                  </a:lnTo>
                  <a:lnTo>
                    <a:pt x="451" y="1134"/>
                  </a:lnTo>
                  <a:lnTo>
                    <a:pt x="337" y="970"/>
                  </a:lnTo>
                  <a:close/>
                  <a:moveTo>
                    <a:pt x="328" y="758"/>
                  </a:moveTo>
                  <a:cubicBezTo>
                    <a:pt x="345" y="758"/>
                    <a:pt x="363" y="769"/>
                    <a:pt x="375" y="785"/>
                  </a:cubicBezTo>
                  <a:lnTo>
                    <a:pt x="654" y="1182"/>
                  </a:lnTo>
                  <a:cubicBezTo>
                    <a:pt x="671" y="1207"/>
                    <a:pt x="670" y="1238"/>
                    <a:pt x="653" y="1250"/>
                  </a:cubicBezTo>
                  <a:cubicBezTo>
                    <a:pt x="648" y="1253"/>
                    <a:pt x="642" y="1255"/>
                    <a:pt x="636" y="1255"/>
                  </a:cubicBezTo>
                  <a:cubicBezTo>
                    <a:pt x="620" y="1255"/>
                    <a:pt x="601" y="1245"/>
                    <a:pt x="590" y="1229"/>
                  </a:cubicBezTo>
                  <a:lnTo>
                    <a:pt x="308" y="831"/>
                  </a:lnTo>
                  <a:cubicBezTo>
                    <a:pt x="299" y="819"/>
                    <a:pt x="296" y="803"/>
                    <a:pt x="297" y="790"/>
                  </a:cubicBezTo>
                  <a:cubicBezTo>
                    <a:pt x="298" y="779"/>
                    <a:pt x="302" y="769"/>
                    <a:pt x="311" y="764"/>
                  </a:cubicBezTo>
                  <a:cubicBezTo>
                    <a:pt x="316" y="760"/>
                    <a:pt x="320" y="758"/>
                    <a:pt x="328" y="758"/>
                  </a:cubicBezTo>
                  <a:close/>
                  <a:moveTo>
                    <a:pt x="650" y="1097"/>
                  </a:moveTo>
                  <a:lnTo>
                    <a:pt x="678" y="1114"/>
                  </a:lnTo>
                  <a:lnTo>
                    <a:pt x="686" y="1124"/>
                  </a:lnTo>
                  <a:cubicBezTo>
                    <a:pt x="706" y="1154"/>
                    <a:pt x="738" y="1171"/>
                    <a:pt x="768" y="1171"/>
                  </a:cubicBezTo>
                  <a:cubicBezTo>
                    <a:pt x="783" y="1171"/>
                    <a:pt x="798" y="1167"/>
                    <a:pt x="809" y="1159"/>
                  </a:cubicBezTo>
                  <a:lnTo>
                    <a:pt x="809" y="1159"/>
                  </a:lnTo>
                  <a:lnTo>
                    <a:pt x="692" y="1274"/>
                  </a:lnTo>
                  <a:cubicBezTo>
                    <a:pt x="718" y="1244"/>
                    <a:pt x="719" y="1196"/>
                    <a:pt x="692" y="1158"/>
                  </a:cubicBezTo>
                  <a:lnTo>
                    <a:pt x="650" y="1097"/>
                  </a:lnTo>
                  <a:close/>
                  <a:moveTo>
                    <a:pt x="196" y="890"/>
                  </a:moveTo>
                  <a:cubicBezTo>
                    <a:pt x="212" y="890"/>
                    <a:pt x="231" y="900"/>
                    <a:pt x="243" y="917"/>
                  </a:cubicBezTo>
                  <a:lnTo>
                    <a:pt x="523" y="1314"/>
                  </a:lnTo>
                  <a:cubicBezTo>
                    <a:pt x="539" y="1339"/>
                    <a:pt x="538" y="1370"/>
                    <a:pt x="521" y="1382"/>
                  </a:cubicBezTo>
                  <a:cubicBezTo>
                    <a:pt x="516" y="1385"/>
                    <a:pt x="510" y="1387"/>
                    <a:pt x="504" y="1387"/>
                  </a:cubicBezTo>
                  <a:cubicBezTo>
                    <a:pt x="488" y="1387"/>
                    <a:pt x="469" y="1377"/>
                    <a:pt x="456" y="1361"/>
                  </a:cubicBezTo>
                  <a:lnTo>
                    <a:pt x="177" y="963"/>
                  </a:lnTo>
                  <a:cubicBezTo>
                    <a:pt x="167" y="948"/>
                    <a:pt x="162" y="932"/>
                    <a:pt x="165" y="918"/>
                  </a:cubicBezTo>
                  <a:cubicBezTo>
                    <a:pt x="166" y="911"/>
                    <a:pt x="169" y="902"/>
                    <a:pt x="179" y="896"/>
                  </a:cubicBezTo>
                  <a:cubicBezTo>
                    <a:pt x="184" y="891"/>
                    <a:pt x="188" y="890"/>
                    <a:pt x="196" y="890"/>
                  </a:cubicBezTo>
                  <a:close/>
                  <a:moveTo>
                    <a:pt x="516" y="1229"/>
                  </a:moveTo>
                  <a:lnTo>
                    <a:pt x="543" y="1245"/>
                  </a:lnTo>
                  <a:lnTo>
                    <a:pt x="550" y="1256"/>
                  </a:lnTo>
                  <a:cubicBezTo>
                    <a:pt x="570" y="1286"/>
                    <a:pt x="602" y="1303"/>
                    <a:pt x="633" y="1303"/>
                  </a:cubicBezTo>
                  <a:cubicBezTo>
                    <a:pt x="648" y="1303"/>
                    <a:pt x="662" y="1298"/>
                    <a:pt x="674" y="1291"/>
                  </a:cubicBezTo>
                  <a:lnTo>
                    <a:pt x="674" y="1291"/>
                  </a:lnTo>
                  <a:lnTo>
                    <a:pt x="560" y="1404"/>
                  </a:lnTo>
                  <a:cubicBezTo>
                    <a:pt x="584" y="1374"/>
                    <a:pt x="586" y="1327"/>
                    <a:pt x="559" y="1290"/>
                  </a:cubicBezTo>
                  <a:lnTo>
                    <a:pt x="516" y="1229"/>
                  </a:lnTo>
                  <a:close/>
                  <a:moveTo>
                    <a:pt x="132" y="880"/>
                  </a:moveTo>
                  <a:lnTo>
                    <a:pt x="132" y="880"/>
                  </a:lnTo>
                  <a:cubicBezTo>
                    <a:pt x="127" y="889"/>
                    <a:pt x="123" y="898"/>
                    <a:pt x="122" y="908"/>
                  </a:cubicBezTo>
                  <a:cubicBezTo>
                    <a:pt x="116" y="935"/>
                    <a:pt x="124" y="964"/>
                    <a:pt x="140" y="987"/>
                  </a:cubicBezTo>
                  <a:lnTo>
                    <a:pt x="420" y="1386"/>
                  </a:lnTo>
                  <a:cubicBezTo>
                    <a:pt x="440" y="1414"/>
                    <a:pt x="472" y="1432"/>
                    <a:pt x="504" y="1432"/>
                  </a:cubicBezTo>
                  <a:cubicBezTo>
                    <a:pt x="513" y="1432"/>
                    <a:pt x="520" y="1430"/>
                    <a:pt x="529" y="1428"/>
                  </a:cubicBezTo>
                  <a:lnTo>
                    <a:pt x="529" y="1428"/>
                  </a:lnTo>
                  <a:cubicBezTo>
                    <a:pt x="514" y="1435"/>
                    <a:pt x="498" y="1439"/>
                    <a:pt x="482" y="1439"/>
                  </a:cubicBezTo>
                  <a:cubicBezTo>
                    <a:pt x="459" y="1439"/>
                    <a:pt x="436" y="1431"/>
                    <a:pt x="419" y="1414"/>
                  </a:cubicBezTo>
                  <a:lnTo>
                    <a:pt x="74" y="1070"/>
                  </a:lnTo>
                  <a:cubicBezTo>
                    <a:pt x="56" y="1053"/>
                    <a:pt x="46" y="1028"/>
                    <a:pt x="46" y="1003"/>
                  </a:cubicBezTo>
                  <a:cubicBezTo>
                    <a:pt x="46" y="979"/>
                    <a:pt x="55" y="955"/>
                    <a:pt x="74" y="938"/>
                  </a:cubicBezTo>
                  <a:lnTo>
                    <a:pt x="132" y="880"/>
                  </a:lnTo>
                  <a:close/>
                  <a:moveTo>
                    <a:pt x="1005" y="1"/>
                  </a:moveTo>
                  <a:cubicBezTo>
                    <a:pt x="970" y="1"/>
                    <a:pt x="934" y="14"/>
                    <a:pt x="907" y="40"/>
                  </a:cubicBezTo>
                  <a:lnTo>
                    <a:pt x="42" y="906"/>
                  </a:lnTo>
                  <a:cubicBezTo>
                    <a:pt x="15" y="932"/>
                    <a:pt x="0" y="966"/>
                    <a:pt x="0" y="1003"/>
                  </a:cubicBezTo>
                  <a:cubicBezTo>
                    <a:pt x="0" y="1040"/>
                    <a:pt x="15" y="1076"/>
                    <a:pt x="42" y="1102"/>
                  </a:cubicBezTo>
                  <a:lnTo>
                    <a:pt x="386" y="1448"/>
                  </a:lnTo>
                  <a:cubicBezTo>
                    <a:pt x="413" y="1475"/>
                    <a:pt x="448" y="1488"/>
                    <a:pt x="485" y="1488"/>
                  </a:cubicBezTo>
                  <a:cubicBezTo>
                    <a:pt x="521" y="1488"/>
                    <a:pt x="556" y="1475"/>
                    <a:pt x="582" y="1448"/>
                  </a:cubicBezTo>
                  <a:lnTo>
                    <a:pt x="1447" y="581"/>
                  </a:lnTo>
                  <a:cubicBezTo>
                    <a:pt x="1502" y="528"/>
                    <a:pt x="1502" y="439"/>
                    <a:pt x="1447" y="385"/>
                  </a:cubicBezTo>
                  <a:lnTo>
                    <a:pt x="1104" y="40"/>
                  </a:lnTo>
                  <a:cubicBezTo>
                    <a:pt x="1077" y="14"/>
                    <a:pt x="1041" y="1"/>
                    <a:pt x="100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4381805" y="5435262"/>
              <a:ext cx="68319" cy="67593"/>
            </a:xfrm>
            <a:custGeom>
              <a:avLst/>
              <a:gdLst/>
              <a:ahLst/>
              <a:cxnLst/>
              <a:rect l="l" t="t" r="r" b="b"/>
              <a:pathLst>
                <a:path w="1505" h="1489" extrusionOk="0">
                  <a:moveTo>
                    <a:pt x="562" y="82"/>
                  </a:moveTo>
                  <a:lnTo>
                    <a:pt x="678" y="198"/>
                  </a:lnTo>
                  <a:cubicBezTo>
                    <a:pt x="666" y="190"/>
                    <a:pt x="652" y="186"/>
                    <a:pt x="637" y="186"/>
                  </a:cubicBezTo>
                  <a:cubicBezTo>
                    <a:pt x="607" y="186"/>
                    <a:pt x="574" y="202"/>
                    <a:pt x="553" y="231"/>
                  </a:cubicBezTo>
                  <a:lnTo>
                    <a:pt x="546" y="241"/>
                  </a:lnTo>
                  <a:lnTo>
                    <a:pt x="517" y="258"/>
                  </a:lnTo>
                  <a:lnTo>
                    <a:pt x="517" y="258"/>
                  </a:lnTo>
                  <a:lnTo>
                    <a:pt x="561" y="198"/>
                  </a:lnTo>
                  <a:cubicBezTo>
                    <a:pt x="589" y="160"/>
                    <a:pt x="586" y="111"/>
                    <a:pt x="562" y="82"/>
                  </a:cubicBezTo>
                  <a:close/>
                  <a:moveTo>
                    <a:pt x="694" y="214"/>
                  </a:moveTo>
                  <a:lnTo>
                    <a:pt x="810" y="330"/>
                  </a:lnTo>
                  <a:cubicBezTo>
                    <a:pt x="798" y="322"/>
                    <a:pt x="784" y="318"/>
                    <a:pt x="769" y="318"/>
                  </a:cubicBezTo>
                  <a:cubicBezTo>
                    <a:pt x="739" y="318"/>
                    <a:pt x="705" y="334"/>
                    <a:pt x="685" y="363"/>
                  </a:cubicBezTo>
                  <a:lnTo>
                    <a:pt x="677" y="374"/>
                  </a:lnTo>
                  <a:lnTo>
                    <a:pt x="651" y="390"/>
                  </a:lnTo>
                  <a:lnTo>
                    <a:pt x="693" y="330"/>
                  </a:lnTo>
                  <a:cubicBezTo>
                    <a:pt x="720" y="292"/>
                    <a:pt x="717" y="244"/>
                    <a:pt x="694" y="214"/>
                  </a:cubicBezTo>
                  <a:close/>
                  <a:moveTo>
                    <a:pt x="479" y="336"/>
                  </a:moveTo>
                  <a:lnTo>
                    <a:pt x="365" y="499"/>
                  </a:lnTo>
                  <a:lnTo>
                    <a:pt x="339" y="515"/>
                  </a:lnTo>
                  <a:lnTo>
                    <a:pt x="453" y="352"/>
                  </a:lnTo>
                  <a:lnTo>
                    <a:pt x="479" y="336"/>
                  </a:lnTo>
                  <a:close/>
                  <a:moveTo>
                    <a:pt x="826" y="344"/>
                  </a:moveTo>
                  <a:lnTo>
                    <a:pt x="942" y="462"/>
                  </a:lnTo>
                  <a:cubicBezTo>
                    <a:pt x="930" y="454"/>
                    <a:pt x="916" y="450"/>
                    <a:pt x="901" y="450"/>
                  </a:cubicBezTo>
                  <a:cubicBezTo>
                    <a:pt x="870" y="450"/>
                    <a:pt x="837" y="466"/>
                    <a:pt x="817" y="494"/>
                  </a:cubicBezTo>
                  <a:lnTo>
                    <a:pt x="809" y="506"/>
                  </a:lnTo>
                  <a:lnTo>
                    <a:pt x="783" y="522"/>
                  </a:lnTo>
                  <a:lnTo>
                    <a:pt x="826" y="460"/>
                  </a:lnTo>
                  <a:cubicBezTo>
                    <a:pt x="854" y="421"/>
                    <a:pt x="851" y="373"/>
                    <a:pt x="826" y="344"/>
                  </a:cubicBezTo>
                  <a:close/>
                  <a:moveTo>
                    <a:pt x="507" y="100"/>
                  </a:moveTo>
                  <a:cubicBezTo>
                    <a:pt x="514" y="100"/>
                    <a:pt x="520" y="102"/>
                    <a:pt x="525" y="105"/>
                  </a:cubicBezTo>
                  <a:cubicBezTo>
                    <a:pt x="541" y="119"/>
                    <a:pt x="542" y="148"/>
                    <a:pt x="526" y="173"/>
                  </a:cubicBezTo>
                  <a:lnTo>
                    <a:pt x="245" y="571"/>
                  </a:lnTo>
                  <a:cubicBezTo>
                    <a:pt x="233" y="588"/>
                    <a:pt x="215" y="598"/>
                    <a:pt x="199" y="598"/>
                  </a:cubicBezTo>
                  <a:cubicBezTo>
                    <a:pt x="193" y="598"/>
                    <a:pt x="187" y="596"/>
                    <a:pt x="182" y="592"/>
                  </a:cubicBezTo>
                  <a:cubicBezTo>
                    <a:pt x="165" y="580"/>
                    <a:pt x="163" y="548"/>
                    <a:pt x="181" y="525"/>
                  </a:cubicBezTo>
                  <a:lnTo>
                    <a:pt x="461" y="126"/>
                  </a:lnTo>
                  <a:cubicBezTo>
                    <a:pt x="473" y="109"/>
                    <a:pt x="490" y="100"/>
                    <a:pt x="507" y="100"/>
                  </a:cubicBezTo>
                  <a:close/>
                  <a:moveTo>
                    <a:pt x="488" y="45"/>
                  </a:moveTo>
                  <a:cubicBezTo>
                    <a:pt x="508" y="45"/>
                    <a:pt x="525" y="51"/>
                    <a:pt x="539" y="63"/>
                  </a:cubicBezTo>
                  <a:cubicBezTo>
                    <a:pt x="529" y="58"/>
                    <a:pt x="518" y="56"/>
                    <a:pt x="506" y="56"/>
                  </a:cubicBezTo>
                  <a:cubicBezTo>
                    <a:pt x="475" y="56"/>
                    <a:pt x="442" y="72"/>
                    <a:pt x="421" y="100"/>
                  </a:cubicBezTo>
                  <a:lnTo>
                    <a:pt x="141" y="498"/>
                  </a:lnTo>
                  <a:cubicBezTo>
                    <a:pt x="114" y="536"/>
                    <a:pt x="115" y="584"/>
                    <a:pt x="141" y="614"/>
                  </a:cubicBezTo>
                  <a:lnTo>
                    <a:pt x="76" y="549"/>
                  </a:lnTo>
                  <a:cubicBezTo>
                    <a:pt x="59" y="532"/>
                    <a:pt x="49" y="509"/>
                    <a:pt x="49" y="484"/>
                  </a:cubicBezTo>
                  <a:cubicBezTo>
                    <a:pt x="49" y="458"/>
                    <a:pt x="57" y="435"/>
                    <a:pt x="76" y="418"/>
                  </a:cubicBezTo>
                  <a:lnTo>
                    <a:pt x="421" y="72"/>
                  </a:lnTo>
                  <a:cubicBezTo>
                    <a:pt x="439" y="56"/>
                    <a:pt x="462" y="45"/>
                    <a:pt x="488" y="45"/>
                  </a:cubicBezTo>
                  <a:close/>
                  <a:moveTo>
                    <a:pt x="611" y="468"/>
                  </a:moveTo>
                  <a:lnTo>
                    <a:pt x="497" y="631"/>
                  </a:lnTo>
                  <a:lnTo>
                    <a:pt x="469" y="648"/>
                  </a:lnTo>
                  <a:lnTo>
                    <a:pt x="584" y="485"/>
                  </a:lnTo>
                  <a:lnTo>
                    <a:pt x="611" y="468"/>
                  </a:lnTo>
                  <a:close/>
                  <a:moveTo>
                    <a:pt x="964" y="485"/>
                  </a:moveTo>
                  <a:lnTo>
                    <a:pt x="1074" y="593"/>
                  </a:lnTo>
                  <a:cubicBezTo>
                    <a:pt x="1062" y="585"/>
                    <a:pt x="1048" y="582"/>
                    <a:pt x="1033" y="582"/>
                  </a:cubicBezTo>
                  <a:cubicBezTo>
                    <a:pt x="1002" y="582"/>
                    <a:pt x="969" y="598"/>
                    <a:pt x="948" y="626"/>
                  </a:cubicBezTo>
                  <a:lnTo>
                    <a:pt x="941" y="637"/>
                  </a:lnTo>
                  <a:lnTo>
                    <a:pt x="913" y="653"/>
                  </a:lnTo>
                  <a:lnTo>
                    <a:pt x="955" y="593"/>
                  </a:lnTo>
                  <a:cubicBezTo>
                    <a:pt x="973" y="569"/>
                    <a:pt x="979" y="541"/>
                    <a:pt x="975" y="514"/>
                  </a:cubicBezTo>
                  <a:cubicBezTo>
                    <a:pt x="974" y="504"/>
                    <a:pt x="970" y="494"/>
                    <a:pt x="964" y="485"/>
                  </a:cubicBezTo>
                  <a:close/>
                  <a:moveTo>
                    <a:pt x="158" y="631"/>
                  </a:moveTo>
                  <a:lnTo>
                    <a:pt x="158" y="631"/>
                  </a:lnTo>
                  <a:cubicBezTo>
                    <a:pt x="167" y="637"/>
                    <a:pt x="179" y="641"/>
                    <a:pt x="192" y="642"/>
                  </a:cubicBezTo>
                  <a:lnTo>
                    <a:pt x="184" y="658"/>
                  </a:lnTo>
                  <a:lnTo>
                    <a:pt x="158" y="631"/>
                  </a:lnTo>
                  <a:close/>
                  <a:moveTo>
                    <a:pt x="637" y="232"/>
                  </a:moveTo>
                  <a:cubicBezTo>
                    <a:pt x="644" y="232"/>
                    <a:pt x="651" y="234"/>
                    <a:pt x="656" y="237"/>
                  </a:cubicBezTo>
                  <a:cubicBezTo>
                    <a:pt x="673" y="249"/>
                    <a:pt x="674" y="280"/>
                    <a:pt x="657" y="304"/>
                  </a:cubicBezTo>
                  <a:lnTo>
                    <a:pt x="375" y="703"/>
                  </a:lnTo>
                  <a:cubicBezTo>
                    <a:pt x="363" y="719"/>
                    <a:pt x="345" y="730"/>
                    <a:pt x="330" y="730"/>
                  </a:cubicBezTo>
                  <a:cubicBezTo>
                    <a:pt x="323" y="730"/>
                    <a:pt x="317" y="728"/>
                    <a:pt x="313" y="724"/>
                  </a:cubicBezTo>
                  <a:cubicBezTo>
                    <a:pt x="304" y="719"/>
                    <a:pt x="299" y="708"/>
                    <a:pt x="299" y="698"/>
                  </a:cubicBezTo>
                  <a:cubicBezTo>
                    <a:pt x="298" y="684"/>
                    <a:pt x="303" y="669"/>
                    <a:pt x="310" y="657"/>
                  </a:cubicBezTo>
                  <a:lnTo>
                    <a:pt x="591" y="258"/>
                  </a:lnTo>
                  <a:cubicBezTo>
                    <a:pt x="604" y="241"/>
                    <a:pt x="620" y="232"/>
                    <a:pt x="637" y="232"/>
                  </a:cubicBezTo>
                  <a:close/>
                  <a:moveTo>
                    <a:pt x="299" y="594"/>
                  </a:moveTo>
                  <a:lnTo>
                    <a:pt x="274" y="630"/>
                  </a:lnTo>
                  <a:cubicBezTo>
                    <a:pt x="260" y="651"/>
                    <a:pt x="251" y="677"/>
                    <a:pt x="255" y="700"/>
                  </a:cubicBezTo>
                  <a:cubicBezTo>
                    <a:pt x="256" y="718"/>
                    <a:pt x="263" y="733"/>
                    <a:pt x="274" y="746"/>
                  </a:cubicBezTo>
                  <a:lnTo>
                    <a:pt x="188" y="662"/>
                  </a:lnTo>
                  <a:lnTo>
                    <a:pt x="229" y="637"/>
                  </a:lnTo>
                  <a:cubicBezTo>
                    <a:pt x="242" y="631"/>
                    <a:pt x="256" y="625"/>
                    <a:pt x="266" y="614"/>
                  </a:cubicBezTo>
                  <a:lnTo>
                    <a:pt x="299" y="594"/>
                  </a:lnTo>
                  <a:close/>
                  <a:moveTo>
                    <a:pt x="743" y="601"/>
                  </a:moveTo>
                  <a:lnTo>
                    <a:pt x="629" y="764"/>
                  </a:lnTo>
                  <a:lnTo>
                    <a:pt x="603" y="780"/>
                  </a:lnTo>
                  <a:lnTo>
                    <a:pt x="603" y="780"/>
                  </a:lnTo>
                  <a:lnTo>
                    <a:pt x="716" y="617"/>
                  </a:lnTo>
                  <a:lnTo>
                    <a:pt x="743" y="601"/>
                  </a:lnTo>
                  <a:close/>
                  <a:moveTo>
                    <a:pt x="1098" y="619"/>
                  </a:moveTo>
                  <a:lnTo>
                    <a:pt x="1206" y="725"/>
                  </a:lnTo>
                  <a:cubicBezTo>
                    <a:pt x="1194" y="717"/>
                    <a:pt x="1180" y="714"/>
                    <a:pt x="1165" y="714"/>
                  </a:cubicBezTo>
                  <a:cubicBezTo>
                    <a:pt x="1134" y="714"/>
                    <a:pt x="1102" y="730"/>
                    <a:pt x="1082" y="759"/>
                  </a:cubicBezTo>
                  <a:lnTo>
                    <a:pt x="1075" y="768"/>
                  </a:lnTo>
                  <a:lnTo>
                    <a:pt x="1048" y="785"/>
                  </a:lnTo>
                  <a:lnTo>
                    <a:pt x="1048" y="785"/>
                  </a:lnTo>
                  <a:lnTo>
                    <a:pt x="1089" y="726"/>
                  </a:lnTo>
                  <a:cubicBezTo>
                    <a:pt x="1106" y="703"/>
                    <a:pt x="1112" y="673"/>
                    <a:pt x="1109" y="647"/>
                  </a:cubicBezTo>
                  <a:cubicBezTo>
                    <a:pt x="1107" y="637"/>
                    <a:pt x="1103" y="626"/>
                    <a:pt x="1098" y="619"/>
                  </a:cubicBezTo>
                  <a:close/>
                  <a:moveTo>
                    <a:pt x="289" y="763"/>
                  </a:moveTo>
                  <a:lnTo>
                    <a:pt x="289" y="763"/>
                  </a:lnTo>
                  <a:cubicBezTo>
                    <a:pt x="300" y="769"/>
                    <a:pt x="313" y="773"/>
                    <a:pt x="324" y="774"/>
                  </a:cubicBezTo>
                  <a:lnTo>
                    <a:pt x="316" y="790"/>
                  </a:lnTo>
                  <a:lnTo>
                    <a:pt x="289" y="763"/>
                  </a:lnTo>
                  <a:close/>
                  <a:moveTo>
                    <a:pt x="768" y="363"/>
                  </a:moveTo>
                  <a:cubicBezTo>
                    <a:pt x="774" y="363"/>
                    <a:pt x="782" y="366"/>
                    <a:pt x="787" y="369"/>
                  </a:cubicBezTo>
                  <a:cubicBezTo>
                    <a:pt x="804" y="380"/>
                    <a:pt x="805" y="412"/>
                    <a:pt x="788" y="436"/>
                  </a:cubicBezTo>
                  <a:lnTo>
                    <a:pt x="507" y="835"/>
                  </a:lnTo>
                  <a:cubicBezTo>
                    <a:pt x="495" y="851"/>
                    <a:pt x="477" y="861"/>
                    <a:pt x="462" y="861"/>
                  </a:cubicBezTo>
                  <a:cubicBezTo>
                    <a:pt x="455" y="861"/>
                    <a:pt x="449" y="860"/>
                    <a:pt x="444" y="856"/>
                  </a:cubicBezTo>
                  <a:cubicBezTo>
                    <a:pt x="436" y="849"/>
                    <a:pt x="432" y="840"/>
                    <a:pt x="431" y="833"/>
                  </a:cubicBezTo>
                  <a:cubicBezTo>
                    <a:pt x="427" y="819"/>
                    <a:pt x="432" y="801"/>
                    <a:pt x="442" y="788"/>
                  </a:cubicBezTo>
                  <a:lnTo>
                    <a:pt x="722" y="390"/>
                  </a:lnTo>
                  <a:cubicBezTo>
                    <a:pt x="734" y="373"/>
                    <a:pt x="751" y="363"/>
                    <a:pt x="768" y="363"/>
                  </a:cubicBezTo>
                  <a:close/>
                  <a:moveTo>
                    <a:pt x="431" y="726"/>
                  </a:moveTo>
                  <a:lnTo>
                    <a:pt x="405" y="762"/>
                  </a:lnTo>
                  <a:cubicBezTo>
                    <a:pt x="388" y="785"/>
                    <a:pt x="382" y="815"/>
                    <a:pt x="386" y="841"/>
                  </a:cubicBezTo>
                  <a:cubicBezTo>
                    <a:pt x="387" y="852"/>
                    <a:pt x="392" y="861"/>
                    <a:pt x="397" y="870"/>
                  </a:cubicBezTo>
                  <a:lnTo>
                    <a:pt x="320" y="794"/>
                  </a:lnTo>
                  <a:lnTo>
                    <a:pt x="361" y="768"/>
                  </a:lnTo>
                  <a:cubicBezTo>
                    <a:pt x="374" y="763"/>
                    <a:pt x="387" y="757"/>
                    <a:pt x="398" y="746"/>
                  </a:cubicBezTo>
                  <a:lnTo>
                    <a:pt x="431" y="726"/>
                  </a:lnTo>
                  <a:close/>
                  <a:moveTo>
                    <a:pt x="875" y="731"/>
                  </a:moveTo>
                  <a:lnTo>
                    <a:pt x="761" y="895"/>
                  </a:lnTo>
                  <a:lnTo>
                    <a:pt x="732" y="912"/>
                  </a:lnTo>
                  <a:lnTo>
                    <a:pt x="848" y="748"/>
                  </a:lnTo>
                  <a:lnTo>
                    <a:pt x="875" y="731"/>
                  </a:lnTo>
                  <a:close/>
                  <a:moveTo>
                    <a:pt x="1223" y="742"/>
                  </a:moveTo>
                  <a:lnTo>
                    <a:pt x="1338" y="857"/>
                  </a:lnTo>
                  <a:cubicBezTo>
                    <a:pt x="1325" y="849"/>
                    <a:pt x="1311" y="846"/>
                    <a:pt x="1297" y="846"/>
                  </a:cubicBezTo>
                  <a:cubicBezTo>
                    <a:pt x="1266" y="846"/>
                    <a:pt x="1234" y="862"/>
                    <a:pt x="1214" y="891"/>
                  </a:cubicBezTo>
                  <a:lnTo>
                    <a:pt x="1206" y="903"/>
                  </a:lnTo>
                  <a:lnTo>
                    <a:pt x="1178" y="920"/>
                  </a:lnTo>
                  <a:lnTo>
                    <a:pt x="1222" y="858"/>
                  </a:lnTo>
                  <a:cubicBezTo>
                    <a:pt x="1248" y="820"/>
                    <a:pt x="1247" y="774"/>
                    <a:pt x="1223" y="742"/>
                  </a:cubicBezTo>
                  <a:close/>
                  <a:moveTo>
                    <a:pt x="421" y="894"/>
                  </a:moveTo>
                  <a:cubicBezTo>
                    <a:pt x="432" y="901"/>
                    <a:pt x="444" y="904"/>
                    <a:pt x="457" y="906"/>
                  </a:cubicBezTo>
                  <a:lnTo>
                    <a:pt x="450" y="921"/>
                  </a:lnTo>
                  <a:lnTo>
                    <a:pt x="421" y="894"/>
                  </a:lnTo>
                  <a:close/>
                  <a:moveTo>
                    <a:pt x="900" y="495"/>
                  </a:moveTo>
                  <a:cubicBezTo>
                    <a:pt x="906" y="495"/>
                    <a:pt x="914" y="497"/>
                    <a:pt x="919" y="501"/>
                  </a:cubicBezTo>
                  <a:cubicBezTo>
                    <a:pt x="927" y="507"/>
                    <a:pt x="931" y="516"/>
                    <a:pt x="932" y="524"/>
                  </a:cubicBezTo>
                  <a:cubicBezTo>
                    <a:pt x="935" y="537"/>
                    <a:pt x="931" y="555"/>
                    <a:pt x="920" y="569"/>
                  </a:cubicBezTo>
                  <a:lnTo>
                    <a:pt x="638" y="967"/>
                  </a:lnTo>
                  <a:cubicBezTo>
                    <a:pt x="627" y="983"/>
                    <a:pt x="609" y="993"/>
                    <a:pt x="593" y="993"/>
                  </a:cubicBezTo>
                  <a:cubicBezTo>
                    <a:pt x="587" y="993"/>
                    <a:pt x="581" y="991"/>
                    <a:pt x="576" y="988"/>
                  </a:cubicBezTo>
                  <a:cubicBezTo>
                    <a:pt x="558" y="975"/>
                    <a:pt x="557" y="943"/>
                    <a:pt x="574" y="920"/>
                  </a:cubicBezTo>
                  <a:lnTo>
                    <a:pt x="854" y="522"/>
                  </a:lnTo>
                  <a:cubicBezTo>
                    <a:pt x="866" y="505"/>
                    <a:pt x="883" y="495"/>
                    <a:pt x="900" y="495"/>
                  </a:cubicBezTo>
                  <a:close/>
                  <a:moveTo>
                    <a:pt x="561" y="859"/>
                  </a:moveTo>
                  <a:lnTo>
                    <a:pt x="536" y="894"/>
                  </a:lnTo>
                  <a:cubicBezTo>
                    <a:pt x="510" y="932"/>
                    <a:pt x="511" y="979"/>
                    <a:pt x="535" y="1010"/>
                  </a:cubicBezTo>
                  <a:lnTo>
                    <a:pt x="452" y="926"/>
                  </a:lnTo>
                  <a:lnTo>
                    <a:pt x="495" y="899"/>
                  </a:lnTo>
                  <a:cubicBezTo>
                    <a:pt x="507" y="894"/>
                    <a:pt x="519" y="888"/>
                    <a:pt x="529" y="879"/>
                  </a:cubicBezTo>
                  <a:lnTo>
                    <a:pt x="561" y="859"/>
                  </a:lnTo>
                  <a:close/>
                  <a:moveTo>
                    <a:pt x="1010" y="862"/>
                  </a:moveTo>
                  <a:lnTo>
                    <a:pt x="895" y="1026"/>
                  </a:lnTo>
                  <a:lnTo>
                    <a:pt x="867" y="1043"/>
                  </a:lnTo>
                  <a:lnTo>
                    <a:pt x="981" y="879"/>
                  </a:lnTo>
                  <a:lnTo>
                    <a:pt x="1010" y="862"/>
                  </a:lnTo>
                  <a:close/>
                  <a:moveTo>
                    <a:pt x="553" y="1027"/>
                  </a:moveTo>
                  <a:lnTo>
                    <a:pt x="553" y="1027"/>
                  </a:lnTo>
                  <a:cubicBezTo>
                    <a:pt x="564" y="1033"/>
                    <a:pt x="576" y="1036"/>
                    <a:pt x="588" y="1037"/>
                  </a:cubicBezTo>
                  <a:lnTo>
                    <a:pt x="579" y="1053"/>
                  </a:lnTo>
                  <a:lnTo>
                    <a:pt x="553" y="1027"/>
                  </a:lnTo>
                  <a:close/>
                  <a:moveTo>
                    <a:pt x="1032" y="627"/>
                  </a:moveTo>
                  <a:cubicBezTo>
                    <a:pt x="1038" y="627"/>
                    <a:pt x="1045" y="629"/>
                    <a:pt x="1051" y="632"/>
                  </a:cubicBezTo>
                  <a:cubicBezTo>
                    <a:pt x="1059" y="639"/>
                    <a:pt x="1062" y="648"/>
                    <a:pt x="1063" y="656"/>
                  </a:cubicBezTo>
                  <a:cubicBezTo>
                    <a:pt x="1067" y="669"/>
                    <a:pt x="1062" y="687"/>
                    <a:pt x="1052" y="700"/>
                  </a:cubicBezTo>
                  <a:lnTo>
                    <a:pt x="770" y="1098"/>
                  </a:lnTo>
                  <a:cubicBezTo>
                    <a:pt x="759" y="1115"/>
                    <a:pt x="741" y="1125"/>
                    <a:pt x="725" y="1125"/>
                  </a:cubicBezTo>
                  <a:cubicBezTo>
                    <a:pt x="719" y="1125"/>
                    <a:pt x="713" y="1123"/>
                    <a:pt x="708" y="1120"/>
                  </a:cubicBezTo>
                  <a:cubicBezTo>
                    <a:pt x="700" y="1114"/>
                    <a:pt x="694" y="1105"/>
                    <a:pt x="694" y="1093"/>
                  </a:cubicBezTo>
                  <a:cubicBezTo>
                    <a:pt x="693" y="1080"/>
                    <a:pt x="699" y="1065"/>
                    <a:pt x="706" y="1052"/>
                  </a:cubicBezTo>
                  <a:lnTo>
                    <a:pt x="985" y="653"/>
                  </a:lnTo>
                  <a:cubicBezTo>
                    <a:pt x="998" y="637"/>
                    <a:pt x="1015" y="627"/>
                    <a:pt x="1032" y="627"/>
                  </a:cubicBezTo>
                  <a:close/>
                  <a:moveTo>
                    <a:pt x="694" y="989"/>
                  </a:moveTo>
                  <a:lnTo>
                    <a:pt x="669" y="1026"/>
                  </a:lnTo>
                  <a:cubicBezTo>
                    <a:pt x="655" y="1047"/>
                    <a:pt x="647" y="1072"/>
                    <a:pt x="648" y="1095"/>
                  </a:cubicBezTo>
                  <a:cubicBezTo>
                    <a:pt x="650" y="1113"/>
                    <a:pt x="657" y="1128"/>
                    <a:pt x="668" y="1142"/>
                  </a:cubicBezTo>
                  <a:lnTo>
                    <a:pt x="584" y="1057"/>
                  </a:lnTo>
                  <a:lnTo>
                    <a:pt x="624" y="1032"/>
                  </a:lnTo>
                  <a:cubicBezTo>
                    <a:pt x="636" y="1027"/>
                    <a:pt x="650" y="1019"/>
                    <a:pt x="662" y="1009"/>
                  </a:cubicBezTo>
                  <a:lnTo>
                    <a:pt x="694" y="989"/>
                  </a:lnTo>
                  <a:close/>
                  <a:moveTo>
                    <a:pt x="1138" y="995"/>
                  </a:moveTo>
                  <a:lnTo>
                    <a:pt x="1024" y="1159"/>
                  </a:lnTo>
                  <a:lnTo>
                    <a:pt x="996" y="1175"/>
                  </a:lnTo>
                  <a:lnTo>
                    <a:pt x="1112" y="1012"/>
                  </a:lnTo>
                  <a:lnTo>
                    <a:pt x="1138" y="995"/>
                  </a:lnTo>
                  <a:close/>
                  <a:moveTo>
                    <a:pt x="684" y="1159"/>
                  </a:moveTo>
                  <a:lnTo>
                    <a:pt x="684" y="1159"/>
                  </a:lnTo>
                  <a:cubicBezTo>
                    <a:pt x="694" y="1164"/>
                    <a:pt x="706" y="1168"/>
                    <a:pt x="717" y="1169"/>
                  </a:cubicBezTo>
                  <a:lnTo>
                    <a:pt x="710" y="1185"/>
                  </a:lnTo>
                  <a:lnTo>
                    <a:pt x="684" y="1159"/>
                  </a:lnTo>
                  <a:close/>
                  <a:moveTo>
                    <a:pt x="1164" y="759"/>
                  </a:moveTo>
                  <a:cubicBezTo>
                    <a:pt x="1170" y="759"/>
                    <a:pt x="1177" y="761"/>
                    <a:pt x="1183" y="764"/>
                  </a:cubicBezTo>
                  <a:cubicBezTo>
                    <a:pt x="1199" y="776"/>
                    <a:pt x="1200" y="807"/>
                    <a:pt x="1184" y="832"/>
                  </a:cubicBezTo>
                  <a:lnTo>
                    <a:pt x="902" y="1230"/>
                  </a:lnTo>
                  <a:cubicBezTo>
                    <a:pt x="891" y="1247"/>
                    <a:pt x="873" y="1256"/>
                    <a:pt x="857" y="1256"/>
                  </a:cubicBezTo>
                  <a:cubicBezTo>
                    <a:pt x="851" y="1256"/>
                    <a:pt x="845" y="1255"/>
                    <a:pt x="840" y="1251"/>
                  </a:cubicBezTo>
                  <a:cubicBezTo>
                    <a:pt x="830" y="1244"/>
                    <a:pt x="827" y="1236"/>
                    <a:pt x="826" y="1228"/>
                  </a:cubicBezTo>
                  <a:cubicBezTo>
                    <a:pt x="823" y="1214"/>
                    <a:pt x="827" y="1199"/>
                    <a:pt x="838" y="1184"/>
                  </a:cubicBezTo>
                  <a:lnTo>
                    <a:pt x="1117" y="785"/>
                  </a:lnTo>
                  <a:cubicBezTo>
                    <a:pt x="1130" y="768"/>
                    <a:pt x="1147" y="759"/>
                    <a:pt x="1164" y="759"/>
                  </a:cubicBezTo>
                  <a:close/>
                  <a:moveTo>
                    <a:pt x="829" y="1117"/>
                  </a:moveTo>
                  <a:lnTo>
                    <a:pt x="803" y="1156"/>
                  </a:lnTo>
                  <a:cubicBezTo>
                    <a:pt x="785" y="1180"/>
                    <a:pt x="779" y="1209"/>
                    <a:pt x="783" y="1236"/>
                  </a:cubicBezTo>
                  <a:cubicBezTo>
                    <a:pt x="784" y="1245"/>
                    <a:pt x="788" y="1257"/>
                    <a:pt x="793" y="1264"/>
                  </a:cubicBezTo>
                  <a:lnTo>
                    <a:pt x="715" y="1188"/>
                  </a:lnTo>
                  <a:lnTo>
                    <a:pt x="751" y="1165"/>
                  </a:lnTo>
                  <a:cubicBezTo>
                    <a:pt x="768" y="1160"/>
                    <a:pt x="783" y="1151"/>
                    <a:pt x="796" y="1138"/>
                  </a:cubicBezTo>
                  <a:lnTo>
                    <a:pt x="829" y="1117"/>
                  </a:lnTo>
                  <a:close/>
                  <a:moveTo>
                    <a:pt x="817" y="1290"/>
                  </a:moveTo>
                  <a:lnTo>
                    <a:pt x="817" y="1290"/>
                  </a:lnTo>
                  <a:cubicBezTo>
                    <a:pt x="827" y="1297"/>
                    <a:pt x="840" y="1300"/>
                    <a:pt x="851" y="1301"/>
                  </a:cubicBezTo>
                  <a:lnTo>
                    <a:pt x="843" y="1317"/>
                  </a:lnTo>
                  <a:lnTo>
                    <a:pt x="817" y="1290"/>
                  </a:lnTo>
                  <a:close/>
                  <a:moveTo>
                    <a:pt x="1296" y="891"/>
                  </a:moveTo>
                  <a:cubicBezTo>
                    <a:pt x="1303" y="891"/>
                    <a:pt x="1310" y="893"/>
                    <a:pt x="1315" y="896"/>
                  </a:cubicBezTo>
                  <a:cubicBezTo>
                    <a:pt x="1332" y="908"/>
                    <a:pt x="1333" y="939"/>
                    <a:pt x="1316" y="964"/>
                  </a:cubicBezTo>
                  <a:lnTo>
                    <a:pt x="1036" y="1362"/>
                  </a:lnTo>
                  <a:cubicBezTo>
                    <a:pt x="1025" y="1379"/>
                    <a:pt x="1006" y="1389"/>
                    <a:pt x="990" y="1389"/>
                  </a:cubicBezTo>
                  <a:cubicBezTo>
                    <a:pt x="984" y="1389"/>
                    <a:pt x="978" y="1387"/>
                    <a:pt x="973" y="1383"/>
                  </a:cubicBezTo>
                  <a:cubicBezTo>
                    <a:pt x="963" y="1376"/>
                    <a:pt x="961" y="1367"/>
                    <a:pt x="959" y="1360"/>
                  </a:cubicBezTo>
                  <a:cubicBezTo>
                    <a:pt x="955" y="1346"/>
                    <a:pt x="961" y="1330"/>
                    <a:pt x="970" y="1316"/>
                  </a:cubicBezTo>
                  <a:lnTo>
                    <a:pt x="1250" y="917"/>
                  </a:lnTo>
                  <a:cubicBezTo>
                    <a:pt x="1263" y="900"/>
                    <a:pt x="1280" y="891"/>
                    <a:pt x="1296" y="891"/>
                  </a:cubicBezTo>
                  <a:close/>
                  <a:moveTo>
                    <a:pt x="958" y="1255"/>
                  </a:moveTo>
                  <a:lnTo>
                    <a:pt x="933" y="1290"/>
                  </a:lnTo>
                  <a:cubicBezTo>
                    <a:pt x="916" y="1315"/>
                    <a:pt x="909" y="1343"/>
                    <a:pt x="914" y="1370"/>
                  </a:cubicBezTo>
                  <a:cubicBezTo>
                    <a:pt x="915" y="1380"/>
                    <a:pt x="919" y="1391"/>
                    <a:pt x="924" y="1399"/>
                  </a:cubicBezTo>
                  <a:lnTo>
                    <a:pt x="847" y="1321"/>
                  </a:lnTo>
                  <a:lnTo>
                    <a:pt x="889" y="1296"/>
                  </a:lnTo>
                  <a:cubicBezTo>
                    <a:pt x="903" y="1290"/>
                    <a:pt x="915" y="1284"/>
                    <a:pt x="925" y="1275"/>
                  </a:cubicBezTo>
                  <a:lnTo>
                    <a:pt x="958" y="1255"/>
                  </a:lnTo>
                  <a:close/>
                  <a:moveTo>
                    <a:pt x="1353" y="876"/>
                  </a:moveTo>
                  <a:lnTo>
                    <a:pt x="1418" y="938"/>
                  </a:lnTo>
                  <a:cubicBezTo>
                    <a:pt x="1454" y="974"/>
                    <a:pt x="1454" y="1033"/>
                    <a:pt x="1418" y="1070"/>
                  </a:cubicBezTo>
                  <a:lnTo>
                    <a:pt x="1073" y="1416"/>
                  </a:lnTo>
                  <a:cubicBezTo>
                    <a:pt x="1056" y="1433"/>
                    <a:pt x="1032" y="1443"/>
                    <a:pt x="1006" y="1443"/>
                  </a:cubicBezTo>
                  <a:cubicBezTo>
                    <a:pt x="990" y="1443"/>
                    <a:pt x="974" y="1437"/>
                    <a:pt x="959" y="1429"/>
                  </a:cubicBezTo>
                  <a:lnTo>
                    <a:pt x="959" y="1429"/>
                  </a:lnTo>
                  <a:cubicBezTo>
                    <a:pt x="968" y="1433"/>
                    <a:pt x="978" y="1436"/>
                    <a:pt x="989" y="1436"/>
                  </a:cubicBezTo>
                  <a:cubicBezTo>
                    <a:pt x="1020" y="1436"/>
                    <a:pt x="1052" y="1418"/>
                    <a:pt x="1071" y="1390"/>
                  </a:cubicBezTo>
                  <a:lnTo>
                    <a:pt x="1352" y="991"/>
                  </a:lnTo>
                  <a:cubicBezTo>
                    <a:pt x="1379" y="953"/>
                    <a:pt x="1377" y="907"/>
                    <a:pt x="1353" y="876"/>
                  </a:cubicBezTo>
                  <a:close/>
                  <a:moveTo>
                    <a:pt x="485" y="0"/>
                  </a:moveTo>
                  <a:cubicBezTo>
                    <a:pt x="450" y="0"/>
                    <a:pt x="414" y="13"/>
                    <a:pt x="387" y="40"/>
                  </a:cubicBezTo>
                  <a:lnTo>
                    <a:pt x="42" y="385"/>
                  </a:lnTo>
                  <a:cubicBezTo>
                    <a:pt x="15" y="411"/>
                    <a:pt x="0" y="446"/>
                    <a:pt x="0" y="483"/>
                  </a:cubicBezTo>
                  <a:cubicBezTo>
                    <a:pt x="0" y="520"/>
                    <a:pt x="15" y="553"/>
                    <a:pt x="42" y="580"/>
                  </a:cubicBezTo>
                  <a:lnTo>
                    <a:pt x="909" y="1448"/>
                  </a:lnTo>
                  <a:cubicBezTo>
                    <a:pt x="936" y="1474"/>
                    <a:pt x="970" y="1489"/>
                    <a:pt x="1006" y="1489"/>
                  </a:cubicBezTo>
                  <a:cubicBezTo>
                    <a:pt x="1043" y="1489"/>
                    <a:pt x="1079" y="1474"/>
                    <a:pt x="1105" y="1448"/>
                  </a:cubicBezTo>
                  <a:lnTo>
                    <a:pt x="1449" y="1102"/>
                  </a:lnTo>
                  <a:cubicBezTo>
                    <a:pt x="1504" y="1048"/>
                    <a:pt x="1504" y="959"/>
                    <a:pt x="1449" y="906"/>
                  </a:cubicBezTo>
                  <a:lnTo>
                    <a:pt x="584" y="40"/>
                  </a:lnTo>
                  <a:cubicBezTo>
                    <a:pt x="557" y="13"/>
                    <a:pt x="521" y="0"/>
                    <a:pt x="48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4365644" y="5571629"/>
              <a:ext cx="14436" cy="14390"/>
            </a:xfrm>
            <a:custGeom>
              <a:avLst/>
              <a:gdLst/>
              <a:ahLst/>
              <a:cxnLst/>
              <a:rect l="l" t="t" r="r" b="b"/>
              <a:pathLst>
                <a:path w="318" h="317" extrusionOk="0">
                  <a:moveTo>
                    <a:pt x="160" y="47"/>
                  </a:moveTo>
                  <a:cubicBezTo>
                    <a:pt x="222" y="47"/>
                    <a:pt x="273" y="96"/>
                    <a:pt x="273" y="158"/>
                  </a:cubicBezTo>
                  <a:cubicBezTo>
                    <a:pt x="273" y="221"/>
                    <a:pt x="222" y="270"/>
                    <a:pt x="160" y="270"/>
                  </a:cubicBezTo>
                  <a:cubicBezTo>
                    <a:pt x="98" y="270"/>
                    <a:pt x="48" y="221"/>
                    <a:pt x="48" y="158"/>
                  </a:cubicBezTo>
                  <a:cubicBezTo>
                    <a:pt x="48" y="96"/>
                    <a:pt x="98" y="47"/>
                    <a:pt x="160" y="47"/>
                  </a:cubicBezTo>
                  <a:close/>
                  <a:moveTo>
                    <a:pt x="159" y="0"/>
                  </a:moveTo>
                  <a:cubicBezTo>
                    <a:pt x="72" y="0"/>
                    <a:pt x="1" y="72"/>
                    <a:pt x="1" y="158"/>
                  </a:cubicBezTo>
                  <a:cubicBezTo>
                    <a:pt x="1" y="246"/>
                    <a:pt x="72" y="316"/>
                    <a:pt x="159" y="316"/>
                  </a:cubicBezTo>
                  <a:cubicBezTo>
                    <a:pt x="247" y="316"/>
                    <a:pt x="317" y="246"/>
                    <a:pt x="317" y="158"/>
                  </a:cubicBezTo>
                  <a:cubicBezTo>
                    <a:pt x="317" y="72"/>
                    <a:pt x="247" y="0"/>
                    <a:pt x="15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4365735" y="5437578"/>
              <a:ext cx="14390" cy="14390"/>
            </a:xfrm>
            <a:custGeom>
              <a:avLst/>
              <a:gdLst/>
              <a:ahLst/>
              <a:cxnLst/>
              <a:rect l="l" t="t" r="r" b="b"/>
              <a:pathLst>
                <a:path w="317" h="317" extrusionOk="0">
                  <a:moveTo>
                    <a:pt x="158" y="48"/>
                  </a:moveTo>
                  <a:cubicBezTo>
                    <a:pt x="220" y="48"/>
                    <a:pt x="271" y="98"/>
                    <a:pt x="271" y="160"/>
                  </a:cubicBezTo>
                  <a:cubicBezTo>
                    <a:pt x="271" y="222"/>
                    <a:pt x="220" y="272"/>
                    <a:pt x="158" y="272"/>
                  </a:cubicBezTo>
                  <a:cubicBezTo>
                    <a:pt x="96" y="272"/>
                    <a:pt x="46" y="222"/>
                    <a:pt x="46" y="160"/>
                  </a:cubicBezTo>
                  <a:cubicBezTo>
                    <a:pt x="46" y="98"/>
                    <a:pt x="96" y="48"/>
                    <a:pt x="158" y="48"/>
                  </a:cubicBezTo>
                  <a:close/>
                  <a:moveTo>
                    <a:pt x="158" y="0"/>
                  </a:moveTo>
                  <a:cubicBezTo>
                    <a:pt x="72" y="0"/>
                    <a:pt x="0" y="72"/>
                    <a:pt x="0" y="158"/>
                  </a:cubicBezTo>
                  <a:cubicBezTo>
                    <a:pt x="0" y="247"/>
                    <a:pt x="72" y="317"/>
                    <a:pt x="158" y="317"/>
                  </a:cubicBezTo>
                  <a:cubicBezTo>
                    <a:pt x="246" y="317"/>
                    <a:pt x="316" y="246"/>
                    <a:pt x="316" y="158"/>
                  </a:cubicBezTo>
                  <a:cubicBezTo>
                    <a:pt x="316" y="72"/>
                    <a:pt x="246" y="0"/>
                    <a:pt x="158"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4432738" y="5504581"/>
              <a:ext cx="14345" cy="14436"/>
            </a:xfrm>
            <a:custGeom>
              <a:avLst/>
              <a:gdLst/>
              <a:ahLst/>
              <a:cxnLst/>
              <a:rect l="l" t="t" r="r" b="b"/>
              <a:pathLst>
                <a:path w="316" h="318" extrusionOk="0">
                  <a:moveTo>
                    <a:pt x="158" y="47"/>
                  </a:moveTo>
                  <a:cubicBezTo>
                    <a:pt x="220" y="47"/>
                    <a:pt x="269" y="97"/>
                    <a:pt x="269" y="159"/>
                  </a:cubicBezTo>
                  <a:cubicBezTo>
                    <a:pt x="269" y="221"/>
                    <a:pt x="220" y="271"/>
                    <a:pt x="158" y="271"/>
                  </a:cubicBezTo>
                  <a:cubicBezTo>
                    <a:pt x="96" y="271"/>
                    <a:pt x="46" y="221"/>
                    <a:pt x="46" y="159"/>
                  </a:cubicBezTo>
                  <a:cubicBezTo>
                    <a:pt x="46" y="97"/>
                    <a:pt x="95" y="47"/>
                    <a:pt x="158" y="47"/>
                  </a:cubicBezTo>
                  <a:close/>
                  <a:moveTo>
                    <a:pt x="158" y="1"/>
                  </a:moveTo>
                  <a:cubicBezTo>
                    <a:pt x="70" y="1"/>
                    <a:pt x="0" y="72"/>
                    <a:pt x="0" y="159"/>
                  </a:cubicBezTo>
                  <a:cubicBezTo>
                    <a:pt x="0" y="246"/>
                    <a:pt x="72" y="317"/>
                    <a:pt x="158" y="317"/>
                  </a:cubicBezTo>
                  <a:cubicBezTo>
                    <a:pt x="245" y="317"/>
                    <a:pt x="316" y="246"/>
                    <a:pt x="316" y="159"/>
                  </a:cubicBezTo>
                  <a:cubicBezTo>
                    <a:pt x="316" y="72"/>
                    <a:pt x="245" y="1"/>
                    <a:pt x="15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4298777" y="5504581"/>
              <a:ext cx="14345" cy="14436"/>
            </a:xfrm>
            <a:custGeom>
              <a:avLst/>
              <a:gdLst/>
              <a:ahLst/>
              <a:cxnLst/>
              <a:rect l="l" t="t" r="r" b="b"/>
              <a:pathLst>
                <a:path w="316" h="318" extrusionOk="0">
                  <a:moveTo>
                    <a:pt x="157" y="47"/>
                  </a:moveTo>
                  <a:cubicBezTo>
                    <a:pt x="219" y="47"/>
                    <a:pt x="270" y="97"/>
                    <a:pt x="270" y="159"/>
                  </a:cubicBezTo>
                  <a:cubicBezTo>
                    <a:pt x="270" y="221"/>
                    <a:pt x="219" y="271"/>
                    <a:pt x="157" y="271"/>
                  </a:cubicBezTo>
                  <a:cubicBezTo>
                    <a:pt x="95" y="271"/>
                    <a:pt x="45" y="221"/>
                    <a:pt x="45" y="159"/>
                  </a:cubicBezTo>
                  <a:cubicBezTo>
                    <a:pt x="45" y="97"/>
                    <a:pt x="95" y="47"/>
                    <a:pt x="157" y="47"/>
                  </a:cubicBezTo>
                  <a:close/>
                  <a:moveTo>
                    <a:pt x="159" y="1"/>
                  </a:moveTo>
                  <a:cubicBezTo>
                    <a:pt x="70" y="2"/>
                    <a:pt x="1" y="72"/>
                    <a:pt x="1" y="159"/>
                  </a:cubicBezTo>
                  <a:cubicBezTo>
                    <a:pt x="1" y="246"/>
                    <a:pt x="71" y="317"/>
                    <a:pt x="159" y="317"/>
                  </a:cubicBezTo>
                  <a:cubicBezTo>
                    <a:pt x="245" y="317"/>
                    <a:pt x="315" y="246"/>
                    <a:pt x="315" y="159"/>
                  </a:cubicBezTo>
                  <a:cubicBezTo>
                    <a:pt x="315" y="72"/>
                    <a:pt x="244" y="1"/>
                    <a:pt x="15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4332597" y="5471351"/>
              <a:ext cx="80712" cy="80712"/>
            </a:xfrm>
            <a:custGeom>
              <a:avLst/>
              <a:gdLst/>
              <a:ahLst/>
              <a:cxnLst/>
              <a:rect l="l" t="t" r="r" b="b"/>
              <a:pathLst>
                <a:path w="1778" h="1778" extrusionOk="0">
                  <a:moveTo>
                    <a:pt x="889" y="49"/>
                  </a:moveTo>
                  <a:cubicBezTo>
                    <a:pt x="915" y="49"/>
                    <a:pt x="941" y="50"/>
                    <a:pt x="972" y="54"/>
                  </a:cubicBezTo>
                  <a:lnTo>
                    <a:pt x="972" y="203"/>
                  </a:lnTo>
                  <a:cubicBezTo>
                    <a:pt x="942" y="199"/>
                    <a:pt x="915" y="198"/>
                    <a:pt x="888" y="198"/>
                  </a:cubicBezTo>
                  <a:cubicBezTo>
                    <a:pt x="862" y="198"/>
                    <a:pt x="834" y="199"/>
                    <a:pt x="806" y="203"/>
                  </a:cubicBezTo>
                  <a:lnTo>
                    <a:pt x="806" y="54"/>
                  </a:lnTo>
                  <a:cubicBezTo>
                    <a:pt x="836" y="50"/>
                    <a:pt x="862" y="49"/>
                    <a:pt x="889" y="49"/>
                  </a:cubicBezTo>
                  <a:close/>
                  <a:moveTo>
                    <a:pt x="760" y="61"/>
                  </a:moveTo>
                  <a:lnTo>
                    <a:pt x="760" y="211"/>
                  </a:lnTo>
                  <a:cubicBezTo>
                    <a:pt x="480" y="263"/>
                    <a:pt x="260" y="484"/>
                    <a:pt x="207" y="763"/>
                  </a:cubicBezTo>
                  <a:lnTo>
                    <a:pt x="57" y="763"/>
                  </a:lnTo>
                  <a:cubicBezTo>
                    <a:pt x="113" y="402"/>
                    <a:pt x="398" y="116"/>
                    <a:pt x="760" y="61"/>
                  </a:cubicBezTo>
                  <a:close/>
                  <a:moveTo>
                    <a:pt x="1018" y="61"/>
                  </a:moveTo>
                  <a:cubicBezTo>
                    <a:pt x="1379" y="116"/>
                    <a:pt x="1663" y="402"/>
                    <a:pt x="1720" y="763"/>
                  </a:cubicBezTo>
                  <a:lnTo>
                    <a:pt x="1569" y="763"/>
                  </a:lnTo>
                  <a:cubicBezTo>
                    <a:pt x="1517" y="484"/>
                    <a:pt x="1297" y="263"/>
                    <a:pt x="1018" y="211"/>
                  </a:cubicBezTo>
                  <a:lnTo>
                    <a:pt x="1018" y="61"/>
                  </a:lnTo>
                  <a:close/>
                  <a:moveTo>
                    <a:pt x="202" y="808"/>
                  </a:moveTo>
                  <a:cubicBezTo>
                    <a:pt x="197" y="838"/>
                    <a:pt x="196" y="865"/>
                    <a:pt x="196" y="891"/>
                  </a:cubicBezTo>
                  <a:cubicBezTo>
                    <a:pt x="195" y="918"/>
                    <a:pt x="196" y="945"/>
                    <a:pt x="201" y="974"/>
                  </a:cubicBezTo>
                  <a:lnTo>
                    <a:pt x="52" y="974"/>
                  </a:lnTo>
                  <a:cubicBezTo>
                    <a:pt x="49" y="944"/>
                    <a:pt x="47" y="917"/>
                    <a:pt x="47" y="891"/>
                  </a:cubicBezTo>
                  <a:cubicBezTo>
                    <a:pt x="47" y="865"/>
                    <a:pt x="48" y="838"/>
                    <a:pt x="52" y="808"/>
                  </a:cubicBezTo>
                  <a:close/>
                  <a:moveTo>
                    <a:pt x="1726" y="808"/>
                  </a:moveTo>
                  <a:cubicBezTo>
                    <a:pt x="1729" y="837"/>
                    <a:pt x="1731" y="865"/>
                    <a:pt x="1731" y="891"/>
                  </a:cubicBezTo>
                  <a:cubicBezTo>
                    <a:pt x="1731" y="917"/>
                    <a:pt x="1730" y="945"/>
                    <a:pt x="1726" y="974"/>
                  </a:cubicBezTo>
                  <a:lnTo>
                    <a:pt x="1576" y="974"/>
                  </a:lnTo>
                  <a:cubicBezTo>
                    <a:pt x="1579" y="944"/>
                    <a:pt x="1581" y="917"/>
                    <a:pt x="1581" y="891"/>
                  </a:cubicBezTo>
                  <a:cubicBezTo>
                    <a:pt x="1582" y="866"/>
                    <a:pt x="1579" y="838"/>
                    <a:pt x="1576" y="808"/>
                  </a:cubicBezTo>
                  <a:close/>
                  <a:moveTo>
                    <a:pt x="903" y="243"/>
                  </a:moveTo>
                  <a:cubicBezTo>
                    <a:pt x="917" y="243"/>
                    <a:pt x="930" y="245"/>
                    <a:pt x="944" y="247"/>
                  </a:cubicBezTo>
                  <a:cubicBezTo>
                    <a:pt x="959" y="248"/>
                    <a:pt x="973" y="249"/>
                    <a:pt x="988" y="252"/>
                  </a:cubicBezTo>
                  <a:cubicBezTo>
                    <a:pt x="994" y="253"/>
                    <a:pt x="999" y="253"/>
                    <a:pt x="1004" y="254"/>
                  </a:cubicBezTo>
                  <a:lnTo>
                    <a:pt x="1019" y="257"/>
                  </a:lnTo>
                  <a:cubicBezTo>
                    <a:pt x="1273" y="309"/>
                    <a:pt x="1474" y="509"/>
                    <a:pt x="1525" y="763"/>
                  </a:cubicBezTo>
                  <a:lnTo>
                    <a:pt x="1529" y="790"/>
                  </a:lnTo>
                  <a:cubicBezTo>
                    <a:pt x="1532" y="807"/>
                    <a:pt x="1535" y="823"/>
                    <a:pt x="1536" y="839"/>
                  </a:cubicBezTo>
                  <a:cubicBezTo>
                    <a:pt x="1537" y="857"/>
                    <a:pt x="1539" y="874"/>
                    <a:pt x="1539" y="891"/>
                  </a:cubicBezTo>
                  <a:cubicBezTo>
                    <a:pt x="1539" y="908"/>
                    <a:pt x="1537" y="926"/>
                    <a:pt x="1536" y="943"/>
                  </a:cubicBezTo>
                  <a:cubicBezTo>
                    <a:pt x="1535" y="958"/>
                    <a:pt x="1532" y="975"/>
                    <a:pt x="1529" y="992"/>
                  </a:cubicBezTo>
                  <a:lnTo>
                    <a:pt x="1525" y="1018"/>
                  </a:lnTo>
                  <a:cubicBezTo>
                    <a:pt x="1474" y="1273"/>
                    <a:pt x="1273" y="1474"/>
                    <a:pt x="1019" y="1525"/>
                  </a:cubicBezTo>
                  <a:lnTo>
                    <a:pt x="993" y="1529"/>
                  </a:lnTo>
                  <a:cubicBezTo>
                    <a:pt x="976" y="1531"/>
                    <a:pt x="960" y="1534"/>
                    <a:pt x="944" y="1535"/>
                  </a:cubicBezTo>
                  <a:cubicBezTo>
                    <a:pt x="928" y="1536"/>
                    <a:pt x="912" y="1538"/>
                    <a:pt x="896" y="1538"/>
                  </a:cubicBezTo>
                  <a:lnTo>
                    <a:pt x="886" y="1538"/>
                  </a:lnTo>
                  <a:cubicBezTo>
                    <a:pt x="870" y="1538"/>
                    <a:pt x="852" y="1536"/>
                    <a:pt x="837" y="1535"/>
                  </a:cubicBezTo>
                  <a:cubicBezTo>
                    <a:pt x="821" y="1534"/>
                    <a:pt x="805" y="1531"/>
                    <a:pt x="788" y="1529"/>
                  </a:cubicBezTo>
                  <a:lnTo>
                    <a:pt x="762" y="1525"/>
                  </a:lnTo>
                  <a:cubicBezTo>
                    <a:pt x="508" y="1474"/>
                    <a:pt x="307" y="1273"/>
                    <a:pt x="255" y="1018"/>
                  </a:cubicBezTo>
                  <a:lnTo>
                    <a:pt x="251" y="992"/>
                  </a:lnTo>
                  <a:cubicBezTo>
                    <a:pt x="245" y="955"/>
                    <a:pt x="243" y="923"/>
                    <a:pt x="243" y="891"/>
                  </a:cubicBezTo>
                  <a:cubicBezTo>
                    <a:pt x="243" y="874"/>
                    <a:pt x="244" y="856"/>
                    <a:pt x="245" y="839"/>
                  </a:cubicBezTo>
                  <a:cubicBezTo>
                    <a:pt x="246" y="823"/>
                    <a:pt x="249" y="807"/>
                    <a:pt x="251" y="790"/>
                  </a:cubicBezTo>
                  <a:lnTo>
                    <a:pt x="255" y="763"/>
                  </a:lnTo>
                  <a:cubicBezTo>
                    <a:pt x="307" y="509"/>
                    <a:pt x="508" y="309"/>
                    <a:pt x="762" y="257"/>
                  </a:cubicBezTo>
                  <a:lnTo>
                    <a:pt x="773" y="254"/>
                  </a:lnTo>
                  <a:cubicBezTo>
                    <a:pt x="779" y="253"/>
                    <a:pt x="784" y="253"/>
                    <a:pt x="790" y="252"/>
                  </a:cubicBezTo>
                  <a:cubicBezTo>
                    <a:pt x="806" y="249"/>
                    <a:pt x="820" y="248"/>
                    <a:pt x="834" y="247"/>
                  </a:cubicBezTo>
                  <a:cubicBezTo>
                    <a:pt x="848" y="245"/>
                    <a:pt x="862" y="245"/>
                    <a:pt x="876" y="243"/>
                  </a:cubicBezTo>
                  <a:close/>
                  <a:moveTo>
                    <a:pt x="207" y="1021"/>
                  </a:moveTo>
                  <a:cubicBezTo>
                    <a:pt x="260" y="1300"/>
                    <a:pt x="480" y="1519"/>
                    <a:pt x="760" y="1572"/>
                  </a:cubicBezTo>
                  <a:lnTo>
                    <a:pt x="760" y="1723"/>
                  </a:lnTo>
                  <a:cubicBezTo>
                    <a:pt x="398" y="1666"/>
                    <a:pt x="113" y="1381"/>
                    <a:pt x="57" y="1021"/>
                  </a:cubicBezTo>
                  <a:close/>
                  <a:moveTo>
                    <a:pt x="1720" y="1021"/>
                  </a:moveTo>
                  <a:cubicBezTo>
                    <a:pt x="1663" y="1381"/>
                    <a:pt x="1378" y="1666"/>
                    <a:pt x="1018" y="1723"/>
                  </a:cubicBezTo>
                  <a:lnTo>
                    <a:pt x="1018" y="1572"/>
                  </a:lnTo>
                  <a:cubicBezTo>
                    <a:pt x="1297" y="1519"/>
                    <a:pt x="1517" y="1300"/>
                    <a:pt x="1569" y="1021"/>
                  </a:cubicBezTo>
                  <a:close/>
                  <a:moveTo>
                    <a:pt x="972" y="1577"/>
                  </a:moveTo>
                  <a:lnTo>
                    <a:pt x="972" y="1728"/>
                  </a:lnTo>
                  <a:cubicBezTo>
                    <a:pt x="942" y="1731"/>
                    <a:pt x="915" y="1733"/>
                    <a:pt x="888" y="1733"/>
                  </a:cubicBezTo>
                  <a:cubicBezTo>
                    <a:pt x="862" y="1733"/>
                    <a:pt x="835" y="1731"/>
                    <a:pt x="806" y="1728"/>
                  </a:cubicBezTo>
                  <a:lnTo>
                    <a:pt x="806" y="1577"/>
                  </a:lnTo>
                  <a:cubicBezTo>
                    <a:pt x="836" y="1582"/>
                    <a:pt x="862" y="1584"/>
                    <a:pt x="889" y="1584"/>
                  </a:cubicBezTo>
                  <a:cubicBezTo>
                    <a:pt x="915" y="1584"/>
                    <a:pt x="942" y="1582"/>
                    <a:pt x="972" y="1577"/>
                  </a:cubicBezTo>
                  <a:close/>
                  <a:moveTo>
                    <a:pt x="889" y="1"/>
                  </a:moveTo>
                  <a:cubicBezTo>
                    <a:pt x="866" y="1"/>
                    <a:pt x="843" y="2"/>
                    <a:pt x="819" y="4"/>
                  </a:cubicBezTo>
                  <a:cubicBezTo>
                    <a:pt x="807" y="5"/>
                    <a:pt x="795" y="6"/>
                    <a:pt x="782" y="7"/>
                  </a:cubicBezTo>
                  <a:lnTo>
                    <a:pt x="781" y="7"/>
                  </a:lnTo>
                  <a:lnTo>
                    <a:pt x="761" y="10"/>
                  </a:lnTo>
                  <a:cubicBezTo>
                    <a:pt x="375" y="67"/>
                    <a:pt x="69" y="373"/>
                    <a:pt x="12" y="759"/>
                  </a:cubicBezTo>
                  <a:lnTo>
                    <a:pt x="11" y="759"/>
                  </a:lnTo>
                  <a:lnTo>
                    <a:pt x="8" y="779"/>
                  </a:lnTo>
                  <a:lnTo>
                    <a:pt x="8" y="780"/>
                  </a:lnTo>
                  <a:cubicBezTo>
                    <a:pt x="7" y="793"/>
                    <a:pt x="6" y="807"/>
                    <a:pt x="5" y="818"/>
                  </a:cubicBezTo>
                  <a:cubicBezTo>
                    <a:pt x="1" y="843"/>
                    <a:pt x="0" y="866"/>
                    <a:pt x="0" y="888"/>
                  </a:cubicBezTo>
                  <a:cubicBezTo>
                    <a:pt x="0" y="911"/>
                    <a:pt x="1" y="933"/>
                    <a:pt x="5" y="958"/>
                  </a:cubicBezTo>
                  <a:cubicBezTo>
                    <a:pt x="6" y="971"/>
                    <a:pt x="7" y="983"/>
                    <a:pt x="8" y="996"/>
                  </a:cubicBezTo>
                  <a:lnTo>
                    <a:pt x="11" y="1016"/>
                  </a:lnTo>
                  <a:cubicBezTo>
                    <a:pt x="68" y="1402"/>
                    <a:pt x="374" y="1708"/>
                    <a:pt x="760" y="1765"/>
                  </a:cubicBezTo>
                  <a:lnTo>
                    <a:pt x="760" y="1766"/>
                  </a:lnTo>
                  <a:lnTo>
                    <a:pt x="780" y="1771"/>
                  </a:lnTo>
                  <a:lnTo>
                    <a:pt x="782" y="1771"/>
                  </a:lnTo>
                  <a:cubicBezTo>
                    <a:pt x="791" y="1773"/>
                    <a:pt x="799" y="1775"/>
                    <a:pt x="808" y="1775"/>
                  </a:cubicBezTo>
                  <a:cubicBezTo>
                    <a:pt x="813" y="1775"/>
                    <a:pt x="819" y="1776"/>
                    <a:pt x="824" y="1776"/>
                  </a:cubicBezTo>
                  <a:cubicBezTo>
                    <a:pt x="828" y="1776"/>
                    <a:pt x="832" y="1777"/>
                    <a:pt x="836" y="1777"/>
                  </a:cubicBezTo>
                  <a:cubicBezTo>
                    <a:pt x="841" y="1777"/>
                    <a:pt x="846" y="1777"/>
                    <a:pt x="851" y="1778"/>
                  </a:cubicBezTo>
                  <a:lnTo>
                    <a:pt x="890" y="1778"/>
                  </a:lnTo>
                  <a:cubicBezTo>
                    <a:pt x="912" y="1778"/>
                    <a:pt x="936" y="1777"/>
                    <a:pt x="961" y="1775"/>
                  </a:cubicBezTo>
                  <a:cubicBezTo>
                    <a:pt x="972" y="1773"/>
                    <a:pt x="983" y="1773"/>
                    <a:pt x="996" y="1771"/>
                  </a:cubicBezTo>
                  <a:lnTo>
                    <a:pt x="998" y="1771"/>
                  </a:lnTo>
                  <a:lnTo>
                    <a:pt x="1018" y="1769"/>
                  </a:lnTo>
                  <a:lnTo>
                    <a:pt x="1018" y="1767"/>
                  </a:lnTo>
                  <a:cubicBezTo>
                    <a:pt x="1404" y="1711"/>
                    <a:pt x="1710" y="1406"/>
                    <a:pt x="1767" y="1018"/>
                  </a:cubicBezTo>
                  <a:lnTo>
                    <a:pt x="1769" y="1003"/>
                  </a:lnTo>
                  <a:lnTo>
                    <a:pt x="1769" y="1000"/>
                  </a:lnTo>
                  <a:cubicBezTo>
                    <a:pt x="1771" y="985"/>
                    <a:pt x="1772" y="971"/>
                    <a:pt x="1773" y="958"/>
                  </a:cubicBezTo>
                  <a:cubicBezTo>
                    <a:pt x="1776" y="934"/>
                    <a:pt x="1777" y="912"/>
                    <a:pt x="1777" y="890"/>
                  </a:cubicBezTo>
                  <a:cubicBezTo>
                    <a:pt x="1777" y="869"/>
                    <a:pt x="1776" y="844"/>
                    <a:pt x="1773" y="821"/>
                  </a:cubicBezTo>
                  <a:cubicBezTo>
                    <a:pt x="1772" y="808"/>
                    <a:pt x="1771" y="795"/>
                    <a:pt x="1769" y="780"/>
                  </a:cubicBezTo>
                  <a:lnTo>
                    <a:pt x="1768" y="775"/>
                  </a:lnTo>
                  <a:lnTo>
                    <a:pt x="1767" y="760"/>
                  </a:lnTo>
                  <a:cubicBezTo>
                    <a:pt x="1710" y="374"/>
                    <a:pt x="1404" y="68"/>
                    <a:pt x="1018" y="11"/>
                  </a:cubicBezTo>
                  <a:lnTo>
                    <a:pt x="1018" y="10"/>
                  </a:lnTo>
                  <a:lnTo>
                    <a:pt x="998" y="7"/>
                  </a:lnTo>
                  <a:lnTo>
                    <a:pt x="997" y="7"/>
                  </a:lnTo>
                  <a:cubicBezTo>
                    <a:pt x="983" y="6"/>
                    <a:pt x="972" y="5"/>
                    <a:pt x="960" y="4"/>
                  </a:cubicBezTo>
                  <a:cubicBezTo>
                    <a:pt x="936" y="2"/>
                    <a:pt x="912" y="1"/>
                    <a:pt x="88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4347395" y="5486196"/>
              <a:ext cx="51160" cy="51251"/>
            </a:xfrm>
            <a:custGeom>
              <a:avLst/>
              <a:gdLst/>
              <a:ahLst/>
              <a:cxnLst/>
              <a:rect l="l" t="t" r="r" b="b"/>
              <a:pathLst>
                <a:path w="1127" h="1129" extrusionOk="0">
                  <a:moveTo>
                    <a:pt x="687" y="58"/>
                  </a:moveTo>
                  <a:cubicBezTo>
                    <a:pt x="873" y="104"/>
                    <a:pt x="1023" y="253"/>
                    <a:pt x="1068" y="441"/>
                  </a:cubicBezTo>
                  <a:lnTo>
                    <a:pt x="1009" y="441"/>
                  </a:lnTo>
                  <a:lnTo>
                    <a:pt x="1009" y="689"/>
                  </a:lnTo>
                  <a:lnTo>
                    <a:pt x="1068" y="689"/>
                  </a:lnTo>
                  <a:cubicBezTo>
                    <a:pt x="1023" y="876"/>
                    <a:pt x="873" y="1026"/>
                    <a:pt x="687" y="1071"/>
                  </a:cubicBezTo>
                  <a:lnTo>
                    <a:pt x="687" y="1012"/>
                  </a:lnTo>
                  <a:lnTo>
                    <a:pt x="438" y="1012"/>
                  </a:lnTo>
                  <a:lnTo>
                    <a:pt x="438" y="1071"/>
                  </a:lnTo>
                  <a:cubicBezTo>
                    <a:pt x="250" y="1026"/>
                    <a:pt x="101" y="876"/>
                    <a:pt x="55" y="689"/>
                  </a:cubicBezTo>
                  <a:lnTo>
                    <a:pt x="114" y="689"/>
                  </a:lnTo>
                  <a:lnTo>
                    <a:pt x="114" y="441"/>
                  </a:lnTo>
                  <a:lnTo>
                    <a:pt x="55" y="441"/>
                  </a:lnTo>
                  <a:cubicBezTo>
                    <a:pt x="101" y="253"/>
                    <a:pt x="250" y="104"/>
                    <a:pt x="438" y="58"/>
                  </a:cubicBezTo>
                  <a:lnTo>
                    <a:pt x="438" y="117"/>
                  </a:lnTo>
                  <a:lnTo>
                    <a:pt x="687" y="117"/>
                  </a:lnTo>
                  <a:lnTo>
                    <a:pt x="687" y="58"/>
                  </a:lnTo>
                  <a:close/>
                  <a:moveTo>
                    <a:pt x="485" y="1"/>
                  </a:moveTo>
                  <a:lnTo>
                    <a:pt x="457" y="6"/>
                  </a:lnTo>
                  <a:cubicBezTo>
                    <a:pt x="229" y="50"/>
                    <a:pt x="48" y="232"/>
                    <a:pt x="5" y="458"/>
                  </a:cubicBezTo>
                  <a:lnTo>
                    <a:pt x="0" y="486"/>
                  </a:lnTo>
                  <a:lnTo>
                    <a:pt x="70" y="486"/>
                  </a:lnTo>
                  <a:lnTo>
                    <a:pt x="70" y="643"/>
                  </a:lnTo>
                  <a:lnTo>
                    <a:pt x="0" y="643"/>
                  </a:lnTo>
                  <a:lnTo>
                    <a:pt x="5" y="670"/>
                  </a:lnTo>
                  <a:cubicBezTo>
                    <a:pt x="48" y="897"/>
                    <a:pt x="229" y="1080"/>
                    <a:pt x="457" y="1123"/>
                  </a:cubicBezTo>
                  <a:lnTo>
                    <a:pt x="485" y="1128"/>
                  </a:lnTo>
                  <a:lnTo>
                    <a:pt x="485" y="1058"/>
                  </a:lnTo>
                  <a:lnTo>
                    <a:pt x="641" y="1058"/>
                  </a:lnTo>
                  <a:lnTo>
                    <a:pt x="641" y="1128"/>
                  </a:lnTo>
                  <a:lnTo>
                    <a:pt x="670" y="1123"/>
                  </a:lnTo>
                  <a:cubicBezTo>
                    <a:pt x="897" y="1081"/>
                    <a:pt x="1078" y="899"/>
                    <a:pt x="1121" y="670"/>
                  </a:cubicBezTo>
                  <a:lnTo>
                    <a:pt x="1126" y="643"/>
                  </a:lnTo>
                  <a:lnTo>
                    <a:pt x="1057" y="643"/>
                  </a:lnTo>
                  <a:lnTo>
                    <a:pt x="1057" y="486"/>
                  </a:lnTo>
                  <a:lnTo>
                    <a:pt x="1126" y="486"/>
                  </a:lnTo>
                  <a:lnTo>
                    <a:pt x="1121" y="458"/>
                  </a:lnTo>
                  <a:cubicBezTo>
                    <a:pt x="1078" y="232"/>
                    <a:pt x="898" y="50"/>
                    <a:pt x="670" y="6"/>
                  </a:cubicBezTo>
                  <a:lnTo>
                    <a:pt x="641" y="1"/>
                  </a:lnTo>
                  <a:lnTo>
                    <a:pt x="641" y="71"/>
                  </a:lnTo>
                  <a:lnTo>
                    <a:pt x="485" y="71"/>
                  </a:lnTo>
                  <a:lnTo>
                    <a:pt x="485" y="1"/>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4353433" y="5492324"/>
              <a:ext cx="39040" cy="39085"/>
            </a:xfrm>
            <a:custGeom>
              <a:avLst/>
              <a:gdLst/>
              <a:ahLst/>
              <a:cxnLst/>
              <a:rect l="l" t="t" r="r" b="b"/>
              <a:pathLst>
                <a:path w="860" h="861" extrusionOk="0">
                  <a:moveTo>
                    <a:pt x="429" y="45"/>
                  </a:moveTo>
                  <a:cubicBezTo>
                    <a:pt x="642" y="45"/>
                    <a:pt x="814" y="218"/>
                    <a:pt x="814" y="430"/>
                  </a:cubicBezTo>
                  <a:cubicBezTo>
                    <a:pt x="814" y="643"/>
                    <a:pt x="642" y="815"/>
                    <a:pt x="429" y="815"/>
                  </a:cubicBezTo>
                  <a:cubicBezTo>
                    <a:pt x="217" y="815"/>
                    <a:pt x="44" y="643"/>
                    <a:pt x="44" y="430"/>
                  </a:cubicBezTo>
                  <a:cubicBezTo>
                    <a:pt x="44" y="218"/>
                    <a:pt x="217" y="45"/>
                    <a:pt x="429" y="45"/>
                  </a:cubicBezTo>
                  <a:close/>
                  <a:moveTo>
                    <a:pt x="429" y="1"/>
                  </a:moveTo>
                  <a:cubicBezTo>
                    <a:pt x="192" y="1"/>
                    <a:pt x="0" y="193"/>
                    <a:pt x="0" y="430"/>
                  </a:cubicBezTo>
                  <a:cubicBezTo>
                    <a:pt x="0" y="667"/>
                    <a:pt x="192" y="860"/>
                    <a:pt x="429" y="860"/>
                  </a:cubicBezTo>
                  <a:cubicBezTo>
                    <a:pt x="667" y="860"/>
                    <a:pt x="859" y="667"/>
                    <a:pt x="859" y="430"/>
                  </a:cubicBezTo>
                  <a:cubicBezTo>
                    <a:pt x="859" y="193"/>
                    <a:pt x="667" y="1"/>
                    <a:pt x="42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4356928" y="5495774"/>
              <a:ext cx="32003" cy="32049"/>
            </a:xfrm>
            <a:custGeom>
              <a:avLst/>
              <a:gdLst/>
              <a:ahLst/>
              <a:cxnLst/>
              <a:rect l="l" t="t" r="r" b="b"/>
              <a:pathLst>
                <a:path w="705" h="706" extrusionOk="0">
                  <a:moveTo>
                    <a:pt x="352" y="47"/>
                  </a:moveTo>
                  <a:cubicBezTo>
                    <a:pt x="521" y="47"/>
                    <a:pt x="658" y="184"/>
                    <a:pt x="658" y="353"/>
                  </a:cubicBezTo>
                  <a:cubicBezTo>
                    <a:pt x="658" y="522"/>
                    <a:pt x="521" y="659"/>
                    <a:pt x="352" y="659"/>
                  </a:cubicBezTo>
                  <a:cubicBezTo>
                    <a:pt x="184" y="659"/>
                    <a:pt x="46" y="522"/>
                    <a:pt x="46" y="353"/>
                  </a:cubicBezTo>
                  <a:cubicBezTo>
                    <a:pt x="46" y="184"/>
                    <a:pt x="184" y="47"/>
                    <a:pt x="352" y="47"/>
                  </a:cubicBezTo>
                  <a:close/>
                  <a:moveTo>
                    <a:pt x="352" y="1"/>
                  </a:moveTo>
                  <a:cubicBezTo>
                    <a:pt x="158" y="1"/>
                    <a:pt x="0" y="159"/>
                    <a:pt x="0" y="353"/>
                  </a:cubicBezTo>
                  <a:cubicBezTo>
                    <a:pt x="0" y="547"/>
                    <a:pt x="158" y="705"/>
                    <a:pt x="352" y="705"/>
                  </a:cubicBezTo>
                  <a:cubicBezTo>
                    <a:pt x="546" y="705"/>
                    <a:pt x="704" y="547"/>
                    <a:pt x="704" y="353"/>
                  </a:cubicBezTo>
                  <a:cubicBezTo>
                    <a:pt x="704" y="159"/>
                    <a:pt x="546" y="1"/>
                    <a:pt x="35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4359924" y="5498906"/>
              <a:ext cx="25830" cy="25830"/>
            </a:xfrm>
            <a:custGeom>
              <a:avLst/>
              <a:gdLst/>
              <a:ahLst/>
              <a:cxnLst/>
              <a:rect l="l" t="t" r="r" b="b"/>
              <a:pathLst>
                <a:path w="569" h="569" extrusionOk="0">
                  <a:moveTo>
                    <a:pt x="288" y="94"/>
                  </a:moveTo>
                  <a:lnTo>
                    <a:pt x="301" y="95"/>
                  </a:lnTo>
                  <a:cubicBezTo>
                    <a:pt x="309" y="95"/>
                    <a:pt x="317" y="97"/>
                    <a:pt x="325" y="98"/>
                  </a:cubicBezTo>
                  <a:lnTo>
                    <a:pt x="350" y="105"/>
                  </a:lnTo>
                  <a:cubicBezTo>
                    <a:pt x="358" y="108"/>
                    <a:pt x="364" y="110"/>
                    <a:pt x="373" y="114"/>
                  </a:cubicBezTo>
                  <a:lnTo>
                    <a:pt x="395" y="127"/>
                  </a:lnTo>
                  <a:cubicBezTo>
                    <a:pt x="401" y="131"/>
                    <a:pt x="408" y="136"/>
                    <a:pt x="413" y="142"/>
                  </a:cubicBezTo>
                  <a:lnTo>
                    <a:pt x="432" y="161"/>
                  </a:lnTo>
                  <a:cubicBezTo>
                    <a:pt x="437" y="167"/>
                    <a:pt x="442" y="172"/>
                    <a:pt x="447" y="178"/>
                  </a:cubicBezTo>
                  <a:lnTo>
                    <a:pt x="459" y="201"/>
                  </a:lnTo>
                  <a:cubicBezTo>
                    <a:pt x="463" y="208"/>
                    <a:pt x="466" y="215"/>
                    <a:pt x="469" y="224"/>
                  </a:cubicBezTo>
                  <a:lnTo>
                    <a:pt x="475" y="248"/>
                  </a:lnTo>
                  <a:cubicBezTo>
                    <a:pt x="476" y="256"/>
                    <a:pt x="478" y="264"/>
                    <a:pt x="478" y="272"/>
                  </a:cubicBezTo>
                  <a:lnTo>
                    <a:pt x="479" y="285"/>
                  </a:lnTo>
                  <a:lnTo>
                    <a:pt x="478" y="299"/>
                  </a:lnTo>
                  <a:cubicBezTo>
                    <a:pt x="478" y="306"/>
                    <a:pt x="476" y="314"/>
                    <a:pt x="475" y="322"/>
                  </a:cubicBezTo>
                  <a:lnTo>
                    <a:pt x="469" y="347"/>
                  </a:lnTo>
                  <a:cubicBezTo>
                    <a:pt x="466" y="356"/>
                    <a:pt x="463" y="362"/>
                    <a:pt x="459" y="368"/>
                  </a:cubicBezTo>
                  <a:lnTo>
                    <a:pt x="447" y="390"/>
                  </a:lnTo>
                  <a:cubicBezTo>
                    <a:pt x="442" y="398"/>
                    <a:pt x="437" y="404"/>
                    <a:pt x="432" y="409"/>
                  </a:cubicBezTo>
                  <a:lnTo>
                    <a:pt x="413" y="427"/>
                  </a:lnTo>
                  <a:cubicBezTo>
                    <a:pt x="408" y="433"/>
                    <a:pt x="401" y="438"/>
                    <a:pt x="395" y="442"/>
                  </a:cubicBezTo>
                  <a:lnTo>
                    <a:pt x="373" y="456"/>
                  </a:lnTo>
                  <a:cubicBezTo>
                    <a:pt x="365" y="459"/>
                    <a:pt x="358" y="462"/>
                    <a:pt x="350" y="464"/>
                  </a:cubicBezTo>
                  <a:lnTo>
                    <a:pt x="325" y="472"/>
                  </a:lnTo>
                  <a:cubicBezTo>
                    <a:pt x="317" y="473"/>
                    <a:pt x="309" y="474"/>
                    <a:pt x="301" y="474"/>
                  </a:cubicBezTo>
                  <a:lnTo>
                    <a:pt x="288" y="475"/>
                  </a:lnTo>
                  <a:lnTo>
                    <a:pt x="275" y="474"/>
                  </a:lnTo>
                  <a:cubicBezTo>
                    <a:pt x="267" y="474"/>
                    <a:pt x="259" y="473"/>
                    <a:pt x="251" y="472"/>
                  </a:cubicBezTo>
                  <a:lnTo>
                    <a:pt x="242" y="469"/>
                  </a:lnTo>
                  <a:lnTo>
                    <a:pt x="226" y="464"/>
                  </a:lnTo>
                  <a:cubicBezTo>
                    <a:pt x="218" y="462"/>
                    <a:pt x="211" y="459"/>
                    <a:pt x="204" y="456"/>
                  </a:cubicBezTo>
                  <a:lnTo>
                    <a:pt x="181" y="442"/>
                  </a:lnTo>
                  <a:cubicBezTo>
                    <a:pt x="174" y="438"/>
                    <a:pt x="168" y="433"/>
                    <a:pt x="163" y="427"/>
                  </a:cubicBezTo>
                  <a:lnTo>
                    <a:pt x="144" y="409"/>
                  </a:lnTo>
                  <a:cubicBezTo>
                    <a:pt x="139" y="404"/>
                    <a:pt x="133" y="398"/>
                    <a:pt x="130" y="390"/>
                  </a:cubicBezTo>
                  <a:lnTo>
                    <a:pt x="116" y="368"/>
                  </a:lnTo>
                  <a:cubicBezTo>
                    <a:pt x="112" y="361"/>
                    <a:pt x="110" y="353"/>
                    <a:pt x="107" y="346"/>
                  </a:cubicBezTo>
                  <a:lnTo>
                    <a:pt x="101" y="321"/>
                  </a:lnTo>
                  <a:cubicBezTo>
                    <a:pt x="100" y="313"/>
                    <a:pt x="97" y="305"/>
                    <a:pt x="97" y="298"/>
                  </a:cubicBezTo>
                  <a:lnTo>
                    <a:pt x="96" y="284"/>
                  </a:lnTo>
                  <a:lnTo>
                    <a:pt x="99" y="272"/>
                  </a:lnTo>
                  <a:cubicBezTo>
                    <a:pt x="99" y="264"/>
                    <a:pt x="100" y="256"/>
                    <a:pt x="101" y="248"/>
                  </a:cubicBezTo>
                  <a:lnTo>
                    <a:pt x="107" y="224"/>
                  </a:lnTo>
                  <a:cubicBezTo>
                    <a:pt x="110" y="215"/>
                    <a:pt x="112" y="209"/>
                    <a:pt x="116" y="201"/>
                  </a:cubicBezTo>
                  <a:lnTo>
                    <a:pt x="130" y="178"/>
                  </a:lnTo>
                  <a:cubicBezTo>
                    <a:pt x="133" y="172"/>
                    <a:pt x="139" y="166"/>
                    <a:pt x="144" y="161"/>
                  </a:cubicBezTo>
                  <a:lnTo>
                    <a:pt x="163" y="142"/>
                  </a:lnTo>
                  <a:cubicBezTo>
                    <a:pt x="168" y="136"/>
                    <a:pt x="174" y="131"/>
                    <a:pt x="181" y="127"/>
                  </a:cubicBezTo>
                  <a:lnTo>
                    <a:pt x="204" y="114"/>
                  </a:lnTo>
                  <a:cubicBezTo>
                    <a:pt x="210" y="110"/>
                    <a:pt x="218" y="108"/>
                    <a:pt x="226" y="105"/>
                  </a:cubicBezTo>
                  <a:lnTo>
                    <a:pt x="251" y="98"/>
                  </a:lnTo>
                  <a:cubicBezTo>
                    <a:pt x="259" y="97"/>
                    <a:pt x="267" y="95"/>
                    <a:pt x="275" y="95"/>
                  </a:cubicBezTo>
                  <a:lnTo>
                    <a:pt x="288" y="94"/>
                  </a:lnTo>
                  <a:close/>
                  <a:moveTo>
                    <a:pt x="285" y="0"/>
                  </a:moveTo>
                  <a:cubicBezTo>
                    <a:pt x="269" y="0"/>
                    <a:pt x="258" y="11"/>
                    <a:pt x="250" y="26"/>
                  </a:cubicBezTo>
                  <a:cubicBezTo>
                    <a:pt x="243" y="15"/>
                    <a:pt x="232" y="9"/>
                    <a:pt x="221" y="9"/>
                  </a:cubicBezTo>
                  <a:lnTo>
                    <a:pt x="212" y="10"/>
                  </a:lnTo>
                  <a:cubicBezTo>
                    <a:pt x="203" y="13"/>
                    <a:pt x="197" y="18"/>
                    <a:pt x="191" y="26"/>
                  </a:cubicBezTo>
                  <a:cubicBezTo>
                    <a:pt x="189" y="31"/>
                    <a:pt x="186" y="36"/>
                    <a:pt x="186" y="42"/>
                  </a:cubicBezTo>
                  <a:cubicBezTo>
                    <a:pt x="179" y="36"/>
                    <a:pt x="169" y="33"/>
                    <a:pt x="162" y="33"/>
                  </a:cubicBezTo>
                  <a:lnTo>
                    <a:pt x="151" y="35"/>
                  </a:lnTo>
                  <a:lnTo>
                    <a:pt x="146" y="37"/>
                  </a:lnTo>
                  <a:cubicBezTo>
                    <a:pt x="138" y="41"/>
                    <a:pt x="132" y="50"/>
                    <a:pt x="130" y="58"/>
                  </a:cubicBezTo>
                  <a:cubicBezTo>
                    <a:pt x="128" y="63"/>
                    <a:pt x="128" y="71"/>
                    <a:pt x="128" y="77"/>
                  </a:cubicBezTo>
                  <a:cubicBezTo>
                    <a:pt x="123" y="75"/>
                    <a:pt x="117" y="74"/>
                    <a:pt x="111" y="74"/>
                  </a:cubicBezTo>
                  <a:cubicBezTo>
                    <a:pt x="101" y="74"/>
                    <a:pt x="92" y="77"/>
                    <a:pt x="86" y="82"/>
                  </a:cubicBezTo>
                  <a:cubicBezTo>
                    <a:pt x="80" y="89"/>
                    <a:pt x="75" y="97"/>
                    <a:pt x="75" y="106"/>
                  </a:cubicBezTo>
                  <a:cubicBezTo>
                    <a:pt x="75" y="112"/>
                    <a:pt x="77" y="117"/>
                    <a:pt x="80" y="125"/>
                  </a:cubicBezTo>
                  <a:cubicBezTo>
                    <a:pt x="77" y="124"/>
                    <a:pt x="74" y="124"/>
                    <a:pt x="71" y="124"/>
                  </a:cubicBezTo>
                  <a:cubicBezTo>
                    <a:pt x="59" y="124"/>
                    <a:pt x="46" y="130"/>
                    <a:pt x="39" y="140"/>
                  </a:cubicBezTo>
                  <a:cubicBezTo>
                    <a:pt x="35" y="148"/>
                    <a:pt x="35" y="157"/>
                    <a:pt x="36" y="167"/>
                  </a:cubicBezTo>
                  <a:cubicBezTo>
                    <a:pt x="37" y="172"/>
                    <a:pt x="39" y="178"/>
                    <a:pt x="44" y="183"/>
                  </a:cubicBezTo>
                  <a:cubicBezTo>
                    <a:pt x="28" y="184"/>
                    <a:pt x="15" y="194"/>
                    <a:pt x="11" y="209"/>
                  </a:cubicBezTo>
                  <a:cubicBezTo>
                    <a:pt x="7" y="224"/>
                    <a:pt x="14" y="239"/>
                    <a:pt x="27" y="248"/>
                  </a:cubicBezTo>
                  <a:cubicBezTo>
                    <a:pt x="11" y="253"/>
                    <a:pt x="0" y="267"/>
                    <a:pt x="0" y="283"/>
                  </a:cubicBezTo>
                  <a:cubicBezTo>
                    <a:pt x="0" y="299"/>
                    <a:pt x="11" y="310"/>
                    <a:pt x="27" y="317"/>
                  </a:cubicBezTo>
                  <a:cubicBezTo>
                    <a:pt x="14" y="326"/>
                    <a:pt x="7" y="342"/>
                    <a:pt x="11" y="357"/>
                  </a:cubicBezTo>
                  <a:cubicBezTo>
                    <a:pt x="15" y="371"/>
                    <a:pt x="28" y="380"/>
                    <a:pt x="44" y="382"/>
                  </a:cubicBezTo>
                  <a:cubicBezTo>
                    <a:pt x="41" y="387"/>
                    <a:pt x="37" y="393"/>
                    <a:pt x="36" y="398"/>
                  </a:cubicBezTo>
                  <a:cubicBezTo>
                    <a:pt x="33" y="406"/>
                    <a:pt x="35" y="416"/>
                    <a:pt x="38" y="424"/>
                  </a:cubicBezTo>
                  <a:cubicBezTo>
                    <a:pt x="46" y="436"/>
                    <a:pt x="59" y="443"/>
                    <a:pt x="73" y="443"/>
                  </a:cubicBezTo>
                  <a:cubicBezTo>
                    <a:pt x="75" y="443"/>
                    <a:pt x="78" y="443"/>
                    <a:pt x="81" y="442"/>
                  </a:cubicBezTo>
                  <a:lnTo>
                    <a:pt x="81" y="442"/>
                  </a:lnTo>
                  <a:cubicBezTo>
                    <a:pt x="74" y="457"/>
                    <a:pt x="75" y="474"/>
                    <a:pt x="88" y="484"/>
                  </a:cubicBezTo>
                  <a:cubicBezTo>
                    <a:pt x="94" y="490"/>
                    <a:pt x="102" y="493"/>
                    <a:pt x="112" y="493"/>
                  </a:cubicBezTo>
                  <a:cubicBezTo>
                    <a:pt x="118" y="493"/>
                    <a:pt x="124" y="492"/>
                    <a:pt x="130" y="490"/>
                  </a:cubicBezTo>
                  <a:lnTo>
                    <a:pt x="130" y="490"/>
                  </a:lnTo>
                  <a:cubicBezTo>
                    <a:pt x="128" y="496"/>
                    <a:pt x="128" y="501"/>
                    <a:pt x="131" y="509"/>
                  </a:cubicBezTo>
                  <a:cubicBezTo>
                    <a:pt x="133" y="517"/>
                    <a:pt x="139" y="525"/>
                    <a:pt x="147" y="530"/>
                  </a:cubicBezTo>
                  <a:lnTo>
                    <a:pt x="158" y="533"/>
                  </a:lnTo>
                  <a:lnTo>
                    <a:pt x="164" y="533"/>
                  </a:lnTo>
                  <a:cubicBezTo>
                    <a:pt x="173" y="533"/>
                    <a:pt x="183" y="530"/>
                    <a:pt x="189" y="524"/>
                  </a:cubicBezTo>
                  <a:cubicBezTo>
                    <a:pt x="189" y="531"/>
                    <a:pt x="191" y="536"/>
                    <a:pt x="194" y="541"/>
                  </a:cubicBezTo>
                  <a:cubicBezTo>
                    <a:pt x="200" y="549"/>
                    <a:pt x="206" y="555"/>
                    <a:pt x="216" y="558"/>
                  </a:cubicBezTo>
                  <a:lnTo>
                    <a:pt x="223" y="559"/>
                  </a:lnTo>
                  <a:cubicBezTo>
                    <a:pt x="236" y="559"/>
                    <a:pt x="247" y="553"/>
                    <a:pt x="254" y="542"/>
                  </a:cubicBezTo>
                  <a:cubicBezTo>
                    <a:pt x="259" y="558"/>
                    <a:pt x="273" y="569"/>
                    <a:pt x="288" y="569"/>
                  </a:cubicBezTo>
                  <a:cubicBezTo>
                    <a:pt x="304" y="569"/>
                    <a:pt x="316" y="558"/>
                    <a:pt x="322" y="543"/>
                  </a:cubicBezTo>
                  <a:cubicBezTo>
                    <a:pt x="331" y="554"/>
                    <a:pt x="341" y="560"/>
                    <a:pt x="353" y="560"/>
                  </a:cubicBezTo>
                  <a:lnTo>
                    <a:pt x="360" y="559"/>
                  </a:lnTo>
                  <a:cubicBezTo>
                    <a:pt x="370" y="557"/>
                    <a:pt x="376" y="552"/>
                    <a:pt x="381" y="543"/>
                  </a:cubicBezTo>
                  <a:cubicBezTo>
                    <a:pt x="384" y="538"/>
                    <a:pt x="386" y="533"/>
                    <a:pt x="386" y="526"/>
                  </a:cubicBezTo>
                  <a:cubicBezTo>
                    <a:pt x="395" y="533"/>
                    <a:pt x="402" y="536"/>
                    <a:pt x="412" y="536"/>
                  </a:cubicBezTo>
                  <a:lnTo>
                    <a:pt x="422" y="534"/>
                  </a:lnTo>
                  <a:lnTo>
                    <a:pt x="428" y="532"/>
                  </a:lnTo>
                  <a:cubicBezTo>
                    <a:pt x="435" y="527"/>
                    <a:pt x="440" y="520"/>
                    <a:pt x="443" y="511"/>
                  </a:cubicBezTo>
                  <a:cubicBezTo>
                    <a:pt x="444" y="505"/>
                    <a:pt x="444" y="499"/>
                    <a:pt x="444" y="492"/>
                  </a:cubicBezTo>
                  <a:cubicBezTo>
                    <a:pt x="450" y="495"/>
                    <a:pt x="456" y="496"/>
                    <a:pt x="462" y="496"/>
                  </a:cubicBezTo>
                  <a:cubicBezTo>
                    <a:pt x="471" y="496"/>
                    <a:pt x="480" y="492"/>
                    <a:pt x="487" y="485"/>
                  </a:cubicBezTo>
                  <a:cubicBezTo>
                    <a:pt x="497" y="475"/>
                    <a:pt x="499" y="458"/>
                    <a:pt x="492" y="443"/>
                  </a:cubicBezTo>
                  <a:lnTo>
                    <a:pt x="492" y="443"/>
                  </a:lnTo>
                  <a:cubicBezTo>
                    <a:pt x="495" y="444"/>
                    <a:pt x="497" y="444"/>
                    <a:pt x="500" y="444"/>
                  </a:cubicBezTo>
                  <a:cubicBezTo>
                    <a:pt x="514" y="444"/>
                    <a:pt x="525" y="437"/>
                    <a:pt x="532" y="426"/>
                  </a:cubicBezTo>
                  <a:cubicBezTo>
                    <a:pt x="539" y="413"/>
                    <a:pt x="537" y="397"/>
                    <a:pt x="527" y="384"/>
                  </a:cubicBezTo>
                  <a:cubicBezTo>
                    <a:pt x="542" y="383"/>
                    <a:pt x="555" y="372"/>
                    <a:pt x="559" y="358"/>
                  </a:cubicBezTo>
                  <a:cubicBezTo>
                    <a:pt x="564" y="343"/>
                    <a:pt x="557" y="327"/>
                    <a:pt x="544" y="318"/>
                  </a:cubicBezTo>
                  <a:cubicBezTo>
                    <a:pt x="559" y="312"/>
                    <a:pt x="569" y="300"/>
                    <a:pt x="569" y="284"/>
                  </a:cubicBezTo>
                  <a:cubicBezTo>
                    <a:pt x="569" y="268"/>
                    <a:pt x="558" y="256"/>
                    <a:pt x="544" y="249"/>
                  </a:cubicBezTo>
                  <a:cubicBezTo>
                    <a:pt x="557" y="241"/>
                    <a:pt x="564" y="225"/>
                    <a:pt x="559" y="210"/>
                  </a:cubicBezTo>
                  <a:cubicBezTo>
                    <a:pt x="555" y="195"/>
                    <a:pt x="542" y="186"/>
                    <a:pt x="527" y="185"/>
                  </a:cubicBezTo>
                  <a:cubicBezTo>
                    <a:pt x="531" y="179"/>
                    <a:pt x="533" y="174"/>
                    <a:pt x="534" y="169"/>
                  </a:cubicBezTo>
                  <a:cubicBezTo>
                    <a:pt x="537" y="159"/>
                    <a:pt x="536" y="151"/>
                    <a:pt x="532" y="143"/>
                  </a:cubicBezTo>
                  <a:cubicBezTo>
                    <a:pt x="527" y="132"/>
                    <a:pt x="515" y="125"/>
                    <a:pt x="500" y="125"/>
                  </a:cubicBezTo>
                  <a:cubicBezTo>
                    <a:pt x="497" y="125"/>
                    <a:pt x="495" y="125"/>
                    <a:pt x="492" y="126"/>
                  </a:cubicBezTo>
                  <a:cubicBezTo>
                    <a:pt x="495" y="120"/>
                    <a:pt x="496" y="114"/>
                    <a:pt x="496" y="107"/>
                  </a:cubicBezTo>
                  <a:cubicBezTo>
                    <a:pt x="496" y="98"/>
                    <a:pt x="492" y="89"/>
                    <a:pt x="487" y="84"/>
                  </a:cubicBezTo>
                  <a:cubicBezTo>
                    <a:pt x="480" y="77"/>
                    <a:pt x="472" y="74"/>
                    <a:pt x="463" y="74"/>
                  </a:cubicBezTo>
                  <a:cubicBezTo>
                    <a:pt x="457" y="74"/>
                    <a:pt x="450" y="76"/>
                    <a:pt x="444" y="78"/>
                  </a:cubicBezTo>
                  <a:cubicBezTo>
                    <a:pt x="448" y="62"/>
                    <a:pt x="440" y="47"/>
                    <a:pt x="428" y="38"/>
                  </a:cubicBezTo>
                  <a:lnTo>
                    <a:pt x="417" y="35"/>
                  </a:lnTo>
                  <a:lnTo>
                    <a:pt x="411" y="35"/>
                  </a:lnTo>
                  <a:cubicBezTo>
                    <a:pt x="401" y="35"/>
                    <a:pt x="392" y="38"/>
                    <a:pt x="385" y="44"/>
                  </a:cubicBezTo>
                  <a:cubicBezTo>
                    <a:pt x="384" y="28"/>
                    <a:pt x="375" y="15"/>
                    <a:pt x="359" y="10"/>
                  </a:cubicBezTo>
                  <a:lnTo>
                    <a:pt x="350" y="9"/>
                  </a:lnTo>
                  <a:cubicBezTo>
                    <a:pt x="338" y="9"/>
                    <a:pt x="326" y="15"/>
                    <a:pt x="320" y="26"/>
                  </a:cubicBezTo>
                  <a:cubicBezTo>
                    <a:pt x="315" y="10"/>
                    <a:pt x="301" y="0"/>
                    <a:pt x="28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3911694" y="4619106"/>
              <a:ext cx="1012989" cy="1244232"/>
            </a:xfrm>
            <a:custGeom>
              <a:avLst/>
              <a:gdLst/>
              <a:ahLst/>
              <a:cxnLst/>
              <a:rect l="l" t="t" r="r" b="b"/>
              <a:pathLst>
                <a:path w="22315" h="27409" extrusionOk="0">
                  <a:moveTo>
                    <a:pt x="12222" y="32"/>
                  </a:moveTo>
                  <a:lnTo>
                    <a:pt x="12222" y="1330"/>
                  </a:lnTo>
                  <a:lnTo>
                    <a:pt x="12039" y="1330"/>
                  </a:lnTo>
                  <a:lnTo>
                    <a:pt x="12039" y="32"/>
                  </a:lnTo>
                  <a:close/>
                  <a:moveTo>
                    <a:pt x="13502" y="32"/>
                  </a:moveTo>
                  <a:lnTo>
                    <a:pt x="13502" y="1330"/>
                  </a:lnTo>
                  <a:lnTo>
                    <a:pt x="12268" y="1330"/>
                  </a:lnTo>
                  <a:lnTo>
                    <a:pt x="12268" y="32"/>
                  </a:lnTo>
                  <a:close/>
                  <a:moveTo>
                    <a:pt x="14049" y="32"/>
                  </a:moveTo>
                  <a:lnTo>
                    <a:pt x="14049" y="1330"/>
                  </a:lnTo>
                  <a:lnTo>
                    <a:pt x="13548" y="1330"/>
                  </a:lnTo>
                  <a:lnTo>
                    <a:pt x="13548" y="32"/>
                  </a:lnTo>
                  <a:close/>
                  <a:moveTo>
                    <a:pt x="14256" y="1376"/>
                  </a:moveTo>
                  <a:cubicBezTo>
                    <a:pt x="14299" y="1376"/>
                    <a:pt x="14339" y="1403"/>
                    <a:pt x="14358" y="1441"/>
                  </a:cubicBezTo>
                  <a:lnTo>
                    <a:pt x="11729" y="1441"/>
                  </a:lnTo>
                  <a:cubicBezTo>
                    <a:pt x="11749" y="1403"/>
                    <a:pt x="11788" y="1376"/>
                    <a:pt x="11832" y="1376"/>
                  </a:cubicBezTo>
                  <a:close/>
                  <a:moveTo>
                    <a:pt x="14371" y="1487"/>
                  </a:moveTo>
                  <a:cubicBezTo>
                    <a:pt x="14371" y="1488"/>
                    <a:pt x="14372" y="1489"/>
                    <a:pt x="14372" y="1490"/>
                  </a:cubicBezTo>
                  <a:lnTo>
                    <a:pt x="14372" y="1614"/>
                  </a:lnTo>
                  <a:lnTo>
                    <a:pt x="11719" y="1614"/>
                  </a:lnTo>
                  <a:lnTo>
                    <a:pt x="11719" y="1490"/>
                  </a:lnTo>
                  <a:cubicBezTo>
                    <a:pt x="11719" y="1489"/>
                    <a:pt x="11720" y="1488"/>
                    <a:pt x="11720" y="1487"/>
                  </a:cubicBezTo>
                  <a:close/>
                  <a:moveTo>
                    <a:pt x="14211" y="1659"/>
                  </a:moveTo>
                  <a:lnTo>
                    <a:pt x="14211" y="1736"/>
                  </a:lnTo>
                  <a:lnTo>
                    <a:pt x="11879" y="1736"/>
                  </a:lnTo>
                  <a:lnTo>
                    <a:pt x="11879" y="1659"/>
                  </a:lnTo>
                  <a:close/>
                  <a:moveTo>
                    <a:pt x="14370" y="1782"/>
                  </a:moveTo>
                  <a:lnTo>
                    <a:pt x="14370" y="1905"/>
                  </a:lnTo>
                  <a:cubicBezTo>
                    <a:pt x="14370" y="1906"/>
                    <a:pt x="14368" y="1907"/>
                    <a:pt x="14368" y="1909"/>
                  </a:cubicBezTo>
                  <a:lnTo>
                    <a:pt x="11719" y="1909"/>
                  </a:lnTo>
                  <a:cubicBezTo>
                    <a:pt x="11719" y="1907"/>
                    <a:pt x="11718" y="1906"/>
                    <a:pt x="11718" y="1905"/>
                  </a:cubicBezTo>
                  <a:lnTo>
                    <a:pt x="11718" y="1782"/>
                  </a:lnTo>
                  <a:close/>
                  <a:moveTo>
                    <a:pt x="14360" y="1954"/>
                  </a:moveTo>
                  <a:cubicBezTo>
                    <a:pt x="14341" y="1993"/>
                    <a:pt x="14302" y="2020"/>
                    <a:pt x="14256" y="2020"/>
                  </a:cubicBezTo>
                  <a:lnTo>
                    <a:pt x="11832" y="2020"/>
                  </a:lnTo>
                  <a:cubicBezTo>
                    <a:pt x="11787" y="2020"/>
                    <a:pt x="11747" y="1993"/>
                    <a:pt x="11729" y="1954"/>
                  </a:cubicBezTo>
                  <a:close/>
                  <a:moveTo>
                    <a:pt x="12222" y="2064"/>
                  </a:moveTo>
                  <a:lnTo>
                    <a:pt x="12222" y="2581"/>
                  </a:lnTo>
                  <a:lnTo>
                    <a:pt x="12039" y="2581"/>
                  </a:lnTo>
                  <a:lnTo>
                    <a:pt x="12039" y="2064"/>
                  </a:lnTo>
                  <a:close/>
                  <a:moveTo>
                    <a:pt x="13502" y="2064"/>
                  </a:moveTo>
                  <a:lnTo>
                    <a:pt x="13502" y="2581"/>
                  </a:lnTo>
                  <a:lnTo>
                    <a:pt x="12268" y="2581"/>
                  </a:lnTo>
                  <a:lnTo>
                    <a:pt x="12268" y="2064"/>
                  </a:lnTo>
                  <a:close/>
                  <a:moveTo>
                    <a:pt x="14051" y="2065"/>
                  </a:moveTo>
                  <a:lnTo>
                    <a:pt x="14051" y="2582"/>
                  </a:lnTo>
                  <a:lnTo>
                    <a:pt x="13549" y="2582"/>
                  </a:lnTo>
                  <a:lnTo>
                    <a:pt x="13549" y="2065"/>
                  </a:lnTo>
                  <a:close/>
                  <a:moveTo>
                    <a:pt x="14051" y="2627"/>
                  </a:moveTo>
                  <a:lnTo>
                    <a:pt x="14051" y="2666"/>
                  </a:lnTo>
                  <a:lnTo>
                    <a:pt x="12039" y="2666"/>
                  </a:lnTo>
                  <a:lnTo>
                    <a:pt x="12039" y="2627"/>
                  </a:lnTo>
                  <a:close/>
                  <a:moveTo>
                    <a:pt x="12222" y="2713"/>
                  </a:moveTo>
                  <a:lnTo>
                    <a:pt x="12222" y="2753"/>
                  </a:lnTo>
                  <a:lnTo>
                    <a:pt x="12039" y="2753"/>
                  </a:lnTo>
                  <a:lnTo>
                    <a:pt x="12039" y="2713"/>
                  </a:lnTo>
                  <a:close/>
                  <a:moveTo>
                    <a:pt x="13502" y="2713"/>
                  </a:moveTo>
                  <a:lnTo>
                    <a:pt x="13502" y="2753"/>
                  </a:lnTo>
                  <a:lnTo>
                    <a:pt x="12268" y="2753"/>
                  </a:lnTo>
                  <a:lnTo>
                    <a:pt x="12268" y="2713"/>
                  </a:lnTo>
                  <a:close/>
                  <a:moveTo>
                    <a:pt x="14051" y="2714"/>
                  </a:moveTo>
                  <a:lnTo>
                    <a:pt x="14051" y="2754"/>
                  </a:lnTo>
                  <a:lnTo>
                    <a:pt x="13549" y="2754"/>
                  </a:lnTo>
                  <a:lnTo>
                    <a:pt x="13549" y="2714"/>
                  </a:lnTo>
                  <a:close/>
                  <a:moveTo>
                    <a:pt x="14051" y="2798"/>
                  </a:moveTo>
                  <a:lnTo>
                    <a:pt x="14051" y="2838"/>
                  </a:lnTo>
                  <a:lnTo>
                    <a:pt x="12039" y="2838"/>
                  </a:lnTo>
                  <a:lnTo>
                    <a:pt x="12039" y="2798"/>
                  </a:lnTo>
                  <a:close/>
                  <a:moveTo>
                    <a:pt x="12222" y="2885"/>
                  </a:moveTo>
                  <a:lnTo>
                    <a:pt x="12222" y="2924"/>
                  </a:lnTo>
                  <a:lnTo>
                    <a:pt x="12039" y="2924"/>
                  </a:lnTo>
                  <a:lnTo>
                    <a:pt x="12039" y="2885"/>
                  </a:lnTo>
                  <a:close/>
                  <a:moveTo>
                    <a:pt x="13502" y="2885"/>
                  </a:moveTo>
                  <a:lnTo>
                    <a:pt x="13502" y="2924"/>
                  </a:lnTo>
                  <a:lnTo>
                    <a:pt x="12268" y="2924"/>
                  </a:lnTo>
                  <a:lnTo>
                    <a:pt x="12268" y="2885"/>
                  </a:lnTo>
                  <a:close/>
                  <a:moveTo>
                    <a:pt x="14051" y="2886"/>
                  </a:moveTo>
                  <a:lnTo>
                    <a:pt x="14051" y="2925"/>
                  </a:lnTo>
                  <a:lnTo>
                    <a:pt x="13549" y="2925"/>
                  </a:lnTo>
                  <a:lnTo>
                    <a:pt x="13549" y="2886"/>
                  </a:lnTo>
                  <a:close/>
                  <a:moveTo>
                    <a:pt x="14051" y="2970"/>
                  </a:moveTo>
                  <a:lnTo>
                    <a:pt x="14051" y="3009"/>
                  </a:lnTo>
                  <a:lnTo>
                    <a:pt x="12039" y="3009"/>
                  </a:lnTo>
                  <a:lnTo>
                    <a:pt x="12039" y="2970"/>
                  </a:lnTo>
                  <a:close/>
                  <a:moveTo>
                    <a:pt x="12222" y="3055"/>
                  </a:moveTo>
                  <a:lnTo>
                    <a:pt x="12222" y="3233"/>
                  </a:lnTo>
                  <a:lnTo>
                    <a:pt x="12039" y="3233"/>
                  </a:lnTo>
                  <a:lnTo>
                    <a:pt x="12039" y="3055"/>
                  </a:lnTo>
                  <a:close/>
                  <a:moveTo>
                    <a:pt x="13502" y="3055"/>
                  </a:moveTo>
                  <a:lnTo>
                    <a:pt x="13502" y="3233"/>
                  </a:lnTo>
                  <a:lnTo>
                    <a:pt x="12268" y="3233"/>
                  </a:lnTo>
                  <a:lnTo>
                    <a:pt x="12268" y="3055"/>
                  </a:lnTo>
                  <a:close/>
                  <a:moveTo>
                    <a:pt x="14051" y="3056"/>
                  </a:moveTo>
                  <a:lnTo>
                    <a:pt x="14051" y="3234"/>
                  </a:lnTo>
                  <a:lnTo>
                    <a:pt x="13549" y="3234"/>
                  </a:lnTo>
                  <a:lnTo>
                    <a:pt x="13549" y="3056"/>
                  </a:lnTo>
                  <a:close/>
                  <a:moveTo>
                    <a:pt x="14107" y="3278"/>
                  </a:moveTo>
                  <a:cubicBezTo>
                    <a:pt x="14189" y="3278"/>
                    <a:pt x="14256" y="3345"/>
                    <a:pt x="14256" y="3428"/>
                  </a:cubicBezTo>
                  <a:lnTo>
                    <a:pt x="14256" y="3520"/>
                  </a:lnTo>
                  <a:lnTo>
                    <a:pt x="11835" y="3520"/>
                  </a:lnTo>
                  <a:lnTo>
                    <a:pt x="11835" y="3428"/>
                  </a:lnTo>
                  <a:lnTo>
                    <a:pt x="11834" y="3428"/>
                  </a:lnTo>
                  <a:cubicBezTo>
                    <a:pt x="11834" y="3345"/>
                    <a:pt x="11899" y="3278"/>
                    <a:pt x="11983" y="3278"/>
                  </a:cubicBezTo>
                  <a:close/>
                  <a:moveTo>
                    <a:pt x="6056" y="4528"/>
                  </a:moveTo>
                  <a:lnTo>
                    <a:pt x="6056" y="4574"/>
                  </a:lnTo>
                  <a:lnTo>
                    <a:pt x="5726" y="4574"/>
                  </a:lnTo>
                  <a:lnTo>
                    <a:pt x="5726" y="4528"/>
                  </a:lnTo>
                  <a:close/>
                  <a:moveTo>
                    <a:pt x="6158" y="4619"/>
                  </a:moveTo>
                  <a:cubicBezTo>
                    <a:pt x="6213" y="4619"/>
                    <a:pt x="6257" y="4661"/>
                    <a:pt x="6261" y="4714"/>
                  </a:cubicBezTo>
                  <a:lnTo>
                    <a:pt x="5520" y="4714"/>
                  </a:lnTo>
                  <a:cubicBezTo>
                    <a:pt x="5525" y="4661"/>
                    <a:pt x="5571" y="4619"/>
                    <a:pt x="5625" y="4619"/>
                  </a:cubicBezTo>
                  <a:close/>
                  <a:moveTo>
                    <a:pt x="14255" y="3567"/>
                  </a:moveTo>
                  <a:lnTo>
                    <a:pt x="14255" y="4812"/>
                  </a:lnTo>
                  <a:lnTo>
                    <a:pt x="11834" y="4812"/>
                  </a:lnTo>
                  <a:lnTo>
                    <a:pt x="11834" y="3567"/>
                  </a:lnTo>
                  <a:close/>
                  <a:moveTo>
                    <a:pt x="6261" y="4760"/>
                  </a:moveTo>
                  <a:lnTo>
                    <a:pt x="6261" y="5031"/>
                  </a:lnTo>
                  <a:lnTo>
                    <a:pt x="5520" y="5031"/>
                  </a:lnTo>
                  <a:lnTo>
                    <a:pt x="5520" y="4760"/>
                  </a:lnTo>
                  <a:close/>
                  <a:moveTo>
                    <a:pt x="5075" y="4901"/>
                  </a:moveTo>
                  <a:lnTo>
                    <a:pt x="5075" y="5032"/>
                  </a:lnTo>
                  <a:lnTo>
                    <a:pt x="5058" y="5032"/>
                  </a:lnTo>
                  <a:lnTo>
                    <a:pt x="5058" y="4901"/>
                  </a:lnTo>
                  <a:close/>
                  <a:moveTo>
                    <a:pt x="5182" y="4901"/>
                  </a:moveTo>
                  <a:lnTo>
                    <a:pt x="5182" y="5032"/>
                  </a:lnTo>
                  <a:lnTo>
                    <a:pt x="5164" y="5032"/>
                  </a:lnTo>
                  <a:lnTo>
                    <a:pt x="5164" y="4901"/>
                  </a:lnTo>
                  <a:close/>
                  <a:moveTo>
                    <a:pt x="5286" y="4901"/>
                  </a:moveTo>
                  <a:lnTo>
                    <a:pt x="5286" y="5032"/>
                  </a:lnTo>
                  <a:lnTo>
                    <a:pt x="5269" y="5032"/>
                  </a:lnTo>
                  <a:lnTo>
                    <a:pt x="5269" y="4901"/>
                  </a:lnTo>
                  <a:close/>
                  <a:moveTo>
                    <a:pt x="14255" y="4857"/>
                  </a:moveTo>
                  <a:lnTo>
                    <a:pt x="14255" y="4951"/>
                  </a:lnTo>
                  <a:cubicBezTo>
                    <a:pt x="14255" y="5033"/>
                    <a:pt x="14189" y="5100"/>
                    <a:pt x="14106" y="5100"/>
                  </a:cubicBezTo>
                  <a:lnTo>
                    <a:pt x="11983" y="5100"/>
                  </a:lnTo>
                  <a:cubicBezTo>
                    <a:pt x="11900" y="5100"/>
                    <a:pt x="11834" y="5033"/>
                    <a:pt x="11834" y="4951"/>
                  </a:cubicBezTo>
                  <a:lnTo>
                    <a:pt x="11834" y="4857"/>
                  </a:lnTo>
                  <a:close/>
                  <a:moveTo>
                    <a:pt x="6831" y="5076"/>
                  </a:moveTo>
                  <a:cubicBezTo>
                    <a:pt x="6864" y="5076"/>
                    <a:pt x="6891" y="5102"/>
                    <a:pt x="6893" y="5136"/>
                  </a:cubicBezTo>
                  <a:lnTo>
                    <a:pt x="4892" y="5136"/>
                  </a:lnTo>
                  <a:cubicBezTo>
                    <a:pt x="4893" y="5102"/>
                    <a:pt x="4919" y="5076"/>
                    <a:pt x="4954" y="5076"/>
                  </a:cubicBezTo>
                  <a:close/>
                  <a:moveTo>
                    <a:pt x="6768" y="5181"/>
                  </a:moveTo>
                  <a:lnTo>
                    <a:pt x="6768" y="5192"/>
                  </a:lnTo>
                  <a:lnTo>
                    <a:pt x="5014" y="5192"/>
                  </a:lnTo>
                  <a:lnTo>
                    <a:pt x="5014" y="5181"/>
                  </a:lnTo>
                  <a:close/>
                  <a:moveTo>
                    <a:pt x="6811" y="5238"/>
                  </a:moveTo>
                  <a:lnTo>
                    <a:pt x="6811" y="5249"/>
                  </a:lnTo>
                  <a:lnTo>
                    <a:pt x="4971" y="5249"/>
                  </a:lnTo>
                  <a:lnTo>
                    <a:pt x="4971" y="5238"/>
                  </a:lnTo>
                  <a:close/>
                  <a:moveTo>
                    <a:pt x="6768" y="5294"/>
                  </a:moveTo>
                  <a:lnTo>
                    <a:pt x="6768" y="5311"/>
                  </a:lnTo>
                  <a:lnTo>
                    <a:pt x="5014" y="5311"/>
                  </a:lnTo>
                  <a:lnTo>
                    <a:pt x="5014" y="5294"/>
                  </a:lnTo>
                  <a:close/>
                  <a:moveTo>
                    <a:pt x="12222" y="5147"/>
                  </a:moveTo>
                  <a:lnTo>
                    <a:pt x="12222" y="5323"/>
                  </a:lnTo>
                  <a:lnTo>
                    <a:pt x="12039" y="5323"/>
                  </a:lnTo>
                  <a:lnTo>
                    <a:pt x="12039" y="5147"/>
                  </a:lnTo>
                  <a:close/>
                  <a:moveTo>
                    <a:pt x="13502" y="5147"/>
                  </a:moveTo>
                  <a:lnTo>
                    <a:pt x="13502" y="5323"/>
                  </a:lnTo>
                  <a:lnTo>
                    <a:pt x="12268" y="5323"/>
                  </a:lnTo>
                  <a:lnTo>
                    <a:pt x="12268" y="5147"/>
                  </a:lnTo>
                  <a:close/>
                  <a:moveTo>
                    <a:pt x="14051" y="5147"/>
                  </a:moveTo>
                  <a:lnTo>
                    <a:pt x="14051" y="5323"/>
                  </a:lnTo>
                  <a:lnTo>
                    <a:pt x="13549" y="5323"/>
                  </a:lnTo>
                  <a:lnTo>
                    <a:pt x="13549" y="5147"/>
                  </a:lnTo>
                  <a:close/>
                  <a:moveTo>
                    <a:pt x="6811" y="5357"/>
                  </a:moveTo>
                  <a:lnTo>
                    <a:pt x="6811" y="5368"/>
                  </a:lnTo>
                  <a:lnTo>
                    <a:pt x="4971" y="5368"/>
                  </a:lnTo>
                  <a:lnTo>
                    <a:pt x="4971" y="5357"/>
                  </a:lnTo>
                  <a:close/>
                  <a:moveTo>
                    <a:pt x="14051" y="5369"/>
                  </a:moveTo>
                  <a:lnTo>
                    <a:pt x="14051" y="5408"/>
                  </a:lnTo>
                  <a:lnTo>
                    <a:pt x="12039" y="5408"/>
                  </a:lnTo>
                  <a:lnTo>
                    <a:pt x="12039" y="5369"/>
                  </a:lnTo>
                  <a:close/>
                  <a:moveTo>
                    <a:pt x="6768" y="5412"/>
                  </a:moveTo>
                  <a:lnTo>
                    <a:pt x="6768" y="5429"/>
                  </a:lnTo>
                  <a:lnTo>
                    <a:pt x="5014" y="5429"/>
                  </a:lnTo>
                  <a:lnTo>
                    <a:pt x="5014" y="5412"/>
                  </a:lnTo>
                  <a:close/>
                  <a:moveTo>
                    <a:pt x="6811" y="5476"/>
                  </a:moveTo>
                  <a:lnTo>
                    <a:pt x="6811" y="5486"/>
                  </a:lnTo>
                  <a:lnTo>
                    <a:pt x="4971" y="5486"/>
                  </a:lnTo>
                  <a:lnTo>
                    <a:pt x="4971" y="5476"/>
                  </a:lnTo>
                  <a:close/>
                  <a:moveTo>
                    <a:pt x="12222" y="5455"/>
                  </a:moveTo>
                  <a:lnTo>
                    <a:pt x="12222" y="5495"/>
                  </a:lnTo>
                  <a:lnTo>
                    <a:pt x="12039" y="5495"/>
                  </a:lnTo>
                  <a:lnTo>
                    <a:pt x="12039" y="5455"/>
                  </a:lnTo>
                  <a:close/>
                  <a:moveTo>
                    <a:pt x="13502" y="5455"/>
                  </a:moveTo>
                  <a:lnTo>
                    <a:pt x="13502" y="5495"/>
                  </a:lnTo>
                  <a:lnTo>
                    <a:pt x="12268" y="5495"/>
                  </a:lnTo>
                  <a:lnTo>
                    <a:pt x="12268" y="5455"/>
                  </a:lnTo>
                  <a:close/>
                  <a:moveTo>
                    <a:pt x="14051" y="5455"/>
                  </a:moveTo>
                  <a:lnTo>
                    <a:pt x="14051" y="5495"/>
                  </a:lnTo>
                  <a:lnTo>
                    <a:pt x="13549" y="5495"/>
                  </a:lnTo>
                  <a:lnTo>
                    <a:pt x="13549" y="5455"/>
                  </a:lnTo>
                  <a:close/>
                  <a:moveTo>
                    <a:pt x="6768" y="5531"/>
                  </a:moveTo>
                  <a:lnTo>
                    <a:pt x="6768" y="5548"/>
                  </a:lnTo>
                  <a:lnTo>
                    <a:pt x="5014" y="5548"/>
                  </a:lnTo>
                  <a:lnTo>
                    <a:pt x="5014" y="5531"/>
                  </a:lnTo>
                  <a:close/>
                  <a:moveTo>
                    <a:pt x="14051" y="5540"/>
                  </a:moveTo>
                  <a:lnTo>
                    <a:pt x="14051" y="5580"/>
                  </a:lnTo>
                  <a:lnTo>
                    <a:pt x="12039" y="5580"/>
                  </a:lnTo>
                  <a:lnTo>
                    <a:pt x="12039" y="5540"/>
                  </a:lnTo>
                  <a:close/>
                  <a:moveTo>
                    <a:pt x="6811" y="5595"/>
                  </a:moveTo>
                  <a:lnTo>
                    <a:pt x="6811" y="5605"/>
                  </a:lnTo>
                  <a:lnTo>
                    <a:pt x="4971" y="5605"/>
                  </a:lnTo>
                  <a:lnTo>
                    <a:pt x="4971" y="5595"/>
                  </a:lnTo>
                  <a:close/>
                  <a:moveTo>
                    <a:pt x="12222" y="5626"/>
                  </a:moveTo>
                  <a:lnTo>
                    <a:pt x="12222" y="5665"/>
                  </a:lnTo>
                  <a:lnTo>
                    <a:pt x="12039" y="5665"/>
                  </a:lnTo>
                  <a:lnTo>
                    <a:pt x="12039" y="5626"/>
                  </a:lnTo>
                  <a:close/>
                  <a:moveTo>
                    <a:pt x="13502" y="5626"/>
                  </a:moveTo>
                  <a:lnTo>
                    <a:pt x="13502" y="5665"/>
                  </a:lnTo>
                  <a:lnTo>
                    <a:pt x="12268" y="5665"/>
                  </a:lnTo>
                  <a:lnTo>
                    <a:pt x="12268" y="5626"/>
                  </a:lnTo>
                  <a:close/>
                  <a:moveTo>
                    <a:pt x="14051" y="5626"/>
                  </a:moveTo>
                  <a:lnTo>
                    <a:pt x="14051" y="5665"/>
                  </a:lnTo>
                  <a:lnTo>
                    <a:pt x="13549" y="5665"/>
                  </a:lnTo>
                  <a:lnTo>
                    <a:pt x="13549" y="5626"/>
                  </a:lnTo>
                  <a:close/>
                  <a:moveTo>
                    <a:pt x="6768" y="5651"/>
                  </a:moveTo>
                  <a:lnTo>
                    <a:pt x="6768" y="5669"/>
                  </a:lnTo>
                  <a:lnTo>
                    <a:pt x="5014" y="5669"/>
                  </a:lnTo>
                  <a:lnTo>
                    <a:pt x="5014" y="5651"/>
                  </a:lnTo>
                  <a:close/>
                  <a:moveTo>
                    <a:pt x="6811" y="5713"/>
                  </a:moveTo>
                  <a:lnTo>
                    <a:pt x="6811" y="5723"/>
                  </a:lnTo>
                  <a:lnTo>
                    <a:pt x="4971" y="5723"/>
                  </a:lnTo>
                  <a:lnTo>
                    <a:pt x="4971" y="5713"/>
                  </a:lnTo>
                  <a:close/>
                  <a:moveTo>
                    <a:pt x="14049" y="5712"/>
                  </a:moveTo>
                  <a:lnTo>
                    <a:pt x="14049" y="5751"/>
                  </a:lnTo>
                  <a:lnTo>
                    <a:pt x="12057" y="5751"/>
                  </a:lnTo>
                  <a:cubicBezTo>
                    <a:pt x="12051" y="5749"/>
                    <a:pt x="12046" y="5745"/>
                    <a:pt x="12039" y="5742"/>
                  </a:cubicBezTo>
                  <a:lnTo>
                    <a:pt x="12039" y="5712"/>
                  </a:lnTo>
                  <a:close/>
                  <a:moveTo>
                    <a:pt x="6768" y="5770"/>
                  </a:moveTo>
                  <a:lnTo>
                    <a:pt x="6768" y="5787"/>
                  </a:lnTo>
                  <a:lnTo>
                    <a:pt x="5014" y="5787"/>
                  </a:lnTo>
                  <a:lnTo>
                    <a:pt x="5014" y="5770"/>
                  </a:lnTo>
                  <a:close/>
                  <a:moveTo>
                    <a:pt x="6847" y="5770"/>
                  </a:moveTo>
                  <a:cubicBezTo>
                    <a:pt x="6836" y="5775"/>
                    <a:pt x="6827" y="5781"/>
                    <a:pt x="6817" y="5787"/>
                  </a:cubicBezTo>
                  <a:lnTo>
                    <a:pt x="6815" y="5787"/>
                  </a:lnTo>
                  <a:lnTo>
                    <a:pt x="6815" y="5770"/>
                  </a:lnTo>
                  <a:close/>
                  <a:moveTo>
                    <a:pt x="9873" y="5544"/>
                  </a:moveTo>
                  <a:lnTo>
                    <a:pt x="9873" y="5788"/>
                  </a:lnTo>
                  <a:lnTo>
                    <a:pt x="9139" y="5788"/>
                  </a:lnTo>
                  <a:lnTo>
                    <a:pt x="9139" y="5544"/>
                  </a:lnTo>
                  <a:close/>
                  <a:moveTo>
                    <a:pt x="6740" y="5832"/>
                  </a:moveTo>
                  <a:cubicBezTo>
                    <a:pt x="6735" y="5835"/>
                    <a:pt x="6730" y="5839"/>
                    <a:pt x="6723" y="5843"/>
                  </a:cubicBezTo>
                  <a:lnTo>
                    <a:pt x="4972" y="5843"/>
                  </a:lnTo>
                  <a:lnTo>
                    <a:pt x="4972" y="5832"/>
                  </a:lnTo>
                  <a:close/>
                  <a:moveTo>
                    <a:pt x="12222" y="5798"/>
                  </a:moveTo>
                  <a:lnTo>
                    <a:pt x="12222" y="5849"/>
                  </a:lnTo>
                  <a:cubicBezTo>
                    <a:pt x="12194" y="5832"/>
                    <a:pt x="12168" y="5814"/>
                    <a:pt x="12140" y="5798"/>
                  </a:cubicBezTo>
                  <a:close/>
                  <a:moveTo>
                    <a:pt x="6654" y="5888"/>
                  </a:moveTo>
                  <a:cubicBezTo>
                    <a:pt x="6646" y="5893"/>
                    <a:pt x="6638" y="5898"/>
                    <a:pt x="6631" y="5906"/>
                  </a:cubicBezTo>
                  <a:lnTo>
                    <a:pt x="5014" y="5906"/>
                  </a:lnTo>
                  <a:lnTo>
                    <a:pt x="5014" y="5888"/>
                  </a:lnTo>
                  <a:close/>
                  <a:moveTo>
                    <a:pt x="6568" y="5951"/>
                  </a:moveTo>
                  <a:cubicBezTo>
                    <a:pt x="6564" y="5954"/>
                    <a:pt x="6561" y="5959"/>
                    <a:pt x="6556" y="5962"/>
                  </a:cubicBezTo>
                  <a:lnTo>
                    <a:pt x="4971" y="5962"/>
                  </a:lnTo>
                  <a:lnTo>
                    <a:pt x="4971" y="5951"/>
                  </a:lnTo>
                  <a:close/>
                  <a:moveTo>
                    <a:pt x="6498" y="6007"/>
                  </a:moveTo>
                  <a:cubicBezTo>
                    <a:pt x="6490" y="6012"/>
                    <a:pt x="6484" y="6019"/>
                    <a:pt x="6478" y="6024"/>
                  </a:cubicBezTo>
                  <a:lnTo>
                    <a:pt x="5013" y="6024"/>
                  </a:lnTo>
                  <a:lnTo>
                    <a:pt x="5013" y="6007"/>
                  </a:lnTo>
                  <a:close/>
                  <a:moveTo>
                    <a:pt x="6427" y="6070"/>
                  </a:moveTo>
                  <a:cubicBezTo>
                    <a:pt x="6422" y="6072"/>
                    <a:pt x="6420" y="6077"/>
                    <a:pt x="6415" y="6081"/>
                  </a:cubicBezTo>
                  <a:lnTo>
                    <a:pt x="4972" y="6081"/>
                  </a:lnTo>
                  <a:lnTo>
                    <a:pt x="4972" y="6070"/>
                  </a:lnTo>
                  <a:close/>
                  <a:moveTo>
                    <a:pt x="6367" y="6125"/>
                  </a:moveTo>
                  <a:cubicBezTo>
                    <a:pt x="6362" y="6130"/>
                    <a:pt x="6355" y="6138"/>
                    <a:pt x="6348" y="6143"/>
                  </a:cubicBezTo>
                  <a:lnTo>
                    <a:pt x="5014" y="6143"/>
                  </a:lnTo>
                  <a:lnTo>
                    <a:pt x="5014" y="6125"/>
                  </a:lnTo>
                  <a:close/>
                  <a:moveTo>
                    <a:pt x="6305" y="6188"/>
                  </a:moveTo>
                  <a:cubicBezTo>
                    <a:pt x="6302" y="6193"/>
                    <a:pt x="6299" y="6196"/>
                    <a:pt x="6295" y="6199"/>
                  </a:cubicBezTo>
                  <a:lnTo>
                    <a:pt x="4971" y="6199"/>
                  </a:lnTo>
                  <a:lnTo>
                    <a:pt x="4971" y="6188"/>
                  </a:lnTo>
                  <a:close/>
                  <a:moveTo>
                    <a:pt x="6255" y="6244"/>
                  </a:moveTo>
                  <a:cubicBezTo>
                    <a:pt x="6250" y="6250"/>
                    <a:pt x="6246" y="6256"/>
                    <a:pt x="6240" y="6261"/>
                  </a:cubicBezTo>
                  <a:lnTo>
                    <a:pt x="5014" y="6261"/>
                  </a:lnTo>
                  <a:lnTo>
                    <a:pt x="5014" y="6244"/>
                  </a:lnTo>
                  <a:close/>
                  <a:moveTo>
                    <a:pt x="13502" y="5797"/>
                  </a:moveTo>
                  <a:lnTo>
                    <a:pt x="13502" y="6314"/>
                  </a:lnTo>
                  <a:lnTo>
                    <a:pt x="12743" y="6314"/>
                  </a:lnTo>
                  <a:cubicBezTo>
                    <a:pt x="12607" y="6146"/>
                    <a:pt x="12448" y="5999"/>
                    <a:pt x="12268" y="5877"/>
                  </a:cubicBezTo>
                  <a:lnTo>
                    <a:pt x="12268" y="5797"/>
                  </a:lnTo>
                  <a:close/>
                  <a:moveTo>
                    <a:pt x="14051" y="5798"/>
                  </a:moveTo>
                  <a:lnTo>
                    <a:pt x="14051" y="6315"/>
                  </a:lnTo>
                  <a:lnTo>
                    <a:pt x="13549" y="6315"/>
                  </a:lnTo>
                  <a:lnTo>
                    <a:pt x="13549" y="5798"/>
                  </a:lnTo>
                  <a:close/>
                  <a:moveTo>
                    <a:pt x="6200" y="6308"/>
                  </a:moveTo>
                  <a:cubicBezTo>
                    <a:pt x="6198" y="6312"/>
                    <a:pt x="6195" y="6314"/>
                    <a:pt x="6193" y="6318"/>
                  </a:cubicBezTo>
                  <a:lnTo>
                    <a:pt x="4971" y="6318"/>
                  </a:lnTo>
                  <a:lnTo>
                    <a:pt x="4971" y="6308"/>
                  </a:lnTo>
                  <a:close/>
                  <a:moveTo>
                    <a:pt x="6157" y="6365"/>
                  </a:moveTo>
                  <a:cubicBezTo>
                    <a:pt x="6153" y="6370"/>
                    <a:pt x="6148" y="6375"/>
                    <a:pt x="6144" y="6381"/>
                  </a:cubicBezTo>
                  <a:lnTo>
                    <a:pt x="5016" y="6381"/>
                  </a:lnTo>
                  <a:lnTo>
                    <a:pt x="5016" y="6365"/>
                  </a:lnTo>
                  <a:close/>
                  <a:moveTo>
                    <a:pt x="1861" y="6129"/>
                  </a:moveTo>
                  <a:lnTo>
                    <a:pt x="1892" y="6161"/>
                  </a:lnTo>
                  <a:lnTo>
                    <a:pt x="1659" y="6394"/>
                  </a:lnTo>
                  <a:lnTo>
                    <a:pt x="1628" y="6363"/>
                  </a:lnTo>
                  <a:lnTo>
                    <a:pt x="1861" y="6129"/>
                  </a:lnTo>
                  <a:close/>
                  <a:moveTo>
                    <a:pt x="14257" y="6360"/>
                  </a:moveTo>
                  <a:cubicBezTo>
                    <a:pt x="14300" y="6360"/>
                    <a:pt x="14341" y="6387"/>
                    <a:pt x="14361" y="6425"/>
                  </a:cubicBezTo>
                  <a:lnTo>
                    <a:pt x="12826" y="6425"/>
                  </a:lnTo>
                  <a:cubicBezTo>
                    <a:pt x="12810" y="6404"/>
                    <a:pt x="12795" y="6381"/>
                    <a:pt x="12779" y="6360"/>
                  </a:cubicBezTo>
                  <a:close/>
                  <a:moveTo>
                    <a:pt x="6111" y="6426"/>
                  </a:moveTo>
                  <a:cubicBezTo>
                    <a:pt x="6109" y="6430"/>
                    <a:pt x="6105" y="6433"/>
                    <a:pt x="6103" y="6436"/>
                  </a:cubicBezTo>
                  <a:lnTo>
                    <a:pt x="4971" y="6436"/>
                  </a:lnTo>
                  <a:lnTo>
                    <a:pt x="4971" y="6426"/>
                  </a:lnTo>
                  <a:close/>
                  <a:moveTo>
                    <a:pt x="6072" y="6483"/>
                  </a:moveTo>
                  <a:cubicBezTo>
                    <a:pt x="6067" y="6488"/>
                    <a:pt x="6065" y="6494"/>
                    <a:pt x="6061" y="6500"/>
                  </a:cubicBezTo>
                  <a:lnTo>
                    <a:pt x="5014" y="6500"/>
                  </a:lnTo>
                  <a:lnTo>
                    <a:pt x="5014" y="6483"/>
                  </a:lnTo>
                  <a:close/>
                  <a:moveTo>
                    <a:pt x="6034" y="6545"/>
                  </a:moveTo>
                  <a:cubicBezTo>
                    <a:pt x="6029" y="6549"/>
                    <a:pt x="6028" y="6552"/>
                    <a:pt x="6025" y="6555"/>
                  </a:cubicBezTo>
                  <a:lnTo>
                    <a:pt x="4972" y="6555"/>
                  </a:lnTo>
                  <a:lnTo>
                    <a:pt x="4972" y="6545"/>
                  </a:lnTo>
                  <a:close/>
                  <a:moveTo>
                    <a:pt x="14371" y="6471"/>
                  </a:moveTo>
                  <a:cubicBezTo>
                    <a:pt x="14371" y="6472"/>
                    <a:pt x="14372" y="6473"/>
                    <a:pt x="14372" y="6475"/>
                  </a:cubicBezTo>
                  <a:lnTo>
                    <a:pt x="14372" y="6598"/>
                  </a:lnTo>
                  <a:lnTo>
                    <a:pt x="12938" y="6598"/>
                  </a:lnTo>
                  <a:cubicBezTo>
                    <a:pt x="12913" y="6554"/>
                    <a:pt x="12886" y="6512"/>
                    <a:pt x="12859" y="6471"/>
                  </a:cubicBezTo>
                  <a:close/>
                  <a:moveTo>
                    <a:pt x="5999" y="6602"/>
                  </a:moveTo>
                  <a:cubicBezTo>
                    <a:pt x="5997" y="6607"/>
                    <a:pt x="5993" y="6613"/>
                    <a:pt x="5989" y="6619"/>
                  </a:cubicBezTo>
                  <a:lnTo>
                    <a:pt x="5016" y="6619"/>
                  </a:lnTo>
                  <a:lnTo>
                    <a:pt x="5016" y="6602"/>
                  </a:lnTo>
                  <a:close/>
                  <a:moveTo>
                    <a:pt x="2072" y="6091"/>
                  </a:moveTo>
                  <a:cubicBezTo>
                    <a:pt x="2097" y="6091"/>
                    <a:pt x="2121" y="6101"/>
                    <a:pt x="2139" y="6115"/>
                  </a:cubicBezTo>
                  <a:lnTo>
                    <a:pt x="1616" y="6639"/>
                  </a:lnTo>
                  <a:cubicBezTo>
                    <a:pt x="1580" y="6599"/>
                    <a:pt x="1581" y="6539"/>
                    <a:pt x="1620" y="6499"/>
                  </a:cubicBezTo>
                  <a:lnTo>
                    <a:pt x="1998" y="6122"/>
                  </a:lnTo>
                  <a:cubicBezTo>
                    <a:pt x="2018" y="6102"/>
                    <a:pt x="2043" y="6091"/>
                    <a:pt x="2072" y="6091"/>
                  </a:cubicBezTo>
                  <a:close/>
                  <a:moveTo>
                    <a:pt x="5963" y="6663"/>
                  </a:moveTo>
                  <a:cubicBezTo>
                    <a:pt x="5962" y="6667"/>
                    <a:pt x="5961" y="6671"/>
                    <a:pt x="5958" y="6674"/>
                  </a:cubicBezTo>
                  <a:lnTo>
                    <a:pt x="4971" y="6674"/>
                  </a:lnTo>
                  <a:lnTo>
                    <a:pt x="4971" y="6663"/>
                  </a:lnTo>
                  <a:close/>
                  <a:moveTo>
                    <a:pt x="14212" y="6644"/>
                  </a:moveTo>
                  <a:lnTo>
                    <a:pt x="14212" y="6720"/>
                  </a:lnTo>
                  <a:lnTo>
                    <a:pt x="13002" y="6720"/>
                  </a:lnTo>
                  <a:cubicBezTo>
                    <a:pt x="12990" y="6694"/>
                    <a:pt x="12976" y="6668"/>
                    <a:pt x="12963" y="6644"/>
                  </a:cubicBezTo>
                  <a:close/>
                  <a:moveTo>
                    <a:pt x="5935" y="6720"/>
                  </a:moveTo>
                  <a:cubicBezTo>
                    <a:pt x="5931" y="6725"/>
                    <a:pt x="5928" y="6732"/>
                    <a:pt x="5925" y="6737"/>
                  </a:cubicBezTo>
                  <a:lnTo>
                    <a:pt x="5013" y="6737"/>
                  </a:lnTo>
                  <a:lnTo>
                    <a:pt x="5013" y="6720"/>
                  </a:lnTo>
                  <a:close/>
                  <a:moveTo>
                    <a:pt x="5904" y="6783"/>
                  </a:moveTo>
                  <a:cubicBezTo>
                    <a:pt x="5904" y="6786"/>
                    <a:pt x="5903" y="6790"/>
                    <a:pt x="5900" y="6794"/>
                  </a:cubicBezTo>
                  <a:lnTo>
                    <a:pt x="4971" y="6794"/>
                  </a:lnTo>
                  <a:lnTo>
                    <a:pt x="4971" y="6783"/>
                  </a:lnTo>
                  <a:close/>
                  <a:moveTo>
                    <a:pt x="5879" y="6839"/>
                  </a:moveTo>
                  <a:cubicBezTo>
                    <a:pt x="5877" y="6844"/>
                    <a:pt x="5876" y="6851"/>
                    <a:pt x="5872" y="6856"/>
                  </a:cubicBezTo>
                  <a:lnTo>
                    <a:pt x="5014" y="6856"/>
                  </a:lnTo>
                  <a:lnTo>
                    <a:pt x="5014" y="6839"/>
                  </a:lnTo>
                  <a:close/>
                  <a:moveTo>
                    <a:pt x="2171" y="6146"/>
                  </a:moveTo>
                  <a:lnTo>
                    <a:pt x="2362" y="6338"/>
                  </a:lnTo>
                  <a:lnTo>
                    <a:pt x="1838" y="6862"/>
                  </a:lnTo>
                  <a:lnTo>
                    <a:pt x="1647" y="6671"/>
                  </a:lnTo>
                  <a:lnTo>
                    <a:pt x="2171" y="6146"/>
                  </a:lnTo>
                  <a:close/>
                  <a:moveTo>
                    <a:pt x="14371" y="6766"/>
                  </a:moveTo>
                  <a:lnTo>
                    <a:pt x="14371" y="6889"/>
                  </a:lnTo>
                  <a:cubicBezTo>
                    <a:pt x="14371" y="6890"/>
                    <a:pt x="14369" y="6892"/>
                    <a:pt x="14369" y="6893"/>
                  </a:cubicBezTo>
                  <a:lnTo>
                    <a:pt x="13077" y="6893"/>
                  </a:lnTo>
                  <a:cubicBezTo>
                    <a:pt x="13060" y="6850"/>
                    <a:pt x="13042" y="6806"/>
                    <a:pt x="13023" y="6766"/>
                  </a:cubicBezTo>
                  <a:close/>
                  <a:moveTo>
                    <a:pt x="5855" y="6902"/>
                  </a:moveTo>
                  <a:cubicBezTo>
                    <a:pt x="5853" y="6905"/>
                    <a:pt x="5852" y="6909"/>
                    <a:pt x="5851" y="6913"/>
                  </a:cubicBezTo>
                  <a:lnTo>
                    <a:pt x="4972" y="6913"/>
                  </a:lnTo>
                  <a:lnTo>
                    <a:pt x="4972" y="6902"/>
                  </a:lnTo>
                  <a:close/>
                  <a:moveTo>
                    <a:pt x="5833" y="6957"/>
                  </a:moveTo>
                  <a:cubicBezTo>
                    <a:pt x="5830" y="6963"/>
                    <a:pt x="5829" y="6969"/>
                    <a:pt x="5828" y="6974"/>
                  </a:cubicBezTo>
                  <a:lnTo>
                    <a:pt x="5014" y="6974"/>
                  </a:lnTo>
                  <a:lnTo>
                    <a:pt x="5014" y="6957"/>
                  </a:lnTo>
                  <a:close/>
                  <a:moveTo>
                    <a:pt x="14361" y="6939"/>
                  </a:moveTo>
                  <a:cubicBezTo>
                    <a:pt x="14341" y="6977"/>
                    <a:pt x="14302" y="7004"/>
                    <a:pt x="14257" y="7004"/>
                  </a:cubicBezTo>
                  <a:lnTo>
                    <a:pt x="13120" y="7004"/>
                  </a:lnTo>
                  <a:cubicBezTo>
                    <a:pt x="13113" y="6983"/>
                    <a:pt x="13106" y="6960"/>
                    <a:pt x="13097" y="6939"/>
                  </a:cubicBezTo>
                  <a:close/>
                  <a:moveTo>
                    <a:pt x="5811" y="7021"/>
                  </a:moveTo>
                  <a:cubicBezTo>
                    <a:pt x="5812" y="7025"/>
                    <a:pt x="5810" y="7027"/>
                    <a:pt x="5809" y="7031"/>
                  </a:cubicBezTo>
                  <a:lnTo>
                    <a:pt x="4971" y="7031"/>
                  </a:lnTo>
                  <a:lnTo>
                    <a:pt x="4971" y="7021"/>
                  </a:lnTo>
                  <a:close/>
                  <a:moveTo>
                    <a:pt x="1580" y="6937"/>
                  </a:moveTo>
                  <a:lnTo>
                    <a:pt x="1673" y="7030"/>
                  </a:lnTo>
                  <a:lnTo>
                    <a:pt x="1660" y="7042"/>
                  </a:lnTo>
                  <a:lnTo>
                    <a:pt x="1569" y="6950"/>
                  </a:lnTo>
                  <a:lnTo>
                    <a:pt x="1580" y="6937"/>
                  </a:lnTo>
                  <a:close/>
                  <a:moveTo>
                    <a:pt x="5794" y="7078"/>
                  </a:moveTo>
                  <a:cubicBezTo>
                    <a:pt x="5793" y="7083"/>
                    <a:pt x="5792" y="7089"/>
                    <a:pt x="5789" y="7094"/>
                  </a:cubicBezTo>
                  <a:lnTo>
                    <a:pt x="5013" y="7094"/>
                  </a:lnTo>
                  <a:lnTo>
                    <a:pt x="5013" y="7078"/>
                  </a:lnTo>
                  <a:close/>
                  <a:moveTo>
                    <a:pt x="1505" y="7011"/>
                  </a:moveTo>
                  <a:lnTo>
                    <a:pt x="1597" y="7104"/>
                  </a:lnTo>
                  <a:lnTo>
                    <a:pt x="1586" y="7115"/>
                  </a:lnTo>
                  <a:lnTo>
                    <a:pt x="1494" y="7024"/>
                  </a:lnTo>
                  <a:lnTo>
                    <a:pt x="1505" y="7011"/>
                  </a:lnTo>
                  <a:close/>
                  <a:moveTo>
                    <a:pt x="5777" y="7140"/>
                  </a:moveTo>
                  <a:cubicBezTo>
                    <a:pt x="5776" y="7143"/>
                    <a:pt x="5776" y="7146"/>
                    <a:pt x="5774" y="7150"/>
                  </a:cubicBezTo>
                  <a:lnTo>
                    <a:pt x="4971" y="7150"/>
                  </a:lnTo>
                  <a:lnTo>
                    <a:pt x="4971" y="7140"/>
                  </a:lnTo>
                  <a:close/>
                  <a:moveTo>
                    <a:pt x="1430" y="7087"/>
                  </a:moveTo>
                  <a:lnTo>
                    <a:pt x="1522" y="7179"/>
                  </a:lnTo>
                  <a:lnTo>
                    <a:pt x="1511" y="7190"/>
                  </a:lnTo>
                  <a:lnTo>
                    <a:pt x="1418" y="7099"/>
                  </a:lnTo>
                  <a:lnTo>
                    <a:pt x="1430" y="7087"/>
                  </a:lnTo>
                  <a:close/>
                  <a:moveTo>
                    <a:pt x="5765" y="7196"/>
                  </a:moveTo>
                  <a:cubicBezTo>
                    <a:pt x="5763" y="7201"/>
                    <a:pt x="5762" y="7208"/>
                    <a:pt x="5761" y="7214"/>
                  </a:cubicBezTo>
                  <a:lnTo>
                    <a:pt x="5014" y="7214"/>
                  </a:lnTo>
                  <a:lnTo>
                    <a:pt x="5014" y="7196"/>
                  </a:lnTo>
                  <a:close/>
                  <a:moveTo>
                    <a:pt x="5750" y="7258"/>
                  </a:moveTo>
                  <a:cubicBezTo>
                    <a:pt x="5750" y="7262"/>
                    <a:pt x="5748" y="7266"/>
                    <a:pt x="5748" y="7268"/>
                  </a:cubicBezTo>
                  <a:lnTo>
                    <a:pt x="4971" y="7268"/>
                  </a:lnTo>
                  <a:lnTo>
                    <a:pt x="4971" y="7258"/>
                  </a:lnTo>
                  <a:close/>
                  <a:moveTo>
                    <a:pt x="5739" y="7315"/>
                  </a:moveTo>
                  <a:cubicBezTo>
                    <a:pt x="5738" y="7320"/>
                    <a:pt x="5736" y="7326"/>
                    <a:pt x="5736" y="7332"/>
                  </a:cubicBezTo>
                  <a:lnTo>
                    <a:pt x="5014" y="7332"/>
                  </a:lnTo>
                  <a:lnTo>
                    <a:pt x="5014" y="7315"/>
                  </a:lnTo>
                  <a:close/>
                  <a:moveTo>
                    <a:pt x="2828" y="6087"/>
                  </a:moveTo>
                  <a:lnTo>
                    <a:pt x="2835" y="6096"/>
                  </a:lnTo>
                  <a:lnTo>
                    <a:pt x="1595" y="7336"/>
                  </a:lnTo>
                  <a:lnTo>
                    <a:pt x="1587" y="7327"/>
                  </a:lnTo>
                  <a:lnTo>
                    <a:pt x="2828" y="6087"/>
                  </a:lnTo>
                  <a:close/>
                  <a:moveTo>
                    <a:pt x="9874" y="5834"/>
                  </a:moveTo>
                  <a:lnTo>
                    <a:pt x="9874" y="7380"/>
                  </a:lnTo>
                  <a:lnTo>
                    <a:pt x="9140" y="7380"/>
                  </a:lnTo>
                  <a:lnTo>
                    <a:pt x="9140" y="5834"/>
                  </a:lnTo>
                  <a:close/>
                  <a:moveTo>
                    <a:pt x="2839" y="5951"/>
                  </a:moveTo>
                  <a:cubicBezTo>
                    <a:pt x="2855" y="5951"/>
                    <a:pt x="2870" y="5956"/>
                    <a:pt x="2882" y="5968"/>
                  </a:cubicBezTo>
                  <a:lnTo>
                    <a:pt x="1467" y="7383"/>
                  </a:lnTo>
                  <a:cubicBezTo>
                    <a:pt x="1444" y="7359"/>
                    <a:pt x="1444" y="7321"/>
                    <a:pt x="1468" y="7298"/>
                  </a:cubicBezTo>
                  <a:lnTo>
                    <a:pt x="2796" y="5970"/>
                  </a:lnTo>
                  <a:cubicBezTo>
                    <a:pt x="2808" y="5959"/>
                    <a:pt x="2823" y="5951"/>
                    <a:pt x="2839" y="5951"/>
                  </a:cubicBezTo>
                  <a:close/>
                  <a:moveTo>
                    <a:pt x="5731" y="7377"/>
                  </a:moveTo>
                  <a:cubicBezTo>
                    <a:pt x="5730" y="7380"/>
                    <a:pt x="5729" y="7384"/>
                    <a:pt x="5729" y="7388"/>
                  </a:cubicBezTo>
                  <a:lnTo>
                    <a:pt x="4972" y="7388"/>
                  </a:lnTo>
                  <a:lnTo>
                    <a:pt x="4972" y="7377"/>
                  </a:lnTo>
                  <a:close/>
                  <a:moveTo>
                    <a:pt x="2896" y="6097"/>
                  </a:moveTo>
                  <a:lnTo>
                    <a:pt x="2904" y="6104"/>
                  </a:lnTo>
                  <a:lnTo>
                    <a:pt x="1602" y="7405"/>
                  </a:lnTo>
                  <a:lnTo>
                    <a:pt x="1595" y="7398"/>
                  </a:lnTo>
                  <a:lnTo>
                    <a:pt x="2896" y="6097"/>
                  </a:lnTo>
                  <a:close/>
                  <a:moveTo>
                    <a:pt x="2907" y="6166"/>
                  </a:moveTo>
                  <a:lnTo>
                    <a:pt x="2918" y="6178"/>
                  </a:lnTo>
                  <a:lnTo>
                    <a:pt x="1678" y="7419"/>
                  </a:lnTo>
                  <a:lnTo>
                    <a:pt x="1666" y="7407"/>
                  </a:lnTo>
                  <a:lnTo>
                    <a:pt x="2907" y="6166"/>
                  </a:lnTo>
                  <a:close/>
                  <a:moveTo>
                    <a:pt x="5723" y="7433"/>
                  </a:moveTo>
                  <a:cubicBezTo>
                    <a:pt x="5723" y="7438"/>
                    <a:pt x="5720" y="7443"/>
                    <a:pt x="5719" y="7451"/>
                  </a:cubicBezTo>
                  <a:lnTo>
                    <a:pt x="5013" y="7451"/>
                  </a:lnTo>
                  <a:lnTo>
                    <a:pt x="5013" y="7433"/>
                  </a:lnTo>
                  <a:close/>
                  <a:moveTo>
                    <a:pt x="2980" y="6181"/>
                  </a:moveTo>
                  <a:lnTo>
                    <a:pt x="2988" y="6188"/>
                  </a:lnTo>
                  <a:lnTo>
                    <a:pt x="1687" y="7490"/>
                  </a:lnTo>
                  <a:lnTo>
                    <a:pt x="1679" y="7482"/>
                  </a:lnTo>
                  <a:lnTo>
                    <a:pt x="2980" y="6181"/>
                  </a:lnTo>
                  <a:close/>
                  <a:moveTo>
                    <a:pt x="2991" y="6251"/>
                  </a:moveTo>
                  <a:lnTo>
                    <a:pt x="3003" y="6262"/>
                  </a:lnTo>
                  <a:lnTo>
                    <a:pt x="1763" y="7504"/>
                  </a:lnTo>
                  <a:lnTo>
                    <a:pt x="1750" y="7491"/>
                  </a:lnTo>
                  <a:lnTo>
                    <a:pt x="2991" y="6251"/>
                  </a:lnTo>
                  <a:close/>
                  <a:moveTo>
                    <a:pt x="5717" y="7495"/>
                  </a:moveTo>
                  <a:cubicBezTo>
                    <a:pt x="5715" y="7499"/>
                    <a:pt x="5715" y="7504"/>
                    <a:pt x="5715" y="7506"/>
                  </a:cubicBezTo>
                  <a:lnTo>
                    <a:pt x="4972" y="7506"/>
                  </a:lnTo>
                  <a:lnTo>
                    <a:pt x="4972" y="7495"/>
                  </a:lnTo>
                  <a:close/>
                  <a:moveTo>
                    <a:pt x="5712" y="7552"/>
                  </a:moveTo>
                  <a:cubicBezTo>
                    <a:pt x="5712" y="7557"/>
                    <a:pt x="5710" y="7564"/>
                    <a:pt x="5710" y="7569"/>
                  </a:cubicBezTo>
                  <a:lnTo>
                    <a:pt x="5014" y="7569"/>
                  </a:lnTo>
                  <a:lnTo>
                    <a:pt x="5014" y="7552"/>
                  </a:lnTo>
                  <a:close/>
                  <a:moveTo>
                    <a:pt x="3065" y="6265"/>
                  </a:moveTo>
                  <a:lnTo>
                    <a:pt x="3072" y="6273"/>
                  </a:lnTo>
                  <a:lnTo>
                    <a:pt x="1771" y="7574"/>
                  </a:lnTo>
                  <a:lnTo>
                    <a:pt x="1764" y="7567"/>
                  </a:lnTo>
                  <a:lnTo>
                    <a:pt x="3065" y="6265"/>
                  </a:lnTo>
                  <a:close/>
                  <a:moveTo>
                    <a:pt x="3076" y="6335"/>
                  </a:moveTo>
                  <a:lnTo>
                    <a:pt x="3087" y="6347"/>
                  </a:lnTo>
                  <a:lnTo>
                    <a:pt x="1846" y="7588"/>
                  </a:lnTo>
                  <a:lnTo>
                    <a:pt x="1834" y="7575"/>
                  </a:lnTo>
                  <a:lnTo>
                    <a:pt x="3076" y="6335"/>
                  </a:lnTo>
                  <a:close/>
                  <a:moveTo>
                    <a:pt x="5710" y="7615"/>
                  </a:moveTo>
                  <a:cubicBezTo>
                    <a:pt x="5709" y="7617"/>
                    <a:pt x="5709" y="7622"/>
                    <a:pt x="5709" y="7626"/>
                  </a:cubicBezTo>
                  <a:lnTo>
                    <a:pt x="4972" y="7626"/>
                  </a:lnTo>
                  <a:lnTo>
                    <a:pt x="4972" y="7615"/>
                  </a:lnTo>
                  <a:close/>
                  <a:moveTo>
                    <a:pt x="3149" y="6349"/>
                  </a:moveTo>
                  <a:lnTo>
                    <a:pt x="3157" y="6356"/>
                  </a:lnTo>
                  <a:lnTo>
                    <a:pt x="1855" y="7658"/>
                  </a:lnTo>
                  <a:lnTo>
                    <a:pt x="1848" y="7649"/>
                  </a:lnTo>
                  <a:lnTo>
                    <a:pt x="3149" y="6349"/>
                  </a:lnTo>
                  <a:close/>
                  <a:moveTo>
                    <a:pt x="3158" y="6419"/>
                  </a:moveTo>
                  <a:lnTo>
                    <a:pt x="3169" y="6431"/>
                  </a:lnTo>
                  <a:lnTo>
                    <a:pt x="1929" y="7672"/>
                  </a:lnTo>
                  <a:lnTo>
                    <a:pt x="1918" y="7660"/>
                  </a:lnTo>
                  <a:lnTo>
                    <a:pt x="3158" y="6419"/>
                  </a:lnTo>
                  <a:close/>
                  <a:moveTo>
                    <a:pt x="5708" y="7670"/>
                  </a:moveTo>
                  <a:lnTo>
                    <a:pt x="5708" y="7688"/>
                  </a:lnTo>
                  <a:lnTo>
                    <a:pt x="5016" y="7688"/>
                  </a:lnTo>
                  <a:lnTo>
                    <a:pt x="5016" y="7670"/>
                  </a:lnTo>
                  <a:close/>
                  <a:moveTo>
                    <a:pt x="3232" y="6433"/>
                  </a:moveTo>
                  <a:lnTo>
                    <a:pt x="3240" y="6441"/>
                  </a:lnTo>
                  <a:lnTo>
                    <a:pt x="1939" y="7742"/>
                  </a:lnTo>
                  <a:lnTo>
                    <a:pt x="1931" y="7733"/>
                  </a:lnTo>
                  <a:lnTo>
                    <a:pt x="3232" y="6433"/>
                  </a:lnTo>
                  <a:close/>
                  <a:moveTo>
                    <a:pt x="5707" y="7733"/>
                  </a:moveTo>
                  <a:lnTo>
                    <a:pt x="5707" y="7744"/>
                  </a:lnTo>
                  <a:lnTo>
                    <a:pt x="4971" y="7744"/>
                  </a:lnTo>
                  <a:lnTo>
                    <a:pt x="4971" y="7733"/>
                  </a:lnTo>
                  <a:close/>
                  <a:moveTo>
                    <a:pt x="3242" y="6503"/>
                  </a:moveTo>
                  <a:lnTo>
                    <a:pt x="3255" y="6514"/>
                  </a:lnTo>
                  <a:lnTo>
                    <a:pt x="2014" y="7755"/>
                  </a:lnTo>
                  <a:lnTo>
                    <a:pt x="2002" y="7743"/>
                  </a:lnTo>
                  <a:lnTo>
                    <a:pt x="3242" y="6503"/>
                  </a:lnTo>
                  <a:close/>
                  <a:moveTo>
                    <a:pt x="5707" y="7789"/>
                  </a:moveTo>
                  <a:lnTo>
                    <a:pt x="5707" y="7806"/>
                  </a:lnTo>
                  <a:lnTo>
                    <a:pt x="5014" y="7806"/>
                  </a:lnTo>
                  <a:lnTo>
                    <a:pt x="5014" y="7789"/>
                  </a:lnTo>
                  <a:close/>
                  <a:moveTo>
                    <a:pt x="9874" y="7426"/>
                  </a:moveTo>
                  <a:lnTo>
                    <a:pt x="9874" y="7815"/>
                  </a:lnTo>
                  <a:lnTo>
                    <a:pt x="9140" y="7815"/>
                  </a:lnTo>
                  <a:lnTo>
                    <a:pt x="9140" y="7426"/>
                  </a:lnTo>
                  <a:close/>
                  <a:moveTo>
                    <a:pt x="3316" y="6516"/>
                  </a:moveTo>
                  <a:lnTo>
                    <a:pt x="3325" y="6525"/>
                  </a:lnTo>
                  <a:lnTo>
                    <a:pt x="2023" y="7826"/>
                  </a:lnTo>
                  <a:lnTo>
                    <a:pt x="2016" y="7818"/>
                  </a:lnTo>
                  <a:lnTo>
                    <a:pt x="3316" y="6516"/>
                  </a:lnTo>
                  <a:close/>
                  <a:moveTo>
                    <a:pt x="3327" y="6587"/>
                  </a:moveTo>
                  <a:lnTo>
                    <a:pt x="3339" y="6599"/>
                  </a:lnTo>
                  <a:lnTo>
                    <a:pt x="2098" y="7839"/>
                  </a:lnTo>
                  <a:lnTo>
                    <a:pt x="2086" y="7827"/>
                  </a:lnTo>
                  <a:lnTo>
                    <a:pt x="3327" y="6587"/>
                  </a:lnTo>
                  <a:close/>
                  <a:moveTo>
                    <a:pt x="5707" y="7853"/>
                  </a:moveTo>
                  <a:lnTo>
                    <a:pt x="5707" y="7863"/>
                  </a:lnTo>
                  <a:lnTo>
                    <a:pt x="4971" y="7863"/>
                  </a:lnTo>
                  <a:lnTo>
                    <a:pt x="4971" y="7853"/>
                  </a:lnTo>
                  <a:close/>
                  <a:moveTo>
                    <a:pt x="3400" y="6601"/>
                  </a:moveTo>
                  <a:lnTo>
                    <a:pt x="3409" y="6609"/>
                  </a:lnTo>
                  <a:lnTo>
                    <a:pt x="2108" y="7911"/>
                  </a:lnTo>
                  <a:lnTo>
                    <a:pt x="2100" y="7902"/>
                  </a:lnTo>
                  <a:lnTo>
                    <a:pt x="3400" y="6601"/>
                  </a:lnTo>
                  <a:close/>
                  <a:moveTo>
                    <a:pt x="9640" y="7860"/>
                  </a:moveTo>
                  <a:lnTo>
                    <a:pt x="9684" y="7902"/>
                  </a:lnTo>
                  <a:lnTo>
                    <a:pt x="9675" y="7911"/>
                  </a:lnTo>
                  <a:lnTo>
                    <a:pt x="9626" y="7860"/>
                  </a:lnTo>
                  <a:close/>
                  <a:moveTo>
                    <a:pt x="3411" y="6671"/>
                  </a:moveTo>
                  <a:lnTo>
                    <a:pt x="3424" y="6683"/>
                  </a:lnTo>
                  <a:lnTo>
                    <a:pt x="2182" y="7923"/>
                  </a:lnTo>
                  <a:lnTo>
                    <a:pt x="2171" y="7912"/>
                  </a:lnTo>
                  <a:lnTo>
                    <a:pt x="3411" y="6671"/>
                  </a:lnTo>
                  <a:close/>
                  <a:moveTo>
                    <a:pt x="9561" y="7860"/>
                  </a:moveTo>
                  <a:lnTo>
                    <a:pt x="9612" y="7912"/>
                  </a:lnTo>
                  <a:lnTo>
                    <a:pt x="9600" y="7923"/>
                  </a:lnTo>
                  <a:lnTo>
                    <a:pt x="9537" y="7860"/>
                  </a:lnTo>
                  <a:close/>
                  <a:moveTo>
                    <a:pt x="8791" y="5417"/>
                  </a:moveTo>
                  <a:lnTo>
                    <a:pt x="8791" y="7927"/>
                  </a:lnTo>
                  <a:lnTo>
                    <a:pt x="8704" y="7927"/>
                  </a:lnTo>
                  <a:lnTo>
                    <a:pt x="8704" y="5417"/>
                  </a:lnTo>
                  <a:close/>
                  <a:moveTo>
                    <a:pt x="10310" y="5417"/>
                  </a:moveTo>
                  <a:lnTo>
                    <a:pt x="10310" y="7927"/>
                  </a:lnTo>
                  <a:lnTo>
                    <a:pt x="10222" y="7927"/>
                  </a:lnTo>
                  <a:lnTo>
                    <a:pt x="10222" y="5417"/>
                  </a:lnTo>
                  <a:close/>
                  <a:moveTo>
                    <a:pt x="5707" y="7907"/>
                  </a:moveTo>
                  <a:lnTo>
                    <a:pt x="5707" y="7933"/>
                  </a:lnTo>
                  <a:lnTo>
                    <a:pt x="5014" y="7933"/>
                  </a:lnTo>
                  <a:lnTo>
                    <a:pt x="5014" y="7907"/>
                  </a:lnTo>
                  <a:close/>
                  <a:moveTo>
                    <a:pt x="8327" y="7891"/>
                  </a:moveTo>
                  <a:lnTo>
                    <a:pt x="8355" y="7918"/>
                  </a:lnTo>
                  <a:lnTo>
                    <a:pt x="8355" y="7933"/>
                  </a:lnTo>
                  <a:lnTo>
                    <a:pt x="8317" y="7895"/>
                  </a:lnTo>
                  <a:cubicBezTo>
                    <a:pt x="8319" y="7894"/>
                    <a:pt x="8323" y="7892"/>
                    <a:pt x="8327" y="7891"/>
                  </a:cubicBezTo>
                  <a:close/>
                  <a:moveTo>
                    <a:pt x="14049" y="7048"/>
                  </a:moveTo>
                  <a:lnTo>
                    <a:pt x="14049" y="7922"/>
                  </a:lnTo>
                  <a:lnTo>
                    <a:pt x="14049" y="7922"/>
                  </a:lnTo>
                  <a:cubicBezTo>
                    <a:pt x="14030" y="7912"/>
                    <a:pt x="14008" y="7905"/>
                    <a:pt x="13986" y="7902"/>
                  </a:cubicBezTo>
                  <a:cubicBezTo>
                    <a:pt x="13983" y="7902"/>
                    <a:pt x="13980" y="7902"/>
                    <a:pt x="13977" y="7902"/>
                  </a:cubicBezTo>
                  <a:cubicBezTo>
                    <a:pt x="13948" y="7902"/>
                    <a:pt x="13910" y="7914"/>
                    <a:pt x="13872" y="7927"/>
                  </a:cubicBezTo>
                  <a:cubicBezTo>
                    <a:pt x="13832" y="7942"/>
                    <a:pt x="13790" y="7957"/>
                    <a:pt x="13754" y="7957"/>
                  </a:cubicBezTo>
                  <a:lnTo>
                    <a:pt x="13753" y="7957"/>
                  </a:lnTo>
                  <a:cubicBezTo>
                    <a:pt x="13717" y="7957"/>
                    <a:pt x="13675" y="7943"/>
                    <a:pt x="13634" y="7932"/>
                  </a:cubicBezTo>
                  <a:cubicBezTo>
                    <a:pt x="13602" y="7922"/>
                    <a:pt x="13574" y="7913"/>
                    <a:pt x="13548" y="7912"/>
                  </a:cubicBezTo>
                  <a:lnTo>
                    <a:pt x="13548" y="7048"/>
                  </a:lnTo>
                  <a:close/>
                  <a:moveTo>
                    <a:pt x="3485" y="6684"/>
                  </a:moveTo>
                  <a:lnTo>
                    <a:pt x="3493" y="6693"/>
                  </a:lnTo>
                  <a:lnTo>
                    <a:pt x="2192" y="7994"/>
                  </a:lnTo>
                  <a:lnTo>
                    <a:pt x="2185" y="7985"/>
                  </a:lnTo>
                  <a:lnTo>
                    <a:pt x="3485" y="6684"/>
                  </a:lnTo>
                  <a:close/>
                  <a:moveTo>
                    <a:pt x="9473" y="7860"/>
                  </a:moveTo>
                  <a:lnTo>
                    <a:pt x="9599" y="7987"/>
                  </a:lnTo>
                  <a:lnTo>
                    <a:pt x="9591" y="7995"/>
                  </a:lnTo>
                  <a:lnTo>
                    <a:pt x="9458" y="7860"/>
                  </a:lnTo>
                  <a:close/>
                  <a:moveTo>
                    <a:pt x="3494" y="6756"/>
                  </a:moveTo>
                  <a:lnTo>
                    <a:pt x="3506" y="6767"/>
                  </a:lnTo>
                  <a:lnTo>
                    <a:pt x="2266" y="8008"/>
                  </a:lnTo>
                  <a:lnTo>
                    <a:pt x="2254" y="7996"/>
                  </a:lnTo>
                  <a:lnTo>
                    <a:pt x="3494" y="6756"/>
                  </a:lnTo>
                  <a:close/>
                  <a:moveTo>
                    <a:pt x="9394" y="7860"/>
                  </a:moveTo>
                  <a:lnTo>
                    <a:pt x="9529" y="7996"/>
                  </a:lnTo>
                  <a:lnTo>
                    <a:pt x="9517" y="8008"/>
                  </a:lnTo>
                  <a:lnTo>
                    <a:pt x="9369" y="7860"/>
                  </a:lnTo>
                  <a:close/>
                  <a:moveTo>
                    <a:pt x="13981" y="7949"/>
                  </a:moveTo>
                  <a:cubicBezTo>
                    <a:pt x="14022" y="7953"/>
                    <a:pt x="14058" y="7974"/>
                    <a:pt x="14081" y="8004"/>
                  </a:cubicBezTo>
                  <a:cubicBezTo>
                    <a:pt x="14082" y="8006"/>
                    <a:pt x="14082" y="8007"/>
                    <a:pt x="14083" y="8008"/>
                  </a:cubicBezTo>
                  <a:cubicBezTo>
                    <a:pt x="14061" y="8007"/>
                    <a:pt x="14038" y="8006"/>
                    <a:pt x="14015" y="8006"/>
                  </a:cubicBezTo>
                  <a:cubicBezTo>
                    <a:pt x="14003" y="7999"/>
                    <a:pt x="13991" y="7994"/>
                    <a:pt x="13977" y="7992"/>
                  </a:cubicBezTo>
                  <a:cubicBezTo>
                    <a:pt x="13974" y="7992"/>
                    <a:pt x="13971" y="7991"/>
                    <a:pt x="13968" y="7991"/>
                  </a:cubicBezTo>
                  <a:cubicBezTo>
                    <a:pt x="13949" y="7991"/>
                    <a:pt x="13931" y="7998"/>
                    <a:pt x="13917" y="8008"/>
                  </a:cubicBezTo>
                  <a:cubicBezTo>
                    <a:pt x="13870" y="8010"/>
                    <a:pt x="13824" y="8013"/>
                    <a:pt x="13777" y="8020"/>
                  </a:cubicBezTo>
                  <a:lnTo>
                    <a:pt x="13777" y="8001"/>
                  </a:lnTo>
                  <a:cubicBezTo>
                    <a:pt x="13814" y="7996"/>
                    <a:pt x="13853" y="7983"/>
                    <a:pt x="13887" y="7971"/>
                  </a:cubicBezTo>
                  <a:cubicBezTo>
                    <a:pt x="13921" y="7959"/>
                    <a:pt x="13956" y="7949"/>
                    <a:pt x="13981" y="7949"/>
                  </a:cubicBezTo>
                  <a:close/>
                  <a:moveTo>
                    <a:pt x="8275" y="7918"/>
                  </a:moveTo>
                  <a:lnTo>
                    <a:pt x="8356" y="8000"/>
                  </a:lnTo>
                  <a:cubicBezTo>
                    <a:pt x="8356" y="8002"/>
                    <a:pt x="8356" y="8006"/>
                    <a:pt x="8357" y="8008"/>
                  </a:cubicBezTo>
                  <a:cubicBezTo>
                    <a:pt x="8359" y="8013"/>
                    <a:pt x="8360" y="8017"/>
                    <a:pt x="8361" y="8021"/>
                  </a:cubicBezTo>
                  <a:cubicBezTo>
                    <a:pt x="8362" y="8023"/>
                    <a:pt x="8362" y="8028"/>
                    <a:pt x="8364" y="8031"/>
                  </a:cubicBezTo>
                  <a:lnTo>
                    <a:pt x="8259" y="7926"/>
                  </a:lnTo>
                  <a:lnTo>
                    <a:pt x="8275" y="7918"/>
                  </a:lnTo>
                  <a:close/>
                  <a:moveTo>
                    <a:pt x="8745" y="7974"/>
                  </a:moveTo>
                  <a:lnTo>
                    <a:pt x="8789" y="8018"/>
                  </a:lnTo>
                  <a:lnTo>
                    <a:pt x="8789" y="8033"/>
                  </a:lnTo>
                  <a:lnTo>
                    <a:pt x="8730" y="7974"/>
                  </a:lnTo>
                  <a:close/>
                  <a:moveTo>
                    <a:pt x="13502" y="7048"/>
                  </a:moveTo>
                  <a:lnTo>
                    <a:pt x="13502" y="7917"/>
                  </a:lnTo>
                  <a:cubicBezTo>
                    <a:pt x="13456" y="7929"/>
                    <a:pt x="13417" y="7954"/>
                    <a:pt x="13391" y="7992"/>
                  </a:cubicBezTo>
                  <a:cubicBezTo>
                    <a:pt x="13389" y="7996"/>
                    <a:pt x="13386" y="8001"/>
                    <a:pt x="13384" y="8007"/>
                  </a:cubicBezTo>
                  <a:cubicBezTo>
                    <a:pt x="13366" y="8015"/>
                    <a:pt x="13349" y="8022"/>
                    <a:pt x="13331" y="8028"/>
                  </a:cubicBezTo>
                  <a:cubicBezTo>
                    <a:pt x="13312" y="8033"/>
                    <a:pt x="13292" y="8034"/>
                    <a:pt x="13273" y="8036"/>
                  </a:cubicBezTo>
                  <a:cubicBezTo>
                    <a:pt x="13260" y="8028"/>
                    <a:pt x="13247" y="8020"/>
                    <a:pt x="13231" y="8015"/>
                  </a:cubicBezTo>
                  <a:lnTo>
                    <a:pt x="13231" y="7693"/>
                  </a:lnTo>
                  <a:cubicBezTo>
                    <a:pt x="13231" y="7469"/>
                    <a:pt x="13196" y="7253"/>
                    <a:pt x="13134" y="7048"/>
                  </a:cubicBezTo>
                  <a:close/>
                  <a:moveTo>
                    <a:pt x="14341" y="8032"/>
                  </a:moveTo>
                  <a:cubicBezTo>
                    <a:pt x="14356" y="8032"/>
                    <a:pt x="14372" y="8034"/>
                    <a:pt x="14387" y="8039"/>
                  </a:cubicBezTo>
                  <a:cubicBezTo>
                    <a:pt x="14399" y="8043"/>
                    <a:pt x="14414" y="8057"/>
                    <a:pt x="14431" y="8071"/>
                  </a:cubicBezTo>
                  <a:cubicBezTo>
                    <a:pt x="14388" y="8058"/>
                    <a:pt x="14343" y="8047"/>
                    <a:pt x="14298" y="8037"/>
                  </a:cubicBezTo>
                  <a:cubicBezTo>
                    <a:pt x="14312" y="8034"/>
                    <a:pt x="14327" y="8032"/>
                    <a:pt x="14341" y="8032"/>
                  </a:cubicBezTo>
                  <a:close/>
                  <a:moveTo>
                    <a:pt x="3568" y="6769"/>
                  </a:moveTo>
                  <a:lnTo>
                    <a:pt x="3577" y="6777"/>
                  </a:lnTo>
                  <a:lnTo>
                    <a:pt x="2275" y="8078"/>
                  </a:lnTo>
                  <a:lnTo>
                    <a:pt x="2267" y="8070"/>
                  </a:lnTo>
                  <a:lnTo>
                    <a:pt x="3568" y="6769"/>
                  </a:lnTo>
                  <a:close/>
                  <a:moveTo>
                    <a:pt x="9304" y="7860"/>
                  </a:moveTo>
                  <a:lnTo>
                    <a:pt x="9515" y="8071"/>
                  </a:lnTo>
                  <a:lnTo>
                    <a:pt x="9506" y="8079"/>
                  </a:lnTo>
                  <a:lnTo>
                    <a:pt x="9289" y="7860"/>
                  </a:lnTo>
                  <a:close/>
                  <a:moveTo>
                    <a:pt x="8472" y="5254"/>
                  </a:moveTo>
                  <a:lnTo>
                    <a:pt x="8472" y="8089"/>
                  </a:lnTo>
                  <a:cubicBezTo>
                    <a:pt x="8429" y="8069"/>
                    <a:pt x="8399" y="8026"/>
                    <a:pt x="8399" y="7975"/>
                  </a:cubicBezTo>
                  <a:lnTo>
                    <a:pt x="8399" y="5368"/>
                  </a:lnTo>
                  <a:cubicBezTo>
                    <a:pt x="8399" y="5317"/>
                    <a:pt x="8429" y="5274"/>
                    <a:pt x="8472" y="5254"/>
                  </a:cubicBezTo>
                  <a:close/>
                  <a:moveTo>
                    <a:pt x="9992" y="5254"/>
                  </a:moveTo>
                  <a:lnTo>
                    <a:pt x="9992" y="8089"/>
                  </a:lnTo>
                  <a:cubicBezTo>
                    <a:pt x="9948" y="8069"/>
                    <a:pt x="9920" y="8026"/>
                    <a:pt x="9920" y="7975"/>
                  </a:cubicBezTo>
                  <a:lnTo>
                    <a:pt x="9920" y="5368"/>
                  </a:lnTo>
                  <a:cubicBezTo>
                    <a:pt x="9920" y="5317"/>
                    <a:pt x="9948" y="5274"/>
                    <a:pt x="9992" y="5254"/>
                  </a:cubicBezTo>
                  <a:close/>
                  <a:moveTo>
                    <a:pt x="9021" y="5255"/>
                  </a:moveTo>
                  <a:cubicBezTo>
                    <a:pt x="9066" y="5274"/>
                    <a:pt x="9094" y="5318"/>
                    <a:pt x="9094" y="5368"/>
                  </a:cubicBezTo>
                  <a:lnTo>
                    <a:pt x="9094" y="7976"/>
                  </a:lnTo>
                  <a:cubicBezTo>
                    <a:pt x="9094" y="8026"/>
                    <a:pt x="9066" y="8070"/>
                    <a:pt x="9021" y="8090"/>
                  </a:cubicBezTo>
                  <a:lnTo>
                    <a:pt x="9021" y="5255"/>
                  </a:lnTo>
                  <a:close/>
                  <a:moveTo>
                    <a:pt x="10542" y="5254"/>
                  </a:moveTo>
                  <a:cubicBezTo>
                    <a:pt x="10585" y="5274"/>
                    <a:pt x="10614" y="5317"/>
                    <a:pt x="10614" y="5368"/>
                  </a:cubicBezTo>
                  <a:lnTo>
                    <a:pt x="10614" y="7976"/>
                  </a:lnTo>
                  <a:cubicBezTo>
                    <a:pt x="10614" y="8026"/>
                    <a:pt x="10585" y="8070"/>
                    <a:pt x="10542" y="8090"/>
                  </a:cubicBezTo>
                  <a:lnTo>
                    <a:pt x="10542" y="5254"/>
                  </a:lnTo>
                  <a:close/>
                  <a:moveTo>
                    <a:pt x="3579" y="6839"/>
                  </a:moveTo>
                  <a:lnTo>
                    <a:pt x="3590" y="6851"/>
                  </a:lnTo>
                  <a:lnTo>
                    <a:pt x="2350" y="8091"/>
                  </a:lnTo>
                  <a:lnTo>
                    <a:pt x="2338" y="8079"/>
                  </a:lnTo>
                  <a:lnTo>
                    <a:pt x="3579" y="6839"/>
                  </a:lnTo>
                  <a:close/>
                  <a:moveTo>
                    <a:pt x="9225" y="7860"/>
                  </a:moveTo>
                  <a:lnTo>
                    <a:pt x="9444" y="8080"/>
                  </a:lnTo>
                  <a:lnTo>
                    <a:pt x="9433" y="8092"/>
                  </a:lnTo>
                  <a:lnTo>
                    <a:pt x="9201" y="7860"/>
                  </a:lnTo>
                  <a:close/>
                  <a:moveTo>
                    <a:pt x="8971" y="5244"/>
                  </a:moveTo>
                  <a:cubicBezTo>
                    <a:pt x="8973" y="5244"/>
                    <a:pt x="8974" y="5245"/>
                    <a:pt x="8977" y="5245"/>
                  </a:cubicBezTo>
                  <a:lnTo>
                    <a:pt x="8977" y="8100"/>
                  </a:lnTo>
                  <a:lnTo>
                    <a:pt x="8836" y="8100"/>
                  </a:lnTo>
                  <a:lnTo>
                    <a:pt x="8836" y="5244"/>
                  </a:lnTo>
                  <a:close/>
                  <a:moveTo>
                    <a:pt x="10497" y="5244"/>
                  </a:moveTo>
                  <a:lnTo>
                    <a:pt x="10497" y="8100"/>
                  </a:lnTo>
                  <a:lnTo>
                    <a:pt x="10355" y="8100"/>
                  </a:lnTo>
                  <a:lnTo>
                    <a:pt x="10355" y="5244"/>
                  </a:lnTo>
                  <a:close/>
                  <a:moveTo>
                    <a:pt x="8657" y="5244"/>
                  </a:moveTo>
                  <a:lnTo>
                    <a:pt x="8657" y="8101"/>
                  </a:lnTo>
                  <a:lnTo>
                    <a:pt x="8518" y="8101"/>
                  </a:lnTo>
                  <a:lnTo>
                    <a:pt x="8518" y="5244"/>
                  </a:lnTo>
                  <a:close/>
                  <a:moveTo>
                    <a:pt x="10179" y="5244"/>
                  </a:moveTo>
                  <a:lnTo>
                    <a:pt x="10179" y="8101"/>
                  </a:lnTo>
                  <a:lnTo>
                    <a:pt x="10038" y="8101"/>
                  </a:lnTo>
                  <a:lnTo>
                    <a:pt x="10038" y="5244"/>
                  </a:lnTo>
                  <a:close/>
                  <a:moveTo>
                    <a:pt x="13535" y="7958"/>
                  </a:moveTo>
                  <a:cubicBezTo>
                    <a:pt x="13556" y="7958"/>
                    <a:pt x="13588" y="7968"/>
                    <a:pt x="13622" y="7978"/>
                  </a:cubicBezTo>
                  <a:cubicBezTo>
                    <a:pt x="13656" y="7989"/>
                    <a:pt x="13696" y="8000"/>
                    <a:pt x="13733" y="8002"/>
                  </a:cubicBezTo>
                  <a:lnTo>
                    <a:pt x="13733" y="8026"/>
                  </a:lnTo>
                  <a:cubicBezTo>
                    <a:pt x="13697" y="8031"/>
                    <a:pt x="13660" y="8038"/>
                    <a:pt x="13626" y="8047"/>
                  </a:cubicBezTo>
                  <a:cubicBezTo>
                    <a:pt x="13611" y="8018"/>
                    <a:pt x="13581" y="7999"/>
                    <a:pt x="13545" y="7999"/>
                  </a:cubicBezTo>
                  <a:cubicBezTo>
                    <a:pt x="13542" y="7999"/>
                    <a:pt x="13538" y="7999"/>
                    <a:pt x="13533" y="8000"/>
                  </a:cubicBezTo>
                  <a:cubicBezTo>
                    <a:pt x="13507" y="8004"/>
                    <a:pt x="13485" y="8017"/>
                    <a:pt x="13472" y="8037"/>
                  </a:cubicBezTo>
                  <a:cubicBezTo>
                    <a:pt x="13460" y="8054"/>
                    <a:pt x="13455" y="8075"/>
                    <a:pt x="13459" y="8096"/>
                  </a:cubicBezTo>
                  <a:cubicBezTo>
                    <a:pt x="13444" y="8101"/>
                    <a:pt x="13428" y="8107"/>
                    <a:pt x="13414" y="8113"/>
                  </a:cubicBezTo>
                  <a:cubicBezTo>
                    <a:pt x="13414" y="8112"/>
                    <a:pt x="13413" y="8111"/>
                    <a:pt x="13413" y="8110"/>
                  </a:cubicBezTo>
                  <a:cubicBezTo>
                    <a:pt x="13404" y="8078"/>
                    <a:pt x="13409" y="8045"/>
                    <a:pt x="13429" y="8017"/>
                  </a:cubicBezTo>
                  <a:cubicBezTo>
                    <a:pt x="13450" y="7985"/>
                    <a:pt x="13486" y="7963"/>
                    <a:pt x="13527" y="7958"/>
                  </a:cubicBezTo>
                  <a:close/>
                  <a:moveTo>
                    <a:pt x="8704" y="8011"/>
                  </a:moveTo>
                  <a:lnTo>
                    <a:pt x="8791" y="8097"/>
                  </a:lnTo>
                  <a:lnTo>
                    <a:pt x="8791" y="8122"/>
                  </a:lnTo>
                  <a:lnTo>
                    <a:pt x="8704" y="8034"/>
                  </a:lnTo>
                  <a:lnTo>
                    <a:pt x="8704" y="8011"/>
                  </a:lnTo>
                  <a:close/>
                  <a:moveTo>
                    <a:pt x="13365" y="8065"/>
                  </a:moveTo>
                  <a:lnTo>
                    <a:pt x="13365" y="8065"/>
                  </a:lnTo>
                  <a:cubicBezTo>
                    <a:pt x="13362" y="8084"/>
                    <a:pt x="13364" y="8103"/>
                    <a:pt x="13367" y="8123"/>
                  </a:cubicBezTo>
                  <a:cubicBezTo>
                    <a:pt x="13369" y="8127"/>
                    <a:pt x="13370" y="8129"/>
                    <a:pt x="13371" y="8133"/>
                  </a:cubicBezTo>
                  <a:cubicBezTo>
                    <a:pt x="13362" y="8137"/>
                    <a:pt x="13355" y="8142"/>
                    <a:pt x="13345" y="8145"/>
                  </a:cubicBezTo>
                  <a:cubicBezTo>
                    <a:pt x="13345" y="8138"/>
                    <a:pt x="13344" y="8133"/>
                    <a:pt x="13343" y="8128"/>
                  </a:cubicBezTo>
                  <a:cubicBezTo>
                    <a:pt x="13338" y="8110"/>
                    <a:pt x="13328" y="8091"/>
                    <a:pt x="13318" y="8076"/>
                  </a:cubicBezTo>
                  <a:lnTo>
                    <a:pt x="13341" y="8073"/>
                  </a:lnTo>
                  <a:lnTo>
                    <a:pt x="13365" y="8065"/>
                  </a:lnTo>
                  <a:close/>
                  <a:moveTo>
                    <a:pt x="11038" y="5544"/>
                  </a:moveTo>
                  <a:cubicBezTo>
                    <a:pt x="12222" y="5544"/>
                    <a:pt x="13186" y="6508"/>
                    <a:pt x="13186" y="7693"/>
                  </a:cubicBezTo>
                  <a:lnTo>
                    <a:pt x="13186" y="8007"/>
                  </a:lnTo>
                  <a:cubicBezTo>
                    <a:pt x="13183" y="8007"/>
                    <a:pt x="13181" y="8006"/>
                    <a:pt x="13178" y="8006"/>
                  </a:cubicBezTo>
                  <a:cubicBezTo>
                    <a:pt x="13155" y="8006"/>
                    <a:pt x="13132" y="8009"/>
                    <a:pt x="13111" y="8017"/>
                  </a:cubicBezTo>
                  <a:cubicBezTo>
                    <a:pt x="13082" y="8028"/>
                    <a:pt x="13055" y="8054"/>
                    <a:pt x="13023" y="8087"/>
                  </a:cubicBezTo>
                  <a:cubicBezTo>
                    <a:pt x="12998" y="8112"/>
                    <a:pt x="12971" y="8139"/>
                    <a:pt x="12943" y="8156"/>
                  </a:cubicBezTo>
                  <a:lnTo>
                    <a:pt x="12943" y="7692"/>
                  </a:lnTo>
                  <a:cubicBezTo>
                    <a:pt x="12943" y="6642"/>
                    <a:pt x="12089" y="5788"/>
                    <a:pt x="11039" y="5788"/>
                  </a:cubicBezTo>
                  <a:lnTo>
                    <a:pt x="10661" y="5788"/>
                  </a:lnTo>
                  <a:lnTo>
                    <a:pt x="10661" y="5544"/>
                  </a:lnTo>
                  <a:close/>
                  <a:moveTo>
                    <a:pt x="3652" y="6853"/>
                  </a:moveTo>
                  <a:lnTo>
                    <a:pt x="3661" y="6861"/>
                  </a:lnTo>
                  <a:lnTo>
                    <a:pt x="2360" y="8163"/>
                  </a:lnTo>
                  <a:lnTo>
                    <a:pt x="2351" y="8154"/>
                  </a:lnTo>
                  <a:lnTo>
                    <a:pt x="3652" y="6853"/>
                  </a:lnTo>
                  <a:close/>
                  <a:moveTo>
                    <a:pt x="9140" y="7864"/>
                  </a:moveTo>
                  <a:lnTo>
                    <a:pt x="9432" y="8155"/>
                  </a:lnTo>
                  <a:lnTo>
                    <a:pt x="9424" y="8164"/>
                  </a:lnTo>
                  <a:lnTo>
                    <a:pt x="9140" y="7880"/>
                  </a:lnTo>
                  <a:lnTo>
                    <a:pt x="9140" y="7864"/>
                  </a:lnTo>
                  <a:close/>
                  <a:moveTo>
                    <a:pt x="3663" y="6924"/>
                  </a:moveTo>
                  <a:lnTo>
                    <a:pt x="3675" y="6935"/>
                  </a:lnTo>
                  <a:lnTo>
                    <a:pt x="2434" y="8175"/>
                  </a:lnTo>
                  <a:lnTo>
                    <a:pt x="2423" y="8164"/>
                  </a:lnTo>
                  <a:lnTo>
                    <a:pt x="3663" y="6924"/>
                  </a:lnTo>
                  <a:close/>
                  <a:moveTo>
                    <a:pt x="9140" y="7943"/>
                  </a:moveTo>
                  <a:lnTo>
                    <a:pt x="9361" y="8164"/>
                  </a:lnTo>
                  <a:lnTo>
                    <a:pt x="9348" y="8175"/>
                  </a:lnTo>
                  <a:lnTo>
                    <a:pt x="9140" y="7968"/>
                  </a:lnTo>
                  <a:lnTo>
                    <a:pt x="9140" y="7943"/>
                  </a:lnTo>
                  <a:close/>
                  <a:moveTo>
                    <a:pt x="13170" y="8165"/>
                  </a:moveTo>
                  <a:cubicBezTo>
                    <a:pt x="13176" y="8165"/>
                    <a:pt x="13183" y="8169"/>
                    <a:pt x="13186" y="8175"/>
                  </a:cubicBezTo>
                  <a:cubicBezTo>
                    <a:pt x="13190" y="8185"/>
                    <a:pt x="13185" y="8194"/>
                    <a:pt x="13175" y="8196"/>
                  </a:cubicBezTo>
                  <a:cubicBezTo>
                    <a:pt x="13173" y="8197"/>
                    <a:pt x="13171" y="8198"/>
                    <a:pt x="13169" y="8198"/>
                  </a:cubicBezTo>
                  <a:cubicBezTo>
                    <a:pt x="13163" y="8198"/>
                    <a:pt x="13156" y="8193"/>
                    <a:pt x="13153" y="8187"/>
                  </a:cubicBezTo>
                  <a:cubicBezTo>
                    <a:pt x="13152" y="8184"/>
                    <a:pt x="13152" y="8180"/>
                    <a:pt x="13153" y="8176"/>
                  </a:cubicBezTo>
                  <a:cubicBezTo>
                    <a:pt x="13154" y="8173"/>
                    <a:pt x="13158" y="8169"/>
                    <a:pt x="13164" y="8166"/>
                  </a:cubicBezTo>
                  <a:cubicBezTo>
                    <a:pt x="13166" y="8165"/>
                    <a:pt x="13167" y="8165"/>
                    <a:pt x="13170" y="8165"/>
                  </a:cubicBezTo>
                  <a:close/>
                  <a:moveTo>
                    <a:pt x="3737" y="6936"/>
                  </a:moveTo>
                  <a:lnTo>
                    <a:pt x="3745" y="6945"/>
                  </a:lnTo>
                  <a:lnTo>
                    <a:pt x="2444" y="8245"/>
                  </a:lnTo>
                  <a:lnTo>
                    <a:pt x="2435" y="8238"/>
                  </a:lnTo>
                  <a:lnTo>
                    <a:pt x="3737" y="6936"/>
                  </a:lnTo>
                  <a:close/>
                  <a:moveTo>
                    <a:pt x="9132" y="8023"/>
                  </a:moveTo>
                  <a:lnTo>
                    <a:pt x="9347" y="8239"/>
                  </a:lnTo>
                  <a:lnTo>
                    <a:pt x="9339" y="8247"/>
                  </a:lnTo>
                  <a:lnTo>
                    <a:pt x="9128" y="8036"/>
                  </a:lnTo>
                  <a:lnTo>
                    <a:pt x="9132" y="8023"/>
                  </a:lnTo>
                  <a:close/>
                  <a:moveTo>
                    <a:pt x="3746" y="7008"/>
                  </a:moveTo>
                  <a:lnTo>
                    <a:pt x="3758" y="7020"/>
                  </a:lnTo>
                  <a:lnTo>
                    <a:pt x="2518" y="8260"/>
                  </a:lnTo>
                  <a:lnTo>
                    <a:pt x="2506" y="8248"/>
                  </a:lnTo>
                  <a:lnTo>
                    <a:pt x="3746" y="7008"/>
                  </a:lnTo>
                  <a:close/>
                  <a:moveTo>
                    <a:pt x="9106" y="8078"/>
                  </a:moveTo>
                  <a:lnTo>
                    <a:pt x="9277" y="8248"/>
                  </a:lnTo>
                  <a:lnTo>
                    <a:pt x="9264" y="8260"/>
                  </a:lnTo>
                  <a:lnTo>
                    <a:pt x="9094" y="8090"/>
                  </a:lnTo>
                  <a:lnTo>
                    <a:pt x="9095" y="8089"/>
                  </a:lnTo>
                  <a:cubicBezTo>
                    <a:pt x="9099" y="8086"/>
                    <a:pt x="9102" y="8081"/>
                    <a:pt x="9105" y="8079"/>
                  </a:cubicBezTo>
                  <a:lnTo>
                    <a:pt x="9106" y="8078"/>
                  </a:lnTo>
                  <a:close/>
                  <a:moveTo>
                    <a:pt x="8355" y="5544"/>
                  </a:moveTo>
                  <a:lnTo>
                    <a:pt x="8355" y="5788"/>
                  </a:lnTo>
                  <a:lnTo>
                    <a:pt x="7901" y="5788"/>
                  </a:lnTo>
                  <a:cubicBezTo>
                    <a:pt x="6851" y="5788"/>
                    <a:pt x="5997" y="6642"/>
                    <a:pt x="5997" y="7693"/>
                  </a:cubicBezTo>
                  <a:lnTo>
                    <a:pt x="5997" y="8280"/>
                  </a:lnTo>
                  <a:lnTo>
                    <a:pt x="5752" y="8280"/>
                  </a:lnTo>
                  <a:lnTo>
                    <a:pt x="5752" y="7693"/>
                  </a:lnTo>
                  <a:cubicBezTo>
                    <a:pt x="5752" y="6508"/>
                    <a:pt x="6716" y="5544"/>
                    <a:pt x="7901" y="5544"/>
                  </a:cubicBezTo>
                  <a:close/>
                  <a:moveTo>
                    <a:pt x="8355" y="5834"/>
                  </a:moveTo>
                  <a:lnTo>
                    <a:pt x="8355" y="7390"/>
                  </a:lnTo>
                  <a:lnTo>
                    <a:pt x="8354" y="7390"/>
                  </a:lnTo>
                  <a:cubicBezTo>
                    <a:pt x="8164" y="7416"/>
                    <a:pt x="7988" y="7504"/>
                    <a:pt x="7850" y="7642"/>
                  </a:cubicBezTo>
                  <a:cubicBezTo>
                    <a:pt x="7681" y="7810"/>
                    <a:pt x="7589" y="8034"/>
                    <a:pt x="7589" y="8271"/>
                  </a:cubicBezTo>
                  <a:lnTo>
                    <a:pt x="7589" y="8280"/>
                  </a:lnTo>
                  <a:lnTo>
                    <a:pt x="6042" y="8280"/>
                  </a:lnTo>
                  <a:lnTo>
                    <a:pt x="6042" y="7693"/>
                  </a:lnTo>
                  <a:cubicBezTo>
                    <a:pt x="6042" y="6667"/>
                    <a:pt x="6877" y="5834"/>
                    <a:pt x="7901" y="5834"/>
                  </a:cubicBezTo>
                  <a:close/>
                  <a:moveTo>
                    <a:pt x="8353" y="7437"/>
                  </a:moveTo>
                  <a:lnTo>
                    <a:pt x="8353" y="7836"/>
                  </a:lnTo>
                  <a:cubicBezTo>
                    <a:pt x="8164" y="7890"/>
                    <a:pt x="8023" y="8064"/>
                    <a:pt x="8023" y="8271"/>
                  </a:cubicBezTo>
                  <a:lnTo>
                    <a:pt x="8023" y="8280"/>
                  </a:lnTo>
                  <a:lnTo>
                    <a:pt x="7633" y="8280"/>
                  </a:lnTo>
                  <a:lnTo>
                    <a:pt x="7633" y="8271"/>
                  </a:lnTo>
                  <a:cubicBezTo>
                    <a:pt x="7633" y="8047"/>
                    <a:pt x="7722" y="7834"/>
                    <a:pt x="7881" y="7674"/>
                  </a:cubicBezTo>
                  <a:cubicBezTo>
                    <a:pt x="8010" y="7546"/>
                    <a:pt x="8176" y="7463"/>
                    <a:pt x="8353" y="7437"/>
                  </a:cubicBezTo>
                  <a:close/>
                  <a:moveTo>
                    <a:pt x="8074" y="8222"/>
                  </a:moveTo>
                  <a:lnTo>
                    <a:pt x="8132" y="8280"/>
                  </a:lnTo>
                  <a:lnTo>
                    <a:pt x="8108" y="8280"/>
                  </a:lnTo>
                  <a:lnTo>
                    <a:pt x="8071" y="8243"/>
                  </a:lnTo>
                  <a:cubicBezTo>
                    <a:pt x="8071" y="8236"/>
                    <a:pt x="8072" y="8228"/>
                    <a:pt x="8074" y="8222"/>
                  </a:cubicBezTo>
                  <a:close/>
                  <a:moveTo>
                    <a:pt x="10660" y="7452"/>
                  </a:moveTo>
                  <a:cubicBezTo>
                    <a:pt x="11029" y="7543"/>
                    <a:pt x="11303" y="7875"/>
                    <a:pt x="11303" y="8271"/>
                  </a:cubicBezTo>
                  <a:lnTo>
                    <a:pt x="11303" y="8280"/>
                  </a:lnTo>
                  <a:lnTo>
                    <a:pt x="10914" y="8280"/>
                  </a:lnTo>
                  <a:lnTo>
                    <a:pt x="10914" y="8271"/>
                  </a:lnTo>
                  <a:cubicBezTo>
                    <a:pt x="10914" y="8092"/>
                    <a:pt x="10810" y="7938"/>
                    <a:pt x="10659" y="7863"/>
                  </a:cubicBezTo>
                  <a:lnTo>
                    <a:pt x="10659" y="7452"/>
                  </a:lnTo>
                  <a:close/>
                  <a:moveTo>
                    <a:pt x="11038" y="5834"/>
                  </a:moveTo>
                  <a:cubicBezTo>
                    <a:pt x="12063" y="5834"/>
                    <a:pt x="12896" y="6668"/>
                    <a:pt x="12896" y="7693"/>
                  </a:cubicBezTo>
                  <a:lnTo>
                    <a:pt x="12896" y="8176"/>
                  </a:lnTo>
                  <a:cubicBezTo>
                    <a:pt x="12866" y="8185"/>
                    <a:pt x="12836" y="8187"/>
                    <a:pt x="12805" y="8190"/>
                  </a:cubicBezTo>
                  <a:cubicBezTo>
                    <a:pt x="12763" y="8194"/>
                    <a:pt x="12727" y="8197"/>
                    <a:pt x="12704" y="8211"/>
                  </a:cubicBezTo>
                  <a:cubicBezTo>
                    <a:pt x="12674" y="8228"/>
                    <a:pt x="12651" y="8252"/>
                    <a:pt x="12634" y="8280"/>
                  </a:cubicBezTo>
                  <a:lnTo>
                    <a:pt x="11348" y="8280"/>
                  </a:lnTo>
                  <a:lnTo>
                    <a:pt x="11348" y="8271"/>
                  </a:lnTo>
                  <a:cubicBezTo>
                    <a:pt x="11348" y="7849"/>
                    <a:pt x="11052" y="7495"/>
                    <a:pt x="10659" y="7404"/>
                  </a:cubicBezTo>
                  <a:lnTo>
                    <a:pt x="10659" y="5834"/>
                  </a:lnTo>
                  <a:close/>
                  <a:moveTo>
                    <a:pt x="8087" y="8155"/>
                  </a:moveTo>
                  <a:lnTo>
                    <a:pt x="8212" y="8281"/>
                  </a:lnTo>
                  <a:cubicBezTo>
                    <a:pt x="8207" y="8281"/>
                    <a:pt x="8202" y="8280"/>
                    <a:pt x="8197" y="8280"/>
                  </a:cubicBezTo>
                  <a:lnTo>
                    <a:pt x="8083" y="8168"/>
                  </a:lnTo>
                  <a:lnTo>
                    <a:pt x="8087" y="8155"/>
                  </a:lnTo>
                  <a:close/>
                  <a:moveTo>
                    <a:pt x="13177" y="8052"/>
                  </a:moveTo>
                  <a:cubicBezTo>
                    <a:pt x="13234" y="8052"/>
                    <a:pt x="13285" y="8087"/>
                    <a:pt x="13300" y="8138"/>
                  </a:cubicBezTo>
                  <a:cubicBezTo>
                    <a:pt x="13302" y="8148"/>
                    <a:pt x="13301" y="8155"/>
                    <a:pt x="13301" y="8165"/>
                  </a:cubicBezTo>
                  <a:cubicBezTo>
                    <a:pt x="13286" y="8171"/>
                    <a:pt x="13271" y="8180"/>
                    <a:pt x="13258" y="8187"/>
                  </a:cubicBezTo>
                  <a:cubicBezTo>
                    <a:pt x="13259" y="8175"/>
                    <a:pt x="13258" y="8165"/>
                    <a:pt x="13253" y="8153"/>
                  </a:cubicBezTo>
                  <a:cubicBezTo>
                    <a:pt x="13242" y="8118"/>
                    <a:pt x="13207" y="8096"/>
                    <a:pt x="13171" y="8096"/>
                  </a:cubicBezTo>
                  <a:cubicBezTo>
                    <a:pt x="13160" y="8096"/>
                    <a:pt x="13150" y="8098"/>
                    <a:pt x="13139" y="8101"/>
                  </a:cubicBezTo>
                  <a:cubicBezTo>
                    <a:pt x="13116" y="8111"/>
                    <a:pt x="13097" y="8128"/>
                    <a:pt x="13089" y="8150"/>
                  </a:cubicBezTo>
                  <a:cubicBezTo>
                    <a:pt x="13079" y="8171"/>
                    <a:pt x="13079" y="8195"/>
                    <a:pt x="13087" y="8215"/>
                  </a:cubicBezTo>
                  <a:cubicBezTo>
                    <a:pt x="13096" y="8238"/>
                    <a:pt x="13113" y="8253"/>
                    <a:pt x="13134" y="8261"/>
                  </a:cubicBezTo>
                  <a:cubicBezTo>
                    <a:pt x="13115" y="8274"/>
                    <a:pt x="13095" y="8286"/>
                    <a:pt x="13076" y="8301"/>
                  </a:cubicBezTo>
                  <a:cubicBezTo>
                    <a:pt x="13074" y="8302"/>
                    <a:pt x="13071" y="8305"/>
                    <a:pt x="13069" y="8307"/>
                  </a:cubicBezTo>
                  <a:cubicBezTo>
                    <a:pt x="13054" y="8308"/>
                    <a:pt x="13039" y="8311"/>
                    <a:pt x="13023" y="8317"/>
                  </a:cubicBezTo>
                  <a:lnTo>
                    <a:pt x="12965" y="8196"/>
                  </a:lnTo>
                  <a:cubicBezTo>
                    <a:pt x="12997" y="8176"/>
                    <a:pt x="13027" y="8147"/>
                    <a:pt x="13053" y="8122"/>
                  </a:cubicBezTo>
                  <a:cubicBezTo>
                    <a:pt x="13078" y="8095"/>
                    <a:pt x="13106" y="8069"/>
                    <a:pt x="13124" y="8062"/>
                  </a:cubicBezTo>
                  <a:cubicBezTo>
                    <a:pt x="13141" y="8056"/>
                    <a:pt x="13159" y="8052"/>
                    <a:pt x="13177" y="8052"/>
                  </a:cubicBezTo>
                  <a:close/>
                  <a:moveTo>
                    <a:pt x="3821" y="7021"/>
                  </a:moveTo>
                  <a:lnTo>
                    <a:pt x="3830" y="7029"/>
                  </a:lnTo>
                  <a:lnTo>
                    <a:pt x="2528" y="8329"/>
                  </a:lnTo>
                  <a:lnTo>
                    <a:pt x="2520" y="8322"/>
                  </a:lnTo>
                  <a:lnTo>
                    <a:pt x="3821" y="7021"/>
                  </a:lnTo>
                  <a:close/>
                  <a:moveTo>
                    <a:pt x="9060" y="8122"/>
                  </a:moveTo>
                  <a:lnTo>
                    <a:pt x="9263" y="8323"/>
                  </a:lnTo>
                  <a:lnTo>
                    <a:pt x="9254" y="8331"/>
                  </a:lnTo>
                  <a:lnTo>
                    <a:pt x="9051" y="8127"/>
                  </a:lnTo>
                  <a:cubicBezTo>
                    <a:pt x="9053" y="8126"/>
                    <a:pt x="9057" y="8124"/>
                    <a:pt x="9060" y="8122"/>
                  </a:cubicBezTo>
                  <a:close/>
                  <a:moveTo>
                    <a:pt x="9003" y="8143"/>
                  </a:moveTo>
                  <a:lnTo>
                    <a:pt x="9193" y="8331"/>
                  </a:lnTo>
                  <a:lnTo>
                    <a:pt x="9182" y="8343"/>
                  </a:lnTo>
                  <a:lnTo>
                    <a:pt x="8984" y="8147"/>
                  </a:lnTo>
                  <a:lnTo>
                    <a:pt x="9003" y="8143"/>
                  </a:lnTo>
                  <a:close/>
                  <a:moveTo>
                    <a:pt x="3831" y="7092"/>
                  </a:moveTo>
                  <a:lnTo>
                    <a:pt x="3842" y="7104"/>
                  </a:lnTo>
                  <a:lnTo>
                    <a:pt x="2602" y="8344"/>
                  </a:lnTo>
                  <a:lnTo>
                    <a:pt x="2591" y="8332"/>
                  </a:lnTo>
                  <a:lnTo>
                    <a:pt x="3831" y="7092"/>
                  </a:lnTo>
                  <a:close/>
                  <a:moveTo>
                    <a:pt x="5707" y="7979"/>
                  </a:moveTo>
                  <a:lnTo>
                    <a:pt x="5707" y="8234"/>
                  </a:lnTo>
                  <a:cubicBezTo>
                    <a:pt x="5513" y="8250"/>
                    <a:pt x="5327" y="8292"/>
                    <a:pt x="5151" y="8356"/>
                  </a:cubicBezTo>
                  <a:lnTo>
                    <a:pt x="5151" y="7979"/>
                  </a:lnTo>
                  <a:close/>
                  <a:moveTo>
                    <a:pt x="8193" y="8324"/>
                  </a:moveTo>
                  <a:cubicBezTo>
                    <a:pt x="8243" y="8324"/>
                    <a:pt x="8287" y="8354"/>
                    <a:pt x="8307" y="8397"/>
                  </a:cubicBezTo>
                  <a:lnTo>
                    <a:pt x="5473" y="8397"/>
                  </a:lnTo>
                  <a:cubicBezTo>
                    <a:pt x="5493" y="8355"/>
                    <a:pt x="5536" y="8324"/>
                    <a:pt x="5586" y="8324"/>
                  </a:cubicBezTo>
                  <a:close/>
                  <a:moveTo>
                    <a:pt x="10744" y="8324"/>
                  </a:moveTo>
                  <a:lnTo>
                    <a:pt x="12615" y="8326"/>
                  </a:lnTo>
                  <a:cubicBezTo>
                    <a:pt x="12614" y="8331"/>
                    <a:pt x="12614" y="8338"/>
                    <a:pt x="12612" y="8343"/>
                  </a:cubicBezTo>
                  <a:cubicBezTo>
                    <a:pt x="12599" y="8355"/>
                    <a:pt x="12586" y="8367"/>
                    <a:pt x="12570" y="8377"/>
                  </a:cubicBezTo>
                  <a:cubicBezTo>
                    <a:pt x="12557" y="8385"/>
                    <a:pt x="12544" y="8392"/>
                    <a:pt x="12529" y="8397"/>
                  </a:cubicBezTo>
                  <a:lnTo>
                    <a:pt x="12515" y="8397"/>
                  </a:lnTo>
                  <a:cubicBezTo>
                    <a:pt x="12499" y="8392"/>
                    <a:pt x="12481" y="8388"/>
                    <a:pt x="12463" y="8388"/>
                  </a:cubicBezTo>
                  <a:cubicBezTo>
                    <a:pt x="12444" y="8388"/>
                    <a:pt x="12428" y="8392"/>
                    <a:pt x="12410" y="8397"/>
                  </a:cubicBezTo>
                  <a:lnTo>
                    <a:pt x="10631" y="8397"/>
                  </a:lnTo>
                  <a:cubicBezTo>
                    <a:pt x="10651" y="8354"/>
                    <a:pt x="10696" y="8324"/>
                    <a:pt x="10744" y="8324"/>
                  </a:cubicBezTo>
                  <a:close/>
                  <a:moveTo>
                    <a:pt x="3905" y="7105"/>
                  </a:moveTo>
                  <a:lnTo>
                    <a:pt x="3912" y="7113"/>
                  </a:lnTo>
                  <a:lnTo>
                    <a:pt x="2612" y="8414"/>
                  </a:lnTo>
                  <a:lnTo>
                    <a:pt x="2603" y="8406"/>
                  </a:lnTo>
                  <a:lnTo>
                    <a:pt x="3905" y="7105"/>
                  </a:lnTo>
                  <a:close/>
                  <a:moveTo>
                    <a:pt x="8918" y="8147"/>
                  </a:moveTo>
                  <a:lnTo>
                    <a:pt x="9178" y="8406"/>
                  </a:lnTo>
                  <a:lnTo>
                    <a:pt x="9171" y="8414"/>
                  </a:lnTo>
                  <a:lnTo>
                    <a:pt x="8903" y="8147"/>
                  </a:lnTo>
                  <a:close/>
                  <a:moveTo>
                    <a:pt x="3915" y="7177"/>
                  </a:moveTo>
                  <a:lnTo>
                    <a:pt x="3927" y="7188"/>
                  </a:lnTo>
                  <a:lnTo>
                    <a:pt x="2686" y="8428"/>
                  </a:lnTo>
                  <a:lnTo>
                    <a:pt x="2675" y="8417"/>
                  </a:lnTo>
                  <a:lnTo>
                    <a:pt x="3915" y="7177"/>
                  </a:lnTo>
                  <a:close/>
                  <a:moveTo>
                    <a:pt x="8839" y="8147"/>
                  </a:moveTo>
                  <a:lnTo>
                    <a:pt x="9109" y="8417"/>
                  </a:lnTo>
                  <a:lnTo>
                    <a:pt x="9097" y="8428"/>
                  </a:lnTo>
                  <a:lnTo>
                    <a:pt x="8815" y="8147"/>
                  </a:lnTo>
                  <a:close/>
                  <a:moveTo>
                    <a:pt x="12926" y="8215"/>
                  </a:moveTo>
                  <a:lnTo>
                    <a:pt x="12955" y="8274"/>
                  </a:lnTo>
                  <a:lnTo>
                    <a:pt x="12984" y="8334"/>
                  </a:lnTo>
                  <a:cubicBezTo>
                    <a:pt x="12950" y="8356"/>
                    <a:pt x="12923" y="8392"/>
                    <a:pt x="12900" y="8423"/>
                  </a:cubicBezTo>
                  <a:cubicBezTo>
                    <a:pt x="12883" y="8445"/>
                    <a:pt x="12865" y="8467"/>
                    <a:pt x="12854" y="8475"/>
                  </a:cubicBezTo>
                  <a:cubicBezTo>
                    <a:pt x="12833" y="8486"/>
                    <a:pt x="12810" y="8493"/>
                    <a:pt x="12786" y="8493"/>
                  </a:cubicBezTo>
                  <a:cubicBezTo>
                    <a:pt x="12739" y="8493"/>
                    <a:pt x="12696" y="8470"/>
                    <a:pt x="12673" y="8431"/>
                  </a:cubicBezTo>
                  <a:cubicBezTo>
                    <a:pt x="12656" y="8403"/>
                    <a:pt x="12651" y="8369"/>
                    <a:pt x="12660" y="8336"/>
                  </a:cubicBezTo>
                  <a:cubicBezTo>
                    <a:pt x="12669" y="8301"/>
                    <a:pt x="12693" y="8269"/>
                    <a:pt x="12727" y="8250"/>
                  </a:cubicBezTo>
                  <a:cubicBezTo>
                    <a:pt x="12743" y="8241"/>
                    <a:pt x="12778" y="8239"/>
                    <a:pt x="12810" y="8234"/>
                  </a:cubicBezTo>
                  <a:cubicBezTo>
                    <a:pt x="12847" y="8232"/>
                    <a:pt x="12891" y="8228"/>
                    <a:pt x="12926" y="8215"/>
                  </a:cubicBezTo>
                  <a:close/>
                  <a:moveTo>
                    <a:pt x="3989" y="7189"/>
                  </a:moveTo>
                  <a:lnTo>
                    <a:pt x="3996" y="7196"/>
                  </a:lnTo>
                  <a:lnTo>
                    <a:pt x="2696" y="8498"/>
                  </a:lnTo>
                  <a:lnTo>
                    <a:pt x="2688" y="8491"/>
                  </a:lnTo>
                  <a:lnTo>
                    <a:pt x="3989" y="7189"/>
                  </a:lnTo>
                  <a:close/>
                  <a:moveTo>
                    <a:pt x="8704" y="8100"/>
                  </a:moveTo>
                  <a:lnTo>
                    <a:pt x="9095" y="8492"/>
                  </a:lnTo>
                  <a:lnTo>
                    <a:pt x="9088" y="8498"/>
                  </a:lnTo>
                  <a:lnTo>
                    <a:pt x="8704" y="8115"/>
                  </a:lnTo>
                  <a:lnTo>
                    <a:pt x="8704" y="8100"/>
                  </a:lnTo>
                  <a:close/>
                  <a:moveTo>
                    <a:pt x="15110" y="8502"/>
                  </a:moveTo>
                  <a:lnTo>
                    <a:pt x="15110" y="8502"/>
                  </a:lnTo>
                  <a:cubicBezTo>
                    <a:pt x="15111" y="8502"/>
                    <a:pt x="15114" y="8503"/>
                    <a:pt x="15114" y="8503"/>
                  </a:cubicBezTo>
                  <a:cubicBezTo>
                    <a:pt x="15114" y="8503"/>
                    <a:pt x="15115" y="8505"/>
                    <a:pt x="15115" y="8506"/>
                  </a:cubicBezTo>
                  <a:lnTo>
                    <a:pt x="15110" y="8502"/>
                  </a:lnTo>
                  <a:close/>
                  <a:moveTo>
                    <a:pt x="3999" y="7259"/>
                  </a:moveTo>
                  <a:lnTo>
                    <a:pt x="4011" y="7272"/>
                  </a:lnTo>
                  <a:lnTo>
                    <a:pt x="2771" y="8512"/>
                  </a:lnTo>
                  <a:lnTo>
                    <a:pt x="2759" y="8500"/>
                  </a:lnTo>
                  <a:lnTo>
                    <a:pt x="3999" y="7259"/>
                  </a:lnTo>
                  <a:close/>
                  <a:moveTo>
                    <a:pt x="8671" y="8147"/>
                  </a:moveTo>
                  <a:lnTo>
                    <a:pt x="9024" y="8500"/>
                  </a:lnTo>
                  <a:lnTo>
                    <a:pt x="9013" y="8512"/>
                  </a:lnTo>
                  <a:lnTo>
                    <a:pt x="8647" y="8147"/>
                  </a:lnTo>
                  <a:close/>
                  <a:moveTo>
                    <a:pt x="12614" y="8403"/>
                  </a:moveTo>
                  <a:cubicBezTo>
                    <a:pt x="12617" y="8422"/>
                    <a:pt x="12625" y="8440"/>
                    <a:pt x="12635" y="8458"/>
                  </a:cubicBezTo>
                  <a:cubicBezTo>
                    <a:pt x="12644" y="8472"/>
                    <a:pt x="12659" y="8486"/>
                    <a:pt x="12673" y="8498"/>
                  </a:cubicBezTo>
                  <a:cubicBezTo>
                    <a:pt x="12667" y="8502"/>
                    <a:pt x="12659" y="8505"/>
                    <a:pt x="12652" y="8509"/>
                  </a:cubicBezTo>
                  <a:cubicBezTo>
                    <a:pt x="12646" y="8513"/>
                    <a:pt x="12641" y="8518"/>
                    <a:pt x="12633" y="8523"/>
                  </a:cubicBezTo>
                  <a:cubicBezTo>
                    <a:pt x="12630" y="8505"/>
                    <a:pt x="12623" y="8486"/>
                    <a:pt x="12612" y="8471"/>
                  </a:cubicBezTo>
                  <a:cubicBezTo>
                    <a:pt x="12602" y="8454"/>
                    <a:pt x="12589" y="8440"/>
                    <a:pt x="12573" y="8428"/>
                  </a:cubicBezTo>
                  <a:cubicBezTo>
                    <a:pt x="12580" y="8424"/>
                    <a:pt x="12588" y="8422"/>
                    <a:pt x="12595" y="8418"/>
                  </a:cubicBezTo>
                  <a:cubicBezTo>
                    <a:pt x="12602" y="8414"/>
                    <a:pt x="12607" y="8408"/>
                    <a:pt x="12614" y="8403"/>
                  </a:cubicBezTo>
                  <a:close/>
                  <a:moveTo>
                    <a:pt x="4073" y="7274"/>
                  </a:moveTo>
                  <a:lnTo>
                    <a:pt x="4081" y="7281"/>
                  </a:lnTo>
                  <a:lnTo>
                    <a:pt x="2780" y="8582"/>
                  </a:lnTo>
                  <a:lnTo>
                    <a:pt x="2772" y="8575"/>
                  </a:lnTo>
                  <a:lnTo>
                    <a:pt x="4073" y="7274"/>
                  </a:lnTo>
                  <a:close/>
                  <a:moveTo>
                    <a:pt x="8582" y="8147"/>
                  </a:moveTo>
                  <a:lnTo>
                    <a:pt x="9010" y="8575"/>
                  </a:lnTo>
                  <a:lnTo>
                    <a:pt x="9002" y="8582"/>
                  </a:lnTo>
                  <a:lnTo>
                    <a:pt x="8567" y="8147"/>
                  </a:lnTo>
                  <a:close/>
                  <a:moveTo>
                    <a:pt x="8318" y="8443"/>
                  </a:moveTo>
                  <a:lnTo>
                    <a:pt x="8318" y="8450"/>
                  </a:lnTo>
                  <a:lnTo>
                    <a:pt x="8318" y="8584"/>
                  </a:lnTo>
                  <a:lnTo>
                    <a:pt x="5461" y="8584"/>
                  </a:lnTo>
                  <a:lnTo>
                    <a:pt x="5461" y="8450"/>
                  </a:lnTo>
                  <a:lnTo>
                    <a:pt x="5461" y="8443"/>
                  </a:lnTo>
                  <a:close/>
                  <a:moveTo>
                    <a:pt x="12339" y="8443"/>
                  </a:moveTo>
                  <a:cubicBezTo>
                    <a:pt x="12327" y="8458"/>
                    <a:pt x="12315" y="8476"/>
                    <a:pt x="12301" y="8496"/>
                  </a:cubicBezTo>
                  <a:cubicBezTo>
                    <a:pt x="12280" y="8528"/>
                    <a:pt x="12258" y="8561"/>
                    <a:pt x="12231" y="8584"/>
                  </a:cubicBezTo>
                  <a:lnTo>
                    <a:pt x="10622" y="8584"/>
                  </a:lnTo>
                  <a:lnTo>
                    <a:pt x="10622" y="8450"/>
                  </a:lnTo>
                  <a:lnTo>
                    <a:pt x="10622" y="8443"/>
                  </a:lnTo>
                  <a:close/>
                  <a:moveTo>
                    <a:pt x="4083" y="7343"/>
                  </a:moveTo>
                  <a:lnTo>
                    <a:pt x="4094" y="7356"/>
                  </a:lnTo>
                  <a:lnTo>
                    <a:pt x="2853" y="8596"/>
                  </a:lnTo>
                  <a:lnTo>
                    <a:pt x="2842" y="8584"/>
                  </a:lnTo>
                  <a:lnTo>
                    <a:pt x="4083" y="7343"/>
                  </a:lnTo>
                  <a:close/>
                  <a:moveTo>
                    <a:pt x="8471" y="8138"/>
                  </a:moveTo>
                  <a:cubicBezTo>
                    <a:pt x="8474" y="8138"/>
                    <a:pt x="8476" y="8139"/>
                    <a:pt x="8478" y="8139"/>
                  </a:cubicBezTo>
                  <a:lnTo>
                    <a:pt x="8490" y="8144"/>
                  </a:lnTo>
                  <a:lnTo>
                    <a:pt x="8500" y="8147"/>
                  </a:lnTo>
                  <a:lnTo>
                    <a:pt x="8940" y="8586"/>
                  </a:lnTo>
                  <a:lnTo>
                    <a:pt x="8927" y="8597"/>
                  </a:lnTo>
                  <a:lnTo>
                    <a:pt x="8468" y="8138"/>
                  </a:lnTo>
                  <a:cubicBezTo>
                    <a:pt x="8469" y="8138"/>
                    <a:pt x="8470" y="8138"/>
                    <a:pt x="8471" y="8138"/>
                  </a:cubicBezTo>
                  <a:close/>
                  <a:moveTo>
                    <a:pt x="4158" y="7357"/>
                  </a:moveTo>
                  <a:lnTo>
                    <a:pt x="4164" y="7364"/>
                  </a:lnTo>
                  <a:lnTo>
                    <a:pt x="2865" y="8666"/>
                  </a:lnTo>
                  <a:lnTo>
                    <a:pt x="2856" y="8658"/>
                  </a:lnTo>
                  <a:lnTo>
                    <a:pt x="4158" y="7357"/>
                  </a:lnTo>
                  <a:close/>
                  <a:moveTo>
                    <a:pt x="8222" y="7955"/>
                  </a:moveTo>
                  <a:lnTo>
                    <a:pt x="8926" y="8659"/>
                  </a:lnTo>
                  <a:lnTo>
                    <a:pt x="8919" y="8667"/>
                  </a:lnTo>
                  <a:lnTo>
                    <a:pt x="8213" y="7962"/>
                  </a:lnTo>
                  <a:cubicBezTo>
                    <a:pt x="8217" y="7959"/>
                    <a:pt x="8219" y="7958"/>
                    <a:pt x="8222" y="7955"/>
                  </a:cubicBezTo>
                  <a:close/>
                  <a:moveTo>
                    <a:pt x="4167" y="7428"/>
                  </a:moveTo>
                  <a:lnTo>
                    <a:pt x="4179" y="7439"/>
                  </a:lnTo>
                  <a:lnTo>
                    <a:pt x="2939" y="8680"/>
                  </a:lnTo>
                  <a:lnTo>
                    <a:pt x="2926" y="8669"/>
                  </a:lnTo>
                  <a:lnTo>
                    <a:pt x="4167" y="7428"/>
                  </a:lnTo>
                  <a:close/>
                  <a:moveTo>
                    <a:pt x="8181" y="7992"/>
                  </a:moveTo>
                  <a:lnTo>
                    <a:pt x="8857" y="8669"/>
                  </a:lnTo>
                  <a:lnTo>
                    <a:pt x="8845" y="8680"/>
                  </a:lnTo>
                  <a:lnTo>
                    <a:pt x="8170" y="8006"/>
                  </a:lnTo>
                  <a:cubicBezTo>
                    <a:pt x="8173" y="8001"/>
                    <a:pt x="8177" y="7996"/>
                    <a:pt x="8181" y="7992"/>
                  </a:cubicBezTo>
                  <a:close/>
                  <a:moveTo>
                    <a:pt x="8191" y="8675"/>
                  </a:moveTo>
                  <a:lnTo>
                    <a:pt x="8230" y="8714"/>
                  </a:lnTo>
                  <a:lnTo>
                    <a:pt x="8207" y="8714"/>
                  </a:lnTo>
                  <a:lnTo>
                    <a:pt x="8191" y="8698"/>
                  </a:lnTo>
                  <a:lnTo>
                    <a:pt x="8191" y="8675"/>
                  </a:lnTo>
                  <a:close/>
                  <a:moveTo>
                    <a:pt x="8145" y="8629"/>
                  </a:moveTo>
                  <a:lnTo>
                    <a:pt x="8145" y="8716"/>
                  </a:lnTo>
                  <a:lnTo>
                    <a:pt x="5634" y="8716"/>
                  </a:lnTo>
                  <a:lnTo>
                    <a:pt x="5634" y="8629"/>
                  </a:lnTo>
                  <a:close/>
                  <a:moveTo>
                    <a:pt x="8224" y="8629"/>
                  </a:moveTo>
                  <a:lnTo>
                    <a:pt x="8312" y="8716"/>
                  </a:lnTo>
                  <a:lnTo>
                    <a:pt x="8297" y="8716"/>
                  </a:lnTo>
                  <a:lnTo>
                    <a:pt x="8209" y="8629"/>
                  </a:lnTo>
                  <a:close/>
                  <a:moveTo>
                    <a:pt x="12109" y="8629"/>
                  </a:moveTo>
                  <a:cubicBezTo>
                    <a:pt x="12106" y="8629"/>
                    <a:pt x="12105" y="8630"/>
                    <a:pt x="12103" y="8630"/>
                  </a:cubicBezTo>
                  <a:cubicBezTo>
                    <a:pt x="12064" y="8638"/>
                    <a:pt x="12031" y="8645"/>
                    <a:pt x="12010" y="8659"/>
                  </a:cubicBezTo>
                  <a:cubicBezTo>
                    <a:pt x="11988" y="8675"/>
                    <a:pt x="11971" y="8693"/>
                    <a:pt x="11957" y="8716"/>
                  </a:cubicBezTo>
                  <a:lnTo>
                    <a:pt x="10795" y="8716"/>
                  </a:lnTo>
                  <a:lnTo>
                    <a:pt x="10795" y="8629"/>
                  </a:lnTo>
                  <a:close/>
                  <a:moveTo>
                    <a:pt x="12464" y="8435"/>
                  </a:moveTo>
                  <a:cubicBezTo>
                    <a:pt x="12508" y="8435"/>
                    <a:pt x="12550" y="8456"/>
                    <a:pt x="12573" y="8493"/>
                  </a:cubicBezTo>
                  <a:cubicBezTo>
                    <a:pt x="12611" y="8554"/>
                    <a:pt x="12591" y="8634"/>
                    <a:pt x="12530" y="8675"/>
                  </a:cubicBezTo>
                  <a:cubicBezTo>
                    <a:pt x="12517" y="8683"/>
                    <a:pt x="12488" y="8688"/>
                    <a:pt x="12458" y="8693"/>
                  </a:cubicBezTo>
                  <a:cubicBezTo>
                    <a:pt x="12419" y="8700"/>
                    <a:pt x="12375" y="8708"/>
                    <a:pt x="12340" y="8725"/>
                  </a:cubicBezTo>
                  <a:lnTo>
                    <a:pt x="12288" y="8649"/>
                  </a:lnTo>
                  <a:lnTo>
                    <a:pt x="12266" y="8616"/>
                  </a:lnTo>
                  <a:cubicBezTo>
                    <a:pt x="12295" y="8590"/>
                    <a:pt x="12319" y="8554"/>
                    <a:pt x="12340" y="8520"/>
                  </a:cubicBezTo>
                  <a:cubicBezTo>
                    <a:pt x="12357" y="8494"/>
                    <a:pt x="12375" y="8466"/>
                    <a:pt x="12389" y="8458"/>
                  </a:cubicBezTo>
                  <a:cubicBezTo>
                    <a:pt x="12412" y="8443"/>
                    <a:pt x="12438" y="8435"/>
                    <a:pt x="12464" y="8435"/>
                  </a:cubicBezTo>
                  <a:close/>
                  <a:moveTo>
                    <a:pt x="4241" y="7441"/>
                  </a:moveTo>
                  <a:lnTo>
                    <a:pt x="4248" y="7449"/>
                  </a:lnTo>
                  <a:lnTo>
                    <a:pt x="2947" y="8750"/>
                  </a:lnTo>
                  <a:lnTo>
                    <a:pt x="2940" y="8743"/>
                  </a:lnTo>
                  <a:lnTo>
                    <a:pt x="4241" y="7441"/>
                  </a:lnTo>
                  <a:close/>
                  <a:moveTo>
                    <a:pt x="8140" y="8041"/>
                  </a:moveTo>
                  <a:lnTo>
                    <a:pt x="8842" y="8744"/>
                  </a:lnTo>
                  <a:lnTo>
                    <a:pt x="8835" y="8751"/>
                  </a:lnTo>
                  <a:lnTo>
                    <a:pt x="8134" y="8050"/>
                  </a:lnTo>
                  <a:cubicBezTo>
                    <a:pt x="8138" y="8048"/>
                    <a:pt x="8139" y="8043"/>
                    <a:pt x="8140" y="8041"/>
                  </a:cubicBezTo>
                  <a:close/>
                  <a:moveTo>
                    <a:pt x="4251" y="7511"/>
                  </a:moveTo>
                  <a:lnTo>
                    <a:pt x="4263" y="7523"/>
                  </a:lnTo>
                  <a:lnTo>
                    <a:pt x="3023" y="8764"/>
                  </a:lnTo>
                  <a:lnTo>
                    <a:pt x="3010" y="8751"/>
                  </a:lnTo>
                  <a:lnTo>
                    <a:pt x="4251" y="7511"/>
                  </a:lnTo>
                  <a:close/>
                  <a:moveTo>
                    <a:pt x="8112" y="8091"/>
                  </a:moveTo>
                  <a:lnTo>
                    <a:pt x="8772" y="8751"/>
                  </a:lnTo>
                  <a:lnTo>
                    <a:pt x="8761" y="8764"/>
                  </a:lnTo>
                  <a:lnTo>
                    <a:pt x="8104" y="8107"/>
                  </a:lnTo>
                  <a:lnTo>
                    <a:pt x="8112" y="8091"/>
                  </a:lnTo>
                  <a:close/>
                  <a:moveTo>
                    <a:pt x="4325" y="7526"/>
                  </a:moveTo>
                  <a:lnTo>
                    <a:pt x="4333" y="7533"/>
                  </a:lnTo>
                  <a:lnTo>
                    <a:pt x="3031" y="8834"/>
                  </a:lnTo>
                  <a:lnTo>
                    <a:pt x="3024" y="8827"/>
                  </a:lnTo>
                  <a:lnTo>
                    <a:pt x="4325" y="7526"/>
                  </a:lnTo>
                  <a:close/>
                  <a:moveTo>
                    <a:pt x="8364" y="8433"/>
                  </a:moveTo>
                  <a:lnTo>
                    <a:pt x="8758" y="8827"/>
                  </a:lnTo>
                  <a:lnTo>
                    <a:pt x="8750" y="8834"/>
                  </a:lnTo>
                  <a:lnTo>
                    <a:pt x="8364" y="8447"/>
                  </a:lnTo>
                  <a:lnTo>
                    <a:pt x="8364" y="8443"/>
                  </a:lnTo>
                  <a:lnTo>
                    <a:pt x="8366" y="8443"/>
                  </a:lnTo>
                  <a:lnTo>
                    <a:pt x="8364" y="8433"/>
                  </a:lnTo>
                  <a:close/>
                  <a:moveTo>
                    <a:pt x="4336" y="7595"/>
                  </a:moveTo>
                  <a:lnTo>
                    <a:pt x="4347" y="7607"/>
                  </a:lnTo>
                  <a:lnTo>
                    <a:pt x="3107" y="8848"/>
                  </a:lnTo>
                  <a:lnTo>
                    <a:pt x="3095" y="8835"/>
                  </a:lnTo>
                  <a:lnTo>
                    <a:pt x="4336" y="7595"/>
                  </a:lnTo>
                  <a:close/>
                  <a:moveTo>
                    <a:pt x="8363" y="8512"/>
                  </a:moveTo>
                  <a:lnTo>
                    <a:pt x="8688" y="8835"/>
                  </a:lnTo>
                  <a:lnTo>
                    <a:pt x="8676" y="8848"/>
                  </a:lnTo>
                  <a:lnTo>
                    <a:pt x="8363" y="8535"/>
                  </a:lnTo>
                  <a:lnTo>
                    <a:pt x="8363" y="8512"/>
                  </a:lnTo>
                  <a:close/>
                  <a:moveTo>
                    <a:pt x="8319" y="8762"/>
                  </a:moveTo>
                  <a:lnTo>
                    <a:pt x="8319" y="8896"/>
                  </a:lnTo>
                  <a:lnTo>
                    <a:pt x="8319" y="8902"/>
                  </a:lnTo>
                  <a:lnTo>
                    <a:pt x="5461" y="8902"/>
                  </a:lnTo>
                  <a:lnTo>
                    <a:pt x="5461" y="8896"/>
                  </a:lnTo>
                  <a:lnTo>
                    <a:pt x="5461" y="8762"/>
                  </a:lnTo>
                  <a:close/>
                  <a:moveTo>
                    <a:pt x="11939" y="8762"/>
                  </a:moveTo>
                  <a:cubicBezTo>
                    <a:pt x="11937" y="8767"/>
                    <a:pt x="11935" y="8772"/>
                    <a:pt x="11934" y="8780"/>
                  </a:cubicBezTo>
                  <a:cubicBezTo>
                    <a:pt x="11932" y="8786"/>
                    <a:pt x="11932" y="8792"/>
                    <a:pt x="11932" y="8799"/>
                  </a:cubicBezTo>
                  <a:cubicBezTo>
                    <a:pt x="11920" y="8812"/>
                    <a:pt x="11909" y="8824"/>
                    <a:pt x="11894" y="8833"/>
                  </a:cubicBezTo>
                  <a:cubicBezTo>
                    <a:pt x="11878" y="8844"/>
                    <a:pt x="11862" y="8853"/>
                    <a:pt x="11845" y="8860"/>
                  </a:cubicBezTo>
                  <a:cubicBezTo>
                    <a:pt x="11829" y="8855"/>
                    <a:pt x="11812" y="8853"/>
                    <a:pt x="11795" y="8853"/>
                  </a:cubicBezTo>
                  <a:cubicBezTo>
                    <a:pt x="11758" y="8853"/>
                    <a:pt x="11721" y="8864"/>
                    <a:pt x="11690" y="8886"/>
                  </a:cubicBezTo>
                  <a:cubicBezTo>
                    <a:pt x="11685" y="8889"/>
                    <a:pt x="11679" y="8896"/>
                    <a:pt x="11674" y="8902"/>
                  </a:cubicBezTo>
                  <a:lnTo>
                    <a:pt x="10622" y="8902"/>
                  </a:lnTo>
                  <a:lnTo>
                    <a:pt x="10622" y="8896"/>
                  </a:lnTo>
                  <a:lnTo>
                    <a:pt x="10622" y="8762"/>
                  </a:lnTo>
                  <a:close/>
                  <a:moveTo>
                    <a:pt x="4410" y="7610"/>
                  </a:moveTo>
                  <a:lnTo>
                    <a:pt x="4417" y="7617"/>
                  </a:lnTo>
                  <a:lnTo>
                    <a:pt x="3116" y="8919"/>
                  </a:lnTo>
                  <a:lnTo>
                    <a:pt x="3108" y="8911"/>
                  </a:lnTo>
                  <a:lnTo>
                    <a:pt x="4410" y="7610"/>
                  </a:lnTo>
                  <a:close/>
                  <a:moveTo>
                    <a:pt x="8364" y="8601"/>
                  </a:moveTo>
                  <a:lnTo>
                    <a:pt x="8675" y="8912"/>
                  </a:lnTo>
                  <a:lnTo>
                    <a:pt x="8667" y="8920"/>
                  </a:lnTo>
                  <a:lnTo>
                    <a:pt x="8364" y="8616"/>
                  </a:lnTo>
                  <a:lnTo>
                    <a:pt x="8364" y="8601"/>
                  </a:lnTo>
                  <a:close/>
                  <a:moveTo>
                    <a:pt x="12227" y="8640"/>
                  </a:moveTo>
                  <a:lnTo>
                    <a:pt x="12303" y="8751"/>
                  </a:lnTo>
                  <a:cubicBezTo>
                    <a:pt x="12273" y="8777"/>
                    <a:pt x="12250" y="8816"/>
                    <a:pt x="12229" y="8849"/>
                  </a:cubicBezTo>
                  <a:cubicBezTo>
                    <a:pt x="12212" y="8874"/>
                    <a:pt x="12198" y="8901"/>
                    <a:pt x="12185" y="8908"/>
                  </a:cubicBezTo>
                  <a:cubicBezTo>
                    <a:pt x="12162" y="8924"/>
                    <a:pt x="12135" y="8932"/>
                    <a:pt x="12108" y="8932"/>
                  </a:cubicBezTo>
                  <a:cubicBezTo>
                    <a:pt x="12066" y="8932"/>
                    <a:pt x="12025" y="8914"/>
                    <a:pt x="12000" y="8880"/>
                  </a:cubicBezTo>
                  <a:cubicBezTo>
                    <a:pt x="11981" y="8851"/>
                    <a:pt x="11974" y="8819"/>
                    <a:pt x="11979" y="8784"/>
                  </a:cubicBezTo>
                  <a:cubicBezTo>
                    <a:pt x="11987" y="8749"/>
                    <a:pt x="12006" y="8715"/>
                    <a:pt x="12037" y="8695"/>
                  </a:cubicBezTo>
                  <a:cubicBezTo>
                    <a:pt x="12051" y="8686"/>
                    <a:pt x="12083" y="8678"/>
                    <a:pt x="12113" y="8674"/>
                  </a:cubicBezTo>
                  <a:cubicBezTo>
                    <a:pt x="12150" y="8667"/>
                    <a:pt x="12192" y="8659"/>
                    <a:pt x="12227" y="8640"/>
                  </a:cubicBezTo>
                  <a:close/>
                  <a:moveTo>
                    <a:pt x="4418" y="7680"/>
                  </a:moveTo>
                  <a:lnTo>
                    <a:pt x="4430" y="7691"/>
                  </a:lnTo>
                  <a:lnTo>
                    <a:pt x="3190" y="8932"/>
                  </a:lnTo>
                  <a:lnTo>
                    <a:pt x="3178" y="8920"/>
                  </a:lnTo>
                  <a:lnTo>
                    <a:pt x="4418" y="7680"/>
                  </a:lnTo>
                  <a:close/>
                  <a:moveTo>
                    <a:pt x="8313" y="8629"/>
                  </a:moveTo>
                  <a:lnTo>
                    <a:pt x="8604" y="8920"/>
                  </a:lnTo>
                  <a:lnTo>
                    <a:pt x="8592" y="8932"/>
                  </a:lnTo>
                  <a:lnTo>
                    <a:pt x="8288" y="8629"/>
                  </a:lnTo>
                  <a:close/>
                  <a:moveTo>
                    <a:pt x="11937" y="8856"/>
                  </a:moveTo>
                  <a:cubicBezTo>
                    <a:pt x="11942" y="8874"/>
                    <a:pt x="11951" y="8891"/>
                    <a:pt x="11961" y="8907"/>
                  </a:cubicBezTo>
                  <a:cubicBezTo>
                    <a:pt x="11973" y="8923"/>
                    <a:pt x="11988" y="8936"/>
                    <a:pt x="12002" y="8946"/>
                  </a:cubicBezTo>
                  <a:cubicBezTo>
                    <a:pt x="11995" y="8950"/>
                    <a:pt x="11988" y="8954"/>
                    <a:pt x="11980" y="8959"/>
                  </a:cubicBezTo>
                  <a:cubicBezTo>
                    <a:pt x="11974" y="8964"/>
                    <a:pt x="11969" y="8968"/>
                    <a:pt x="11962" y="8975"/>
                  </a:cubicBezTo>
                  <a:cubicBezTo>
                    <a:pt x="11957" y="8956"/>
                    <a:pt x="11949" y="8939"/>
                    <a:pt x="11939" y="8923"/>
                  </a:cubicBezTo>
                  <a:cubicBezTo>
                    <a:pt x="11927" y="8907"/>
                    <a:pt x="11913" y="8893"/>
                    <a:pt x="11896" y="8883"/>
                  </a:cubicBezTo>
                  <a:cubicBezTo>
                    <a:pt x="11903" y="8880"/>
                    <a:pt x="11911" y="8876"/>
                    <a:pt x="11917" y="8871"/>
                  </a:cubicBezTo>
                  <a:cubicBezTo>
                    <a:pt x="11926" y="8866"/>
                    <a:pt x="11932" y="8860"/>
                    <a:pt x="11937" y="8856"/>
                  </a:cubicBezTo>
                  <a:close/>
                  <a:moveTo>
                    <a:pt x="15324" y="8799"/>
                  </a:moveTo>
                  <a:cubicBezTo>
                    <a:pt x="15353" y="8819"/>
                    <a:pt x="15384" y="8839"/>
                    <a:pt x="15394" y="8854"/>
                  </a:cubicBezTo>
                  <a:cubicBezTo>
                    <a:pt x="15416" y="8888"/>
                    <a:pt x="15423" y="8929"/>
                    <a:pt x="15412" y="8966"/>
                  </a:cubicBezTo>
                  <a:cubicBezTo>
                    <a:pt x="15411" y="8970"/>
                    <a:pt x="15409" y="8973"/>
                    <a:pt x="15407" y="8977"/>
                  </a:cubicBezTo>
                  <a:cubicBezTo>
                    <a:pt x="15384" y="8916"/>
                    <a:pt x="15356" y="8857"/>
                    <a:pt x="15324" y="8799"/>
                  </a:cubicBezTo>
                  <a:close/>
                  <a:moveTo>
                    <a:pt x="4494" y="7693"/>
                  </a:moveTo>
                  <a:lnTo>
                    <a:pt x="4501" y="7701"/>
                  </a:lnTo>
                  <a:lnTo>
                    <a:pt x="3200" y="9002"/>
                  </a:lnTo>
                  <a:lnTo>
                    <a:pt x="3193" y="8994"/>
                  </a:lnTo>
                  <a:lnTo>
                    <a:pt x="4494" y="7693"/>
                  </a:lnTo>
                  <a:close/>
                  <a:moveTo>
                    <a:pt x="8364" y="8769"/>
                  </a:moveTo>
                  <a:lnTo>
                    <a:pt x="8591" y="8996"/>
                  </a:lnTo>
                  <a:lnTo>
                    <a:pt x="8583" y="9003"/>
                  </a:lnTo>
                  <a:lnTo>
                    <a:pt x="8364" y="8783"/>
                  </a:lnTo>
                  <a:lnTo>
                    <a:pt x="8364" y="8769"/>
                  </a:lnTo>
                  <a:close/>
                  <a:moveTo>
                    <a:pt x="4502" y="7764"/>
                  </a:moveTo>
                  <a:lnTo>
                    <a:pt x="4515" y="7776"/>
                  </a:lnTo>
                  <a:lnTo>
                    <a:pt x="3274" y="9017"/>
                  </a:lnTo>
                  <a:lnTo>
                    <a:pt x="3262" y="9004"/>
                  </a:lnTo>
                  <a:lnTo>
                    <a:pt x="4502" y="7764"/>
                  </a:lnTo>
                  <a:close/>
                  <a:moveTo>
                    <a:pt x="8364" y="8849"/>
                  </a:moveTo>
                  <a:lnTo>
                    <a:pt x="8519" y="9004"/>
                  </a:lnTo>
                  <a:lnTo>
                    <a:pt x="8508" y="9017"/>
                  </a:lnTo>
                  <a:lnTo>
                    <a:pt x="8364" y="8872"/>
                  </a:lnTo>
                  <a:lnTo>
                    <a:pt x="8364" y="8849"/>
                  </a:lnTo>
                  <a:close/>
                  <a:moveTo>
                    <a:pt x="8307" y="8946"/>
                  </a:moveTo>
                  <a:cubicBezTo>
                    <a:pt x="8287" y="8990"/>
                    <a:pt x="8244" y="9019"/>
                    <a:pt x="8193" y="9019"/>
                  </a:cubicBezTo>
                  <a:lnTo>
                    <a:pt x="5586" y="9019"/>
                  </a:lnTo>
                  <a:cubicBezTo>
                    <a:pt x="5536" y="9019"/>
                    <a:pt x="5492" y="8990"/>
                    <a:pt x="5472" y="8946"/>
                  </a:cubicBezTo>
                  <a:close/>
                  <a:moveTo>
                    <a:pt x="11642" y="8946"/>
                  </a:moveTo>
                  <a:cubicBezTo>
                    <a:pt x="11640" y="8951"/>
                    <a:pt x="11637" y="8956"/>
                    <a:pt x="11632" y="8961"/>
                  </a:cubicBezTo>
                  <a:cubicBezTo>
                    <a:pt x="11621" y="8981"/>
                    <a:pt x="11609" y="9001"/>
                    <a:pt x="11597" y="9019"/>
                  </a:cubicBezTo>
                  <a:lnTo>
                    <a:pt x="10746" y="9019"/>
                  </a:lnTo>
                  <a:cubicBezTo>
                    <a:pt x="10697" y="9019"/>
                    <a:pt x="10652" y="8990"/>
                    <a:pt x="10633" y="8946"/>
                  </a:cubicBezTo>
                  <a:close/>
                  <a:moveTo>
                    <a:pt x="4576" y="7778"/>
                  </a:moveTo>
                  <a:lnTo>
                    <a:pt x="4585" y="7785"/>
                  </a:lnTo>
                  <a:lnTo>
                    <a:pt x="3283" y="9086"/>
                  </a:lnTo>
                  <a:lnTo>
                    <a:pt x="3275" y="9078"/>
                  </a:lnTo>
                  <a:lnTo>
                    <a:pt x="4576" y="7778"/>
                  </a:lnTo>
                  <a:close/>
                  <a:moveTo>
                    <a:pt x="8359" y="8932"/>
                  </a:moveTo>
                  <a:lnTo>
                    <a:pt x="8505" y="9078"/>
                  </a:lnTo>
                  <a:lnTo>
                    <a:pt x="8497" y="9086"/>
                  </a:lnTo>
                  <a:lnTo>
                    <a:pt x="8356" y="8944"/>
                  </a:lnTo>
                  <a:cubicBezTo>
                    <a:pt x="8357" y="8940"/>
                    <a:pt x="8359" y="8938"/>
                    <a:pt x="8359" y="8934"/>
                  </a:cubicBezTo>
                  <a:lnTo>
                    <a:pt x="8359" y="8932"/>
                  </a:lnTo>
                  <a:close/>
                  <a:moveTo>
                    <a:pt x="4587" y="7847"/>
                  </a:moveTo>
                  <a:lnTo>
                    <a:pt x="4599" y="7859"/>
                  </a:lnTo>
                  <a:lnTo>
                    <a:pt x="3358" y="9099"/>
                  </a:lnTo>
                  <a:lnTo>
                    <a:pt x="3347" y="9088"/>
                  </a:lnTo>
                  <a:lnTo>
                    <a:pt x="4587" y="7847"/>
                  </a:lnTo>
                  <a:close/>
                  <a:moveTo>
                    <a:pt x="8336" y="8988"/>
                  </a:moveTo>
                  <a:lnTo>
                    <a:pt x="8436" y="9089"/>
                  </a:lnTo>
                  <a:lnTo>
                    <a:pt x="8424" y="9101"/>
                  </a:lnTo>
                  <a:lnTo>
                    <a:pt x="8325" y="9002"/>
                  </a:lnTo>
                  <a:cubicBezTo>
                    <a:pt x="8327" y="9001"/>
                    <a:pt x="8327" y="8999"/>
                    <a:pt x="8328" y="8998"/>
                  </a:cubicBezTo>
                  <a:cubicBezTo>
                    <a:pt x="8331" y="8996"/>
                    <a:pt x="8334" y="8992"/>
                    <a:pt x="8336" y="8988"/>
                  </a:cubicBezTo>
                  <a:close/>
                  <a:moveTo>
                    <a:pt x="11550" y="9065"/>
                  </a:moveTo>
                  <a:cubicBezTo>
                    <a:pt x="11520" y="9085"/>
                    <a:pt x="11477" y="9094"/>
                    <a:pt x="11438" y="9103"/>
                  </a:cubicBezTo>
                  <a:cubicBezTo>
                    <a:pt x="11401" y="9112"/>
                    <a:pt x="11369" y="9119"/>
                    <a:pt x="11349" y="9134"/>
                  </a:cubicBezTo>
                  <a:lnTo>
                    <a:pt x="11349" y="9065"/>
                  </a:lnTo>
                  <a:close/>
                  <a:moveTo>
                    <a:pt x="4661" y="7861"/>
                  </a:moveTo>
                  <a:lnTo>
                    <a:pt x="4669" y="7869"/>
                  </a:lnTo>
                  <a:lnTo>
                    <a:pt x="3368" y="9171"/>
                  </a:lnTo>
                  <a:lnTo>
                    <a:pt x="3360" y="9162"/>
                  </a:lnTo>
                  <a:lnTo>
                    <a:pt x="4661" y="7861"/>
                  </a:lnTo>
                  <a:close/>
                  <a:moveTo>
                    <a:pt x="8293" y="9034"/>
                  </a:moveTo>
                  <a:lnTo>
                    <a:pt x="8422" y="9162"/>
                  </a:lnTo>
                  <a:lnTo>
                    <a:pt x="8414" y="9171"/>
                  </a:lnTo>
                  <a:lnTo>
                    <a:pt x="8283" y="9039"/>
                  </a:lnTo>
                  <a:cubicBezTo>
                    <a:pt x="8286" y="9038"/>
                    <a:pt x="8290" y="9035"/>
                    <a:pt x="8293" y="9034"/>
                  </a:cubicBezTo>
                  <a:close/>
                  <a:moveTo>
                    <a:pt x="4671" y="7932"/>
                  </a:moveTo>
                  <a:lnTo>
                    <a:pt x="4684" y="7943"/>
                  </a:lnTo>
                  <a:lnTo>
                    <a:pt x="3443" y="9183"/>
                  </a:lnTo>
                  <a:lnTo>
                    <a:pt x="3431" y="9172"/>
                  </a:lnTo>
                  <a:lnTo>
                    <a:pt x="4671" y="7932"/>
                  </a:lnTo>
                  <a:close/>
                  <a:moveTo>
                    <a:pt x="8239" y="9058"/>
                  </a:moveTo>
                  <a:lnTo>
                    <a:pt x="8352" y="9172"/>
                  </a:lnTo>
                  <a:lnTo>
                    <a:pt x="8340" y="9183"/>
                  </a:lnTo>
                  <a:lnTo>
                    <a:pt x="8219" y="9062"/>
                  </a:lnTo>
                  <a:cubicBezTo>
                    <a:pt x="8222" y="9062"/>
                    <a:pt x="8223" y="9062"/>
                    <a:pt x="8225" y="9061"/>
                  </a:cubicBezTo>
                  <a:cubicBezTo>
                    <a:pt x="8229" y="9060"/>
                    <a:pt x="8234" y="9058"/>
                    <a:pt x="8237" y="9058"/>
                  </a:cubicBezTo>
                  <a:close/>
                  <a:moveTo>
                    <a:pt x="11797" y="8897"/>
                  </a:moveTo>
                  <a:cubicBezTo>
                    <a:pt x="11838" y="8897"/>
                    <a:pt x="11879" y="8915"/>
                    <a:pt x="11903" y="8949"/>
                  </a:cubicBezTo>
                  <a:cubicBezTo>
                    <a:pt x="11945" y="9007"/>
                    <a:pt x="11930" y="9089"/>
                    <a:pt x="11869" y="9133"/>
                  </a:cubicBezTo>
                  <a:cubicBezTo>
                    <a:pt x="11857" y="9141"/>
                    <a:pt x="11826" y="9149"/>
                    <a:pt x="11797" y="9155"/>
                  </a:cubicBezTo>
                  <a:cubicBezTo>
                    <a:pt x="11758" y="9162"/>
                    <a:pt x="11715" y="9172"/>
                    <a:pt x="11679" y="9192"/>
                  </a:cubicBezTo>
                  <a:lnTo>
                    <a:pt x="11602" y="9083"/>
                  </a:lnTo>
                  <a:cubicBezTo>
                    <a:pt x="11630" y="9056"/>
                    <a:pt x="11652" y="9019"/>
                    <a:pt x="11672" y="8985"/>
                  </a:cubicBezTo>
                  <a:cubicBezTo>
                    <a:pt x="11688" y="8959"/>
                    <a:pt x="11704" y="8930"/>
                    <a:pt x="11718" y="8922"/>
                  </a:cubicBezTo>
                  <a:cubicBezTo>
                    <a:pt x="11741" y="8905"/>
                    <a:pt x="11769" y="8897"/>
                    <a:pt x="11797" y="8897"/>
                  </a:cubicBezTo>
                  <a:close/>
                  <a:moveTo>
                    <a:pt x="4745" y="7945"/>
                  </a:moveTo>
                  <a:lnTo>
                    <a:pt x="4753" y="7954"/>
                  </a:lnTo>
                  <a:lnTo>
                    <a:pt x="3452" y="9255"/>
                  </a:lnTo>
                  <a:lnTo>
                    <a:pt x="3445" y="9247"/>
                  </a:lnTo>
                  <a:lnTo>
                    <a:pt x="4745" y="7945"/>
                  </a:lnTo>
                  <a:close/>
                  <a:moveTo>
                    <a:pt x="8155" y="9065"/>
                  </a:moveTo>
                  <a:lnTo>
                    <a:pt x="8337" y="9247"/>
                  </a:lnTo>
                  <a:lnTo>
                    <a:pt x="8329" y="9255"/>
                  </a:lnTo>
                  <a:lnTo>
                    <a:pt x="8141" y="9065"/>
                  </a:lnTo>
                  <a:close/>
                  <a:moveTo>
                    <a:pt x="8068" y="9156"/>
                  </a:moveTo>
                  <a:lnTo>
                    <a:pt x="8121" y="9209"/>
                  </a:lnTo>
                  <a:lnTo>
                    <a:pt x="8068" y="9262"/>
                  </a:lnTo>
                  <a:lnTo>
                    <a:pt x="8068" y="9156"/>
                  </a:lnTo>
                  <a:close/>
                  <a:moveTo>
                    <a:pt x="4756" y="8016"/>
                  </a:moveTo>
                  <a:lnTo>
                    <a:pt x="4773" y="8033"/>
                  </a:lnTo>
                  <a:lnTo>
                    <a:pt x="3532" y="9273"/>
                  </a:lnTo>
                  <a:lnTo>
                    <a:pt x="3515" y="9256"/>
                  </a:lnTo>
                  <a:lnTo>
                    <a:pt x="4756" y="8016"/>
                  </a:lnTo>
                  <a:close/>
                  <a:moveTo>
                    <a:pt x="8076" y="9065"/>
                  </a:moveTo>
                  <a:lnTo>
                    <a:pt x="8267" y="9256"/>
                  </a:lnTo>
                  <a:lnTo>
                    <a:pt x="8250" y="9273"/>
                  </a:lnTo>
                  <a:lnTo>
                    <a:pt x="8068" y="9092"/>
                  </a:lnTo>
                  <a:lnTo>
                    <a:pt x="8068" y="9065"/>
                  </a:lnTo>
                  <a:close/>
                  <a:moveTo>
                    <a:pt x="11563" y="9113"/>
                  </a:moveTo>
                  <a:lnTo>
                    <a:pt x="11642" y="9218"/>
                  </a:lnTo>
                  <a:cubicBezTo>
                    <a:pt x="11613" y="9246"/>
                    <a:pt x="11591" y="9284"/>
                    <a:pt x="11571" y="9318"/>
                  </a:cubicBezTo>
                  <a:cubicBezTo>
                    <a:pt x="11555" y="9345"/>
                    <a:pt x="11541" y="9371"/>
                    <a:pt x="11528" y="9381"/>
                  </a:cubicBezTo>
                  <a:cubicBezTo>
                    <a:pt x="11504" y="9398"/>
                    <a:pt x="11475" y="9408"/>
                    <a:pt x="11446" y="9408"/>
                  </a:cubicBezTo>
                  <a:cubicBezTo>
                    <a:pt x="11404" y="9408"/>
                    <a:pt x="11367" y="9389"/>
                    <a:pt x="11341" y="9356"/>
                  </a:cubicBezTo>
                  <a:cubicBezTo>
                    <a:pt x="11322" y="9330"/>
                    <a:pt x="11314" y="9296"/>
                    <a:pt x="11319" y="9262"/>
                  </a:cubicBezTo>
                  <a:cubicBezTo>
                    <a:pt x="11324" y="9226"/>
                    <a:pt x="11345" y="9193"/>
                    <a:pt x="11375" y="9172"/>
                  </a:cubicBezTo>
                  <a:cubicBezTo>
                    <a:pt x="11388" y="9162"/>
                    <a:pt x="11418" y="9156"/>
                    <a:pt x="11447" y="9150"/>
                  </a:cubicBezTo>
                  <a:cubicBezTo>
                    <a:pt x="11486" y="9140"/>
                    <a:pt x="11529" y="9131"/>
                    <a:pt x="11563" y="9113"/>
                  </a:cubicBezTo>
                  <a:close/>
                  <a:moveTo>
                    <a:pt x="11281" y="9331"/>
                  </a:moveTo>
                  <a:cubicBezTo>
                    <a:pt x="11287" y="9350"/>
                    <a:pt x="11294" y="9367"/>
                    <a:pt x="11307" y="9383"/>
                  </a:cubicBezTo>
                  <a:cubicBezTo>
                    <a:pt x="11318" y="9399"/>
                    <a:pt x="11333" y="9410"/>
                    <a:pt x="11349" y="9423"/>
                  </a:cubicBezTo>
                  <a:cubicBezTo>
                    <a:pt x="11341" y="9426"/>
                    <a:pt x="11334" y="9430"/>
                    <a:pt x="11328" y="9434"/>
                  </a:cubicBezTo>
                  <a:cubicBezTo>
                    <a:pt x="11320" y="9440"/>
                    <a:pt x="11315" y="9445"/>
                    <a:pt x="11310" y="9450"/>
                  </a:cubicBezTo>
                  <a:cubicBezTo>
                    <a:pt x="11304" y="9431"/>
                    <a:pt x="11297" y="9414"/>
                    <a:pt x="11285" y="9399"/>
                  </a:cubicBezTo>
                  <a:cubicBezTo>
                    <a:pt x="11273" y="9383"/>
                    <a:pt x="11259" y="9371"/>
                    <a:pt x="11243" y="9360"/>
                  </a:cubicBezTo>
                  <a:cubicBezTo>
                    <a:pt x="11250" y="9355"/>
                    <a:pt x="11257" y="9351"/>
                    <a:pt x="11264" y="9347"/>
                  </a:cubicBezTo>
                  <a:cubicBezTo>
                    <a:pt x="11270" y="9342"/>
                    <a:pt x="11275" y="9336"/>
                    <a:pt x="11281" y="9331"/>
                  </a:cubicBezTo>
                  <a:close/>
                  <a:moveTo>
                    <a:pt x="15458" y="9135"/>
                  </a:moveTo>
                  <a:cubicBezTo>
                    <a:pt x="15510" y="9135"/>
                    <a:pt x="15559" y="9172"/>
                    <a:pt x="15579" y="9225"/>
                  </a:cubicBezTo>
                  <a:cubicBezTo>
                    <a:pt x="15585" y="9244"/>
                    <a:pt x="15582" y="9283"/>
                    <a:pt x="15580" y="9323"/>
                  </a:cubicBezTo>
                  <a:cubicBezTo>
                    <a:pt x="15578" y="9360"/>
                    <a:pt x="15574" y="9399"/>
                    <a:pt x="15579" y="9436"/>
                  </a:cubicBezTo>
                  <a:lnTo>
                    <a:pt x="15510" y="9451"/>
                  </a:lnTo>
                  <a:cubicBezTo>
                    <a:pt x="15508" y="9415"/>
                    <a:pt x="15505" y="9382"/>
                    <a:pt x="15501" y="9346"/>
                  </a:cubicBezTo>
                  <a:cubicBezTo>
                    <a:pt x="15515" y="9339"/>
                    <a:pt x="15528" y="9326"/>
                    <a:pt x="15534" y="9312"/>
                  </a:cubicBezTo>
                  <a:cubicBezTo>
                    <a:pt x="15545" y="9289"/>
                    <a:pt x="15547" y="9265"/>
                    <a:pt x="15537" y="9240"/>
                  </a:cubicBezTo>
                  <a:cubicBezTo>
                    <a:pt x="15527" y="9212"/>
                    <a:pt x="15501" y="9193"/>
                    <a:pt x="15473" y="9187"/>
                  </a:cubicBezTo>
                  <a:cubicBezTo>
                    <a:pt x="15469" y="9170"/>
                    <a:pt x="15464" y="9152"/>
                    <a:pt x="15458" y="9135"/>
                  </a:cubicBezTo>
                  <a:close/>
                  <a:moveTo>
                    <a:pt x="4707" y="8163"/>
                  </a:moveTo>
                  <a:lnTo>
                    <a:pt x="4975" y="8429"/>
                  </a:lnTo>
                  <a:cubicBezTo>
                    <a:pt x="4516" y="8645"/>
                    <a:pt x="4144" y="9017"/>
                    <a:pt x="3928" y="9477"/>
                  </a:cubicBezTo>
                  <a:lnTo>
                    <a:pt x="3662" y="9209"/>
                  </a:lnTo>
                  <a:lnTo>
                    <a:pt x="4707" y="8163"/>
                  </a:lnTo>
                  <a:close/>
                  <a:moveTo>
                    <a:pt x="11303" y="9065"/>
                  </a:moveTo>
                  <a:lnTo>
                    <a:pt x="11303" y="9181"/>
                  </a:lnTo>
                  <a:cubicBezTo>
                    <a:pt x="11289" y="9204"/>
                    <a:pt x="11278" y="9228"/>
                    <a:pt x="11275" y="9254"/>
                  </a:cubicBezTo>
                  <a:cubicBezTo>
                    <a:pt x="11273" y="9260"/>
                    <a:pt x="11273" y="9266"/>
                    <a:pt x="11273" y="9272"/>
                  </a:cubicBezTo>
                  <a:cubicBezTo>
                    <a:pt x="11261" y="9285"/>
                    <a:pt x="11250" y="9298"/>
                    <a:pt x="11235" y="9310"/>
                  </a:cubicBezTo>
                  <a:cubicBezTo>
                    <a:pt x="11220" y="9321"/>
                    <a:pt x="11205" y="9329"/>
                    <a:pt x="11191" y="9335"/>
                  </a:cubicBezTo>
                  <a:cubicBezTo>
                    <a:pt x="11176" y="9331"/>
                    <a:pt x="11160" y="9329"/>
                    <a:pt x="11143" y="9329"/>
                  </a:cubicBezTo>
                  <a:cubicBezTo>
                    <a:pt x="11103" y="9329"/>
                    <a:pt x="11065" y="9341"/>
                    <a:pt x="11033" y="9366"/>
                  </a:cubicBezTo>
                  <a:cubicBezTo>
                    <a:pt x="11013" y="9380"/>
                    <a:pt x="10997" y="9409"/>
                    <a:pt x="10978" y="9442"/>
                  </a:cubicBezTo>
                  <a:cubicBezTo>
                    <a:pt x="10960" y="9473"/>
                    <a:pt x="10939" y="9509"/>
                    <a:pt x="10913" y="9531"/>
                  </a:cubicBezTo>
                  <a:lnTo>
                    <a:pt x="10913" y="9065"/>
                  </a:lnTo>
                  <a:close/>
                  <a:moveTo>
                    <a:pt x="10870" y="9515"/>
                  </a:moveTo>
                  <a:lnTo>
                    <a:pt x="10870" y="9560"/>
                  </a:lnTo>
                  <a:cubicBezTo>
                    <a:pt x="10865" y="9562"/>
                    <a:pt x="10860" y="9563"/>
                    <a:pt x="10855" y="9565"/>
                  </a:cubicBezTo>
                  <a:lnTo>
                    <a:pt x="10855" y="9515"/>
                  </a:lnTo>
                  <a:close/>
                  <a:moveTo>
                    <a:pt x="10809" y="9473"/>
                  </a:moveTo>
                  <a:lnTo>
                    <a:pt x="10809" y="9579"/>
                  </a:lnTo>
                  <a:cubicBezTo>
                    <a:pt x="10806" y="9581"/>
                    <a:pt x="10802" y="9581"/>
                    <a:pt x="10798" y="9582"/>
                  </a:cubicBezTo>
                  <a:lnTo>
                    <a:pt x="10798" y="9473"/>
                  </a:lnTo>
                  <a:close/>
                  <a:moveTo>
                    <a:pt x="10753" y="9515"/>
                  </a:moveTo>
                  <a:lnTo>
                    <a:pt x="10753" y="9593"/>
                  </a:lnTo>
                  <a:cubicBezTo>
                    <a:pt x="10748" y="9594"/>
                    <a:pt x="10740" y="9595"/>
                    <a:pt x="10735" y="9597"/>
                  </a:cubicBezTo>
                  <a:lnTo>
                    <a:pt x="10735" y="9515"/>
                  </a:lnTo>
                  <a:close/>
                  <a:moveTo>
                    <a:pt x="9885" y="7857"/>
                  </a:moveTo>
                  <a:lnTo>
                    <a:pt x="9885" y="7973"/>
                  </a:lnTo>
                  <a:cubicBezTo>
                    <a:pt x="9873" y="7987"/>
                    <a:pt x="9874" y="7997"/>
                    <a:pt x="9878" y="8008"/>
                  </a:cubicBezTo>
                  <a:cubicBezTo>
                    <a:pt x="9879" y="8012"/>
                    <a:pt x="9880" y="8016"/>
                    <a:pt x="9881" y="8021"/>
                  </a:cubicBezTo>
                  <a:cubicBezTo>
                    <a:pt x="9883" y="8027"/>
                    <a:pt x="9884" y="8033"/>
                    <a:pt x="9886" y="8038"/>
                  </a:cubicBezTo>
                  <a:cubicBezTo>
                    <a:pt x="9887" y="8043"/>
                    <a:pt x="9890" y="8048"/>
                    <a:pt x="9892" y="8053"/>
                  </a:cubicBezTo>
                  <a:cubicBezTo>
                    <a:pt x="9896" y="8057"/>
                    <a:pt x="9897" y="8060"/>
                    <a:pt x="9900" y="8065"/>
                  </a:cubicBezTo>
                  <a:cubicBezTo>
                    <a:pt x="9902" y="8070"/>
                    <a:pt x="9906" y="8074"/>
                    <a:pt x="9909" y="8079"/>
                  </a:cubicBezTo>
                  <a:cubicBezTo>
                    <a:pt x="9911" y="8084"/>
                    <a:pt x="9913" y="8086"/>
                    <a:pt x="9917" y="8090"/>
                  </a:cubicBezTo>
                  <a:lnTo>
                    <a:pt x="9928" y="8101"/>
                  </a:lnTo>
                  <a:cubicBezTo>
                    <a:pt x="9931" y="8105"/>
                    <a:pt x="9936" y="8107"/>
                    <a:pt x="9939" y="8110"/>
                  </a:cubicBezTo>
                  <a:cubicBezTo>
                    <a:pt x="9943" y="8113"/>
                    <a:pt x="9948" y="8116"/>
                    <a:pt x="9952" y="8120"/>
                  </a:cubicBezTo>
                  <a:cubicBezTo>
                    <a:pt x="9956" y="8123"/>
                    <a:pt x="9960" y="8125"/>
                    <a:pt x="9965" y="8127"/>
                  </a:cubicBezTo>
                  <a:cubicBezTo>
                    <a:pt x="9970" y="8129"/>
                    <a:pt x="9975" y="8132"/>
                    <a:pt x="9980" y="8133"/>
                  </a:cubicBezTo>
                  <a:cubicBezTo>
                    <a:pt x="9986" y="8136"/>
                    <a:pt x="9993" y="8137"/>
                    <a:pt x="10001" y="8139"/>
                  </a:cubicBezTo>
                  <a:cubicBezTo>
                    <a:pt x="10004" y="8142"/>
                    <a:pt x="10007" y="8143"/>
                    <a:pt x="10010" y="8143"/>
                  </a:cubicBezTo>
                  <a:lnTo>
                    <a:pt x="10038" y="8148"/>
                  </a:lnTo>
                  <a:lnTo>
                    <a:pt x="10038" y="8145"/>
                  </a:lnTo>
                  <a:lnTo>
                    <a:pt x="10224" y="8145"/>
                  </a:lnTo>
                  <a:lnTo>
                    <a:pt x="10224" y="7972"/>
                  </a:lnTo>
                  <a:lnTo>
                    <a:pt x="10311" y="7972"/>
                  </a:lnTo>
                  <a:lnTo>
                    <a:pt x="10311" y="8145"/>
                  </a:lnTo>
                  <a:lnTo>
                    <a:pt x="10497" y="8145"/>
                  </a:lnTo>
                  <a:lnTo>
                    <a:pt x="10497" y="8148"/>
                  </a:lnTo>
                  <a:lnTo>
                    <a:pt x="10524" y="8143"/>
                  </a:lnTo>
                  <a:cubicBezTo>
                    <a:pt x="10528" y="8142"/>
                    <a:pt x="10531" y="8139"/>
                    <a:pt x="10535" y="8139"/>
                  </a:cubicBezTo>
                  <a:cubicBezTo>
                    <a:pt x="10542" y="8138"/>
                    <a:pt x="10548" y="8136"/>
                    <a:pt x="10554" y="8134"/>
                  </a:cubicBezTo>
                  <a:lnTo>
                    <a:pt x="10569" y="8127"/>
                  </a:lnTo>
                  <a:cubicBezTo>
                    <a:pt x="10574" y="8124"/>
                    <a:pt x="10577" y="8123"/>
                    <a:pt x="10581" y="8120"/>
                  </a:cubicBezTo>
                  <a:cubicBezTo>
                    <a:pt x="10586" y="8117"/>
                    <a:pt x="10590" y="8113"/>
                    <a:pt x="10596" y="8110"/>
                  </a:cubicBezTo>
                  <a:cubicBezTo>
                    <a:pt x="10600" y="8107"/>
                    <a:pt x="10602" y="8105"/>
                    <a:pt x="10605" y="8101"/>
                  </a:cubicBezTo>
                  <a:cubicBezTo>
                    <a:pt x="10608" y="8097"/>
                    <a:pt x="10613" y="8094"/>
                    <a:pt x="10617" y="8089"/>
                  </a:cubicBezTo>
                  <a:cubicBezTo>
                    <a:pt x="10619" y="8086"/>
                    <a:pt x="10622" y="8081"/>
                    <a:pt x="10624" y="8079"/>
                  </a:cubicBezTo>
                  <a:cubicBezTo>
                    <a:pt x="10628" y="8074"/>
                    <a:pt x="10632" y="8070"/>
                    <a:pt x="10635" y="8065"/>
                  </a:cubicBezTo>
                  <a:cubicBezTo>
                    <a:pt x="10638" y="8060"/>
                    <a:pt x="10639" y="8056"/>
                    <a:pt x="10642" y="8053"/>
                  </a:cubicBezTo>
                  <a:cubicBezTo>
                    <a:pt x="10644" y="8048"/>
                    <a:pt x="10647" y="8043"/>
                    <a:pt x="10648" y="8038"/>
                  </a:cubicBezTo>
                  <a:cubicBezTo>
                    <a:pt x="10651" y="8033"/>
                    <a:pt x="10653" y="8028"/>
                    <a:pt x="10654" y="8021"/>
                  </a:cubicBezTo>
                  <a:cubicBezTo>
                    <a:pt x="10654" y="8018"/>
                    <a:pt x="10655" y="8017"/>
                    <a:pt x="10655" y="8015"/>
                  </a:cubicBezTo>
                  <a:cubicBezTo>
                    <a:pt x="10655" y="8012"/>
                    <a:pt x="10656" y="8011"/>
                    <a:pt x="10656" y="8008"/>
                  </a:cubicBezTo>
                  <a:cubicBezTo>
                    <a:pt x="10659" y="7997"/>
                    <a:pt x="10659" y="7987"/>
                    <a:pt x="10659" y="7976"/>
                  </a:cubicBezTo>
                  <a:lnTo>
                    <a:pt x="10659" y="7916"/>
                  </a:lnTo>
                  <a:cubicBezTo>
                    <a:pt x="10782" y="7987"/>
                    <a:pt x="10869" y="8118"/>
                    <a:pt x="10869" y="8271"/>
                  </a:cubicBezTo>
                  <a:lnTo>
                    <a:pt x="10869" y="8280"/>
                  </a:lnTo>
                  <a:lnTo>
                    <a:pt x="10746" y="8280"/>
                  </a:lnTo>
                  <a:cubicBezTo>
                    <a:pt x="10735" y="8280"/>
                    <a:pt x="10724" y="8281"/>
                    <a:pt x="10714" y="8282"/>
                  </a:cubicBezTo>
                  <a:lnTo>
                    <a:pt x="10702" y="8286"/>
                  </a:lnTo>
                  <a:cubicBezTo>
                    <a:pt x="10697" y="8287"/>
                    <a:pt x="10691" y="8289"/>
                    <a:pt x="10685" y="8291"/>
                  </a:cubicBezTo>
                  <a:cubicBezTo>
                    <a:pt x="10680" y="8292"/>
                    <a:pt x="10676" y="8296"/>
                    <a:pt x="10672" y="8298"/>
                  </a:cubicBezTo>
                  <a:cubicBezTo>
                    <a:pt x="10669" y="8301"/>
                    <a:pt x="10663" y="8302"/>
                    <a:pt x="10659" y="8306"/>
                  </a:cubicBezTo>
                  <a:cubicBezTo>
                    <a:pt x="10655" y="8308"/>
                    <a:pt x="10650" y="8311"/>
                    <a:pt x="10645" y="8316"/>
                  </a:cubicBezTo>
                  <a:cubicBezTo>
                    <a:pt x="10642" y="8318"/>
                    <a:pt x="10638" y="8321"/>
                    <a:pt x="10635" y="8324"/>
                  </a:cubicBezTo>
                  <a:lnTo>
                    <a:pt x="10623" y="8337"/>
                  </a:lnTo>
                  <a:cubicBezTo>
                    <a:pt x="10621" y="8340"/>
                    <a:pt x="10617" y="8343"/>
                    <a:pt x="10614" y="8347"/>
                  </a:cubicBezTo>
                  <a:cubicBezTo>
                    <a:pt x="10611" y="8350"/>
                    <a:pt x="10607" y="8355"/>
                    <a:pt x="10605" y="8360"/>
                  </a:cubicBezTo>
                  <a:cubicBezTo>
                    <a:pt x="10602" y="8364"/>
                    <a:pt x="10600" y="8369"/>
                    <a:pt x="10598" y="8374"/>
                  </a:cubicBezTo>
                  <a:cubicBezTo>
                    <a:pt x="10596" y="8379"/>
                    <a:pt x="10593" y="8382"/>
                    <a:pt x="10592" y="8387"/>
                  </a:cubicBezTo>
                  <a:cubicBezTo>
                    <a:pt x="10589" y="8393"/>
                    <a:pt x="10587" y="8400"/>
                    <a:pt x="10586" y="8405"/>
                  </a:cubicBezTo>
                  <a:cubicBezTo>
                    <a:pt x="10585" y="8408"/>
                    <a:pt x="10584" y="8413"/>
                    <a:pt x="10582" y="8418"/>
                  </a:cubicBezTo>
                  <a:lnTo>
                    <a:pt x="10577" y="8444"/>
                  </a:lnTo>
                  <a:lnTo>
                    <a:pt x="10580" y="8444"/>
                  </a:lnTo>
                  <a:lnTo>
                    <a:pt x="10580" y="8451"/>
                  </a:lnTo>
                  <a:lnTo>
                    <a:pt x="10580" y="8630"/>
                  </a:lnTo>
                  <a:lnTo>
                    <a:pt x="10753" y="8630"/>
                  </a:lnTo>
                  <a:lnTo>
                    <a:pt x="10753" y="8717"/>
                  </a:lnTo>
                  <a:lnTo>
                    <a:pt x="10576" y="8717"/>
                  </a:lnTo>
                  <a:lnTo>
                    <a:pt x="10576" y="8897"/>
                  </a:lnTo>
                  <a:lnTo>
                    <a:pt x="10576" y="8903"/>
                  </a:lnTo>
                  <a:lnTo>
                    <a:pt x="10573" y="8903"/>
                  </a:lnTo>
                  <a:lnTo>
                    <a:pt x="10578" y="8929"/>
                  </a:lnTo>
                  <a:lnTo>
                    <a:pt x="10578" y="8930"/>
                  </a:lnTo>
                  <a:cubicBezTo>
                    <a:pt x="10580" y="8936"/>
                    <a:pt x="10581" y="8943"/>
                    <a:pt x="10583" y="8948"/>
                  </a:cubicBezTo>
                  <a:cubicBezTo>
                    <a:pt x="10585" y="8951"/>
                    <a:pt x="10586" y="8957"/>
                    <a:pt x="10587" y="8961"/>
                  </a:cubicBezTo>
                  <a:lnTo>
                    <a:pt x="10596" y="8977"/>
                  </a:lnTo>
                  <a:cubicBezTo>
                    <a:pt x="10597" y="8981"/>
                    <a:pt x="10599" y="8985"/>
                    <a:pt x="10602" y="8987"/>
                  </a:cubicBezTo>
                  <a:cubicBezTo>
                    <a:pt x="10604" y="8993"/>
                    <a:pt x="10608" y="8997"/>
                    <a:pt x="10613" y="9002"/>
                  </a:cubicBezTo>
                  <a:cubicBezTo>
                    <a:pt x="10615" y="9004"/>
                    <a:pt x="10618" y="9008"/>
                    <a:pt x="10620" y="9012"/>
                  </a:cubicBezTo>
                  <a:cubicBezTo>
                    <a:pt x="10624" y="9015"/>
                    <a:pt x="10628" y="9019"/>
                    <a:pt x="10634" y="9023"/>
                  </a:cubicBezTo>
                  <a:cubicBezTo>
                    <a:pt x="10636" y="9025"/>
                    <a:pt x="10640" y="9028"/>
                    <a:pt x="10644" y="9031"/>
                  </a:cubicBezTo>
                  <a:cubicBezTo>
                    <a:pt x="10648" y="9035"/>
                    <a:pt x="10654" y="9038"/>
                    <a:pt x="10659" y="9040"/>
                  </a:cubicBezTo>
                  <a:cubicBezTo>
                    <a:pt x="10662" y="9043"/>
                    <a:pt x="10666" y="9045"/>
                    <a:pt x="10672" y="9046"/>
                  </a:cubicBezTo>
                  <a:cubicBezTo>
                    <a:pt x="10677" y="9050"/>
                    <a:pt x="10681" y="9052"/>
                    <a:pt x="10686" y="9054"/>
                  </a:cubicBezTo>
                  <a:cubicBezTo>
                    <a:pt x="10692" y="9056"/>
                    <a:pt x="10698" y="9057"/>
                    <a:pt x="10703" y="9059"/>
                  </a:cubicBezTo>
                  <a:cubicBezTo>
                    <a:pt x="10708" y="9060"/>
                    <a:pt x="10712" y="9061"/>
                    <a:pt x="10717" y="9062"/>
                  </a:cubicBezTo>
                  <a:cubicBezTo>
                    <a:pt x="10728" y="9065"/>
                    <a:pt x="10738" y="9065"/>
                    <a:pt x="10749" y="9065"/>
                  </a:cubicBezTo>
                  <a:lnTo>
                    <a:pt x="10871" y="9065"/>
                  </a:lnTo>
                  <a:lnTo>
                    <a:pt x="10871" y="9470"/>
                  </a:lnTo>
                  <a:lnTo>
                    <a:pt x="10856" y="9470"/>
                  </a:lnTo>
                  <a:lnTo>
                    <a:pt x="10856" y="9426"/>
                  </a:lnTo>
                  <a:lnTo>
                    <a:pt x="10755" y="9426"/>
                  </a:lnTo>
                  <a:lnTo>
                    <a:pt x="10755" y="9470"/>
                  </a:lnTo>
                  <a:lnTo>
                    <a:pt x="10738" y="9470"/>
                  </a:lnTo>
                  <a:lnTo>
                    <a:pt x="10738" y="9426"/>
                  </a:lnTo>
                  <a:lnTo>
                    <a:pt x="10636" y="9426"/>
                  </a:lnTo>
                  <a:lnTo>
                    <a:pt x="10636" y="9470"/>
                  </a:lnTo>
                  <a:lnTo>
                    <a:pt x="10619" y="9470"/>
                  </a:lnTo>
                  <a:lnTo>
                    <a:pt x="10619" y="9426"/>
                  </a:lnTo>
                  <a:lnTo>
                    <a:pt x="10518" y="9426"/>
                  </a:lnTo>
                  <a:lnTo>
                    <a:pt x="10518" y="9470"/>
                  </a:lnTo>
                  <a:lnTo>
                    <a:pt x="10501" y="9470"/>
                  </a:lnTo>
                  <a:lnTo>
                    <a:pt x="10501" y="9426"/>
                  </a:lnTo>
                  <a:lnTo>
                    <a:pt x="10399" y="9426"/>
                  </a:lnTo>
                  <a:lnTo>
                    <a:pt x="10399" y="9470"/>
                  </a:lnTo>
                  <a:lnTo>
                    <a:pt x="10382" y="9470"/>
                  </a:lnTo>
                  <a:lnTo>
                    <a:pt x="10382" y="9426"/>
                  </a:lnTo>
                  <a:lnTo>
                    <a:pt x="10280" y="9426"/>
                  </a:lnTo>
                  <a:lnTo>
                    <a:pt x="10280" y="9470"/>
                  </a:lnTo>
                  <a:lnTo>
                    <a:pt x="10264" y="9470"/>
                  </a:lnTo>
                  <a:lnTo>
                    <a:pt x="10264" y="9426"/>
                  </a:lnTo>
                  <a:lnTo>
                    <a:pt x="10161" y="9426"/>
                  </a:lnTo>
                  <a:lnTo>
                    <a:pt x="10161" y="9470"/>
                  </a:lnTo>
                  <a:lnTo>
                    <a:pt x="10144" y="9470"/>
                  </a:lnTo>
                  <a:lnTo>
                    <a:pt x="10144" y="9426"/>
                  </a:lnTo>
                  <a:lnTo>
                    <a:pt x="10043" y="9426"/>
                  </a:lnTo>
                  <a:lnTo>
                    <a:pt x="10043" y="9470"/>
                  </a:lnTo>
                  <a:lnTo>
                    <a:pt x="10026" y="9470"/>
                  </a:lnTo>
                  <a:lnTo>
                    <a:pt x="10026" y="9426"/>
                  </a:lnTo>
                  <a:lnTo>
                    <a:pt x="9924" y="9426"/>
                  </a:lnTo>
                  <a:lnTo>
                    <a:pt x="9924" y="9470"/>
                  </a:lnTo>
                  <a:lnTo>
                    <a:pt x="9907" y="9470"/>
                  </a:lnTo>
                  <a:lnTo>
                    <a:pt x="9907" y="9426"/>
                  </a:lnTo>
                  <a:lnTo>
                    <a:pt x="9806" y="9426"/>
                  </a:lnTo>
                  <a:lnTo>
                    <a:pt x="9806" y="9470"/>
                  </a:lnTo>
                  <a:lnTo>
                    <a:pt x="9789" y="9470"/>
                  </a:lnTo>
                  <a:lnTo>
                    <a:pt x="9789" y="9426"/>
                  </a:lnTo>
                  <a:lnTo>
                    <a:pt x="9687" y="9426"/>
                  </a:lnTo>
                  <a:lnTo>
                    <a:pt x="9687" y="9470"/>
                  </a:lnTo>
                  <a:lnTo>
                    <a:pt x="9670" y="9470"/>
                  </a:lnTo>
                  <a:lnTo>
                    <a:pt x="9670" y="9426"/>
                  </a:lnTo>
                  <a:lnTo>
                    <a:pt x="9569" y="9426"/>
                  </a:lnTo>
                  <a:lnTo>
                    <a:pt x="9569" y="9470"/>
                  </a:lnTo>
                  <a:lnTo>
                    <a:pt x="9552" y="9470"/>
                  </a:lnTo>
                  <a:lnTo>
                    <a:pt x="9552" y="9426"/>
                  </a:lnTo>
                  <a:lnTo>
                    <a:pt x="9449" y="9426"/>
                  </a:lnTo>
                  <a:lnTo>
                    <a:pt x="9449" y="9470"/>
                  </a:lnTo>
                  <a:lnTo>
                    <a:pt x="9433" y="9470"/>
                  </a:lnTo>
                  <a:lnTo>
                    <a:pt x="9433" y="9426"/>
                  </a:lnTo>
                  <a:lnTo>
                    <a:pt x="9331" y="9426"/>
                  </a:lnTo>
                  <a:lnTo>
                    <a:pt x="9331" y="9470"/>
                  </a:lnTo>
                  <a:lnTo>
                    <a:pt x="9314" y="9470"/>
                  </a:lnTo>
                  <a:lnTo>
                    <a:pt x="9314" y="9426"/>
                  </a:lnTo>
                  <a:lnTo>
                    <a:pt x="9212" y="9426"/>
                  </a:lnTo>
                  <a:lnTo>
                    <a:pt x="9212" y="9470"/>
                  </a:lnTo>
                  <a:lnTo>
                    <a:pt x="9195" y="9470"/>
                  </a:lnTo>
                  <a:lnTo>
                    <a:pt x="9195" y="9426"/>
                  </a:lnTo>
                  <a:lnTo>
                    <a:pt x="9094" y="9426"/>
                  </a:lnTo>
                  <a:lnTo>
                    <a:pt x="9094" y="9470"/>
                  </a:lnTo>
                  <a:lnTo>
                    <a:pt x="9077" y="9470"/>
                  </a:lnTo>
                  <a:lnTo>
                    <a:pt x="9077" y="9426"/>
                  </a:lnTo>
                  <a:lnTo>
                    <a:pt x="8975" y="9426"/>
                  </a:lnTo>
                  <a:lnTo>
                    <a:pt x="8975" y="9470"/>
                  </a:lnTo>
                  <a:lnTo>
                    <a:pt x="8958" y="9470"/>
                  </a:lnTo>
                  <a:lnTo>
                    <a:pt x="8958" y="9426"/>
                  </a:lnTo>
                  <a:lnTo>
                    <a:pt x="8857" y="9426"/>
                  </a:lnTo>
                  <a:lnTo>
                    <a:pt x="8857" y="9470"/>
                  </a:lnTo>
                  <a:lnTo>
                    <a:pt x="8840" y="9470"/>
                  </a:lnTo>
                  <a:lnTo>
                    <a:pt x="8840" y="9426"/>
                  </a:lnTo>
                  <a:lnTo>
                    <a:pt x="8738" y="9426"/>
                  </a:lnTo>
                  <a:lnTo>
                    <a:pt x="8738" y="9470"/>
                  </a:lnTo>
                  <a:lnTo>
                    <a:pt x="8721" y="9470"/>
                  </a:lnTo>
                  <a:lnTo>
                    <a:pt x="8721" y="9426"/>
                  </a:lnTo>
                  <a:lnTo>
                    <a:pt x="8620" y="9426"/>
                  </a:lnTo>
                  <a:lnTo>
                    <a:pt x="8620" y="9470"/>
                  </a:lnTo>
                  <a:lnTo>
                    <a:pt x="8603" y="9470"/>
                  </a:lnTo>
                  <a:lnTo>
                    <a:pt x="8603" y="9426"/>
                  </a:lnTo>
                  <a:lnTo>
                    <a:pt x="8500" y="9426"/>
                  </a:lnTo>
                  <a:lnTo>
                    <a:pt x="8500" y="9470"/>
                  </a:lnTo>
                  <a:lnTo>
                    <a:pt x="8483" y="9470"/>
                  </a:lnTo>
                  <a:lnTo>
                    <a:pt x="8483" y="9426"/>
                  </a:lnTo>
                  <a:lnTo>
                    <a:pt x="8382" y="9426"/>
                  </a:lnTo>
                  <a:lnTo>
                    <a:pt x="8382" y="9470"/>
                  </a:lnTo>
                  <a:lnTo>
                    <a:pt x="8313" y="9470"/>
                  </a:lnTo>
                  <a:lnTo>
                    <a:pt x="8313" y="9607"/>
                  </a:lnTo>
                  <a:lnTo>
                    <a:pt x="8075" y="9607"/>
                  </a:lnTo>
                  <a:lnTo>
                    <a:pt x="8075" y="9326"/>
                  </a:lnTo>
                  <a:lnTo>
                    <a:pt x="8161" y="9240"/>
                  </a:lnTo>
                  <a:lnTo>
                    <a:pt x="8258" y="9339"/>
                  </a:lnTo>
                  <a:lnTo>
                    <a:pt x="8308" y="9288"/>
                  </a:lnTo>
                  <a:lnTo>
                    <a:pt x="8339" y="9318"/>
                  </a:lnTo>
                  <a:lnTo>
                    <a:pt x="8411" y="9246"/>
                  </a:lnTo>
                  <a:lnTo>
                    <a:pt x="8381" y="9215"/>
                  </a:lnTo>
                  <a:lnTo>
                    <a:pt x="8393" y="9204"/>
                  </a:lnTo>
                  <a:lnTo>
                    <a:pt x="8423" y="9234"/>
                  </a:lnTo>
                  <a:lnTo>
                    <a:pt x="8495" y="9161"/>
                  </a:lnTo>
                  <a:lnTo>
                    <a:pt x="8466" y="9131"/>
                  </a:lnTo>
                  <a:lnTo>
                    <a:pt x="8477" y="9119"/>
                  </a:lnTo>
                  <a:lnTo>
                    <a:pt x="8508" y="9150"/>
                  </a:lnTo>
                  <a:lnTo>
                    <a:pt x="8578" y="9077"/>
                  </a:lnTo>
                  <a:lnTo>
                    <a:pt x="8548" y="9046"/>
                  </a:lnTo>
                  <a:lnTo>
                    <a:pt x="8560" y="9035"/>
                  </a:lnTo>
                  <a:lnTo>
                    <a:pt x="8590" y="9065"/>
                  </a:lnTo>
                  <a:lnTo>
                    <a:pt x="8663" y="8993"/>
                  </a:lnTo>
                  <a:lnTo>
                    <a:pt x="8632" y="8962"/>
                  </a:lnTo>
                  <a:lnTo>
                    <a:pt x="8645" y="8950"/>
                  </a:lnTo>
                  <a:lnTo>
                    <a:pt x="8674" y="8981"/>
                  </a:lnTo>
                  <a:lnTo>
                    <a:pt x="8747" y="8908"/>
                  </a:lnTo>
                  <a:lnTo>
                    <a:pt x="8717" y="8878"/>
                  </a:lnTo>
                  <a:lnTo>
                    <a:pt x="8729" y="8866"/>
                  </a:lnTo>
                  <a:lnTo>
                    <a:pt x="8759" y="8897"/>
                  </a:lnTo>
                  <a:lnTo>
                    <a:pt x="8831" y="8824"/>
                  </a:lnTo>
                  <a:lnTo>
                    <a:pt x="8801" y="8793"/>
                  </a:lnTo>
                  <a:lnTo>
                    <a:pt x="8814" y="8782"/>
                  </a:lnTo>
                  <a:lnTo>
                    <a:pt x="8843" y="8812"/>
                  </a:lnTo>
                  <a:lnTo>
                    <a:pt x="8916" y="8740"/>
                  </a:lnTo>
                  <a:lnTo>
                    <a:pt x="8885" y="8709"/>
                  </a:lnTo>
                  <a:lnTo>
                    <a:pt x="8898" y="8697"/>
                  </a:lnTo>
                  <a:lnTo>
                    <a:pt x="8927" y="8728"/>
                  </a:lnTo>
                  <a:lnTo>
                    <a:pt x="9000" y="8655"/>
                  </a:lnTo>
                  <a:lnTo>
                    <a:pt x="8970" y="8625"/>
                  </a:lnTo>
                  <a:lnTo>
                    <a:pt x="8982" y="8613"/>
                  </a:lnTo>
                  <a:lnTo>
                    <a:pt x="9012" y="8644"/>
                  </a:lnTo>
                  <a:lnTo>
                    <a:pt x="9085" y="8571"/>
                  </a:lnTo>
                  <a:lnTo>
                    <a:pt x="9054" y="8540"/>
                  </a:lnTo>
                  <a:lnTo>
                    <a:pt x="9067" y="8529"/>
                  </a:lnTo>
                  <a:lnTo>
                    <a:pt x="9096" y="8559"/>
                  </a:lnTo>
                  <a:lnTo>
                    <a:pt x="9169" y="8487"/>
                  </a:lnTo>
                  <a:lnTo>
                    <a:pt x="9138" y="8458"/>
                  </a:lnTo>
                  <a:lnTo>
                    <a:pt x="9151" y="8445"/>
                  </a:lnTo>
                  <a:lnTo>
                    <a:pt x="9181" y="8476"/>
                  </a:lnTo>
                  <a:lnTo>
                    <a:pt x="9253" y="8403"/>
                  </a:lnTo>
                  <a:lnTo>
                    <a:pt x="9223" y="8374"/>
                  </a:lnTo>
                  <a:lnTo>
                    <a:pt x="9235" y="8361"/>
                  </a:lnTo>
                  <a:lnTo>
                    <a:pt x="9265" y="8392"/>
                  </a:lnTo>
                  <a:lnTo>
                    <a:pt x="9338" y="8319"/>
                  </a:lnTo>
                  <a:lnTo>
                    <a:pt x="9307" y="8289"/>
                  </a:lnTo>
                  <a:lnTo>
                    <a:pt x="9320" y="8277"/>
                  </a:lnTo>
                  <a:lnTo>
                    <a:pt x="9349" y="8307"/>
                  </a:lnTo>
                  <a:lnTo>
                    <a:pt x="9422" y="8234"/>
                  </a:lnTo>
                  <a:lnTo>
                    <a:pt x="9391" y="8205"/>
                  </a:lnTo>
                  <a:lnTo>
                    <a:pt x="9404" y="8192"/>
                  </a:lnTo>
                  <a:lnTo>
                    <a:pt x="9434" y="8223"/>
                  </a:lnTo>
                  <a:lnTo>
                    <a:pt x="9506" y="8152"/>
                  </a:lnTo>
                  <a:lnTo>
                    <a:pt x="9476" y="8122"/>
                  </a:lnTo>
                  <a:lnTo>
                    <a:pt x="9488" y="8110"/>
                  </a:lnTo>
                  <a:lnTo>
                    <a:pt x="9518" y="8139"/>
                  </a:lnTo>
                  <a:lnTo>
                    <a:pt x="9591" y="8068"/>
                  </a:lnTo>
                  <a:lnTo>
                    <a:pt x="9560" y="8037"/>
                  </a:lnTo>
                  <a:lnTo>
                    <a:pt x="9573" y="8026"/>
                  </a:lnTo>
                  <a:lnTo>
                    <a:pt x="9602" y="8055"/>
                  </a:lnTo>
                  <a:lnTo>
                    <a:pt x="9675" y="7983"/>
                  </a:lnTo>
                  <a:lnTo>
                    <a:pt x="9645" y="7953"/>
                  </a:lnTo>
                  <a:lnTo>
                    <a:pt x="9657" y="7941"/>
                  </a:lnTo>
                  <a:lnTo>
                    <a:pt x="9687" y="7971"/>
                  </a:lnTo>
                  <a:lnTo>
                    <a:pt x="9758" y="7899"/>
                  </a:lnTo>
                  <a:lnTo>
                    <a:pt x="9728" y="7868"/>
                  </a:lnTo>
                  <a:lnTo>
                    <a:pt x="9739" y="7857"/>
                  </a:lnTo>
                  <a:lnTo>
                    <a:pt x="9770" y="7886"/>
                  </a:lnTo>
                  <a:lnTo>
                    <a:pt x="9801" y="7857"/>
                  </a:lnTo>
                  <a:close/>
                  <a:moveTo>
                    <a:pt x="10691" y="9473"/>
                  </a:moveTo>
                  <a:lnTo>
                    <a:pt x="10691" y="9621"/>
                  </a:lnTo>
                  <a:cubicBezTo>
                    <a:pt x="10686" y="9624"/>
                    <a:pt x="10684" y="9629"/>
                    <a:pt x="10680" y="9631"/>
                  </a:cubicBezTo>
                  <a:lnTo>
                    <a:pt x="10680" y="9473"/>
                  </a:lnTo>
                  <a:close/>
                  <a:moveTo>
                    <a:pt x="11143" y="9373"/>
                  </a:moveTo>
                  <a:cubicBezTo>
                    <a:pt x="11184" y="9373"/>
                    <a:pt x="11224" y="9391"/>
                    <a:pt x="11247" y="9424"/>
                  </a:cubicBezTo>
                  <a:cubicBezTo>
                    <a:pt x="11290" y="9482"/>
                    <a:pt x="11276" y="9563"/>
                    <a:pt x="11216" y="9608"/>
                  </a:cubicBezTo>
                  <a:cubicBezTo>
                    <a:pt x="11203" y="9618"/>
                    <a:pt x="11173" y="9624"/>
                    <a:pt x="11144" y="9632"/>
                  </a:cubicBezTo>
                  <a:cubicBezTo>
                    <a:pt x="11105" y="9641"/>
                    <a:pt x="11062" y="9651"/>
                    <a:pt x="11028" y="9671"/>
                  </a:cubicBezTo>
                  <a:lnTo>
                    <a:pt x="10983" y="9610"/>
                  </a:lnTo>
                  <a:lnTo>
                    <a:pt x="10949" y="9563"/>
                  </a:lnTo>
                  <a:cubicBezTo>
                    <a:pt x="10978" y="9536"/>
                    <a:pt x="10999" y="9498"/>
                    <a:pt x="11019" y="9463"/>
                  </a:cubicBezTo>
                  <a:cubicBezTo>
                    <a:pt x="11034" y="9437"/>
                    <a:pt x="11049" y="9409"/>
                    <a:pt x="11062" y="9400"/>
                  </a:cubicBezTo>
                  <a:cubicBezTo>
                    <a:pt x="11086" y="9382"/>
                    <a:pt x="11114" y="9373"/>
                    <a:pt x="11143" y="9373"/>
                  </a:cubicBezTo>
                  <a:close/>
                  <a:moveTo>
                    <a:pt x="15554" y="9662"/>
                  </a:moveTo>
                  <a:cubicBezTo>
                    <a:pt x="15562" y="9662"/>
                    <a:pt x="15569" y="9668"/>
                    <a:pt x="15570" y="9678"/>
                  </a:cubicBezTo>
                  <a:cubicBezTo>
                    <a:pt x="15572" y="9683"/>
                    <a:pt x="15570" y="9688"/>
                    <a:pt x="15567" y="9692"/>
                  </a:cubicBezTo>
                  <a:cubicBezTo>
                    <a:pt x="15564" y="9695"/>
                    <a:pt x="15560" y="9697"/>
                    <a:pt x="15556" y="9697"/>
                  </a:cubicBezTo>
                  <a:lnTo>
                    <a:pt x="15554" y="9719"/>
                  </a:lnTo>
                  <a:lnTo>
                    <a:pt x="15554" y="9697"/>
                  </a:lnTo>
                  <a:cubicBezTo>
                    <a:pt x="15554" y="9697"/>
                    <a:pt x="15554" y="9697"/>
                    <a:pt x="15553" y="9697"/>
                  </a:cubicBezTo>
                  <a:cubicBezTo>
                    <a:pt x="15546" y="9697"/>
                    <a:pt x="15541" y="9689"/>
                    <a:pt x="15539" y="9682"/>
                  </a:cubicBezTo>
                  <a:cubicBezTo>
                    <a:pt x="15537" y="9673"/>
                    <a:pt x="15544" y="9663"/>
                    <a:pt x="15554" y="9662"/>
                  </a:cubicBezTo>
                  <a:close/>
                  <a:moveTo>
                    <a:pt x="10634" y="9515"/>
                  </a:moveTo>
                  <a:lnTo>
                    <a:pt x="10634" y="9697"/>
                  </a:lnTo>
                  <a:cubicBezTo>
                    <a:pt x="10627" y="9715"/>
                    <a:pt x="10623" y="9735"/>
                    <a:pt x="10622" y="9753"/>
                  </a:cubicBezTo>
                  <a:lnTo>
                    <a:pt x="10617" y="9758"/>
                  </a:lnTo>
                  <a:lnTo>
                    <a:pt x="10617" y="9515"/>
                  </a:lnTo>
                  <a:close/>
                  <a:moveTo>
                    <a:pt x="10570" y="9473"/>
                  </a:moveTo>
                  <a:lnTo>
                    <a:pt x="10570" y="9800"/>
                  </a:lnTo>
                  <a:cubicBezTo>
                    <a:pt x="10566" y="9804"/>
                    <a:pt x="10564" y="9805"/>
                    <a:pt x="10560" y="9808"/>
                  </a:cubicBezTo>
                  <a:lnTo>
                    <a:pt x="10560" y="9473"/>
                  </a:lnTo>
                  <a:close/>
                  <a:moveTo>
                    <a:pt x="10516" y="9518"/>
                  </a:moveTo>
                  <a:lnTo>
                    <a:pt x="10516" y="9813"/>
                  </a:lnTo>
                  <a:cubicBezTo>
                    <a:pt x="10510" y="9811"/>
                    <a:pt x="10505" y="9811"/>
                    <a:pt x="10498" y="9811"/>
                  </a:cubicBezTo>
                  <a:lnTo>
                    <a:pt x="10498" y="9518"/>
                  </a:lnTo>
                  <a:close/>
                  <a:moveTo>
                    <a:pt x="15590" y="9481"/>
                  </a:moveTo>
                  <a:cubicBezTo>
                    <a:pt x="15604" y="9516"/>
                    <a:pt x="15625" y="9552"/>
                    <a:pt x="15644" y="9583"/>
                  </a:cubicBezTo>
                  <a:cubicBezTo>
                    <a:pt x="15661" y="9614"/>
                    <a:pt x="15681" y="9645"/>
                    <a:pt x="15684" y="9665"/>
                  </a:cubicBezTo>
                  <a:cubicBezTo>
                    <a:pt x="15689" y="9705"/>
                    <a:pt x="15678" y="9745"/>
                    <a:pt x="15653" y="9773"/>
                  </a:cubicBezTo>
                  <a:cubicBezTo>
                    <a:pt x="15631" y="9799"/>
                    <a:pt x="15601" y="9814"/>
                    <a:pt x="15568" y="9815"/>
                  </a:cubicBezTo>
                  <a:lnTo>
                    <a:pt x="15562" y="9815"/>
                  </a:lnTo>
                  <a:cubicBezTo>
                    <a:pt x="15535" y="9815"/>
                    <a:pt x="15511" y="9806"/>
                    <a:pt x="15490" y="9793"/>
                  </a:cubicBezTo>
                  <a:cubicBezTo>
                    <a:pt x="15493" y="9777"/>
                    <a:pt x="15495" y="9761"/>
                    <a:pt x="15496" y="9746"/>
                  </a:cubicBezTo>
                  <a:cubicBezTo>
                    <a:pt x="15512" y="9760"/>
                    <a:pt x="15532" y="9769"/>
                    <a:pt x="15556" y="9769"/>
                  </a:cubicBezTo>
                  <a:lnTo>
                    <a:pt x="15564" y="9769"/>
                  </a:lnTo>
                  <a:cubicBezTo>
                    <a:pt x="15586" y="9768"/>
                    <a:pt x="15607" y="9756"/>
                    <a:pt x="15622" y="9739"/>
                  </a:cubicBezTo>
                  <a:cubicBezTo>
                    <a:pt x="15637" y="9720"/>
                    <a:pt x="15644" y="9695"/>
                    <a:pt x="15641" y="9672"/>
                  </a:cubicBezTo>
                  <a:cubicBezTo>
                    <a:pt x="15636" y="9627"/>
                    <a:pt x="15596" y="9593"/>
                    <a:pt x="15553" y="9593"/>
                  </a:cubicBezTo>
                  <a:cubicBezTo>
                    <a:pt x="15550" y="9593"/>
                    <a:pt x="15546" y="9593"/>
                    <a:pt x="15543" y="9594"/>
                  </a:cubicBezTo>
                  <a:cubicBezTo>
                    <a:pt x="15531" y="9595"/>
                    <a:pt x="15521" y="9600"/>
                    <a:pt x="15511" y="9605"/>
                  </a:cubicBezTo>
                  <a:cubicBezTo>
                    <a:pt x="15512" y="9571"/>
                    <a:pt x="15514" y="9535"/>
                    <a:pt x="15512" y="9499"/>
                  </a:cubicBezTo>
                  <a:lnTo>
                    <a:pt x="15590" y="9481"/>
                  </a:lnTo>
                  <a:close/>
                  <a:moveTo>
                    <a:pt x="10452" y="9472"/>
                  </a:moveTo>
                  <a:lnTo>
                    <a:pt x="10452" y="9816"/>
                  </a:lnTo>
                  <a:cubicBezTo>
                    <a:pt x="10448" y="9818"/>
                    <a:pt x="10445" y="9818"/>
                    <a:pt x="10442" y="9818"/>
                  </a:cubicBezTo>
                  <a:lnTo>
                    <a:pt x="10442" y="9472"/>
                  </a:lnTo>
                  <a:close/>
                  <a:moveTo>
                    <a:pt x="5639" y="9745"/>
                  </a:moveTo>
                  <a:cubicBezTo>
                    <a:pt x="5655" y="9745"/>
                    <a:pt x="5668" y="9753"/>
                    <a:pt x="5675" y="9768"/>
                  </a:cubicBezTo>
                  <a:cubicBezTo>
                    <a:pt x="5683" y="9788"/>
                    <a:pt x="5673" y="9810"/>
                    <a:pt x="5654" y="9818"/>
                  </a:cubicBezTo>
                  <a:cubicBezTo>
                    <a:pt x="5649" y="9820"/>
                    <a:pt x="5645" y="9821"/>
                    <a:pt x="5640" y="9821"/>
                  </a:cubicBezTo>
                  <a:cubicBezTo>
                    <a:pt x="5625" y="9821"/>
                    <a:pt x="5610" y="9812"/>
                    <a:pt x="5603" y="9797"/>
                  </a:cubicBezTo>
                  <a:cubicBezTo>
                    <a:pt x="5596" y="9777"/>
                    <a:pt x="5604" y="9755"/>
                    <a:pt x="5625" y="9747"/>
                  </a:cubicBezTo>
                  <a:cubicBezTo>
                    <a:pt x="5630" y="9746"/>
                    <a:pt x="5634" y="9745"/>
                    <a:pt x="5639" y="9745"/>
                  </a:cubicBezTo>
                  <a:close/>
                  <a:moveTo>
                    <a:pt x="10396" y="9516"/>
                  </a:moveTo>
                  <a:lnTo>
                    <a:pt x="10396" y="9840"/>
                  </a:lnTo>
                  <a:cubicBezTo>
                    <a:pt x="10392" y="9843"/>
                    <a:pt x="10388" y="9845"/>
                    <a:pt x="10385" y="9847"/>
                  </a:cubicBezTo>
                  <a:cubicBezTo>
                    <a:pt x="10384" y="9848"/>
                    <a:pt x="10382" y="9851"/>
                    <a:pt x="10380" y="9852"/>
                  </a:cubicBezTo>
                  <a:lnTo>
                    <a:pt x="10380" y="9516"/>
                  </a:lnTo>
                  <a:close/>
                  <a:moveTo>
                    <a:pt x="10912" y="9592"/>
                  </a:moveTo>
                  <a:lnTo>
                    <a:pt x="10991" y="9698"/>
                  </a:lnTo>
                  <a:cubicBezTo>
                    <a:pt x="10962" y="9726"/>
                    <a:pt x="10941" y="9764"/>
                    <a:pt x="10922" y="9798"/>
                  </a:cubicBezTo>
                  <a:cubicBezTo>
                    <a:pt x="10906" y="9825"/>
                    <a:pt x="10891" y="9852"/>
                    <a:pt x="10877" y="9862"/>
                  </a:cubicBezTo>
                  <a:cubicBezTo>
                    <a:pt x="10854" y="9879"/>
                    <a:pt x="10825" y="9888"/>
                    <a:pt x="10797" y="9888"/>
                  </a:cubicBezTo>
                  <a:cubicBezTo>
                    <a:pt x="10756" y="9888"/>
                    <a:pt x="10716" y="9870"/>
                    <a:pt x="10692" y="9837"/>
                  </a:cubicBezTo>
                  <a:cubicBezTo>
                    <a:pt x="10650" y="9779"/>
                    <a:pt x="10664" y="9698"/>
                    <a:pt x="10723" y="9653"/>
                  </a:cubicBezTo>
                  <a:cubicBezTo>
                    <a:pt x="10737" y="9644"/>
                    <a:pt x="10767" y="9637"/>
                    <a:pt x="10796" y="9630"/>
                  </a:cubicBezTo>
                  <a:cubicBezTo>
                    <a:pt x="10834" y="9620"/>
                    <a:pt x="10877" y="9611"/>
                    <a:pt x="10912" y="9592"/>
                  </a:cubicBezTo>
                  <a:close/>
                  <a:moveTo>
                    <a:pt x="15626" y="9848"/>
                  </a:moveTo>
                  <a:cubicBezTo>
                    <a:pt x="15626" y="9856"/>
                    <a:pt x="15625" y="9864"/>
                    <a:pt x="15625" y="9872"/>
                  </a:cubicBezTo>
                  <a:cubicBezTo>
                    <a:pt x="15625" y="9880"/>
                    <a:pt x="15626" y="9887"/>
                    <a:pt x="15627" y="9895"/>
                  </a:cubicBezTo>
                  <a:cubicBezTo>
                    <a:pt x="15611" y="9890"/>
                    <a:pt x="15594" y="9887"/>
                    <a:pt x="15578" y="9887"/>
                  </a:cubicBezTo>
                  <a:lnTo>
                    <a:pt x="15570" y="9887"/>
                  </a:lnTo>
                  <a:cubicBezTo>
                    <a:pt x="15551" y="9888"/>
                    <a:pt x="15532" y="9891"/>
                    <a:pt x="15515" y="9898"/>
                  </a:cubicBezTo>
                  <a:cubicBezTo>
                    <a:pt x="15515" y="9890"/>
                    <a:pt x="15516" y="9884"/>
                    <a:pt x="15516" y="9875"/>
                  </a:cubicBezTo>
                  <a:cubicBezTo>
                    <a:pt x="15516" y="9868"/>
                    <a:pt x="15514" y="9862"/>
                    <a:pt x="15514" y="9853"/>
                  </a:cubicBezTo>
                  <a:lnTo>
                    <a:pt x="15514" y="9853"/>
                  </a:lnTo>
                  <a:cubicBezTo>
                    <a:pt x="15530" y="9857"/>
                    <a:pt x="15546" y="9862"/>
                    <a:pt x="15563" y="9862"/>
                  </a:cubicBezTo>
                  <a:lnTo>
                    <a:pt x="15570" y="9862"/>
                  </a:lnTo>
                  <a:cubicBezTo>
                    <a:pt x="15590" y="9859"/>
                    <a:pt x="15609" y="9856"/>
                    <a:pt x="15626" y="9848"/>
                  </a:cubicBezTo>
                  <a:close/>
                  <a:moveTo>
                    <a:pt x="10333" y="9472"/>
                  </a:moveTo>
                  <a:lnTo>
                    <a:pt x="10333" y="9914"/>
                  </a:lnTo>
                  <a:cubicBezTo>
                    <a:pt x="10332" y="9916"/>
                    <a:pt x="10329" y="9920"/>
                    <a:pt x="10328" y="9924"/>
                  </a:cubicBezTo>
                  <a:cubicBezTo>
                    <a:pt x="10327" y="9926"/>
                    <a:pt x="10326" y="9929"/>
                    <a:pt x="10323" y="9931"/>
                  </a:cubicBezTo>
                  <a:lnTo>
                    <a:pt x="10323" y="9472"/>
                  </a:lnTo>
                  <a:close/>
                  <a:moveTo>
                    <a:pt x="10630" y="9813"/>
                  </a:moveTo>
                  <a:cubicBezTo>
                    <a:pt x="10635" y="9831"/>
                    <a:pt x="10643" y="9848"/>
                    <a:pt x="10655" y="9864"/>
                  </a:cubicBezTo>
                  <a:cubicBezTo>
                    <a:pt x="10666" y="9880"/>
                    <a:pt x="10681" y="9892"/>
                    <a:pt x="10697" y="9904"/>
                  </a:cubicBezTo>
                  <a:cubicBezTo>
                    <a:pt x="10691" y="9908"/>
                    <a:pt x="10682" y="9911"/>
                    <a:pt x="10677" y="9915"/>
                  </a:cubicBezTo>
                  <a:cubicBezTo>
                    <a:pt x="10671" y="9921"/>
                    <a:pt x="10665" y="9926"/>
                    <a:pt x="10660" y="9931"/>
                  </a:cubicBezTo>
                  <a:cubicBezTo>
                    <a:pt x="10655" y="9913"/>
                    <a:pt x="10647" y="9895"/>
                    <a:pt x="10635" y="9880"/>
                  </a:cubicBezTo>
                  <a:cubicBezTo>
                    <a:pt x="10623" y="9864"/>
                    <a:pt x="10608" y="9852"/>
                    <a:pt x="10593" y="9840"/>
                  </a:cubicBezTo>
                  <a:cubicBezTo>
                    <a:pt x="10600" y="9836"/>
                    <a:pt x="10607" y="9832"/>
                    <a:pt x="10614" y="9829"/>
                  </a:cubicBezTo>
                  <a:cubicBezTo>
                    <a:pt x="10618" y="9824"/>
                    <a:pt x="10623" y="9818"/>
                    <a:pt x="10630" y="9813"/>
                  </a:cubicBezTo>
                  <a:close/>
                  <a:moveTo>
                    <a:pt x="15470" y="9894"/>
                  </a:moveTo>
                  <a:lnTo>
                    <a:pt x="15470" y="9894"/>
                  </a:lnTo>
                  <a:cubicBezTo>
                    <a:pt x="15469" y="9904"/>
                    <a:pt x="15468" y="9915"/>
                    <a:pt x="15467" y="9926"/>
                  </a:cubicBezTo>
                  <a:cubicBezTo>
                    <a:pt x="15465" y="9927"/>
                    <a:pt x="15463" y="9929"/>
                    <a:pt x="15462" y="9931"/>
                  </a:cubicBezTo>
                  <a:cubicBezTo>
                    <a:pt x="15465" y="9920"/>
                    <a:pt x="15468" y="9906"/>
                    <a:pt x="15470" y="9894"/>
                  </a:cubicBezTo>
                  <a:close/>
                  <a:moveTo>
                    <a:pt x="10278" y="9516"/>
                  </a:moveTo>
                  <a:lnTo>
                    <a:pt x="10278" y="10000"/>
                  </a:lnTo>
                  <a:cubicBezTo>
                    <a:pt x="10273" y="10006"/>
                    <a:pt x="10266" y="10011"/>
                    <a:pt x="10260" y="10017"/>
                  </a:cubicBezTo>
                  <a:lnTo>
                    <a:pt x="10260" y="9516"/>
                  </a:lnTo>
                  <a:close/>
                  <a:moveTo>
                    <a:pt x="10215" y="9472"/>
                  </a:moveTo>
                  <a:lnTo>
                    <a:pt x="10215" y="10043"/>
                  </a:lnTo>
                  <a:cubicBezTo>
                    <a:pt x="10211" y="10045"/>
                    <a:pt x="10208" y="10046"/>
                    <a:pt x="10205" y="10047"/>
                  </a:cubicBezTo>
                  <a:lnTo>
                    <a:pt x="10205" y="9472"/>
                  </a:lnTo>
                  <a:close/>
                  <a:moveTo>
                    <a:pt x="10158" y="9516"/>
                  </a:moveTo>
                  <a:lnTo>
                    <a:pt x="10158" y="10061"/>
                  </a:lnTo>
                  <a:cubicBezTo>
                    <a:pt x="10153" y="10062"/>
                    <a:pt x="10147" y="10063"/>
                    <a:pt x="10141" y="10064"/>
                  </a:cubicBezTo>
                  <a:lnTo>
                    <a:pt x="10141" y="9516"/>
                  </a:lnTo>
                  <a:close/>
                  <a:moveTo>
                    <a:pt x="10096" y="9472"/>
                  </a:moveTo>
                  <a:lnTo>
                    <a:pt x="10096" y="10077"/>
                  </a:lnTo>
                  <a:cubicBezTo>
                    <a:pt x="10092" y="10078"/>
                    <a:pt x="10089" y="10078"/>
                    <a:pt x="10085" y="10079"/>
                  </a:cubicBezTo>
                  <a:lnTo>
                    <a:pt x="10085" y="9472"/>
                  </a:lnTo>
                  <a:close/>
                  <a:moveTo>
                    <a:pt x="10039" y="9518"/>
                  </a:moveTo>
                  <a:lnTo>
                    <a:pt x="10039" y="10103"/>
                  </a:lnTo>
                  <a:cubicBezTo>
                    <a:pt x="10033" y="10108"/>
                    <a:pt x="10027" y="10114"/>
                    <a:pt x="10022" y="10119"/>
                  </a:cubicBezTo>
                  <a:lnTo>
                    <a:pt x="10022" y="9518"/>
                  </a:lnTo>
                  <a:close/>
                  <a:moveTo>
                    <a:pt x="10493" y="9857"/>
                  </a:moveTo>
                  <a:cubicBezTo>
                    <a:pt x="10533" y="9857"/>
                    <a:pt x="10573" y="9875"/>
                    <a:pt x="10597" y="9908"/>
                  </a:cubicBezTo>
                  <a:cubicBezTo>
                    <a:pt x="10639" y="9966"/>
                    <a:pt x="10624" y="10047"/>
                    <a:pt x="10565" y="10093"/>
                  </a:cubicBezTo>
                  <a:cubicBezTo>
                    <a:pt x="10554" y="10101"/>
                    <a:pt x="10522" y="10108"/>
                    <a:pt x="10492" y="10116"/>
                  </a:cubicBezTo>
                  <a:cubicBezTo>
                    <a:pt x="10454" y="10125"/>
                    <a:pt x="10412" y="10134"/>
                    <a:pt x="10376" y="10154"/>
                  </a:cubicBezTo>
                  <a:lnTo>
                    <a:pt x="10305" y="10055"/>
                  </a:lnTo>
                  <a:lnTo>
                    <a:pt x="10297" y="10047"/>
                  </a:lnTo>
                  <a:cubicBezTo>
                    <a:pt x="10327" y="10020"/>
                    <a:pt x="10348" y="9981"/>
                    <a:pt x="10368" y="9947"/>
                  </a:cubicBezTo>
                  <a:cubicBezTo>
                    <a:pt x="10384" y="9921"/>
                    <a:pt x="10400" y="9893"/>
                    <a:pt x="10411" y="9884"/>
                  </a:cubicBezTo>
                  <a:cubicBezTo>
                    <a:pt x="10435" y="9866"/>
                    <a:pt x="10464" y="9857"/>
                    <a:pt x="10493" y="9857"/>
                  </a:cubicBezTo>
                  <a:close/>
                  <a:moveTo>
                    <a:pt x="9978" y="9472"/>
                  </a:moveTo>
                  <a:lnTo>
                    <a:pt x="9978" y="10198"/>
                  </a:lnTo>
                  <a:cubicBezTo>
                    <a:pt x="9974" y="10211"/>
                    <a:pt x="9973" y="10224"/>
                    <a:pt x="9970" y="10238"/>
                  </a:cubicBezTo>
                  <a:cubicBezTo>
                    <a:pt x="9969" y="10240"/>
                    <a:pt x="9968" y="10242"/>
                    <a:pt x="9967" y="10243"/>
                  </a:cubicBezTo>
                  <a:lnTo>
                    <a:pt x="9967" y="9472"/>
                  </a:lnTo>
                  <a:close/>
                  <a:moveTo>
                    <a:pt x="15575" y="9931"/>
                  </a:moveTo>
                  <a:cubicBezTo>
                    <a:pt x="15607" y="9931"/>
                    <a:pt x="15638" y="9944"/>
                    <a:pt x="15661" y="9968"/>
                  </a:cubicBezTo>
                  <a:cubicBezTo>
                    <a:pt x="15687" y="9996"/>
                    <a:pt x="15702" y="10031"/>
                    <a:pt x="15701" y="10069"/>
                  </a:cubicBezTo>
                  <a:cubicBezTo>
                    <a:pt x="15701" y="10087"/>
                    <a:pt x="15686" y="10119"/>
                    <a:pt x="15671" y="10148"/>
                  </a:cubicBezTo>
                  <a:cubicBezTo>
                    <a:pt x="15656" y="10183"/>
                    <a:pt x="15638" y="10222"/>
                    <a:pt x="15629" y="10259"/>
                  </a:cubicBezTo>
                  <a:lnTo>
                    <a:pt x="15496" y="10251"/>
                  </a:lnTo>
                  <a:cubicBezTo>
                    <a:pt x="15494" y="10210"/>
                    <a:pt x="15476" y="10167"/>
                    <a:pt x="15463" y="10130"/>
                  </a:cubicBezTo>
                  <a:cubicBezTo>
                    <a:pt x="15452" y="10105"/>
                    <a:pt x="15442" y="10079"/>
                    <a:pt x="15442" y="10064"/>
                  </a:cubicBezTo>
                  <a:cubicBezTo>
                    <a:pt x="15443" y="9993"/>
                    <a:pt x="15500" y="9934"/>
                    <a:pt x="15575" y="9931"/>
                  </a:cubicBezTo>
                  <a:close/>
                  <a:moveTo>
                    <a:pt x="9921" y="9516"/>
                  </a:moveTo>
                  <a:lnTo>
                    <a:pt x="9921" y="10282"/>
                  </a:lnTo>
                  <a:cubicBezTo>
                    <a:pt x="9916" y="10286"/>
                    <a:pt x="9910" y="10290"/>
                    <a:pt x="9904" y="10293"/>
                  </a:cubicBezTo>
                  <a:lnTo>
                    <a:pt x="9904" y="9516"/>
                  </a:lnTo>
                  <a:close/>
                  <a:moveTo>
                    <a:pt x="9858" y="9473"/>
                  </a:moveTo>
                  <a:lnTo>
                    <a:pt x="9858" y="10295"/>
                  </a:lnTo>
                  <a:cubicBezTo>
                    <a:pt x="9853" y="10295"/>
                    <a:pt x="9851" y="10294"/>
                    <a:pt x="9847" y="10294"/>
                  </a:cubicBezTo>
                  <a:lnTo>
                    <a:pt x="9847" y="9473"/>
                  </a:lnTo>
                  <a:close/>
                  <a:moveTo>
                    <a:pt x="9802" y="9516"/>
                  </a:moveTo>
                  <a:lnTo>
                    <a:pt x="9802" y="10299"/>
                  </a:lnTo>
                  <a:cubicBezTo>
                    <a:pt x="9796" y="10300"/>
                    <a:pt x="9790" y="10300"/>
                    <a:pt x="9785" y="10301"/>
                  </a:cubicBezTo>
                  <a:lnTo>
                    <a:pt x="9785" y="9516"/>
                  </a:lnTo>
                  <a:close/>
                  <a:moveTo>
                    <a:pt x="9738" y="9473"/>
                  </a:moveTo>
                  <a:lnTo>
                    <a:pt x="9738" y="10327"/>
                  </a:lnTo>
                  <a:cubicBezTo>
                    <a:pt x="9736" y="10328"/>
                    <a:pt x="9733" y="10330"/>
                    <a:pt x="9732" y="10331"/>
                  </a:cubicBezTo>
                  <a:lnTo>
                    <a:pt x="9728" y="10335"/>
                  </a:lnTo>
                  <a:lnTo>
                    <a:pt x="9728" y="9473"/>
                  </a:lnTo>
                  <a:close/>
                  <a:moveTo>
                    <a:pt x="10260" y="10074"/>
                  </a:moveTo>
                  <a:lnTo>
                    <a:pt x="10340" y="10180"/>
                  </a:lnTo>
                  <a:cubicBezTo>
                    <a:pt x="10311" y="10209"/>
                    <a:pt x="10290" y="10246"/>
                    <a:pt x="10270" y="10280"/>
                  </a:cubicBezTo>
                  <a:cubicBezTo>
                    <a:pt x="10254" y="10307"/>
                    <a:pt x="10239" y="10335"/>
                    <a:pt x="10227" y="10344"/>
                  </a:cubicBezTo>
                  <a:cubicBezTo>
                    <a:pt x="10202" y="10362"/>
                    <a:pt x="10174" y="10372"/>
                    <a:pt x="10143" y="10372"/>
                  </a:cubicBezTo>
                  <a:cubicBezTo>
                    <a:pt x="10102" y="10372"/>
                    <a:pt x="10064" y="10353"/>
                    <a:pt x="10041" y="10320"/>
                  </a:cubicBezTo>
                  <a:cubicBezTo>
                    <a:pt x="9999" y="10262"/>
                    <a:pt x="10013" y="10180"/>
                    <a:pt x="10073" y="10136"/>
                  </a:cubicBezTo>
                  <a:cubicBezTo>
                    <a:pt x="10085" y="10126"/>
                    <a:pt x="10116" y="10120"/>
                    <a:pt x="10144" y="10112"/>
                  </a:cubicBezTo>
                  <a:cubicBezTo>
                    <a:pt x="10183" y="10103"/>
                    <a:pt x="10227" y="10094"/>
                    <a:pt x="10260" y="10074"/>
                  </a:cubicBezTo>
                  <a:close/>
                  <a:moveTo>
                    <a:pt x="9979" y="10295"/>
                  </a:moveTo>
                  <a:cubicBezTo>
                    <a:pt x="9984" y="10314"/>
                    <a:pt x="9992" y="10331"/>
                    <a:pt x="10003" y="10347"/>
                  </a:cubicBezTo>
                  <a:cubicBezTo>
                    <a:pt x="10016" y="10362"/>
                    <a:pt x="10031" y="10374"/>
                    <a:pt x="10045" y="10385"/>
                  </a:cubicBezTo>
                  <a:cubicBezTo>
                    <a:pt x="10039" y="10389"/>
                    <a:pt x="10032" y="10393"/>
                    <a:pt x="10024" y="10396"/>
                  </a:cubicBezTo>
                  <a:cubicBezTo>
                    <a:pt x="10018" y="10402"/>
                    <a:pt x="10013" y="10407"/>
                    <a:pt x="10007" y="10412"/>
                  </a:cubicBezTo>
                  <a:cubicBezTo>
                    <a:pt x="10002" y="10394"/>
                    <a:pt x="9995" y="10377"/>
                    <a:pt x="9983" y="10361"/>
                  </a:cubicBezTo>
                  <a:cubicBezTo>
                    <a:pt x="9970" y="10346"/>
                    <a:pt x="9957" y="10333"/>
                    <a:pt x="9940" y="10322"/>
                  </a:cubicBezTo>
                  <a:cubicBezTo>
                    <a:pt x="9947" y="10319"/>
                    <a:pt x="9955" y="10315"/>
                    <a:pt x="9962" y="10311"/>
                  </a:cubicBezTo>
                  <a:cubicBezTo>
                    <a:pt x="9968" y="10306"/>
                    <a:pt x="9974" y="10300"/>
                    <a:pt x="9979" y="10295"/>
                  </a:cubicBezTo>
                  <a:close/>
                  <a:moveTo>
                    <a:pt x="9684" y="9518"/>
                  </a:moveTo>
                  <a:lnTo>
                    <a:pt x="9684" y="10396"/>
                  </a:lnTo>
                  <a:cubicBezTo>
                    <a:pt x="9680" y="10400"/>
                    <a:pt x="9679" y="10404"/>
                    <a:pt x="9676" y="10407"/>
                  </a:cubicBezTo>
                  <a:cubicBezTo>
                    <a:pt x="9673" y="10412"/>
                    <a:pt x="9670" y="10418"/>
                    <a:pt x="9667" y="10426"/>
                  </a:cubicBezTo>
                  <a:lnTo>
                    <a:pt x="9667" y="9518"/>
                  </a:lnTo>
                  <a:close/>
                  <a:moveTo>
                    <a:pt x="5707" y="10320"/>
                  </a:moveTo>
                  <a:lnTo>
                    <a:pt x="5707" y="10467"/>
                  </a:lnTo>
                  <a:lnTo>
                    <a:pt x="5703" y="10458"/>
                  </a:lnTo>
                  <a:lnTo>
                    <a:pt x="5694" y="10431"/>
                  </a:lnTo>
                  <a:cubicBezTo>
                    <a:pt x="5693" y="10423"/>
                    <a:pt x="5692" y="10416"/>
                    <a:pt x="5692" y="10409"/>
                  </a:cubicBezTo>
                  <a:lnTo>
                    <a:pt x="5691" y="10394"/>
                  </a:lnTo>
                  <a:lnTo>
                    <a:pt x="5692" y="10379"/>
                  </a:lnTo>
                  <a:cubicBezTo>
                    <a:pt x="5693" y="10371"/>
                    <a:pt x="5693" y="10365"/>
                    <a:pt x="5694" y="10357"/>
                  </a:cubicBezTo>
                  <a:lnTo>
                    <a:pt x="5697" y="10339"/>
                  </a:lnTo>
                  <a:lnTo>
                    <a:pt x="5703" y="10327"/>
                  </a:lnTo>
                  <a:cubicBezTo>
                    <a:pt x="5705" y="10325"/>
                    <a:pt x="5707" y="10321"/>
                    <a:pt x="5707" y="10320"/>
                  </a:cubicBezTo>
                  <a:close/>
                  <a:moveTo>
                    <a:pt x="9620" y="9473"/>
                  </a:moveTo>
                  <a:lnTo>
                    <a:pt x="9620" y="10490"/>
                  </a:lnTo>
                  <a:lnTo>
                    <a:pt x="9610" y="10501"/>
                  </a:lnTo>
                  <a:lnTo>
                    <a:pt x="9610" y="9473"/>
                  </a:lnTo>
                  <a:close/>
                  <a:moveTo>
                    <a:pt x="9564" y="9516"/>
                  </a:moveTo>
                  <a:lnTo>
                    <a:pt x="9564" y="10528"/>
                  </a:lnTo>
                  <a:cubicBezTo>
                    <a:pt x="9559" y="10531"/>
                    <a:pt x="9554" y="10533"/>
                    <a:pt x="9548" y="10535"/>
                  </a:cubicBezTo>
                  <a:lnTo>
                    <a:pt x="9548" y="9516"/>
                  </a:lnTo>
                  <a:close/>
                  <a:moveTo>
                    <a:pt x="9501" y="9472"/>
                  </a:moveTo>
                  <a:lnTo>
                    <a:pt x="9501" y="10547"/>
                  </a:lnTo>
                  <a:cubicBezTo>
                    <a:pt x="9498" y="10548"/>
                    <a:pt x="9495" y="10548"/>
                    <a:pt x="9491" y="10549"/>
                  </a:cubicBezTo>
                  <a:lnTo>
                    <a:pt x="9491" y="9472"/>
                  </a:lnTo>
                  <a:close/>
                  <a:moveTo>
                    <a:pt x="72" y="10228"/>
                  </a:moveTo>
                  <a:lnTo>
                    <a:pt x="72" y="10558"/>
                  </a:lnTo>
                  <a:lnTo>
                    <a:pt x="26" y="10558"/>
                  </a:lnTo>
                  <a:lnTo>
                    <a:pt x="26" y="10228"/>
                  </a:lnTo>
                  <a:close/>
                  <a:moveTo>
                    <a:pt x="9445" y="9516"/>
                  </a:moveTo>
                  <a:lnTo>
                    <a:pt x="9445" y="10563"/>
                  </a:lnTo>
                  <a:cubicBezTo>
                    <a:pt x="9440" y="10564"/>
                    <a:pt x="9433" y="10567"/>
                    <a:pt x="9427" y="10568"/>
                  </a:cubicBezTo>
                  <a:lnTo>
                    <a:pt x="9427" y="9516"/>
                  </a:lnTo>
                  <a:close/>
                  <a:moveTo>
                    <a:pt x="9383" y="9473"/>
                  </a:moveTo>
                  <a:lnTo>
                    <a:pt x="9383" y="10595"/>
                  </a:lnTo>
                  <a:cubicBezTo>
                    <a:pt x="9379" y="10597"/>
                    <a:pt x="9375" y="10601"/>
                    <a:pt x="9372" y="10605"/>
                  </a:cubicBezTo>
                  <a:lnTo>
                    <a:pt x="9372" y="9473"/>
                  </a:lnTo>
                  <a:close/>
                  <a:moveTo>
                    <a:pt x="15495" y="10298"/>
                  </a:moveTo>
                  <a:lnTo>
                    <a:pt x="15628" y="10307"/>
                  </a:lnTo>
                  <a:cubicBezTo>
                    <a:pt x="15631" y="10347"/>
                    <a:pt x="15644" y="10388"/>
                    <a:pt x="15657" y="10425"/>
                  </a:cubicBezTo>
                  <a:cubicBezTo>
                    <a:pt x="15664" y="10453"/>
                    <a:pt x="15675" y="10485"/>
                    <a:pt x="15674" y="10502"/>
                  </a:cubicBezTo>
                  <a:cubicBezTo>
                    <a:pt x="15666" y="10572"/>
                    <a:pt x="15610" y="10624"/>
                    <a:pt x="15546" y="10624"/>
                  </a:cubicBezTo>
                  <a:cubicBezTo>
                    <a:pt x="15541" y="10624"/>
                    <a:pt x="15535" y="10624"/>
                    <a:pt x="15530" y="10623"/>
                  </a:cubicBezTo>
                  <a:cubicBezTo>
                    <a:pt x="15459" y="10615"/>
                    <a:pt x="15409" y="10548"/>
                    <a:pt x="15416" y="10475"/>
                  </a:cubicBezTo>
                  <a:cubicBezTo>
                    <a:pt x="15417" y="10462"/>
                    <a:pt x="15432" y="10435"/>
                    <a:pt x="15447" y="10411"/>
                  </a:cubicBezTo>
                  <a:cubicBezTo>
                    <a:pt x="15467" y="10377"/>
                    <a:pt x="15488" y="10337"/>
                    <a:pt x="15495" y="10298"/>
                  </a:cubicBezTo>
                  <a:close/>
                  <a:moveTo>
                    <a:pt x="9842" y="10339"/>
                  </a:moveTo>
                  <a:cubicBezTo>
                    <a:pt x="9883" y="10339"/>
                    <a:pt x="9922" y="10356"/>
                    <a:pt x="9945" y="10389"/>
                  </a:cubicBezTo>
                  <a:cubicBezTo>
                    <a:pt x="9988" y="10447"/>
                    <a:pt x="9975" y="10528"/>
                    <a:pt x="9913" y="10573"/>
                  </a:cubicBezTo>
                  <a:cubicBezTo>
                    <a:pt x="9902" y="10583"/>
                    <a:pt x="9871" y="10589"/>
                    <a:pt x="9842" y="10597"/>
                  </a:cubicBezTo>
                  <a:cubicBezTo>
                    <a:pt x="9804" y="10606"/>
                    <a:pt x="9761" y="10616"/>
                    <a:pt x="9726" y="10636"/>
                  </a:cubicBezTo>
                  <a:lnTo>
                    <a:pt x="9652" y="10538"/>
                  </a:lnTo>
                  <a:lnTo>
                    <a:pt x="9647" y="10530"/>
                  </a:lnTo>
                  <a:cubicBezTo>
                    <a:pt x="9675" y="10502"/>
                    <a:pt x="9696" y="10464"/>
                    <a:pt x="9716" y="10430"/>
                  </a:cubicBezTo>
                  <a:cubicBezTo>
                    <a:pt x="9732" y="10404"/>
                    <a:pt x="9747" y="10375"/>
                    <a:pt x="9759" y="10367"/>
                  </a:cubicBezTo>
                  <a:cubicBezTo>
                    <a:pt x="9784" y="10348"/>
                    <a:pt x="9813" y="10339"/>
                    <a:pt x="9842" y="10339"/>
                  </a:cubicBezTo>
                  <a:close/>
                  <a:moveTo>
                    <a:pt x="15468" y="10651"/>
                  </a:moveTo>
                  <a:cubicBezTo>
                    <a:pt x="15485" y="10660"/>
                    <a:pt x="15502" y="10665"/>
                    <a:pt x="15522" y="10668"/>
                  </a:cubicBezTo>
                  <a:cubicBezTo>
                    <a:pt x="15530" y="10669"/>
                    <a:pt x="15536" y="10669"/>
                    <a:pt x="15544" y="10669"/>
                  </a:cubicBezTo>
                  <a:cubicBezTo>
                    <a:pt x="15556" y="10669"/>
                    <a:pt x="15568" y="10668"/>
                    <a:pt x="15580" y="10665"/>
                  </a:cubicBezTo>
                  <a:lnTo>
                    <a:pt x="15580" y="10665"/>
                  </a:lnTo>
                  <a:cubicBezTo>
                    <a:pt x="15579" y="10674"/>
                    <a:pt x="15575" y="10680"/>
                    <a:pt x="15574" y="10688"/>
                  </a:cubicBezTo>
                  <a:cubicBezTo>
                    <a:pt x="15573" y="10696"/>
                    <a:pt x="15574" y="10704"/>
                    <a:pt x="15573" y="10712"/>
                  </a:cubicBezTo>
                  <a:cubicBezTo>
                    <a:pt x="15556" y="10702"/>
                    <a:pt x="15537" y="10696"/>
                    <a:pt x="15520" y="10695"/>
                  </a:cubicBezTo>
                  <a:cubicBezTo>
                    <a:pt x="15513" y="10694"/>
                    <a:pt x="15506" y="10693"/>
                    <a:pt x="15499" y="10693"/>
                  </a:cubicBezTo>
                  <a:cubicBezTo>
                    <a:pt x="15486" y="10693"/>
                    <a:pt x="15473" y="10695"/>
                    <a:pt x="15462" y="10697"/>
                  </a:cubicBezTo>
                  <a:cubicBezTo>
                    <a:pt x="15463" y="10689"/>
                    <a:pt x="15465" y="10683"/>
                    <a:pt x="15467" y="10675"/>
                  </a:cubicBezTo>
                  <a:cubicBezTo>
                    <a:pt x="15468" y="10667"/>
                    <a:pt x="15467" y="10659"/>
                    <a:pt x="15468" y="10651"/>
                  </a:cubicBezTo>
                  <a:close/>
                  <a:moveTo>
                    <a:pt x="9326" y="9518"/>
                  </a:moveTo>
                  <a:lnTo>
                    <a:pt x="9326" y="10689"/>
                  </a:lnTo>
                  <a:cubicBezTo>
                    <a:pt x="9325" y="10695"/>
                    <a:pt x="9324" y="10700"/>
                    <a:pt x="9322" y="10706"/>
                  </a:cubicBezTo>
                  <a:cubicBezTo>
                    <a:pt x="9321" y="10713"/>
                    <a:pt x="9322" y="10720"/>
                    <a:pt x="9321" y="10726"/>
                  </a:cubicBezTo>
                  <a:cubicBezTo>
                    <a:pt x="9317" y="10732"/>
                    <a:pt x="9313" y="10736"/>
                    <a:pt x="9309" y="10741"/>
                  </a:cubicBezTo>
                  <a:lnTo>
                    <a:pt x="9309" y="9518"/>
                  </a:lnTo>
                  <a:close/>
                  <a:moveTo>
                    <a:pt x="214" y="10022"/>
                  </a:moveTo>
                  <a:lnTo>
                    <a:pt x="214" y="10763"/>
                  </a:lnTo>
                  <a:cubicBezTo>
                    <a:pt x="161" y="10759"/>
                    <a:pt x="119" y="10715"/>
                    <a:pt x="119" y="10660"/>
                  </a:cubicBezTo>
                  <a:lnTo>
                    <a:pt x="119" y="10126"/>
                  </a:lnTo>
                  <a:cubicBezTo>
                    <a:pt x="119" y="10072"/>
                    <a:pt x="161" y="10027"/>
                    <a:pt x="214" y="10022"/>
                  </a:cubicBezTo>
                  <a:close/>
                  <a:moveTo>
                    <a:pt x="530" y="10022"/>
                  </a:moveTo>
                  <a:lnTo>
                    <a:pt x="530" y="10764"/>
                  </a:lnTo>
                  <a:lnTo>
                    <a:pt x="260" y="10764"/>
                  </a:lnTo>
                  <a:lnTo>
                    <a:pt x="260" y="10022"/>
                  </a:lnTo>
                  <a:close/>
                  <a:moveTo>
                    <a:pt x="9264" y="9473"/>
                  </a:moveTo>
                  <a:lnTo>
                    <a:pt x="9264" y="10776"/>
                  </a:lnTo>
                  <a:cubicBezTo>
                    <a:pt x="9261" y="10779"/>
                    <a:pt x="9258" y="10781"/>
                    <a:pt x="9253" y="10783"/>
                  </a:cubicBezTo>
                  <a:lnTo>
                    <a:pt x="9253" y="9473"/>
                  </a:lnTo>
                  <a:close/>
                  <a:moveTo>
                    <a:pt x="9209" y="9516"/>
                  </a:moveTo>
                  <a:lnTo>
                    <a:pt x="9209" y="10784"/>
                  </a:lnTo>
                  <a:lnTo>
                    <a:pt x="9208" y="10784"/>
                  </a:lnTo>
                  <a:cubicBezTo>
                    <a:pt x="9204" y="10784"/>
                    <a:pt x="9201" y="10783"/>
                    <a:pt x="9198" y="10783"/>
                  </a:cubicBezTo>
                  <a:lnTo>
                    <a:pt x="9192" y="10783"/>
                  </a:lnTo>
                  <a:lnTo>
                    <a:pt x="9192" y="9516"/>
                  </a:lnTo>
                  <a:close/>
                  <a:moveTo>
                    <a:pt x="5705" y="9987"/>
                  </a:moveTo>
                  <a:lnTo>
                    <a:pt x="5705" y="10155"/>
                  </a:lnTo>
                  <a:cubicBezTo>
                    <a:pt x="5700" y="10154"/>
                    <a:pt x="5694" y="10153"/>
                    <a:pt x="5689" y="10153"/>
                  </a:cubicBezTo>
                  <a:cubicBezTo>
                    <a:pt x="5679" y="10153"/>
                    <a:pt x="5668" y="10155"/>
                    <a:pt x="5661" y="10162"/>
                  </a:cubicBezTo>
                  <a:cubicBezTo>
                    <a:pt x="5655" y="10168"/>
                    <a:pt x="5651" y="10178"/>
                    <a:pt x="5651" y="10187"/>
                  </a:cubicBezTo>
                  <a:cubicBezTo>
                    <a:pt x="5651" y="10196"/>
                    <a:pt x="5654" y="10205"/>
                    <a:pt x="5659" y="10214"/>
                  </a:cubicBezTo>
                  <a:cubicBezTo>
                    <a:pt x="5654" y="10212"/>
                    <a:pt x="5649" y="10211"/>
                    <a:pt x="5643" y="10211"/>
                  </a:cubicBezTo>
                  <a:cubicBezTo>
                    <a:pt x="5629" y="10211"/>
                    <a:pt x="5616" y="10218"/>
                    <a:pt x="5609" y="10230"/>
                  </a:cubicBezTo>
                  <a:cubicBezTo>
                    <a:pt x="5599" y="10245"/>
                    <a:pt x="5604" y="10267"/>
                    <a:pt x="5619" y="10279"/>
                  </a:cubicBezTo>
                  <a:cubicBezTo>
                    <a:pt x="5618" y="10279"/>
                    <a:pt x="5617" y="10279"/>
                    <a:pt x="5617" y="10279"/>
                  </a:cubicBezTo>
                  <a:cubicBezTo>
                    <a:pt x="5597" y="10279"/>
                    <a:pt x="5581" y="10290"/>
                    <a:pt x="5576" y="10307"/>
                  </a:cubicBezTo>
                  <a:cubicBezTo>
                    <a:pt x="5571" y="10326"/>
                    <a:pt x="5581" y="10344"/>
                    <a:pt x="5599" y="10353"/>
                  </a:cubicBezTo>
                  <a:cubicBezTo>
                    <a:pt x="5578" y="10357"/>
                    <a:pt x="5564" y="10373"/>
                    <a:pt x="5564" y="10391"/>
                  </a:cubicBezTo>
                  <a:cubicBezTo>
                    <a:pt x="5564" y="10410"/>
                    <a:pt x="5578" y="10426"/>
                    <a:pt x="5599" y="10430"/>
                  </a:cubicBezTo>
                  <a:cubicBezTo>
                    <a:pt x="5591" y="10433"/>
                    <a:pt x="5583" y="10441"/>
                    <a:pt x="5580" y="10448"/>
                  </a:cubicBezTo>
                  <a:cubicBezTo>
                    <a:pt x="5575" y="10457"/>
                    <a:pt x="5573" y="10467"/>
                    <a:pt x="5576" y="10475"/>
                  </a:cubicBezTo>
                  <a:cubicBezTo>
                    <a:pt x="5581" y="10493"/>
                    <a:pt x="5598" y="10504"/>
                    <a:pt x="5619" y="10504"/>
                  </a:cubicBezTo>
                  <a:cubicBezTo>
                    <a:pt x="5613" y="10510"/>
                    <a:pt x="5608" y="10518"/>
                    <a:pt x="5604" y="10526"/>
                  </a:cubicBezTo>
                  <a:cubicBezTo>
                    <a:pt x="5602" y="10535"/>
                    <a:pt x="5603" y="10546"/>
                    <a:pt x="5608" y="10553"/>
                  </a:cubicBezTo>
                  <a:cubicBezTo>
                    <a:pt x="5615" y="10565"/>
                    <a:pt x="5628" y="10572"/>
                    <a:pt x="5642" y="10572"/>
                  </a:cubicBezTo>
                  <a:cubicBezTo>
                    <a:pt x="5647" y="10572"/>
                    <a:pt x="5652" y="10571"/>
                    <a:pt x="5656" y="10569"/>
                  </a:cubicBezTo>
                  <a:lnTo>
                    <a:pt x="5656" y="10569"/>
                  </a:lnTo>
                  <a:cubicBezTo>
                    <a:pt x="5646" y="10586"/>
                    <a:pt x="5646" y="10607"/>
                    <a:pt x="5659" y="10621"/>
                  </a:cubicBezTo>
                  <a:cubicBezTo>
                    <a:pt x="5665" y="10627"/>
                    <a:pt x="5674" y="10630"/>
                    <a:pt x="5683" y="10630"/>
                  </a:cubicBezTo>
                  <a:cubicBezTo>
                    <a:pt x="5690" y="10630"/>
                    <a:pt x="5697" y="10628"/>
                    <a:pt x="5705" y="10625"/>
                  </a:cubicBezTo>
                  <a:lnTo>
                    <a:pt x="5705" y="10794"/>
                  </a:lnTo>
                  <a:cubicBezTo>
                    <a:pt x="5552" y="10723"/>
                    <a:pt x="5445" y="10569"/>
                    <a:pt x="5445" y="10390"/>
                  </a:cubicBezTo>
                  <a:cubicBezTo>
                    <a:pt x="5445" y="10211"/>
                    <a:pt x="5552" y="10057"/>
                    <a:pt x="5705" y="9987"/>
                  </a:cubicBezTo>
                  <a:close/>
                  <a:moveTo>
                    <a:pt x="9146" y="9473"/>
                  </a:moveTo>
                  <a:lnTo>
                    <a:pt x="9146" y="10791"/>
                  </a:lnTo>
                  <a:cubicBezTo>
                    <a:pt x="9142" y="10792"/>
                    <a:pt x="9139" y="10794"/>
                    <a:pt x="9135" y="10795"/>
                  </a:cubicBezTo>
                  <a:lnTo>
                    <a:pt x="9135" y="9473"/>
                  </a:lnTo>
                  <a:close/>
                  <a:moveTo>
                    <a:pt x="9089" y="9516"/>
                  </a:moveTo>
                  <a:lnTo>
                    <a:pt x="9089" y="10820"/>
                  </a:lnTo>
                  <a:cubicBezTo>
                    <a:pt x="9088" y="10821"/>
                    <a:pt x="9087" y="10821"/>
                    <a:pt x="9084" y="10822"/>
                  </a:cubicBezTo>
                  <a:lnTo>
                    <a:pt x="9072" y="10834"/>
                  </a:lnTo>
                  <a:lnTo>
                    <a:pt x="9072" y="9516"/>
                  </a:lnTo>
                  <a:close/>
                  <a:moveTo>
                    <a:pt x="9610" y="10558"/>
                  </a:moveTo>
                  <a:lnTo>
                    <a:pt x="9690" y="10664"/>
                  </a:lnTo>
                  <a:cubicBezTo>
                    <a:pt x="9661" y="10692"/>
                    <a:pt x="9640" y="10731"/>
                    <a:pt x="9620" y="10765"/>
                  </a:cubicBezTo>
                  <a:cubicBezTo>
                    <a:pt x="9606" y="10792"/>
                    <a:pt x="9590" y="10818"/>
                    <a:pt x="9578" y="10828"/>
                  </a:cubicBezTo>
                  <a:cubicBezTo>
                    <a:pt x="9554" y="10846"/>
                    <a:pt x="9525" y="10854"/>
                    <a:pt x="9496" y="10854"/>
                  </a:cubicBezTo>
                  <a:cubicBezTo>
                    <a:pt x="9456" y="10854"/>
                    <a:pt x="9417" y="10838"/>
                    <a:pt x="9393" y="10806"/>
                  </a:cubicBezTo>
                  <a:cubicBezTo>
                    <a:pt x="9372" y="10780"/>
                    <a:pt x="9363" y="10747"/>
                    <a:pt x="9367" y="10713"/>
                  </a:cubicBezTo>
                  <a:cubicBezTo>
                    <a:pt x="9372" y="10676"/>
                    <a:pt x="9390" y="10644"/>
                    <a:pt x="9421" y="10622"/>
                  </a:cubicBezTo>
                  <a:cubicBezTo>
                    <a:pt x="9435" y="10612"/>
                    <a:pt x="9464" y="10605"/>
                    <a:pt x="9495" y="10599"/>
                  </a:cubicBezTo>
                  <a:cubicBezTo>
                    <a:pt x="9533" y="10586"/>
                    <a:pt x="9575" y="10578"/>
                    <a:pt x="9610" y="10558"/>
                  </a:cubicBezTo>
                  <a:close/>
                  <a:moveTo>
                    <a:pt x="9330" y="10781"/>
                  </a:moveTo>
                  <a:cubicBezTo>
                    <a:pt x="9336" y="10800"/>
                    <a:pt x="9345" y="10817"/>
                    <a:pt x="9357" y="10833"/>
                  </a:cubicBezTo>
                  <a:cubicBezTo>
                    <a:pt x="9368" y="10849"/>
                    <a:pt x="9383" y="10860"/>
                    <a:pt x="9399" y="10871"/>
                  </a:cubicBezTo>
                  <a:cubicBezTo>
                    <a:pt x="9393" y="10875"/>
                    <a:pt x="9385" y="10879"/>
                    <a:pt x="9379" y="10885"/>
                  </a:cubicBezTo>
                  <a:cubicBezTo>
                    <a:pt x="9372" y="10890"/>
                    <a:pt x="9367" y="10895"/>
                    <a:pt x="9362" y="10900"/>
                  </a:cubicBezTo>
                  <a:cubicBezTo>
                    <a:pt x="9357" y="10881"/>
                    <a:pt x="9347" y="10864"/>
                    <a:pt x="9336" y="10849"/>
                  </a:cubicBezTo>
                  <a:cubicBezTo>
                    <a:pt x="9324" y="10833"/>
                    <a:pt x="9309" y="10821"/>
                    <a:pt x="9292" y="10811"/>
                  </a:cubicBezTo>
                  <a:cubicBezTo>
                    <a:pt x="9299" y="10806"/>
                    <a:pt x="9306" y="10802"/>
                    <a:pt x="9313" y="10797"/>
                  </a:cubicBezTo>
                  <a:cubicBezTo>
                    <a:pt x="9320" y="10792"/>
                    <a:pt x="9324" y="10786"/>
                    <a:pt x="9330" y="10781"/>
                  </a:cubicBezTo>
                  <a:close/>
                  <a:moveTo>
                    <a:pt x="5997" y="9065"/>
                  </a:moveTo>
                  <a:lnTo>
                    <a:pt x="5997" y="10921"/>
                  </a:lnTo>
                  <a:lnTo>
                    <a:pt x="5752" y="10921"/>
                  </a:lnTo>
                  <a:lnTo>
                    <a:pt x="5752" y="9065"/>
                  </a:lnTo>
                  <a:close/>
                  <a:moveTo>
                    <a:pt x="7589" y="9065"/>
                  </a:moveTo>
                  <a:lnTo>
                    <a:pt x="7589" y="10921"/>
                  </a:lnTo>
                  <a:lnTo>
                    <a:pt x="6042" y="10921"/>
                  </a:lnTo>
                  <a:lnTo>
                    <a:pt x="6042" y="9065"/>
                  </a:lnTo>
                  <a:close/>
                  <a:moveTo>
                    <a:pt x="8023" y="9065"/>
                  </a:moveTo>
                  <a:lnTo>
                    <a:pt x="8023" y="10921"/>
                  </a:lnTo>
                  <a:lnTo>
                    <a:pt x="7633" y="10921"/>
                  </a:lnTo>
                  <a:lnTo>
                    <a:pt x="7633" y="9065"/>
                  </a:lnTo>
                  <a:close/>
                  <a:moveTo>
                    <a:pt x="9026" y="9473"/>
                  </a:moveTo>
                  <a:lnTo>
                    <a:pt x="9026" y="10908"/>
                  </a:lnTo>
                  <a:cubicBezTo>
                    <a:pt x="9021" y="10915"/>
                    <a:pt x="9019" y="10921"/>
                    <a:pt x="9015" y="10928"/>
                  </a:cubicBezTo>
                  <a:lnTo>
                    <a:pt x="9015" y="9473"/>
                  </a:lnTo>
                  <a:close/>
                  <a:moveTo>
                    <a:pt x="8971" y="9516"/>
                  </a:moveTo>
                  <a:lnTo>
                    <a:pt x="8971" y="10996"/>
                  </a:lnTo>
                  <a:cubicBezTo>
                    <a:pt x="8966" y="11002"/>
                    <a:pt x="8961" y="11007"/>
                    <a:pt x="8957" y="11011"/>
                  </a:cubicBezTo>
                  <a:cubicBezTo>
                    <a:pt x="8956" y="11012"/>
                    <a:pt x="8955" y="11012"/>
                    <a:pt x="8953" y="11013"/>
                  </a:cubicBezTo>
                  <a:lnTo>
                    <a:pt x="8953" y="9516"/>
                  </a:lnTo>
                  <a:close/>
                  <a:moveTo>
                    <a:pt x="530" y="10999"/>
                  </a:moveTo>
                  <a:lnTo>
                    <a:pt x="530" y="11016"/>
                  </a:lnTo>
                  <a:lnTo>
                    <a:pt x="399" y="11016"/>
                  </a:lnTo>
                  <a:lnTo>
                    <a:pt x="399" y="10999"/>
                  </a:lnTo>
                  <a:close/>
                  <a:moveTo>
                    <a:pt x="13982" y="8048"/>
                  </a:moveTo>
                  <a:cubicBezTo>
                    <a:pt x="14454" y="8050"/>
                    <a:pt x="14903" y="8277"/>
                    <a:pt x="15182" y="8658"/>
                  </a:cubicBezTo>
                  <a:cubicBezTo>
                    <a:pt x="15665" y="9318"/>
                    <a:pt x="15521" y="10251"/>
                    <a:pt x="14860" y="10734"/>
                  </a:cubicBezTo>
                  <a:cubicBezTo>
                    <a:pt x="14604" y="10921"/>
                    <a:pt x="14302" y="11021"/>
                    <a:pt x="13985" y="11021"/>
                  </a:cubicBezTo>
                  <a:cubicBezTo>
                    <a:pt x="13512" y="11021"/>
                    <a:pt x="13063" y="10792"/>
                    <a:pt x="12785" y="10411"/>
                  </a:cubicBezTo>
                  <a:cubicBezTo>
                    <a:pt x="12551" y="10090"/>
                    <a:pt x="12456" y="9699"/>
                    <a:pt x="12516" y="9307"/>
                  </a:cubicBezTo>
                  <a:cubicBezTo>
                    <a:pt x="12577" y="8915"/>
                    <a:pt x="12786" y="8570"/>
                    <a:pt x="13107" y="8335"/>
                  </a:cubicBezTo>
                  <a:cubicBezTo>
                    <a:pt x="13363" y="8148"/>
                    <a:pt x="13666" y="8048"/>
                    <a:pt x="13982" y="8048"/>
                  </a:cubicBezTo>
                  <a:close/>
                  <a:moveTo>
                    <a:pt x="5639" y="10965"/>
                  </a:moveTo>
                  <a:cubicBezTo>
                    <a:pt x="5645" y="10965"/>
                    <a:pt x="5650" y="10966"/>
                    <a:pt x="5654" y="10968"/>
                  </a:cubicBezTo>
                  <a:cubicBezTo>
                    <a:pt x="5672" y="10975"/>
                    <a:pt x="5683" y="10999"/>
                    <a:pt x="5675" y="11017"/>
                  </a:cubicBezTo>
                  <a:cubicBezTo>
                    <a:pt x="5669" y="11032"/>
                    <a:pt x="5654" y="11041"/>
                    <a:pt x="5639" y="11041"/>
                  </a:cubicBezTo>
                  <a:cubicBezTo>
                    <a:pt x="5634" y="11041"/>
                    <a:pt x="5629" y="11040"/>
                    <a:pt x="5625" y="11038"/>
                  </a:cubicBezTo>
                  <a:cubicBezTo>
                    <a:pt x="5615" y="11034"/>
                    <a:pt x="5608" y="11027"/>
                    <a:pt x="5603" y="11017"/>
                  </a:cubicBezTo>
                  <a:cubicBezTo>
                    <a:pt x="5599" y="11008"/>
                    <a:pt x="5599" y="10997"/>
                    <a:pt x="5603" y="10989"/>
                  </a:cubicBezTo>
                  <a:cubicBezTo>
                    <a:pt x="5610" y="10974"/>
                    <a:pt x="5623" y="10965"/>
                    <a:pt x="5639" y="10965"/>
                  </a:cubicBezTo>
                  <a:close/>
                  <a:moveTo>
                    <a:pt x="8907" y="9473"/>
                  </a:moveTo>
                  <a:lnTo>
                    <a:pt x="8907" y="11042"/>
                  </a:lnTo>
                  <a:cubicBezTo>
                    <a:pt x="8903" y="11043"/>
                    <a:pt x="8900" y="11044"/>
                    <a:pt x="8897" y="11047"/>
                  </a:cubicBezTo>
                  <a:lnTo>
                    <a:pt x="8897" y="9473"/>
                  </a:lnTo>
                  <a:close/>
                  <a:moveTo>
                    <a:pt x="15499" y="10738"/>
                  </a:moveTo>
                  <a:cubicBezTo>
                    <a:pt x="15504" y="10738"/>
                    <a:pt x="15509" y="10738"/>
                    <a:pt x="15514" y="10739"/>
                  </a:cubicBezTo>
                  <a:cubicBezTo>
                    <a:pt x="15547" y="10743"/>
                    <a:pt x="15575" y="10761"/>
                    <a:pt x="15597" y="10787"/>
                  </a:cubicBezTo>
                  <a:cubicBezTo>
                    <a:pt x="15618" y="10818"/>
                    <a:pt x="15627" y="10855"/>
                    <a:pt x="15622" y="10894"/>
                  </a:cubicBezTo>
                  <a:cubicBezTo>
                    <a:pt x="15619" y="10910"/>
                    <a:pt x="15602" y="10937"/>
                    <a:pt x="15585" y="10964"/>
                  </a:cubicBezTo>
                  <a:cubicBezTo>
                    <a:pt x="15564" y="10996"/>
                    <a:pt x="15541" y="11032"/>
                    <a:pt x="15529" y="11070"/>
                  </a:cubicBezTo>
                  <a:lnTo>
                    <a:pt x="15399" y="11048"/>
                  </a:lnTo>
                  <a:cubicBezTo>
                    <a:pt x="15400" y="11007"/>
                    <a:pt x="15390" y="10965"/>
                    <a:pt x="15379" y="10927"/>
                  </a:cubicBezTo>
                  <a:cubicBezTo>
                    <a:pt x="15371" y="10898"/>
                    <a:pt x="15365" y="10869"/>
                    <a:pt x="15367" y="10854"/>
                  </a:cubicBezTo>
                  <a:cubicBezTo>
                    <a:pt x="15375" y="10788"/>
                    <a:pt x="15433" y="10738"/>
                    <a:pt x="15499" y="10738"/>
                  </a:cubicBezTo>
                  <a:close/>
                  <a:moveTo>
                    <a:pt x="8852" y="9518"/>
                  </a:moveTo>
                  <a:lnTo>
                    <a:pt x="8852" y="11065"/>
                  </a:lnTo>
                  <a:cubicBezTo>
                    <a:pt x="8850" y="11066"/>
                    <a:pt x="8847" y="11066"/>
                    <a:pt x="8846" y="11068"/>
                  </a:cubicBezTo>
                  <a:lnTo>
                    <a:pt x="8835" y="11071"/>
                  </a:lnTo>
                  <a:lnTo>
                    <a:pt x="8835" y="9518"/>
                  </a:lnTo>
                  <a:close/>
                  <a:moveTo>
                    <a:pt x="8788" y="9472"/>
                  </a:moveTo>
                  <a:lnTo>
                    <a:pt x="8788" y="11090"/>
                  </a:lnTo>
                  <a:cubicBezTo>
                    <a:pt x="8784" y="11091"/>
                    <a:pt x="8782" y="11094"/>
                    <a:pt x="8778" y="11095"/>
                  </a:cubicBezTo>
                  <a:lnTo>
                    <a:pt x="8778" y="9472"/>
                  </a:lnTo>
                  <a:close/>
                  <a:moveTo>
                    <a:pt x="530" y="11105"/>
                  </a:moveTo>
                  <a:lnTo>
                    <a:pt x="530" y="11122"/>
                  </a:lnTo>
                  <a:lnTo>
                    <a:pt x="399" y="11122"/>
                  </a:lnTo>
                  <a:lnTo>
                    <a:pt x="399" y="11105"/>
                  </a:lnTo>
                  <a:close/>
                  <a:moveTo>
                    <a:pt x="9198" y="10829"/>
                  </a:moveTo>
                  <a:cubicBezTo>
                    <a:pt x="9237" y="10829"/>
                    <a:pt x="9276" y="10845"/>
                    <a:pt x="9300" y="10876"/>
                  </a:cubicBezTo>
                  <a:cubicBezTo>
                    <a:pt x="9343" y="10933"/>
                    <a:pt x="9331" y="11016"/>
                    <a:pt x="9272" y="11061"/>
                  </a:cubicBezTo>
                  <a:cubicBezTo>
                    <a:pt x="9261" y="11070"/>
                    <a:pt x="9232" y="11076"/>
                    <a:pt x="9206" y="11085"/>
                  </a:cubicBezTo>
                  <a:cubicBezTo>
                    <a:pt x="9168" y="11095"/>
                    <a:pt x="9125" y="11107"/>
                    <a:pt x="9090" y="11128"/>
                  </a:cubicBezTo>
                  <a:lnTo>
                    <a:pt x="9037" y="11067"/>
                  </a:lnTo>
                  <a:lnTo>
                    <a:pt x="9003" y="11029"/>
                  </a:lnTo>
                  <a:cubicBezTo>
                    <a:pt x="9030" y="11001"/>
                    <a:pt x="9050" y="10963"/>
                    <a:pt x="9068" y="10928"/>
                  </a:cubicBezTo>
                  <a:cubicBezTo>
                    <a:pt x="9084" y="10898"/>
                    <a:pt x="9099" y="10869"/>
                    <a:pt x="9113" y="10858"/>
                  </a:cubicBezTo>
                  <a:cubicBezTo>
                    <a:pt x="9138" y="10839"/>
                    <a:pt x="9168" y="10829"/>
                    <a:pt x="9198" y="10829"/>
                  </a:cubicBezTo>
                  <a:close/>
                  <a:moveTo>
                    <a:pt x="3856" y="9653"/>
                  </a:moveTo>
                  <a:cubicBezTo>
                    <a:pt x="3772" y="9884"/>
                    <a:pt x="3725" y="10133"/>
                    <a:pt x="3725" y="10393"/>
                  </a:cubicBezTo>
                  <a:cubicBezTo>
                    <a:pt x="3725" y="10653"/>
                    <a:pt x="3772" y="10901"/>
                    <a:pt x="3856" y="11132"/>
                  </a:cubicBezTo>
                  <a:lnTo>
                    <a:pt x="3477" y="11132"/>
                  </a:lnTo>
                  <a:lnTo>
                    <a:pt x="3477" y="9653"/>
                  </a:lnTo>
                  <a:close/>
                  <a:moveTo>
                    <a:pt x="8307" y="9653"/>
                  </a:moveTo>
                  <a:lnTo>
                    <a:pt x="8307" y="11132"/>
                  </a:lnTo>
                  <a:lnTo>
                    <a:pt x="8068" y="11132"/>
                  </a:lnTo>
                  <a:lnTo>
                    <a:pt x="8068" y="10966"/>
                  </a:lnTo>
                  <a:lnTo>
                    <a:pt x="8070" y="10966"/>
                  </a:lnTo>
                  <a:lnTo>
                    <a:pt x="8070" y="9653"/>
                  </a:lnTo>
                  <a:close/>
                  <a:moveTo>
                    <a:pt x="5707" y="9623"/>
                  </a:moveTo>
                  <a:lnTo>
                    <a:pt x="5707" y="9737"/>
                  </a:lnTo>
                  <a:cubicBezTo>
                    <a:pt x="5690" y="9714"/>
                    <a:pt x="5664" y="9699"/>
                    <a:pt x="5637" y="9699"/>
                  </a:cubicBezTo>
                  <a:cubicBezTo>
                    <a:pt x="5627" y="9699"/>
                    <a:pt x="5616" y="9701"/>
                    <a:pt x="5607" y="9705"/>
                  </a:cubicBezTo>
                  <a:cubicBezTo>
                    <a:pt x="5563" y="9723"/>
                    <a:pt x="5543" y="9773"/>
                    <a:pt x="5560" y="9815"/>
                  </a:cubicBezTo>
                  <a:cubicBezTo>
                    <a:pt x="5573" y="9847"/>
                    <a:pt x="5603" y="9867"/>
                    <a:pt x="5638" y="9867"/>
                  </a:cubicBezTo>
                  <a:cubicBezTo>
                    <a:pt x="5648" y="9867"/>
                    <a:pt x="5659" y="9864"/>
                    <a:pt x="5669" y="9861"/>
                  </a:cubicBezTo>
                  <a:cubicBezTo>
                    <a:pt x="5686" y="9853"/>
                    <a:pt x="5697" y="9842"/>
                    <a:pt x="5705" y="9829"/>
                  </a:cubicBezTo>
                  <a:lnTo>
                    <a:pt x="5705" y="9940"/>
                  </a:lnTo>
                  <a:cubicBezTo>
                    <a:pt x="5525" y="10011"/>
                    <a:pt x="5399" y="10188"/>
                    <a:pt x="5399" y="10392"/>
                  </a:cubicBezTo>
                  <a:cubicBezTo>
                    <a:pt x="5399" y="10597"/>
                    <a:pt x="5525" y="10772"/>
                    <a:pt x="5704" y="10845"/>
                  </a:cubicBezTo>
                  <a:lnTo>
                    <a:pt x="5704" y="10955"/>
                  </a:lnTo>
                  <a:cubicBezTo>
                    <a:pt x="5697" y="10944"/>
                    <a:pt x="5687" y="10932"/>
                    <a:pt x="5671" y="10926"/>
                  </a:cubicBezTo>
                  <a:cubicBezTo>
                    <a:pt x="5661" y="10921"/>
                    <a:pt x="5650" y="10919"/>
                    <a:pt x="5639" y="10919"/>
                  </a:cubicBezTo>
                  <a:cubicBezTo>
                    <a:pt x="5606" y="10919"/>
                    <a:pt x="5574" y="10939"/>
                    <a:pt x="5561" y="10971"/>
                  </a:cubicBezTo>
                  <a:cubicBezTo>
                    <a:pt x="5552" y="10992"/>
                    <a:pt x="5552" y="11015"/>
                    <a:pt x="5561" y="11036"/>
                  </a:cubicBezTo>
                  <a:cubicBezTo>
                    <a:pt x="5571" y="11057"/>
                    <a:pt x="5587" y="11073"/>
                    <a:pt x="5608" y="11082"/>
                  </a:cubicBezTo>
                  <a:cubicBezTo>
                    <a:pt x="5618" y="11086"/>
                    <a:pt x="5629" y="11089"/>
                    <a:pt x="5639" y="11089"/>
                  </a:cubicBezTo>
                  <a:cubicBezTo>
                    <a:pt x="5667" y="11089"/>
                    <a:pt x="5691" y="11075"/>
                    <a:pt x="5707" y="11053"/>
                  </a:cubicBezTo>
                  <a:lnTo>
                    <a:pt x="5707" y="11165"/>
                  </a:lnTo>
                  <a:cubicBezTo>
                    <a:pt x="5359" y="11081"/>
                    <a:pt x="5097" y="10769"/>
                    <a:pt x="5097" y="10394"/>
                  </a:cubicBezTo>
                  <a:cubicBezTo>
                    <a:pt x="5097" y="10020"/>
                    <a:pt x="5358" y="9705"/>
                    <a:pt x="5707" y="9623"/>
                  </a:cubicBezTo>
                  <a:close/>
                  <a:moveTo>
                    <a:pt x="8731" y="9515"/>
                  </a:moveTo>
                  <a:lnTo>
                    <a:pt x="8731" y="11138"/>
                  </a:lnTo>
                  <a:cubicBezTo>
                    <a:pt x="8725" y="11147"/>
                    <a:pt x="8720" y="11156"/>
                    <a:pt x="8714" y="11165"/>
                  </a:cubicBezTo>
                  <a:lnTo>
                    <a:pt x="8714" y="9515"/>
                  </a:lnTo>
                  <a:close/>
                  <a:moveTo>
                    <a:pt x="530" y="11210"/>
                  </a:moveTo>
                  <a:lnTo>
                    <a:pt x="530" y="11227"/>
                  </a:lnTo>
                  <a:lnTo>
                    <a:pt x="399" y="11227"/>
                  </a:lnTo>
                  <a:lnTo>
                    <a:pt x="399" y="11210"/>
                  </a:lnTo>
                  <a:close/>
                  <a:moveTo>
                    <a:pt x="8877" y="11222"/>
                  </a:moveTo>
                  <a:cubicBezTo>
                    <a:pt x="8881" y="11222"/>
                    <a:pt x="8884" y="11223"/>
                    <a:pt x="8887" y="11226"/>
                  </a:cubicBezTo>
                  <a:cubicBezTo>
                    <a:pt x="8894" y="11233"/>
                    <a:pt x="8893" y="11243"/>
                    <a:pt x="8885" y="11249"/>
                  </a:cubicBezTo>
                  <a:cubicBezTo>
                    <a:pt x="8883" y="11253"/>
                    <a:pt x="8879" y="11256"/>
                    <a:pt x="8874" y="11256"/>
                  </a:cubicBezTo>
                  <a:cubicBezTo>
                    <a:pt x="8871" y="11256"/>
                    <a:pt x="8866" y="11254"/>
                    <a:pt x="8862" y="11250"/>
                  </a:cubicBezTo>
                  <a:cubicBezTo>
                    <a:pt x="8859" y="11248"/>
                    <a:pt x="8858" y="11244"/>
                    <a:pt x="8858" y="11240"/>
                  </a:cubicBezTo>
                  <a:cubicBezTo>
                    <a:pt x="8858" y="11235"/>
                    <a:pt x="8860" y="11231"/>
                    <a:pt x="8863" y="11227"/>
                  </a:cubicBezTo>
                  <a:cubicBezTo>
                    <a:pt x="8867" y="11223"/>
                    <a:pt x="8872" y="11222"/>
                    <a:pt x="8877" y="11222"/>
                  </a:cubicBezTo>
                  <a:close/>
                  <a:moveTo>
                    <a:pt x="690" y="9516"/>
                  </a:moveTo>
                  <a:lnTo>
                    <a:pt x="690" y="11269"/>
                  </a:lnTo>
                  <a:lnTo>
                    <a:pt x="680" y="11269"/>
                  </a:lnTo>
                  <a:lnTo>
                    <a:pt x="680" y="9516"/>
                  </a:lnTo>
                  <a:close/>
                  <a:moveTo>
                    <a:pt x="809" y="9516"/>
                  </a:moveTo>
                  <a:lnTo>
                    <a:pt x="809" y="11269"/>
                  </a:lnTo>
                  <a:lnTo>
                    <a:pt x="792" y="11269"/>
                  </a:lnTo>
                  <a:lnTo>
                    <a:pt x="792" y="9516"/>
                  </a:lnTo>
                  <a:close/>
                  <a:moveTo>
                    <a:pt x="927" y="9516"/>
                  </a:moveTo>
                  <a:lnTo>
                    <a:pt x="927" y="11269"/>
                  </a:lnTo>
                  <a:lnTo>
                    <a:pt x="911" y="11269"/>
                  </a:lnTo>
                  <a:lnTo>
                    <a:pt x="911" y="9516"/>
                  </a:lnTo>
                  <a:close/>
                  <a:moveTo>
                    <a:pt x="1048" y="9516"/>
                  </a:moveTo>
                  <a:lnTo>
                    <a:pt x="1048" y="11269"/>
                  </a:lnTo>
                  <a:lnTo>
                    <a:pt x="1031" y="11269"/>
                  </a:lnTo>
                  <a:lnTo>
                    <a:pt x="1031" y="9516"/>
                  </a:lnTo>
                  <a:close/>
                  <a:moveTo>
                    <a:pt x="1167" y="9516"/>
                  </a:moveTo>
                  <a:lnTo>
                    <a:pt x="1167" y="11269"/>
                  </a:lnTo>
                  <a:lnTo>
                    <a:pt x="1149" y="11269"/>
                  </a:lnTo>
                  <a:lnTo>
                    <a:pt x="1149" y="9516"/>
                  </a:lnTo>
                  <a:close/>
                  <a:moveTo>
                    <a:pt x="1285" y="9516"/>
                  </a:moveTo>
                  <a:lnTo>
                    <a:pt x="1285" y="11269"/>
                  </a:lnTo>
                  <a:lnTo>
                    <a:pt x="1268" y="11269"/>
                  </a:lnTo>
                  <a:lnTo>
                    <a:pt x="1268" y="9516"/>
                  </a:lnTo>
                  <a:close/>
                  <a:moveTo>
                    <a:pt x="1404" y="9516"/>
                  </a:moveTo>
                  <a:lnTo>
                    <a:pt x="1404" y="11269"/>
                  </a:lnTo>
                  <a:lnTo>
                    <a:pt x="1386" y="11269"/>
                  </a:lnTo>
                  <a:lnTo>
                    <a:pt x="1386" y="9516"/>
                  </a:lnTo>
                  <a:close/>
                  <a:moveTo>
                    <a:pt x="1522" y="9516"/>
                  </a:moveTo>
                  <a:lnTo>
                    <a:pt x="1522" y="11269"/>
                  </a:lnTo>
                  <a:lnTo>
                    <a:pt x="1505" y="11269"/>
                  </a:lnTo>
                  <a:lnTo>
                    <a:pt x="1505" y="9516"/>
                  </a:lnTo>
                  <a:close/>
                  <a:moveTo>
                    <a:pt x="1641" y="9516"/>
                  </a:moveTo>
                  <a:lnTo>
                    <a:pt x="1641" y="11269"/>
                  </a:lnTo>
                  <a:lnTo>
                    <a:pt x="1623" y="11269"/>
                  </a:lnTo>
                  <a:lnTo>
                    <a:pt x="1623" y="9516"/>
                  </a:lnTo>
                  <a:close/>
                  <a:moveTo>
                    <a:pt x="1760" y="9516"/>
                  </a:moveTo>
                  <a:lnTo>
                    <a:pt x="1760" y="11269"/>
                  </a:lnTo>
                  <a:lnTo>
                    <a:pt x="1743" y="11269"/>
                  </a:lnTo>
                  <a:lnTo>
                    <a:pt x="1743" y="9516"/>
                  </a:lnTo>
                  <a:close/>
                  <a:moveTo>
                    <a:pt x="1880" y="9516"/>
                  </a:moveTo>
                  <a:lnTo>
                    <a:pt x="1880" y="11269"/>
                  </a:lnTo>
                  <a:lnTo>
                    <a:pt x="1863" y="11269"/>
                  </a:lnTo>
                  <a:lnTo>
                    <a:pt x="1863" y="9516"/>
                  </a:lnTo>
                  <a:close/>
                  <a:moveTo>
                    <a:pt x="1998" y="9516"/>
                  </a:moveTo>
                  <a:lnTo>
                    <a:pt x="1998" y="11269"/>
                  </a:lnTo>
                  <a:lnTo>
                    <a:pt x="1981" y="11269"/>
                  </a:lnTo>
                  <a:lnTo>
                    <a:pt x="1981" y="9516"/>
                  </a:lnTo>
                  <a:close/>
                  <a:moveTo>
                    <a:pt x="2117" y="9516"/>
                  </a:moveTo>
                  <a:lnTo>
                    <a:pt x="2117" y="11269"/>
                  </a:lnTo>
                  <a:lnTo>
                    <a:pt x="2100" y="11269"/>
                  </a:lnTo>
                  <a:lnTo>
                    <a:pt x="2100" y="9516"/>
                  </a:lnTo>
                  <a:close/>
                  <a:moveTo>
                    <a:pt x="2235" y="9516"/>
                  </a:moveTo>
                  <a:lnTo>
                    <a:pt x="2235" y="11269"/>
                  </a:lnTo>
                  <a:lnTo>
                    <a:pt x="2218" y="11269"/>
                  </a:lnTo>
                  <a:lnTo>
                    <a:pt x="2218" y="9516"/>
                  </a:lnTo>
                  <a:close/>
                  <a:moveTo>
                    <a:pt x="2354" y="9516"/>
                  </a:moveTo>
                  <a:lnTo>
                    <a:pt x="2354" y="11269"/>
                  </a:lnTo>
                  <a:lnTo>
                    <a:pt x="2337" y="11269"/>
                  </a:lnTo>
                  <a:lnTo>
                    <a:pt x="2337" y="9516"/>
                  </a:lnTo>
                  <a:close/>
                  <a:moveTo>
                    <a:pt x="2472" y="9516"/>
                  </a:moveTo>
                  <a:lnTo>
                    <a:pt x="2472" y="11269"/>
                  </a:lnTo>
                  <a:lnTo>
                    <a:pt x="2456" y="11269"/>
                  </a:lnTo>
                  <a:lnTo>
                    <a:pt x="2456" y="9516"/>
                  </a:lnTo>
                  <a:close/>
                  <a:moveTo>
                    <a:pt x="2592" y="9516"/>
                  </a:moveTo>
                  <a:lnTo>
                    <a:pt x="2592" y="11269"/>
                  </a:lnTo>
                  <a:lnTo>
                    <a:pt x="2575" y="11269"/>
                  </a:lnTo>
                  <a:lnTo>
                    <a:pt x="2575" y="9516"/>
                  </a:lnTo>
                  <a:close/>
                  <a:moveTo>
                    <a:pt x="2712" y="9516"/>
                  </a:moveTo>
                  <a:lnTo>
                    <a:pt x="2712" y="11269"/>
                  </a:lnTo>
                  <a:lnTo>
                    <a:pt x="2694" y="11269"/>
                  </a:lnTo>
                  <a:lnTo>
                    <a:pt x="2694" y="9516"/>
                  </a:lnTo>
                  <a:close/>
                  <a:moveTo>
                    <a:pt x="2830" y="9516"/>
                  </a:moveTo>
                  <a:lnTo>
                    <a:pt x="2830" y="11269"/>
                  </a:lnTo>
                  <a:lnTo>
                    <a:pt x="2813" y="11269"/>
                  </a:lnTo>
                  <a:lnTo>
                    <a:pt x="2813" y="9516"/>
                  </a:lnTo>
                  <a:close/>
                  <a:moveTo>
                    <a:pt x="2949" y="9516"/>
                  </a:moveTo>
                  <a:lnTo>
                    <a:pt x="2949" y="11269"/>
                  </a:lnTo>
                  <a:lnTo>
                    <a:pt x="2931" y="11269"/>
                  </a:lnTo>
                  <a:lnTo>
                    <a:pt x="2931" y="9516"/>
                  </a:lnTo>
                  <a:close/>
                  <a:moveTo>
                    <a:pt x="3067" y="9516"/>
                  </a:moveTo>
                  <a:lnTo>
                    <a:pt x="3067" y="11269"/>
                  </a:lnTo>
                  <a:lnTo>
                    <a:pt x="3050" y="11269"/>
                  </a:lnTo>
                  <a:lnTo>
                    <a:pt x="3050" y="9516"/>
                  </a:lnTo>
                  <a:close/>
                  <a:moveTo>
                    <a:pt x="3186" y="9516"/>
                  </a:moveTo>
                  <a:lnTo>
                    <a:pt x="3186" y="11269"/>
                  </a:lnTo>
                  <a:lnTo>
                    <a:pt x="3168" y="11269"/>
                  </a:lnTo>
                  <a:lnTo>
                    <a:pt x="3168" y="9516"/>
                  </a:lnTo>
                  <a:close/>
                  <a:moveTo>
                    <a:pt x="3304" y="9516"/>
                  </a:moveTo>
                  <a:lnTo>
                    <a:pt x="3304" y="9607"/>
                  </a:lnTo>
                  <a:lnTo>
                    <a:pt x="3304" y="11179"/>
                  </a:lnTo>
                  <a:lnTo>
                    <a:pt x="3304" y="11269"/>
                  </a:lnTo>
                  <a:lnTo>
                    <a:pt x="3288" y="11269"/>
                  </a:lnTo>
                  <a:lnTo>
                    <a:pt x="3288" y="9516"/>
                  </a:lnTo>
                  <a:close/>
                  <a:moveTo>
                    <a:pt x="3431" y="9516"/>
                  </a:moveTo>
                  <a:lnTo>
                    <a:pt x="3431" y="11269"/>
                  </a:lnTo>
                  <a:lnTo>
                    <a:pt x="3406" y="11269"/>
                  </a:lnTo>
                  <a:lnTo>
                    <a:pt x="3406" y="9516"/>
                  </a:lnTo>
                  <a:close/>
                  <a:moveTo>
                    <a:pt x="8376" y="9516"/>
                  </a:moveTo>
                  <a:lnTo>
                    <a:pt x="8376" y="11269"/>
                  </a:lnTo>
                  <a:lnTo>
                    <a:pt x="8351" y="11269"/>
                  </a:lnTo>
                  <a:lnTo>
                    <a:pt x="8351" y="9516"/>
                  </a:lnTo>
                  <a:close/>
                  <a:moveTo>
                    <a:pt x="8494" y="9516"/>
                  </a:moveTo>
                  <a:lnTo>
                    <a:pt x="8494" y="11269"/>
                  </a:lnTo>
                  <a:lnTo>
                    <a:pt x="8477" y="11269"/>
                  </a:lnTo>
                  <a:lnTo>
                    <a:pt x="8477" y="11179"/>
                  </a:lnTo>
                  <a:lnTo>
                    <a:pt x="8477" y="9607"/>
                  </a:lnTo>
                  <a:lnTo>
                    <a:pt x="8477" y="9516"/>
                  </a:lnTo>
                  <a:close/>
                  <a:moveTo>
                    <a:pt x="8613" y="9516"/>
                  </a:moveTo>
                  <a:lnTo>
                    <a:pt x="8613" y="11269"/>
                  </a:lnTo>
                  <a:lnTo>
                    <a:pt x="8596" y="11269"/>
                  </a:lnTo>
                  <a:lnTo>
                    <a:pt x="8596" y="9516"/>
                  </a:lnTo>
                  <a:close/>
                  <a:moveTo>
                    <a:pt x="747" y="9472"/>
                  </a:moveTo>
                  <a:lnTo>
                    <a:pt x="747" y="11313"/>
                  </a:lnTo>
                  <a:lnTo>
                    <a:pt x="737" y="11313"/>
                  </a:lnTo>
                  <a:lnTo>
                    <a:pt x="737" y="9472"/>
                  </a:lnTo>
                  <a:close/>
                  <a:moveTo>
                    <a:pt x="866" y="9472"/>
                  </a:moveTo>
                  <a:lnTo>
                    <a:pt x="866" y="11313"/>
                  </a:lnTo>
                  <a:lnTo>
                    <a:pt x="856" y="11313"/>
                  </a:lnTo>
                  <a:lnTo>
                    <a:pt x="856" y="9472"/>
                  </a:lnTo>
                  <a:close/>
                  <a:moveTo>
                    <a:pt x="984" y="9472"/>
                  </a:moveTo>
                  <a:lnTo>
                    <a:pt x="984" y="11313"/>
                  </a:lnTo>
                  <a:lnTo>
                    <a:pt x="974" y="11313"/>
                  </a:lnTo>
                  <a:lnTo>
                    <a:pt x="974" y="9472"/>
                  </a:lnTo>
                  <a:close/>
                  <a:moveTo>
                    <a:pt x="1104" y="9472"/>
                  </a:moveTo>
                  <a:lnTo>
                    <a:pt x="1104" y="11313"/>
                  </a:lnTo>
                  <a:lnTo>
                    <a:pt x="1093" y="11313"/>
                  </a:lnTo>
                  <a:lnTo>
                    <a:pt x="1093" y="9472"/>
                  </a:lnTo>
                  <a:close/>
                  <a:moveTo>
                    <a:pt x="1222" y="9472"/>
                  </a:moveTo>
                  <a:lnTo>
                    <a:pt x="1222" y="11313"/>
                  </a:lnTo>
                  <a:lnTo>
                    <a:pt x="1211" y="11313"/>
                  </a:lnTo>
                  <a:lnTo>
                    <a:pt x="1211" y="9472"/>
                  </a:lnTo>
                  <a:close/>
                  <a:moveTo>
                    <a:pt x="1341" y="9472"/>
                  </a:moveTo>
                  <a:lnTo>
                    <a:pt x="1341" y="11313"/>
                  </a:lnTo>
                  <a:lnTo>
                    <a:pt x="1330" y="11313"/>
                  </a:lnTo>
                  <a:lnTo>
                    <a:pt x="1330" y="9472"/>
                  </a:lnTo>
                  <a:close/>
                  <a:moveTo>
                    <a:pt x="1460" y="9472"/>
                  </a:moveTo>
                  <a:lnTo>
                    <a:pt x="1460" y="11313"/>
                  </a:lnTo>
                  <a:lnTo>
                    <a:pt x="1449" y="11313"/>
                  </a:lnTo>
                  <a:lnTo>
                    <a:pt x="1449" y="9472"/>
                  </a:lnTo>
                  <a:close/>
                  <a:moveTo>
                    <a:pt x="1579" y="9472"/>
                  </a:moveTo>
                  <a:lnTo>
                    <a:pt x="1579" y="11313"/>
                  </a:lnTo>
                  <a:lnTo>
                    <a:pt x="1569" y="11313"/>
                  </a:lnTo>
                  <a:lnTo>
                    <a:pt x="1569" y="9472"/>
                  </a:lnTo>
                  <a:close/>
                  <a:moveTo>
                    <a:pt x="1697" y="9472"/>
                  </a:moveTo>
                  <a:lnTo>
                    <a:pt x="1697" y="11313"/>
                  </a:lnTo>
                  <a:lnTo>
                    <a:pt x="1687" y="11313"/>
                  </a:lnTo>
                  <a:lnTo>
                    <a:pt x="1687" y="9472"/>
                  </a:lnTo>
                  <a:close/>
                  <a:moveTo>
                    <a:pt x="1816" y="9472"/>
                  </a:moveTo>
                  <a:lnTo>
                    <a:pt x="1816" y="11313"/>
                  </a:lnTo>
                  <a:lnTo>
                    <a:pt x="1806" y="11313"/>
                  </a:lnTo>
                  <a:lnTo>
                    <a:pt x="1806" y="9472"/>
                  </a:lnTo>
                  <a:close/>
                  <a:moveTo>
                    <a:pt x="1935" y="9472"/>
                  </a:moveTo>
                  <a:lnTo>
                    <a:pt x="1935" y="11313"/>
                  </a:lnTo>
                  <a:lnTo>
                    <a:pt x="1924" y="11313"/>
                  </a:lnTo>
                  <a:lnTo>
                    <a:pt x="1924" y="9472"/>
                  </a:lnTo>
                  <a:close/>
                  <a:moveTo>
                    <a:pt x="2054" y="9472"/>
                  </a:moveTo>
                  <a:lnTo>
                    <a:pt x="2054" y="11313"/>
                  </a:lnTo>
                  <a:lnTo>
                    <a:pt x="2043" y="11313"/>
                  </a:lnTo>
                  <a:lnTo>
                    <a:pt x="2043" y="9472"/>
                  </a:lnTo>
                  <a:close/>
                  <a:moveTo>
                    <a:pt x="2172" y="9472"/>
                  </a:moveTo>
                  <a:lnTo>
                    <a:pt x="2172" y="11313"/>
                  </a:lnTo>
                  <a:lnTo>
                    <a:pt x="2161" y="11313"/>
                  </a:lnTo>
                  <a:lnTo>
                    <a:pt x="2161" y="9472"/>
                  </a:lnTo>
                  <a:close/>
                  <a:moveTo>
                    <a:pt x="2292" y="9472"/>
                  </a:moveTo>
                  <a:lnTo>
                    <a:pt x="2292" y="11313"/>
                  </a:lnTo>
                  <a:lnTo>
                    <a:pt x="2282" y="11313"/>
                  </a:lnTo>
                  <a:lnTo>
                    <a:pt x="2282" y="9472"/>
                  </a:lnTo>
                  <a:close/>
                  <a:moveTo>
                    <a:pt x="2411" y="9472"/>
                  </a:moveTo>
                  <a:lnTo>
                    <a:pt x="2411" y="11313"/>
                  </a:lnTo>
                  <a:lnTo>
                    <a:pt x="2401" y="11313"/>
                  </a:lnTo>
                  <a:lnTo>
                    <a:pt x="2401" y="9472"/>
                  </a:lnTo>
                  <a:close/>
                  <a:moveTo>
                    <a:pt x="2529" y="9472"/>
                  </a:moveTo>
                  <a:lnTo>
                    <a:pt x="2529" y="11313"/>
                  </a:lnTo>
                  <a:lnTo>
                    <a:pt x="2519" y="11313"/>
                  </a:lnTo>
                  <a:lnTo>
                    <a:pt x="2519" y="9472"/>
                  </a:lnTo>
                  <a:close/>
                  <a:moveTo>
                    <a:pt x="2649" y="9472"/>
                  </a:moveTo>
                  <a:lnTo>
                    <a:pt x="2649" y="11313"/>
                  </a:lnTo>
                  <a:lnTo>
                    <a:pt x="2638" y="11313"/>
                  </a:lnTo>
                  <a:lnTo>
                    <a:pt x="2638" y="9472"/>
                  </a:lnTo>
                  <a:close/>
                  <a:moveTo>
                    <a:pt x="2767" y="9472"/>
                  </a:moveTo>
                  <a:lnTo>
                    <a:pt x="2767" y="11313"/>
                  </a:lnTo>
                  <a:lnTo>
                    <a:pt x="2756" y="11313"/>
                  </a:lnTo>
                  <a:lnTo>
                    <a:pt x="2756" y="9472"/>
                  </a:lnTo>
                  <a:close/>
                  <a:moveTo>
                    <a:pt x="2886" y="9472"/>
                  </a:moveTo>
                  <a:lnTo>
                    <a:pt x="2886" y="11313"/>
                  </a:lnTo>
                  <a:lnTo>
                    <a:pt x="2875" y="11313"/>
                  </a:lnTo>
                  <a:lnTo>
                    <a:pt x="2875" y="9472"/>
                  </a:lnTo>
                  <a:close/>
                  <a:moveTo>
                    <a:pt x="3005" y="9472"/>
                  </a:moveTo>
                  <a:lnTo>
                    <a:pt x="3005" y="11313"/>
                  </a:lnTo>
                  <a:lnTo>
                    <a:pt x="2994" y="11313"/>
                  </a:lnTo>
                  <a:lnTo>
                    <a:pt x="2994" y="9472"/>
                  </a:lnTo>
                  <a:close/>
                  <a:moveTo>
                    <a:pt x="3124" y="9472"/>
                  </a:moveTo>
                  <a:lnTo>
                    <a:pt x="3124" y="11313"/>
                  </a:lnTo>
                  <a:lnTo>
                    <a:pt x="3114" y="11313"/>
                  </a:lnTo>
                  <a:lnTo>
                    <a:pt x="3114" y="9472"/>
                  </a:lnTo>
                  <a:close/>
                  <a:moveTo>
                    <a:pt x="3242" y="9472"/>
                  </a:moveTo>
                  <a:lnTo>
                    <a:pt x="3242" y="11313"/>
                  </a:lnTo>
                  <a:lnTo>
                    <a:pt x="3232" y="11313"/>
                  </a:lnTo>
                  <a:lnTo>
                    <a:pt x="3232" y="9472"/>
                  </a:lnTo>
                  <a:close/>
                  <a:moveTo>
                    <a:pt x="3361" y="9472"/>
                  </a:moveTo>
                  <a:lnTo>
                    <a:pt x="3361" y="11313"/>
                  </a:lnTo>
                  <a:lnTo>
                    <a:pt x="3351" y="11313"/>
                  </a:lnTo>
                  <a:lnTo>
                    <a:pt x="3351" y="11132"/>
                  </a:lnTo>
                  <a:lnTo>
                    <a:pt x="3351" y="9653"/>
                  </a:lnTo>
                  <a:lnTo>
                    <a:pt x="3351" y="9472"/>
                  </a:lnTo>
                  <a:close/>
                  <a:moveTo>
                    <a:pt x="8433" y="9472"/>
                  </a:moveTo>
                  <a:lnTo>
                    <a:pt x="8433" y="9653"/>
                  </a:lnTo>
                  <a:lnTo>
                    <a:pt x="8433" y="11132"/>
                  </a:lnTo>
                  <a:lnTo>
                    <a:pt x="8433" y="11313"/>
                  </a:lnTo>
                  <a:lnTo>
                    <a:pt x="8422" y="11313"/>
                  </a:lnTo>
                  <a:lnTo>
                    <a:pt x="8422" y="9472"/>
                  </a:lnTo>
                  <a:close/>
                  <a:moveTo>
                    <a:pt x="8551" y="9472"/>
                  </a:moveTo>
                  <a:lnTo>
                    <a:pt x="8551" y="11313"/>
                  </a:lnTo>
                  <a:lnTo>
                    <a:pt x="8540" y="11313"/>
                  </a:lnTo>
                  <a:lnTo>
                    <a:pt x="8540" y="9472"/>
                  </a:lnTo>
                  <a:close/>
                  <a:moveTo>
                    <a:pt x="8669" y="9472"/>
                  </a:moveTo>
                  <a:lnTo>
                    <a:pt x="8669" y="11311"/>
                  </a:lnTo>
                  <a:lnTo>
                    <a:pt x="8670" y="11311"/>
                  </a:lnTo>
                  <a:cubicBezTo>
                    <a:pt x="8668" y="11312"/>
                    <a:pt x="8668" y="11312"/>
                    <a:pt x="8668" y="11313"/>
                  </a:cubicBezTo>
                  <a:lnTo>
                    <a:pt x="8659" y="11313"/>
                  </a:lnTo>
                  <a:lnTo>
                    <a:pt x="8659" y="9472"/>
                  </a:lnTo>
                  <a:close/>
                  <a:moveTo>
                    <a:pt x="8969" y="11060"/>
                  </a:moveTo>
                  <a:lnTo>
                    <a:pt x="9057" y="11160"/>
                  </a:lnTo>
                  <a:cubicBezTo>
                    <a:pt x="9052" y="11166"/>
                    <a:pt x="9048" y="11175"/>
                    <a:pt x="9044" y="11181"/>
                  </a:cubicBezTo>
                  <a:cubicBezTo>
                    <a:pt x="9016" y="11197"/>
                    <a:pt x="8990" y="11214"/>
                    <a:pt x="8962" y="11231"/>
                  </a:cubicBezTo>
                  <a:cubicBezTo>
                    <a:pt x="8961" y="11211"/>
                    <a:pt x="8955" y="11191"/>
                    <a:pt x="8940" y="11176"/>
                  </a:cubicBezTo>
                  <a:cubicBezTo>
                    <a:pt x="8924" y="11159"/>
                    <a:pt x="8902" y="11151"/>
                    <a:pt x="8880" y="11151"/>
                  </a:cubicBezTo>
                  <a:cubicBezTo>
                    <a:pt x="8857" y="11151"/>
                    <a:pt x="8833" y="11160"/>
                    <a:pt x="8816" y="11177"/>
                  </a:cubicBezTo>
                  <a:cubicBezTo>
                    <a:pt x="8799" y="11195"/>
                    <a:pt x="8788" y="11218"/>
                    <a:pt x="8789" y="11242"/>
                  </a:cubicBezTo>
                  <a:cubicBezTo>
                    <a:pt x="8789" y="11264"/>
                    <a:pt x="8799" y="11285"/>
                    <a:pt x="8816" y="11301"/>
                  </a:cubicBezTo>
                  <a:cubicBezTo>
                    <a:pt x="8824" y="11308"/>
                    <a:pt x="8835" y="11314"/>
                    <a:pt x="8845" y="11318"/>
                  </a:cubicBezTo>
                  <a:cubicBezTo>
                    <a:pt x="8834" y="11328"/>
                    <a:pt x="8820" y="11338"/>
                    <a:pt x="8808" y="11349"/>
                  </a:cubicBezTo>
                  <a:cubicBezTo>
                    <a:pt x="8800" y="11344"/>
                    <a:pt x="8791" y="11340"/>
                    <a:pt x="8784" y="11335"/>
                  </a:cubicBezTo>
                  <a:cubicBezTo>
                    <a:pt x="8760" y="11314"/>
                    <a:pt x="8746" y="11282"/>
                    <a:pt x="8745" y="11249"/>
                  </a:cubicBezTo>
                  <a:cubicBezTo>
                    <a:pt x="8744" y="11212"/>
                    <a:pt x="8760" y="11175"/>
                    <a:pt x="8787" y="11147"/>
                  </a:cubicBezTo>
                  <a:cubicBezTo>
                    <a:pt x="8800" y="11133"/>
                    <a:pt x="8834" y="11122"/>
                    <a:pt x="8865" y="11110"/>
                  </a:cubicBezTo>
                  <a:cubicBezTo>
                    <a:pt x="8898" y="11095"/>
                    <a:pt x="8937" y="11081"/>
                    <a:pt x="8969" y="11060"/>
                  </a:cubicBezTo>
                  <a:close/>
                  <a:moveTo>
                    <a:pt x="8613" y="11316"/>
                  </a:moveTo>
                  <a:lnTo>
                    <a:pt x="8613" y="11351"/>
                  </a:lnTo>
                  <a:cubicBezTo>
                    <a:pt x="8608" y="11351"/>
                    <a:pt x="8602" y="11353"/>
                    <a:pt x="8596" y="11354"/>
                  </a:cubicBezTo>
                  <a:lnTo>
                    <a:pt x="8596" y="11316"/>
                  </a:lnTo>
                  <a:close/>
                  <a:moveTo>
                    <a:pt x="634" y="9392"/>
                  </a:moveTo>
                  <a:lnTo>
                    <a:pt x="634" y="11393"/>
                  </a:lnTo>
                  <a:cubicBezTo>
                    <a:pt x="601" y="11392"/>
                    <a:pt x="574" y="11365"/>
                    <a:pt x="574" y="11332"/>
                  </a:cubicBezTo>
                  <a:lnTo>
                    <a:pt x="574" y="9455"/>
                  </a:lnTo>
                  <a:cubicBezTo>
                    <a:pt x="574" y="9421"/>
                    <a:pt x="601" y="9393"/>
                    <a:pt x="634" y="9392"/>
                  </a:cubicBezTo>
                  <a:close/>
                  <a:moveTo>
                    <a:pt x="8715" y="11324"/>
                  </a:moveTo>
                  <a:cubicBezTo>
                    <a:pt x="8725" y="11341"/>
                    <a:pt x="8736" y="11358"/>
                    <a:pt x="8751" y="11370"/>
                  </a:cubicBezTo>
                  <a:cubicBezTo>
                    <a:pt x="8757" y="11373"/>
                    <a:pt x="8762" y="11377"/>
                    <a:pt x="8766" y="11380"/>
                  </a:cubicBezTo>
                  <a:cubicBezTo>
                    <a:pt x="8758" y="11386"/>
                    <a:pt x="8752" y="11394"/>
                    <a:pt x="8745" y="11401"/>
                  </a:cubicBezTo>
                  <a:cubicBezTo>
                    <a:pt x="8741" y="11397"/>
                    <a:pt x="8739" y="11393"/>
                    <a:pt x="8733" y="11390"/>
                  </a:cubicBezTo>
                  <a:cubicBezTo>
                    <a:pt x="8719" y="11376"/>
                    <a:pt x="8702" y="11366"/>
                    <a:pt x="8684" y="11360"/>
                  </a:cubicBezTo>
                  <a:cubicBezTo>
                    <a:pt x="8689" y="11355"/>
                    <a:pt x="8696" y="11350"/>
                    <a:pt x="8701" y="11344"/>
                  </a:cubicBezTo>
                  <a:cubicBezTo>
                    <a:pt x="8707" y="11338"/>
                    <a:pt x="8710" y="11332"/>
                    <a:pt x="8715" y="11324"/>
                  </a:cubicBezTo>
                  <a:close/>
                  <a:moveTo>
                    <a:pt x="15390" y="11092"/>
                  </a:moveTo>
                  <a:lnTo>
                    <a:pt x="15421" y="11098"/>
                  </a:lnTo>
                  <a:lnTo>
                    <a:pt x="15522" y="11114"/>
                  </a:lnTo>
                  <a:cubicBezTo>
                    <a:pt x="15521" y="11154"/>
                    <a:pt x="15529" y="11197"/>
                    <a:pt x="15539" y="11236"/>
                  </a:cubicBezTo>
                  <a:cubicBezTo>
                    <a:pt x="15546" y="11265"/>
                    <a:pt x="15552" y="11297"/>
                    <a:pt x="15549" y="11313"/>
                  </a:cubicBezTo>
                  <a:cubicBezTo>
                    <a:pt x="15538" y="11378"/>
                    <a:pt x="15482" y="11424"/>
                    <a:pt x="15419" y="11424"/>
                  </a:cubicBezTo>
                  <a:cubicBezTo>
                    <a:pt x="15411" y="11424"/>
                    <a:pt x="15404" y="11424"/>
                    <a:pt x="15396" y="11422"/>
                  </a:cubicBezTo>
                  <a:cubicBezTo>
                    <a:pt x="15327" y="11409"/>
                    <a:pt x="15280" y="11338"/>
                    <a:pt x="15295" y="11265"/>
                  </a:cubicBezTo>
                  <a:cubicBezTo>
                    <a:pt x="15297" y="11250"/>
                    <a:pt x="15315" y="11224"/>
                    <a:pt x="15332" y="11201"/>
                  </a:cubicBezTo>
                  <a:cubicBezTo>
                    <a:pt x="15354" y="11168"/>
                    <a:pt x="15378" y="11131"/>
                    <a:pt x="15390" y="11092"/>
                  </a:cubicBezTo>
                  <a:close/>
                  <a:moveTo>
                    <a:pt x="5706" y="9357"/>
                  </a:moveTo>
                  <a:lnTo>
                    <a:pt x="5706" y="9574"/>
                  </a:lnTo>
                  <a:cubicBezTo>
                    <a:pt x="5331" y="9658"/>
                    <a:pt x="5051" y="9993"/>
                    <a:pt x="5051" y="10393"/>
                  </a:cubicBezTo>
                  <a:cubicBezTo>
                    <a:pt x="5051" y="10792"/>
                    <a:pt x="5331" y="11126"/>
                    <a:pt x="5705" y="11211"/>
                  </a:cubicBezTo>
                  <a:lnTo>
                    <a:pt x="5705" y="11428"/>
                  </a:lnTo>
                  <a:cubicBezTo>
                    <a:pt x="5214" y="11339"/>
                    <a:pt x="4839" y="10910"/>
                    <a:pt x="4839" y="10393"/>
                  </a:cubicBezTo>
                  <a:cubicBezTo>
                    <a:pt x="4839" y="9876"/>
                    <a:pt x="5214" y="9445"/>
                    <a:pt x="5706" y="9357"/>
                  </a:cubicBezTo>
                  <a:close/>
                  <a:moveTo>
                    <a:pt x="15336" y="11446"/>
                  </a:moveTo>
                  <a:cubicBezTo>
                    <a:pt x="15352" y="11455"/>
                    <a:pt x="15370" y="11462"/>
                    <a:pt x="15389" y="11467"/>
                  </a:cubicBezTo>
                  <a:cubicBezTo>
                    <a:pt x="15399" y="11470"/>
                    <a:pt x="15411" y="11470"/>
                    <a:pt x="15421" y="11470"/>
                  </a:cubicBezTo>
                  <a:cubicBezTo>
                    <a:pt x="15430" y="11470"/>
                    <a:pt x="15438" y="11469"/>
                    <a:pt x="15447" y="11467"/>
                  </a:cubicBezTo>
                  <a:lnTo>
                    <a:pt x="15447" y="11467"/>
                  </a:lnTo>
                  <a:cubicBezTo>
                    <a:pt x="15443" y="11475"/>
                    <a:pt x="15440" y="11482"/>
                    <a:pt x="15438" y="11491"/>
                  </a:cubicBezTo>
                  <a:cubicBezTo>
                    <a:pt x="15437" y="11498"/>
                    <a:pt x="15437" y="11507"/>
                    <a:pt x="15436" y="11514"/>
                  </a:cubicBezTo>
                  <a:cubicBezTo>
                    <a:pt x="15420" y="11505"/>
                    <a:pt x="15401" y="11497"/>
                    <a:pt x="15384" y="11493"/>
                  </a:cubicBezTo>
                  <a:cubicBezTo>
                    <a:pt x="15372" y="11491"/>
                    <a:pt x="15362" y="11490"/>
                    <a:pt x="15351" y="11490"/>
                  </a:cubicBezTo>
                  <a:cubicBezTo>
                    <a:pt x="15343" y="11490"/>
                    <a:pt x="15335" y="11491"/>
                    <a:pt x="15327" y="11492"/>
                  </a:cubicBezTo>
                  <a:cubicBezTo>
                    <a:pt x="15330" y="11484"/>
                    <a:pt x="15332" y="11477"/>
                    <a:pt x="15333" y="11470"/>
                  </a:cubicBezTo>
                  <a:cubicBezTo>
                    <a:pt x="15335" y="11461"/>
                    <a:pt x="15335" y="11454"/>
                    <a:pt x="15336" y="11446"/>
                  </a:cubicBezTo>
                  <a:close/>
                  <a:moveTo>
                    <a:pt x="8622" y="11513"/>
                  </a:moveTo>
                  <a:cubicBezTo>
                    <a:pt x="8625" y="11513"/>
                    <a:pt x="8627" y="11513"/>
                    <a:pt x="8631" y="11516"/>
                  </a:cubicBezTo>
                  <a:cubicBezTo>
                    <a:pt x="8631" y="11516"/>
                    <a:pt x="8631" y="11517"/>
                    <a:pt x="8633" y="11517"/>
                  </a:cubicBezTo>
                  <a:cubicBezTo>
                    <a:pt x="8624" y="11527"/>
                    <a:pt x="8617" y="11535"/>
                    <a:pt x="8609" y="11544"/>
                  </a:cubicBezTo>
                  <a:cubicBezTo>
                    <a:pt x="8605" y="11540"/>
                    <a:pt x="8604" y="11535"/>
                    <a:pt x="8604" y="11534"/>
                  </a:cubicBezTo>
                  <a:cubicBezTo>
                    <a:pt x="8603" y="11529"/>
                    <a:pt x="8604" y="11525"/>
                    <a:pt x="8608" y="11521"/>
                  </a:cubicBezTo>
                  <a:cubicBezTo>
                    <a:pt x="8611" y="11516"/>
                    <a:pt x="8617" y="11513"/>
                    <a:pt x="8622" y="11513"/>
                  </a:cubicBezTo>
                  <a:close/>
                  <a:moveTo>
                    <a:pt x="8304" y="11177"/>
                  </a:moveTo>
                  <a:lnTo>
                    <a:pt x="8304" y="11314"/>
                  </a:lnTo>
                  <a:lnTo>
                    <a:pt x="8376" y="11314"/>
                  </a:lnTo>
                  <a:lnTo>
                    <a:pt x="8376" y="11316"/>
                  </a:lnTo>
                  <a:lnTo>
                    <a:pt x="8376" y="11359"/>
                  </a:lnTo>
                  <a:lnTo>
                    <a:pt x="8477" y="11359"/>
                  </a:lnTo>
                  <a:lnTo>
                    <a:pt x="8477" y="11316"/>
                  </a:lnTo>
                  <a:lnTo>
                    <a:pt x="8494" y="11316"/>
                  </a:lnTo>
                  <a:lnTo>
                    <a:pt x="8494" y="11359"/>
                  </a:lnTo>
                  <a:lnTo>
                    <a:pt x="8573" y="11359"/>
                  </a:lnTo>
                  <a:cubicBezTo>
                    <a:pt x="8538" y="11371"/>
                    <a:pt x="8505" y="11392"/>
                    <a:pt x="8480" y="11424"/>
                  </a:cubicBezTo>
                  <a:cubicBezTo>
                    <a:pt x="8462" y="11448"/>
                    <a:pt x="8454" y="11485"/>
                    <a:pt x="8444" y="11528"/>
                  </a:cubicBezTo>
                  <a:cubicBezTo>
                    <a:pt x="8441" y="11543"/>
                    <a:pt x="8437" y="11556"/>
                    <a:pt x="8434" y="11571"/>
                  </a:cubicBezTo>
                  <a:lnTo>
                    <a:pt x="8414" y="11551"/>
                  </a:lnTo>
                  <a:lnTo>
                    <a:pt x="8383" y="11582"/>
                  </a:lnTo>
                  <a:lnTo>
                    <a:pt x="8372" y="11570"/>
                  </a:lnTo>
                  <a:lnTo>
                    <a:pt x="8402" y="11539"/>
                  </a:lnTo>
                  <a:lnTo>
                    <a:pt x="8329" y="11467"/>
                  </a:lnTo>
                  <a:lnTo>
                    <a:pt x="8299" y="11497"/>
                  </a:lnTo>
                  <a:lnTo>
                    <a:pt x="8249" y="11447"/>
                  </a:lnTo>
                  <a:lnTo>
                    <a:pt x="8153" y="11544"/>
                  </a:lnTo>
                  <a:lnTo>
                    <a:pt x="8067" y="11457"/>
                  </a:lnTo>
                  <a:lnTo>
                    <a:pt x="8067" y="11177"/>
                  </a:lnTo>
                  <a:close/>
                  <a:moveTo>
                    <a:pt x="5708" y="9198"/>
                  </a:moveTo>
                  <a:lnTo>
                    <a:pt x="5708" y="9312"/>
                  </a:lnTo>
                  <a:cubicBezTo>
                    <a:pt x="5190" y="9400"/>
                    <a:pt x="4795" y="9851"/>
                    <a:pt x="4795" y="10393"/>
                  </a:cubicBezTo>
                  <a:cubicBezTo>
                    <a:pt x="4795" y="10934"/>
                    <a:pt x="5190" y="11385"/>
                    <a:pt x="5707" y="11474"/>
                  </a:cubicBezTo>
                  <a:lnTo>
                    <a:pt x="5707" y="11587"/>
                  </a:lnTo>
                  <a:cubicBezTo>
                    <a:pt x="5128" y="11497"/>
                    <a:pt x="4682" y="10996"/>
                    <a:pt x="4682" y="10393"/>
                  </a:cubicBezTo>
                  <a:cubicBezTo>
                    <a:pt x="4682" y="9789"/>
                    <a:pt x="5128" y="9288"/>
                    <a:pt x="5708" y="9198"/>
                  </a:cubicBezTo>
                  <a:close/>
                  <a:moveTo>
                    <a:pt x="8067" y="11523"/>
                  </a:moveTo>
                  <a:lnTo>
                    <a:pt x="8122" y="11576"/>
                  </a:lnTo>
                  <a:lnTo>
                    <a:pt x="8067" y="11630"/>
                  </a:lnTo>
                  <a:lnTo>
                    <a:pt x="8067" y="11523"/>
                  </a:lnTo>
                  <a:close/>
                  <a:moveTo>
                    <a:pt x="8626" y="11396"/>
                  </a:moveTo>
                  <a:cubicBezTo>
                    <a:pt x="8655" y="11396"/>
                    <a:pt x="8683" y="11405"/>
                    <a:pt x="8704" y="11424"/>
                  </a:cubicBezTo>
                  <a:cubicBezTo>
                    <a:pt x="8708" y="11428"/>
                    <a:pt x="8709" y="11432"/>
                    <a:pt x="8712" y="11435"/>
                  </a:cubicBezTo>
                  <a:cubicBezTo>
                    <a:pt x="8702" y="11446"/>
                    <a:pt x="8689" y="11456"/>
                    <a:pt x="8679" y="11467"/>
                  </a:cubicBezTo>
                  <a:cubicBezTo>
                    <a:pt x="8678" y="11466"/>
                    <a:pt x="8676" y="11463"/>
                    <a:pt x="8673" y="11461"/>
                  </a:cubicBezTo>
                  <a:cubicBezTo>
                    <a:pt x="8659" y="11450"/>
                    <a:pt x="8641" y="11444"/>
                    <a:pt x="8622" y="11444"/>
                  </a:cubicBezTo>
                  <a:cubicBezTo>
                    <a:pt x="8596" y="11444"/>
                    <a:pt x="8568" y="11456"/>
                    <a:pt x="8551" y="11478"/>
                  </a:cubicBezTo>
                  <a:cubicBezTo>
                    <a:pt x="8536" y="11498"/>
                    <a:pt x="8530" y="11523"/>
                    <a:pt x="8534" y="11546"/>
                  </a:cubicBezTo>
                  <a:cubicBezTo>
                    <a:pt x="8536" y="11567"/>
                    <a:pt x="8549" y="11586"/>
                    <a:pt x="8565" y="11598"/>
                  </a:cubicBezTo>
                  <a:cubicBezTo>
                    <a:pt x="8544" y="11625"/>
                    <a:pt x="8525" y="11653"/>
                    <a:pt x="8505" y="11681"/>
                  </a:cubicBezTo>
                  <a:lnTo>
                    <a:pt x="8455" y="11649"/>
                  </a:lnTo>
                  <a:cubicBezTo>
                    <a:pt x="8471" y="11614"/>
                    <a:pt x="8480" y="11574"/>
                    <a:pt x="8489" y="11537"/>
                  </a:cubicBezTo>
                  <a:cubicBezTo>
                    <a:pt x="8497" y="11502"/>
                    <a:pt x="8505" y="11467"/>
                    <a:pt x="8517" y="11453"/>
                  </a:cubicBezTo>
                  <a:cubicBezTo>
                    <a:pt x="8545" y="11417"/>
                    <a:pt x="8584" y="11396"/>
                    <a:pt x="8626" y="11396"/>
                  </a:cubicBezTo>
                  <a:close/>
                  <a:moveTo>
                    <a:pt x="8250" y="11512"/>
                  </a:moveTo>
                  <a:lnTo>
                    <a:pt x="8267" y="11529"/>
                  </a:lnTo>
                  <a:lnTo>
                    <a:pt x="8067" y="11729"/>
                  </a:lnTo>
                  <a:lnTo>
                    <a:pt x="8067" y="11695"/>
                  </a:lnTo>
                  <a:lnTo>
                    <a:pt x="8250" y="11512"/>
                  </a:lnTo>
                  <a:close/>
                  <a:moveTo>
                    <a:pt x="8331" y="11532"/>
                  </a:moveTo>
                  <a:lnTo>
                    <a:pt x="8339" y="11539"/>
                  </a:lnTo>
                  <a:lnTo>
                    <a:pt x="8067" y="11809"/>
                  </a:lnTo>
                  <a:lnTo>
                    <a:pt x="8067" y="11796"/>
                  </a:lnTo>
                  <a:lnTo>
                    <a:pt x="8331" y="11532"/>
                  </a:lnTo>
                  <a:close/>
                  <a:moveTo>
                    <a:pt x="15350" y="11534"/>
                  </a:moveTo>
                  <a:cubicBezTo>
                    <a:pt x="15358" y="11534"/>
                    <a:pt x="15366" y="11535"/>
                    <a:pt x="15374" y="11536"/>
                  </a:cubicBezTo>
                  <a:cubicBezTo>
                    <a:pt x="15407" y="11544"/>
                    <a:pt x="15435" y="11563"/>
                    <a:pt x="15454" y="11591"/>
                  </a:cubicBezTo>
                  <a:cubicBezTo>
                    <a:pt x="15474" y="11623"/>
                    <a:pt x="15483" y="11660"/>
                    <a:pt x="15474" y="11695"/>
                  </a:cubicBezTo>
                  <a:cubicBezTo>
                    <a:pt x="15472" y="11711"/>
                    <a:pt x="15453" y="11736"/>
                    <a:pt x="15436" y="11761"/>
                  </a:cubicBezTo>
                  <a:cubicBezTo>
                    <a:pt x="15414" y="11792"/>
                    <a:pt x="15389" y="11829"/>
                    <a:pt x="15375" y="11866"/>
                  </a:cubicBezTo>
                  <a:lnTo>
                    <a:pt x="15245" y="11840"/>
                  </a:lnTo>
                  <a:cubicBezTo>
                    <a:pt x="15247" y="11801"/>
                    <a:pt x="15238" y="11757"/>
                    <a:pt x="15231" y="11719"/>
                  </a:cubicBezTo>
                  <a:cubicBezTo>
                    <a:pt x="15224" y="11689"/>
                    <a:pt x="15217" y="11658"/>
                    <a:pt x="15221" y="11644"/>
                  </a:cubicBezTo>
                  <a:cubicBezTo>
                    <a:pt x="15234" y="11580"/>
                    <a:pt x="15289" y="11534"/>
                    <a:pt x="15350" y="11534"/>
                  </a:cubicBezTo>
                  <a:close/>
                  <a:moveTo>
                    <a:pt x="8392" y="11872"/>
                  </a:moveTo>
                  <a:cubicBezTo>
                    <a:pt x="8389" y="11878"/>
                    <a:pt x="8385" y="11883"/>
                    <a:pt x="8382" y="11891"/>
                  </a:cubicBezTo>
                  <a:cubicBezTo>
                    <a:pt x="8381" y="11886"/>
                    <a:pt x="8380" y="11883"/>
                    <a:pt x="8382" y="11880"/>
                  </a:cubicBezTo>
                  <a:cubicBezTo>
                    <a:pt x="8383" y="11876"/>
                    <a:pt x="8387" y="11873"/>
                    <a:pt x="8392" y="11872"/>
                  </a:cubicBezTo>
                  <a:close/>
                  <a:moveTo>
                    <a:pt x="8340" y="11602"/>
                  </a:moveTo>
                  <a:lnTo>
                    <a:pt x="8352" y="11613"/>
                  </a:lnTo>
                  <a:lnTo>
                    <a:pt x="8067" y="11898"/>
                  </a:lnTo>
                  <a:lnTo>
                    <a:pt x="8067" y="11875"/>
                  </a:lnTo>
                  <a:lnTo>
                    <a:pt x="8340" y="11602"/>
                  </a:lnTo>
                  <a:close/>
                  <a:moveTo>
                    <a:pt x="8414" y="11617"/>
                  </a:moveTo>
                  <a:lnTo>
                    <a:pt x="8418" y="11622"/>
                  </a:lnTo>
                  <a:cubicBezTo>
                    <a:pt x="8417" y="11625"/>
                    <a:pt x="8414" y="11629"/>
                    <a:pt x="8411" y="11634"/>
                  </a:cubicBezTo>
                  <a:lnTo>
                    <a:pt x="8302" y="11744"/>
                  </a:lnTo>
                  <a:cubicBezTo>
                    <a:pt x="8278" y="11763"/>
                    <a:pt x="8259" y="11781"/>
                    <a:pt x="8246" y="11799"/>
                  </a:cubicBezTo>
                  <a:lnTo>
                    <a:pt x="8067" y="11978"/>
                  </a:lnTo>
                  <a:lnTo>
                    <a:pt x="8067" y="11964"/>
                  </a:lnTo>
                  <a:lnTo>
                    <a:pt x="8414" y="11617"/>
                  </a:lnTo>
                  <a:close/>
                  <a:moveTo>
                    <a:pt x="8431" y="11687"/>
                  </a:moveTo>
                  <a:lnTo>
                    <a:pt x="8480" y="11718"/>
                  </a:lnTo>
                  <a:cubicBezTo>
                    <a:pt x="8461" y="11746"/>
                    <a:pt x="8444" y="11776"/>
                    <a:pt x="8428" y="11806"/>
                  </a:cubicBezTo>
                  <a:cubicBezTo>
                    <a:pt x="8418" y="11803"/>
                    <a:pt x="8408" y="11801"/>
                    <a:pt x="8398" y="11801"/>
                  </a:cubicBezTo>
                  <a:cubicBezTo>
                    <a:pt x="8366" y="11801"/>
                    <a:pt x="8335" y="11819"/>
                    <a:pt x="8320" y="11848"/>
                  </a:cubicBezTo>
                  <a:cubicBezTo>
                    <a:pt x="8309" y="11871"/>
                    <a:pt x="8307" y="11896"/>
                    <a:pt x="8315" y="11918"/>
                  </a:cubicBezTo>
                  <a:cubicBezTo>
                    <a:pt x="8322" y="11936"/>
                    <a:pt x="8335" y="11950"/>
                    <a:pt x="8351" y="11960"/>
                  </a:cubicBezTo>
                  <a:cubicBezTo>
                    <a:pt x="8344" y="11975"/>
                    <a:pt x="8338" y="11989"/>
                    <a:pt x="8333" y="12003"/>
                  </a:cubicBezTo>
                  <a:cubicBezTo>
                    <a:pt x="8306" y="11991"/>
                    <a:pt x="8285" y="11971"/>
                    <a:pt x="8275" y="11941"/>
                  </a:cubicBezTo>
                  <a:cubicBezTo>
                    <a:pt x="8260" y="11905"/>
                    <a:pt x="8262" y="11865"/>
                    <a:pt x="8281" y="11828"/>
                  </a:cubicBezTo>
                  <a:cubicBezTo>
                    <a:pt x="8288" y="11813"/>
                    <a:pt x="8318" y="11788"/>
                    <a:pt x="8346" y="11766"/>
                  </a:cubicBezTo>
                  <a:cubicBezTo>
                    <a:pt x="8376" y="11743"/>
                    <a:pt x="8408" y="11718"/>
                    <a:pt x="8431" y="11687"/>
                  </a:cubicBezTo>
                  <a:close/>
                  <a:moveTo>
                    <a:pt x="8219" y="11891"/>
                  </a:moveTo>
                  <a:cubicBezTo>
                    <a:pt x="8220" y="11898"/>
                    <a:pt x="8220" y="11906"/>
                    <a:pt x="8220" y="11913"/>
                  </a:cubicBezTo>
                  <a:lnTo>
                    <a:pt x="8067" y="12066"/>
                  </a:lnTo>
                  <a:lnTo>
                    <a:pt x="8067" y="12041"/>
                  </a:lnTo>
                  <a:lnTo>
                    <a:pt x="8219" y="11891"/>
                  </a:lnTo>
                  <a:close/>
                  <a:moveTo>
                    <a:pt x="8274" y="12023"/>
                  </a:moveTo>
                  <a:cubicBezTo>
                    <a:pt x="8286" y="12033"/>
                    <a:pt x="8299" y="12041"/>
                    <a:pt x="8314" y="12049"/>
                  </a:cubicBezTo>
                  <a:cubicBezTo>
                    <a:pt x="8309" y="12057"/>
                    <a:pt x="8308" y="12067"/>
                    <a:pt x="8304" y="12076"/>
                  </a:cubicBezTo>
                  <a:cubicBezTo>
                    <a:pt x="8289" y="12071"/>
                    <a:pt x="8275" y="12068"/>
                    <a:pt x="8258" y="12068"/>
                  </a:cubicBezTo>
                  <a:lnTo>
                    <a:pt x="8257" y="12068"/>
                  </a:lnTo>
                  <a:cubicBezTo>
                    <a:pt x="8260" y="12061"/>
                    <a:pt x="8265" y="12054"/>
                    <a:pt x="8267" y="12047"/>
                  </a:cubicBezTo>
                  <a:cubicBezTo>
                    <a:pt x="8270" y="12039"/>
                    <a:pt x="8271" y="12031"/>
                    <a:pt x="8274" y="12023"/>
                  </a:cubicBezTo>
                  <a:close/>
                  <a:moveTo>
                    <a:pt x="8234" y="11965"/>
                  </a:moveTo>
                  <a:cubicBezTo>
                    <a:pt x="8235" y="11970"/>
                    <a:pt x="8236" y="11972"/>
                    <a:pt x="8239" y="11975"/>
                  </a:cubicBezTo>
                  <a:lnTo>
                    <a:pt x="8068" y="12146"/>
                  </a:lnTo>
                  <a:lnTo>
                    <a:pt x="8068" y="12131"/>
                  </a:lnTo>
                  <a:lnTo>
                    <a:pt x="8234" y="11965"/>
                  </a:lnTo>
                  <a:close/>
                  <a:moveTo>
                    <a:pt x="15235" y="11885"/>
                  </a:moveTo>
                  <a:lnTo>
                    <a:pt x="15365" y="11912"/>
                  </a:lnTo>
                  <a:cubicBezTo>
                    <a:pt x="15362" y="11951"/>
                    <a:pt x="15370" y="11994"/>
                    <a:pt x="15378" y="12033"/>
                  </a:cubicBezTo>
                  <a:cubicBezTo>
                    <a:pt x="15386" y="12065"/>
                    <a:pt x="15393" y="12094"/>
                    <a:pt x="15389" y="12110"/>
                  </a:cubicBezTo>
                  <a:cubicBezTo>
                    <a:pt x="15376" y="12173"/>
                    <a:pt x="15320" y="12218"/>
                    <a:pt x="15260" y="12218"/>
                  </a:cubicBezTo>
                  <a:cubicBezTo>
                    <a:pt x="15251" y="12218"/>
                    <a:pt x="15243" y="12217"/>
                    <a:pt x="15235" y="12215"/>
                  </a:cubicBezTo>
                  <a:cubicBezTo>
                    <a:pt x="15201" y="12209"/>
                    <a:pt x="15174" y="12189"/>
                    <a:pt x="15154" y="12161"/>
                  </a:cubicBezTo>
                  <a:cubicBezTo>
                    <a:pt x="15134" y="12130"/>
                    <a:pt x="15127" y="12093"/>
                    <a:pt x="15136" y="12056"/>
                  </a:cubicBezTo>
                  <a:cubicBezTo>
                    <a:pt x="15138" y="12040"/>
                    <a:pt x="15157" y="12015"/>
                    <a:pt x="15174" y="11991"/>
                  </a:cubicBezTo>
                  <a:cubicBezTo>
                    <a:pt x="15196" y="11959"/>
                    <a:pt x="15221" y="11921"/>
                    <a:pt x="15235" y="11885"/>
                  </a:cubicBezTo>
                  <a:close/>
                  <a:moveTo>
                    <a:pt x="8099" y="12178"/>
                  </a:moveTo>
                  <a:lnTo>
                    <a:pt x="8099" y="12178"/>
                  </a:lnTo>
                  <a:cubicBezTo>
                    <a:pt x="8095" y="12187"/>
                    <a:pt x="8092" y="12196"/>
                    <a:pt x="8090" y="12205"/>
                  </a:cubicBezTo>
                  <a:cubicBezTo>
                    <a:pt x="8088" y="12208"/>
                    <a:pt x="8090" y="12210"/>
                    <a:pt x="8088" y="12213"/>
                  </a:cubicBezTo>
                  <a:lnTo>
                    <a:pt x="8067" y="12234"/>
                  </a:lnTo>
                  <a:lnTo>
                    <a:pt x="8067" y="12210"/>
                  </a:lnTo>
                  <a:lnTo>
                    <a:pt x="8099" y="12178"/>
                  </a:lnTo>
                  <a:close/>
                  <a:moveTo>
                    <a:pt x="8260" y="12234"/>
                  </a:moveTo>
                  <a:cubicBezTo>
                    <a:pt x="8256" y="12244"/>
                    <a:pt x="8255" y="12255"/>
                    <a:pt x="8251" y="12266"/>
                  </a:cubicBezTo>
                  <a:cubicBezTo>
                    <a:pt x="8249" y="12265"/>
                    <a:pt x="8246" y="12263"/>
                    <a:pt x="8245" y="12261"/>
                  </a:cubicBezTo>
                  <a:cubicBezTo>
                    <a:pt x="8243" y="12257"/>
                    <a:pt x="8243" y="12251"/>
                    <a:pt x="8244" y="12246"/>
                  </a:cubicBezTo>
                  <a:cubicBezTo>
                    <a:pt x="8245" y="12239"/>
                    <a:pt x="8251" y="12234"/>
                    <a:pt x="8260" y="12234"/>
                  </a:cubicBezTo>
                  <a:close/>
                  <a:moveTo>
                    <a:pt x="15173" y="12240"/>
                  </a:moveTo>
                  <a:cubicBezTo>
                    <a:pt x="15188" y="12250"/>
                    <a:pt x="15206" y="12257"/>
                    <a:pt x="15225" y="12261"/>
                  </a:cubicBezTo>
                  <a:cubicBezTo>
                    <a:pt x="15237" y="12263"/>
                    <a:pt x="15249" y="12265"/>
                    <a:pt x="15259" y="12265"/>
                  </a:cubicBezTo>
                  <a:cubicBezTo>
                    <a:pt x="15268" y="12265"/>
                    <a:pt x="15274" y="12263"/>
                    <a:pt x="15282" y="12262"/>
                  </a:cubicBezTo>
                  <a:lnTo>
                    <a:pt x="15282" y="12262"/>
                  </a:lnTo>
                  <a:cubicBezTo>
                    <a:pt x="15280" y="12270"/>
                    <a:pt x="15277" y="12277"/>
                    <a:pt x="15275" y="12284"/>
                  </a:cubicBezTo>
                  <a:cubicBezTo>
                    <a:pt x="15274" y="12292"/>
                    <a:pt x="15274" y="12300"/>
                    <a:pt x="15273" y="12308"/>
                  </a:cubicBezTo>
                  <a:cubicBezTo>
                    <a:pt x="15257" y="12299"/>
                    <a:pt x="15238" y="12291"/>
                    <a:pt x="15220" y="12287"/>
                  </a:cubicBezTo>
                  <a:cubicBezTo>
                    <a:pt x="15208" y="12284"/>
                    <a:pt x="15196" y="12283"/>
                    <a:pt x="15185" y="12283"/>
                  </a:cubicBezTo>
                  <a:cubicBezTo>
                    <a:pt x="15178" y="12283"/>
                    <a:pt x="15170" y="12284"/>
                    <a:pt x="15163" y="12286"/>
                  </a:cubicBezTo>
                  <a:cubicBezTo>
                    <a:pt x="15165" y="12278"/>
                    <a:pt x="15168" y="12271"/>
                    <a:pt x="15169" y="12263"/>
                  </a:cubicBezTo>
                  <a:cubicBezTo>
                    <a:pt x="15170" y="12255"/>
                    <a:pt x="15170" y="12247"/>
                    <a:pt x="15173" y="12240"/>
                  </a:cubicBezTo>
                  <a:close/>
                  <a:moveTo>
                    <a:pt x="8090" y="12277"/>
                  </a:moveTo>
                  <a:cubicBezTo>
                    <a:pt x="8090" y="12281"/>
                    <a:pt x="8091" y="12284"/>
                    <a:pt x="8091" y="12289"/>
                  </a:cubicBezTo>
                  <a:lnTo>
                    <a:pt x="8067" y="12313"/>
                  </a:lnTo>
                  <a:lnTo>
                    <a:pt x="8067" y="12299"/>
                  </a:lnTo>
                  <a:lnTo>
                    <a:pt x="8090" y="12277"/>
                  </a:lnTo>
                  <a:close/>
                  <a:moveTo>
                    <a:pt x="5415" y="8445"/>
                  </a:moveTo>
                  <a:lnTo>
                    <a:pt x="5415" y="8448"/>
                  </a:lnTo>
                  <a:lnTo>
                    <a:pt x="5415" y="8628"/>
                  </a:lnTo>
                  <a:lnTo>
                    <a:pt x="5588" y="8628"/>
                  </a:lnTo>
                  <a:lnTo>
                    <a:pt x="5588" y="8714"/>
                  </a:lnTo>
                  <a:lnTo>
                    <a:pt x="5415" y="8714"/>
                  </a:lnTo>
                  <a:lnTo>
                    <a:pt x="5415" y="8893"/>
                  </a:lnTo>
                  <a:lnTo>
                    <a:pt x="5415" y="8901"/>
                  </a:lnTo>
                  <a:lnTo>
                    <a:pt x="5413" y="8901"/>
                  </a:lnTo>
                  <a:lnTo>
                    <a:pt x="5418" y="8927"/>
                  </a:lnTo>
                  <a:lnTo>
                    <a:pt x="5418" y="8928"/>
                  </a:lnTo>
                  <a:cubicBezTo>
                    <a:pt x="5418" y="8930"/>
                    <a:pt x="5419" y="8934"/>
                    <a:pt x="5420" y="8936"/>
                  </a:cubicBezTo>
                  <a:lnTo>
                    <a:pt x="5420" y="8938"/>
                  </a:lnTo>
                  <a:cubicBezTo>
                    <a:pt x="5422" y="8941"/>
                    <a:pt x="5423" y="8945"/>
                    <a:pt x="5424" y="8948"/>
                  </a:cubicBezTo>
                  <a:cubicBezTo>
                    <a:pt x="5425" y="8950"/>
                    <a:pt x="5425" y="8954"/>
                    <a:pt x="5427" y="8956"/>
                  </a:cubicBezTo>
                  <a:cubicBezTo>
                    <a:pt x="5429" y="8962"/>
                    <a:pt x="5432" y="8967"/>
                    <a:pt x="5436" y="8973"/>
                  </a:cubicBezTo>
                  <a:cubicBezTo>
                    <a:pt x="5438" y="8977"/>
                    <a:pt x="5440" y="8980"/>
                    <a:pt x="5441" y="8983"/>
                  </a:cubicBezTo>
                  <a:cubicBezTo>
                    <a:pt x="5444" y="8988"/>
                    <a:pt x="5448" y="8994"/>
                    <a:pt x="5452" y="8998"/>
                  </a:cubicBezTo>
                  <a:cubicBezTo>
                    <a:pt x="5455" y="9001"/>
                    <a:pt x="5457" y="9004"/>
                    <a:pt x="5460" y="9007"/>
                  </a:cubicBezTo>
                  <a:cubicBezTo>
                    <a:pt x="5463" y="9012"/>
                    <a:pt x="5467" y="9015"/>
                    <a:pt x="5473" y="9019"/>
                  </a:cubicBezTo>
                  <a:cubicBezTo>
                    <a:pt x="5476" y="9022"/>
                    <a:pt x="5480" y="9024"/>
                    <a:pt x="5483" y="9027"/>
                  </a:cubicBezTo>
                  <a:cubicBezTo>
                    <a:pt x="5487" y="9031"/>
                    <a:pt x="5493" y="9034"/>
                    <a:pt x="5498" y="9036"/>
                  </a:cubicBezTo>
                  <a:cubicBezTo>
                    <a:pt x="5502" y="9039"/>
                    <a:pt x="5506" y="9041"/>
                    <a:pt x="5511" y="9043"/>
                  </a:cubicBezTo>
                  <a:cubicBezTo>
                    <a:pt x="5516" y="9045"/>
                    <a:pt x="5520" y="9049"/>
                    <a:pt x="5525" y="9050"/>
                  </a:cubicBezTo>
                  <a:cubicBezTo>
                    <a:pt x="5531" y="9052"/>
                    <a:pt x="5537" y="9054"/>
                    <a:pt x="5542" y="9055"/>
                  </a:cubicBezTo>
                  <a:lnTo>
                    <a:pt x="5555" y="9059"/>
                  </a:lnTo>
                  <a:cubicBezTo>
                    <a:pt x="5565" y="9061"/>
                    <a:pt x="5576" y="9061"/>
                    <a:pt x="5587" y="9061"/>
                  </a:cubicBezTo>
                  <a:lnTo>
                    <a:pt x="5708" y="9061"/>
                  </a:lnTo>
                  <a:lnTo>
                    <a:pt x="5708" y="9149"/>
                  </a:lnTo>
                  <a:cubicBezTo>
                    <a:pt x="5103" y="9238"/>
                    <a:pt x="4637" y="9758"/>
                    <a:pt x="4637" y="10389"/>
                  </a:cubicBezTo>
                  <a:cubicBezTo>
                    <a:pt x="4637" y="11017"/>
                    <a:pt x="5103" y="11538"/>
                    <a:pt x="5708" y="11629"/>
                  </a:cubicBezTo>
                  <a:lnTo>
                    <a:pt x="5708" y="12384"/>
                  </a:lnTo>
                  <a:cubicBezTo>
                    <a:pt x="4689" y="12291"/>
                    <a:pt x="3889" y="11432"/>
                    <a:pt x="3889" y="10389"/>
                  </a:cubicBezTo>
                  <a:cubicBezTo>
                    <a:pt x="3888" y="9451"/>
                    <a:pt x="4539" y="8660"/>
                    <a:pt x="5415" y="8445"/>
                  </a:cubicBezTo>
                  <a:close/>
                  <a:moveTo>
                    <a:pt x="8102" y="12345"/>
                  </a:moveTo>
                  <a:cubicBezTo>
                    <a:pt x="8103" y="12351"/>
                    <a:pt x="8104" y="12358"/>
                    <a:pt x="8104" y="12366"/>
                  </a:cubicBezTo>
                  <a:lnTo>
                    <a:pt x="8067" y="12403"/>
                  </a:lnTo>
                  <a:lnTo>
                    <a:pt x="8067" y="12379"/>
                  </a:lnTo>
                  <a:lnTo>
                    <a:pt x="8102" y="12345"/>
                  </a:lnTo>
                  <a:close/>
                  <a:moveTo>
                    <a:pt x="8260" y="12114"/>
                  </a:moveTo>
                  <a:cubicBezTo>
                    <a:pt x="8271" y="12114"/>
                    <a:pt x="8282" y="12116"/>
                    <a:pt x="8293" y="12119"/>
                  </a:cubicBezTo>
                  <a:cubicBezTo>
                    <a:pt x="8287" y="12135"/>
                    <a:pt x="8283" y="12150"/>
                    <a:pt x="8278" y="12166"/>
                  </a:cubicBezTo>
                  <a:cubicBezTo>
                    <a:pt x="8271" y="12164"/>
                    <a:pt x="8265" y="12164"/>
                    <a:pt x="8259" y="12164"/>
                  </a:cubicBezTo>
                  <a:cubicBezTo>
                    <a:pt x="8221" y="12164"/>
                    <a:pt x="8186" y="12189"/>
                    <a:pt x="8177" y="12228"/>
                  </a:cubicBezTo>
                  <a:cubicBezTo>
                    <a:pt x="8170" y="12251"/>
                    <a:pt x="8173" y="12277"/>
                    <a:pt x="8186" y="12298"/>
                  </a:cubicBezTo>
                  <a:cubicBezTo>
                    <a:pt x="8198" y="12317"/>
                    <a:pt x="8217" y="12330"/>
                    <a:pt x="8239" y="12336"/>
                  </a:cubicBezTo>
                  <a:cubicBezTo>
                    <a:pt x="8238" y="12346"/>
                    <a:pt x="8234" y="12357"/>
                    <a:pt x="8232" y="12368"/>
                  </a:cubicBezTo>
                  <a:cubicBezTo>
                    <a:pt x="8228" y="12391"/>
                    <a:pt x="8228" y="12414"/>
                    <a:pt x="8225" y="12435"/>
                  </a:cubicBezTo>
                  <a:lnTo>
                    <a:pt x="8222" y="12435"/>
                  </a:lnTo>
                  <a:lnTo>
                    <a:pt x="8155" y="12425"/>
                  </a:lnTo>
                  <a:cubicBezTo>
                    <a:pt x="8157" y="12388"/>
                    <a:pt x="8149" y="12348"/>
                    <a:pt x="8143" y="12311"/>
                  </a:cubicBezTo>
                  <a:cubicBezTo>
                    <a:pt x="8135" y="12274"/>
                    <a:pt x="8129" y="12236"/>
                    <a:pt x="8134" y="12216"/>
                  </a:cubicBezTo>
                  <a:cubicBezTo>
                    <a:pt x="8151" y="12157"/>
                    <a:pt x="8205" y="12114"/>
                    <a:pt x="8260" y="12114"/>
                  </a:cubicBezTo>
                  <a:close/>
                  <a:moveTo>
                    <a:pt x="8108" y="12426"/>
                  </a:moveTo>
                  <a:cubicBezTo>
                    <a:pt x="8108" y="12432"/>
                    <a:pt x="8109" y="12437"/>
                    <a:pt x="8108" y="12441"/>
                  </a:cubicBezTo>
                  <a:lnTo>
                    <a:pt x="8068" y="12481"/>
                  </a:lnTo>
                  <a:lnTo>
                    <a:pt x="8068" y="12466"/>
                  </a:lnTo>
                  <a:lnTo>
                    <a:pt x="8108" y="12426"/>
                  </a:lnTo>
                  <a:close/>
                  <a:moveTo>
                    <a:pt x="5487" y="8311"/>
                  </a:moveTo>
                  <a:cubicBezTo>
                    <a:pt x="5486" y="8312"/>
                    <a:pt x="5484" y="8313"/>
                    <a:pt x="5483" y="8313"/>
                  </a:cubicBezTo>
                  <a:cubicBezTo>
                    <a:pt x="5481" y="8317"/>
                    <a:pt x="5477" y="8319"/>
                    <a:pt x="5475" y="8322"/>
                  </a:cubicBezTo>
                  <a:cubicBezTo>
                    <a:pt x="5470" y="8326"/>
                    <a:pt x="5465" y="8329"/>
                    <a:pt x="5461" y="8335"/>
                  </a:cubicBezTo>
                  <a:cubicBezTo>
                    <a:pt x="5458" y="8338"/>
                    <a:pt x="5457" y="8340"/>
                    <a:pt x="5455" y="8343"/>
                  </a:cubicBezTo>
                  <a:lnTo>
                    <a:pt x="5443" y="8359"/>
                  </a:lnTo>
                  <a:cubicBezTo>
                    <a:pt x="5441" y="8361"/>
                    <a:pt x="5440" y="8364"/>
                    <a:pt x="5438" y="8368"/>
                  </a:cubicBezTo>
                  <a:cubicBezTo>
                    <a:pt x="5434" y="8375"/>
                    <a:pt x="5430" y="8380"/>
                    <a:pt x="5428" y="8386"/>
                  </a:cubicBezTo>
                  <a:cubicBezTo>
                    <a:pt x="5427" y="8389"/>
                    <a:pt x="5427" y="8392"/>
                    <a:pt x="5425" y="8395"/>
                  </a:cubicBezTo>
                  <a:cubicBezTo>
                    <a:pt x="5425" y="8396"/>
                    <a:pt x="5425" y="8396"/>
                    <a:pt x="5424" y="8397"/>
                  </a:cubicBezTo>
                  <a:cubicBezTo>
                    <a:pt x="4518" y="8609"/>
                    <a:pt x="3841" y="9423"/>
                    <a:pt x="3841" y="10393"/>
                  </a:cubicBezTo>
                  <a:cubicBezTo>
                    <a:pt x="3841" y="11460"/>
                    <a:pt x="4662" y="12340"/>
                    <a:pt x="5706" y="12435"/>
                  </a:cubicBezTo>
                  <a:lnTo>
                    <a:pt x="5706" y="12505"/>
                  </a:lnTo>
                  <a:cubicBezTo>
                    <a:pt x="4623" y="12410"/>
                    <a:pt x="3771" y="11500"/>
                    <a:pt x="3771" y="10393"/>
                  </a:cubicBezTo>
                  <a:cubicBezTo>
                    <a:pt x="3771" y="9362"/>
                    <a:pt x="4511" y="8501"/>
                    <a:pt x="5487" y="8311"/>
                  </a:cubicBezTo>
                  <a:close/>
                  <a:moveTo>
                    <a:pt x="8070" y="12544"/>
                  </a:moveTo>
                  <a:cubicBezTo>
                    <a:pt x="8068" y="12545"/>
                    <a:pt x="8068" y="12547"/>
                    <a:pt x="8067" y="12548"/>
                  </a:cubicBezTo>
                  <a:lnTo>
                    <a:pt x="8067" y="12545"/>
                  </a:lnTo>
                  <a:lnTo>
                    <a:pt x="8070" y="12544"/>
                  </a:lnTo>
                  <a:close/>
                  <a:moveTo>
                    <a:pt x="3929" y="11308"/>
                  </a:moveTo>
                  <a:cubicBezTo>
                    <a:pt x="4144" y="11767"/>
                    <a:pt x="4516" y="12139"/>
                    <a:pt x="4976" y="12356"/>
                  </a:cubicBezTo>
                  <a:lnTo>
                    <a:pt x="4708" y="12624"/>
                  </a:lnTo>
                  <a:lnTo>
                    <a:pt x="3662" y="11576"/>
                  </a:lnTo>
                  <a:lnTo>
                    <a:pt x="3929" y="11308"/>
                  </a:lnTo>
                  <a:close/>
                  <a:moveTo>
                    <a:pt x="15186" y="12328"/>
                  </a:moveTo>
                  <a:cubicBezTo>
                    <a:pt x="15194" y="12328"/>
                    <a:pt x="15202" y="12329"/>
                    <a:pt x="15211" y="12330"/>
                  </a:cubicBezTo>
                  <a:cubicBezTo>
                    <a:pt x="15245" y="12337"/>
                    <a:pt x="15274" y="12358"/>
                    <a:pt x="15293" y="12387"/>
                  </a:cubicBezTo>
                  <a:cubicBezTo>
                    <a:pt x="15311" y="12418"/>
                    <a:pt x="15317" y="12455"/>
                    <a:pt x="15310" y="12490"/>
                  </a:cubicBezTo>
                  <a:cubicBezTo>
                    <a:pt x="15307" y="12505"/>
                    <a:pt x="15289" y="12531"/>
                    <a:pt x="15272" y="12556"/>
                  </a:cubicBezTo>
                  <a:cubicBezTo>
                    <a:pt x="15249" y="12589"/>
                    <a:pt x="15224" y="12625"/>
                    <a:pt x="15211" y="12661"/>
                  </a:cubicBezTo>
                  <a:lnTo>
                    <a:pt x="15080" y="12635"/>
                  </a:lnTo>
                  <a:cubicBezTo>
                    <a:pt x="15083" y="12595"/>
                    <a:pt x="15073" y="12552"/>
                    <a:pt x="15066" y="12514"/>
                  </a:cubicBezTo>
                  <a:cubicBezTo>
                    <a:pt x="15059" y="12483"/>
                    <a:pt x="15052" y="12453"/>
                    <a:pt x="15057" y="12437"/>
                  </a:cubicBezTo>
                  <a:cubicBezTo>
                    <a:pt x="15070" y="12375"/>
                    <a:pt x="15125" y="12328"/>
                    <a:pt x="15186" y="12328"/>
                  </a:cubicBezTo>
                  <a:close/>
                  <a:moveTo>
                    <a:pt x="8201" y="12650"/>
                  </a:moveTo>
                  <a:cubicBezTo>
                    <a:pt x="8204" y="12650"/>
                    <a:pt x="8209" y="12652"/>
                    <a:pt x="8212" y="12655"/>
                  </a:cubicBezTo>
                  <a:lnTo>
                    <a:pt x="8212" y="12678"/>
                  </a:lnTo>
                  <a:cubicBezTo>
                    <a:pt x="8209" y="12683"/>
                    <a:pt x="8206" y="12684"/>
                    <a:pt x="8201" y="12684"/>
                  </a:cubicBezTo>
                  <a:cubicBezTo>
                    <a:pt x="8200" y="12684"/>
                    <a:pt x="8199" y="12684"/>
                    <a:pt x="8199" y="12684"/>
                  </a:cubicBezTo>
                  <a:cubicBezTo>
                    <a:pt x="8196" y="12684"/>
                    <a:pt x="8193" y="12682"/>
                    <a:pt x="8190" y="12679"/>
                  </a:cubicBezTo>
                  <a:cubicBezTo>
                    <a:pt x="8186" y="12676"/>
                    <a:pt x="8185" y="12672"/>
                    <a:pt x="8185" y="12667"/>
                  </a:cubicBezTo>
                  <a:cubicBezTo>
                    <a:pt x="8185" y="12657"/>
                    <a:pt x="8191" y="12650"/>
                    <a:pt x="8201" y="12650"/>
                  </a:cubicBezTo>
                  <a:close/>
                  <a:moveTo>
                    <a:pt x="3532" y="11512"/>
                  </a:moveTo>
                  <a:lnTo>
                    <a:pt x="4773" y="12752"/>
                  </a:lnTo>
                  <a:lnTo>
                    <a:pt x="4756" y="12769"/>
                  </a:lnTo>
                  <a:lnTo>
                    <a:pt x="3515" y="11529"/>
                  </a:lnTo>
                  <a:lnTo>
                    <a:pt x="3532" y="11512"/>
                  </a:lnTo>
                  <a:close/>
                  <a:moveTo>
                    <a:pt x="8149" y="12471"/>
                  </a:moveTo>
                  <a:lnTo>
                    <a:pt x="8220" y="12479"/>
                  </a:lnTo>
                  <a:cubicBezTo>
                    <a:pt x="8218" y="12514"/>
                    <a:pt x="8215" y="12547"/>
                    <a:pt x="8213" y="12581"/>
                  </a:cubicBezTo>
                  <a:cubicBezTo>
                    <a:pt x="8209" y="12579"/>
                    <a:pt x="8205" y="12578"/>
                    <a:pt x="8200" y="12578"/>
                  </a:cubicBezTo>
                  <a:cubicBezTo>
                    <a:pt x="8154" y="12578"/>
                    <a:pt x="8116" y="12618"/>
                    <a:pt x="8116" y="12666"/>
                  </a:cubicBezTo>
                  <a:cubicBezTo>
                    <a:pt x="8116" y="12690"/>
                    <a:pt x="8124" y="12713"/>
                    <a:pt x="8141" y="12730"/>
                  </a:cubicBezTo>
                  <a:cubicBezTo>
                    <a:pt x="8157" y="12746"/>
                    <a:pt x="8178" y="12755"/>
                    <a:pt x="8200" y="12755"/>
                  </a:cubicBezTo>
                  <a:lnTo>
                    <a:pt x="8203" y="12755"/>
                  </a:lnTo>
                  <a:cubicBezTo>
                    <a:pt x="8208" y="12755"/>
                    <a:pt x="8213" y="12752"/>
                    <a:pt x="8219" y="12751"/>
                  </a:cubicBezTo>
                  <a:cubicBezTo>
                    <a:pt x="8220" y="12767"/>
                    <a:pt x="8222" y="12782"/>
                    <a:pt x="8223" y="12795"/>
                  </a:cubicBezTo>
                  <a:cubicBezTo>
                    <a:pt x="8217" y="12798"/>
                    <a:pt x="8211" y="12800"/>
                    <a:pt x="8204" y="12801"/>
                  </a:cubicBezTo>
                  <a:cubicBezTo>
                    <a:pt x="8200" y="12801"/>
                    <a:pt x="8197" y="12801"/>
                    <a:pt x="8193" y="12801"/>
                  </a:cubicBezTo>
                  <a:cubicBezTo>
                    <a:pt x="8163" y="12801"/>
                    <a:pt x="8135" y="12789"/>
                    <a:pt x="8112" y="12766"/>
                  </a:cubicBezTo>
                  <a:cubicBezTo>
                    <a:pt x="8086" y="12740"/>
                    <a:pt x="8072" y="12703"/>
                    <a:pt x="8072" y="12663"/>
                  </a:cubicBezTo>
                  <a:cubicBezTo>
                    <a:pt x="8072" y="12645"/>
                    <a:pt x="8090" y="12609"/>
                    <a:pt x="8106" y="12576"/>
                  </a:cubicBezTo>
                  <a:cubicBezTo>
                    <a:pt x="8122" y="12542"/>
                    <a:pt x="8140" y="12505"/>
                    <a:pt x="8149" y="12471"/>
                  </a:cubicBezTo>
                  <a:close/>
                  <a:moveTo>
                    <a:pt x="5151" y="12429"/>
                  </a:moveTo>
                  <a:cubicBezTo>
                    <a:pt x="5326" y="12493"/>
                    <a:pt x="5513" y="12535"/>
                    <a:pt x="5707" y="12551"/>
                  </a:cubicBezTo>
                  <a:lnTo>
                    <a:pt x="5707" y="12808"/>
                  </a:lnTo>
                  <a:lnTo>
                    <a:pt x="5151" y="12808"/>
                  </a:lnTo>
                  <a:lnTo>
                    <a:pt x="5151" y="12429"/>
                  </a:lnTo>
                  <a:close/>
                  <a:moveTo>
                    <a:pt x="8076" y="12795"/>
                  </a:moveTo>
                  <a:lnTo>
                    <a:pt x="8080" y="12799"/>
                  </a:lnTo>
                  <a:cubicBezTo>
                    <a:pt x="8081" y="12800"/>
                    <a:pt x="8082" y="12801"/>
                    <a:pt x="8085" y="12803"/>
                  </a:cubicBezTo>
                  <a:lnTo>
                    <a:pt x="8068" y="12819"/>
                  </a:lnTo>
                  <a:lnTo>
                    <a:pt x="8068" y="12804"/>
                  </a:lnTo>
                  <a:lnTo>
                    <a:pt x="8076" y="12795"/>
                  </a:lnTo>
                  <a:close/>
                  <a:moveTo>
                    <a:pt x="3452" y="11532"/>
                  </a:moveTo>
                  <a:lnTo>
                    <a:pt x="4753" y="12832"/>
                  </a:lnTo>
                  <a:lnTo>
                    <a:pt x="4745" y="12841"/>
                  </a:lnTo>
                  <a:lnTo>
                    <a:pt x="3445" y="11539"/>
                  </a:lnTo>
                  <a:lnTo>
                    <a:pt x="3452" y="11532"/>
                  </a:lnTo>
                  <a:close/>
                  <a:moveTo>
                    <a:pt x="3443" y="11602"/>
                  </a:moveTo>
                  <a:lnTo>
                    <a:pt x="4684" y="12842"/>
                  </a:lnTo>
                  <a:lnTo>
                    <a:pt x="4671" y="12853"/>
                  </a:lnTo>
                  <a:lnTo>
                    <a:pt x="3431" y="11613"/>
                  </a:lnTo>
                  <a:lnTo>
                    <a:pt x="3443" y="11602"/>
                  </a:lnTo>
                  <a:close/>
                  <a:moveTo>
                    <a:pt x="5707" y="12852"/>
                  </a:moveTo>
                  <a:lnTo>
                    <a:pt x="5707" y="12878"/>
                  </a:lnTo>
                  <a:lnTo>
                    <a:pt x="5014" y="12878"/>
                  </a:lnTo>
                  <a:lnTo>
                    <a:pt x="5014" y="12852"/>
                  </a:lnTo>
                  <a:close/>
                  <a:moveTo>
                    <a:pt x="8151" y="12842"/>
                  </a:moveTo>
                  <a:lnTo>
                    <a:pt x="8151" y="12842"/>
                  </a:lnTo>
                  <a:cubicBezTo>
                    <a:pt x="8166" y="12846"/>
                    <a:pt x="8180" y="12848"/>
                    <a:pt x="8196" y="12848"/>
                  </a:cubicBezTo>
                  <a:lnTo>
                    <a:pt x="8209" y="12848"/>
                  </a:lnTo>
                  <a:cubicBezTo>
                    <a:pt x="8217" y="12848"/>
                    <a:pt x="8222" y="12846"/>
                    <a:pt x="8228" y="12845"/>
                  </a:cubicBezTo>
                  <a:cubicBezTo>
                    <a:pt x="8229" y="12856"/>
                    <a:pt x="8230" y="12864"/>
                    <a:pt x="8231" y="12873"/>
                  </a:cubicBezTo>
                  <a:lnTo>
                    <a:pt x="8212" y="12873"/>
                  </a:lnTo>
                  <a:cubicBezTo>
                    <a:pt x="8192" y="12874"/>
                    <a:pt x="8173" y="12882"/>
                    <a:pt x="8157" y="12889"/>
                  </a:cubicBezTo>
                  <a:cubicBezTo>
                    <a:pt x="8155" y="12883"/>
                    <a:pt x="8155" y="12873"/>
                    <a:pt x="8155" y="12866"/>
                  </a:cubicBezTo>
                  <a:lnTo>
                    <a:pt x="8151" y="12842"/>
                  </a:lnTo>
                  <a:close/>
                  <a:moveTo>
                    <a:pt x="8104" y="12846"/>
                  </a:moveTo>
                  <a:cubicBezTo>
                    <a:pt x="8106" y="12852"/>
                    <a:pt x="8108" y="12859"/>
                    <a:pt x="8108" y="12866"/>
                  </a:cubicBezTo>
                  <a:lnTo>
                    <a:pt x="8067" y="12906"/>
                  </a:lnTo>
                  <a:lnTo>
                    <a:pt x="8067" y="12883"/>
                  </a:lnTo>
                  <a:lnTo>
                    <a:pt x="8104" y="12846"/>
                  </a:lnTo>
                  <a:close/>
                  <a:moveTo>
                    <a:pt x="3368" y="11616"/>
                  </a:moveTo>
                  <a:lnTo>
                    <a:pt x="4669" y="12917"/>
                  </a:lnTo>
                  <a:lnTo>
                    <a:pt x="4661" y="12925"/>
                  </a:lnTo>
                  <a:lnTo>
                    <a:pt x="3360" y="11624"/>
                  </a:lnTo>
                  <a:lnTo>
                    <a:pt x="3368" y="11616"/>
                  </a:lnTo>
                  <a:close/>
                  <a:moveTo>
                    <a:pt x="5705" y="12924"/>
                  </a:moveTo>
                  <a:lnTo>
                    <a:pt x="5705" y="12935"/>
                  </a:lnTo>
                  <a:lnTo>
                    <a:pt x="4970" y="12935"/>
                  </a:lnTo>
                  <a:lnTo>
                    <a:pt x="4970" y="12924"/>
                  </a:lnTo>
                  <a:close/>
                  <a:moveTo>
                    <a:pt x="3358" y="11686"/>
                  </a:moveTo>
                  <a:lnTo>
                    <a:pt x="4599" y="12926"/>
                  </a:lnTo>
                  <a:lnTo>
                    <a:pt x="4587" y="12938"/>
                  </a:lnTo>
                  <a:lnTo>
                    <a:pt x="3347" y="11698"/>
                  </a:lnTo>
                  <a:lnTo>
                    <a:pt x="3358" y="11686"/>
                  </a:lnTo>
                  <a:close/>
                  <a:moveTo>
                    <a:pt x="8093" y="12946"/>
                  </a:moveTo>
                  <a:cubicBezTo>
                    <a:pt x="8087" y="12957"/>
                    <a:pt x="8082" y="12967"/>
                    <a:pt x="8076" y="12978"/>
                  </a:cubicBezTo>
                  <a:lnTo>
                    <a:pt x="8067" y="12987"/>
                  </a:lnTo>
                  <a:lnTo>
                    <a:pt x="8067" y="12973"/>
                  </a:lnTo>
                  <a:lnTo>
                    <a:pt x="8093" y="12946"/>
                  </a:lnTo>
                  <a:close/>
                  <a:moveTo>
                    <a:pt x="5705" y="12979"/>
                  </a:moveTo>
                  <a:lnTo>
                    <a:pt x="5705" y="12996"/>
                  </a:lnTo>
                  <a:lnTo>
                    <a:pt x="5013" y="12996"/>
                  </a:lnTo>
                  <a:lnTo>
                    <a:pt x="5013" y="12979"/>
                  </a:lnTo>
                  <a:close/>
                  <a:moveTo>
                    <a:pt x="3283" y="11699"/>
                  </a:moveTo>
                  <a:lnTo>
                    <a:pt x="4585" y="13000"/>
                  </a:lnTo>
                  <a:lnTo>
                    <a:pt x="4576" y="13008"/>
                  </a:lnTo>
                  <a:lnTo>
                    <a:pt x="3275" y="11707"/>
                  </a:lnTo>
                  <a:lnTo>
                    <a:pt x="3283" y="11699"/>
                  </a:lnTo>
                  <a:close/>
                  <a:moveTo>
                    <a:pt x="15072" y="12678"/>
                  </a:moveTo>
                  <a:lnTo>
                    <a:pt x="15099" y="12684"/>
                  </a:lnTo>
                  <a:lnTo>
                    <a:pt x="15202" y="12705"/>
                  </a:lnTo>
                  <a:cubicBezTo>
                    <a:pt x="15200" y="12745"/>
                    <a:pt x="15210" y="12788"/>
                    <a:pt x="15217" y="12826"/>
                  </a:cubicBezTo>
                  <a:cubicBezTo>
                    <a:pt x="15222" y="12857"/>
                    <a:pt x="15230" y="12887"/>
                    <a:pt x="15226" y="12901"/>
                  </a:cubicBezTo>
                  <a:cubicBezTo>
                    <a:pt x="15213" y="12965"/>
                    <a:pt x="15158" y="13011"/>
                    <a:pt x="15096" y="13011"/>
                  </a:cubicBezTo>
                  <a:cubicBezTo>
                    <a:pt x="15088" y="13011"/>
                    <a:pt x="15081" y="13011"/>
                    <a:pt x="15073" y="13009"/>
                  </a:cubicBezTo>
                  <a:cubicBezTo>
                    <a:pt x="15041" y="13003"/>
                    <a:pt x="15011" y="12984"/>
                    <a:pt x="14993" y="12956"/>
                  </a:cubicBezTo>
                  <a:cubicBezTo>
                    <a:pt x="14972" y="12925"/>
                    <a:pt x="14965" y="12888"/>
                    <a:pt x="14973" y="12851"/>
                  </a:cubicBezTo>
                  <a:cubicBezTo>
                    <a:pt x="14975" y="12835"/>
                    <a:pt x="14994" y="12810"/>
                    <a:pt x="15011" y="12784"/>
                  </a:cubicBezTo>
                  <a:cubicBezTo>
                    <a:pt x="15033" y="12751"/>
                    <a:pt x="15059" y="12715"/>
                    <a:pt x="15072" y="12678"/>
                  </a:cubicBezTo>
                  <a:close/>
                  <a:moveTo>
                    <a:pt x="3274" y="11770"/>
                  </a:moveTo>
                  <a:lnTo>
                    <a:pt x="4515" y="13011"/>
                  </a:lnTo>
                  <a:lnTo>
                    <a:pt x="4502" y="13022"/>
                  </a:lnTo>
                  <a:lnTo>
                    <a:pt x="3262" y="11782"/>
                  </a:lnTo>
                  <a:lnTo>
                    <a:pt x="3274" y="11770"/>
                  </a:lnTo>
                  <a:close/>
                  <a:moveTo>
                    <a:pt x="5705" y="13042"/>
                  </a:moveTo>
                  <a:lnTo>
                    <a:pt x="5705" y="13053"/>
                  </a:lnTo>
                  <a:lnTo>
                    <a:pt x="4971" y="13053"/>
                  </a:lnTo>
                  <a:lnTo>
                    <a:pt x="4971" y="13042"/>
                  </a:lnTo>
                  <a:close/>
                  <a:moveTo>
                    <a:pt x="8238" y="13036"/>
                  </a:moveTo>
                  <a:cubicBezTo>
                    <a:pt x="8245" y="13036"/>
                    <a:pt x="8251" y="13041"/>
                    <a:pt x="8255" y="13048"/>
                  </a:cubicBezTo>
                  <a:cubicBezTo>
                    <a:pt x="8257" y="13058"/>
                    <a:pt x="8251" y="13067"/>
                    <a:pt x="8243" y="13070"/>
                  </a:cubicBezTo>
                  <a:cubicBezTo>
                    <a:pt x="8242" y="13070"/>
                    <a:pt x="8241" y="13070"/>
                    <a:pt x="8239" y="13070"/>
                  </a:cubicBezTo>
                  <a:cubicBezTo>
                    <a:pt x="8232" y="13070"/>
                    <a:pt x="8225" y="13065"/>
                    <a:pt x="8223" y="13057"/>
                  </a:cubicBezTo>
                  <a:cubicBezTo>
                    <a:pt x="8222" y="13052"/>
                    <a:pt x="8223" y="13046"/>
                    <a:pt x="8225" y="13042"/>
                  </a:cubicBezTo>
                  <a:cubicBezTo>
                    <a:pt x="8227" y="13041"/>
                    <a:pt x="8229" y="13037"/>
                    <a:pt x="8238" y="13036"/>
                  </a:cubicBezTo>
                  <a:close/>
                  <a:moveTo>
                    <a:pt x="3199" y="11783"/>
                  </a:moveTo>
                  <a:lnTo>
                    <a:pt x="4500" y="13084"/>
                  </a:lnTo>
                  <a:lnTo>
                    <a:pt x="4492" y="13093"/>
                  </a:lnTo>
                  <a:lnTo>
                    <a:pt x="3191" y="11791"/>
                  </a:lnTo>
                  <a:lnTo>
                    <a:pt x="3199" y="11783"/>
                  </a:lnTo>
                  <a:close/>
                  <a:moveTo>
                    <a:pt x="15011" y="13034"/>
                  </a:moveTo>
                  <a:cubicBezTo>
                    <a:pt x="15027" y="13043"/>
                    <a:pt x="15046" y="13052"/>
                    <a:pt x="15064" y="13055"/>
                  </a:cubicBezTo>
                  <a:cubicBezTo>
                    <a:pt x="15075" y="13058"/>
                    <a:pt x="15087" y="13058"/>
                    <a:pt x="15098" y="13058"/>
                  </a:cubicBezTo>
                  <a:cubicBezTo>
                    <a:pt x="15105" y="13058"/>
                    <a:pt x="15115" y="13057"/>
                    <a:pt x="15122" y="13055"/>
                  </a:cubicBezTo>
                  <a:lnTo>
                    <a:pt x="15122" y="13055"/>
                  </a:lnTo>
                  <a:cubicBezTo>
                    <a:pt x="15120" y="13062"/>
                    <a:pt x="15117" y="13070"/>
                    <a:pt x="15115" y="13078"/>
                  </a:cubicBezTo>
                  <a:cubicBezTo>
                    <a:pt x="15112" y="13085"/>
                    <a:pt x="15112" y="13094"/>
                    <a:pt x="15111" y="13101"/>
                  </a:cubicBezTo>
                  <a:cubicBezTo>
                    <a:pt x="15096" y="13092"/>
                    <a:pt x="15078" y="13084"/>
                    <a:pt x="15059" y="13080"/>
                  </a:cubicBezTo>
                  <a:cubicBezTo>
                    <a:pt x="15050" y="13079"/>
                    <a:pt x="15041" y="13078"/>
                    <a:pt x="15033" y="13078"/>
                  </a:cubicBezTo>
                  <a:cubicBezTo>
                    <a:pt x="15022" y="13078"/>
                    <a:pt x="15012" y="13079"/>
                    <a:pt x="15002" y="13080"/>
                  </a:cubicBezTo>
                  <a:cubicBezTo>
                    <a:pt x="15005" y="13073"/>
                    <a:pt x="15007" y="13065"/>
                    <a:pt x="15009" y="13058"/>
                  </a:cubicBezTo>
                  <a:cubicBezTo>
                    <a:pt x="15010" y="13050"/>
                    <a:pt x="15010" y="13042"/>
                    <a:pt x="15011" y="13034"/>
                  </a:cubicBezTo>
                  <a:close/>
                  <a:moveTo>
                    <a:pt x="3191" y="11854"/>
                  </a:moveTo>
                  <a:lnTo>
                    <a:pt x="4432" y="13094"/>
                  </a:lnTo>
                  <a:lnTo>
                    <a:pt x="4420" y="13105"/>
                  </a:lnTo>
                  <a:lnTo>
                    <a:pt x="3181" y="11865"/>
                  </a:lnTo>
                  <a:lnTo>
                    <a:pt x="3191" y="11854"/>
                  </a:lnTo>
                  <a:close/>
                  <a:moveTo>
                    <a:pt x="5707" y="13098"/>
                  </a:moveTo>
                  <a:lnTo>
                    <a:pt x="5707" y="13115"/>
                  </a:lnTo>
                  <a:lnTo>
                    <a:pt x="5014" y="13115"/>
                  </a:lnTo>
                  <a:lnTo>
                    <a:pt x="5014" y="13098"/>
                  </a:lnTo>
                  <a:close/>
                  <a:moveTo>
                    <a:pt x="8082" y="13125"/>
                  </a:moveTo>
                  <a:cubicBezTo>
                    <a:pt x="8083" y="13128"/>
                    <a:pt x="8086" y="13132"/>
                    <a:pt x="8087" y="13135"/>
                  </a:cubicBezTo>
                  <a:lnTo>
                    <a:pt x="8067" y="13154"/>
                  </a:lnTo>
                  <a:lnTo>
                    <a:pt x="8067" y="13140"/>
                  </a:lnTo>
                  <a:lnTo>
                    <a:pt x="8082" y="13125"/>
                  </a:lnTo>
                  <a:close/>
                  <a:moveTo>
                    <a:pt x="5705" y="13161"/>
                  </a:moveTo>
                  <a:lnTo>
                    <a:pt x="5705" y="13172"/>
                  </a:lnTo>
                  <a:lnTo>
                    <a:pt x="4971" y="13172"/>
                  </a:lnTo>
                  <a:lnTo>
                    <a:pt x="4971" y="13161"/>
                  </a:lnTo>
                  <a:close/>
                  <a:moveTo>
                    <a:pt x="3116" y="11867"/>
                  </a:moveTo>
                  <a:lnTo>
                    <a:pt x="4417" y="13169"/>
                  </a:lnTo>
                  <a:lnTo>
                    <a:pt x="4410" y="13177"/>
                  </a:lnTo>
                  <a:lnTo>
                    <a:pt x="3108" y="11876"/>
                  </a:lnTo>
                  <a:lnTo>
                    <a:pt x="3116" y="11867"/>
                  </a:lnTo>
                  <a:close/>
                  <a:moveTo>
                    <a:pt x="3107" y="11938"/>
                  </a:moveTo>
                  <a:lnTo>
                    <a:pt x="4347" y="13178"/>
                  </a:lnTo>
                  <a:lnTo>
                    <a:pt x="4336" y="13190"/>
                  </a:lnTo>
                  <a:lnTo>
                    <a:pt x="3095" y="11950"/>
                  </a:lnTo>
                  <a:lnTo>
                    <a:pt x="3107" y="11938"/>
                  </a:lnTo>
                  <a:close/>
                  <a:moveTo>
                    <a:pt x="5707" y="13216"/>
                  </a:moveTo>
                  <a:lnTo>
                    <a:pt x="5707" y="13233"/>
                  </a:lnTo>
                  <a:lnTo>
                    <a:pt x="5014" y="13233"/>
                  </a:lnTo>
                  <a:lnTo>
                    <a:pt x="5014" y="13216"/>
                  </a:lnTo>
                  <a:close/>
                  <a:moveTo>
                    <a:pt x="8113" y="13173"/>
                  </a:moveTo>
                  <a:cubicBezTo>
                    <a:pt x="8118" y="13177"/>
                    <a:pt x="8120" y="13182"/>
                    <a:pt x="8124" y="13186"/>
                  </a:cubicBezTo>
                  <a:lnTo>
                    <a:pt x="8067" y="13243"/>
                  </a:lnTo>
                  <a:lnTo>
                    <a:pt x="8067" y="13219"/>
                  </a:lnTo>
                  <a:lnTo>
                    <a:pt x="8113" y="13173"/>
                  </a:lnTo>
                  <a:close/>
                  <a:moveTo>
                    <a:pt x="8228" y="12920"/>
                  </a:moveTo>
                  <a:cubicBezTo>
                    <a:pt x="8232" y="12920"/>
                    <a:pt x="8236" y="12921"/>
                    <a:pt x="8240" y="12921"/>
                  </a:cubicBezTo>
                  <a:cubicBezTo>
                    <a:pt x="8243" y="12937"/>
                    <a:pt x="8245" y="12951"/>
                    <a:pt x="8249" y="12967"/>
                  </a:cubicBezTo>
                  <a:cubicBezTo>
                    <a:pt x="8244" y="12967"/>
                    <a:pt x="8239" y="12966"/>
                    <a:pt x="8233" y="12966"/>
                  </a:cubicBezTo>
                  <a:cubicBezTo>
                    <a:pt x="8230" y="12966"/>
                    <a:pt x="8227" y="12966"/>
                    <a:pt x="8223" y="12967"/>
                  </a:cubicBezTo>
                  <a:cubicBezTo>
                    <a:pt x="8201" y="12972"/>
                    <a:pt x="8181" y="12983"/>
                    <a:pt x="8169" y="13003"/>
                  </a:cubicBezTo>
                  <a:cubicBezTo>
                    <a:pt x="8155" y="13022"/>
                    <a:pt x="8150" y="13048"/>
                    <a:pt x="8157" y="13074"/>
                  </a:cubicBezTo>
                  <a:cubicBezTo>
                    <a:pt x="8166" y="13114"/>
                    <a:pt x="8202" y="13142"/>
                    <a:pt x="8240" y="13142"/>
                  </a:cubicBezTo>
                  <a:cubicBezTo>
                    <a:pt x="8248" y="13142"/>
                    <a:pt x="8256" y="13141"/>
                    <a:pt x="8262" y="13140"/>
                  </a:cubicBezTo>
                  <a:cubicBezTo>
                    <a:pt x="8273" y="13137"/>
                    <a:pt x="8282" y="13132"/>
                    <a:pt x="8290" y="13125"/>
                  </a:cubicBezTo>
                  <a:cubicBezTo>
                    <a:pt x="8301" y="13158"/>
                    <a:pt x="8312" y="13190"/>
                    <a:pt x="8324" y="13221"/>
                  </a:cubicBezTo>
                  <a:lnTo>
                    <a:pt x="8292" y="13233"/>
                  </a:lnTo>
                  <a:lnTo>
                    <a:pt x="8234" y="13257"/>
                  </a:lnTo>
                  <a:cubicBezTo>
                    <a:pt x="8217" y="13227"/>
                    <a:pt x="8192" y="13196"/>
                    <a:pt x="8170" y="13169"/>
                  </a:cubicBezTo>
                  <a:cubicBezTo>
                    <a:pt x="8145" y="13137"/>
                    <a:pt x="8119" y="13104"/>
                    <a:pt x="8113" y="13081"/>
                  </a:cubicBezTo>
                  <a:cubicBezTo>
                    <a:pt x="8104" y="13039"/>
                    <a:pt x="8111" y="12998"/>
                    <a:pt x="8134" y="12966"/>
                  </a:cubicBezTo>
                  <a:cubicBezTo>
                    <a:pt x="8154" y="12938"/>
                    <a:pt x="8183" y="12922"/>
                    <a:pt x="8215" y="12920"/>
                  </a:cubicBezTo>
                  <a:close/>
                  <a:moveTo>
                    <a:pt x="3031" y="11952"/>
                  </a:moveTo>
                  <a:lnTo>
                    <a:pt x="4333" y="13253"/>
                  </a:lnTo>
                  <a:lnTo>
                    <a:pt x="4325" y="13262"/>
                  </a:lnTo>
                  <a:lnTo>
                    <a:pt x="3024" y="11960"/>
                  </a:lnTo>
                  <a:lnTo>
                    <a:pt x="3031" y="11952"/>
                  </a:lnTo>
                  <a:close/>
                  <a:moveTo>
                    <a:pt x="3023" y="12022"/>
                  </a:moveTo>
                  <a:lnTo>
                    <a:pt x="4263" y="13263"/>
                  </a:lnTo>
                  <a:lnTo>
                    <a:pt x="4251" y="13274"/>
                  </a:lnTo>
                  <a:lnTo>
                    <a:pt x="3010" y="12034"/>
                  </a:lnTo>
                  <a:lnTo>
                    <a:pt x="3023" y="12022"/>
                  </a:lnTo>
                  <a:close/>
                  <a:moveTo>
                    <a:pt x="5705" y="13279"/>
                  </a:moveTo>
                  <a:lnTo>
                    <a:pt x="5705" y="13290"/>
                  </a:lnTo>
                  <a:lnTo>
                    <a:pt x="4971" y="13290"/>
                  </a:lnTo>
                  <a:lnTo>
                    <a:pt x="4971" y="13279"/>
                  </a:lnTo>
                  <a:close/>
                  <a:moveTo>
                    <a:pt x="8153" y="13221"/>
                  </a:moveTo>
                  <a:cubicBezTo>
                    <a:pt x="8155" y="13225"/>
                    <a:pt x="8157" y="13227"/>
                    <a:pt x="8160" y="13230"/>
                  </a:cubicBezTo>
                  <a:lnTo>
                    <a:pt x="8067" y="13322"/>
                  </a:lnTo>
                  <a:lnTo>
                    <a:pt x="8067" y="13307"/>
                  </a:lnTo>
                  <a:lnTo>
                    <a:pt x="8153" y="13221"/>
                  </a:lnTo>
                  <a:close/>
                  <a:moveTo>
                    <a:pt x="2947" y="12035"/>
                  </a:moveTo>
                  <a:lnTo>
                    <a:pt x="4248" y="13336"/>
                  </a:lnTo>
                  <a:lnTo>
                    <a:pt x="4241" y="13344"/>
                  </a:lnTo>
                  <a:lnTo>
                    <a:pt x="2940" y="12043"/>
                  </a:lnTo>
                  <a:lnTo>
                    <a:pt x="2947" y="12035"/>
                  </a:lnTo>
                  <a:close/>
                  <a:moveTo>
                    <a:pt x="5707" y="13336"/>
                  </a:moveTo>
                  <a:lnTo>
                    <a:pt x="5707" y="13353"/>
                  </a:lnTo>
                  <a:lnTo>
                    <a:pt x="5014" y="13353"/>
                  </a:lnTo>
                  <a:lnTo>
                    <a:pt x="5014" y="13336"/>
                  </a:lnTo>
                  <a:close/>
                  <a:moveTo>
                    <a:pt x="2939" y="12107"/>
                  </a:moveTo>
                  <a:lnTo>
                    <a:pt x="4179" y="13347"/>
                  </a:lnTo>
                  <a:lnTo>
                    <a:pt x="4167" y="13359"/>
                  </a:lnTo>
                  <a:lnTo>
                    <a:pt x="2926" y="12118"/>
                  </a:lnTo>
                  <a:lnTo>
                    <a:pt x="2939" y="12107"/>
                  </a:lnTo>
                  <a:close/>
                  <a:moveTo>
                    <a:pt x="5705" y="13399"/>
                  </a:moveTo>
                  <a:lnTo>
                    <a:pt x="5705" y="13409"/>
                  </a:lnTo>
                  <a:lnTo>
                    <a:pt x="4971" y="13409"/>
                  </a:lnTo>
                  <a:lnTo>
                    <a:pt x="4971" y="13399"/>
                  </a:lnTo>
                  <a:close/>
                  <a:moveTo>
                    <a:pt x="8186" y="13269"/>
                  </a:moveTo>
                  <a:cubicBezTo>
                    <a:pt x="8188" y="13274"/>
                    <a:pt x="8192" y="13278"/>
                    <a:pt x="8196" y="13284"/>
                  </a:cubicBezTo>
                  <a:lnTo>
                    <a:pt x="8068" y="13410"/>
                  </a:lnTo>
                  <a:lnTo>
                    <a:pt x="8068" y="13386"/>
                  </a:lnTo>
                  <a:lnTo>
                    <a:pt x="8186" y="13269"/>
                  </a:lnTo>
                  <a:close/>
                  <a:moveTo>
                    <a:pt x="2865" y="12119"/>
                  </a:moveTo>
                  <a:lnTo>
                    <a:pt x="4165" y="13421"/>
                  </a:lnTo>
                  <a:lnTo>
                    <a:pt x="4158" y="13428"/>
                  </a:lnTo>
                  <a:lnTo>
                    <a:pt x="2856" y="12128"/>
                  </a:lnTo>
                  <a:lnTo>
                    <a:pt x="2865" y="12119"/>
                  </a:lnTo>
                  <a:close/>
                  <a:moveTo>
                    <a:pt x="2855" y="12189"/>
                  </a:moveTo>
                  <a:lnTo>
                    <a:pt x="4095" y="13430"/>
                  </a:lnTo>
                  <a:lnTo>
                    <a:pt x="4084" y="13442"/>
                  </a:lnTo>
                  <a:lnTo>
                    <a:pt x="2844" y="12202"/>
                  </a:lnTo>
                  <a:lnTo>
                    <a:pt x="2855" y="12189"/>
                  </a:lnTo>
                  <a:close/>
                  <a:moveTo>
                    <a:pt x="15028" y="13123"/>
                  </a:moveTo>
                  <a:cubicBezTo>
                    <a:pt x="15036" y="13123"/>
                    <a:pt x="15043" y="13124"/>
                    <a:pt x="15051" y="13125"/>
                  </a:cubicBezTo>
                  <a:cubicBezTo>
                    <a:pt x="15121" y="13138"/>
                    <a:pt x="15167" y="13209"/>
                    <a:pt x="15154" y="13281"/>
                  </a:cubicBezTo>
                  <a:cubicBezTo>
                    <a:pt x="15152" y="13296"/>
                    <a:pt x="15134" y="13322"/>
                    <a:pt x="15117" y="13347"/>
                  </a:cubicBezTo>
                  <a:cubicBezTo>
                    <a:pt x="15095" y="13380"/>
                    <a:pt x="15071" y="13415"/>
                    <a:pt x="15059" y="13453"/>
                  </a:cubicBezTo>
                  <a:lnTo>
                    <a:pt x="14929" y="13431"/>
                  </a:lnTo>
                  <a:cubicBezTo>
                    <a:pt x="14930" y="13391"/>
                    <a:pt x="14921" y="13349"/>
                    <a:pt x="14911" y="13311"/>
                  </a:cubicBezTo>
                  <a:cubicBezTo>
                    <a:pt x="14905" y="13281"/>
                    <a:pt x="14897" y="13251"/>
                    <a:pt x="14899" y="13235"/>
                  </a:cubicBezTo>
                  <a:cubicBezTo>
                    <a:pt x="14912" y="13170"/>
                    <a:pt x="14966" y="13123"/>
                    <a:pt x="15028" y="13123"/>
                  </a:cubicBezTo>
                  <a:close/>
                  <a:moveTo>
                    <a:pt x="8398" y="13422"/>
                  </a:moveTo>
                  <a:cubicBezTo>
                    <a:pt x="8404" y="13422"/>
                    <a:pt x="8410" y="13425"/>
                    <a:pt x="8413" y="13430"/>
                  </a:cubicBezTo>
                  <a:cubicBezTo>
                    <a:pt x="8418" y="13439"/>
                    <a:pt x="8415" y="13448"/>
                    <a:pt x="8409" y="13453"/>
                  </a:cubicBezTo>
                  <a:cubicBezTo>
                    <a:pt x="8405" y="13456"/>
                    <a:pt x="8402" y="13457"/>
                    <a:pt x="8399" y="13457"/>
                  </a:cubicBezTo>
                  <a:cubicBezTo>
                    <a:pt x="8394" y="13457"/>
                    <a:pt x="8390" y="13453"/>
                    <a:pt x="8386" y="13447"/>
                  </a:cubicBezTo>
                  <a:cubicBezTo>
                    <a:pt x="8383" y="13443"/>
                    <a:pt x="8382" y="13438"/>
                    <a:pt x="8383" y="13432"/>
                  </a:cubicBezTo>
                  <a:cubicBezTo>
                    <a:pt x="8384" y="13430"/>
                    <a:pt x="8387" y="13427"/>
                    <a:pt x="8391" y="13425"/>
                  </a:cubicBezTo>
                  <a:cubicBezTo>
                    <a:pt x="8393" y="13423"/>
                    <a:pt x="8396" y="13422"/>
                    <a:pt x="8398" y="13422"/>
                  </a:cubicBezTo>
                  <a:close/>
                  <a:moveTo>
                    <a:pt x="5707" y="13455"/>
                  </a:moveTo>
                  <a:lnTo>
                    <a:pt x="5707" y="13472"/>
                  </a:lnTo>
                  <a:lnTo>
                    <a:pt x="5014" y="13472"/>
                  </a:lnTo>
                  <a:lnTo>
                    <a:pt x="5014" y="13455"/>
                  </a:lnTo>
                  <a:close/>
                  <a:moveTo>
                    <a:pt x="8211" y="13332"/>
                  </a:moveTo>
                  <a:cubicBezTo>
                    <a:pt x="8212" y="13336"/>
                    <a:pt x="8213" y="13341"/>
                    <a:pt x="8213" y="13344"/>
                  </a:cubicBezTo>
                  <a:lnTo>
                    <a:pt x="8067" y="13490"/>
                  </a:lnTo>
                  <a:lnTo>
                    <a:pt x="8067" y="13476"/>
                  </a:lnTo>
                  <a:lnTo>
                    <a:pt x="8211" y="13332"/>
                  </a:lnTo>
                  <a:close/>
                  <a:moveTo>
                    <a:pt x="2780" y="12204"/>
                  </a:moveTo>
                  <a:lnTo>
                    <a:pt x="4081" y="13505"/>
                  </a:lnTo>
                  <a:lnTo>
                    <a:pt x="4073" y="13513"/>
                  </a:lnTo>
                  <a:lnTo>
                    <a:pt x="2772" y="12212"/>
                  </a:lnTo>
                  <a:lnTo>
                    <a:pt x="2780" y="12204"/>
                  </a:lnTo>
                  <a:close/>
                  <a:moveTo>
                    <a:pt x="2771" y="12273"/>
                  </a:moveTo>
                  <a:lnTo>
                    <a:pt x="4011" y="13515"/>
                  </a:lnTo>
                  <a:lnTo>
                    <a:pt x="3999" y="13526"/>
                  </a:lnTo>
                  <a:lnTo>
                    <a:pt x="2759" y="12286"/>
                  </a:lnTo>
                  <a:lnTo>
                    <a:pt x="2771" y="12273"/>
                  </a:lnTo>
                  <a:close/>
                  <a:moveTo>
                    <a:pt x="5705" y="13517"/>
                  </a:moveTo>
                  <a:lnTo>
                    <a:pt x="5705" y="13527"/>
                  </a:lnTo>
                  <a:lnTo>
                    <a:pt x="4971" y="13527"/>
                  </a:lnTo>
                  <a:lnTo>
                    <a:pt x="4971" y="13517"/>
                  </a:lnTo>
                  <a:close/>
                  <a:moveTo>
                    <a:pt x="8339" y="13263"/>
                  </a:moveTo>
                  <a:cubicBezTo>
                    <a:pt x="8352" y="13294"/>
                    <a:pt x="8365" y="13326"/>
                    <a:pt x="8381" y="13355"/>
                  </a:cubicBezTo>
                  <a:cubicBezTo>
                    <a:pt x="8373" y="13357"/>
                    <a:pt x="8364" y="13359"/>
                    <a:pt x="8356" y="13364"/>
                  </a:cubicBezTo>
                  <a:cubicBezTo>
                    <a:pt x="8336" y="13374"/>
                    <a:pt x="8322" y="13393"/>
                    <a:pt x="8317" y="13415"/>
                  </a:cubicBezTo>
                  <a:cubicBezTo>
                    <a:pt x="8309" y="13439"/>
                    <a:pt x="8314" y="13464"/>
                    <a:pt x="8327" y="13485"/>
                  </a:cubicBezTo>
                  <a:cubicBezTo>
                    <a:pt x="8344" y="13513"/>
                    <a:pt x="8372" y="13528"/>
                    <a:pt x="8402" y="13528"/>
                  </a:cubicBezTo>
                  <a:cubicBezTo>
                    <a:pt x="8419" y="13528"/>
                    <a:pt x="8435" y="13523"/>
                    <a:pt x="8449" y="13514"/>
                  </a:cubicBezTo>
                  <a:cubicBezTo>
                    <a:pt x="8454" y="13510"/>
                    <a:pt x="8457" y="13505"/>
                    <a:pt x="8461" y="13501"/>
                  </a:cubicBezTo>
                  <a:cubicBezTo>
                    <a:pt x="8470" y="13514"/>
                    <a:pt x="8478" y="13527"/>
                    <a:pt x="8487" y="13539"/>
                  </a:cubicBezTo>
                  <a:cubicBezTo>
                    <a:pt x="8482" y="13543"/>
                    <a:pt x="8480" y="13548"/>
                    <a:pt x="8476" y="13553"/>
                  </a:cubicBezTo>
                  <a:cubicBezTo>
                    <a:pt x="8456" y="13568"/>
                    <a:pt x="8431" y="13576"/>
                    <a:pt x="8406" y="13576"/>
                  </a:cubicBezTo>
                  <a:cubicBezTo>
                    <a:pt x="8360" y="13576"/>
                    <a:pt x="8317" y="13550"/>
                    <a:pt x="8290" y="13507"/>
                  </a:cubicBezTo>
                  <a:cubicBezTo>
                    <a:pt x="8278" y="13489"/>
                    <a:pt x="8275" y="13448"/>
                    <a:pt x="8269" y="13408"/>
                  </a:cubicBezTo>
                  <a:cubicBezTo>
                    <a:pt x="8265" y="13371"/>
                    <a:pt x="8261" y="13333"/>
                    <a:pt x="8250" y="13299"/>
                  </a:cubicBezTo>
                  <a:lnTo>
                    <a:pt x="8339" y="13263"/>
                  </a:lnTo>
                  <a:close/>
                  <a:moveTo>
                    <a:pt x="8223" y="13401"/>
                  </a:moveTo>
                  <a:cubicBezTo>
                    <a:pt x="8223" y="13405"/>
                    <a:pt x="8224" y="13410"/>
                    <a:pt x="8224" y="13414"/>
                  </a:cubicBezTo>
                  <a:cubicBezTo>
                    <a:pt x="8224" y="13417"/>
                    <a:pt x="8224" y="13420"/>
                    <a:pt x="8225" y="13422"/>
                  </a:cubicBezTo>
                  <a:lnTo>
                    <a:pt x="8069" y="13579"/>
                  </a:lnTo>
                  <a:lnTo>
                    <a:pt x="8069" y="13555"/>
                  </a:lnTo>
                  <a:lnTo>
                    <a:pt x="8223" y="13401"/>
                  </a:lnTo>
                  <a:close/>
                  <a:moveTo>
                    <a:pt x="5707" y="13574"/>
                  </a:moveTo>
                  <a:lnTo>
                    <a:pt x="5707" y="13591"/>
                  </a:lnTo>
                  <a:lnTo>
                    <a:pt x="5014" y="13591"/>
                  </a:lnTo>
                  <a:lnTo>
                    <a:pt x="5014" y="13574"/>
                  </a:lnTo>
                  <a:close/>
                  <a:moveTo>
                    <a:pt x="2696" y="12288"/>
                  </a:moveTo>
                  <a:lnTo>
                    <a:pt x="3996" y="13589"/>
                  </a:lnTo>
                  <a:lnTo>
                    <a:pt x="3989" y="13597"/>
                  </a:lnTo>
                  <a:lnTo>
                    <a:pt x="2688" y="12297"/>
                  </a:lnTo>
                  <a:lnTo>
                    <a:pt x="2696" y="12288"/>
                  </a:lnTo>
                  <a:close/>
                  <a:moveTo>
                    <a:pt x="2686" y="12358"/>
                  </a:moveTo>
                  <a:lnTo>
                    <a:pt x="3927" y="13597"/>
                  </a:lnTo>
                  <a:lnTo>
                    <a:pt x="3915" y="13610"/>
                  </a:lnTo>
                  <a:lnTo>
                    <a:pt x="2675" y="12368"/>
                  </a:lnTo>
                  <a:lnTo>
                    <a:pt x="2686" y="12358"/>
                  </a:lnTo>
                  <a:close/>
                  <a:moveTo>
                    <a:pt x="5705" y="13637"/>
                  </a:moveTo>
                  <a:lnTo>
                    <a:pt x="5705" y="13647"/>
                  </a:lnTo>
                  <a:lnTo>
                    <a:pt x="4971" y="13647"/>
                  </a:lnTo>
                  <a:lnTo>
                    <a:pt x="4971" y="13637"/>
                  </a:lnTo>
                  <a:close/>
                  <a:moveTo>
                    <a:pt x="8513" y="13579"/>
                  </a:moveTo>
                  <a:lnTo>
                    <a:pt x="8529" y="13602"/>
                  </a:lnTo>
                  <a:cubicBezTo>
                    <a:pt x="8526" y="13605"/>
                    <a:pt x="8524" y="13606"/>
                    <a:pt x="8520" y="13607"/>
                  </a:cubicBezTo>
                  <a:cubicBezTo>
                    <a:pt x="8505" y="13620"/>
                    <a:pt x="8493" y="13636"/>
                    <a:pt x="8483" y="13653"/>
                  </a:cubicBezTo>
                  <a:cubicBezTo>
                    <a:pt x="8478" y="13646"/>
                    <a:pt x="8475" y="13638"/>
                    <a:pt x="8470" y="13633"/>
                  </a:cubicBezTo>
                  <a:cubicBezTo>
                    <a:pt x="8464" y="13626"/>
                    <a:pt x="8457" y="13621"/>
                    <a:pt x="8452" y="13615"/>
                  </a:cubicBezTo>
                  <a:cubicBezTo>
                    <a:pt x="8471" y="13610"/>
                    <a:pt x="8488" y="13600"/>
                    <a:pt x="8504" y="13588"/>
                  </a:cubicBezTo>
                  <a:lnTo>
                    <a:pt x="8513" y="13579"/>
                  </a:lnTo>
                  <a:close/>
                  <a:moveTo>
                    <a:pt x="8232" y="13479"/>
                  </a:moveTo>
                  <a:cubicBezTo>
                    <a:pt x="8234" y="13482"/>
                    <a:pt x="8234" y="13486"/>
                    <a:pt x="8235" y="13490"/>
                  </a:cubicBezTo>
                  <a:lnTo>
                    <a:pt x="8067" y="13658"/>
                  </a:lnTo>
                  <a:lnTo>
                    <a:pt x="8067" y="13643"/>
                  </a:lnTo>
                  <a:lnTo>
                    <a:pt x="8232" y="13479"/>
                  </a:lnTo>
                  <a:close/>
                  <a:moveTo>
                    <a:pt x="2612" y="12371"/>
                  </a:moveTo>
                  <a:lnTo>
                    <a:pt x="3912" y="13673"/>
                  </a:lnTo>
                  <a:lnTo>
                    <a:pt x="3905" y="13680"/>
                  </a:lnTo>
                  <a:lnTo>
                    <a:pt x="2603" y="12379"/>
                  </a:lnTo>
                  <a:lnTo>
                    <a:pt x="2612" y="12371"/>
                  </a:lnTo>
                  <a:close/>
                  <a:moveTo>
                    <a:pt x="2602" y="12442"/>
                  </a:moveTo>
                  <a:lnTo>
                    <a:pt x="3842" y="13683"/>
                  </a:lnTo>
                  <a:lnTo>
                    <a:pt x="3831" y="13695"/>
                  </a:lnTo>
                  <a:lnTo>
                    <a:pt x="2591" y="12455"/>
                  </a:lnTo>
                  <a:lnTo>
                    <a:pt x="2602" y="12442"/>
                  </a:lnTo>
                  <a:close/>
                  <a:moveTo>
                    <a:pt x="5707" y="13692"/>
                  </a:moveTo>
                  <a:lnTo>
                    <a:pt x="5707" y="13710"/>
                  </a:lnTo>
                  <a:lnTo>
                    <a:pt x="5014" y="13710"/>
                  </a:lnTo>
                  <a:lnTo>
                    <a:pt x="5014" y="13692"/>
                  </a:lnTo>
                  <a:close/>
                  <a:moveTo>
                    <a:pt x="8255" y="13536"/>
                  </a:moveTo>
                  <a:cubicBezTo>
                    <a:pt x="8257" y="13541"/>
                    <a:pt x="8261" y="13544"/>
                    <a:pt x="8265" y="13548"/>
                  </a:cubicBezTo>
                  <a:lnTo>
                    <a:pt x="8067" y="13747"/>
                  </a:lnTo>
                  <a:lnTo>
                    <a:pt x="8067" y="13722"/>
                  </a:lnTo>
                  <a:lnTo>
                    <a:pt x="8255" y="13536"/>
                  </a:lnTo>
                  <a:close/>
                  <a:moveTo>
                    <a:pt x="8631" y="13731"/>
                  </a:moveTo>
                  <a:cubicBezTo>
                    <a:pt x="8640" y="13739"/>
                    <a:pt x="8646" y="13748"/>
                    <a:pt x="8654" y="13757"/>
                  </a:cubicBezTo>
                  <a:cubicBezTo>
                    <a:pt x="8651" y="13760"/>
                    <a:pt x="8648" y="13761"/>
                    <a:pt x="8645" y="13761"/>
                  </a:cubicBezTo>
                  <a:cubicBezTo>
                    <a:pt x="8639" y="13761"/>
                    <a:pt x="8635" y="13757"/>
                    <a:pt x="8631" y="13754"/>
                  </a:cubicBezTo>
                  <a:cubicBezTo>
                    <a:pt x="8628" y="13750"/>
                    <a:pt x="8626" y="13747"/>
                    <a:pt x="8626" y="13741"/>
                  </a:cubicBezTo>
                  <a:cubicBezTo>
                    <a:pt x="8626" y="13737"/>
                    <a:pt x="8628" y="13733"/>
                    <a:pt x="8630" y="13731"/>
                  </a:cubicBezTo>
                  <a:close/>
                  <a:moveTo>
                    <a:pt x="2528" y="12456"/>
                  </a:moveTo>
                  <a:lnTo>
                    <a:pt x="3830" y="13757"/>
                  </a:lnTo>
                  <a:lnTo>
                    <a:pt x="3821" y="13765"/>
                  </a:lnTo>
                  <a:lnTo>
                    <a:pt x="2520" y="12463"/>
                  </a:lnTo>
                  <a:lnTo>
                    <a:pt x="2528" y="12456"/>
                  </a:lnTo>
                  <a:close/>
                  <a:moveTo>
                    <a:pt x="5705" y="13755"/>
                  </a:moveTo>
                  <a:lnTo>
                    <a:pt x="5705" y="13766"/>
                  </a:lnTo>
                  <a:lnTo>
                    <a:pt x="4971" y="13766"/>
                  </a:lnTo>
                  <a:lnTo>
                    <a:pt x="4971" y="13755"/>
                  </a:lnTo>
                  <a:close/>
                  <a:moveTo>
                    <a:pt x="2519" y="12525"/>
                  </a:moveTo>
                  <a:lnTo>
                    <a:pt x="3759" y="13766"/>
                  </a:lnTo>
                  <a:lnTo>
                    <a:pt x="3747" y="13778"/>
                  </a:lnTo>
                  <a:lnTo>
                    <a:pt x="2507" y="12537"/>
                  </a:lnTo>
                  <a:lnTo>
                    <a:pt x="2519" y="12525"/>
                  </a:lnTo>
                  <a:close/>
                  <a:moveTo>
                    <a:pt x="14920" y="13479"/>
                  </a:moveTo>
                  <a:lnTo>
                    <a:pt x="14966" y="13486"/>
                  </a:lnTo>
                  <a:lnTo>
                    <a:pt x="15050" y="13501"/>
                  </a:lnTo>
                  <a:cubicBezTo>
                    <a:pt x="15048" y="13542"/>
                    <a:pt x="15059" y="13584"/>
                    <a:pt x="15068" y="13622"/>
                  </a:cubicBezTo>
                  <a:cubicBezTo>
                    <a:pt x="15077" y="13650"/>
                    <a:pt x="15084" y="13679"/>
                    <a:pt x="15081" y="13695"/>
                  </a:cubicBezTo>
                  <a:cubicBezTo>
                    <a:pt x="15070" y="13761"/>
                    <a:pt x="15016" y="13809"/>
                    <a:pt x="14951" y="13809"/>
                  </a:cubicBezTo>
                  <a:cubicBezTo>
                    <a:pt x="14945" y="13809"/>
                    <a:pt x="14939" y="13809"/>
                    <a:pt x="14932" y="13808"/>
                  </a:cubicBezTo>
                  <a:cubicBezTo>
                    <a:pt x="14899" y="13803"/>
                    <a:pt x="14870" y="13785"/>
                    <a:pt x="14850" y="13757"/>
                  </a:cubicBezTo>
                  <a:cubicBezTo>
                    <a:pt x="14829" y="13728"/>
                    <a:pt x="14819" y="13691"/>
                    <a:pt x="14826" y="13654"/>
                  </a:cubicBezTo>
                  <a:cubicBezTo>
                    <a:pt x="14829" y="13638"/>
                    <a:pt x="14846" y="13612"/>
                    <a:pt x="14863" y="13585"/>
                  </a:cubicBezTo>
                  <a:cubicBezTo>
                    <a:pt x="14884" y="13553"/>
                    <a:pt x="14908" y="13516"/>
                    <a:pt x="14920" y="13479"/>
                  </a:cubicBezTo>
                  <a:close/>
                  <a:moveTo>
                    <a:pt x="8297" y="13581"/>
                  </a:moveTo>
                  <a:cubicBezTo>
                    <a:pt x="8299" y="13584"/>
                    <a:pt x="8302" y="13585"/>
                    <a:pt x="8304" y="13588"/>
                  </a:cubicBezTo>
                  <a:lnTo>
                    <a:pt x="8067" y="13826"/>
                  </a:lnTo>
                  <a:lnTo>
                    <a:pt x="8067" y="13811"/>
                  </a:lnTo>
                  <a:lnTo>
                    <a:pt x="8297" y="13581"/>
                  </a:lnTo>
                  <a:close/>
                  <a:moveTo>
                    <a:pt x="5707" y="13811"/>
                  </a:moveTo>
                  <a:lnTo>
                    <a:pt x="5707" y="13828"/>
                  </a:lnTo>
                  <a:lnTo>
                    <a:pt x="5014" y="13828"/>
                  </a:lnTo>
                  <a:lnTo>
                    <a:pt x="5014" y="13811"/>
                  </a:lnTo>
                  <a:close/>
                  <a:moveTo>
                    <a:pt x="2444" y="12540"/>
                  </a:moveTo>
                  <a:lnTo>
                    <a:pt x="3745" y="13842"/>
                  </a:lnTo>
                  <a:lnTo>
                    <a:pt x="3737" y="13849"/>
                  </a:lnTo>
                  <a:lnTo>
                    <a:pt x="2435" y="12548"/>
                  </a:lnTo>
                  <a:lnTo>
                    <a:pt x="2444" y="12540"/>
                  </a:lnTo>
                  <a:close/>
                  <a:moveTo>
                    <a:pt x="2434" y="12610"/>
                  </a:moveTo>
                  <a:lnTo>
                    <a:pt x="3675" y="13850"/>
                  </a:lnTo>
                  <a:lnTo>
                    <a:pt x="3663" y="13863"/>
                  </a:lnTo>
                  <a:lnTo>
                    <a:pt x="2423" y="12621"/>
                  </a:lnTo>
                  <a:lnTo>
                    <a:pt x="2434" y="12610"/>
                  </a:lnTo>
                  <a:close/>
                  <a:moveTo>
                    <a:pt x="8348" y="13611"/>
                  </a:moveTo>
                  <a:cubicBezTo>
                    <a:pt x="8355" y="13613"/>
                    <a:pt x="8360" y="13614"/>
                    <a:pt x="8366" y="13617"/>
                  </a:cubicBezTo>
                  <a:lnTo>
                    <a:pt x="8121" y="13863"/>
                  </a:lnTo>
                  <a:lnTo>
                    <a:pt x="8108" y="13850"/>
                  </a:lnTo>
                  <a:lnTo>
                    <a:pt x="8348" y="13611"/>
                  </a:lnTo>
                  <a:close/>
                  <a:moveTo>
                    <a:pt x="5705" y="13874"/>
                  </a:moveTo>
                  <a:lnTo>
                    <a:pt x="5705" y="13885"/>
                  </a:lnTo>
                  <a:lnTo>
                    <a:pt x="4971" y="13885"/>
                  </a:lnTo>
                  <a:lnTo>
                    <a:pt x="4971" y="13874"/>
                  </a:lnTo>
                  <a:close/>
                  <a:moveTo>
                    <a:pt x="14872" y="13833"/>
                  </a:moveTo>
                  <a:cubicBezTo>
                    <a:pt x="14889" y="13843"/>
                    <a:pt x="14906" y="13849"/>
                    <a:pt x="14926" y="13852"/>
                  </a:cubicBezTo>
                  <a:cubicBezTo>
                    <a:pt x="14935" y="13853"/>
                    <a:pt x="14943" y="13854"/>
                    <a:pt x="14952" y="13854"/>
                  </a:cubicBezTo>
                  <a:cubicBezTo>
                    <a:pt x="14963" y="13854"/>
                    <a:pt x="14973" y="13853"/>
                    <a:pt x="14983" y="13852"/>
                  </a:cubicBezTo>
                  <a:lnTo>
                    <a:pt x="14983" y="13852"/>
                  </a:lnTo>
                  <a:cubicBezTo>
                    <a:pt x="14982" y="13859"/>
                    <a:pt x="14979" y="13866"/>
                    <a:pt x="14978" y="13874"/>
                  </a:cubicBezTo>
                  <a:cubicBezTo>
                    <a:pt x="14975" y="13882"/>
                    <a:pt x="14975" y="13890"/>
                    <a:pt x="14975" y="13897"/>
                  </a:cubicBezTo>
                  <a:cubicBezTo>
                    <a:pt x="14959" y="13889"/>
                    <a:pt x="14942" y="13882"/>
                    <a:pt x="14922" y="13879"/>
                  </a:cubicBezTo>
                  <a:cubicBezTo>
                    <a:pt x="14914" y="13878"/>
                    <a:pt x="14907" y="13878"/>
                    <a:pt x="14900" y="13878"/>
                  </a:cubicBezTo>
                  <a:cubicBezTo>
                    <a:pt x="14888" y="13878"/>
                    <a:pt x="14877" y="13879"/>
                    <a:pt x="14866" y="13881"/>
                  </a:cubicBezTo>
                  <a:cubicBezTo>
                    <a:pt x="14867" y="13873"/>
                    <a:pt x="14869" y="13866"/>
                    <a:pt x="14870" y="13857"/>
                  </a:cubicBezTo>
                  <a:cubicBezTo>
                    <a:pt x="14872" y="13849"/>
                    <a:pt x="14872" y="13842"/>
                    <a:pt x="14872" y="13833"/>
                  </a:cubicBezTo>
                  <a:close/>
                  <a:moveTo>
                    <a:pt x="14826" y="13797"/>
                  </a:moveTo>
                  <a:cubicBezTo>
                    <a:pt x="14829" y="13816"/>
                    <a:pt x="14829" y="13833"/>
                    <a:pt x="14826" y="13850"/>
                  </a:cubicBezTo>
                  <a:cubicBezTo>
                    <a:pt x="14822" y="13869"/>
                    <a:pt x="14816" y="13885"/>
                    <a:pt x="14810" y="13902"/>
                  </a:cubicBezTo>
                  <a:cubicBezTo>
                    <a:pt x="14809" y="13903"/>
                    <a:pt x="14807" y="13903"/>
                    <a:pt x="14805" y="13905"/>
                  </a:cubicBezTo>
                  <a:cubicBezTo>
                    <a:pt x="14775" y="13896"/>
                    <a:pt x="14746" y="13890"/>
                    <a:pt x="14714" y="13890"/>
                  </a:cubicBezTo>
                  <a:cubicBezTo>
                    <a:pt x="14709" y="13890"/>
                    <a:pt x="14703" y="13891"/>
                    <a:pt x="14698" y="13891"/>
                  </a:cubicBezTo>
                  <a:lnTo>
                    <a:pt x="14826" y="13797"/>
                  </a:lnTo>
                  <a:close/>
                  <a:moveTo>
                    <a:pt x="8076" y="13882"/>
                  </a:moveTo>
                  <a:lnTo>
                    <a:pt x="8088" y="13894"/>
                  </a:lnTo>
                  <a:lnTo>
                    <a:pt x="8067" y="13915"/>
                  </a:lnTo>
                  <a:lnTo>
                    <a:pt x="8067" y="13891"/>
                  </a:lnTo>
                  <a:lnTo>
                    <a:pt x="8076" y="13882"/>
                  </a:lnTo>
                  <a:close/>
                  <a:moveTo>
                    <a:pt x="8556" y="13639"/>
                  </a:moveTo>
                  <a:cubicBezTo>
                    <a:pt x="8566" y="13652"/>
                    <a:pt x="8574" y="13664"/>
                    <a:pt x="8586" y="13676"/>
                  </a:cubicBezTo>
                  <a:cubicBezTo>
                    <a:pt x="8584" y="13678"/>
                    <a:pt x="8583" y="13678"/>
                    <a:pt x="8582" y="13679"/>
                  </a:cubicBezTo>
                  <a:cubicBezTo>
                    <a:pt x="8565" y="13695"/>
                    <a:pt x="8555" y="13716"/>
                    <a:pt x="8555" y="13738"/>
                  </a:cubicBezTo>
                  <a:cubicBezTo>
                    <a:pt x="8555" y="13762"/>
                    <a:pt x="8565" y="13786"/>
                    <a:pt x="8582" y="13803"/>
                  </a:cubicBezTo>
                  <a:cubicBezTo>
                    <a:pt x="8598" y="13819"/>
                    <a:pt x="8621" y="13829"/>
                    <a:pt x="8645" y="13829"/>
                  </a:cubicBezTo>
                  <a:cubicBezTo>
                    <a:pt x="8667" y="13829"/>
                    <a:pt x="8687" y="13819"/>
                    <a:pt x="8703" y="13806"/>
                  </a:cubicBezTo>
                  <a:cubicBezTo>
                    <a:pt x="8726" y="13829"/>
                    <a:pt x="8751" y="13852"/>
                    <a:pt x="8777" y="13874"/>
                  </a:cubicBezTo>
                  <a:lnTo>
                    <a:pt x="8739" y="13921"/>
                  </a:lnTo>
                  <a:cubicBezTo>
                    <a:pt x="8707" y="13901"/>
                    <a:pt x="8668" y="13886"/>
                    <a:pt x="8633" y="13873"/>
                  </a:cubicBezTo>
                  <a:cubicBezTo>
                    <a:pt x="8599" y="13861"/>
                    <a:pt x="8565" y="13848"/>
                    <a:pt x="8551" y="13833"/>
                  </a:cubicBezTo>
                  <a:cubicBezTo>
                    <a:pt x="8521" y="13805"/>
                    <a:pt x="8507" y="13766"/>
                    <a:pt x="8509" y="13728"/>
                  </a:cubicBezTo>
                  <a:cubicBezTo>
                    <a:pt x="8510" y="13694"/>
                    <a:pt x="8525" y="13664"/>
                    <a:pt x="8550" y="13643"/>
                  </a:cubicBezTo>
                  <a:cubicBezTo>
                    <a:pt x="8552" y="13642"/>
                    <a:pt x="8555" y="13641"/>
                    <a:pt x="8556" y="13639"/>
                  </a:cubicBezTo>
                  <a:close/>
                  <a:moveTo>
                    <a:pt x="2360" y="12625"/>
                  </a:moveTo>
                  <a:lnTo>
                    <a:pt x="3661" y="13926"/>
                  </a:lnTo>
                  <a:lnTo>
                    <a:pt x="3652" y="13933"/>
                  </a:lnTo>
                  <a:lnTo>
                    <a:pt x="2351" y="12632"/>
                  </a:lnTo>
                  <a:lnTo>
                    <a:pt x="2360" y="12625"/>
                  </a:lnTo>
                  <a:close/>
                  <a:moveTo>
                    <a:pt x="8410" y="13637"/>
                  </a:moveTo>
                  <a:lnTo>
                    <a:pt x="8418" y="13644"/>
                  </a:lnTo>
                  <a:lnTo>
                    <a:pt x="8129" y="13933"/>
                  </a:lnTo>
                  <a:lnTo>
                    <a:pt x="8122" y="13926"/>
                  </a:lnTo>
                  <a:lnTo>
                    <a:pt x="8410" y="13637"/>
                  </a:lnTo>
                  <a:close/>
                  <a:moveTo>
                    <a:pt x="8447" y="13679"/>
                  </a:moveTo>
                  <a:cubicBezTo>
                    <a:pt x="8451" y="13684"/>
                    <a:pt x="8454" y="13690"/>
                    <a:pt x="8456" y="13694"/>
                  </a:cubicBezTo>
                  <a:lnTo>
                    <a:pt x="8204" y="13945"/>
                  </a:lnTo>
                  <a:lnTo>
                    <a:pt x="8192" y="13933"/>
                  </a:lnTo>
                  <a:lnTo>
                    <a:pt x="8447" y="13679"/>
                  </a:lnTo>
                  <a:close/>
                  <a:moveTo>
                    <a:pt x="2350" y="12694"/>
                  </a:moveTo>
                  <a:lnTo>
                    <a:pt x="3590" y="13934"/>
                  </a:lnTo>
                  <a:lnTo>
                    <a:pt x="3579" y="13947"/>
                  </a:lnTo>
                  <a:lnTo>
                    <a:pt x="2338" y="12706"/>
                  </a:lnTo>
                  <a:lnTo>
                    <a:pt x="2350" y="12694"/>
                  </a:lnTo>
                  <a:close/>
                  <a:moveTo>
                    <a:pt x="5707" y="13929"/>
                  </a:moveTo>
                  <a:lnTo>
                    <a:pt x="5707" y="13947"/>
                  </a:lnTo>
                  <a:lnTo>
                    <a:pt x="5014" y="13947"/>
                  </a:lnTo>
                  <a:lnTo>
                    <a:pt x="5014" y="13929"/>
                  </a:lnTo>
                  <a:close/>
                  <a:moveTo>
                    <a:pt x="5705" y="13992"/>
                  </a:moveTo>
                  <a:lnTo>
                    <a:pt x="5705" y="14003"/>
                  </a:lnTo>
                  <a:lnTo>
                    <a:pt x="4971" y="14003"/>
                  </a:lnTo>
                  <a:lnTo>
                    <a:pt x="4971" y="13992"/>
                  </a:lnTo>
                  <a:close/>
                  <a:moveTo>
                    <a:pt x="14857" y="13287"/>
                  </a:moveTo>
                  <a:cubicBezTo>
                    <a:pt x="14860" y="13299"/>
                    <a:pt x="14862" y="13310"/>
                    <a:pt x="14864" y="13322"/>
                  </a:cubicBezTo>
                  <a:cubicBezTo>
                    <a:pt x="14876" y="13364"/>
                    <a:pt x="14887" y="13410"/>
                    <a:pt x="14879" y="13447"/>
                  </a:cubicBezTo>
                  <a:cubicBezTo>
                    <a:pt x="14873" y="13484"/>
                    <a:pt x="14847" y="13523"/>
                    <a:pt x="14825" y="13559"/>
                  </a:cubicBezTo>
                  <a:cubicBezTo>
                    <a:pt x="14804" y="13592"/>
                    <a:pt x="14785" y="13620"/>
                    <a:pt x="14781" y="13644"/>
                  </a:cubicBezTo>
                  <a:cubicBezTo>
                    <a:pt x="14774" y="13685"/>
                    <a:pt x="14781" y="13726"/>
                    <a:pt x="14799" y="13760"/>
                  </a:cubicBezTo>
                  <a:lnTo>
                    <a:pt x="14554" y="13940"/>
                  </a:lnTo>
                  <a:cubicBezTo>
                    <a:pt x="14483" y="13970"/>
                    <a:pt x="14403" y="14004"/>
                    <a:pt x="14333" y="14004"/>
                  </a:cubicBezTo>
                  <a:cubicBezTo>
                    <a:pt x="14261" y="14004"/>
                    <a:pt x="14180" y="13970"/>
                    <a:pt x="14107" y="13939"/>
                  </a:cubicBezTo>
                  <a:cubicBezTo>
                    <a:pt x="14075" y="13924"/>
                    <a:pt x="14044" y="13912"/>
                    <a:pt x="14017" y="13903"/>
                  </a:cubicBezTo>
                  <a:lnTo>
                    <a:pt x="14857" y="13287"/>
                  </a:lnTo>
                  <a:close/>
                  <a:moveTo>
                    <a:pt x="2275" y="12708"/>
                  </a:moveTo>
                  <a:lnTo>
                    <a:pt x="3577" y="14008"/>
                  </a:lnTo>
                  <a:lnTo>
                    <a:pt x="3568" y="14017"/>
                  </a:lnTo>
                  <a:lnTo>
                    <a:pt x="2267" y="12715"/>
                  </a:lnTo>
                  <a:lnTo>
                    <a:pt x="2275" y="12708"/>
                  </a:lnTo>
                  <a:close/>
                  <a:moveTo>
                    <a:pt x="8463" y="13752"/>
                  </a:moveTo>
                  <a:cubicBezTo>
                    <a:pt x="8463" y="13755"/>
                    <a:pt x="8463" y="13760"/>
                    <a:pt x="8466" y="13765"/>
                  </a:cubicBezTo>
                  <a:lnTo>
                    <a:pt x="8213" y="14017"/>
                  </a:lnTo>
                  <a:lnTo>
                    <a:pt x="8205" y="14008"/>
                  </a:lnTo>
                  <a:lnTo>
                    <a:pt x="8463" y="13752"/>
                  </a:lnTo>
                  <a:close/>
                  <a:moveTo>
                    <a:pt x="14898" y="13923"/>
                  </a:moveTo>
                  <a:cubicBezTo>
                    <a:pt x="14904" y="13923"/>
                    <a:pt x="14910" y="13923"/>
                    <a:pt x="14915" y="13924"/>
                  </a:cubicBezTo>
                  <a:cubicBezTo>
                    <a:pt x="14967" y="13932"/>
                    <a:pt x="15006" y="13971"/>
                    <a:pt x="15021" y="14021"/>
                  </a:cubicBezTo>
                  <a:cubicBezTo>
                    <a:pt x="15002" y="14018"/>
                    <a:pt x="14985" y="14016"/>
                    <a:pt x="14968" y="14012"/>
                  </a:cubicBezTo>
                  <a:cubicBezTo>
                    <a:pt x="14961" y="14000"/>
                    <a:pt x="14950" y="13989"/>
                    <a:pt x="14936" y="13981"/>
                  </a:cubicBezTo>
                  <a:cubicBezTo>
                    <a:pt x="14915" y="13960"/>
                    <a:pt x="14890" y="13943"/>
                    <a:pt x="14863" y="13928"/>
                  </a:cubicBezTo>
                  <a:cubicBezTo>
                    <a:pt x="14874" y="13924"/>
                    <a:pt x="14886" y="13923"/>
                    <a:pt x="14898" y="13923"/>
                  </a:cubicBezTo>
                  <a:close/>
                  <a:moveTo>
                    <a:pt x="8482" y="13812"/>
                  </a:moveTo>
                  <a:lnTo>
                    <a:pt x="8491" y="13828"/>
                  </a:lnTo>
                  <a:lnTo>
                    <a:pt x="8288" y="14029"/>
                  </a:lnTo>
                  <a:lnTo>
                    <a:pt x="8277" y="14018"/>
                  </a:lnTo>
                  <a:lnTo>
                    <a:pt x="8482" y="13812"/>
                  </a:lnTo>
                  <a:close/>
                  <a:moveTo>
                    <a:pt x="8950" y="14008"/>
                  </a:moveTo>
                  <a:cubicBezTo>
                    <a:pt x="8958" y="14016"/>
                    <a:pt x="8968" y="14021"/>
                    <a:pt x="8977" y="14026"/>
                  </a:cubicBezTo>
                  <a:cubicBezTo>
                    <a:pt x="8974" y="14029"/>
                    <a:pt x="8969" y="14031"/>
                    <a:pt x="8965" y="14031"/>
                  </a:cubicBezTo>
                  <a:cubicBezTo>
                    <a:pt x="8962" y="14031"/>
                    <a:pt x="8959" y="14030"/>
                    <a:pt x="8956" y="14027"/>
                  </a:cubicBezTo>
                  <a:cubicBezTo>
                    <a:pt x="8952" y="14024"/>
                    <a:pt x="8950" y="14019"/>
                    <a:pt x="8947" y="14016"/>
                  </a:cubicBezTo>
                  <a:cubicBezTo>
                    <a:pt x="8947" y="14012"/>
                    <a:pt x="8950" y="14011"/>
                    <a:pt x="8950" y="14008"/>
                  </a:cubicBezTo>
                  <a:close/>
                  <a:moveTo>
                    <a:pt x="2266" y="12779"/>
                  </a:moveTo>
                  <a:lnTo>
                    <a:pt x="3506" y="14019"/>
                  </a:lnTo>
                  <a:lnTo>
                    <a:pt x="3494" y="14031"/>
                  </a:lnTo>
                  <a:lnTo>
                    <a:pt x="2254" y="12790"/>
                  </a:lnTo>
                  <a:lnTo>
                    <a:pt x="2266" y="12779"/>
                  </a:lnTo>
                  <a:close/>
                  <a:moveTo>
                    <a:pt x="13017" y="13974"/>
                  </a:moveTo>
                  <a:lnTo>
                    <a:pt x="13036" y="13989"/>
                  </a:lnTo>
                  <a:cubicBezTo>
                    <a:pt x="13051" y="14001"/>
                    <a:pt x="13068" y="14006"/>
                    <a:pt x="13084" y="14006"/>
                  </a:cubicBezTo>
                  <a:cubicBezTo>
                    <a:pt x="13086" y="14006"/>
                    <a:pt x="13087" y="14006"/>
                    <a:pt x="13089" y="14006"/>
                  </a:cubicBezTo>
                  <a:lnTo>
                    <a:pt x="13089" y="14006"/>
                  </a:lnTo>
                  <a:cubicBezTo>
                    <a:pt x="13070" y="14019"/>
                    <a:pt x="13050" y="14033"/>
                    <a:pt x="13032" y="14048"/>
                  </a:cubicBezTo>
                  <a:cubicBezTo>
                    <a:pt x="13028" y="14033"/>
                    <a:pt x="13023" y="14021"/>
                    <a:pt x="13015" y="14007"/>
                  </a:cubicBezTo>
                  <a:lnTo>
                    <a:pt x="13001" y="13989"/>
                  </a:lnTo>
                  <a:cubicBezTo>
                    <a:pt x="13007" y="13984"/>
                    <a:pt x="13012" y="13980"/>
                    <a:pt x="13017" y="13974"/>
                  </a:cubicBezTo>
                  <a:close/>
                  <a:moveTo>
                    <a:pt x="5707" y="14049"/>
                  </a:moveTo>
                  <a:lnTo>
                    <a:pt x="5707" y="14066"/>
                  </a:lnTo>
                  <a:lnTo>
                    <a:pt x="5014" y="14066"/>
                  </a:lnTo>
                  <a:lnTo>
                    <a:pt x="5014" y="14049"/>
                  </a:lnTo>
                  <a:close/>
                  <a:moveTo>
                    <a:pt x="8518" y="13865"/>
                  </a:moveTo>
                  <a:cubicBezTo>
                    <a:pt x="8520" y="13868"/>
                    <a:pt x="8524" y="13870"/>
                    <a:pt x="8526" y="13871"/>
                  </a:cubicBezTo>
                  <a:lnTo>
                    <a:pt x="8298" y="14100"/>
                  </a:lnTo>
                  <a:lnTo>
                    <a:pt x="8290" y="14091"/>
                  </a:lnTo>
                  <a:lnTo>
                    <a:pt x="8518" y="13865"/>
                  </a:lnTo>
                  <a:close/>
                  <a:moveTo>
                    <a:pt x="2192" y="12792"/>
                  </a:moveTo>
                  <a:lnTo>
                    <a:pt x="3493" y="14093"/>
                  </a:lnTo>
                  <a:lnTo>
                    <a:pt x="3485" y="14101"/>
                  </a:lnTo>
                  <a:lnTo>
                    <a:pt x="2185" y="12800"/>
                  </a:lnTo>
                  <a:lnTo>
                    <a:pt x="2192" y="12792"/>
                  </a:lnTo>
                  <a:close/>
                  <a:moveTo>
                    <a:pt x="2182" y="12862"/>
                  </a:moveTo>
                  <a:lnTo>
                    <a:pt x="3424" y="14102"/>
                  </a:lnTo>
                  <a:lnTo>
                    <a:pt x="3411" y="14114"/>
                  </a:lnTo>
                  <a:lnTo>
                    <a:pt x="2171" y="12873"/>
                  </a:lnTo>
                  <a:lnTo>
                    <a:pt x="2182" y="12862"/>
                  </a:lnTo>
                  <a:close/>
                  <a:moveTo>
                    <a:pt x="8567" y="13896"/>
                  </a:moveTo>
                  <a:cubicBezTo>
                    <a:pt x="8572" y="13900"/>
                    <a:pt x="8577" y="13902"/>
                    <a:pt x="8584" y="13903"/>
                  </a:cubicBezTo>
                  <a:lnTo>
                    <a:pt x="8373" y="14114"/>
                  </a:lnTo>
                  <a:lnTo>
                    <a:pt x="8361" y="14102"/>
                  </a:lnTo>
                  <a:lnTo>
                    <a:pt x="8567" y="13896"/>
                  </a:lnTo>
                  <a:close/>
                  <a:moveTo>
                    <a:pt x="5705" y="14112"/>
                  </a:moveTo>
                  <a:lnTo>
                    <a:pt x="5705" y="14122"/>
                  </a:lnTo>
                  <a:lnTo>
                    <a:pt x="4971" y="14122"/>
                  </a:lnTo>
                  <a:lnTo>
                    <a:pt x="4971" y="14112"/>
                  </a:lnTo>
                  <a:close/>
                  <a:moveTo>
                    <a:pt x="12915" y="14052"/>
                  </a:moveTo>
                  <a:lnTo>
                    <a:pt x="12927" y="14070"/>
                  </a:lnTo>
                  <a:cubicBezTo>
                    <a:pt x="12938" y="14084"/>
                    <a:pt x="12951" y="14095"/>
                    <a:pt x="12964" y="14098"/>
                  </a:cubicBezTo>
                  <a:cubicBezTo>
                    <a:pt x="12943" y="14114"/>
                    <a:pt x="12923" y="14128"/>
                    <a:pt x="12902" y="14143"/>
                  </a:cubicBezTo>
                  <a:lnTo>
                    <a:pt x="12903" y="14142"/>
                  </a:lnTo>
                  <a:cubicBezTo>
                    <a:pt x="12912" y="14124"/>
                    <a:pt x="12912" y="14103"/>
                    <a:pt x="12904" y="14084"/>
                  </a:cubicBezTo>
                  <a:lnTo>
                    <a:pt x="12896" y="14063"/>
                  </a:lnTo>
                  <a:cubicBezTo>
                    <a:pt x="12901" y="14060"/>
                    <a:pt x="12907" y="14056"/>
                    <a:pt x="12915" y="14052"/>
                  </a:cubicBezTo>
                  <a:close/>
                  <a:moveTo>
                    <a:pt x="8810" y="13905"/>
                  </a:moveTo>
                  <a:cubicBezTo>
                    <a:pt x="8837" y="13926"/>
                    <a:pt x="8863" y="13947"/>
                    <a:pt x="8892" y="13966"/>
                  </a:cubicBezTo>
                  <a:cubicBezTo>
                    <a:pt x="8881" y="13984"/>
                    <a:pt x="8876" y="14003"/>
                    <a:pt x="8878" y="14024"/>
                  </a:cubicBezTo>
                  <a:cubicBezTo>
                    <a:pt x="8882" y="14048"/>
                    <a:pt x="8894" y="14069"/>
                    <a:pt x="8914" y="14084"/>
                  </a:cubicBezTo>
                  <a:cubicBezTo>
                    <a:pt x="8930" y="14096"/>
                    <a:pt x="8947" y="14101"/>
                    <a:pt x="8966" y="14101"/>
                  </a:cubicBezTo>
                  <a:cubicBezTo>
                    <a:pt x="8994" y="14101"/>
                    <a:pt x="9020" y="14087"/>
                    <a:pt x="9036" y="14065"/>
                  </a:cubicBezTo>
                  <a:lnTo>
                    <a:pt x="9036" y="14064"/>
                  </a:lnTo>
                  <a:cubicBezTo>
                    <a:pt x="9050" y="14071"/>
                    <a:pt x="9062" y="14079"/>
                    <a:pt x="9077" y="14086"/>
                  </a:cubicBezTo>
                  <a:cubicBezTo>
                    <a:pt x="9076" y="14087"/>
                    <a:pt x="9076" y="14090"/>
                    <a:pt x="9074" y="14091"/>
                  </a:cubicBezTo>
                  <a:cubicBezTo>
                    <a:pt x="9052" y="14126"/>
                    <a:pt x="9013" y="14145"/>
                    <a:pt x="8971" y="14145"/>
                  </a:cubicBezTo>
                  <a:cubicBezTo>
                    <a:pt x="8941" y="14145"/>
                    <a:pt x="8913" y="14136"/>
                    <a:pt x="8887" y="14118"/>
                  </a:cubicBezTo>
                  <a:cubicBezTo>
                    <a:pt x="8873" y="14107"/>
                    <a:pt x="8856" y="14077"/>
                    <a:pt x="8839" y="14047"/>
                  </a:cubicBezTo>
                  <a:cubicBezTo>
                    <a:pt x="8820" y="14013"/>
                    <a:pt x="8799" y="13977"/>
                    <a:pt x="8772" y="13949"/>
                  </a:cubicBezTo>
                  <a:lnTo>
                    <a:pt x="8810" y="13905"/>
                  </a:lnTo>
                  <a:close/>
                  <a:moveTo>
                    <a:pt x="12611" y="13096"/>
                  </a:moveTo>
                  <a:cubicBezTo>
                    <a:pt x="12613" y="13098"/>
                    <a:pt x="12621" y="13104"/>
                    <a:pt x="12622" y="13119"/>
                  </a:cubicBezTo>
                  <a:lnTo>
                    <a:pt x="12628" y="13183"/>
                  </a:lnTo>
                  <a:lnTo>
                    <a:pt x="12664" y="13182"/>
                  </a:lnTo>
                  <a:cubicBezTo>
                    <a:pt x="12679" y="13182"/>
                    <a:pt x="12692" y="13183"/>
                    <a:pt x="12707" y="13185"/>
                  </a:cubicBezTo>
                  <a:lnTo>
                    <a:pt x="12728" y="13186"/>
                  </a:lnTo>
                  <a:lnTo>
                    <a:pt x="12739" y="13121"/>
                  </a:lnTo>
                  <a:cubicBezTo>
                    <a:pt x="12742" y="13109"/>
                    <a:pt x="12748" y="13100"/>
                    <a:pt x="12749" y="13099"/>
                  </a:cubicBezTo>
                  <a:cubicBezTo>
                    <a:pt x="12752" y="13100"/>
                    <a:pt x="12756" y="13110"/>
                    <a:pt x="12754" y="13124"/>
                  </a:cubicBezTo>
                  <a:lnTo>
                    <a:pt x="12744" y="13189"/>
                  </a:lnTo>
                  <a:lnTo>
                    <a:pt x="12765" y="13193"/>
                  </a:lnTo>
                  <a:cubicBezTo>
                    <a:pt x="12785" y="13196"/>
                    <a:pt x="12803" y="13201"/>
                    <a:pt x="12821" y="13209"/>
                  </a:cubicBezTo>
                  <a:lnTo>
                    <a:pt x="12840" y="13215"/>
                  </a:lnTo>
                  <a:lnTo>
                    <a:pt x="12866" y="13156"/>
                  </a:lnTo>
                  <a:cubicBezTo>
                    <a:pt x="12872" y="13142"/>
                    <a:pt x="12881" y="13137"/>
                    <a:pt x="12884" y="13137"/>
                  </a:cubicBezTo>
                  <a:lnTo>
                    <a:pt x="12884" y="13137"/>
                  </a:lnTo>
                  <a:cubicBezTo>
                    <a:pt x="12885" y="13138"/>
                    <a:pt x="12887" y="13149"/>
                    <a:pt x="12882" y="13162"/>
                  </a:cubicBezTo>
                  <a:lnTo>
                    <a:pt x="12856" y="13221"/>
                  </a:lnTo>
                  <a:lnTo>
                    <a:pt x="12875" y="13232"/>
                  </a:lnTo>
                  <a:cubicBezTo>
                    <a:pt x="12893" y="13243"/>
                    <a:pt x="12911" y="13252"/>
                    <a:pt x="12923" y="13263"/>
                  </a:cubicBezTo>
                  <a:lnTo>
                    <a:pt x="12940" y="13275"/>
                  </a:lnTo>
                  <a:lnTo>
                    <a:pt x="12981" y="13225"/>
                  </a:lnTo>
                  <a:cubicBezTo>
                    <a:pt x="12990" y="13215"/>
                    <a:pt x="12998" y="13211"/>
                    <a:pt x="13002" y="13211"/>
                  </a:cubicBezTo>
                  <a:cubicBezTo>
                    <a:pt x="13003" y="13214"/>
                    <a:pt x="13003" y="13225"/>
                    <a:pt x="12995" y="13235"/>
                  </a:cubicBezTo>
                  <a:lnTo>
                    <a:pt x="12954" y="13286"/>
                  </a:lnTo>
                  <a:lnTo>
                    <a:pt x="12970" y="13301"/>
                  </a:lnTo>
                  <a:cubicBezTo>
                    <a:pt x="12982" y="13312"/>
                    <a:pt x="12996" y="13327"/>
                    <a:pt x="13009" y="13343"/>
                  </a:cubicBezTo>
                  <a:lnTo>
                    <a:pt x="13022" y="13359"/>
                  </a:lnTo>
                  <a:lnTo>
                    <a:pt x="13075" y="13321"/>
                  </a:lnTo>
                  <a:cubicBezTo>
                    <a:pt x="13081" y="13315"/>
                    <a:pt x="13090" y="13312"/>
                    <a:pt x="13098" y="13312"/>
                  </a:cubicBezTo>
                  <a:cubicBezTo>
                    <a:pt x="13100" y="13315"/>
                    <a:pt x="13096" y="13326"/>
                    <a:pt x="13085" y="13333"/>
                  </a:cubicBezTo>
                  <a:lnTo>
                    <a:pt x="13032" y="13372"/>
                  </a:lnTo>
                  <a:lnTo>
                    <a:pt x="13043" y="13390"/>
                  </a:lnTo>
                  <a:cubicBezTo>
                    <a:pt x="13054" y="13406"/>
                    <a:pt x="13063" y="13423"/>
                    <a:pt x="13071" y="13441"/>
                  </a:cubicBezTo>
                  <a:lnTo>
                    <a:pt x="13080" y="13460"/>
                  </a:lnTo>
                  <a:lnTo>
                    <a:pt x="13140" y="13437"/>
                  </a:lnTo>
                  <a:cubicBezTo>
                    <a:pt x="13146" y="13436"/>
                    <a:pt x="13151" y="13433"/>
                    <a:pt x="13155" y="13433"/>
                  </a:cubicBezTo>
                  <a:cubicBezTo>
                    <a:pt x="13162" y="13433"/>
                    <a:pt x="13165" y="13436"/>
                    <a:pt x="13166" y="13436"/>
                  </a:cubicBezTo>
                  <a:cubicBezTo>
                    <a:pt x="13166" y="13438"/>
                    <a:pt x="13160" y="13447"/>
                    <a:pt x="13148" y="13452"/>
                  </a:cubicBezTo>
                  <a:lnTo>
                    <a:pt x="13087" y="13476"/>
                  </a:lnTo>
                  <a:lnTo>
                    <a:pt x="13093" y="13496"/>
                  </a:lnTo>
                  <a:cubicBezTo>
                    <a:pt x="13098" y="13515"/>
                    <a:pt x="13104" y="13533"/>
                    <a:pt x="13107" y="13553"/>
                  </a:cubicBezTo>
                  <a:lnTo>
                    <a:pt x="13111" y="13574"/>
                  </a:lnTo>
                  <a:lnTo>
                    <a:pt x="13181" y="13565"/>
                  </a:lnTo>
                  <a:cubicBezTo>
                    <a:pt x="13192" y="13565"/>
                    <a:pt x="13198" y="13569"/>
                    <a:pt x="13201" y="13571"/>
                  </a:cubicBezTo>
                  <a:cubicBezTo>
                    <a:pt x="13201" y="13574"/>
                    <a:pt x="13192" y="13580"/>
                    <a:pt x="13177" y="13583"/>
                  </a:cubicBezTo>
                  <a:lnTo>
                    <a:pt x="13113" y="13589"/>
                  </a:lnTo>
                  <a:lnTo>
                    <a:pt x="13114" y="13611"/>
                  </a:lnTo>
                  <a:cubicBezTo>
                    <a:pt x="13116" y="13629"/>
                    <a:pt x="13114" y="13649"/>
                    <a:pt x="13113" y="13669"/>
                  </a:cubicBezTo>
                  <a:lnTo>
                    <a:pt x="13111" y="13690"/>
                  </a:lnTo>
                  <a:lnTo>
                    <a:pt x="13175" y="13700"/>
                  </a:lnTo>
                  <a:cubicBezTo>
                    <a:pt x="13190" y="13702"/>
                    <a:pt x="13196" y="13710"/>
                    <a:pt x="13197" y="13711"/>
                  </a:cubicBezTo>
                  <a:cubicBezTo>
                    <a:pt x="13196" y="13712"/>
                    <a:pt x="13188" y="13716"/>
                    <a:pt x="13176" y="13716"/>
                  </a:cubicBezTo>
                  <a:cubicBezTo>
                    <a:pt x="13175" y="13716"/>
                    <a:pt x="13173" y="13716"/>
                    <a:pt x="13172" y="13716"/>
                  </a:cubicBezTo>
                  <a:lnTo>
                    <a:pt x="13108" y="13705"/>
                  </a:lnTo>
                  <a:lnTo>
                    <a:pt x="13104" y="13727"/>
                  </a:lnTo>
                  <a:cubicBezTo>
                    <a:pt x="13100" y="13747"/>
                    <a:pt x="13095" y="13765"/>
                    <a:pt x="13088" y="13781"/>
                  </a:cubicBezTo>
                  <a:lnTo>
                    <a:pt x="13081" y="13801"/>
                  </a:lnTo>
                  <a:lnTo>
                    <a:pt x="13140" y="13828"/>
                  </a:lnTo>
                  <a:cubicBezTo>
                    <a:pt x="13154" y="13833"/>
                    <a:pt x="13159" y="13843"/>
                    <a:pt x="13159" y="13845"/>
                  </a:cubicBezTo>
                  <a:cubicBezTo>
                    <a:pt x="13159" y="13846"/>
                    <a:pt x="13156" y="13848"/>
                    <a:pt x="13150" y="13848"/>
                  </a:cubicBezTo>
                  <a:cubicBezTo>
                    <a:pt x="13146" y="13848"/>
                    <a:pt x="13141" y="13847"/>
                    <a:pt x="13134" y="13844"/>
                  </a:cubicBezTo>
                  <a:lnTo>
                    <a:pt x="13074" y="13817"/>
                  </a:lnTo>
                  <a:lnTo>
                    <a:pt x="13063" y="13836"/>
                  </a:lnTo>
                  <a:cubicBezTo>
                    <a:pt x="13054" y="13854"/>
                    <a:pt x="13043" y="13870"/>
                    <a:pt x="13033" y="13885"/>
                  </a:cubicBezTo>
                  <a:lnTo>
                    <a:pt x="13021" y="13902"/>
                  </a:lnTo>
                  <a:lnTo>
                    <a:pt x="13072" y="13943"/>
                  </a:lnTo>
                  <a:cubicBezTo>
                    <a:pt x="13082" y="13952"/>
                    <a:pt x="13086" y="13961"/>
                    <a:pt x="13082" y="13964"/>
                  </a:cubicBezTo>
                  <a:cubicBezTo>
                    <a:pt x="13077" y="13964"/>
                    <a:pt x="13070" y="13961"/>
                    <a:pt x="13061" y="13954"/>
                  </a:cubicBezTo>
                  <a:lnTo>
                    <a:pt x="13011" y="13913"/>
                  </a:lnTo>
                  <a:lnTo>
                    <a:pt x="12996" y="13929"/>
                  </a:lnTo>
                  <a:cubicBezTo>
                    <a:pt x="12984" y="13943"/>
                    <a:pt x="12971" y="13955"/>
                    <a:pt x="12954" y="13969"/>
                  </a:cubicBezTo>
                  <a:lnTo>
                    <a:pt x="12937" y="13982"/>
                  </a:lnTo>
                  <a:lnTo>
                    <a:pt x="12976" y="14035"/>
                  </a:lnTo>
                  <a:cubicBezTo>
                    <a:pt x="12984" y="14047"/>
                    <a:pt x="12984" y="14058"/>
                    <a:pt x="12982" y="14059"/>
                  </a:cubicBezTo>
                  <a:cubicBezTo>
                    <a:pt x="12979" y="14059"/>
                    <a:pt x="12970" y="14055"/>
                    <a:pt x="12961" y="14044"/>
                  </a:cubicBezTo>
                  <a:lnTo>
                    <a:pt x="12922" y="13991"/>
                  </a:lnTo>
                  <a:lnTo>
                    <a:pt x="12903" y="14003"/>
                  </a:lnTo>
                  <a:cubicBezTo>
                    <a:pt x="12885" y="14016"/>
                    <a:pt x="12869" y="14024"/>
                    <a:pt x="12854" y="14031"/>
                  </a:cubicBezTo>
                  <a:lnTo>
                    <a:pt x="12834" y="14040"/>
                  </a:lnTo>
                  <a:lnTo>
                    <a:pt x="12858" y="14101"/>
                  </a:lnTo>
                  <a:cubicBezTo>
                    <a:pt x="12863" y="14114"/>
                    <a:pt x="12860" y="14124"/>
                    <a:pt x="12859" y="14126"/>
                  </a:cubicBezTo>
                  <a:cubicBezTo>
                    <a:pt x="12856" y="14126"/>
                    <a:pt x="12847" y="14121"/>
                    <a:pt x="12842" y="14107"/>
                  </a:cubicBezTo>
                  <a:lnTo>
                    <a:pt x="12818" y="14047"/>
                  </a:lnTo>
                  <a:lnTo>
                    <a:pt x="12798" y="14054"/>
                  </a:lnTo>
                  <a:cubicBezTo>
                    <a:pt x="12781" y="14059"/>
                    <a:pt x="12761" y="14064"/>
                    <a:pt x="12743" y="14066"/>
                  </a:cubicBezTo>
                  <a:lnTo>
                    <a:pt x="12722" y="14070"/>
                  </a:lnTo>
                  <a:lnTo>
                    <a:pt x="12731" y="14134"/>
                  </a:lnTo>
                  <a:cubicBezTo>
                    <a:pt x="12732" y="14147"/>
                    <a:pt x="12727" y="14156"/>
                    <a:pt x="12726" y="14159"/>
                  </a:cubicBezTo>
                  <a:cubicBezTo>
                    <a:pt x="12723" y="14158"/>
                    <a:pt x="12717" y="14149"/>
                    <a:pt x="12715" y="14136"/>
                  </a:cubicBezTo>
                  <a:lnTo>
                    <a:pt x="12707" y="14071"/>
                  </a:lnTo>
                  <a:lnTo>
                    <a:pt x="12686" y="14074"/>
                  </a:lnTo>
                  <a:cubicBezTo>
                    <a:pt x="12681" y="14074"/>
                    <a:pt x="12676" y="14074"/>
                    <a:pt x="12671" y="14074"/>
                  </a:cubicBezTo>
                  <a:cubicBezTo>
                    <a:pt x="12657" y="14074"/>
                    <a:pt x="12643" y="14073"/>
                    <a:pt x="12628" y="14071"/>
                  </a:cubicBezTo>
                  <a:lnTo>
                    <a:pt x="12607" y="14070"/>
                  </a:lnTo>
                  <a:lnTo>
                    <a:pt x="12598" y="14135"/>
                  </a:lnTo>
                  <a:cubicBezTo>
                    <a:pt x="12595" y="14149"/>
                    <a:pt x="12588" y="14156"/>
                    <a:pt x="12586" y="14158"/>
                  </a:cubicBezTo>
                  <a:cubicBezTo>
                    <a:pt x="12584" y="14156"/>
                    <a:pt x="12579" y="14147"/>
                    <a:pt x="12580" y="14133"/>
                  </a:cubicBezTo>
                  <a:lnTo>
                    <a:pt x="12590" y="14068"/>
                  </a:lnTo>
                  <a:lnTo>
                    <a:pt x="12569" y="14063"/>
                  </a:lnTo>
                  <a:cubicBezTo>
                    <a:pt x="12547" y="14058"/>
                    <a:pt x="12530" y="14052"/>
                    <a:pt x="12514" y="14047"/>
                  </a:cubicBezTo>
                  <a:lnTo>
                    <a:pt x="12494" y="14039"/>
                  </a:lnTo>
                  <a:lnTo>
                    <a:pt x="12468" y="14098"/>
                  </a:lnTo>
                  <a:cubicBezTo>
                    <a:pt x="12462" y="14112"/>
                    <a:pt x="12453" y="14117"/>
                    <a:pt x="12452" y="14117"/>
                  </a:cubicBezTo>
                  <a:cubicBezTo>
                    <a:pt x="12450" y="14115"/>
                    <a:pt x="12448" y="14105"/>
                    <a:pt x="12453" y="14091"/>
                  </a:cubicBezTo>
                  <a:lnTo>
                    <a:pt x="12479" y="14032"/>
                  </a:lnTo>
                  <a:lnTo>
                    <a:pt x="12461" y="14023"/>
                  </a:lnTo>
                  <a:cubicBezTo>
                    <a:pt x="12443" y="14013"/>
                    <a:pt x="12427" y="14004"/>
                    <a:pt x="12412" y="13992"/>
                  </a:cubicBezTo>
                  <a:lnTo>
                    <a:pt x="12395" y="13981"/>
                  </a:lnTo>
                  <a:lnTo>
                    <a:pt x="12354" y="14032"/>
                  </a:lnTo>
                  <a:cubicBezTo>
                    <a:pt x="12346" y="14042"/>
                    <a:pt x="12337" y="14045"/>
                    <a:pt x="12333" y="14045"/>
                  </a:cubicBezTo>
                  <a:cubicBezTo>
                    <a:pt x="12332" y="14043"/>
                    <a:pt x="12332" y="14032"/>
                    <a:pt x="12341" y="14022"/>
                  </a:cubicBezTo>
                  <a:lnTo>
                    <a:pt x="12382" y="13971"/>
                  </a:lnTo>
                  <a:lnTo>
                    <a:pt x="12365" y="13958"/>
                  </a:lnTo>
                  <a:cubicBezTo>
                    <a:pt x="12353" y="13945"/>
                    <a:pt x="12339" y="13931"/>
                    <a:pt x="12326" y="13915"/>
                  </a:cubicBezTo>
                  <a:lnTo>
                    <a:pt x="12313" y="13897"/>
                  </a:lnTo>
                  <a:lnTo>
                    <a:pt x="12260" y="13938"/>
                  </a:lnTo>
                  <a:cubicBezTo>
                    <a:pt x="12254" y="13943"/>
                    <a:pt x="12246" y="13945"/>
                    <a:pt x="12237" y="13945"/>
                  </a:cubicBezTo>
                  <a:cubicBezTo>
                    <a:pt x="12236" y="13943"/>
                    <a:pt x="12240" y="13932"/>
                    <a:pt x="12251" y="13924"/>
                  </a:cubicBezTo>
                  <a:lnTo>
                    <a:pt x="12304" y="13886"/>
                  </a:lnTo>
                  <a:lnTo>
                    <a:pt x="12293" y="13868"/>
                  </a:lnTo>
                  <a:cubicBezTo>
                    <a:pt x="12282" y="13850"/>
                    <a:pt x="12273" y="13834"/>
                    <a:pt x="12264" y="13817"/>
                  </a:cubicBezTo>
                  <a:lnTo>
                    <a:pt x="12256" y="13797"/>
                  </a:lnTo>
                  <a:lnTo>
                    <a:pt x="12194" y="13821"/>
                  </a:lnTo>
                  <a:cubicBezTo>
                    <a:pt x="12189" y="13823"/>
                    <a:pt x="12184" y="13824"/>
                    <a:pt x="12180" y="13824"/>
                  </a:cubicBezTo>
                  <a:cubicBezTo>
                    <a:pt x="12172" y="13824"/>
                    <a:pt x="12170" y="13823"/>
                    <a:pt x="12169" y="13823"/>
                  </a:cubicBezTo>
                  <a:cubicBezTo>
                    <a:pt x="12169" y="13820"/>
                    <a:pt x="12174" y="13811"/>
                    <a:pt x="12189" y="13806"/>
                  </a:cubicBezTo>
                  <a:lnTo>
                    <a:pt x="12250" y="13781"/>
                  </a:lnTo>
                  <a:lnTo>
                    <a:pt x="12243" y="13762"/>
                  </a:lnTo>
                  <a:cubicBezTo>
                    <a:pt x="12238" y="13743"/>
                    <a:pt x="12232" y="13726"/>
                    <a:pt x="12230" y="13705"/>
                  </a:cubicBezTo>
                  <a:lnTo>
                    <a:pt x="12226" y="13684"/>
                  </a:lnTo>
                  <a:lnTo>
                    <a:pt x="12157" y="13692"/>
                  </a:lnTo>
                  <a:cubicBezTo>
                    <a:pt x="12145" y="13692"/>
                    <a:pt x="12138" y="13689"/>
                    <a:pt x="12136" y="13687"/>
                  </a:cubicBezTo>
                  <a:cubicBezTo>
                    <a:pt x="12138" y="13684"/>
                    <a:pt x="12146" y="13678"/>
                    <a:pt x="12159" y="13676"/>
                  </a:cubicBezTo>
                  <a:lnTo>
                    <a:pt x="12224" y="13670"/>
                  </a:lnTo>
                  <a:lnTo>
                    <a:pt x="12222" y="13649"/>
                  </a:lnTo>
                  <a:cubicBezTo>
                    <a:pt x="12221" y="13629"/>
                    <a:pt x="12222" y="13611"/>
                    <a:pt x="12224" y="13591"/>
                  </a:cubicBezTo>
                  <a:lnTo>
                    <a:pt x="12225" y="13569"/>
                  </a:lnTo>
                  <a:lnTo>
                    <a:pt x="12161" y="13559"/>
                  </a:lnTo>
                  <a:cubicBezTo>
                    <a:pt x="12146" y="13557"/>
                    <a:pt x="12138" y="13549"/>
                    <a:pt x="12138" y="13547"/>
                  </a:cubicBezTo>
                  <a:cubicBezTo>
                    <a:pt x="12139" y="13546"/>
                    <a:pt x="12147" y="13542"/>
                    <a:pt x="12159" y="13542"/>
                  </a:cubicBezTo>
                  <a:cubicBezTo>
                    <a:pt x="12160" y="13542"/>
                    <a:pt x="12162" y="13542"/>
                    <a:pt x="12163" y="13542"/>
                  </a:cubicBezTo>
                  <a:lnTo>
                    <a:pt x="12227" y="13553"/>
                  </a:lnTo>
                  <a:lnTo>
                    <a:pt x="12231" y="13531"/>
                  </a:lnTo>
                  <a:cubicBezTo>
                    <a:pt x="12236" y="13511"/>
                    <a:pt x="12241" y="13494"/>
                    <a:pt x="12247" y="13476"/>
                  </a:cubicBezTo>
                  <a:lnTo>
                    <a:pt x="12254" y="13457"/>
                  </a:lnTo>
                  <a:lnTo>
                    <a:pt x="12194" y="13430"/>
                  </a:lnTo>
                  <a:cubicBezTo>
                    <a:pt x="12182" y="13425"/>
                    <a:pt x="12177" y="13415"/>
                    <a:pt x="12177" y="13412"/>
                  </a:cubicBezTo>
                  <a:cubicBezTo>
                    <a:pt x="12177" y="13412"/>
                    <a:pt x="12179" y="13410"/>
                    <a:pt x="12185" y="13410"/>
                  </a:cubicBezTo>
                  <a:cubicBezTo>
                    <a:pt x="12189" y="13410"/>
                    <a:pt x="12194" y="13411"/>
                    <a:pt x="12201" y="13414"/>
                  </a:cubicBezTo>
                  <a:lnTo>
                    <a:pt x="12261" y="13441"/>
                  </a:lnTo>
                  <a:lnTo>
                    <a:pt x="12271" y="13422"/>
                  </a:lnTo>
                  <a:cubicBezTo>
                    <a:pt x="12280" y="13404"/>
                    <a:pt x="12290" y="13388"/>
                    <a:pt x="12301" y="13373"/>
                  </a:cubicBezTo>
                  <a:lnTo>
                    <a:pt x="12313" y="13356"/>
                  </a:lnTo>
                  <a:lnTo>
                    <a:pt x="12262" y="13315"/>
                  </a:lnTo>
                  <a:cubicBezTo>
                    <a:pt x="12251" y="13306"/>
                    <a:pt x="12248" y="13296"/>
                    <a:pt x="12251" y="13294"/>
                  </a:cubicBezTo>
                  <a:cubicBezTo>
                    <a:pt x="12257" y="13294"/>
                    <a:pt x="12264" y="13296"/>
                    <a:pt x="12273" y="13302"/>
                  </a:cubicBezTo>
                  <a:lnTo>
                    <a:pt x="12324" y="13343"/>
                  </a:lnTo>
                  <a:lnTo>
                    <a:pt x="12338" y="13327"/>
                  </a:lnTo>
                  <a:cubicBezTo>
                    <a:pt x="12351" y="13314"/>
                    <a:pt x="12363" y="13301"/>
                    <a:pt x="12380" y="13288"/>
                  </a:cubicBezTo>
                  <a:lnTo>
                    <a:pt x="12398" y="13274"/>
                  </a:lnTo>
                  <a:lnTo>
                    <a:pt x="12358" y="13221"/>
                  </a:lnTo>
                  <a:cubicBezTo>
                    <a:pt x="12351" y="13210"/>
                    <a:pt x="12351" y="13199"/>
                    <a:pt x="12352" y="13198"/>
                  </a:cubicBezTo>
                  <a:cubicBezTo>
                    <a:pt x="12356" y="13198"/>
                    <a:pt x="12364" y="13201"/>
                    <a:pt x="12372" y="13212"/>
                  </a:cubicBezTo>
                  <a:lnTo>
                    <a:pt x="12411" y="13265"/>
                  </a:lnTo>
                  <a:lnTo>
                    <a:pt x="12430" y="13253"/>
                  </a:lnTo>
                  <a:cubicBezTo>
                    <a:pt x="12448" y="13241"/>
                    <a:pt x="12463" y="13232"/>
                    <a:pt x="12479" y="13226"/>
                  </a:cubicBezTo>
                  <a:lnTo>
                    <a:pt x="12499" y="13216"/>
                  </a:lnTo>
                  <a:lnTo>
                    <a:pt x="12475" y="13156"/>
                  </a:lnTo>
                  <a:cubicBezTo>
                    <a:pt x="12470" y="13142"/>
                    <a:pt x="12473" y="13132"/>
                    <a:pt x="12474" y="13131"/>
                  </a:cubicBezTo>
                  <a:lnTo>
                    <a:pt x="12474" y="13131"/>
                  </a:lnTo>
                  <a:cubicBezTo>
                    <a:pt x="12477" y="13131"/>
                    <a:pt x="12486" y="13136"/>
                    <a:pt x="12491" y="13149"/>
                  </a:cubicBezTo>
                  <a:lnTo>
                    <a:pt x="12515" y="13210"/>
                  </a:lnTo>
                  <a:lnTo>
                    <a:pt x="12534" y="13204"/>
                  </a:lnTo>
                  <a:cubicBezTo>
                    <a:pt x="12553" y="13198"/>
                    <a:pt x="12571" y="13193"/>
                    <a:pt x="12591" y="13190"/>
                  </a:cubicBezTo>
                  <a:lnTo>
                    <a:pt x="12612" y="13186"/>
                  </a:lnTo>
                  <a:lnTo>
                    <a:pt x="12606" y="13121"/>
                  </a:lnTo>
                  <a:cubicBezTo>
                    <a:pt x="12605" y="13106"/>
                    <a:pt x="12610" y="13098"/>
                    <a:pt x="12611" y="13096"/>
                  </a:cubicBezTo>
                  <a:close/>
                  <a:moveTo>
                    <a:pt x="13324" y="14170"/>
                  </a:moveTo>
                  <a:cubicBezTo>
                    <a:pt x="13326" y="14172"/>
                    <a:pt x="13328" y="14174"/>
                    <a:pt x="13329" y="14176"/>
                  </a:cubicBezTo>
                  <a:cubicBezTo>
                    <a:pt x="13327" y="14174"/>
                    <a:pt x="13325" y="14172"/>
                    <a:pt x="13324" y="14170"/>
                  </a:cubicBezTo>
                  <a:close/>
                  <a:moveTo>
                    <a:pt x="9118" y="14107"/>
                  </a:moveTo>
                  <a:cubicBezTo>
                    <a:pt x="9127" y="14112"/>
                    <a:pt x="9135" y="14117"/>
                    <a:pt x="9145" y="14121"/>
                  </a:cubicBezTo>
                  <a:cubicBezTo>
                    <a:pt x="9142" y="14124"/>
                    <a:pt x="9137" y="14127"/>
                    <a:pt x="9135" y="14132"/>
                  </a:cubicBezTo>
                  <a:cubicBezTo>
                    <a:pt x="9125" y="14147"/>
                    <a:pt x="9118" y="14165"/>
                    <a:pt x="9113" y="14184"/>
                  </a:cubicBezTo>
                  <a:cubicBezTo>
                    <a:pt x="9106" y="14179"/>
                    <a:pt x="9100" y="14174"/>
                    <a:pt x="9094" y="14170"/>
                  </a:cubicBezTo>
                  <a:cubicBezTo>
                    <a:pt x="9088" y="14165"/>
                    <a:pt x="9079" y="14161"/>
                    <a:pt x="9073" y="14158"/>
                  </a:cubicBezTo>
                  <a:cubicBezTo>
                    <a:pt x="9089" y="14145"/>
                    <a:pt x="9104" y="14133"/>
                    <a:pt x="9114" y="14117"/>
                  </a:cubicBezTo>
                  <a:cubicBezTo>
                    <a:pt x="9115" y="14114"/>
                    <a:pt x="9116" y="14112"/>
                    <a:pt x="9118" y="14107"/>
                  </a:cubicBezTo>
                  <a:close/>
                  <a:moveTo>
                    <a:pt x="20474" y="14171"/>
                  </a:moveTo>
                  <a:cubicBezTo>
                    <a:pt x="20472" y="14175"/>
                    <a:pt x="20472" y="14179"/>
                    <a:pt x="20469" y="14184"/>
                  </a:cubicBezTo>
                  <a:cubicBezTo>
                    <a:pt x="20471" y="14180"/>
                    <a:pt x="20472" y="14175"/>
                    <a:pt x="20474" y="14171"/>
                  </a:cubicBezTo>
                  <a:close/>
                  <a:moveTo>
                    <a:pt x="2108" y="12877"/>
                  </a:moveTo>
                  <a:lnTo>
                    <a:pt x="3409" y="14177"/>
                  </a:lnTo>
                  <a:lnTo>
                    <a:pt x="3400" y="14185"/>
                  </a:lnTo>
                  <a:lnTo>
                    <a:pt x="2100" y="12884"/>
                  </a:lnTo>
                  <a:lnTo>
                    <a:pt x="2108" y="12877"/>
                  </a:lnTo>
                  <a:close/>
                  <a:moveTo>
                    <a:pt x="5707" y="14168"/>
                  </a:moveTo>
                  <a:lnTo>
                    <a:pt x="5707" y="14185"/>
                  </a:lnTo>
                  <a:lnTo>
                    <a:pt x="5014" y="14185"/>
                  </a:lnTo>
                  <a:lnTo>
                    <a:pt x="5014" y="14168"/>
                  </a:lnTo>
                  <a:close/>
                  <a:moveTo>
                    <a:pt x="8630" y="13922"/>
                  </a:moveTo>
                  <a:cubicBezTo>
                    <a:pt x="8634" y="13923"/>
                    <a:pt x="8636" y="13924"/>
                    <a:pt x="8641" y="13925"/>
                  </a:cubicBezTo>
                  <a:lnTo>
                    <a:pt x="8381" y="14185"/>
                  </a:lnTo>
                  <a:lnTo>
                    <a:pt x="8373" y="14177"/>
                  </a:lnTo>
                  <a:lnTo>
                    <a:pt x="8630" y="13922"/>
                  </a:lnTo>
                  <a:close/>
                  <a:moveTo>
                    <a:pt x="2098" y="12946"/>
                  </a:moveTo>
                  <a:lnTo>
                    <a:pt x="3339" y="14186"/>
                  </a:lnTo>
                  <a:lnTo>
                    <a:pt x="3327" y="14198"/>
                  </a:lnTo>
                  <a:lnTo>
                    <a:pt x="2086" y="12958"/>
                  </a:lnTo>
                  <a:lnTo>
                    <a:pt x="2098" y="12946"/>
                  </a:lnTo>
                  <a:close/>
                  <a:moveTo>
                    <a:pt x="8685" y="13945"/>
                  </a:moveTo>
                  <a:lnTo>
                    <a:pt x="8701" y="13953"/>
                  </a:lnTo>
                  <a:lnTo>
                    <a:pt x="8456" y="14198"/>
                  </a:lnTo>
                  <a:lnTo>
                    <a:pt x="8444" y="14186"/>
                  </a:lnTo>
                  <a:lnTo>
                    <a:pt x="8685" y="13945"/>
                  </a:lnTo>
                  <a:close/>
                  <a:moveTo>
                    <a:pt x="13338" y="14185"/>
                  </a:moveTo>
                  <a:cubicBezTo>
                    <a:pt x="13341" y="14192"/>
                    <a:pt x="13344" y="14198"/>
                    <a:pt x="13347" y="14206"/>
                  </a:cubicBezTo>
                  <a:cubicBezTo>
                    <a:pt x="13344" y="14200"/>
                    <a:pt x="13341" y="14192"/>
                    <a:pt x="13338" y="14185"/>
                  </a:cubicBezTo>
                  <a:close/>
                  <a:moveTo>
                    <a:pt x="20652" y="14200"/>
                  </a:moveTo>
                  <a:cubicBezTo>
                    <a:pt x="20653" y="14203"/>
                    <a:pt x="20652" y="14206"/>
                    <a:pt x="20652" y="14207"/>
                  </a:cubicBezTo>
                  <a:lnTo>
                    <a:pt x="20652" y="14200"/>
                  </a:lnTo>
                  <a:close/>
                  <a:moveTo>
                    <a:pt x="5705" y="14230"/>
                  </a:moveTo>
                  <a:lnTo>
                    <a:pt x="5705" y="14240"/>
                  </a:lnTo>
                  <a:lnTo>
                    <a:pt x="4971" y="14240"/>
                  </a:lnTo>
                  <a:lnTo>
                    <a:pt x="4971" y="14230"/>
                  </a:lnTo>
                  <a:close/>
                  <a:moveTo>
                    <a:pt x="9288" y="14212"/>
                  </a:moveTo>
                  <a:cubicBezTo>
                    <a:pt x="9292" y="14212"/>
                    <a:pt x="9294" y="14213"/>
                    <a:pt x="9298" y="14214"/>
                  </a:cubicBezTo>
                  <a:cubicBezTo>
                    <a:pt x="9305" y="14219"/>
                    <a:pt x="9309" y="14230"/>
                    <a:pt x="9304" y="14237"/>
                  </a:cubicBezTo>
                  <a:cubicBezTo>
                    <a:pt x="9301" y="14242"/>
                    <a:pt x="9295" y="14244"/>
                    <a:pt x="9290" y="14244"/>
                  </a:cubicBezTo>
                  <a:cubicBezTo>
                    <a:pt x="9288" y="14244"/>
                    <a:pt x="9284" y="14243"/>
                    <a:pt x="9282" y="14242"/>
                  </a:cubicBezTo>
                  <a:cubicBezTo>
                    <a:pt x="9278" y="14239"/>
                    <a:pt x="9273" y="14235"/>
                    <a:pt x="9273" y="14230"/>
                  </a:cubicBezTo>
                  <a:cubicBezTo>
                    <a:pt x="9271" y="14226"/>
                    <a:pt x="9271" y="14222"/>
                    <a:pt x="9273" y="14219"/>
                  </a:cubicBezTo>
                  <a:cubicBezTo>
                    <a:pt x="9277" y="14214"/>
                    <a:pt x="9282" y="14212"/>
                    <a:pt x="9288" y="14212"/>
                  </a:cubicBezTo>
                  <a:close/>
                  <a:moveTo>
                    <a:pt x="12670" y="12993"/>
                  </a:moveTo>
                  <a:cubicBezTo>
                    <a:pt x="12872" y="12993"/>
                    <a:pt x="13063" y="13090"/>
                    <a:pt x="13182" y="13252"/>
                  </a:cubicBezTo>
                  <a:cubicBezTo>
                    <a:pt x="13282" y="13389"/>
                    <a:pt x="13323" y="13555"/>
                    <a:pt x="13297" y="13722"/>
                  </a:cubicBezTo>
                  <a:cubicBezTo>
                    <a:pt x="13283" y="13805"/>
                    <a:pt x="13255" y="13881"/>
                    <a:pt x="13214" y="13949"/>
                  </a:cubicBezTo>
                  <a:cubicBezTo>
                    <a:pt x="13206" y="13949"/>
                    <a:pt x="13200" y="13949"/>
                    <a:pt x="13192" y="13950"/>
                  </a:cubicBezTo>
                  <a:cubicBezTo>
                    <a:pt x="13171" y="13954"/>
                    <a:pt x="13149" y="13966"/>
                    <a:pt x="13127" y="13980"/>
                  </a:cubicBezTo>
                  <a:cubicBezTo>
                    <a:pt x="13130" y="13971"/>
                    <a:pt x="13132" y="13964"/>
                    <a:pt x="13130" y="13954"/>
                  </a:cubicBezTo>
                  <a:cubicBezTo>
                    <a:pt x="13129" y="13936"/>
                    <a:pt x="13117" y="13917"/>
                    <a:pt x="13100" y="13905"/>
                  </a:cubicBezTo>
                  <a:lnTo>
                    <a:pt x="13081" y="13890"/>
                  </a:lnTo>
                  <a:cubicBezTo>
                    <a:pt x="13086" y="13885"/>
                    <a:pt x="13089" y="13878"/>
                    <a:pt x="13092" y="13871"/>
                  </a:cubicBezTo>
                  <a:lnTo>
                    <a:pt x="13113" y="13881"/>
                  </a:lnTo>
                  <a:cubicBezTo>
                    <a:pt x="13124" y="13886"/>
                    <a:pt x="13136" y="13888"/>
                    <a:pt x="13147" y="13888"/>
                  </a:cubicBezTo>
                  <a:cubicBezTo>
                    <a:pt x="13170" y="13888"/>
                    <a:pt x="13191" y="13877"/>
                    <a:pt x="13200" y="13859"/>
                  </a:cubicBezTo>
                  <a:cubicBezTo>
                    <a:pt x="13211" y="13832"/>
                    <a:pt x="13192" y="13797"/>
                    <a:pt x="13156" y="13781"/>
                  </a:cubicBezTo>
                  <a:lnTo>
                    <a:pt x="13135" y="13773"/>
                  </a:lnTo>
                  <a:cubicBezTo>
                    <a:pt x="13137" y="13766"/>
                    <a:pt x="13139" y="13759"/>
                    <a:pt x="13140" y="13753"/>
                  </a:cubicBezTo>
                  <a:lnTo>
                    <a:pt x="13164" y="13757"/>
                  </a:lnTo>
                  <a:cubicBezTo>
                    <a:pt x="13168" y="13758"/>
                    <a:pt x="13172" y="13758"/>
                    <a:pt x="13176" y="13758"/>
                  </a:cubicBezTo>
                  <a:cubicBezTo>
                    <a:pt x="13209" y="13758"/>
                    <a:pt x="13236" y="13740"/>
                    <a:pt x="13240" y="13715"/>
                  </a:cubicBezTo>
                  <a:cubicBezTo>
                    <a:pt x="13244" y="13684"/>
                    <a:pt x="13217" y="13657"/>
                    <a:pt x="13179" y="13652"/>
                  </a:cubicBezTo>
                  <a:lnTo>
                    <a:pt x="13156" y="13647"/>
                  </a:lnTo>
                  <a:cubicBezTo>
                    <a:pt x="13156" y="13641"/>
                    <a:pt x="13156" y="13633"/>
                    <a:pt x="13158" y="13626"/>
                  </a:cubicBezTo>
                  <a:lnTo>
                    <a:pt x="13181" y="13623"/>
                  </a:lnTo>
                  <a:cubicBezTo>
                    <a:pt x="13203" y="13621"/>
                    <a:pt x="13222" y="13612"/>
                    <a:pt x="13233" y="13597"/>
                  </a:cubicBezTo>
                  <a:cubicBezTo>
                    <a:pt x="13241" y="13586"/>
                    <a:pt x="13245" y="13575"/>
                    <a:pt x="13244" y="13562"/>
                  </a:cubicBezTo>
                  <a:cubicBezTo>
                    <a:pt x="13240" y="13535"/>
                    <a:pt x="13214" y="13515"/>
                    <a:pt x="13179" y="13515"/>
                  </a:cubicBezTo>
                  <a:cubicBezTo>
                    <a:pt x="13176" y="13515"/>
                    <a:pt x="13172" y="13515"/>
                    <a:pt x="13169" y="13516"/>
                  </a:cubicBezTo>
                  <a:lnTo>
                    <a:pt x="13146" y="13518"/>
                  </a:lnTo>
                  <a:cubicBezTo>
                    <a:pt x="13145" y="13511"/>
                    <a:pt x="13144" y="13505"/>
                    <a:pt x="13140" y="13499"/>
                  </a:cubicBezTo>
                  <a:lnTo>
                    <a:pt x="13162" y="13490"/>
                  </a:lnTo>
                  <a:cubicBezTo>
                    <a:pt x="13182" y="13483"/>
                    <a:pt x="13198" y="13468"/>
                    <a:pt x="13206" y="13451"/>
                  </a:cubicBezTo>
                  <a:cubicBezTo>
                    <a:pt x="13211" y="13439"/>
                    <a:pt x="13211" y="13426"/>
                    <a:pt x="13207" y="13415"/>
                  </a:cubicBezTo>
                  <a:cubicBezTo>
                    <a:pt x="13199" y="13396"/>
                    <a:pt x="13177" y="13385"/>
                    <a:pt x="13152" y="13385"/>
                  </a:cubicBezTo>
                  <a:cubicBezTo>
                    <a:pt x="13142" y="13385"/>
                    <a:pt x="13132" y="13387"/>
                    <a:pt x="13123" y="13390"/>
                  </a:cubicBezTo>
                  <a:lnTo>
                    <a:pt x="13101" y="13399"/>
                  </a:lnTo>
                  <a:cubicBezTo>
                    <a:pt x="13098" y="13391"/>
                    <a:pt x="13095" y="13386"/>
                    <a:pt x="13091" y="13380"/>
                  </a:cubicBezTo>
                  <a:lnTo>
                    <a:pt x="13109" y="13367"/>
                  </a:lnTo>
                  <a:cubicBezTo>
                    <a:pt x="13127" y="13353"/>
                    <a:pt x="13138" y="13336"/>
                    <a:pt x="13143" y="13317"/>
                  </a:cubicBezTo>
                  <a:cubicBezTo>
                    <a:pt x="13145" y="13305"/>
                    <a:pt x="13140" y="13291"/>
                    <a:pt x="13134" y="13283"/>
                  </a:cubicBezTo>
                  <a:cubicBezTo>
                    <a:pt x="13125" y="13270"/>
                    <a:pt x="13110" y="13264"/>
                    <a:pt x="13093" y="13264"/>
                  </a:cubicBezTo>
                  <a:cubicBezTo>
                    <a:pt x="13078" y="13264"/>
                    <a:pt x="13060" y="13269"/>
                    <a:pt x="13046" y="13279"/>
                  </a:cubicBezTo>
                  <a:lnTo>
                    <a:pt x="13028" y="13292"/>
                  </a:lnTo>
                  <a:cubicBezTo>
                    <a:pt x="13022" y="13288"/>
                    <a:pt x="13018" y="13283"/>
                    <a:pt x="13013" y="13276"/>
                  </a:cubicBezTo>
                  <a:lnTo>
                    <a:pt x="13028" y="13258"/>
                  </a:lnTo>
                  <a:cubicBezTo>
                    <a:pt x="13040" y="13241"/>
                    <a:pt x="13049" y="13221"/>
                    <a:pt x="13046" y="13202"/>
                  </a:cubicBezTo>
                  <a:cubicBezTo>
                    <a:pt x="13044" y="13190"/>
                    <a:pt x="13038" y="13178"/>
                    <a:pt x="13029" y="13171"/>
                  </a:cubicBezTo>
                  <a:cubicBezTo>
                    <a:pt x="13021" y="13165"/>
                    <a:pt x="13011" y="13162"/>
                    <a:pt x="13001" y="13162"/>
                  </a:cubicBezTo>
                  <a:cubicBezTo>
                    <a:pt x="12981" y="13162"/>
                    <a:pt x="12958" y="13172"/>
                    <a:pt x="12943" y="13191"/>
                  </a:cubicBezTo>
                  <a:lnTo>
                    <a:pt x="12928" y="13210"/>
                  </a:lnTo>
                  <a:cubicBezTo>
                    <a:pt x="12923" y="13206"/>
                    <a:pt x="12917" y="13202"/>
                    <a:pt x="12912" y="13199"/>
                  </a:cubicBezTo>
                  <a:lnTo>
                    <a:pt x="12921" y="13178"/>
                  </a:lnTo>
                  <a:cubicBezTo>
                    <a:pt x="12927" y="13162"/>
                    <a:pt x="12930" y="13147"/>
                    <a:pt x="12927" y="13131"/>
                  </a:cubicBezTo>
                  <a:cubicBezTo>
                    <a:pt x="12924" y="13112"/>
                    <a:pt x="12914" y="13099"/>
                    <a:pt x="12900" y="13092"/>
                  </a:cubicBezTo>
                  <a:cubicBezTo>
                    <a:pt x="12895" y="13089"/>
                    <a:pt x="12889" y="13088"/>
                    <a:pt x="12884" y="13088"/>
                  </a:cubicBezTo>
                  <a:cubicBezTo>
                    <a:pt x="12860" y="13088"/>
                    <a:pt x="12835" y="13107"/>
                    <a:pt x="12822" y="13134"/>
                  </a:cubicBezTo>
                  <a:lnTo>
                    <a:pt x="12812" y="13156"/>
                  </a:lnTo>
                  <a:cubicBezTo>
                    <a:pt x="12806" y="13153"/>
                    <a:pt x="12800" y="13152"/>
                    <a:pt x="12792" y="13151"/>
                  </a:cubicBezTo>
                  <a:lnTo>
                    <a:pt x="12797" y="13128"/>
                  </a:lnTo>
                  <a:cubicBezTo>
                    <a:pt x="12802" y="13090"/>
                    <a:pt x="12784" y="13055"/>
                    <a:pt x="12754" y="13052"/>
                  </a:cubicBezTo>
                  <a:lnTo>
                    <a:pt x="12748" y="13052"/>
                  </a:lnTo>
                  <a:cubicBezTo>
                    <a:pt x="12721" y="13052"/>
                    <a:pt x="12696" y="13078"/>
                    <a:pt x="12691" y="13112"/>
                  </a:cubicBezTo>
                  <a:lnTo>
                    <a:pt x="12687" y="13135"/>
                  </a:lnTo>
                  <a:cubicBezTo>
                    <a:pt x="12681" y="13135"/>
                    <a:pt x="12673" y="13135"/>
                    <a:pt x="12666" y="13133"/>
                  </a:cubicBezTo>
                  <a:lnTo>
                    <a:pt x="12664" y="13111"/>
                  </a:lnTo>
                  <a:cubicBezTo>
                    <a:pt x="12660" y="13075"/>
                    <a:pt x="12636" y="13047"/>
                    <a:pt x="12603" y="13047"/>
                  </a:cubicBezTo>
                  <a:cubicBezTo>
                    <a:pt x="12591" y="13048"/>
                    <a:pt x="12579" y="13056"/>
                    <a:pt x="12571" y="13066"/>
                  </a:cubicBezTo>
                  <a:cubicBezTo>
                    <a:pt x="12559" y="13080"/>
                    <a:pt x="12554" y="13101"/>
                    <a:pt x="12557" y="13122"/>
                  </a:cubicBezTo>
                  <a:lnTo>
                    <a:pt x="12559" y="13146"/>
                  </a:lnTo>
                  <a:cubicBezTo>
                    <a:pt x="12553" y="13147"/>
                    <a:pt x="12547" y="13148"/>
                    <a:pt x="12539" y="13151"/>
                  </a:cubicBezTo>
                  <a:lnTo>
                    <a:pt x="12532" y="13130"/>
                  </a:lnTo>
                  <a:cubicBezTo>
                    <a:pt x="12521" y="13100"/>
                    <a:pt x="12495" y="13082"/>
                    <a:pt x="12472" y="13082"/>
                  </a:cubicBezTo>
                  <a:cubicBezTo>
                    <a:pt x="12467" y="13082"/>
                    <a:pt x="12462" y="13082"/>
                    <a:pt x="12457" y="13084"/>
                  </a:cubicBezTo>
                  <a:cubicBezTo>
                    <a:pt x="12444" y="13089"/>
                    <a:pt x="12436" y="13098"/>
                    <a:pt x="12431" y="13110"/>
                  </a:cubicBezTo>
                  <a:cubicBezTo>
                    <a:pt x="12422" y="13127"/>
                    <a:pt x="12423" y="13148"/>
                    <a:pt x="12431" y="13168"/>
                  </a:cubicBezTo>
                  <a:lnTo>
                    <a:pt x="12438" y="13189"/>
                  </a:lnTo>
                  <a:cubicBezTo>
                    <a:pt x="12433" y="13191"/>
                    <a:pt x="12427" y="13195"/>
                    <a:pt x="12420" y="13199"/>
                  </a:cubicBezTo>
                  <a:lnTo>
                    <a:pt x="12406" y="13180"/>
                  </a:lnTo>
                  <a:cubicBezTo>
                    <a:pt x="12391" y="13160"/>
                    <a:pt x="12368" y="13148"/>
                    <a:pt x="12347" y="13148"/>
                  </a:cubicBezTo>
                  <a:cubicBezTo>
                    <a:pt x="12338" y="13148"/>
                    <a:pt x="12329" y="13151"/>
                    <a:pt x="12322" y="13156"/>
                  </a:cubicBezTo>
                  <a:cubicBezTo>
                    <a:pt x="12312" y="13162"/>
                    <a:pt x="12305" y="13174"/>
                    <a:pt x="12304" y="13187"/>
                  </a:cubicBezTo>
                  <a:cubicBezTo>
                    <a:pt x="12301" y="13206"/>
                    <a:pt x="12306" y="13227"/>
                    <a:pt x="12320" y="13244"/>
                  </a:cubicBezTo>
                  <a:lnTo>
                    <a:pt x="12333" y="13263"/>
                  </a:lnTo>
                  <a:cubicBezTo>
                    <a:pt x="12327" y="13268"/>
                    <a:pt x="12322" y="13271"/>
                    <a:pt x="12317" y="13276"/>
                  </a:cubicBezTo>
                  <a:lnTo>
                    <a:pt x="12299" y="13263"/>
                  </a:lnTo>
                  <a:cubicBezTo>
                    <a:pt x="12284" y="13250"/>
                    <a:pt x="12266" y="13244"/>
                    <a:pt x="12249" y="13244"/>
                  </a:cubicBezTo>
                  <a:cubicBezTo>
                    <a:pt x="12233" y="13244"/>
                    <a:pt x="12219" y="13250"/>
                    <a:pt x="12210" y="13260"/>
                  </a:cubicBezTo>
                  <a:cubicBezTo>
                    <a:pt x="12202" y="13270"/>
                    <a:pt x="12200" y="13284"/>
                    <a:pt x="12201" y="13296"/>
                  </a:cubicBezTo>
                  <a:cubicBezTo>
                    <a:pt x="12202" y="13315"/>
                    <a:pt x="12215" y="13333"/>
                    <a:pt x="12231" y="13347"/>
                  </a:cubicBezTo>
                  <a:lnTo>
                    <a:pt x="12249" y="13361"/>
                  </a:lnTo>
                  <a:cubicBezTo>
                    <a:pt x="12246" y="13366"/>
                    <a:pt x="12243" y="13373"/>
                    <a:pt x="12239" y="13380"/>
                  </a:cubicBezTo>
                  <a:lnTo>
                    <a:pt x="12218" y="13370"/>
                  </a:lnTo>
                  <a:cubicBezTo>
                    <a:pt x="12207" y="13365"/>
                    <a:pt x="12195" y="13363"/>
                    <a:pt x="12184" y="13363"/>
                  </a:cubicBezTo>
                  <a:cubicBezTo>
                    <a:pt x="12161" y="13363"/>
                    <a:pt x="12140" y="13373"/>
                    <a:pt x="12132" y="13391"/>
                  </a:cubicBezTo>
                  <a:cubicBezTo>
                    <a:pt x="12121" y="13419"/>
                    <a:pt x="12139" y="13453"/>
                    <a:pt x="12174" y="13469"/>
                  </a:cubicBezTo>
                  <a:lnTo>
                    <a:pt x="12196" y="13479"/>
                  </a:lnTo>
                  <a:cubicBezTo>
                    <a:pt x="12194" y="13485"/>
                    <a:pt x="12191" y="13491"/>
                    <a:pt x="12190" y="13498"/>
                  </a:cubicBezTo>
                  <a:lnTo>
                    <a:pt x="12168" y="13495"/>
                  </a:lnTo>
                  <a:cubicBezTo>
                    <a:pt x="12163" y="13494"/>
                    <a:pt x="12157" y="13493"/>
                    <a:pt x="12152" y="13493"/>
                  </a:cubicBezTo>
                  <a:cubicBezTo>
                    <a:pt x="12121" y="13493"/>
                    <a:pt x="12095" y="13511"/>
                    <a:pt x="12091" y="13537"/>
                  </a:cubicBezTo>
                  <a:cubicBezTo>
                    <a:pt x="12086" y="13566"/>
                    <a:pt x="12114" y="13595"/>
                    <a:pt x="12152" y="13601"/>
                  </a:cubicBezTo>
                  <a:lnTo>
                    <a:pt x="12174" y="13605"/>
                  </a:lnTo>
                  <a:lnTo>
                    <a:pt x="12174" y="13626"/>
                  </a:lnTo>
                  <a:lnTo>
                    <a:pt x="12152" y="13629"/>
                  </a:lnTo>
                  <a:cubicBezTo>
                    <a:pt x="12130" y="13632"/>
                    <a:pt x="12111" y="13640"/>
                    <a:pt x="12100" y="13655"/>
                  </a:cubicBezTo>
                  <a:cubicBezTo>
                    <a:pt x="12091" y="13665"/>
                    <a:pt x="12088" y="13678"/>
                    <a:pt x="12089" y="13690"/>
                  </a:cubicBezTo>
                  <a:cubicBezTo>
                    <a:pt x="12091" y="13716"/>
                    <a:pt x="12118" y="13737"/>
                    <a:pt x="12154" y="13737"/>
                  </a:cubicBezTo>
                  <a:cubicBezTo>
                    <a:pt x="12157" y="13737"/>
                    <a:pt x="12161" y="13736"/>
                    <a:pt x="12164" y="13736"/>
                  </a:cubicBezTo>
                  <a:lnTo>
                    <a:pt x="12188" y="13733"/>
                  </a:lnTo>
                  <a:cubicBezTo>
                    <a:pt x="12189" y="13739"/>
                    <a:pt x="12190" y="13746"/>
                    <a:pt x="12193" y="13753"/>
                  </a:cubicBezTo>
                  <a:lnTo>
                    <a:pt x="12172" y="13760"/>
                  </a:lnTo>
                  <a:cubicBezTo>
                    <a:pt x="12152" y="13769"/>
                    <a:pt x="12135" y="13784"/>
                    <a:pt x="12128" y="13800"/>
                  </a:cubicBezTo>
                  <a:cubicBezTo>
                    <a:pt x="12123" y="13812"/>
                    <a:pt x="12123" y="13825"/>
                    <a:pt x="12127" y="13836"/>
                  </a:cubicBezTo>
                  <a:cubicBezTo>
                    <a:pt x="12134" y="13856"/>
                    <a:pt x="12155" y="13867"/>
                    <a:pt x="12180" y="13867"/>
                  </a:cubicBezTo>
                  <a:cubicBezTo>
                    <a:pt x="12190" y="13867"/>
                    <a:pt x="12201" y="13865"/>
                    <a:pt x="12211" y="13861"/>
                  </a:cubicBezTo>
                  <a:lnTo>
                    <a:pt x="12232" y="13853"/>
                  </a:lnTo>
                  <a:cubicBezTo>
                    <a:pt x="12236" y="13858"/>
                    <a:pt x="12239" y="13865"/>
                    <a:pt x="12243" y="13871"/>
                  </a:cubicBezTo>
                  <a:lnTo>
                    <a:pt x="12225" y="13885"/>
                  </a:lnTo>
                  <a:cubicBezTo>
                    <a:pt x="12193" y="13907"/>
                    <a:pt x="12183" y="13945"/>
                    <a:pt x="12201" y="13969"/>
                  </a:cubicBezTo>
                  <a:cubicBezTo>
                    <a:pt x="12210" y="13981"/>
                    <a:pt x="12225" y="13987"/>
                    <a:pt x="12242" y="13987"/>
                  </a:cubicBezTo>
                  <a:cubicBezTo>
                    <a:pt x="12257" y="13987"/>
                    <a:pt x="12275" y="13982"/>
                    <a:pt x="12289" y="13971"/>
                  </a:cubicBezTo>
                  <a:lnTo>
                    <a:pt x="12307" y="13959"/>
                  </a:lnTo>
                  <a:cubicBezTo>
                    <a:pt x="12313" y="13964"/>
                    <a:pt x="12317" y="13969"/>
                    <a:pt x="12322" y="13974"/>
                  </a:cubicBezTo>
                  <a:lnTo>
                    <a:pt x="12307" y="13992"/>
                  </a:lnTo>
                  <a:cubicBezTo>
                    <a:pt x="12295" y="14009"/>
                    <a:pt x="12286" y="14029"/>
                    <a:pt x="12289" y="14048"/>
                  </a:cubicBezTo>
                  <a:cubicBezTo>
                    <a:pt x="12290" y="14061"/>
                    <a:pt x="12297" y="14074"/>
                    <a:pt x="12306" y="14080"/>
                  </a:cubicBezTo>
                  <a:cubicBezTo>
                    <a:pt x="12314" y="14086"/>
                    <a:pt x="12324" y="14089"/>
                    <a:pt x="12335" y="14089"/>
                  </a:cubicBezTo>
                  <a:cubicBezTo>
                    <a:pt x="12355" y="14089"/>
                    <a:pt x="12377" y="14079"/>
                    <a:pt x="12392" y="14060"/>
                  </a:cubicBezTo>
                  <a:lnTo>
                    <a:pt x="12406" y="14042"/>
                  </a:lnTo>
                  <a:cubicBezTo>
                    <a:pt x="12412" y="14045"/>
                    <a:pt x="12418" y="14049"/>
                    <a:pt x="12425" y="14052"/>
                  </a:cubicBezTo>
                  <a:lnTo>
                    <a:pt x="12416" y="14074"/>
                  </a:lnTo>
                  <a:cubicBezTo>
                    <a:pt x="12400" y="14108"/>
                    <a:pt x="12410" y="14147"/>
                    <a:pt x="12437" y="14159"/>
                  </a:cubicBezTo>
                  <a:cubicBezTo>
                    <a:pt x="12442" y="14161"/>
                    <a:pt x="12448" y="14162"/>
                    <a:pt x="12453" y="14162"/>
                  </a:cubicBezTo>
                  <a:cubicBezTo>
                    <a:pt x="12476" y="14162"/>
                    <a:pt x="12502" y="14144"/>
                    <a:pt x="12513" y="14117"/>
                  </a:cubicBezTo>
                  <a:lnTo>
                    <a:pt x="12522" y="14096"/>
                  </a:lnTo>
                  <a:cubicBezTo>
                    <a:pt x="12529" y="14097"/>
                    <a:pt x="12536" y="14099"/>
                    <a:pt x="12543" y="14101"/>
                  </a:cubicBezTo>
                  <a:lnTo>
                    <a:pt x="12538" y="14123"/>
                  </a:lnTo>
                  <a:cubicBezTo>
                    <a:pt x="12534" y="14144"/>
                    <a:pt x="12539" y="14165"/>
                    <a:pt x="12550" y="14181"/>
                  </a:cubicBezTo>
                  <a:cubicBezTo>
                    <a:pt x="12558" y="14192"/>
                    <a:pt x="12569" y="14198"/>
                    <a:pt x="12580" y="14201"/>
                  </a:cubicBezTo>
                  <a:lnTo>
                    <a:pt x="12587" y="14201"/>
                  </a:lnTo>
                  <a:cubicBezTo>
                    <a:pt x="12615" y="14201"/>
                    <a:pt x="12638" y="14176"/>
                    <a:pt x="12645" y="14140"/>
                  </a:cubicBezTo>
                  <a:lnTo>
                    <a:pt x="12649" y="14118"/>
                  </a:lnTo>
                  <a:lnTo>
                    <a:pt x="12670" y="14118"/>
                  </a:lnTo>
                  <a:lnTo>
                    <a:pt x="12673" y="14140"/>
                  </a:lnTo>
                  <a:cubicBezTo>
                    <a:pt x="12676" y="14176"/>
                    <a:pt x="12701" y="14203"/>
                    <a:pt x="12729" y="14203"/>
                  </a:cubicBezTo>
                  <a:lnTo>
                    <a:pt x="12733" y="14203"/>
                  </a:lnTo>
                  <a:cubicBezTo>
                    <a:pt x="12745" y="14202"/>
                    <a:pt x="12758" y="14196"/>
                    <a:pt x="12765" y="14186"/>
                  </a:cubicBezTo>
                  <a:cubicBezTo>
                    <a:pt x="12777" y="14172"/>
                    <a:pt x="12782" y="14151"/>
                    <a:pt x="12780" y="14129"/>
                  </a:cubicBezTo>
                  <a:lnTo>
                    <a:pt x="12777" y="14107"/>
                  </a:lnTo>
                  <a:cubicBezTo>
                    <a:pt x="12784" y="14106"/>
                    <a:pt x="12790" y="14104"/>
                    <a:pt x="12797" y="14102"/>
                  </a:cubicBezTo>
                  <a:lnTo>
                    <a:pt x="12805" y="14123"/>
                  </a:lnTo>
                  <a:cubicBezTo>
                    <a:pt x="12817" y="14153"/>
                    <a:pt x="12840" y="14171"/>
                    <a:pt x="12864" y="14171"/>
                  </a:cubicBezTo>
                  <a:cubicBezTo>
                    <a:pt x="12850" y="14179"/>
                    <a:pt x="12839" y="14185"/>
                    <a:pt x="12827" y="14191"/>
                  </a:cubicBezTo>
                  <a:cubicBezTo>
                    <a:pt x="12773" y="14214"/>
                    <a:pt x="12706" y="14223"/>
                    <a:pt x="12640" y="14234"/>
                  </a:cubicBezTo>
                  <a:lnTo>
                    <a:pt x="12603" y="14239"/>
                  </a:lnTo>
                  <a:cubicBezTo>
                    <a:pt x="12587" y="14241"/>
                    <a:pt x="12573" y="14244"/>
                    <a:pt x="12557" y="14246"/>
                  </a:cubicBezTo>
                  <a:cubicBezTo>
                    <a:pt x="12399" y="14218"/>
                    <a:pt x="12257" y="14132"/>
                    <a:pt x="12160" y="14000"/>
                  </a:cubicBezTo>
                  <a:cubicBezTo>
                    <a:pt x="12060" y="13864"/>
                    <a:pt x="12019" y="13696"/>
                    <a:pt x="12046" y="13528"/>
                  </a:cubicBezTo>
                  <a:cubicBezTo>
                    <a:pt x="12072" y="13361"/>
                    <a:pt x="12162" y="13215"/>
                    <a:pt x="12297" y="13115"/>
                  </a:cubicBezTo>
                  <a:cubicBezTo>
                    <a:pt x="12406" y="13034"/>
                    <a:pt x="12536" y="12993"/>
                    <a:pt x="12670" y="12993"/>
                  </a:cubicBezTo>
                  <a:close/>
                  <a:moveTo>
                    <a:pt x="9881" y="10997"/>
                  </a:moveTo>
                  <a:cubicBezTo>
                    <a:pt x="10398" y="10997"/>
                    <a:pt x="10888" y="11247"/>
                    <a:pt x="11194" y="11664"/>
                  </a:cubicBezTo>
                  <a:cubicBezTo>
                    <a:pt x="11723" y="12386"/>
                    <a:pt x="11566" y="13405"/>
                    <a:pt x="10843" y="13934"/>
                  </a:cubicBezTo>
                  <a:cubicBezTo>
                    <a:pt x="10561" y="14140"/>
                    <a:pt x="10231" y="14249"/>
                    <a:pt x="9884" y="14249"/>
                  </a:cubicBezTo>
                  <a:cubicBezTo>
                    <a:pt x="9367" y="14249"/>
                    <a:pt x="8876" y="14001"/>
                    <a:pt x="8571" y="13583"/>
                  </a:cubicBezTo>
                  <a:cubicBezTo>
                    <a:pt x="8315" y="13232"/>
                    <a:pt x="8209" y="12804"/>
                    <a:pt x="8277" y="12374"/>
                  </a:cubicBezTo>
                  <a:cubicBezTo>
                    <a:pt x="8343" y="11945"/>
                    <a:pt x="8573" y="11567"/>
                    <a:pt x="8923" y="11312"/>
                  </a:cubicBezTo>
                  <a:cubicBezTo>
                    <a:pt x="9204" y="11106"/>
                    <a:pt x="9535" y="10997"/>
                    <a:pt x="9881" y="10997"/>
                  </a:cubicBezTo>
                  <a:close/>
                  <a:moveTo>
                    <a:pt x="20556" y="14168"/>
                  </a:moveTo>
                  <a:cubicBezTo>
                    <a:pt x="20558" y="14168"/>
                    <a:pt x="20563" y="14168"/>
                    <a:pt x="20567" y="14170"/>
                  </a:cubicBezTo>
                  <a:cubicBezTo>
                    <a:pt x="20582" y="14172"/>
                    <a:pt x="20594" y="14180"/>
                    <a:pt x="20600" y="14192"/>
                  </a:cubicBezTo>
                  <a:cubicBezTo>
                    <a:pt x="20608" y="14202"/>
                    <a:pt x="20610" y="14213"/>
                    <a:pt x="20608" y="14224"/>
                  </a:cubicBezTo>
                  <a:cubicBezTo>
                    <a:pt x="20603" y="14247"/>
                    <a:pt x="20583" y="14262"/>
                    <a:pt x="20559" y="14262"/>
                  </a:cubicBezTo>
                  <a:cubicBezTo>
                    <a:pt x="20556" y="14262"/>
                    <a:pt x="20553" y="14262"/>
                    <a:pt x="20550" y="14261"/>
                  </a:cubicBezTo>
                  <a:cubicBezTo>
                    <a:pt x="20525" y="14256"/>
                    <a:pt x="20506" y="14232"/>
                    <a:pt x="20509" y="14206"/>
                  </a:cubicBezTo>
                  <a:cubicBezTo>
                    <a:pt x="20511" y="14184"/>
                    <a:pt x="20531" y="14168"/>
                    <a:pt x="20556" y="14168"/>
                  </a:cubicBezTo>
                  <a:close/>
                  <a:moveTo>
                    <a:pt x="8739" y="13981"/>
                  </a:moveTo>
                  <a:lnTo>
                    <a:pt x="8746" y="13989"/>
                  </a:lnTo>
                  <a:lnTo>
                    <a:pt x="8467" y="14269"/>
                  </a:lnTo>
                  <a:lnTo>
                    <a:pt x="8459" y="14260"/>
                  </a:lnTo>
                  <a:lnTo>
                    <a:pt x="8739" y="13981"/>
                  </a:lnTo>
                  <a:close/>
                  <a:moveTo>
                    <a:pt x="2023" y="12961"/>
                  </a:moveTo>
                  <a:lnTo>
                    <a:pt x="3325" y="14261"/>
                  </a:lnTo>
                  <a:lnTo>
                    <a:pt x="3316" y="14270"/>
                  </a:lnTo>
                  <a:lnTo>
                    <a:pt x="2016" y="12968"/>
                  </a:lnTo>
                  <a:lnTo>
                    <a:pt x="2023" y="12961"/>
                  </a:lnTo>
                  <a:close/>
                  <a:moveTo>
                    <a:pt x="13261" y="14190"/>
                  </a:moveTo>
                  <a:cubicBezTo>
                    <a:pt x="13285" y="14190"/>
                    <a:pt x="13303" y="14203"/>
                    <a:pt x="13307" y="14224"/>
                  </a:cubicBezTo>
                  <a:cubicBezTo>
                    <a:pt x="13311" y="14245"/>
                    <a:pt x="13301" y="14264"/>
                    <a:pt x="13282" y="14275"/>
                  </a:cubicBezTo>
                  <a:cubicBezTo>
                    <a:pt x="13279" y="14275"/>
                    <a:pt x="13273" y="14274"/>
                    <a:pt x="13269" y="14274"/>
                  </a:cubicBezTo>
                  <a:cubicBezTo>
                    <a:pt x="13258" y="14274"/>
                    <a:pt x="13247" y="14275"/>
                    <a:pt x="13234" y="14275"/>
                  </a:cubicBezTo>
                  <a:cubicBezTo>
                    <a:pt x="13221" y="14270"/>
                    <a:pt x="13211" y="14259"/>
                    <a:pt x="13208" y="14248"/>
                  </a:cubicBezTo>
                  <a:cubicBezTo>
                    <a:pt x="13206" y="14237"/>
                    <a:pt x="13207" y="14224"/>
                    <a:pt x="13213" y="14214"/>
                  </a:cubicBezTo>
                  <a:cubicBezTo>
                    <a:pt x="13221" y="14202"/>
                    <a:pt x="13233" y="14195"/>
                    <a:pt x="13248" y="14191"/>
                  </a:cubicBezTo>
                  <a:cubicBezTo>
                    <a:pt x="13252" y="14190"/>
                    <a:pt x="13255" y="14190"/>
                    <a:pt x="13261" y="14190"/>
                  </a:cubicBezTo>
                  <a:close/>
                  <a:moveTo>
                    <a:pt x="8772" y="14026"/>
                  </a:moveTo>
                  <a:cubicBezTo>
                    <a:pt x="8776" y="14031"/>
                    <a:pt x="8779" y="14035"/>
                    <a:pt x="8782" y="14040"/>
                  </a:cubicBezTo>
                  <a:lnTo>
                    <a:pt x="8540" y="14281"/>
                  </a:lnTo>
                  <a:lnTo>
                    <a:pt x="8529" y="14270"/>
                  </a:lnTo>
                  <a:lnTo>
                    <a:pt x="8772" y="14026"/>
                  </a:lnTo>
                  <a:close/>
                  <a:moveTo>
                    <a:pt x="2014" y="13031"/>
                  </a:moveTo>
                  <a:lnTo>
                    <a:pt x="3255" y="14271"/>
                  </a:lnTo>
                  <a:lnTo>
                    <a:pt x="3242" y="14282"/>
                  </a:lnTo>
                  <a:lnTo>
                    <a:pt x="2002" y="13042"/>
                  </a:lnTo>
                  <a:lnTo>
                    <a:pt x="2014" y="13031"/>
                  </a:lnTo>
                  <a:close/>
                  <a:moveTo>
                    <a:pt x="14995" y="14064"/>
                  </a:moveTo>
                  <a:lnTo>
                    <a:pt x="14995" y="14064"/>
                  </a:lnTo>
                  <a:cubicBezTo>
                    <a:pt x="15018" y="14067"/>
                    <a:pt x="15041" y="14069"/>
                    <a:pt x="15064" y="14069"/>
                  </a:cubicBezTo>
                  <a:cubicBezTo>
                    <a:pt x="15087" y="14069"/>
                    <a:pt x="15110" y="14067"/>
                    <a:pt x="15133" y="14064"/>
                  </a:cubicBezTo>
                  <a:lnTo>
                    <a:pt x="15133" y="14064"/>
                  </a:lnTo>
                  <a:cubicBezTo>
                    <a:pt x="15116" y="14101"/>
                    <a:pt x="15106" y="14140"/>
                    <a:pt x="15106" y="14182"/>
                  </a:cubicBezTo>
                  <a:cubicBezTo>
                    <a:pt x="15106" y="14223"/>
                    <a:pt x="15116" y="14264"/>
                    <a:pt x="15133" y="14301"/>
                  </a:cubicBezTo>
                  <a:cubicBezTo>
                    <a:pt x="15110" y="14298"/>
                    <a:pt x="15087" y="14296"/>
                    <a:pt x="15064" y="14296"/>
                  </a:cubicBezTo>
                  <a:cubicBezTo>
                    <a:pt x="15041" y="14296"/>
                    <a:pt x="15019" y="14298"/>
                    <a:pt x="14995" y="14301"/>
                  </a:cubicBezTo>
                  <a:cubicBezTo>
                    <a:pt x="15012" y="14265"/>
                    <a:pt x="15022" y="14224"/>
                    <a:pt x="15022" y="14182"/>
                  </a:cubicBezTo>
                  <a:cubicBezTo>
                    <a:pt x="15022" y="14140"/>
                    <a:pt x="15011" y="14101"/>
                    <a:pt x="14995" y="14064"/>
                  </a:cubicBezTo>
                  <a:close/>
                  <a:moveTo>
                    <a:pt x="16595" y="14064"/>
                  </a:moveTo>
                  <a:lnTo>
                    <a:pt x="16595" y="14064"/>
                  </a:lnTo>
                  <a:cubicBezTo>
                    <a:pt x="16577" y="14101"/>
                    <a:pt x="16569" y="14140"/>
                    <a:pt x="16569" y="14182"/>
                  </a:cubicBezTo>
                  <a:cubicBezTo>
                    <a:pt x="16569" y="14224"/>
                    <a:pt x="16579" y="14264"/>
                    <a:pt x="16595" y="14301"/>
                  </a:cubicBezTo>
                  <a:cubicBezTo>
                    <a:pt x="16572" y="14298"/>
                    <a:pt x="16549" y="14296"/>
                    <a:pt x="16527" y="14296"/>
                  </a:cubicBezTo>
                  <a:cubicBezTo>
                    <a:pt x="16502" y="14296"/>
                    <a:pt x="16480" y="14298"/>
                    <a:pt x="16457" y="14301"/>
                  </a:cubicBezTo>
                  <a:cubicBezTo>
                    <a:pt x="16475" y="14265"/>
                    <a:pt x="16483" y="14224"/>
                    <a:pt x="16483" y="14182"/>
                  </a:cubicBezTo>
                  <a:cubicBezTo>
                    <a:pt x="16483" y="14140"/>
                    <a:pt x="16474" y="14101"/>
                    <a:pt x="16456" y="14064"/>
                  </a:cubicBezTo>
                  <a:lnTo>
                    <a:pt x="16456" y="14064"/>
                  </a:lnTo>
                  <a:cubicBezTo>
                    <a:pt x="16479" y="14067"/>
                    <a:pt x="16502" y="14069"/>
                    <a:pt x="16526" y="14069"/>
                  </a:cubicBezTo>
                  <a:cubicBezTo>
                    <a:pt x="16549" y="14069"/>
                    <a:pt x="16572" y="14067"/>
                    <a:pt x="16595" y="14064"/>
                  </a:cubicBezTo>
                  <a:close/>
                  <a:moveTo>
                    <a:pt x="17917" y="14064"/>
                  </a:moveTo>
                  <a:cubicBezTo>
                    <a:pt x="17940" y="14067"/>
                    <a:pt x="17964" y="14069"/>
                    <a:pt x="17987" y="14069"/>
                  </a:cubicBezTo>
                  <a:cubicBezTo>
                    <a:pt x="18010" y="14069"/>
                    <a:pt x="18034" y="14067"/>
                    <a:pt x="18057" y="14064"/>
                  </a:cubicBezTo>
                  <a:lnTo>
                    <a:pt x="18057" y="14064"/>
                  </a:lnTo>
                  <a:cubicBezTo>
                    <a:pt x="18040" y="14101"/>
                    <a:pt x="18029" y="14140"/>
                    <a:pt x="18029" y="14182"/>
                  </a:cubicBezTo>
                  <a:cubicBezTo>
                    <a:pt x="18029" y="14224"/>
                    <a:pt x="18039" y="14264"/>
                    <a:pt x="18056" y="14301"/>
                  </a:cubicBezTo>
                  <a:cubicBezTo>
                    <a:pt x="18033" y="14298"/>
                    <a:pt x="18009" y="14297"/>
                    <a:pt x="17986" y="14297"/>
                  </a:cubicBezTo>
                  <a:cubicBezTo>
                    <a:pt x="17963" y="14297"/>
                    <a:pt x="17940" y="14298"/>
                    <a:pt x="17917" y="14301"/>
                  </a:cubicBezTo>
                  <a:cubicBezTo>
                    <a:pt x="17933" y="14265"/>
                    <a:pt x="17943" y="14224"/>
                    <a:pt x="17943" y="14182"/>
                  </a:cubicBezTo>
                  <a:cubicBezTo>
                    <a:pt x="17943" y="14140"/>
                    <a:pt x="17932" y="14101"/>
                    <a:pt x="17917" y="14064"/>
                  </a:cubicBezTo>
                  <a:close/>
                  <a:moveTo>
                    <a:pt x="19518" y="14064"/>
                  </a:moveTo>
                  <a:lnTo>
                    <a:pt x="19518" y="14064"/>
                  </a:lnTo>
                  <a:cubicBezTo>
                    <a:pt x="19502" y="14101"/>
                    <a:pt x="19492" y="14140"/>
                    <a:pt x="19492" y="14182"/>
                  </a:cubicBezTo>
                  <a:cubicBezTo>
                    <a:pt x="19492" y="14224"/>
                    <a:pt x="19503" y="14264"/>
                    <a:pt x="19518" y="14301"/>
                  </a:cubicBezTo>
                  <a:cubicBezTo>
                    <a:pt x="19496" y="14298"/>
                    <a:pt x="19472" y="14296"/>
                    <a:pt x="19450" y="14296"/>
                  </a:cubicBezTo>
                  <a:cubicBezTo>
                    <a:pt x="19427" y="14296"/>
                    <a:pt x="19404" y="14298"/>
                    <a:pt x="19381" y="14301"/>
                  </a:cubicBezTo>
                  <a:cubicBezTo>
                    <a:pt x="19398" y="14265"/>
                    <a:pt x="19408" y="14224"/>
                    <a:pt x="19408" y="14182"/>
                  </a:cubicBezTo>
                  <a:cubicBezTo>
                    <a:pt x="19408" y="14140"/>
                    <a:pt x="19397" y="14101"/>
                    <a:pt x="19381" y="14064"/>
                  </a:cubicBezTo>
                  <a:lnTo>
                    <a:pt x="19381" y="14064"/>
                  </a:lnTo>
                  <a:cubicBezTo>
                    <a:pt x="19403" y="14067"/>
                    <a:pt x="19426" y="14069"/>
                    <a:pt x="19449" y="14069"/>
                  </a:cubicBezTo>
                  <a:cubicBezTo>
                    <a:pt x="19472" y="14069"/>
                    <a:pt x="19495" y="14067"/>
                    <a:pt x="19518" y="14064"/>
                  </a:cubicBezTo>
                  <a:close/>
                  <a:moveTo>
                    <a:pt x="5707" y="14287"/>
                  </a:moveTo>
                  <a:lnTo>
                    <a:pt x="5707" y="14303"/>
                  </a:lnTo>
                  <a:lnTo>
                    <a:pt x="5014" y="14303"/>
                  </a:lnTo>
                  <a:lnTo>
                    <a:pt x="5014" y="14287"/>
                  </a:lnTo>
                  <a:close/>
                  <a:moveTo>
                    <a:pt x="13670" y="14065"/>
                  </a:moveTo>
                  <a:lnTo>
                    <a:pt x="13670" y="14065"/>
                  </a:lnTo>
                  <a:cubicBezTo>
                    <a:pt x="13653" y="14102"/>
                    <a:pt x="13643" y="14143"/>
                    <a:pt x="13645" y="14184"/>
                  </a:cubicBezTo>
                  <a:cubicBezTo>
                    <a:pt x="13646" y="14224"/>
                    <a:pt x="13656" y="14264"/>
                    <a:pt x="13674" y="14301"/>
                  </a:cubicBezTo>
                  <a:cubicBezTo>
                    <a:pt x="13658" y="14299"/>
                    <a:pt x="13642" y="14298"/>
                    <a:pt x="13625" y="14298"/>
                  </a:cubicBezTo>
                  <a:cubicBezTo>
                    <a:pt x="13620" y="14298"/>
                    <a:pt x="13614" y="14298"/>
                    <a:pt x="13609" y="14298"/>
                  </a:cubicBezTo>
                  <a:cubicBezTo>
                    <a:pt x="13593" y="14300"/>
                    <a:pt x="13577" y="14302"/>
                    <a:pt x="13561" y="14306"/>
                  </a:cubicBezTo>
                  <a:cubicBezTo>
                    <a:pt x="13556" y="14303"/>
                    <a:pt x="13552" y="14302"/>
                    <a:pt x="13548" y="14301"/>
                  </a:cubicBezTo>
                  <a:cubicBezTo>
                    <a:pt x="13557" y="14265"/>
                    <a:pt x="13563" y="14228"/>
                    <a:pt x="13560" y="14190"/>
                  </a:cubicBezTo>
                  <a:cubicBezTo>
                    <a:pt x="13557" y="14147"/>
                    <a:pt x="13543" y="14107"/>
                    <a:pt x="13522" y="14074"/>
                  </a:cubicBezTo>
                  <a:lnTo>
                    <a:pt x="13522" y="14074"/>
                  </a:lnTo>
                  <a:cubicBezTo>
                    <a:pt x="13534" y="14074"/>
                    <a:pt x="13546" y="14074"/>
                    <a:pt x="13558" y="14074"/>
                  </a:cubicBezTo>
                  <a:cubicBezTo>
                    <a:pt x="13571" y="14074"/>
                    <a:pt x="13583" y="14074"/>
                    <a:pt x="13596" y="14074"/>
                  </a:cubicBezTo>
                  <a:cubicBezTo>
                    <a:pt x="13621" y="14071"/>
                    <a:pt x="13646" y="14068"/>
                    <a:pt x="13670" y="14065"/>
                  </a:cubicBezTo>
                  <a:close/>
                  <a:moveTo>
                    <a:pt x="13269" y="13985"/>
                  </a:moveTo>
                  <a:cubicBezTo>
                    <a:pt x="13401" y="13985"/>
                    <a:pt x="13506" y="14074"/>
                    <a:pt x="13514" y="14191"/>
                  </a:cubicBezTo>
                  <a:cubicBezTo>
                    <a:pt x="13518" y="14229"/>
                    <a:pt x="13513" y="14263"/>
                    <a:pt x="13502" y="14295"/>
                  </a:cubicBezTo>
                  <a:cubicBezTo>
                    <a:pt x="13464" y="14288"/>
                    <a:pt x="13426" y="14282"/>
                    <a:pt x="13386" y="14279"/>
                  </a:cubicBezTo>
                  <a:cubicBezTo>
                    <a:pt x="13396" y="14256"/>
                    <a:pt x="13398" y="14233"/>
                    <a:pt x="13395" y="14207"/>
                  </a:cubicBezTo>
                  <a:cubicBezTo>
                    <a:pt x="13384" y="14144"/>
                    <a:pt x="13326" y="14100"/>
                    <a:pt x="13258" y="14100"/>
                  </a:cubicBezTo>
                  <a:cubicBezTo>
                    <a:pt x="13248" y="14100"/>
                    <a:pt x="13237" y="14101"/>
                    <a:pt x="13226" y="14103"/>
                  </a:cubicBezTo>
                  <a:cubicBezTo>
                    <a:pt x="13186" y="14113"/>
                    <a:pt x="13152" y="14138"/>
                    <a:pt x="13132" y="14171"/>
                  </a:cubicBezTo>
                  <a:cubicBezTo>
                    <a:pt x="13113" y="14201"/>
                    <a:pt x="13110" y="14237"/>
                    <a:pt x="13118" y="14270"/>
                  </a:cubicBezTo>
                  <a:cubicBezTo>
                    <a:pt x="13120" y="14274"/>
                    <a:pt x="13123" y="14276"/>
                    <a:pt x="13124" y="14279"/>
                  </a:cubicBezTo>
                  <a:cubicBezTo>
                    <a:pt x="13049" y="14287"/>
                    <a:pt x="12976" y="14301"/>
                    <a:pt x="12905" y="14319"/>
                  </a:cubicBezTo>
                  <a:lnTo>
                    <a:pt x="12862" y="14219"/>
                  </a:lnTo>
                  <a:cubicBezTo>
                    <a:pt x="12920" y="14191"/>
                    <a:pt x="12976" y="14144"/>
                    <a:pt x="13032" y="14101"/>
                  </a:cubicBezTo>
                  <a:cubicBezTo>
                    <a:pt x="13095" y="14050"/>
                    <a:pt x="13155" y="14003"/>
                    <a:pt x="13201" y="13992"/>
                  </a:cubicBezTo>
                  <a:cubicBezTo>
                    <a:pt x="13223" y="13987"/>
                    <a:pt x="13247" y="13985"/>
                    <a:pt x="13269" y="13985"/>
                  </a:cubicBezTo>
                  <a:close/>
                  <a:moveTo>
                    <a:pt x="20575" y="13971"/>
                  </a:moveTo>
                  <a:cubicBezTo>
                    <a:pt x="20584" y="13971"/>
                    <a:pt x="20592" y="13972"/>
                    <a:pt x="20600" y="13973"/>
                  </a:cubicBezTo>
                  <a:cubicBezTo>
                    <a:pt x="20684" y="13987"/>
                    <a:pt x="20756" y="14033"/>
                    <a:pt x="20793" y="14101"/>
                  </a:cubicBezTo>
                  <a:cubicBezTo>
                    <a:pt x="20826" y="14156"/>
                    <a:pt x="20832" y="14219"/>
                    <a:pt x="20814" y="14276"/>
                  </a:cubicBezTo>
                  <a:cubicBezTo>
                    <a:pt x="20810" y="14282"/>
                    <a:pt x="20808" y="14288"/>
                    <a:pt x="20805" y="14295"/>
                  </a:cubicBezTo>
                  <a:cubicBezTo>
                    <a:pt x="20764" y="14288"/>
                    <a:pt x="20723" y="14282"/>
                    <a:pt x="20682" y="14280"/>
                  </a:cubicBezTo>
                  <a:cubicBezTo>
                    <a:pt x="20688" y="14270"/>
                    <a:pt x="20693" y="14258"/>
                    <a:pt x="20698" y="14244"/>
                  </a:cubicBezTo>
                  <a:cubicBezTo>
                    <a:pt x="20705" y="14211"/>
                    <a:pt x="20699" y="14176"/>
                    <a:pt x="20679" y="14145"/>
                  </a:cubicBezTo>
                  <a:cubicBezTo>
                    <a:pt x="20657" y="14113"/>
                    <a:pt x="20622" y="14090"/>
                    <a:pt x="20582" y="14083"/>
                  </a:cubicBezTo>
                  <a:cubicBezTo>
                    <a:pt x="20573" y="14082"/>
                    <a:pt x="20564" y="14081"/>
                    <a:pt x="20556" y="14081"/>
                  </a:cubicBezTo>
                  <a:cubicBezTo>
                    <a:pt x="20485" y="14081"/>
                    <a:pt x="20426" y="14131"/>
                    <a:pt x="20419" y="14196"/>
                  </a:cubicBezTo>
                  <a:cubicBezTo>
                    <a:pt x="20415" y="14225"/>
                    <a:pt x="20423" y="14256"/>
                    <a:pt x="20439" y="14281"/>
                  </a:cubicBezTo>
                  <a:cubicBezTo>
                    <a:pt x="20365" y="14288"/>
                    <a:pt x="20294" y="14302"/>
                    <a:pt x="20224" y="14320"/>
                  </a:cubicBezTo>
                  <a:cubicBezTo>
                    <a:pt x="20218" y="14319"/>
                    <a:pt x="20209" y="14317"/>
                    <a:pt x="20203" y="14317"/>
                  </a:cubicBezTo>
                  <a:lnTo>
                    <a:pt x="20203" y="14050"/>
                  </a:lnTo>
                  <a:cubicBezTo>
                    <a:pt x="20267" y="14044"/>
                    <a:pt x="20339" y="14024"/>
                    <a:pt x="20406" y="14006"/>
                  </a:cubicBezTo>
                  <a:cubicBezTo>
                    <a:pt x="20470" y="13989"/>
                    <a:pt x="20529" y="13971"/>
                    <a:pt x="20575" y="13971"/>
                  </a:cubicBezTo>
                  <a:close/>
                  <a:moveTo>
                    <a:pt x="20864" y="14165"/>
                  </a:moveTo>
                  <a:lnTo>
                    <a:pt x="20864" y="14165"/>
                  </a:lnTo>
                  <a:cubicBezTo>
                    <a:pt x="20888" y="14177"/>
                    <a:pt x="20909" y="14190"/>
                    <a:pt x="20934" y="14197"/>
                  </a:cubicBezTo>
                  <a:cubicBezTo>
                    <a:pt x="20958" y="14205"/>
                    <a:pt x="20980" y="14212"/>
                    <a:pt x="21004" y="14218"/>
                  </a:cubicBezTo>
                  <a:cubicBezTo>
                    <a:pt x="20974" y="14245"/>
                    <a:pt x="20950" y="14279"/>
                    <a:pt x="20936" y="14318"/>
                  </a:cubicBezTo>
                  <a:cubicBezTo>
                    <a:pt x="20936" y="14319"/>
                    <a:pt x="20936" y="14319"/>
                    <a:pt x="20934" y="14321"/>
                  </a:cubicBezTo>
                  <a:cubicBezTo>
                    <a:pt x="20906" y="14314"/>
                    <a:pt x="20879" y="14307"/>
                    <a:pt x="20851" y="14301"/>
                  </a:cubicBezTo>
                  <a:cubicBezTo>
                    <a:pt x="20853" y="14297"/>
                    <a:pt x="20855" y="14295"/>
                    <a:pt x="20857" y="14291"/>
                  </a:cubicBezTo>
                  <a:cubicBezTo>
                    <a:pt x="20870" y="14251"/>
                    <a:pt x="20873" y="14207"/>
                    <a:pt x="20864" y="14165"/>
                  </a:cubicBezTo>
                  <a:close/>
                  <a:moveTo>
                    <a:pt x="8806" y="14081"/>
                  </a:moveTo>
                  <a:cubicBezTo>
                    <a:pt x="8808" y="14084"/>
                    <a:pt x="8810" y="14087"/>
                    <a:pt x="8811" y="14090"/>
                  </a:cubicBezTo>
                  <a:lnTo>
                    <a:pt x="8551" y="14351"/>
                  </a:lnTo>
                  <a:lnTo>
                    <a:pt x="8543" y="14344"/>
                  </a:lnTo>
                  <a:lnTo>
                    <a:pt x="8806" y="14081"/>
                  </a:lnTo>
                  <a:close/>
                  <a:moveTo>
                    <a:pt x="1939" y="13043"/>
                  </a:moveTo>
                  <a:lnTo>
                    <a:pt x="3240" y="14345"/>
                  </a:lnTo>
                  <a:lnTo>
                    <a:pt x="3232" y="14353"/>
                  </a:lnTo>
                  <a:lnTo>
                    <a:pt x="1931" y="13052"/>
                  </a:lnTo>
                  <a:lnTo>
                    <a:pt x="1939" y="13043"/>
                  </a:lnTo>
                  <a:close/>
                  <a:moveTo>
                    <a:pt x="5705" y="14349"/>
                  </a:moveTo>
                  <a:lnTo>
                    <a:pt x="5705" y="14359"/>
                  </a:lnTo>
                  <a:lnTo>
                    <a:pt x="4971" y="14359"/>
                  </a:lnTo>
                  <a:lnTo>
                    <a:pt x="4971" y="14349"/>
                  </a:lnTo>
                  <a:close/>
                  <a:moveTo>
                    <a:pt x="21210" y="14358"/>
                  </a:moveTo>
                  <a:cubicBezTo>
                    <a:pt x="21206" y="14359"/>
                    <a:pt x="21204" y="14359"/>
                    <a:pt x="21199" y="14359"/>
                  </a:cubicBezTo>
                  <a:cubicBezTo>
                    <a:pt x="21202" y="14359"/>
                    <a:pt x="21205" y="14358"/>
                    <a:pt x="21207" y="14358"/>
                  </a:cubicBezTo>
                  <a:close/>
                  <a:moveTo>
                    <a:pt x="8837" y="14129"/>
                  </a:moveTo>
                  <a:cubicBezTo>
                    <a:pt x="8841" y="14135"/>
                    <a:pt x="8844" y="14139"/>
                    <a:pt x="8847" y="14143"/>
                  </a:cubicBezTo>
                  <a:lnTo>
                    <a:pt x="8625" y="14366"/>
                  </a:lnTo>
                  <a:lnTo>
                    <a:pt x="8613" y="14354"/>
                  </a:lnTo>
                  <a:lnTo>
                    <a:pt x="8837" y="14129"/>
                  </a:lnTo>
                  <a:close/>
                  <a:moveTo>
                    <a:pt x="1929" y="13115"/>
                  </a:moveTo>
                  <a:lnTo>
                    <a:pt x="3171" y="14355"/>
                  </a:lnTo>
                  <a:lnTo>
                    <a:pt x="3158" y="14367"/>
                  </a:lnTo>
                  <a:lnTo>
                    <a:pt x="1918" y="13127"/>
                  </a:lnTo>
                  <a:lnTo>
                    <a:pt x="1929" y="13115"/>
                  </a:lnTo>
                  <a:close/>
                  <a:moveTo>
                    <a:pt x="9189" y="14140"/>
                  </a:moveTo>
                  <a:cubicBezTo>
                    <a:pt x="9205" y="14147"/>
                    <a:pt x="9220" y="14155"/>
                    <a:pt x="9235" y="14161"/>
                  </a:cubicBezTo>
                  <a:cubicBezTo>
                    <a:pt x="9226" y="14168"/>
                    <a:pt x="9219" y="14174"/>
                    <a:pt x="9214" y="14181"/>
                  </a:cubicBezTo>
                  <a:cubicBezTo>
                    <a:pt x="9203" y="14200"/>
                    <a:pt x="9198" y="14223"/>
                    <a:pt x="9204" y="14245"/>
                  </a:cubicBezTo>
                  <a:cubicBezTo>
                    <a:pt x="9209" y="14270"/>
                    <a:pt x="9224" y="14290"/>
                    <a:pt x="9245" y="14301"/>
                  </a:cubicBezTo>
                  <a:cubicBezTo>
                    <a:pt x="9259" y="14311"/>
                    <a:pt x="9274" y="14314"/>
                    <a:pt x="9292" y="14314"/>
                  </a:cubicBezTo>
                  <a:cubicBezTo>
                    <a:pt x="9322" y="14314"/>
                    <a:pt x="9350" y="14298"/>
                    <a:pt x="9366" y="14274"/>
                  </a:cubicBezTo>
                  <a:cubicBezTo>
                    <a:pt x="9378" y="14255"/>
                    <a:pt x="9379" y="14234"/>
                    <a:pt x="9375" y="14214"/>
                  </a:cubicBezTo>
                  <a:lnTo>
                    <a:pt x="9375" y="14214"/>
                  </a:lnTo>
                  <a:cubicBezTo>
                    <a:pt x="9401" y="14222"/>
                    <a:pt x="9429" y="14230"/>
                    <a:pt x="9456" y="14238"/>
                  </a:cubicBezTo>
                  <a:cubicBezTo>
                    <a:pt x="9464" y="14249"/>
                    <a:pt x="9474" y="14259"/>
                    <a:pt x="9484" y="14267"/>
                  </a:cubicBezTo>
                  <a:lnTo>
                    <a:pt x="9468" y="14295"/>
                  </a:lnTo>
                  <a:lnTo>
                    <a:pt x="9419" y="14381"/>
                  </a:lnTo>
                  <a:cubicBezTo>
                    <a:pt x="9382" y="14366"/>
                    <a:pt x="9340" y="14360"/>
                    <a:pt x="9301" y="14355"/>
                  </a:cubicBezTo>
                  <a:cubicBezTo>
                    <a:pt x="9269" y="14351"/>
                    <a:pt x="9237" y="14346"/>
                    <a:pt x="9224" y="14338"/>
                  </a:cubicBezTo>
                  <a:cubicBezTo>
                    <a:pt x="9190" y="14318"/>
                    <a:pt x="9168" y="14287"/>
                    <a:pt x="9160" y="14251"/>
                  </a:cubicBezTo>
                  <a:cubicBezTo>
                    <a:pt x="9152" y="14218"/>
                    <a:pt x="9158" y="14184"/>
                    <a:pt x="9176" y="14156"/>
                  </a:cubicBezTo>
                  <a:cubicBezTo>
                    <a:pt x="9179" y="14151"/>
                    <a:pt x="9184" y="14145"/>
                    <a:pt x="9189" y="14140"/>
                  </a:cubicBezTo>
                  <a:close/>
                  <a:moveTo>
                    <a:pt x="21146" y="14384"/>
                  </a:moveTo>
                  <a:lnTo>
                    <a:pt x="21146" y="14384"/>
                  </a:lnTo>
                  <a:cubicBezTo>
                    <a:pt x="21144" y="14387"/>
                    <a:pt x="21142" y="14389"/>
                    <a:pt x="21140" y="14392"/>
                  </a:cubicBezTo>
                  <a:cubicBezTo>
                    <a:pt x="21142" y="14389"/>
                    <a:pt x="21143" y="14387"/>
                    <a:pt x="21146" y="14384"/>
                  </a:cubicBezTo>
                  <a:close/>
                  <a:moveTo>
                    <a:pt x="5707" y="14406"/>
                  </a:moveTo>
                  <a:lnTo>
                    <a:pt x="5707" y="14423"/>
                  </a:lnTo>
                  <a:lnTo>
                    <a:pt x="5014" y="14423"/>
                  </a:lnTo>
                  <a:lnTo>
                    <a:pt x="5014" y="14406"/>
                  </a:lnTo>
                  <a:close/>
                  <a:moveTo>
                    <a:pt x="13954" y="13936"/>
                  </a:moveTo>
                  <a:cubicBezTo>
                    <a:pt x="13985" y="13936"/>
                    <a:pt x="14036" y="13959"/>
                    <a:pt x="14091" y="13981"/>
                  </a:cubicBezTo>
                  <a:cubicBezTo>
                    <a:pt x="14159" y="14010"/>
                    <a:pt x="14236" y="14043"/>
                    <a:pt x="14310" y="14049"/>
                  </a:cubicBezTo>
                  <a:lnTo>
                    <a:pt x="14310" y="14316"/>
                  </a:lnTo>
                  <a:cubicBezTo>
                    <a:pt x="14236" y="14321"/>
                    <a:pt x="14158" y="14354"/>
                    <a:pt x="14090" y="14385"/>
                  </a:cubicBezTo>
                  <a:cubicBezTo>
                    <a:pt x="14036" y="14407"/>
                    <a:pt x="13984" y="14429"/>
                    <a:pt x="13952" y="14429"/>
                  </a:cubicBezTo>
                  <a:cubicBezTo>
                    <a:pt x="13931" y="14429"/>
                    <a:pt x="13910" y="14427"/>
                    <a:pt x="13890" y="14422"/>
                  </a:cubicBezTo>
                  <a:cubicBezTo>
                    <a:pt x="13859" y="14406"/>
                    <a:pt x="13827" y="14391"/>
                    <a:pt x="13793" y="14377"/>
                  </a:cubicBezTo>
                  <a:cubicBezTo>
                    <a:pt x="13785" y="14371"/>
                    <a:pt x="13775" y="14365"/>
                    <a:pt x="13767" y="14356"/>
                  </a:cubicBezTo>
                  <a:cubicBezTo>
                    <a:pt x="13719" y="14311"/>
                    <a:pt x="13693" y="14249"/>
                    <a:pt x="13691" y="14182"/>
                  </a:cubicBezTo>
                  <a:cubicBezTo>
                    <a:pt x="13688" y="14118"/>
                    <a:pt x="13716" y="14055"/>
                    <a:pt x="13767" y="14008"/>
                  </a:cubicBezTo>
                  <a:cubicBezTo>
                    <a:pt x="13817" y="13963"/>
                    <a:pt x="13883" y="13936"/>
                    <a:pt x="13954" y="13936"/>
                  </a:cubicBezTo>
                  <a:close/>
                  <a:moveTo>
                    <a:pt x="14714" y="13936"/>
                  </a:moveTo>
                  <a:cubicBezTo>
                    <a:pt x="14858" y="13936"/>
                    <a:pt x="14975" y="14047"/>
                    <a:pt x="14975" y="14182"/>
                  </a:cubicBezTo>
                  <a:cubicBezTo>
                    <a:pt x="14975" y="14318"/>
                    <a:pt x="14858" y="14429"/>
                    <a:pt x="14714" y="14429"/>
                  </a:cubicBezTo>
                  <a:cubicBezTo>
                    <a:pt x="14682" y="14429"/>
                    <a:pt x="14631" y="14407"/>
                    <a:pt x="14577" y="14385"/>
                  </a:cubicBezTo>
                  <a:cubicBezTo>
                    <a:pt x="14508" y="14355"/>
                    <a:pt x="14430" y="14322"/>
                    <a:pt x="14356" y="14316"/>
                  </a:cubicBezTo>
                  <a:lnTo>
                    <a:pt x="14356" y="14049"/>
                  </a:lnTo>
                  <a:cubicBezTo>
                    <a:pt x="14430" y="14044"/>
                    <a:pt x="14508" y="14011"/>
                    <a:pt x="14577" y="13981"/>
                  </a:cubicBezTo>
                  <a:cubicBezTo>
                    <a:pt x="14631" y="13959"/>
                    <a:pt x="14682" y="13936"/>
                    <a:pt x="14714" y="13936"/>
                  </a:cubicBezTo>
                  <a:close/>
                  <a:moveTo>
                    <a:pt x="15415" y="13936"/>
                  </a:moveTo>
                  <a:cubicBezTo>
                    <a:pt x="15447" y="13936"/>
                    <a:pt x="15498" y="13959"/>
                    <a:pt x="15552" y="13981"/>
                  </a:cubicBezTo>
                  <a:cubicBezTo>
                    <a:pt x="15621" y="14010"/>
                    <a:pt x="15699" y="14043"/>
                    <a:pt x="15773" y="14049"/>
                  </a:cubicBezTo>
                  <a:lnTo>
                    <a:pt x="15773" y="14316"/>
                  </a:lnTo>
                  <a:cubicBezTo>
                    <a:pt x="15699" y="14321"/>
                    <a:pt x="15621" y="14354"/>
                    <a:pt x="15552" y="14385"/>
                  </a:cubicBezTo>
                  <a:cubicBezTo>
                    <a:pt x="15498" y="14407"/>
                    <a:pt x="15447" y="14429"/>
                    <a:pt x="15415" y="14429"/>
                  </a:cubicBezTo>
                  <a:cubicBezTo>
                    <a:pt x="15346" y="14429"/>
                    <a:pt x="15278" y="14403"/>
                    <a:pt x="15230" y="14356"/>
                  </a:cubicBezTo>
                  <a:cubicBezTo>
                    <a:pt x="15180" y="14311"/>
                    <a:pt x="15153" y="14249"/>
                    <a:pt x="15153" y="14182"/>
                  </a:cubicBezTo>
                  <a:cubicBezTo>
                    <a:pt x="15153" y="14047"/>
                    <a:pt x="15270" y="13936"/>
                    <a:pt x="15415" y="13936"/>
                  </a:cubicBezTo>
                  <a:close/>
                  <a:moveTo>
                    <a:pt x="16177" y="13936"/>
                  </a:moveTo>
                  <a:cubicBezTo>
                    <a:pt x="16322" y="13936"/>
                    <a:pt x="16439" y="14047"/>
                    <a:pt x="16439" y="14182"/>
                  </a:cubicBezTo>
                  <a:cubicBezTo>
                    <a:pt x="16439" y="14318"/>
                    <a:pt x="16322" y="14429"/>
                    <a:pt x="16177" y="14429"/>
                  </a:cubicBezTo>
                  <a:cubicBezTo>
                    <a:pt x="16145" y="14429"/>
                    <a:pt x="16094" y="14407"/>
                    <a:pt x="16038" y="14385"/>
                  </a:cubicBezTo>
                  <a:cubicBezTo>
                    <a:pt x="15970" y="14355"/>
                    <a:pt x="15892" y="14322"/>
                    <a:pt x="15818" y="14316"/>
                  </a:cubicBezTo>
                  <a:lnTo>
                    <a:pt x="15818" y="14049"/>
                  </a:lnTo>
                  <a:cubicBezTo>
                    <a:pt x="15892" y="14044"/>
                    <a:pt x="15970" y="14011"/>
                    <a:pt x="16038" y="13981"/>
                  </a:cubicBezTo>
                  <a:cubicBezTo>
                    <a:pt x="16092" y="13958"/>
                    <a:pt x="16144" y="13936"/>
                    <a:pt x="16177" y="13936"/>
                  </a:cubicBezTo>
                  <a:close/>
                  <a:moveTo>
                    <a:pt x="16876" y="13936"/>
                  </a:moveTo>
                  <a:cubicBezTo>
                    <a:pt x="16907" y="13936"/>
                    <a:pt x="16958" y="13959"/>
                    <a:pt x="17014" y="13981"/>
                  </a:cubicBezTo>
                  <a:cubicBezTo>
                    <a:pt x="17082" y="14010"/>
                    <a:pt x="17160" y="14043"/>
                    <a:pt x="17234" y="14049"/>
                  </a:cubicBezTo>
                  <a:lnTo>
                    <a:pt x="17234" y="14316"/>
                  </a:lnTo>
                  <a:cubicBezTo>
                    <a:pt x="17160" y="14321"/>
                    <a:pt x="17082" y="14354"/>
                    <a:pt x="17014" y="14385"/>
                  </a:cubicBezTo>
                  <a:cubicBezTo>
                    <a:pt x="16960" y="14408"/>
                    <a:pt x="16908" y="14429"/>
                    <a:pt x="16876" y="14429"/>
                  </a:cubicBezTo>
                  <a:cubicBezTo>
                    <a:pt x="16730" y="14429"/>
                    <a:pt x="16613" y="14318"/>
                    <a:pt x="16613" y="14182"/>
                  </a:cubicBezTo>
                  <a:cubicBezTo>
                    <a:pt x="16613" y="14047"/>
                    <a:pt x="16732" y="13936"/>
                    <a:pt x="16876" y="13936"/>
                  </a:cubicBezTo>
                  <a:close/>
                  <a:moveTo>
                    <a:pt x="17636" y="13936"/>
                  </a:moveTo>
                  <a:cubicBezTo>
                    <a:pt x="17782" y="13936"/>
                    <a:pt x="17899" y="14047"/>
                    <a:pt x="17899" y="14182"/>
                  </a:cubicBezTo>
                  <a:cubicBezTo>
                    <a:pt x="17899" y="14318"/>
                    <a:pt x="17782" y="14429"/>
                    <a:pt x="17636" y="14429"/>
                  </a:cubicBezTo>
                  <a:cubicBezTo>
                    <a:pt x="17604" y="14429"/>
                    <a:pt x="17553" y="14407"/>
                    <a:pt x="17499" y="14385"/>
                  </a:cubicBezTo>
                  <a:cubicBezTo>
                    <a:pt x="17430" y="14355"/>
                    <a:pt x="17352" y="14322"/>
                    <a:pt x="17279" y="14316"/>
                  </a:cubicBezTo>
                  <a:lnTo>
                    <a:pt x="17279" y="14049"/>
                  </a:lnTo>
                  <a:cubicBezTo>
                    <a:pt x="17352" y="14044"/>
                    <a:pt x="17430" y="14011"/>
                    <a:pt x="17499" y="13981"/>
                  </a:cubicBezTo>
                  <a:cubicBezTo>
                    <a:pt x="17553" y="13958"/>
                    <a:pt x="17604" y="13936"/>
                    <a:pt x="17636" y="13936"/>
                  </a:cubicBezTo>
                  <a:close/>
                  <a:moveTo>
                    <a:pt x="18337" y="13936"/>
                  </a:moveTo>
                  <a:cubicBezTo>
                    <a:pt x="18369" y="13936"/>
                    <a:pt x="18421" y="13959"/>
                    <a:pt x="18474" y="13981"/>
                  </a:cubicBezTo>
                  <a:cubicBezTo>
                    <a:pt x="18543" y="14010"/>
                    <a:pt x="18621" y="14043"/>
                    <a:pt x="18695" y="14049"/>
                  </a:cubicBezTo>
                  <a:lnTo>
                    <a:pt x="18695" y="14316"/>
                  </a:lnTo>
                  <a:cubicBezTo>
                    <a:pt x="18621" y="14321"/>
                    <a:pt x="18543" y="14354"/>
                    <a:pt x="18474" y="14385"/>
                  </a:cubicBezTo>
                  <a:cubicBezTo>
                    <a:pt x="18421" y="14407"/>
                    <a:pt x="18369" y="14429"/>
                    <a:pt x="18337" y="14429"/>
                  </a:cubicBezTo>
                  <a:cubicBezTo>
                    <a:pt x="18192" y="14429"/>
                    <a:pt x="18075" y="14318"/>
                    <a:pt x="18075" y="14182"/>
                  </a:cubicBezTo>
                  <a:cubicBezTo>
                    <a:pt x="18075" y="14047"/>
                    <a:pt x="18192" y="13936"/>
                    <a:pt x="18337" y="13936"/>
                  </a:cubicBezTo>
                  <a:close/>
                  <a:moveTo>
                    <a:pt x="19098" y="13936"/>
                  </a:moveTo>
                  <a:cubicBezTo>
                    <a:pt x="19243" y="13936"/>
                    <a:pt x="19360" y="14047"/>
                    <a:pt x="19360" y="14182"/>
                  </a:cubicBezTo>
                  <a:cubicBezTo>
                    <a:pt x="19360" y="14318"/>
                    <a:pt x="19243" y="14429"/>
                    <a:pt x="19098" y="14429"/>
                  </a:cubicBezTo>
                  <a:cubicBezTo>
                    <a:pt x="19066" y="14429"/>
                    <a:pt x="19015" y="14407"/>
                    <a:pt x="18960" y="14385"/>
                  </a:cubicBezTo>
                  <a:cubicBezTo>
                    <a:pt x="18891" y="14355"/>
                    <a:pt x="18813" y="14322"/>
                    <a:pt x="18739" y="14316"/>
                  </a:cubicBezTo>
                  <a:lnTo>
                    <a:pt x="18739" y="14049"/>
                  </a:lnTo>
                  <a:lnTo>
                    <a:pt x="18741" y="14049"/>
                  </a:lnTo>
                  <a:cubicBezTo>
                    <a:pt x="18815" y="14043"/>
                    <a:pt x="18892" y="14011"/>
                    <a:pt x="18961" y="13981"/>
                  </a:cubicBezTo>
                  <a:cubicBezTo>
                    <a:pt x="19015" y="13958"/>
                    <a:pt x="19066" y="13936"/>
                    <a:pt x="19098" y="13936"/>
                  </a:cubicBezTo>
                  <a:close/>
                  <a:moveTo>
                    <a:pt x="19799" y="13936"/>
                  </a:moveTo>
                  <a:cubicBezTo>
                    <a:pt x="19831" y="13936"/>
                    <a:pt x="19882" y="13959"/>
                    <a:pt x="19936" y="13981"/>
                  </a:cubicBezTo>
                  <a:cubicBezTo>
                    <a:pt x="20005" y="14010"/>
                    <a:pt x="20083" y="14043"/>
                    <a:pt x="20157" y="14049"/>
                  </a:cubicBezTo>
                  <a:lnTo>
                    <a:pt x="20157" y="14316"/>
                  </a:lnTo>
                  <a:cubicBezTo>
                    <a:pt x="20083" y="14321"/>
                    <a:pt x="20005" y="14354"/>
                    <a:pt x="19936" y="14385"/>
                  </a:cubicBezTo>
                  <a:cubicBezTo>
                    <a:pt x="19882" y="14407"/>
                    <a:pt x="19831" y="14429"/>
                    <a:pt x="19799" y="14429"/>
                  </a:cubicBezTo>
                  <a:cubicBezTo>
                    <a:pt x="19655" y="14429"/>
                    <a:pt x="19537" y="14318"/>
                    <a:pt x="19537" y="14182"/>
                  </a:cubicBezTo>
                  <a:cubicBezTo>
                    <a:pt x="19536" y="14047"/>
                    <a:pt x="19655" y="13936"/>
                    <a:pt x="19799" y="13936"/>
                  </a:cubicBezTo>
                  <a:close/>
                  <a:moveTo>
                    <a:pt x="8887" y="14168"/>
                  </a:moveTo>
                  <a:cubicBezTo>
                    <a:pt x="8891" y="14170"/>
                    <a:pt x="8894" y="14172"/>
                    <a:pt x="8898" y="14174"/>
                  </a:cubicBezTo>
                  <a:lnTo>
                    <a:pt x="8634" y="14435"/>
                  </a:lnTo>
                  <a:lnTo>
                    <a:pt x="8626" y="14428"/>
                  </a:lnTo>
                  <a:lnTo>
                    <a:pt x="8887" y="14168"/>
                  </a:lnTo>
                  <a:close/>
                  <a:moveTo>
                    <a:pt x="1855" y="13128"/>
                  </a:moveTo>
                  <a:lnTo>
                    <a:pt x="3157" y="14429"/>
                  </a:lnTo>
                  <a:lnTo>
                    <a:pt x="3149" y="14437"/>
                  </a:lnTo>
                  <a:lnTo>
                    <a:pt x="1848" y="13136"/>
                  </a:lnTo>
                  <a:lnTo>
                    <a:pt x="1855" y="13128"/>
                  </a:lnTo>
                  <a:close/>
                  <a:moveTo>
                    <a:pt x="12576" y="14445"/>
                  </a:moveTo>
                  <a:cubicBezTo>
                    <a:pt x="12573" y="14445"/>
                    <a:pt x="12569" y="14446"/>
                    <a:pt x="12567" y="14446"/>
                  </a:cubicBezTo>
                  <a:cubicBezTo>
                    <a:pt x="12568" y="14446"/>
                    <a:pt x="12569" y="14445"/>
                    <a:pt x="12572" y="14445"/>
                  </a:cubicBezTo>
                  <a:close/>
                  <a:moveTo>
                    <a:pt x="1847" y="13198"/>
                  </a:moveTo>
                  <a:lnTo>
                    <a:pt x="3087" y="14438"/>
                  </a:lnTo>
                  <a:lnTo>
                    <a:pt x="3076" y="14450"/>
                  </a:lnTo>
                  <a:lnTo>
                    <a:pt x="1834" y="13210"/>
                  </a:lnTo>
                  <a:lnTo>
                    <a:pt x="1847" y="13198"/>
                  </a:lnTo>
                  <a:close/>
                  <a:moveTo>
                    <a:pt x="8947" y="14187"/>
                  </a:moveTo>
                  <a:cubicBezTo>
                    <a:pt x="8955" y="14190"/>
                    <a:pt x="8961" y="14191"/>
                    <a:pt x="8969" y="14192"/>
                  </a:cubicBezTo>
                  <a:lnTo>
                    <a:pt x="8710" y="14450"/>
                  </a:lnTo>
                  <a:lnTo>
                    <a:pt x="8698" y="14438"/>
                  </a:lnTo>
                  <a:lnTo>
                    <a:pt x="8947" y="14187"/>
                  </a:lnTo>
                  <a:close/>
                  <a:moveTo>
                    <a:pt x="21211" y="14402"/>
                  </a:moveTo>
                  <a:cubicBezTo>
                    <a:pt x="21221" y="14402"/>
                    <a:pt x="21229" y="14404"/>
                    <a:pt x="21239" y="14409"/>
                  </a:cubicBezTo>
                  <a:cubicBezTo>
                    <a:pt x="21252" y="14416"/>
                    <a:pt x="21262" y="14428"/>
                    <a:pt x="21264" y="14443"/>
                  </a:cubicBezTo>
                  <a:lnTo>
                    <a:pt x="21264" y="14453"/>
                  </a:lnTo>
                  <a:cubicBezTo>
                    <a:pt x="21237" y="14438"/>
                    <a:pt x="21210" y="14425"/>
                    <a:pt x="21184" y="14412"/>
                  </a:cubicBezTo>
                  <a:cubicBezTo>
                    <a:pt x="21191" y="14406"/>
                    <a:pt x="21201" y="14402"/>
                    <a:pt x="21211" y="14402"/>
                  </a:cubicBezTo>
                  <a:close/>
                  <a:moveTo>
                    <a:pt x="5705" y="14469"/>
                  </a:moveTo>
                  <a:lnTo>
                    <a:pt x="5705" y="14478"/>
                  </a:lnTo>
                  <a:lnTo>
                    <a:pt x="4971" y="14478"/>
                  </a:lnTo>
                  <a:lnTo>
                    <a:pt x="4971" y="14469"/>
                  </a:lnTo>
                  <a:close/>
                  <a:moveTo>
                    <a:pt x="14841" y="14458"/>
                  </a:moveTo>
                  <a:cubicBezTo>
                    <a:pt x="14850" y="14460"/>
                    <a:pt x="14856" y="14469"/>
                    <a:pt x="14855" y="14477"/>
                  </a:cubicBezTo>
                  <a:cubicBezTo>
                    <a:pt x="14853" y="14487"/>
                    <a:pt x="14847" y="14493"/>
                    <a:pt x="14839" y="14493"/>
                  </a:cubicBezTo>
                  <a:lnTo>
                    <a:pt x="14837" y="14493"/>
                  </a:lnTo>
                  <a:cubicBezTo>
                    <a:pt x="14828" y="14492"/>
                    <a:pt x="14821" y="14483"/>
                    <a:pt x="14822" y="14474"/>
                  </a:cubicBezTo>
                  <a:cubicBezTo>
                    <a:pt x="14825" y="14465"/>
                    <a:pt x="14831" y="14458"/>
                    <a:pt x="14841" y="14458"/>
                  </a:cubicBezTo>
                  <a:close/>
                  <a:moveTo>
                    <a:pt x="1771" y="13212"/>
                  </a:moveTo>
                  <a:lnTo>
                    <a:pt x="3072" y="14513"/>
                  </a:lnTo>
                  <a:lnTo>
                    <a:pt x="3065" y="14522"/>
                  </a:lnTo>
                  <a:lnTo>
                    <a:pt x="1764" y="13220"/>
                  </a:lnTo>
                  <a:lnTo>
                    <a:pt x="1771" y="13212"/>
                  </a:lnTo>
                  <a:close/>
                  <a:moveTo>
                    <a:pt x="9035" y="14190"/>
                  </a:moveTo>
                  <a:cubicBezTo>
                    <a:pt x="9037" y="14191"/>
                    <a:pt x="9041" y="14193"/>
                    <a:pt x="9044" y="14195"/>
                  </a:cubicBezTo>
                  <a:lnTo>
                    <a:pt x="8718" y="14522"/>
                  </a:lnTo>
                  <a:lnTo>
                    <a:pt x="8709" y="14513"/>
                  </a:lnTo>
                  <a:lnTo>
                    <a:pt x="9035" y="14190"/>
                  </a:lnTo>
                  <a:close/>
                  <a:moveTo>
                    <a:pt x="1763" y="13283"/>
                  </a:moveTo>
                  <a:lnTo>
                    <a:pt x="3003" y="14523"/>
                  </a:lnTo>
                  <a:lnTo>
                    <a:pt x="2991" y="14534"/>
                  </a:lnTo>
                  <a:lnTo>
                    <a:pt x="1750" y="13294"/>
                  </a:lnTo>
                  <a:lnTo>
                    <a:pt x="1763" y="13283"/>
                  </a:lnTo>
                  <a:close/>
                  <a:moveTo>
                    <a:pt x="9082" y="14219"/>
                  </a:moveTo>
                  <a:cubicBezTo>
                    <a:pt x="9086" y="14223"/>
                    <a:pt x="9090" y="14228"/>
                    <a:pt x="9095" y="14232"/>
                  </a:cubicBezTo>
                  <a:lnTo>
                    <a:pt x="8792" y="14534"/>
                  </a:lnTo>
                  <a:lnTo>
                    <a:pt x="8780" y="14523"/>
                  </a:lnTo>
                  <a:lnTo>
                    <a:pt x="9082" y="14219"/>
                  </a:lnTo>
                  <a:close/>
                  <a:moveTo>
                    <a:pt x="9426" y="14441"/>
                  </a:moveTo>
                  <a:cubicBezTo>
                    <a:pt x="9454" y="14462"/>
                    <a:pt x="9479" y="14493"/>
                    <a:pt x="9500" y="14523"/>
                  </a:cubicBezTo>
                  <a:cubicBezTo>
                    <a:pt x="9504" y="14528"/>
                    <a:pt x="9509" y="14534"/>
                    <a:pt x="9514" y="14540"/>
                  </a:cubicBezTo>
                  <a:lnTo>
                    <a:pt x="9421" y="14448"/>
                  </a:lnTo>
                  <a:lnTo>
                    <a:pt x="9426" y="14441"/>
                  </a:lnTo>
                  <a:close/>
                  <a:moveTo>
                    <a:pt x="5707" y="14524"/>
                  </a:moveTo>
                  <a:lnTo>
                    <a:pt x="5707" y="14541"/>
                  </a:lnTo>
                  <a:lnTo>
                    <a:pt x="5014" y="14541"/>
                  </a:lnTo>
                  <a:lnTo>
                    <a:pt x="5014" y="14524"/>
                  </a:lnTo>
                  <a:close/>
                  <a:moveTo>
                    <a:pt x="14334" y="14360"/>
                  </a:moveTo>
                  <a:cubicBezTo>
                    <a:pt x="14351" y="14360"/>
                    <a:pt x="14368" y="14364"/>
                    <a:pt x="14387" y="14366"/>
                  </a:cubicBezTo>
                  <a:lnTo>
                    <a:pt x="14119" y="14562"/>
                  </a:lnTo>
                  <a:cubicBezTo>
                    <a:pt x="14076" y="14529"/>
                    <a:pt x="14031" y="14499"/>
                    <a:pt x="13983" y="14471"/>
                  </a:cubicBezTo>
                  <a:cubicBezTo>
                    <a:pt x="14019" y="14465"/>
                    <a:pt x="14061" y="14446"/>
                    <a:pt x="14109" y="14427"/>
                  </a:cubicBezTo>
                  <a:cubicBezTo>
                    <a:pt x="14181" y="14395"/>
                    <a:pt x="14263" y="14360"/>
                    <a:pt x="14334" y="14360"/>
                  </a:cubicBezTo>
                  <a:close/>
                  <a:moveTo>
                    <a:pt x="9522" y="14291"/>
                  </a:moveTo>
                  <a:cubicBezTo>
                    <a:pt x="9559" y="14307"/>
                    <a:pt x="9603" y="14311"/>
                    <a:pt x="9642" y="14314"/>
                  </a:cubicBezTo>
                  <a:cubicBezTo>
                    <a:pt x="9673" y="14317"/>
                    <a:pt x="9704" y="14320"/>
                    <a:pt x="9716" y="14329"/>
                  </a:cubicBezTo>
                  <a:cubicBezTo>
                    <a:pt x="9749" y="14347"/>
                    <a:pt x="9772" y="14376"/>
                    <a:pt x="9783" y="14412"/>
                  </a:cubicBezTo>
                  <a:cubicBezTo>
                    <a:pt x="9791" y="14445"/>
                    <a:pt x="9788" y="14480"/>
                    <a:pt x="9770" y="14508"/>
                  </a:cubicBezTo>
                  <a:cubicBezTo>
                    <a:pt x="9747" y="14548"/>
                    <a:pt x="9701" y="14571"/>
                    <a:pt x="9654" y="14571"/>
                  </a:cubicBezTo>
                  <a:cubicBezTo>
                    <a:pt x="9632" y="14571"/>
                    <a:pt x="9609" y="14566"/>
                    <a:pt x="9589" y="14554"/>
                  </a:cubicBezTo>
                  <a:cubicBezTo>
                    <a:pt x="9575" y="14546"/>
                    <a:pt x="9556" y="14522"/>
                    <a:pt x="9537" y="14496"/>
                  </a:cubicBezTo>
                  <a:cubicBezTo>
                    <a:pt x="9514" y="14465"/>
                    <a:pt x="9487" y="14430"/>
                    <a:pt x="9456" y="14406"/>
                  </a:cubicBezTo>
                  <a:lnTo>
                    <a:pt x="9522" y="14291"/>
                  </a:lnTo>
                  <a:close/>
                  <a:moveTo>
                    <a:pt x="5020" y="12370"/>
                  </a:moveTo>
                  <a:cubicBezTo>
                    <a:pt x="5050" y="12383"/>
                    <a:pt x="5078" y="12395"/>
                    <a:pt x="5108" y="12405"/>
                  </a:cubicBezTo>
                  <a:lnTo>
                    <a:pt x="5108" y="12801"/>
                  </a:lnTo>
                  <a:lnTo>
                    <a:pt x="4971" y="12801"/>
                  </a:lnTo>
                  <a:lnTo>
                    <a:pt x="4971" y="12871"/>
                  </a:lnTo>
                  <a:lnTo>
                    <a:pt x="4927" y="12871"/>
                  </a:lnTo>
                  <a:lnTo>
                    <a:pt x="4927" y="12973"/>
                  </a:lnTo>
                  <a:lnTo>
                    <a:pt x="4971" y="12973"/>
                  </a:lnTo>
                  <a:lnTo>
                    <a:pt x="4971" y="12989"/>
                  </a:lnTo>
                  <a:lnTo>
                    <a:pt x="4927" y="12989"/>
                  </a:lnTo>
                  <a:lnTo>
                    <a:pt x="4927" y="13091"/>
                  </a:lnTo>
                  <a:lnTo>
                    <a:pt x="4971" y="13091"/>
                  </a:lnTo>
                  <a:lnTo>
                    <a:pt x="4971" y="13109"/>
                  </a:lnTo>
                  <a:lnTo>
                    <a:pt x="4927" y="13109"/>
                  </a:lnTo>
                  <a:lnTo>
                    <a:pt x="4927" y="13210"/>
                  </a:lnTo>
                  <a:lnTo>
                    <a:pt x="4971" y="13210"/>
                  </a:lnTo>
                  <a:lnTo>
                    <a:pt x="4971" y="13227"/>
                  </a:lnTo>
                  <a:lnTo>
                    <a:pt x="4927" y="13227"/>
                  </a:lnTo>
                  <a:lnTo>
                    <a:pt x="4927" y="13328"/>
                  </a:lnTo>
                  <a:lnTo>
                    <a:pt x="4971" y="13328"/>
                  </a:lnTo>
                  <a:lnTo>
                    <a:pt x="4971" y="13346"/>
                  </a:lnTo>
                  <a:lnTo>
                    <a:pt x="4927" y="13346"/>
                  </a:lnTo>
                  <a:lnTo>
                    <a:pt x="4927" y="13447"/>
                  </a:lnTo>
                  <a:lnTo>
                    <a:pt x="4971" y="13447"/>
                  </a:lnTo>
                  <a:lnTo>
                    <a:pt x="4971" y="13464"/>
                  </a:lnTo>
                  <a:lnTo>
                    <a:pt x="4927" y="13464"/>
                  </a:lnTo>
                  <a:lnTo>
                    <a:pt x="4927" y="13565"/>
                  </a:lnTo>
                  <a:lnTo>
                    <a:pt x="4971" y="13565"/>
                  </a:lnTo>
                  <a:lnTo>
                    <a:pt x="4971" y="13583"/>
                  </a:lnTo>
                  <a:lnTo>
                    <a:pt x="4927" y="13583"/>
                  </a:lnTo>
                  <a:lnTo>
                    <a:pt x="4927" y="13684"/>
                  </a:lnTo>
                  <a:lnTo>
                    <a:pt x="4971" y="13684"/>
                  </a:lnTo>
                  <a:lnTo>
                    <a:pt x="4971" y="13701"/>
                  </a:lnTo>
                  <a:lnTo>
                    <a:pt x="4927" y="13701"/>
                  </a:lnTo>
                  <a:lnTo>
                    <a:pt x="4927" y="13803"/>
                  </a:lnTo>
                  <a:lnTo>
                    <a:pt x="4971" y="13803"/>
                  </a:lnTo>
                  <a:lnTo>
                    <a:pt x="4971" y="13820"/>
                  </a:lnTo>
                  <a:lnTo>
                    <a:pt x="4927" y="13820"/>
                  </a:lnTo>
                  <a:lnTo>
                    <a:pt x="4927" y="13922"/>
                  </a:lnTo>
                  <a:lnTo>
                    <a:pt x="4971" y="13922"/>
                  </a:lnTo>
                  <a:lnTo>
                    <a:pt x="4971" y="13939"/>
                  </a:lnTo>
                  <a:lnTo>
                    <a:pt x="4927" y="13939"/>
                  </a:lnTo>
                  <a:lnTo>
                    <a:pt x="4927" y="14040"/>
                  </a:lnTo>
                  <a:lnTo>
                    <a:pt x="4971" y="14040"/>
                  </a:lnTo>
                  <a:lnTo>
                    <a:pt x="4971" y="14058"/>
                  </a:lnTo>
                  <a:lnTo>
                    <a:pt x="4927" y="14058"/>
                  </a:lnTo>
                  <a:lnTo>
                    <a:pt x="4927" y="14159"/>
                  </a:lnTo>
                  <a:lnTo>
                    <a:pt x="4971" y="14159"/>
                  </a:lnTo>
                  <a:lnTo>
                    <a:pt x="4971" y="14176"/>
                  </a:lnTo>
                  <a:lnTo>
                    <a:pt x="4927" y="14176"/>
                  </a:lnTo>
                  <a:lnTo>
                    <a:pt x="4927" y="14277"/>
                  </a:lnTo>
                  <a:lnTo>
                    <a:pt x="4971" y="14277"/>
                  </a:lnTo>
                  <a:lnTo>
                    <a:pt x="4971" y="14295"/>
                  </a:lnTo>
                  <a:lnTo>
                    <a:pt x="4927" y="14295"/>
                  </a:lnTo>
                  <a:lnTo>
                    <a:pt x="4927" y="14396"/>
                  </a:lnTo>
                  <a:lnTo>
                    <a:pt x="4971" y="14396"/>
                  </a:lnTo>
                  <a:lnTo>
                    <a:pt x="4971" y="14413"/>
                  </a:lnTo>
                  <a:lnTo>
                    <a:pt x="4927" y="14413"/>
                  </a:lnTo>
                  <a:lnTo>
                    <a:pt x="4927" y="14514"/>
                  </a:lnTo>
                  <a:lnTo>
                    <a:pt x="4971" y="14514"/>
                  </a:lnTo>
                  <a:lnTo>
                    <a:pt x="4971" y="14532"/>
                  </a:lnTo>
                  <a:lnTo>
                    <a:pt x="4927" y="14532"/>
                  </a:lnTo>
                  <a:lnTo>
                    <a:pt x="4927" y="14596"/>
                  </a:lnTo>
                  <a:lnTo>
                    <a:pt x="4286" y="14596"/>
                  </a:lnTo>
                  <a:lnTo>
                    <a:pt x="4286" y="14496"/>
                  </a:lnTo>
                  <a:cubicBezTo>
                    <a:pt x="4286" y="14487"/>
                    <a:pt x="4285" y="14477"/>
                    <a:pt x="4284" y="14470"/>
                  </a:cubicBezTo>
                  <a:lnTo>
                    <a:pt x="4286" y="14470"/>
                  </a:lnTo>
                  <a:lnTo>
                    <a:pt x="4282" y="14458"/>
                  </a:lnTo>
                  <a:cubicBezTo>
                    <a:pt x="4274" y="14408"/>
                    <a:pt x="4245" y="14365"/>
                    <a:pt x="4206" y="14334"/>
                  </a:cubicBezTo>
                  <a:cubicBezTo>
                    <a:pt x="4205" y="14333"/>
                    <a:pt x="4202" y="14332"/>
                    <a:pt x="4201" y="14330"/>
                  </a:cubicBezTo>
                  <a:cubicBezTo>
                    <a:pt x="4195" y="14325"/>
                    <a:pt x="4187" y="14321"/>
                    <a:pt x="4181" y="14317"/>
                  </a:cubicBezTo>
                  <a:cubicBezTo>
                    <a:pt x="4177" y="14314"/>
                    <a:pt x="4173" y="14313"/>
                    <a:pt x="4169" y="14311"/>
                  </a:cubicBezTo>
                  <a:cubicBezTo>
                    <a:pt x="4163" y="14308"/>
                    <a:pt x="4158" y="14306"/>
                    <a:pt x="4150" y="14302"/>
                  </a:cubicBezTo>
                  <a:cubicBezTo>
                    <a:pt x="4144" y="14300"/>
                    <a:pt x="4138" y="14298"/>
                    <a:pt x="4131" y="14296"/>
                  </a:cubicBezTo>
                  <a:lnTo>
                    <a:pt x="4115" y="14292"/>
                  </a:lnTo>
                  <a:cubicBezTo>
                    <a:pt x="4103" y="14290"/>
                    <a:pt x="4090" y="14288"/>
                    <a:pt x="4076" y="14288"/>
                  </a:cubicBezTo>
                  <a:lnTo>
                    <a:pt x="3965" y="14288"/>
                  </a:lnTo>
                  <a:cubicBezTo>
                    <a:pt x="3952" y="14288"/>
                    <a:pt x="3939" y="14290"/>
                    <a:pt x="3927" y="14292"/>
                  </a:cubicBezTo>
                  <a:lnTo>
                    <a:pt x="3911" y="14296"/>
                  </a:lnTo>
                  <a:cubicBezTo>
                    <a:pt x="3905" y="14297"/>
                    <a:pt x="3897" y="14300"/>
                    <a:pt x="3891" y="14302"/>
                  </a:cubicBezTo>
                  <a:cubicBezTo>
                    <a:pt x="3884" y="14306"/>
                    <a:pt x="3878" y="14308"/>
                    <a:pt x="3873" y="14311"/>
                  </a:cubicBezTo>
                  <a:cubicBezTo>
                    <a:pt x="3869" y="14313"/>
                    <a:pt x="3864" y="14314"/>
                    <a:pt x="3860" y="14317"/>
                  </a:cubicBezTo>
                  <a:cubicBezTo>
                    <a:pt x="3854" y="14321"/>
                    <a:pt x="3847" y="14325"/>
                    <a:pt x="3839" y="14330"/>
                  </a:cubicBezTo>
                  <a:cubicBezTo>
                    <a:pt x="3838" y="14332"/>
                    <a:pt x="3837" y="14333"/>
                    <a:pt x="3834" y="14334"/>
                  </a:cubicBezTo>
                  <a:cubicBezTo>
                    <a:pt x="3800" y="14360"/>
                    <a:pt x="3775" y="14397"/>
                    <a:pt x="3763" y="14441"/>
                  </a:cubicBezTo>
                  <a:lnTo>
                    <a:pt x="3763" y="14443"/>
                  </a:lnTo>
                  <a:lnTo>
                    <a:pt x="3763" y="14445"/>
                  </a:lnTo>
                  <a:cubicBezTo>
                    <a:pt x="3762" y="14449"/>
                    <a:pt x="3760" y="14454"/>
                    <a:pt x="3759" y="14458"/>
                  </a:cubicBezTo>
                  <a:lnTo>
                    <a:pt x="3755" y="14471"/>
                  </a:lnTo>
                  <a:lnTo>
                    <a:pt x="3758" y="14471"/>
                  </a:lnTo>
                  <a:cubicBezTo>
                    <a:pt x="3757" y="14481"/>
                    <a:pt x="3755" y="14488"/>
                    <a:pt x="3755" y="14497"/>
                  </a:cubicBezTo>
                  <a:lnTo>
                    <a:pt x="3755" y="14597"/>
                  </a:lnTo>
                  <a:lnTo>
                    <a:pt x="3047" y="14597"/>
                  </a:lnTo>
                  <a:lnTo>
                    <a:pt x="3053" y="14590"/>
                  </a:lnTo>
                  <a:lnTo>
                    <a:pt x="3023" y="14566"/>
                  </a:lnTo>
                  <a:lnTo>
                    <a:pt x="3034" y="14554"/>
                  </a:lnTo>
                  <a:lnTo>
                    <a:pt x="3064" y="14585"/>
                  </a:lnTo>
                  <a:lnTo>
                    <a:pt x="3137" y="14512"/>
                  </a:lnTo>
                  <a:lnTo>
                    <a:pt x="3107" y="14482"/>
                  </a:lnTo>
                  <a:lnTo>
                    <a:pt x="3119" y="14470"/>
                  </a:lnTo>
                  <a:lnTo>
                    <a:pt x="3148" y="14501"/>
                  </a:lnTo>
                  <a:lnTo>
                    <a:pt x="3220" y="14428"/>
                  </a:lnTo>
                  <a:lnTo>
                    <a:pt x="3190" y="14397"/>
                  </a:lnTo>
                  <a:lnTo>
                    <a:pt x="3201" y="14386"/>
                  </a:lnTo>
                  <a:lnTo>
                    <a:pt x="3232" y="14416"/>
                  </a:lnTo>
                  <a:lnTo>
                    <a:pt x="3304" y="14344"/>
                  </a:lnTo>
                  <a:lnTo>
                    <a:pt x="3274" y="14313"/>
                  </a:lnTo>
                  <a:lnTo>
                    <a:pt x="3285" y="14301"/>
                  </a:lnTo>
                  <a:lnTo>
                    <a:pt x="3316" y="14332"/>
                  </a:lnTo>
                  <a:lnTo>
                    <a:pt x="3388" y="14259"/>
                  </a:lnTo>
                  <a:lnTo>
                    <a:pt x="3357" y="14229"/>
                  </a:lnTo>
                  <a:lnTo>
                    <a:pt x="3369" y="14217"/>
                  </a:lnTo>
                  <a:lnTo>
                    <a:pt x="3399" y="14248"/>
                  </a:lnTo>
                  <a:lnTo>
                    <a:pt x="3472" y="14175"/>
                  </a:lnTo>
                  <a:lnTo>
                    <a:pt x="3442" y="14144"/>
                  </a:lnTo>
                  <a:lnTo>
                    <a:pt x="3453" y="14133"/>
                  </a:lnTo>
                  <a:lnTo>
                    <a:pt x="3484" y="14163"/>
                  </a:lnTo>
                  <a:lnTo>
                    <a:pt x="3557" y="14090"/>
                  </a:lnTo>
                  <a:lnTo>
                    <a:pt x="3526" y="14060"/>
                  </a:lnTo>
                  <a:lnTo>
                    <a:pt x="3538" y="14048"/>
                  </a:lnTo>
                  <a:lnTo>
                    <a:pt x="3568" y="14079"/>
                  </a:lnTo>
                  <a:lnTo>
                    <a:pt x="3641" y="14006"/>
                  </a:lnTo>
                  <a:lnTo>
                    <a:pt x="3610" y="13975"/>
                  </a:lnTo>
                  <a:lnTo>
                    <a:pt x="3622" y="13964"/>
                  </a:lnTo>
                  <a:lnTo>
                    <a:pt x="3652" y="13994"/>
                  </a:lnTo>
                  <a:lnTo>
                    <a:pt x="3725" y="13922"/>
                  </a:lnTo>
                  <a:lnTo>
                    <a:pt x="3695" y="13891"/>
                  </a:lnTo>
                  <a:lnTo>
                    <a:pt x="3706" y="13879"/>
                  </a:lnTo>
                  <a:lnTo>
                    <a:pt x="3737" y="13910"/>
                  </a:lnTo>
                  <a:lnTo>
                    <a:pt x="3810" y="13838"/>
                  </a:lnTo>
                  <a:lnTo>
                    <a:pt x="3779" y="13808"/>
                  </a:lnTo>
                  <a:lnTo>
                    <a:pt x="3791" y="13796"/>
                  </a:lnTo>
                  <a:lnTo>
                    <a:pt x="3821" y="13827"/>
                  </a:lnTo>
                  <a:lnTo>
                    <a:pt x="3892" y="13754"/>
                  </a:lnTo>
                  <a:lnTo>
                    <a:pt x="3862" y="13723"/>
                  </a:lnTo>
                  <a:lnTo>
                    <a:pt x="3874" y="13712"/>
                  </a:lnTo>
                  <a:lnTo>
                    <a:pt x="3905" y="13742"/>
                  </a:lnTo>
                  <a:lnTo>
                    <a:pt x="3976" y="13670"/>
                  </a:lnTo>
                  <a:lnTo>
                    <a:pt x="3947" y="13639"/>
                  </a:lnTo>
                  <a:lnTo>
                    <a:pt x="3958" y="13627"/>
                  </a:lnTo>
                  <a:lnTo>
                    <a:pt x="3989" y="13658"/>
                  </a:lnTo>
                  <a:lnTo>
                    <a:pt x="4061" y="13585"/>
                  </a:lnTo>
                  <a:lnTo>
                    <a:pt x="4031" y="13555"/>
                  </a:lnTo>
                  <a:lnTo>
                    <a:pt x="4043" y="13543"/>
                  </a:lnTo>
                  <a:lnTo>
                    <a:pt x="4073" y="13574"/>
                  </a:lnTo>
                  <a:lnTo>
                    <a:pt x="4145" y="13501"/>
                  </a:lnTo>
                  <a:lnTo>
                    <a:pt x="4115" y="13470"/>
                  </a:lnTo>
                  <a:lnTo>
                    <a:pt x="4127" y="13459"/>
                  </a:lnTo>
                  <a:lnTo>
                    <a:pt x="4158" y="13489"/>
                  </a:lnTo>
                  <a:lnTo>
                    <a:pt x="4229" y="13417"/>
                  </a:lnTo>
                  <a:lnTo>
                    <a:pt x="4200" y="13386"/>
                  </a:lnTo>
                  <a:lnTo>
                    <a:pt x="4211" y="13374"/>
                  </a:lnTo>
                  <a:lnTo>
                    <a:pt x="4242" y="13405"/>
                  </a:lnTo>
                  <a:lnTo>
                    <a:pt x="4314" y="13332"/>
                  </a:lnTo>
                  <a:lnTo>
                    <a:pt x="4284" y="13302"/>
                  </a:lnTo>
                  <a:lnTo>
                    <a:pt x="4296" y="13290"/>
                  </a:lnTo>
                  <a:lnTo>
                    <a:pt x="4326" y="13321"/>
                  </a:lnTo>
                  <a:lnTo>
                    <a:pt x="4398" y="13248"/>
                  </a:lnTo>
                  <a:lnTo>
                    <a:pt x="4369" y="13217"/>
                  </a:lnTo>
                  <a:lnTo>
                    <a:pt x="4380" y="13206"/>
                  </a:lnTo>
                  <a:lnTo>
                    <a:pt x="4411" y="13236"/>
                  </a:lnTo>
                  <a:lnTo>
                    <a:pt x="4481" y="13163"/>
                  </a:lnTo>
                  <a:lnTo>
                    <a:pt x="4451" y="13133"/>
                  </a:lnTo>
                  <a:lnTo>
                    <a:pt x="4463" y="13121"/>
                  </a:lnTo>
                  <a:lnTo>
                    <a:pt x="4493" y="13152"/>
                  </a:lnTo>
                  <a:lnTo>
                    <a:pt x="4566" y="13079"/>
                  </a:lnTo>
                  <a:lnTo>
                    <a:pt x="4535" y="13048"/>
                  </a:lnTo>
                  <a:lnTo>
                    <a:pt x="4548" y="13037"/>
                  </a:lnTo>
                  <a:lnTo>
                    <a:pt x="4577" y="13067"/>
                  </a:lnTo>
                  <a:lnTo>
                    <a:pt x="4650" y="12996"/>
                  </a:lnTo>
                  <a:lnTo>
                    <a:pt x="4620" y="12966"/>
                  </a:lnTo>
                  <a:lnTo>
                    <a:pt x="4632" y="12954"/>
                  </a:lnTo>
                  <a:lnTo>
                    <a:pt x="4662" y="12984"/>
                  </a:lnTo>
                  <a:lnTo>
                    <a:pt x="4734" y="12911"/>
                  </a:lnTo>
                  <a:lnTo>
                    <a:pt x="4704" y="12882"/>
                  </a:lnTo>
                  <a:lnTo>
                    <a:pt x="4717" y="12869"/>
                  </a:lnTo>
                  <a:lnTo>
                    <a:pt x="4746" y="12900"/>
                  </a:lnTo>
                  <a:lnTo>
                    <a:pt x="4819" y="12827"/>
                  </a:lnTo>
                  <a:lnTo>
                    <a:pt x="4788" y="12798"/>
                  </a:lnTo>
                  <a:lnTo>
                    <a:pt x="4839" y="12747"/>
                  </a:lnTo>
                  <a:lnTo>
                    <a:pt x="4741" y="12650"/>
                  </a:lnTo>
                  <a:lnTo>
                    <a:pt x="5020" y="12370"/>
                  </a:lnTo>
                  <a:close/>
                  <a:moveTo>
                    <a:pt x="5705" y="14587"/>
                  </a:moveTo>
                  <a:lnTo>
                    <a:pt x="5705" y="14598"/>
                  </a:lnTo>
                  <a:lnTo>
                    <a:pt x="4971" y="14598"/>
                  </a:lnTo>
                  <a:lnTo>
                    <a:pt x="4971" y="14587"/>
                  </a:lnTo>
                  <a:close/>
                  <a:moveTo>
                    <a:pt x="9827" y="14476"/>
                  </a:moveTo>
                  <a:cubicBezTo>
                    <a:pt x="9836" y="14481"/>
                    <a:pt x="9842" y="14486"/>
                    <a:pt x="9848" y="14490"/>
                  </a:cubicBezTo>
                  <a:cubicBezTo>
                    <a:pt x="9854" y="14493"/>
                    <a:pt x="9863" y="14496"/>
                    <a:pt x="9870" y="14501"/>
                  </a:cubicBezTo>
                  <a:cubicBezTo>
                    <a:pt x="9857" y="14512"/>
                    <a:pt x="9843" y="14527"/>
                    <a:pt x="9832" y="14544"/>
                  </a:cubicBezTo>
                  <a:cubicBezTo>
                    <a:pt x="9823" y="14561"/>
                    <a:pt x="9816" y="14580"/>
                    <a:pt x="9814" y="14598"/>
                  </a:cubicBezTo>
                  <a:cubicBezTo>
                    <a:pt x="9807" y="14593"/>
                    <a:pt x="9802" y="14588"/>
                    <a:pt x="9794" y="14584"/>
                  </a:cubicBezTo>
                  <a:cubicBezTo>
                    <a:pt x="9788" y="14581"/>
                    <a:pt x="9780" y="14578"/>
                    <a:pt x="9772" y="14574"/>
                  </a:cubicBezTo>
                  <a:cubicBezTo>
                    <a:pt x="9786" y="14562"/>
                    <a:pt x="9800" y="14548"/>
                    <a:pt x="9808" y="14530"/>
                  </a:cubicBezTo>
                  <a:cubicBezTo>
                    <a:pt x="9817" y="14513"/>
                    <a:pt x="9825" y="14495"/>
                    <a:pt x="9827" y="14476"/>
                  </a:cubicBezTo>
                  <a:close/>
                  <a:moveTo>
                    <a:pt x="1687" y="13296"/>
                  </a:moveTo>
                  <a:lnTo>
                    <a:pt x="2988" y="14598"/>
                  </a:lnTo>
                  <a:lnTo>
                    <a:pt x="2982" y="14604"/>
                  </a:lnTo>
                  <a:lnTo>
                    <a:pt x="2980" y="14604"/>
                  </a:lnTo>
                  <a:lnTo>
                    <a:pt x="1679" y="13304"/>
                  </a:lnTo>
                  <a:lnTo>
                    <a:pt x="1687" y="13296"/>
                  </a:lnTo>
                  <a:close/>
                  <a:moveTo>
                    <a:pt x="4075" y="14342"/>
                  </a:moveTo>
                  <a:cubicBezTo>
                    <a:pt x="4166" y="14342"/>
                    <a:pt x="4239" y="14416"/>
                    <a:pt x="4239" y="14506"/>
                  </a:cubicBezTo>
                  <a:lnTo>
                    <a:pt x="4239" y="14604"/>
                  </a:lnTo>
                  <a:lnTo>
                    <a:pt x="3800" y="14604"/>
                  </a:lnTo>
                  <a:lnTo>
                    <a:pt x="3800" y="14506"/>
                  </a:lnTo>
                  <a:cubicBezTo>
                    <a:pt x="3800" y="14416"/>
                    <a:pt x="3874" y="14342"/>
                    <a:pt x="3964" y="14342"/>
                  </a:cubicBezTo>
                  <a:close/>
                  <a:moveTo>
                    <a:pt x="9118" y="14275"/>
                  </a:moveTo>
                  <a:lnTo>
                    <a:pt x="9121" y="14287"/>
                  </a:lnTo>
                  <a:lnTo>
                    <a:pt x="8803" y="14606"/>
                  </a:lnTo>
                  <a:lnTo>
                    <a:pt x="8795" y="14598"/>
                  </a:lnTo>
                  <a:lnTo>
                    <a:pt x="9118" y="14275"/>
                  </a:lnTo>
                  <a:close/>
                  <a:moveTo>
                    <a:pt x="14941" y="14376"/>
                  </a:moveTo>
                  <a:cubicBezTo>
                    <a:pt x="14945" y="14390"/>
                    <a:pt x="14947" y="14404"/>
                    <a:pt x="14951" y="14417"/>
                  </a:cubicBezTo>
                  <a:cubicBezTo>
                    <a:pt x="14959" y="14446"/>
                    <a:pt x="14968" y="14475"/>
                    <a:pt x="14966" y="14491"/>
                  </a:cubicBezTo>
                  <a:cubicBezTo>
                    <a:pt x="14958" y="14560"/>
                    <a:pt x="14901" y="14610"/>
                    <a:pt x="14836" y="14610"/>
                  </a:cubicBezTo>
                  <a:cubicBezTo>
                    <a:pt x="14831" y="14610"/>
                    <a:pt x="14826" y="14610"/>
                    <a:pt x="14821" y="14609"/>
                  </a:cubicBezTo>
                  <a:cubicBezTo>
                    <a:pt x="14789" y="14606"/>
                    <a:pt x="14758" y="14588"/>
                    <a:pt x="14737" y="14562"/>
                  </a:cubicBezTo>
                  <a:cubicBezTo>
                    <a:pt x="14718" y="14538"/>
                    <a:pt x="14709" y="14506"/>
                    <a:pt x="14710" y="14474"/>
                  </a:cubicBezTo>
                  <a:lnTo>
                    <a:pt x="14714" y="14474"/>
                  </a:lnTo>
                  <a:cubicBezTo>
                    <a:pt x="14727" y="14474"/>
                    <a:pt x="14740" y="14471"/>
                    <a:pt x="14753" y="14470"/>
                  </a:cubicBezTo>
                  <a:lnTo>
                    <a:pt x="14753" y="14470"/>
                  </a:lnTo>
                  <a:cubicBezTo>
                    <a:pt x="14751" y="14516"/>
                    <a:pt x="14782" y="14557"/>
                    <a:pt x="14827" y="14564"/>
                  </a:cubicBezTo>
                  <a:lnTo>
                    <a:pt x="14837" y="14564"/>
                  </a:lnTo>
                  <a:cubicBezTo>
                    <a:pt x="14880" y="14564"/>
                    <a:pt x="14918" y="14530"/>
                    <a:pt x="14923" y="14486"/>
                  </a:cubicBezTo>
                  <a:cubicBezTo>
                    <a:pt x="14927" y="14458"/>
                    <a:pt x="14916" y="14432"/>
                    <a:pt x="14898" y="14413"/>
                  </a:cubicBezTo>
                  <a:cubicBezTo>
                    <a:pt x="14914" y="14403"/>
                    <a:pt x="14927" y="14390"/>
                    <a:pt x="14941" y="14376"/>
                  </a:cubicBezTo>
                  <a:close/>
                  <a:moveTo>
                    <a:pt x="1678" y="13367"/>
                  </a:moveTo>
                  <a:lnTo>
                    <a:pt x="2918" y="14607"/>
                  </a:lnTo>
                  <a:lnTo>
                    <a:pt x="2907" y="14619"/>
                  </a:lnTo>
                  <a:lnTo>
                    <a:pt x="1666" y="13379"/>
                  </a:lnTo>
                  <a:lnTo>
                    <a:pt x="1678" y="13367"/>
                  </a:lnTo>
                  <a:close/>
                  <a:moveTo>
                    <a:pt x="9143" y="14328"/>
                  </a:moveTo>
                  <a:cubicBezTo>
                    <a:pt x="9147" y="14332"/>
                    <a:pt x="9151" y="14335"/>
                    <a:pt x="9155" y="14340"/>
                  </a:cubicBezTo>
                  <a:lnTo>
                    <a:pt x="8877" y="14619"/>
                  </a:lnTo>
                  <a:lnTo>
                    <a:pt x="8865" y="14606"/>
                  </a:lnTo>
                  <a:lnTo>
                    <a:pt x="9143" y="14328"/>
                  </a:lnTo>
                  <a:close/>
                  <a:moveTo>
                    <a:pt x="21193" y="14196"/>
                  </a:moveTo>
                  <a:cubicBezTo>
                    <a:pt x="21242" y="14196"/>
                    <a:pt x="21291" y="14209"/>
                    <a:pt x="21338" y="14235"/>
                  </a:cubicBezTo>
                  <a:cubicBezTo>
                    <a:pt x="21380" y="14259"/>
                    <a:pt x="21425" y="14325"/>
                    <a:pt x="21474" y="14395"/>
                  </a:cubicBezTo>
                  <a:cubicBezTo>
                    <a:pt x="21512" y="14451"/>
                    <a:pt x="21553" y="14511"/>
                    <a:pt x="21596" y="14555"/>
                  </a:cubicBezTo>
                  <a:lnTo>
                    <a:pt x="21522" y="14638"/>
                  </a:lnTo>
                  <a:cubicBezTo>
                    <a:pt x="21466" y="14587"/>
                    <a:pt x="21408" y="14543"/>
                    <a:pt x="21347" y="14502"/>
                  </a:cubicBezTo>
                  <a:cubicBezTo>
                    <a:pt x="21358" y="14477"/>
                    <a:pt x="21359" y="14451"/>
                    <a:pt x="21353" y="14424"/>
                  </a:cubicBezTo>
                  <a:cubicBezTo>
                    <a:pt x="21344" y="14386"/>
                    <a:pt x="21319" y="14351"/>
                    <a:pt x="21284" y="14332"/>
                  </a:cubicBezTo>
                  <a:cubicBezTo>
                    <a:pt x="21261" y="14318"/>
                    <a:pt x="21234" y="14312"/>
                    <a:pt x="21210" y="14312"/>
                  </a:cubicBezTo>
                  <a:cubicBezTo>
                    <a:pt x="21163" y="14312"/>
                    <a:pt x="21121" y="14335"/>
                    <a:pt x="21099" y="14374"/>
                  </a:cubicBezTo>
                  <a:cubicBezTo>
                    <a:pt x="21061" y="14358"/>
                    <a:pt x="21022" y="14345"/>
                    <a:pt x="20982" y="14333"/>
                  </a:cubicBezTo>
                  <a:cubicBezTo>
                    <a:pt x="21011" y="14250"/>
                    <a:pt x="21094" y="14196"/>
                    <a:pt x="21193" y="14196"/>
                  </a:cubicBezTo>
                  <a:close/>
                  <a:moveTo>
                    <a:pt x="1838" y="13923"/>
                  </a:moveTo>
                  <a:lnTo>
                    <a:pt x="2362" y="14448"/>
                  </a:lnTo>
                  <a:lnTo>
                    <a:pt x="2171" y="14639"/>
                  </a:lnTo>
                  <a:lnTo>
                    <a:pt x="1647" y="14114"/>
                  </a:lnTo>
                  <a:lnTo>
                    <a:pt x="1838" y="13923"/>
                  </a:lnTo>
                  <a:close/>
                  <a:moveTo>
                    <a:pt x="9568" y="14593"/>
                  </a:moveTo>
                  <a:lnTo>
                    <a:pt x="9568" y="14593"/>
                  </a:lnTo>
                  <a:cubicBezTo>
                    <a:pt x="9589" y="14606"/>
                    <a:pt x="9612" y="14612"/>
                    <a:pt x="9636" y="14615"/>
                  </a:cubicBezTo>
                  <a:lnTo>
                    <a:pt x="9612" y="14639"/>
                  </a:lnTo>
                  <a:lnTo>
                    <a:pt x="9568" y="14593"/>
                  </a:lnTo>
                  <a:close/>
                  <a:moveTo>
                    <a:pt x="12822" y="14240"/>
                  </a:moveTo>
                  <a:lnTo>
                    <a:pt x="12863" y="14334"/>
                  </a:lnTo>
                  <a:cubicBezTo>
                    <a:pt x="12786" y="14356"/>
                    <a:pt x="12712" y="14387"/>
                    <a:pt x="12643" y="14422"/>
                  </a:cubicBezTo>
                  <a:cubicBezTo>
                    <a:pt x="12621" y="14408"/>
                    <a:pt x="12596" y="14401"/>
                    <a:pt x="12569" y="14401"/>
                  </a:cubicBezTo>
                  <a:cubicBezTo>
                    <a:pt x="12541" y="14401"/>
                    <a:pt x="12512" y="14409"/>
                    <a:pt x="12488" y="14427"/>
                  </a:cubicBezTo>
                  <a:cubicBezTo>
                    <a:pt x="12453" y="14450"/>
                    <a:pt x="12431" y="14486"/>
                    <a:pt x="12425" y="14525"/>
                  </a:cubicBezTo>
                  <a:cubicBezTo>
                    <a:pt x="12423" y="14535"/>
                    <a:pt x="12423" y="14545"/>
                    <a:pt x="12425" y="14554"/>
                  </a:cubicBezTo>
                  <a:cubicBezTo>
                    <a:pt x="12389" y="14582"/>
                    <a:pt x="12354" y="14609"/>
                    <a:pt x="12320" y="14640"/>
                  </a:cubicBezTo>
                  <a:cubicBezTo>
                    <a:pt x="12301" y="14604"/>
                    <a:pt x="12295" y="14564"/>
                    <a:pt x="12301" y="14522"/>
                  </a:cubicBezTo>
                  <a:cubicBezTo>
                    <a:pt x="12312" y="14450"/>
                    <a:pt x="12357" y="14380"/>
                    <a:pt x="12422" y="14334"/>
                  </a:cubicBezTo>
                  <a:cubicBezTo>
                    <a:pt x="12458" y="14309"/>
                    <a:pt x="12532" y="14294"/>
                    <a:pt x="12607" y="14284"/>
                  </a:cubicBezTo>
                  <a:lnTo>
                    <a:pt x="12644" y="14279"/>
                  </a:lnTo>
                  <a:cubicBezTo>
                    <a:pt x="12705" y="14270"/>
                    <a:pt x="12768" y="14260"/>
                    <a:pt x="12822" y="14240"/>
                  </a:cubicBezTo>
                  <a:close/>
                  <a:moveTo>
                    <a:pt x="1602" y="13380"/>
                  </a:moveTo>
                  <a:lnTo>
                    <a:pt x="2863" y="14640"/>
                  </a:lnTo>
                  <a:cubicBezTo>
                    <a:pt x="2860" y="14641"/>
                    <a:pt x="2857" y="14644"/>
                    <a:pt x="2855" y="14646"/>
                  </a:cubicBezTo>
                  <a:lnTo>
                    <a:pt x="1596" y="13388"/>
                  </a:lnTo>
                  <a:lnTo>
                    <a:pt x="1602" y="13380"/>
                  </a:lnTo>
                  <a:close/>
                  <a:moveTo>
                    <a:pt x="1659" y="14391"/>
                  </a:moveTo>
                  <a:lnTo>
                    <a:pt x="1892" y="14624"/>
                  </a:lnTo>
                  <a:lnTo>
                    <a:pt x="1861" y="14657"/>
                  </a:lnTo>
                  <a:lnTo>
                    <a:pt x="1628" y="14424"/>
                  </a:lnTo>
                  <a:lnTo>
                    <a:pt x="1659" y="14391"/>
                  </a:lnTo>
                  <a:close/>
                  <a:moveTo>
                    <a:pt x="5707" y="14643"/>
                  </a:moveTo>
                  <a:lnTo>
                    <a:pt x="5707" y="14660"/>
                  </a:lnTo>
                  <a:lnTo>
                    <a:pt x="5201" y="14660"/>
                  </a:lnTo>
                  <a:cubicBezTo>
                    <a:pt x="5193" y="14654"/>
                    <a:pt x="5187" y="14648"/>
                    <a:pt x="5179" y="14643"/>
                  </a:cubicBezTo>
                  <a:close/>
                  <a:moveTo>
                    <a:pt x="1594" y="13451"/>
                  </a:moveTo>
                  <a:lnTo>
                    <a:pt x="2820" y="14678"/>
                  </a:lnTo>
                  <a:cubicBezTo>
                    <a:pt x="2818" y="14681"/>
                    <a:pt x="2817" y="14683"/>
                    <a:pt x="2814" y="14686"/>
                  </a:cubicBezTo>
                  <a:lnTo>
                    <a:pt x="1586" y="13458"/>
                  </a:lnTo>
                  <a:lnTo>
                    <a:pt x="1594" y="13451"/>
                  </a:lnTo>
                  <a:close/>
                  <a:moveTo>
                    <a:pt x="9189" y="14371"/>
                  </a:moveTo>
                  <a:cubicBezTo>
                    <a:pt x="9192" y="14374"/>
                    <a:pt x="9194" y="14375"/>
                    <a:pt x="9197" y="14377"/>
                  </a:cubicBezTo>
                  <a:lnTo>
                    <a:pt x="8885" y="14688"/>
                  </a:lnTo>
                  <a:lnTo>
                    <a:pt x="8878" y="14681"/>
                  </a:lnTo>
                  <a:lnTo>
                    <a:pt x="9189" y="14371"/>
                  </a:lnTo>
                  <a:close/>
                  <a:moveTo>
                    <a:pt x="9725" y="14603"/>
                  </a:moveTo>
                  <a:cubicBezTo>
                    <a:pt x="9741" y="14608"/>
                    <a:pt x="9757" y="14615"/>
                    <a:pt x="9772" y="14623"/>
                  </a:cubicBezTo>
                  <a:cubicBezTo>
                    <a:pt x="9784" y="14629"/>
                    <a:pt x="9791" y="14639"/>
                    <a:pt x="9802" y="14646"/>
                  </a:cubicBezTo>
                  <a:lnTo>
                    <a:pt x="9785" y="14663"/>
                  </a:lnTo>
                  <a:cubicBezTo>
                    <a:pt x="9765" y="14683"/>
                    <a:pt x="9737" y="14693"/>
                    <a:pt x="9710" y="14693"/>
                  </a:cubicBezTo>
                  <a:cubicBezTo>
                    <a:pt x="9687" y="14693"/>
                    <a:pt x="9664" y="14686"/>
                    <a:pt x="9646" y="14670"/>
                  </a:cubicBezTo>
                  <a:lnTo>
                    <a:pt x="9705" y="14610"/>
                  </a:lnTo>
                  <a:cubicBezTo>
                    <a:pt x="9711" y="14609"/>
                    <a:pt x="9717" y="14606"/>
                    <a:pt x="9725" y="14603"/>
                  </a:cubicBezTo>
                  <a:close/>
                  <a:moveTo>
                    <a:pt x="1615" y="14147"/>
                  </a:moveTo>
                  <a:lnTo>
                    <a:pt x="2138" y="14670"/>
                  </a:lnTo>
                  <a:cubicBezTo>
                    <a:pt x="2119" y="14686"/>
                    <a:pt x="2095" y="14694"/>
                    <a:pt x="2071" y="14694"/>
                  </a:cubicBezTo>
                  <a:cubicBezTo>
                    <a:pt x="2044" y="14694"/>
                    <a:pt x="2017" y="14684"/>
                    <a:pt x="1998" y="14664"/>
                  </a:cubicBezTo>
                  <a:lnTo>
                    <a:pt x="1621" y="14287"/>
                  </a:lnTo>
                  <a:cubicBezTo>
                    <a:pt x="1583" y="14249"/>
                    <a:pt x="1580" y="14187"/>
                    <a:pt x="1615" y="14147"/>
                  </a:cubicBezTo>
                  <a:close/>
                  <a:moveTo>
                    <a:pt x="9246" y="14393"/>
                  </a:moveTo>
                  <a:cubicBezTo>
                    <a:pt x="9250" y="14395"/>
                    <a:pt x="9255" y="14395"/>
                    <a:pt x="9259" y="14396"/>
                  </a:cubicBezTo>
                  <a:lnTo>
                    <a:pt x="8957" y="14698"/>
                  </a:lnTo>
                  <a:lnTo>
                    <a:pt x="8950" y="14690"/>
                  </a:lnTo>
                  <a:lnTo>
                    <a:pt x="9246" y="14393"/>
                  </a:lnTo>
                  <a:close/>
                  <a:moveTo>
                    <a:pt x="14763" y="14639"/>
                  </a:moveTo>
                  <a:lnTo>
                    <a:pt x="14763" y="14639"/>
                  </a:lnTo>
                  <a:cubicBezTo>
                    <a:pt x="14781" y="14646"/>
                    <a:pt x="14799" y="14654"/>
                    <a:pt x="14819" y="14656"/>
                  </a:cubicBezTo>
                  <a:cubicBezTo>
                    <a:pt x="14826" y="14657"/>
                    <a:pt x="14832" y="14657"/>
                    <a:pt x="14839" y="14657"/>
                  </a:cubicBezTo>
                  <a:cubicBezTo>
                    <a:pt x="14852" y="14657"/>
                    <a:pt x="14864" y="14656"/>
                    <a:pt x="14876" y="14654"/>
                  </a:cubicBezTo>
                  <a:lnTo>
                    <a:pt x="14876" y="14654"/>
                  </a:lnTo>
                  <a:cubicBezTo>
                    <a:pt x="14872" y="14660"/>
                    <a:pt x="14869" y="14666"/>
                    <a:pt x="14869" y="14675"/>
                  </a:cubicBezTo>
                  <a:cubicBezTo>
                    <a:pt x="14868" y="14682"/>
                    <a:pt x="14869" y="14690"/>
                    <a:pt x="14869" y="14698"/>
                  </a:cubicBezTo>
                  <a:cubicBezTo>
                    <a:pt x="14852" y="14689"/>
                    <a:pt x="14834" y="14683"/>
                    <a:pt x="14815" y="14681"/>
                  </a:cubicBezTo>
                  <a:cubicBezTo>
                    <a:pt x="14809" y="14680"/>
                    <a:pt x="14804" y="14680"/>
                    <a:pt x="14798" y="14680"/>
                  </a:cubicBezTo>
                  <a:cubicBezTo>
                    <a:pt x="14784" y="14680"/>
                    <a:pt x="14771" y="14682"/>
                    <a:pt x="14758" y="14685"/>
                  </a:cubicBezTo>
                  <a:cubicBezTo>
                    <a:pt x="14760" y="14677"/>
                    <a:pt x="14762" y="14670"/>
                    <a:pt x="14763" y="14662"/>
                  </a:cubicBezTo>
                  <a:cubicBezTo>
                    <a:pt x="14766" y="14655"/>
                    <a:pt x="14763" y="14646"/>
                    <a:pt x="14763" y="14639"/>
                  </a:cubicBezTo>
                  <a:close/>
                  <a:moveTo>
                    <a:pt x="5707" y="14706"/>
                  </a:moveTo>
                  <a:lnTo>
                    <a:pt x="5707" y="14716"/>
                  </a:lnTo>
                  <a:lnTo>
                    <a:pt x="5243" y="14716"/>
                  </a:lnTo>
                  <a:cubicBezTo>
                    <a:pt x="5241" y="14713"/>
                    <a:pt x="5239" y="14709"/>
                    <a:pt x="5237" y="14706"/>
                  </a:cubicBezTo>
                  <a:close/>
                  <a:moveTo>
                    <a:pt x="2528" y="14612"/>
                  </a:moveTo>
                  <a:lnTo>
                    <a:pt x="2540" y="14624"/>
                  </a:lnTo>
                  <a:lnTo>
                    <a:pt x="2448" y="14717"/>
                  </a:lnTo>
                  <a:lnTo>
                    <a:pt x="2435" y="14704"/>
                  </a:lnTo>
                  <a:lnTo>
                    <a:pt x="2528" y="14612"/>
                  </a:lnTo>
                  <a:close/>
                  <a:moveTo>
                    <a:pt x="12263" y="14628"/>
                  </a:moveTo>
                  <a:cubicBezTo>
                    <a:pt x="12268" y="14644"/>
                    <a:pt x="12275" y="14659"/>
                    <a:pt x="12283" y="14671"/>
                  </a:cubicBezTo>
                  <a:cubicBezTo>
                    <a:pt x="12256" y="14698"/>
                    <a:pt x="12230" y="14725"/>
                    <a:pt x="12205" y="14754"/>
                  </a:cubicBezTo>
                  <a:cubicBezTo>
                    <a:pt x="12190" y="14748"/>
                    <a:pt x="12174" y="14741"/>
                    <a:pt x="12158" y="14738"/>
                  </a:cubicBezTo>
                  <a:cubicBezTo>
                    <a:pt x="12178" y="14720"/>
                    <a:pt x="12198" y="14704"/>
                    <a:pt x="12215" y="14685"/>
                  </a:cubicBezTo>
                  <a:cubicBezTo>
                    <a:pt x="12231" y="14666"/>
                    <a:pt x="12248" y="14646"/>
                    <a:pt x="12263" y="14628"/>
                  </a:cubicBezTo>
                  <a:close/>
                  <a:moveTo>
                    <a:pt x="5707" y="14761"/>
                  </a:moveTo>
                  <a:lnTo>
                    <a:pt x="5707" y="14778"/>
                  </a:lnTo>
                  <a:lnTo>
                    <a:pt x="5265" y="14778"/>
                  </a:lnTo>
                  <a:cubicBezTo>
                    <a:pt x="5264" y="14773"/>
                    <a:pt x="5262" y="14766"/>
                    <a:pt x="5261" y="14761"/>
                  </a:cubicBezTo>
                  <a:close/>
                  <a:moveTo>
                    <a:pt x="9984" y="14504"/>
                  </a:moveTo>
                  <a:cubicBezTo>
                    <a:pt x="10009" y="14504"/>
                    <a:pt x="10034" y="14511"/>
                    <a:pt x="10057" y="14524"/>
                  </a:cubicBezTo>
                  <a:cubicBezTo>
                    <a:pt x="10071" y="14532"/>
                    <a:pt x="10090" y="14560"/>
                    <a:pt x="10108" y="14585"/>
                  </a:cubicBezTo>
                  <a:cubicBezTo>
                    <a:pt x="10131" y="14617"/>
                    <a:pt x="10155" y="14651"/>
                    <a:pt x="10186" y="14676"/>
                  </a:cubicBezTo>
                  <a:lnTo>
                    <a:pt x="10115" y="14789"/>
                  </a:lnTo>
                  <a:cubicBezTo>
                    <a:pt x="10078" y="14772"/>
                    <a:pt x="10033" y="14766"/>
                    <a:pt x="9993" y="14761"/>
                  </a:cubicBezTo>
                  <a:cubicBezTo>
                    <a:pt x="9964" y="14757"/>
                    <a:pt x="9936" y="14754"/>
                    <a:pt x="9923" y="14746"/>
                  </a:cubicBezTo>
                  <a:cubicBezTo>
                    <a:pt x="9860" y="14709"/>
                    <a:pt x="9838" y="14628"/>
                    <a:pt x="9873" y="14567"/>
                  </a:cubicBezTo>
                  <a:cubicBezTo>
                    <a:pt x="9896" y="14528"/>
                    <a:pt x="9937" y="14504"/>
                    <a:pt x="9984" y="14504"/>
                  </a:cubicBezTo>
                  <a:close/>
                  <a:moveTo>
                    <a:pt x="2602" y="14687"/>
                  </a:moveTo>
                  <a:lnTo>
                    <a:pt x="2614" y="14699"/>
                  </a:lnTo>
                  <a:lnTo>
                    <a:pt x="2522" y="14792"/>
                  </a:lnTo>
                  <a:lnTo>
                    <a:pt x="2509" y="14780"/>
                  </a:lnTo>
                  <a:lnTo>
                    <a:pt x="2602" y="14687"/>
                  </a:lnTo>
                  <a:close/>
                  <a:moveTo>
                    <a:pt x="1467" y="13404"/>
                  </a:moveTo>
                  <a:lnTo>
                    <a:pt x="2791" y="14727"/>
                  </a:lnTo>
                  <a:cubicBezTo>
                    <a:pt x="2781" y="14748"/>
                    <a:pt x="2774" y="14771"/>
                    <a:pt x="2773" y="14794"/>
                  </a:cubicBezTo>
                  <a:lnTo>
                    <a:pt x="1468" y="13489"/>
                  </a:lnTo>
                  <a:cubicBezTo>
                    <a:pt x="1444" y="13465"/>
                    <a:pt x="1444" y="13427"/>
                    <a:pt x="1467" y="13404"/>
                  </a:cubicBezTo>
                  <a:close/>
                  <a:moveTo>
                    <a:pt x="5058" y="14649"/>
                  </a:moveTo>
                  <a:cubicBezTo>
                    <a:pt x="5145" y="14649"/>
                    <a:pt x="5214" y="14718"/>
                    <a:pt x="5221" y="14802"/>
                  </a:cubicBezTo>
                  <a:lnTo>
                    <a:pt x="2818" y="14802"/>
                  </a:lnTo>
                  <a:cubicBezTo>
                    <a:pt x="2824" y="14717"/>
                    <a:pt x="2894" y="14649"/>
                    <a:pt x="2982" y="14649"/>
                  </a:cubicBezTo>
                  <a:close/>
                  <a:moveTo>
                    <a:pt x="9314" y="14404"/>
                  </a:moveTo>
                  <a:cubicBezTo>
                    <a:pt x="9338" y="14408"/>
                    <a:pt x="9363" y="14412"/>
                    <a:pt x="9384" y="14418"/>
                  </a:cubicBezTo>
                  <a:lnTo>
                    <a:pt x="8988" y="14815"/>
                  </a:lnTo>
                  <a:cubicBezTo>
                    <a:pt x="8976" y="14827"/>
                    <a:pt x="8959" y="14833"/>
                    <a:pt x="8943" y="14833"/>
                  </a:cubicBezTo>
                  <a:cubicBezTo>
                    <a:pt x="8928" y="14833"/>
                    <a:pt x="8913" y="14828"/>
                    <a:pt x="8901" y="14817"/>
                  </a:cubicBezTo>
                  <a:lnTo>
                    <a:pt x="9314" y="14404"/>
                  </a:lnTo>
                  <a:close/>
                  <a:moveTo>
                    <a:pt x="5707" y="14824"/>
                  </a:moveTo>
                  <a:lnTo>
                    <a:pt x="5707" y="14835"/>
                  </a:lnTo>
                  <a:lnTo>
                    <a:pt x="5267" y="14835"/>
                  </a:lnTo>
                  <a:lnTo>
                    <a:pt x="5267" y="14824"/>
                  </a:lnTo>
                  <a:close/>
                  <a:moveTo>
                    <a:pt x="21768" y="14860"/>
                  </a:moveTo>
                  <a:cubicBezTo>
                    <a:pt x="21773" y="14860"/>
                    <a:pt x="21777" y="14861"/>
                    <a:pt x="21784" y="14862"/>
                  </a:cubicBezTo>
                  <a:cubicBezTo>
                    <a:pt x="21779" y="14862"/>
                    <a:pt x="21774" y="14862"/>
                    <a:pt x="21769" y="14862"/>
                  </a:cubicBezTo>
                  <a:cubicBezTo>
                    <a:pt x="21764" y="14862"/>
                    <a:pt x="21759" y="14862"/>
                    <a:pt x="21754" y="14862"/>
                  </a:cubicBezTo>
                  <a:cubicBezTo>
                    <a:pt x="21758" y="14861"/>
                    <a:pt x="21763" y="14860"/>
                    <a:pt x="21768" y="14860"/>
                  </a:cubicBezTo>
                  <a:close/>
                  <a:moveTo>
                    <a:pt x="2677" y="14761"/>
                  </a:moveTo>
                  <a:lnTo>
                    <a:pt x="2689" y="14773"/>
                  </a:lnTo>
                  <a:lnTo>
                    <a:pt x="2597" y="14866"/>
                  </a:lnTo>
                  <a:lnTo>
                    <a:pt x="2585" y="14854"/>
                  </a:lnTo>
                  <a:lnTo>
                    <a:pt x="2677" y="14761"/>
                  </a:lnTo>
                  <a:close/>
                  <a:moveTo>
                    <a:pt x="21744" y="14866"/>
                  </a:moveTo>
                  <a:lnTo>
                    <a:pt x="21744" y="14866"/>
                  </a:lnTo>
                  <a:cubicBezTo>
                    <a:pt x="21739" y="14868"/>
                    <a:pt x="21734" y="14871"/>
                    <a:pt x="21731" y="14872"/>
                  </a:cubicBezTo>
                  <a:cubicBezTo>
                    <a:pt x="21734" y="14870"/>
                    <a:pt x="21738" y="14867"/>
                    <a:pt x="21744" y="14866"/>
                  </a:cubicBezTo>
                  <a:close/>
                  <a:moveTo>
                    <a:pt x="5707" y="14881"/>
                  </a:moveTo>
                  <a:lnTo>
                    <a:pt x="5707" y="14898"/>
                  </a:lnTo>
                  <a:lnTo>
                    <a:pt x="5259" y="14898"/>
                  </a:lnTo>
                  <a:cubicBezTo>
                    <a:pt x="5260" y="14893"/>
                    <a:pt x="5262" y="14888"/>
                    <a:pt x="5264" y="14881"/>
                  </a:cubicBezTo>
                  <a:close/>
                  <a:moveTo>
                    <a:pt x="12712" y="8534"/>
                  </a:moveTo>
                  <a:cubicBezTo>
                    <a:pt x="12732" y="8542"/>
                    <a:pt x="12754" y="8548"/>
                    <a:pt x="12777" y="8548"/>
                  </a:cubicBezTo>
                  <a:cubicBezTo>
                    <a:pt x="12790" y="8548"/>
                    <a:pt x="12803" y="8544"/>
                    <a:pt x="12816" y="8542"/>
                  </a:cubicBezTo>
                  <a:lnTo>
                    <a:pt x="12816" y="8542"/>
                  </a:lnTo>
                  <a:cubicBezTo>
                    <a:pt x="12628" y="8756"/>
                    <a:pt x="12505" y="9019"/>
                    <a:pt x="12459" y="9308"/>
                  </a:cubicBezTo>
                  <a:cubicBezTo>
                    <a:pt x="12406" y="9704"/>
                    <a:pt x="12506" y="10109"/>
                    <a:pt x="12747" y="10438"/>
                  </a:cubicBezTo>
                  <a:cubicBezTo>
                    <a:pt x="13034" y="10832"/>
                    <a:pt x="13497" y="11066"/>
                    <a:pt x="13983" y="11066"/>
                  </a:cubicBezTo>
                  <a:cubicBezTo>
                    <a:pt x="14310" y="11066"/>
                    <a:pt x="14621" y="10964"/>
                    <a:pt x="14887" y="10771"/>
                  </a:cubicBezTo>
                  <a:cubicBezTo>
                    <a:pt x="15127" y="10595"/>
                    <a:pt x="15300" y="10359"/>
                    <a:pt x="15404" y="10100"/>
                  </a:cubicBezTo>
                  <a:cubicBezTo>
                    <a:pt x="15407" y="10115"/>
                    <a:pt x="15414" y="10130"/>
                    <a:pt x="15420" y="10147"/>
                  </a:cubicBezTo>
                  <a:cubicBezTo>
                    <a:pt x="15436" y="10187"/>
                    <a:pt x="15454" y="10232"/>
                    <a:pt x="15452" y="10270"/>
                  </a:cubicBezTo>
                  <a:cubicBezTo>
                    <a:pt x="15449" y="10307"/>
                    <a:pt x="15426" y="10349"/>
                    <a:pt x="15406" y="10386"/>
                  </a:cubicBezTo>
                  <a:cubicBezTo>
                    <a:pt x="15389" y="10417"/>
                    <a:pt x="15373" y="10446"/>
                    <a:pt x="15370" y="10469"/>
                  </a:cubicBezTo>
                  <a:cubicBezTo>
                    <a:pt x="15363" y="10526"/>
                    <a:pt x="15386" y="10579"/>
                    <a:pt x="15423" y="10617"/>
                  </a:cubicBezTo>
                  <a:cubicBezTo>
                    <a:pt x="15424" y="10634"/>
                    <a:pt x="15424" y="10651"/>
                    <a:pt x="15423" y="10668"/>
                  </a:cubicBezTo>
                  <a:cubicBezTo>
                    <a:pt x="15420" y="10685"/>
                    <a:pt x="15416" y="10702"/>
                    <a:pt x="15410" y="10718"/>
                  </a:cubicBezTo>
                  <a:cubicBezTo>
                    <a:pt x="15363" y="10744"/>
                    <a:pt x="15329" y="10791"/>
                    <a:pt x="15321" y="10848"/>
                  </a:cubicBezTo>
                  <a:cubicBezTo>
                    <a:pt x="15317" y="10871"/>
                    <a:pt x="15326" y="10902"/>
                    <a:pt x="15334" y="10938"/>
                  </a:cubicBezTo>
                  <a:cubicBezTo>
                    <a:pt x="15345" y="10979"/>
                    <a:pt x="15357" y="11027"/>
                    <a:pt x="15350" y="11064"/>
                  </a:cubicBezTo>
                  <a:cubicBezTo>
                    <a:pt x="15343" y="11101"/>
                    <a:pt x="15317" y="11140"/>
                    <a:pt x="15294" y="11176"/>
                  </a:cubicBezTo>
                  <a:cubicBezTo>
                    <a:pt x="15273" y="11207"/>
                    <a:pt x="15254" y="11234"/>
                    <a:pt x="15251" y="11258"/>
                  </a:cubicBezTo>
                  <a:cubicBezTo>
                    <a:pt x="15240" y="11314"/>
                    <a:pt x="15257" y="11370"/>
                    <a:pt x="15291" y="11411"/>
                  </a:cubicBezTo>
                  <a:cubicBezTo>
                    <a:pt x="15291" y="11428"/>
                    <a:pt x="15291" y="11444"/>
                    <a:pt x="15288" y="11461"/>
                  </a:cubicBezTo>
                  <a:cubicBezTo>
                    <a:pt x="15284" y="11478"/>
                    <a:pt x="15278" y="11495"/>
                    <a:pt x="15272" y="11511"/>
                  </a:cubicBezTo>
                  <a:cubicBezTo>
                    <a:pt x="15224" y="11535"/>
                    <a:pt x="15187" y="11581"/>
                    <a:pt x="15175" y="11637"/>
                  </a:cubicBezTo>
                  <a:cubicBezTo>
                    <a:pt x="15169" y="11662"/>
                    <a:pt x="15177" y="11693"/>
                    <a:pt x="15184" y="11730"/>
                  </a:cubicBezTo>
                  <a:cubicBezTo>
                    <a:pt x="15194" y="11771"/>
                    <a:pt x="15203" y="11819"/>
                    <a:pt x="15195" y="11856"/>
                  </a:cubicBezTo>
                  <a:cubicBezTo>
                    <a:pt x="15187" y="11893"/>
                    <a:pt x="15159" y="11933"/>
                    <a:pt x="15136" y="11967"/>
                  </a:cubicBezTo>
                  <a:cubicBezTo>
                    <a:pt x="15114" y="11998"/>
                    <a:pt x="15095" y="12025"/>
                    <a:pt x="15089" y="12049"/>
                  </a:cubicBezTo>
                  <a:cubicBezTo>
                    <a:pt x="15079" y="12097"/>
                    <a:pt x="15088" y="12146"/>
                    <a:pt x="15115" y="12187"/>
                  </a:cubicBezTo>
                  <a:cubicBezTo>
                    <a:pt x="15119" y="12192"/>
                    <a:pt x="15122" y="12197"/>
                    <a:pt x="15127" y="12203"/>
                  </a:cubicBezTo>
                  <a:cubicBezTo>
                    <a:pt x="15127" y="12220"/>
                    <a:pt x="15126" y="12236"/>
                    <a:pt x="15124" y="12254"/>
                  </a:cubicBezTo>
                  <a:cubicBezTo>
                    <a:pt x="15120" y="12271"/>
                    <a:pt x="15111" y="12287"/>
                    <a:pt x="15105" y="12304"/>
                  </a:cubicBezTo>
                  <a:cubicBezTo>
                    <a:pt x="15058" y="12329"/>
                    <a:pt x="15022" y="12374"/>
                    <a:pt x="15010" y="12429"/>
                  </a:cubicBezTo>
                  <a:cubicBezTo>
                    <a:pt x="15005" y="12455"/>
                    <a:pt x="15011" y="12486"/>
                    <a:pt x="15020" y="12524"/>
                  </a:cubicBezTo>
                  <a:cubicBezTo>
                    <a:pt x="15029" y="12567"/>
                    <a:pt x="15038" y="12613"/>
                    <a:pt x="15030" y="12650"/>
                  </a:cubicBezTo>
                  <a:cubicBezTo>
                    <a:pt x="15022" y="12687"/>
                    <a:pt x="14995" y="12726"/>
                    <a:pt x="14971" y="12761"/>
                  </a:cubicBezTo>
                  <a:cubicBezTo>
                    <a:pt x="14948" y="12792"/>
                    <a:pt x="14930" y="12820"/>
                    <a:pt x="14925" y="12845"/>
                  </a:cubicBezTo>
                  <a:cubicBezTo>
                    <a:pt x="14915" y="12893"/>
                    <a:pt x="14925" y="12942"/>
                    <a:pt x="14952" y="12983"/>
                  </a:cubicBezTo>
                  <a:cubicBezTo>
                    <a:pt x="14956" y="12988"/>
                    <a:pt x="14961" y="12994"/>
                    <a:pt x="14966" y="12999"/>
                  </a:cubicBezTo>
                  <a:cubicBezTo>
                    <a:pt x="14966" y="13016"/>
                    <a:pt x="14966" y="13033"/>
                    <a:pt x="14962" y="13051"/>
                  </a:cubicBezTo>
                  <a:cubicBezTo>
                    <a:pt x="14957" y="13069"/>
                    <a:pt x="14951" y="13084"/>
                    <a:pt x="14945" y="13100"/>
                  </a:cubicBezTo>
                  <a:cubicBezTo>
                    <a:pt x="14898" y="13125"/>
                    <a:pt x="14863" y="13172"/>
                    <a:pt x="14852" y="13228"/>
                  </a:cubicBezTo>
                  <a:lnTo>
                    <a:pt x="14852" y="13236"/>
                  </a:lnTo>
                  <a:lnTo>
                    <a:pt x="13955" y="13892"/>
                  </a:lnTo>
                  <a:lnTo>
                    <a:pt x="13950" y="13892"/>
                  </a:lnTo>
                  <a:cubicBezTo>
                    <a:pt x="13869" y="13892"/>
                    <a:pt x="13791" y="13923"/>
                    <a:pt x="13733" y="13977"/>
                  </a:cubicBezTo>
                  <a:cubicBezTo>
                    <a:pt x="13722" y="13987"/>
                    <a:pt x="13711" y="14001"/>
                    <a:pt x="13700" y="14012"/>
                  </a:cubicBezTo>
                  <a:cubicBezTo>
                    <a:pt x="13666" y="14021"/>
                    <a:pt x="13629" y="14027"/>
                    <a:pt x="13590" y="14029"/>
                  </a:cubicBezTo>
                  <a:cubicBezTo>
                    <a:pt x="13578" y="14030"/>
                    <a:pt x="13566" y="14031"/>
                    <a:pt x="13555" y="14031"/>
                  </a:cubicBezTo>
                  <a:cubicBezTo>
                    <a:pt x="13528" y="14031"/>
                    <a:pt x="13503" y="14029"/>
                    <a:pt x="13479" y="14027"/>
                  </a:cubicBezTo>
                  <a:cubicBezTo>
                    <a:pt x="13426" y="13975"/>
                    <a:pt x="13350" y="13944"/>
                    <a:pt x="13266" y="13944"/>
                  </a:cubicBezTo>
                  <a:lnTo>
                    <a:pt x="13264" y="13944"/>
                  </a:lnTo>
                  <a:cubicBezTo>
                    <a:pt x="13298" y="13878"/>
                    <a:pt x="13323" y="13807"/>
                    <a:pt x="13334" y="13731"/>
                  </a:cubicBezTo>
                  <a:cubicBezTo>
                    <a:pt x="13363" y="13552"/>
                    <a:pt x="13319" y="13371"/>
                    <a:pt x="13212" y="13226"/>
                  </a:cubicBezTo>
                  <a:cubicBezTo>
                    <a:pt x="13085" y="13052"/>
                    <a:pt x="12880" y="12947"/>
                    <a:pt x="12664" y="12947"/>
                  </a:cubicBezTo>
                  <a:cubicBezTo>
                    <a:pt x="12519" y="12947"/>
                    <a:pt x="12380" y="12993"/>
                    <a:pt x="12264" y="13078"/>
                  </a:cubicBezTo>
                  <a:cubicBezTo>
                    <a:pt x="12119" y="13185"/>
                    <a:pt x="12022" y="13343"/>
                    <a:pt x="11994" y="13522"/>
                  </a:cubicBezTo>
                  <a:cubicBezTo>
                    <a:pt x="11967" y="13701"/>
                    <a:pt x="12010" y="13881"/>
                    <a:pt x="12116" y="14027"/>
                  </a:cubicBezTo>
                  <a:cubicBezTo>
                    <a:pt x="12201" y="14143"/>
                    <a:pt x="12321" y="14226"/>
                    <a:pt x="12454" y="14271"/>
                  </a:cubicBezTo>
                  <a:cubicBezTo>
                    <a:pt x="12431" y="14279"/>
                    <a:pt x="12409" y="14288"/>
                    <a:pt x="12393" y="14298"/>
                  </a:cubicBezTo>
                  <a:cubicBezTo>
                    <a:pt x="12316" y="14351"/>
                    <a:pt x="12263" y="14433"/>
                    <a:pt x="12251" y="14516"/>
                  </a:cubicBezTo>
                  <a:cubicBezTo>
                    <a:pt x="12248" y="14533"/>
                    <a:pt x="12248" y="14550"/>
                    <a:pt x="12250" y="14567"/>
                  </a:cubicBezTo>
                  <a:cubicBezTo>
                    <a:pt x="12229" y="14598"/>
                    <a:pt x="12205" y="14628"/>
                    <a:pt x="12178" y="14656"/>
                  </a:cubicBezTo>
                  <a:cubicBezTo>
                    <a:pt x="12151" y="14685"/>
                    <a:pt x="12122" y="14709"/>
                    <a:pt x="12092" y="14733"/>
                  </a:cubicBezTo>
                  <a:cubicBezTo>
                    <a:pt x="12074" y="14733"/>
                    <a:pt x="12057" y="14734"/>
                    <a:pt x="12041" y="14738"/>
                  </a:cubicBezTo>
                  <a:cubicBezTo>
                    <a:pt x="11989" y="14747"/>
                    <a:pt x="11940" y="14776"/>
                    <a:pt x="11899" y="14814"/>
                  </a:cubicBezTo>
                  <a:lnTo>
                    <a:pt x="10800" y="14945"/>
                  </a:lnTo>
                  <a:cubicBezTo>
                    <a:pt x="10790" y="14931"/>
                    <a:pt x="10779" y="14919"/>
                    <a:pt x="10767" y="14913"/>
                  </a:cubicBezTo>
                  <a:cubicBezTo>
                    <a:pt x="10737" y="14894"/>
                    <a:pt x="10703" y="14883"/>
                    <a:pt x="10670" y="14883"/>
                  </a:cubicBezTo>
                  <a:cubicBezTo>
                    <a:pt x="10648" y="14883"/>
                    <a:pt x="10628" y="14889"/>
                    <a:pt x="10611" y="14895"/>
                  </a:cubicBezTo>
                  <a:cubicBezTo>
                    <a:pt x="10595" y="14890"/>
                    <a:pt x="10579" y="14883"/>
                    <a:pt x="10563" y="14873"/>
                  </a:cubicBezTo>
                  <a:cubicBezTo>
                    <a:pt x="10547" y="14863"/>
                    <a:pt x="10535" y="14851"/>
                    <a:pt x="10522" y="14839"/>
                  </a:cubicBezTo>
                  <a:cubicBezTo>
                    <a:pt x="10516" y="14786"/>
                    <a:pt x="10486" y="14737"/>
                    <a:pt x="10437" y="14707"/>
                  </a:cubicBezTo>
                  <a:cubicBezTo>
                    <a:pt x="10415" y="14694"/>
                    <a:pt x="10382" y="14689"/>
                    <a:pt x="10344" y="14683"/>
                  </a:cubicBezTo>
                  <a:cubicBezTo>
                    <a:pt x="10302" y="14677"/>
                    <a:pt x="10254" y="14670"/>
                    <a:pt x="10222" y="14651"/>
                  </a:cubicBezTo>
                  <a:cubicBezTo>
                    <a:pt x="10192" y="14634"/>
                    <a:pt x="10164" y="14593"/>
                    <a:pt x="10139" y="14560"/>
                  </a:cubicBezTo>
                  <a:cubicBezTo>
                    <a:pt x="10116" y="14526"/>
                    <a:pt x="10096" y="14499"/>
                    <a:pt x="10074" y="14486"/>
                  </a:cubicBezTo>
                  <a:cubicBezTo>
                    <a:pt x="10044" y="14468"/>
                    <a:pt x="10012" y="14460"/>
                    <a:pt x="9979" y="14460"/>
                  </a:cubicBezTo>
                  <a:cubicBezTo>
                    <a:pt x="9958" y="14460"/>
                    <a:pt x="9937" y="14465"/>
                    <a:pt x="9917" y="14471"/>
                  </a:cubicBezTo>
                  <a:cubicBezTo>
                    <a:pt x="9900" y="14466"/>
                    <a:pt x="9881" y="14461"/>
                    <a:pt x="9865" y="14451"/>
                  </a:cubicBezTo>
                  <a:cubicBezTo>
                    <a:pt x="9849" y="14442"/>
                    <a:pt x="9836" y="14430"/>
                    <a:pt x="9823" y="14418"/>
                  </a:cubicBezTo>
                  <a:cubicBezTo>
                    <a:pt x="9822" y="14413"/>
                    <a:pt x="9822" y="14407"/>
                    <a:pt x="9821" y="14402"/>
                  </a:cubicBezTo>
                  <a:cubicBezTo>
                    <a:pt x="9807" y="14354"/>
                    <a:pt x="9777" y="14314"/>
                    <a:pt x="9733" y="14291"/>
                  </a:cubicBezTo>
                  <a:cubicBezTo>
                    <a:pt x="9733" y="14290"/>
                    <a:pt x="9732" y="14289"/>
                    <a:pt x="9731" y="14289"/>
                  </a:cubicBezTo>
                  <a:lnTo>
                    <a:pt x="9731" y="14289"/>
                  </a:lnTo>
                  <a:cubicBezTo>
                    <a:pt x="9780" y="14293"/>
                    <a:pt x="9829" y="14297"/>
                    <a:pt x="9879" y="14297"/>
                  </a:cubicBezTo>
                  <a:cubicBezTo>
                    <a:pt x="10234" y="14297"/>
                    <a:pt x="10575" y="14185"/>
                    <a:pt x="10863" y="13975"/>
                  </a:cubicBezTo>
                  <a:cubicBezTo>
                    <a:pt x="11606" y="13431"/>
                    <a:pt x="11768" y="12384"/>
                    <a:pt x="11224" y="11641"/>
                  </a:cubicBezTo>
                  <a:cubicBezTo>
                    <a:pt x="10911" y="11212"/>
                    <a:pt x="10407" y="10956"/>
                    <a:pt x="9874" y="10956"/>
                  </a:cubicBezTo>
                  <a:cubicBezTo>
                    <a:pt x="9691" y="10956"/>
                    <a:pt x="9512" y="10987"/>
                    <a:pt x="9342" y="11044"/>
                  </a:cubicBezTo>
                  <a:cubicBezTo>
                    <a:pt x="9357" y="11018"/>
                    <a:pt x="9363" y="10990"/>
                    <a:pt x="9363" y="10961"/>
                  </a:cubicBezTo>
                  <a:cubicBezTo>
                    <a:pt x="9375" y="10949"/>
                    <a:pt x="9385" y="10934"/>
                    <a:pt x="9400" y="10924"/>
                  </a:cubicBezTo>
                  <a:cubicBezTo>
                    <a:pt x="9413" y="10913"/>
                    <a:pt x="9429" y="10906"/>
                    <a:pt x="9443" y="10898"/>
                  </a:cubicBezTo>
                  <a:cubicBezTo>
                    <a:pt x="9458" y="10902"/>
                    <a:pt x="9473" y="10906"/>
                    <a:pt x="9488" y="10906"/>
                  </a:cubicBezTo>
                  <a:cubicBezTo>
                    <a:pt x="9529" y="10906"/>
                    <a:pt x="9568" y="10892"/>
                    <a:pt x="9599" y="10867"/>
                  </a:cubicBezTo>
                  <a:cubicBezTo>
                    <a:pt x="9618" y="10853"/>
                    <a:pt x="9634" y="10823"/>
                    <a:pt x="9653" y="10791"/>
                  </a:cubicBezTo>
                  <a:cubicBezTo>
                    <a:pt x="9674" y="10754"/>
                    <a:pt x="9697" y="10712"/>
                    <a:pt x="9728" y="10689"/>
                  </a:cubicBezTo>
                  <a:cubicBezTo>
                    <a:pt x="9758" y="10666"/>
                    <a:pt x="9805" y="10656"/>
                    <a:pt x="9847" y="10646"/>
                  </a:cubicBezTo>
                  <a:cubicBezTo>
                    <a:pt x="9884" y="10637"/>
                    <a:pt x="9916" y="10629"/>
                    <a:pt x="9936" y="10615"/>
                  </a:cubicBezTo>
                  <a:cubicBezTo>
                    <a:pt x="9981" y="10580"/>
                    <a:pt x="10006" y="10528"/>
                    <a:pt x="10007" y="10475"/>
                  </a:cubicBezTo>
                  <a:cubicBezTo>
                    <a:pt x="10019" y="10463"/>
                    <a:pt x="10031" y="10449"/>
                    <a:pt x="10044" y="10437"/>
                  </a:cubicBezTo>
                  <a:cubicBezTo>
                    <a:pt x="10059" y="10427"/>
                    <a:pt x="10074" y="10419"/>
                    <a:pt x="10090" y="10412"/>
                  </a:cubicBezTo>
                  <a:cubicBezTo>
                    <a:pt x="10103" y="10416"/>
                    <a:pt x="10119" y="10419"/>
                    <a:pt x="10135" y="10419"/>
                  </a:cubicBezTo>
                  <a:cubicBezTo>
                    <a:pt x="10175" y="10419"/>
                    <a:pt x="10213" y="10406"/>
                    <a:pt x="10245" y="10383"/>
                  </a:cubicBezTo>
                  <a:cubicBezTo>
                    <a:pt x="10265" y="10368"/>
                    <a:pt x="10282" y="10338"/>
                    <a:pt x="10300" y="10306"/>
                  </a:cubicBezTo>
                  <a:cubicBezTo>
                    <a:pt x="10322" y="10269"/>
                    <a:pt x="10345" y="10226"/>
                    <a:pt x="10375" y="10205"/>
                  </a:cubicBezTo>
                  <a:cubicBezTo>
                    <a:pt x="10406" y="10183"/>
                    <a:pt x="10451" y="10173"/>
                    <a:pt x="10493" y="10163"/>
                  </a:cubicBezTo>
                  <a:cubicBezTo>
                    <a:pt x="10530" y="10156"/>
                    <a:pt x="10564" y="10147"/>
                    <a:pt x="10583" y="10133"/>
                  </a:cubicBezTo>
                  <a:cubicBezTo>
                    <a:pt x="10630" y="10099"/>
                    <a:pt x="10655" y="10047"/>
                    <a:pt x="10657" y="9994"/>
                  </a:cubicBezTo>
                  <a:cubicBezTo>
                    <a:pt x="10670" y="9982"/>
                    <a:pt x="10680" y="9968"/>
                    <a:pt x="10696" y="9956"/>
                  </a:cubicBezTo>
                  <a:cubicBezTo>
                    <a:pt x="10710" y="9946"/>
                    <a:pt x="10724" y="9938"/>
                    <a:pt x="10739" y="9931"/>
                  </a:cubicBezTo>
                  <a:cubicBezTo>
                    <a:pt x="10754" y="9935"/>
                    <a:pt x="10770" y="9938"/>
                    <a:pt x="10787" y="9938"/>
                  </a:cubicBezTo>
                  <a:cubicBezTo>
                    <a:pt x="10826" y="9938"/>
                    <a:pt x="10865" y="9925"/>
                    <a:pt x="10896" y="9901"/>
                  </a:cubicBezTo>
                  <a:cubicBezTo>
                    <a:pt x="10915" y="9887"/>
                    <a:pt x="10933" y="9857"/>
                    <a:pt x="10951" y="9825"/>
                  </a:cubicBezTo>
                  <a:cubicBezTo>
                    <a:pt x="10972" y="9788"/>
                    <a:pt x="10997" y="9747"/>
                    <a:pt x="11026" y="9724"/>
                  </a:cubicBezTo>
                  <a:cubicBezTo>
                    <a:pt x="11057" y="9702"/>
                    <a:pt x="11103" y="9692"/>
                    <a:pt x="11145" y="9682"/>
                  </a:cubicBezTo>
                  <a:cubicBezTo>
                    <a:pt x="11182" y="9674"/>
                    <a:pt x="11214" y="9666"/>
                    <a:pt x="11235" y="9652"/>
                  </a:cubicBezTo>
                  <a:cubicBezTo>
                    <a:pt x="11281" y="9618"/>
                    <a:pt x="11305" y="9566"/>
                    <a:pt x="11309" y="9514"/>
                  </a:cubicBezTo>
                  <a:cubicBezTo>
                    <a:pt x="11320" y="9500"/>
                    <a:pt x="11332" y="9486"/>
                    <a:pt x="11346" y="9477"/>
                  </a:cubicBezTo>
                  <a:cubicBezTo>
                    <a:pt x="11360" y="9466"/>
                    <a:pt x="11374" y="9458"/>
                    <a:pt x="11390" y="9451"/>
                  </a:cubicBezTo>
                  <a:cubicBezTo>
                    <a:pt x="11406" y="9456"/>
                    <a:pt x="11421" y="9458"/>
                    <a:pt x="11437" y="9458"/>
                  </a:cubicBezTo>
                  <a:cubicBezTo>
                    <a:pt x="11477" y="9458"/>
                    <a:pt x="11514" y="9446"/>
                    <a:pt x="11547" y="9423"/>
                  </a:cubicBezTo>
                  <a:cubicBezTo>
                    <a:pt x="11567" y="9408"/>
                    <a:pt x="11584" y="9379"/>
                    <a:pt x="11603" y="9347"/>
                  </a:cubicBezTo>
                  <a:cubicBezTo>
                    <a:pt x="11624" y="9310"/>
                    <a:pt x="11648" y="9270"/>
                    <a:pt x="11679" y="9247"/>
                  </a:cubicBezTo>
                  <a:cubicBezTo>
                    <a:pt x="11709" y="9225"/>
                    <a:pt x="11757" y="9214"/>
                    <a:pt x="11798" y="9207"/>
                  </a:cubicBezTo>
                  <a:cubicBezTo>
                    <a:pt x="11835" y="9198"/>
                    <a:pt x="11867" y="9192"/>
                    <a:pt x="11888" y="9177"/>
                  </a:cubicBezTo>
                  <a:cubicBezTo>
                    <a:pt x="11933" y="9144"/>
                    <a:pt x="11959" y="9093"/>
                    <a:pt x="11962" y="9040"/>
                  </a:cubicBezTo>
                  <a:cubicBezTo>
                    <a:pt x="11974" y="9027"/>
                    <a:pt x="11986" y="9014"/>
                    <a:pt x="12000" y="9003"/>
                  </a:cubicBezTo>
                  <a:cubicBezTo>
                    <a:pt x="12015" y="8993"/>
                    <a:pt x="12030" y="8986"/>
                    <a:pt x="12046" y="8980"/>
                  </a:cubicBezTo>
                  <a:cubicBezTo>
                    <a:pt x="12062" y="8985"/>
                    <a:pt x="12078" y="8987"/>
                    <a:pt x="12096" y="8987"/>
                  </a:cubicBezTo>
                  <a:cubicBezTo>
                    <a:pt x="12135" y="8987"/>
                    <a:pt x="12170" y="8976"/>
                    <a:pt x="12202" y="8955"/>
                  </a:cubicBezTo>
                  <a:cubicBezTo>
                    <a:pt x="12222" y="8940"/>
                    <a:pt x="12239" y="8914"/>
                    <a:pt x="12259" y="8881"/>
                  </a:cubicBezTo>
                  <a:cubicBezTo>
                    <a:pt x="12281" y="8845"/>
                    <a:pt x="12306" y="8804"/>
                    <a:pt x="12337" y="8783"/>
                  </a:cubicBezTo>
                  <a:cubicBezTo>
                    <a:pt x="12369" y="8762"/>
                    <a:pt x="12416" y="8754"/>
                    <a:pt x="12458" y="8746"/>
                  </a:cubicBezTo>
                  <a:cubicBezTo>
                    <a:pt x="12495" y="8740"/>
                    <a:pt x="12526" y="8734"/>
                    <a:pt x="12547" y="8722"/>
                  </a:cubicBezTo>
                  <a:cubicBezTo>
                    <a:pt x="12595" y="8690"/>
                    <a:pt x="12623" y="8639"/>
                    <a:pt x="12628" y="8587"/>
                  </a:cubicBezTo>
                  <a:cubicBezTo>
                    <a:pt x="12640" y="8575"/>
                    <a:pt x="12652" y="8564"/>
                    <a:pt x="12666" y="8555"/>
                  </a:cubicBezTo>
                  <a:cubicBezTo>
                    <a:pt x="12681" y="8545"/>
                    <a:pt x="12696" y="8539"/>
                    <a:pt x="12712" y="8534"/>
                  </a:cubicBezTo>
                  <a:close/>
                  <a:moveTo>
                    <a:pt x="5707" y="14944"/>
                  </a:moveTo>
                  <a:lnTo>
                    <a:pt x="5707" y="14953"/>
                  </a:lnTo>
                  <a:lnTo>
                    <a:pt x="5233" y="14953"/>
                  </a:lnTo>
                  <a:cubicBezTo>
                    <a:pt x="5235" y="14950"/>
                    <a:pt x="5237" y="14947"/>
                    <a:pt x="5239" y="14944"/>
                  </a:cubicBezTo>
                  <a:close/>
                  <a:moveTo>
                    <a:pt x="10224" y="14699"/>
                  </a:moveTo>
                  <a:cubicBezTo>
                    <a:pt x="10260" y="14715"/>
                    <a:pt x="10305" y="14722"/>
                    <a:pt x="10343" y="14727"/>
                  </a:cubicBezTo>
                  <a:cubicBezTo>
                    <a:pt x="10372" y="14731"/>
                    <a:pt x="10403" y="14736"/>
                    <a:pt x="10416" y="14744"/>
                  </a:cubicBezTo>
                  <a:cubicBezTo>
                    <a:pt x="10481" y="14783"/>
                    <a:pt x="10502" y="14866"/>
                    <a:pt x="10464" y="14926"/>
                  </a:cubicBezTo>
                  <a:cubicBezTo>
                    <a:pt x="10440" y="14964"/>
                    <a:pt x="10397" y="14986"/>
                    <a:pt x="10352" y="14986"/>
                  </a:cubicBezTo>
                  <a:cubicBezTo>
                    <a:pt x="10327" y="14986"/>
                    <a:pt x="10303" y="14979"/>
                    <a:pt x="10280" y="14966"/>
                  </a:cubicBezTo>
                  <a:cubicBezTo>
                    <a:pt x="10268" y="14957"/>
                    <a:pt x="10249" y="14931"/>
                    <a:pt x="10232" y="14907"/>
                  </a:cubicBezTo>
                  <a:cubicBezTo>
                    <a:pt x="10209" y="14875"/>
                    <a:pt x="10184" y="14838"/>
                    <a:pt x="10154" y="14813"/>
                  </a:cubicBezTo>
                  <a:lnTo>
                    <a:pt x="10224" y="14699"/>
                  </a:lnTo>
                  <a:close/>
                  <a:moveTo>
                    <a:pt x="21770" y="14907"/>
                  </a:moveTo>
                  <a:cubicBezTo>
                    <a:pt x="21786" y="14907"/>
                    <a:pt x="21802" y="14915"/>
                    <a:pt x="21812" y="14930"/>
                  </a:cubicBezTo>
                  <a:cubicBezTo>
                    <a:pt x="21821" y="14941"/>
                    <a:pt x="21824" y="14957"/>
                    <a:pt x="21822" y="14971"/>
                  </a:cubicBezTo>
                  <a:cubicBezTo>
                    <a:pt x="21819" y="14980"/>
                    <a:pt x="21813" y="14987"/>
                    <a:pt x="21807" y="14992"/>
                  </a:cubicBezTo>
                  <a:cubicBezTo>
                    <a:pt x="21791" y="14965"/>
                    <a:pt x="21775" y="14936"/>
                    <a:pt x="21757" y="14910"/>
                  </a:cubicBezTo>
                  <a:cubicBezTo>
                    <a:pt x="21761" y="14909"/>
                    <a:pt x="21765" y="14907"/>
                    <a:pt x="21770" y="14907"/>
                  </a:cubicBezTo>
                  <a:close/>
                  <a:moveTo>
                    <a:pt x="5223" y="14850"/>
                  </a:moveTo>
                  <a:cubicBezTo>
                    <a:pt x="5217" y="14935"/>
                    <a:pt x="5146" y="15003"/>
                    <a:pt x="5059" y="15003"/>
                  </a:cubicBezTo>
                  <a:lnTo>
                    <a:pt x="2980" y="15003"/>
                  </a:lnTo>
                  <a:cubicBezTo>
                    <a:pt x="2893" y="15003"/>
                    <a:pt x="2821" y="14934"/>
                    <a:pt x="2817" y="14850"/>
                  </a:cubicBezTo>
                  <a:close/>
                  <a:moveTo>
                    <a:pt x="5707" y="14999"/>
                  </a:moveTo>
                  <a:lnTo>
                    <a:pt x="5707" y="15017"/>
                  </a:lnTo>
                  <a:lnTo>
                    <a:pt x="5167" y="15017"/>
                  </a:lnTo>
                  <a:cubicBezTo>
                    <a:pt x="5175" y="15012"/>
                    <a:pt x="5183" y="15007"/>
                    <a:pt x="5191" y="14999"/>
                  </a:cubicBezTo>
                  <a:close/>
                  <a:moveTo>
                    <a:pt x="10524" y="14896"/>
                  </a:moveTo>
                  <a:cubicBezTo>
                    <a:pt x="10529" y="14901"/>
                    <a:pt x="10537" y="14908"/>
                    <a:pt x="10543" y="14912"/>
                  </a:cubicBezTo>
                  <a:cubicBezTo>
                    <a:pt x="10549" y="14915"/>
                    <a:pt x="10558" y="14918"/>
                    <a:pt x="10564" y="14922"/>
                  </a:cubicBezTo>
                  <a:cubicBezTo>
                    <a:pt x="10549" y="14934"/>
                    <a:pt x="10535" y="14947"/>
                    <a:pt x="10524" y="14965"/>
                  </a:cubicBezTo>
                  <a:cubicBezTo>
                    <a:pt x="10514" y="14982"/>
                    <a:pt x="10507" y="14998"/>
                    <a:pt x="10503" y="15017"/>
                  </a:cubicBezTo>
                  <a:cubicBezTo>
                    <a:pt x="10497" y="15012"/>
                    <a:pt x="10491" y="15007"/>
                    <a:pt x="10485" y="15003"/>
                  </a:cubicBezTo>
                  <a:cubicBezTo>
                    <a:pt x="10479" y="14998"/>
                    <a:pt x="10470" y="14996"/>
                    <a:pt x="10464" y="14992"/>
                  </a:cubicBezTo>
                  <a:cubicBezTo>
                    <a:pt x="10479" y="14980"/>
                    <a:pt x="10492" y="14967"/>
                    <a:pt x="10503" y="14950"/>
                  </a:cubicBezTo>
                  <a:cubicBezTo>
                    <a:pt x="10514" y="14933"/>
                    <a:pt x="10520" y="14914"/>
                    <a:pt x="10524" y="14896"/>
                  </a:cubicBezTo>
                  <a:close/>
                  <a:moveTo>
                    <a:pt x="14796" y="14726"/>
                  </a:moveTo>
                  <a:cubicBezTo>
                    <a:pt x="14800" y="14726"/>
                    <a:pt x="14804" y="14726"/>
                    <a:pt x="14809" y="14726"/>
                  </a:cubicBezTo>
                  <a:cubicBezTo>
                    <a:pt x="14879" y="14735"/>
                    <a:pt x="14930" y="14802"/>
                    <a:pt x="14922" y="14876"/>
                  </a:cubicBezTo>
                  <a:cubicBezTo>
                    <a:pt x="14921" y="14892"/>
                    <a:pt x="14905" y="14918"/>
                    <a:pt x="14890" y="14943"/>
                  </a:cubicBezTo>
                  <a:cubicBezTo>
                    <a:pt x="14869" y="14977"/>
                    <a:pt x="14848" y="15015"/>
                    <a:pt x="14839" y="15055"/>
                  </a:cubicBezTo>
                  <a:lnTo>
                    <a:pt x="14708" y="15041"/>
                  </a:lnTo>
                  <a:cubicBezTo>
                    <a:pt x="14705" y="15002"/>
                    <a:pt x="14694" y="14958"/>
                    <a:pt x="14682" y="14922"/>
                  </a:cubicBezTo>
                  <a:cubicBezTo>
                    <a:pt x="14673" y="14893"/>
                    <a:pt x="14663" y="14862"/>
                    <a:pt x="14665" y="14847"/>
                  </a:cubicBezTo>
                  <a:cubicBezTo>
                    <a:pt x="14672" y="14777"/>
                    <a:pt x="14731" y="14726"/>
                    <a:pt x="14796" y="14726"/>
                  </a:cubicBezTo>
                  <a:close/>
                  <a:moveTo>
                    <a:pt x="5705" y="15062"/>
                  </a:moveTo>
                  <a:lnTo>
                    <a:pt x="5705" y="15072"/>
                  </a:lnTo>
                  <a:lnTo>
                    <a:pt x="4971" y="15072"/>
                  </a:lnTo>
                  <a:lnTo>
                    <a:pt x="4971" y="15062"/>
                  </a:lnTo>
                  <a:close/>
                  <a:moveTo>
                    <a:pt x="5707" y="15119"/>
                  </a:moveTo>
                  <a:lnTo>
                    <a:pt x="5707" y="15135"/>
                  </a:lnTo>
                  <a:lnTo>
                    <a:pt x="5014" y="15135"/>
                  </a:lnTo>
                  <a:lnTo>
                    <a:pt x="5014" y="15119"/>
                  </a:lnTo>
                  <a:close/>
                  <a:moveTo>
                    <a:pt x="21629" y="14587"/>
                  </a:moveTo>
                  <a:cubicBezTo>
                    <a:pt x="21674" y="14623"/>
                    <a:pt x="21729" y="14654"/>
                    <a:pt x="21784" y="14682"/>
                  </a:cubicBezTo>
                  <a:lnTo>
                    <a:pt x="21821" y="14702"/>
                  </a:lnTo>
                  <a:cubicBezTo>
                    <a:pt x="21880" y="14735"/>
                    <a:pt x="21950" y="14777"/>
                    <a:pt x="21979" y="14817"/>
                  </a:cubicBezTo>
                  <a:cubicBezTo>
                    <a:pt x="22024" y="14886"/>
                    <a:pt x="22043" y="14968"/>
                    <a:pt x="22024" y="15041"/>
                  </a:cubicBezTo>
                  <a:cubicBezTo>
                    <a:pt x="22008" y="15107"/>
                    <a:pt x="21964" y="15160"/>
                    <a:pt x="21902" y="15184"/>
                  </a:cubicBezTo>
                  <a:cubicBezTo>
                    <a:pt x="21901" y="15184"/>
                    <a:pt x="21900" y="15184"/>
                    <a:pt x="21900" y="15186"/>
                  </a:cubicBezTo>
                  <a:cubicBezTo>
                    <a:pt x="21885" y="15147"/>
                    <a:pt x="21869" y="15110"/>
                    <a:pt x="21850" y="15073"/>
                  </a:cubicBezTo>
                  <a:cubicBezTo>
                    <a:pt x="21880" y="15056"/>
                    <a:pt x="21901" y="15030"/>
                    <a:pt x="21908" y="14996"/>
                  </a:cubicBezTo>
                  <a:cubicBezTo>
                    <a:pt x="21918" y="14957"/>
                    <a:pt x="21909" y="14915"/>
                    <a:pt x="21886" y="14880"/>
                  </a:cubicBezTo>
                  <a:cubicBezTo>
                    <a:pt x="21858" y="14839"/>
                    <a:pt x="21812" y="14817"/>
                    <a:pt x="21768" y="14817"/>
                  </a:cubicBezTo>
                  <a:cubicBezTo>
                    <a:pt x="21745" y="14817"/>
                    <a:pt x="21722" y="14823"/>
                    <a:pt x="21703" y="14835"/>
                  </a:cubicBezTo>
                  <a:cubicBezTo>
                    <a:pt x="21658" y="14776"/>
                    <a:pt x="21609" y="14720"/>
                    <a:pt x="21555" y="14669"/>
                  </a:cubicBezTo>
                  <a:lnTo>
                    <a:pt x="21629" y="14587"/>
                  </a:lnTo>
                  <a:close/>
                  <a:moveTo>
                    <a:pt x="5705" y="15181"/>
                  </a:moveTo>
                  <a:lnTo>
                    <a:pt x="5705" y="15190"/>
                  </a:lnTo>
                  <a:lnTo>
                    <a:pt x="4971" y="15190"/>
                  </a:lnTo>
                  <a:lnTo>
                    <a:pt x="4971" y="15181"/>
                  </a:lnTo>
                  <a:close/>
                  <a:moveTo>
                    <a:pt x="14444" y="14380"/>
                  </a:moveTo>
                  <a:cubicBezTo>
                    <a:pt x="14483" y="14393"/>
                    <a:pt x="14521" y="14409"/>
                    <a:pt x="14558" y="14425"/>
                  </a:cubicBezTo>
                  <a:cubicBezTo>
                    <a:pt x="14598" y="14442"/>
                    <a:pt x="14634" y="14456"/>
                    <a:pt x="14665" y="14465"/>
                  </a:cubicBezTo>
                  <a:cubicBezTo>
                    <a:pt x="14662" y="14511"/>
                    <a:pt x="14674" y="14554"/>
                    <a:pt x="14702" y="14590"/>
                  </a:cubicBezTo>
                  <a:cubicBezTo>
                    <a:pt x="14705" y="14596"/>
                    <a:pt x="14711" y="14601"/>
                    <a:pt x="14716" y="14604"/>
                  </a:cubicBezTo>
                  <a:cubicBezTo>
                    <a:pt x="14718" y="14622"/>
                    <a:pt x="14719" y="14639"/>
                    <a:pt x="14716" y="14656"/>
                  </a:cubicBezTo>
                  <a:cubicBezTo>
                    <a:pt x="14714" y="14675"/>
                    <a:pt x="14709" y="14690"/>
                    <a:pt x="14702" y="14707"/>
                  </a:cubicBezTo>
                  <a:cubicBezTo>
                    <a:pt x="14657" y="14736"/>
                    <a:pt x="14625" y="14783"/>
                    <a:pt x="14619" y="14841"/>
                  </a:cubicBezTo>
                  <a:cubicBezTo>
                    <a:pt x="14616" y="14867"/>
                    <a:pt x="14625" y="14898"/>
                    <a:pt x="14637" y="14935"/>
                  </a:cubicBezTo>
                  <a:cubicBezTo>
                    <a:pt x="14650" y="14976"/>
                    <a:pt x="14663" y="15023"/>
                    <a:pt x="14660" y="15060"/>
                  </a:cubicBezTo>
                  <a:cubicBezTo>
                    <a:pt x="14656" y="15096"/>
                    <a:pt x="14632" y="15139"/>
                    <a:pt x="14613" y="15176"/>
                  </a:cubicBezTo>
                  <a:cubicBezTo>
                    <a:pt x="14605" y="15186"/>
                    <a:pt x="14602" y="15195"/>
                    <a:pt x="14597" y="15205"/>
                  </a:cubicBezTo>
                  <a:cubicBezTo>
                    <a:pt x="14508" y="14963"/>
                    <a:pt x="14355" y="14751"/>
                    <a:pt x="14157" y="14589"/>
                  </a:cubicBezTo>
                  <a:lnTo>
                    <a:pt x="14444" y="14380"/>
                  </a:lnTo>
                  <a:close/>
                  <a:moveTo>
                    <a:pt x="10674" y="14930"/>
                  </a:moveTo>
                  <a:cubicBezTo>
                    <a:pt x="10700" y="14930"/>
                    <a:pt x="10724" y="14938"/>
                    <a:pt x="10748" y="14951"/>
                  </a:cubicBezTo>
                  <a:cubicBezTo>
                    <a:pt x="10760" y="14959"/>
                    <a:pt x="10779" y="14986"/>
                    <a:pt x="10796" y="15010"/>
                  </a:cubicBezTo>
                  <a:cubicBezTo>
                    <a:pt x="10818" y="15042"/>
                    <a:pt x="10844" y="15077"/>
                    <a:pt x="10874" y="15104"/>
                  </a:cubicBezTo>
                  <a:lnTo>
                    <a:pt x="10802" y="15216"/>
                  </a:lnTo>
                  <a:cubicBezTo>
                    <a:pt x="10767" y="15199"/>
                    <a:pt x="10723" y="15192"/>
                    <a:pt x="10684" y="15187"/>
                  </a:cubicBezTo>
                  <a:cubicBezTo>
                    <a:pt x="10654" y="15183"/>
                    <a:pt x="10623" y="15178"/>
                    <a:pt x="10611" y="15170"/>
                  </a:cubicBezTo>
                  <a:cubicBezTo>
                    <a:pt x="10547" y="15130"/>
                    <a:pt x="10526" y="15050"/>
                    <a:pt x="10564" y="14989"/>
                  </a:cubicBezTo>
                  <a:cubicBezTo>
                    <a:pt x="10587" y="14952"/>
                    <a:pt x="10628" y="14930"/>
                    <a:pt x="10674" y="14930"/>
                  </a:cubicBezTo>
                  <a:close/>
                  <a:moveTo>
                    <a:pt x="5707" y="15237"/>
                  </a:moveTo>
                  <a:lnTo>
                    <a:pt x="5707" y="15255"/>
                  </a:lnTo>
                  <a:lnTo>
                    <a:pt x="5014" y="15255"/>
                  </a:lnTo>
                  <a:lnTo>
                    <a:pt x="5014" y="15237"/>
                  </a:lnTo>
                  <a:close/>
                  <a:moveTo>
                    <a:pt x="11859" y="14864"/>
                  </a:moveTo>
                  <a:lnTo>
                    <a:pt x="11859" y="14864"/>
                  </a:lnTo>
                  <a:cubicBezTo>
                    <a:pt x="11851" y="14875"/>
                    <a:pt x="11841" y="14886"/>
                    <a:pt x="11835" y="14897"/>
                  </a:cubicBezTo>
                  <a:cubicBezTo>
                    <a:pt x="11811" y="14936"/>
                    <a:pt x="11798" y="15004"/>
                    <a:pt x="11793" y="15111"/>
                  </a:cubicBezTo>
                  <a:cubicBezTo>
                    <a:pt x="11791" y="15133"/>
                    <a:pt x="11790" y="15154"/>
                    <a:pt x="11790" y="15173"/>
                  </a:cubicBezTo>
                  <a:cubicBezTo>
                    <a:pt x="11790" y="15189"/>
                    <a:pt x="11788" y="15207"/>
                    <a:pt x="11787" y="15223"/>
                  </a:cubicBezTo>
                  <a:lnTo>
                    <a:pt x="11231" y="15288"/>
                  </a:lnTo>
                  <a:cubicBezTo>
                    <a:pt x="11224" y="15283"/>
                    <a:pt x="11219" y="15278"/>
                    <a:pt x="11214" y="15273"/>
                  </a:cubicBezTo>
                  <a:cubicBezTo>
                    <a:pt x="11214" y="15266"/>
                    <a:pt x="11213" y="15261"/>
                    <a:pt x="11213" y="15256"/>
                  </a:cubicBezTo>
                  <a:cubicBezTo>
                    <a:pt x="11202" y="15208"/>
                    <a:pt x="11174" y="15166"/>
                    <a:pt x="11131" y="15140"/>
                  </a:cubicBezTo>
                  <a:cubicBezTo>
                    <a:pt x="11110" y="15125"/>
                    <a:pt x="11078" y="15120"/>
                    <a:pt x="11040" y="15113"/>
                  </a:cubicBezTo>
                  <a:cubicBezTo>
                    <a:pt x="10998" y="15107"/>
                    <a:pt x="10950" y="15099"/>
                    <a:pt x="10918" y="15079"/>
                  </a:cubicBezTo>
                  <a:cubicBezTo>
                    <a:pt x="10887" y="15060"/>
                    <a:pt x="10860" y="15021"/>
                    <a:pt x="10836" y="14986"/>
                  </a:cubicBezTo>
                  <a:lnTo>
                    <a:pt x="11859" y="14864"/>
                  </a:lnTo>
                  <a:close/>
                  <a:moveTo>
                    <a:pt x="22021" y="15154"/>
                  </a:moveTo>
                  <a:cubicBezTo>
                    <a:pt x="22024" y="15178"/>
                    <a:pt x="22032" y="15204"/>
                    <a:pt x="22040" y="15229"/>
                  </a:cubicBezTo>
                  <a:cubicBezTo>
                    <a:pt x="22049" y="15255"/>
                    <a:pt x="22061" y="15278"/>
                    <a:pt x="22072" y="15302"/>
                  </a:cubicBezTo>
                  <a:cubicBezTo>
                    <a:pt x="22055" y="15299"/>
                    <a:pt x="22037" y="15297"/>
                    <a:pt x="22020" y="15297"/>
                  </a:cubicBezTo>
                  <a:cubicBezTo>
                    <a:pt x="21996" y="15297"/>
                    <a:pt x="21972" y="15300"/>
                    <a:pt x="21948" y="15307"/>
                  </a:cubicBezTo>
                  <a:cubicBezTo>
                    <a:pt x="21945" y="15308"/>
                    <a:pt x="21943" y="15310"/>
                    <a:pt x="21940" y="15310"/>
                  </a:cubicBezTo>
                  <a:cubicBezTo>
                    <a:pt x="21932" y="15282"/>
                    <a:pt x="21924" y="15256"/>
                    <a:pt x="21916" y="15229"/>
                  </a:cubicBezTo>
                  <a:cubicBezTo>
                    <a:pt x="21917" y="15229"/>
                    <a:pt x="21918" y="15228"/>
                    <a:pt x="21921" y="15228"/>
                  </a:cubicBezTo>
                  <a:cubicBezTo>
                    <a:pt x="21960" y="15212"/>
                    <a:pt x="21995" y="15186"/>
                    <a:pt x="22021" y="15154"/>
                  </a:cubicBezTo>
                  <a:close/>
                  <a:moveTo>
                    <a:pt x="5705" y="15300"/>
                  </a:moveTo>
                  <a:lnTo>
                    <a:pt x="5705" y="15311"/>
                  </a:lnTo>
                  <a:lnTo>
                    <a:pt x="4971" y="15311"/>
                  </a:lnTo>
                  <a:lnTo>
                    <a:pt x="4971" y="15300"/>
                  </a:lnTo>
                  <a:close/>
                  <a:moveTo>
                    <a:pt x="12096" y="14777"/>
                  </a:moveTo>
                  <a:cubicBezTo>
                    <a:pt x="12123" y="14777"/>
                    <a:pt x="12149" y="14782"/>
                    <a:pt x="12173" y="14792"/>
                  </a:cubicBezTo>
                  <a:cubicBezTo>
                    <a:pt x="12145" y="14828"/>
                    <a:pt x="12116" y="14864"/>
                    <a:pt x="12090" y="14903"/>
                  </a:cubicBezTo>
                  <a:cubicBezTo>
                    <a:pt x="12042" y="14905"/>
                    <a:pt x="11997" y="14933"/>
                    <a:pt x="11971" y="14976"/>
                  </a:cubicBezTo>
                  <a:cubicBezTo>
                    <a:pt x="11950" y="15013"/>
                    <a:pt x="11945" y="15056"/>
                    <a:pt x="11956" y="15093"/>
                  </a:cubicBezTo>
                  <a:cubicBezTo>
                    <a:pt x="11958" y="15103"/>
                    <a:pt x="11966" y="15110"/>
                    <a:pt x="11971" y="15120"/>
                  </a:cubicBezTo>
                  <a:cubicBezTo>
                    <a:pt x="11936" y="15196"/>
                    <a:pt x="11910" y="15275"/>
                    <a:pt x="11890" y="15358"/>
                  </a:cubicBezTo>
                  <a:lnTo>
                    <a:pt x="11820" y="15341"/>
                  </a:lnTo>
                  <a:cubicBezTo>
                    <a:pt x="11830" y="15289"/>
                    <a:pt x="11832" y="15231"/>
                    <a:pt x="11835" y="15177"/>
                  </a:cubicBezTo>
                  <a:cubicBezTo>
                    <a:pt x="11836" y="15156"/>
                    <a:pt x="11836" y="15135"/>
                    <a:pt x="11837" y="15114"/>
                  </a:cubicBezTo>
                  <a:cubicBezTo>
                    <a:pt x="11840" y="15051"/>
                    <a:pt x="11848" y="14963"/>
                    <a:pt x="11873" y="14919"/>
                  </a:cubicBezTo>
                  <a:cubicBezTo>
                    <a:pt x="11915" y="14849"/>
                    <a:pt x="11983" y="14796"/>
                    <a:pt x="12053" y="14781"/>
                  </a:cubicBezTo>
                  <a:cubicBezTo>
                    <a:pt x="12068" y="14778"/>
                    <a:pt x="12082" y="14777"/>
                    <a:pt x="12096" y="14777"/>
                  </a:cubicBezTo>
                  <a:close/>
                  <a:moveTo>
                    <a:pt x="5707" y="15356"/>
                  </a:moveTo>
                  <a:lnTo>
                    <a:pt x="5707" y="15373"/>
                  </a:lnTo>
                  <a:lnTo>
                    <a:pt x="5014" y="15373"/>
                  </a:lnTo>
                  <a:lnTo>
                    <a:pt x="5014" y="15356"/>
                  </a:lnTo>
                  <a:close/>
                  <a:moveTo>
                    <a:pt x="14701" y="15087"/>
                  </a:moveTo>
                  <a:lnTo>
                    <a:pt x="14768" y="15093"/>
                  </a:lnTo>
                  <a:lnTo>
                    <a:pt x="14834" y="15100"/>
                  </a:lnTo>
                  <a:cubicBezTo>
                    <a:pt x="14835" y="15140"/>
                    <a:pt x="14848" y="15182"/>
                    <a:pt x="14860" y="15220"/>
                  </a:cubicBezTo>
                  <a:cubicBezTo>
                    <a:pt x="14869" y="15249"/>
                    <a:pt x="14878" y="15278"/>
                    <a:pt x="14877" y="15293"/>
                  </a:cubicBezTo>
                  <a:cubicBezTo>
                    <a:pt x="14870" y="15363"/>
                    <a:pt x="14814" y="15415"/>
                    <a:pt x="14747" y="15415"/>
                  </a:cubicBezTo>
                  <a:cubicBezTo>
                    <a:pt x="14744" y="15415"/>
                    <a:pt x="14740" y="15415"/>
                    <a:pt x="14736" y="15415"/>
                  </a:cubicBezTo>
                  <a:cubicBezTo>
                    <a:pt x="14703" y="15413"/>
                    <a:pt x="14673" y="15395"/>
                    <a:pt x="14651" y="15369"/>
                  </a:cubicBezTo>
                  <a:lnTo>
                    <a:pt x="14642" y="15357"/>
                  </a:lnTo>
                  <a:cubicBezTo>
                    <a:pt x="14636" y="15328"/>
                    <a:pt x="14630" y="15299"/>
                    <a:pt x="14620" y="15272"/>
                  </a:cubicBezTo>
                  <a:lnTo>
                    <a:pt x="14620" y="15267"/>
                  </a:lnTo>
                  <a:cubicBezTo>
                    <a:pt x="14621" y="15251"/>
                    <a:pt x="14637" y="15224"/>
                    <a:pt x="14652" y="15198"/>
                  </a:cubicBezTo>
                  <a:cubicBezTo>
                    <a:pt x="14670" y="15163"/>
                    <a:pt x="14693" y="15125"/>
                    <a:pt x="14701" y="15087"/>
                  </a:cubicBezTo>
                  <a:close/>
                  <a:moveTo>
                    <a:pt x="10912" y="15129"/>
                  </a:moveTo>
                  <a:cubicBezTo>
                    <a:pt x="10948" y="15146"/>
                    <a:pt x="10991" y="15152"/>
                    <a:pt x="11029" y="15160"/>
                  </a:cubicBezTo>
                  <a:cubicBezTo>
                    <a:pt x="11060" y="15164"/>
                    <a:pt x="11091" y="15169"/>
                    <a:pt x="11104" y="15178"/>
                  </a:cubicBezTo>
                  <a:cubicBezTo>
                    <a:pt x="11136" y="15199"/>
                    <a:pt x="11157" y="15229"/>
                    <a:pt x="11165" y="15265"/>
                  </a:cubicBezTo>
                  <a:cubicBezTo>
                    <a:pt x="11173" y="15298"/>
                    <a:pt x="11166" y="15332"/>
                    <a:pt x="11148" y="15360"/>
                  </a:cubicBezTo>
                  <a:cubicBezTo>
                    <a:pt x="11124" y="15395"/>
                    <a:pt x="11081" y="15416"/>
                    <a:pt x="11037" y="15416"/>
                  </a:cubicBezTo>
                  <a:cubicBezTo>
                    <a:pt x="11012" y="15416"/>
                    <a:pt x="10987" y="15409"/>
                    <a:pt x="10965" y="15394"/>
                  </a:cubicBezTo>
                  <a:cubicBezTo>
                    <a:pt x="10951" y="15386"/>
                    <a:pt x="10934" y="15360"/>
                    <a:pt x="10918" y="15336"/>
                  </a:cubicBezTo>
                  <a:cubicBezTo>
                    <a:pt x="10896" y="15303"/>
                    <a:pt x="10872" y="15266"/>
                    <a:pt x="10840" y="15241"/>
                  </a:cubicBezTo>
                  <a:lnTo>
                    <a:pt x="10912" y="15129"/>
                  </a:lnTo>
                  <a:close/>
                  <a:moveTo>
                    <a:pt x="5705" y="15419"/>
                  </a:moveTo>
                  <a:lnTo>
                    <a:pt x="5705" y="15430"/>
                  </a:lnTo>
                  <a:lnTo>
                    <a:pt x="4971" y="15430"/>
                  </a:lnTo>
                  <a:lnTo>
                    <a:pt x="4971" y="15419"/>
                  </a:lnTo>
                  <a:close/>
                  <a:moveTo>
                    <a:pt x="11207" y="15334"/>
                  </a:moveTo>
                  <a:cubicBezTo>
                    <a:pt x="11215" y="15337"/>
                    <a:pt x="11220" y="15342"/>
                    <a:pt x="11227" y="15346"/>
                  </a:cubicBezTo>
                  <a:cubicBezTo>
                    <a:pt x="11234" y="15351"/>
                    <a:pt x="11241" y="15355"/>
                    <a:pt x="11249" y="15358"/>
                  </a:cubicBezTo>
                  <a:cubicBezTo>
                    <a:pt x="11232" y="15371"/>
                    <a:pt x="11219" y="15383"/>
                    <a:pt x="11207" y="15399"/>
                  </a:cubicBezTo>
                  <a:cubicBezTo>
                    <a:pt x="11197" y="15416"/>
                    <a:pt x="11188" y="15434"/>
                    <a:pt x="11184" y="15452"/>
                  </a:cubicBezTo>
                  <a:cubicBezTo>
                    <a:pt x="11178" y="15447"/>
                    <a:pt x="11173" y="15441"/>
                    <a:pt x="11166" y="15437"/>
                  </a:cubicBezTo>
                  <a:cubicBezTo>
                    <a:pt x="11160" y="15434"/>
                    <a:pt x="11152" y="15430"/>
                    <a:pt x="11145" y="15427"/>
                  </a:cubicBezTo>
                  <a:cubicBezTo>
                    <a:pt x="11161" y="15415"/>
                    <a:pt x="11175" y="15402"/>
                    <a:pt x="11184" y="15386"/>
                  </a:cubicBezTo>
                  <a:cubicBezTo>
                    <a:pt x="11195" y="15371"/>
                    <a:pt x="11203" y="15352"/>
                    <a:pt x="11207" y="15334"/>
                  </a:cubicBezTo>
                  <a:close/>
                  <a:moveTo>
                    <a:pt x="11784" y="15267"/>
                  </a:moveTo>
                  <a:lnTo>
                    <a:pt x="11784" y="15267"/>
                  </a:lnTo>
                  <a:cubicBezTo>
                    <a:pt x="11782" y="15298"/>
                    <a:pt x="11778" y="15326"/>
                    <a:pt x="11772" y="15352"/>
                  </a:cubicBezTo>
                  <a:cubicBezTo>
                    <a:pt x="11763" y="15386"/>
                    <a:pt x="11747" y="15423"/>
                    <a:pt x="11732" y="15460"/>
                  </a:cubicBezTo>
                  <a:lnTo>
                    <a:pt x="11550" y="15481"/>
                  </a:lnTo>
                  <a:cubicBezTo>
                    <a:pt x="11539" y="15466"/>
                    <a:pt x="11528" y="15448"/>
                    <a:pt x="11517" y="15431"/>
                  </a:cubicBezTo>
                  <a:cubicBezTo>
                    <a:pt x="11496" y="15398"/>
                    <a:pt x="11478" y="15369"/>
                    <a:pt x="11457" y="15355"/>
                  </a:cubicBezTo>
                  <a:cubicBezTo>
                    <a:pt x="11426" y="15334"/>
                    <a:pt x="11391" y="15321"/>
                    <a:pt x="11354" y="15321"/>
                  </a:cubicBezTo>
                  <a:cubicBezTo>
                    <a:pt x="11335" y="15321"/>
                    <a:pt x="11317" y="15325"/>
                    <a:pt x="11299" y="15331"/>
                  </a:cubicBezTo>
                  <a:lnTo>
                    <a:pt x="11288" y="15326"/>
                  </a:lnTo>
                  <a:lnTo>
                    <a:pt x="11784" y="15267"/>
                  </a:lnTo>
                  <a:close/>
                  <a:moveTo>
                    <a:pt x="5707" y="15474"/>
                  </a:moveTo>
                  <a:lnTo>
                    <a:pt x="5707" y="15492"/>
                  </a:lnTo>
                  <a:lnTo>
                    <a:pt x="5014" y="15492"/>
                  </a:lnTo>
                  <a:lnTo>
                    <a:pt x="5014" y="15474"/>
                  </a:lnTo>
                  <a:close/>
                  <a:moveTo>
                    <a:pt x="14677" y="15446"/>
                  </a:moveTo>
                  <a:cubicBezTo>
                    <a:pt x="14694" y="15453"/>
                    <a:pt x="14712" y="15458"/>
                    <a:pt x="14732" y="15461"/>
                  </a:cubicBezTo>
                  <a:cubicBezTo>
                    <a:pt x="14737" y="15461"/>
                    <a:pt x="14742" y="15462"/>
                    <a:pt x="14748" y="15462"/>
                  </a:cubicBezTo>
                  <a:cubicBezTo>
                    <a:pt x="14762" y="15462"/>
                    <a:pt x="14776" y="15460"/>
                    <a:pt x="14789" y="15457"/>
                  </a:cubicBezTo>
                  <a:lnTo>
                    <a:pt x="14789" y="15457"/>
                  </a:lnTo>
                  <a:cubicBezTo>
                    <a:pt x="14788" y="15466"/>
                    <a:pt x="14785" y="15472"/>
                    <a:pt x="14785" y="15479"/>
                  </a:cubicBezTo>
                  <a:cubicBezTo>
                    <a:pt x="14783" y="15487"/>
                    <a:pt x="14785" y="15494"/>
                    <a:pt x="14785" y="15502"/>
                  </a:cubicBezTo>
                  <a:cubicBezTo>
                    <a:pt x="14768" y="15494"/>
                    <a:pt x="14749" y="15489"/>
                    <a:pt x="14730" y="15487"/>
                  </a:cubicBezTo>
                  <a:cubicBezTo>
                    <a:pt x="14725" y="15486"/>
                    <a:pt x="14721" y="15486"/>
                    <a:pt x="14717" y="15486"/>
                  </a:cubicBezTo>
                  <a:cubicBezTo>
                    <a:pt x="14702" y="15486"/>
                    <a:pt x="14687" y="15489"/>
                    <a:pt x="14673" y="15493"/>
                  </a:cubicBezTo>
                  <a:cubicBezTo>
                    <a:pt x="14674" y="15485"/>
                    <a:pt x="14677" y="15477"/>
                    <a:pt x="14677" y="15469"/>
                  </a:cubicBezTo>
                  <a:cubicBezTo>
                    <a:pt x="14678" y="15461"/>
                    <a:pt x="14677" y="15453"/>
                    <a:pt x="14677" y="15446"/>
                  </a:cubicBezTo>
                  <a:close/>
                  <a:moveTo>
                    <a:pt x="22008" y="15513"/>
                  </a:moveTo>
                  <a:cubicBezTo>
                    <a:pt x="22013" y="15513"/>
                    <a:pt x="22017" y="15514"/>
                    <a:pt x="22022" y="15516"/>
                  </a:cubicBezTo>
                  <a:lnTo>
                    <a:pt x="22022" y="15516"/>
                  </a:lnTo>
                  <a:cubicBezTo>
                    <a:pt x="22016" y="15514"/>
                    <a:pt x="22011" y="15514"/>
                    <a:pt x="22005" y="15514"/>
                  </a:cubicBezTo>
                  <a:cubicBezTo>
                    <a:pt x="22004" y="15514"/>
                    <a:pt x="22003" y="15514"/>
                    <a:pt x="22002" y="15514"/>
                  </a:cubicBezTo>
                  <a:lnTo>
                    <a:pt x="22002" y="15514"/>
                  </a:lnTo>
                  <a:cubicBezTo>
                    <a:pt x="22004" y="15513"/>
                    <a:pt x="22006" y="15513"/>
                    <a:pt x="22008" y="15513"/>
                  </a:cubicBezTo>
                  <a:close/>
                  <a:moveTo>
                    <a:pt x="22035" y="15518"/>
                  </a:moveTo>
                  <a:lnTo>
                    <a:pt x="22035" y="15518"/>
                  </a:lnTo>
                  <a:cubicBezTo>
                    <a:pt x="22040" y="15520"/>
                    <a:pt x="22045" y="15524"/>
                    <a:pt x="22051" y="15527"/>
                  </a:cubicBezTo>
                  <a:cubicBezTo>
                    <a:pt x="22045" y="15525"/>
                    <a:pt x="22040" y="15520"/>
                    <a:pt x="22035" y="15518"/>
                  </a:cubicBezTo>
                  <a:close/>
                  <a:moveTo>
                    <a:pt x="5705" y="15537"/>
                  </a:moveTo>
                  <a:lnTo>
                    <a:pt x="5705" y="15548"/>
                  </a:lnTo>
                  <a:lnTo>
                    <a:pt x="4971" y="15548"/>
                  </a:lnTo>
                  <a:lnTo>
                    <a:pt x="4971" y="15537"/>
                  </a:lnTo>
                  <a:close/>
                  <a:moveTo>
                    <a:pt x="11710" y="15509"/>
                  </a:moveTo>
                  <a:cubicBezTo>
                    <a:pt x="11709" y="15511"/>
                    <a:pt x="11708" y="15515"/>
                    <a:pt x="11706" y="15518"/>
                  </a:cubicBezTo>
                  <a:cubicBezTo>
                    <a:pt x="11699" y="15534"/>
                    <a:pt x="11693" y="15550"/>
                    <a:pt x="11685" y="15566"/>
                  </a:cubicBezTo>
                  <a:cubicBezTo>
                    <a:pt x="11652" y="15557"/>
                    <a:pt x="11620" y="15547"/>
                    <a:pt x="11597" y="15531"/>
                  </a:cubicBezTo>
                  <a:lnTo>
                    <a:pt x="11588" y="15524"/>
                  </a:lnTo>
                  <a:lnTo>
                    <a:pt x="11710" y="15509"/>
                  </a:lnTo>
                  <a:close/>
                  <a:moveTo>
                    <a:pt x="5707" y="15593"/>
                  </a:moveTo>
                  <a:lnTo>
                    <a:pt x="5707" y="15604"/>
                  </a:lnTo>
                  <a:lnTo>
                    <a:pt x="5014" y="15604"/>
                  </a:lnTo>
                  <a:lnTo>
                    <a:pt x="5014" y="15593"/>
                  </a:lnTo>
                  <a:close/>
                  <a:moveTo>
                    <a:pt x="4239" y="15047"/>
                  </a:moveTo>
                  <a:lnTo>
                    <a:pt x="4239" y="15632"/>
                  </a:lnTo>
                  <a:lnTo>
                    <a:pt x="3800" y="15632"/>
                  </a:lnTo>
                  <a:lnTo>
                    <a:pt x="3800" y="15047"/>
                  </a:lnTo>
                  <a:close/>
                  <a:moveTo>
                    <a:pt x="22006" y="15558"/>
                  </a:moveTo>
                  <a:cubicBezTo>
                    <a:pt x="22029" y="15558"/>
                    <a:pt x="22049" y="15579"/>
                    <a:pt x="22051" y="15606"/>
                  </a:cubicBezTo>
                  <a:cubicBezTo>
                    <a:pt x="22053" y="15622"/>
                    <a:pt x="22047" y="15636"/>
                    <a:pt x="22038" y="15646"/>
                  </a:cubicBezTo>
                  <a:cubicBezTo>
                    <a:pt x="22028" y="15653"/>
                    <a:pt x="22018" y="15659"/>
                    <a:pt x="22007" y="15659"/>
                  </a:cubicBezTo>
                  <a:cubicBezTo>
                    <a:pt x="22002" y="15659"/>
                    <a:pt x="21997" y="15658"/>
                    <a:pt x="21991" y="15656"/>
                  </a:cubicBezTo>
                  <a:cubicBezTo>
                    <a:pt x="21990" y="15626"/>
                    <a:pt x="21990" y="15595"/>
                    <a:pt x="21986" y="15566"/>
                  </a:cubicBezTo>
                  <a:cubicBezTo>
                    <a:pt x="21991" y="15563"/>
                    <a:pt x="21998" y="15560"/>
                    <a:pt x="22006" y="15558"/>
                  </a:cubicBezTo>
                  <a:close/>
                  <a:moveTo>
                    <a:pt x="11354" y="15369"/>
                  </a:moveTo>
                  <a:cubicBezTo>
                    <a:pt x="11381" y="15369"/>
                    <a:pt x="11409" y="15377"/>
                    <a:pt x="11433" y="15394"/>
                  </a:cubicBezTo>
                  <a:cubicBezTo>
                    <a:pt x="11446" y="15403"/>
                    <a:pt x="11463" y="15431"/>
                    <a:pt x="11481" y="15457"/>
                  </a:cubicBezTo>
                  <a:cubicBezTo>
                    <a:pt x="11502" y="15490"/>
                    <a:pt x="11524" y="15527"/>
                    <a:pt x="11554" y="15555"/>
                  </a:cubicBezTo>
                  <a:lnTo>
                    <a:pt x="11477" y="15663"/>
                  </a:lnTo>
                  <a:cubicBezTo>
                    <a:pt x="11439" y="15643"/>
                    <a:pt x="11396" y="15635"/>
                    <a:pt x="11357" y="15627"/>
                  </a:cubicBezTo>
                  <a:cubicBezTo>
                    <a:pt x="11329" y="15622"/>
                    <a:pt x="11298" y="15615"/>
                    <a:pt x="11287" y="15608"/>
                  </a:cubicBezTo>
                  <a:cubicBezTo>
                    <a:pt x="11225" y="15567"/>
                    <a:pt x="11207" y="15484"/>
                    <a:pt x="11246" y="15424"/>
                  </a:cubicBezTo>
                  <a:cubicBezTo>
                    <a:pt x="11271" y="15390"/>
                    <a:pt x="11310" y="15369"/>
                    <a:pt x="11354" y="15369"/>
                  </a:cubicBezTo>
                  <a:close/>
                  <a:moveTo>
                    <a:pt x="22053" y="15689"/>
                  </a:moveTo>
                  <a:cubicBezTo>
                    <a:pt x="22042" y="15695"/>
                    <a:pt x="22032" y="15701"/>
                    <a:pt x="22021" y="15703"/>
                  </a:cubicBezTo>
                  <a:cubicBezTo>
                    <a:pt x="22032" y="15701"/>
                    <a:pt x="22041" y="15695"/>
                    <a:pt x="22053" y="15689"/>
                  </a:cubicBezTo>
                  <a:close/>
                  <a:moveTo>
                    <a:pt x="14715" y="15650"/>
                  </a:moveTo>
                  <a:cubicBezTo>
                    <a:pt x="14719" y="15650"/>
                    <a:pt x="14723" y="15652"/>
                    <a:pt x="14725" y="15655"/>
                  </a:cubicBezTo>
                  <a:cubicBezTo>
                    <a:pt x="14729" y="15659"/>
                    <a:pt x="14730" y="15663"/>
                    <a:pt x="14730" y="15668"/>
                  </a:cubicBezTo>
                  <a:cubicBezTo>
                    <a:pt x="14728" y="15678"/>
                    <a:pt x="14721" y="15684"/>
                    <a:pt x="14714" y="15684"/>
                  </a:cubicBezTo>
                  <a:lnTo>
                    <a:pt x="14714" y="15706"/>
                  </a:lnTo>
                  <a:lnTo>
                    <a:pt x="14712" y="15684"/>
                  </a:lnTo>
                  <a:cubicBezTo>
                    <a:pt x="14709" y="15684"/>
                    <a:pt x="14704" y="15682"/>
                    <a:pt x="14701" y="15679"/>
                  </a:cubicBezTo>
                  <a:cubicBezTo>
                    <a:pt x="14699" y="15676"/>
                    <a:pt x="14697" y="15671"/>
                    <a:pt x="14698" y="15666"/>
                  </a:cubicBezTo>
                  <a:cubicBezTo>
                    <a:pt x="14699" y="15656"/>
                    <a:pt x="14705" y="15650"/>
                    <a:pt x="14715" y="15650"/>
                  </a:cubicBezTo>
                  <a:close/>
                  <a:moveTo>
                    <a:pt x="5707" y="15650"/>
                  </a:moveTo>
                  <a:lnTo>
                    <a:pt x="5707" y="15709"/>
                  </a:lnTo>
                  <a:lnTo>
                    <a:pt x="4953" y="15709"/>
                  </a:lnTo>
                  <a:cubicBezTo>
                    <a:pt x="4919" y="15709"/>
                    <a:pt x="4892" y="15683"/>
                    <a:pt x="4891" y="15650"/>
                  </a:cubicBezTo>
                  <a:close/>
                  <a:moveTo>
                    <a:pt x="22012" y="15704"/>
                  </a:moveTo>
                  <a:lnTo>
                    <a:pt x="22012" y="15726"/>
                  </a:lnTo>
                  <a:lnTo>
                    <a:pt x="22008" y="15704"/>
                  </a:lnTo>
                  <a:close/>
                  <a:moveTo>
                    <a:pt x="4562" y="15679"/>
                  </a:moveTo>
                  <a:lnTo>
                    <a:pt x="4562" y="15769"/>
                  </a:lnTo>
                  <a:lnTo>
                    <a:pt x="3476" y="15769"/>
                  </a:lnTo>
                  <a:lnTo>
                    <a:pt x="3476" y="15679"/>
                  </a:lnTo>
                  <a:close/>
                  <a:moveTo>
                    <a:pt x="11587" y="15579"/>
                  </a:moveTo>
                  <a:cubicBezTo>
                    <a:pt x="11610" y="15593"/>
                    <a:pt x="11639" y="15601"/>
                    <a:pt x="11665" y="15608"/>
                  </a:cubicBezTo>
                  <a:cubicBezTo>
                    <a:pt x="11656" y="15636"/>
                    <a:pt x="11645" y="15663"/>
                    <a:pt x="11639" y="15687"/>
                  </a:cubicBezTo>
                  <a:cubicBezTo>
                    <a:pt x="11637" y="15689"/>
                    <a:pt x="11633" y="15690"/>
                    <a:pt x="11631" y="15692"/>
                  </a:cubicBezTo>
                  <a:cubicBezTo>
                    <a:pt x="11614" y="15714"/>
                    <a:pt x="11613" y="15743"/>
                    <a:pt x="11621" y="15769"/>
                  </a:cubicBezTo>
                  <a:cubicBezTo>
                    <a:pt x="11621" y="15777"/>
                    <a:pt x="11620" y="15784"/>
                    <a:pt x="11620" y="15790"/>
                  </a:cubicBezTo>
                  <a:cubicBezTo>
                    <a:pt x="11621" y="15810"/>
                    <a:pt x="11625" y="15830"/>
                    <a:pt x="11629" y="15850"/>
                  </a:cubicBezTo>
                  <a:cubicBezTo>
                    <a:pt x="11628" y="15848"/>
                    <a:pt x="11626" y="15848"/>
                    <a:pt x="11625" y="15847"/>
                  </a:cubicBezTo>
                  <a:cubicBezTo>
                    <a:pt x="11613" y="15838"/>
                    <a:pt x="11599" y="15814"/>
                    <a:pt x="11583" y="15788"/>
                  </a:cubicBezTo>
                  <a:cubicBezTo>
                    <a:pt x="11563" y="15753"/>
                    <a:pt x="11541" y="15716"/>
                    <a:pt x="11510" y="15688"/>
                  </a:cubicBezTo>
                  <a:lnTo>
                    <a:pt x="11587" y="15579"/>
                  </a:lnTo>
                  <a:close/>
                  <a:moveTo>
                    <a:pt x="14715" y="15533"/>
                  </a:moveTo>
                  <a:cubicBezTo>
                    <a:pt x="14718" y="15533"/>
                    <a:pt x="14722" y="15534"/>
                    <a:pt x="14725" y="15534"/>
                  </a:cubicBezTo>
                  <a:cubicBezTo>
                    <a:pt x="14796" y="15540"/>
                    <a:pt x="14849" y="15605"/>
                    <a:pt x="14843" y="15680"/>
                  </a:cubicBezTo>
                  <a:cubicBezTo>
                    <a:pt x="14841" y="15695"/>
                    <a:pt x="14827" y="15722"/>
                    <a:pt x="14812" y="15750"/>
                  </a:cubicBezTo>
                  <a:cubicBezTo>
                    <a:pt x="14794" y="15783"/>
                    <a:pt x="14773" y="15821"/>
                    <a:pt x="14764" y="15861"/>
                  </a:cubicBezTo>
                  <a:lnTo>
                    <a:pt x="14674" y="15854"/>
                  </a:lnTo>
                  <a:cubicBezTo>
                    <a:pt x="14678" y="15820"/>
                    <a:pt x="14679" y="15784"/>
                    <a:pt x="14681" y="15748"/>
                  </a:cubicBezTo>
                  <a:cubicBezTo>
                    <a:pt x="14689" y="15752"/>
                    <a:pt x="14698" y="15756"/>
                    <a:pt x="14708" y="15757"/>
                  </a:cubicBezTo>
                  <a:lnTo>
                    <a:pt x="14714" y="15757"/>
                  </a:lnTo>
                  <a:cubicBezTo>
                    <a:pt x="14758" y="15757"/>
                    <a:pt x="14795" y="15721"/>
                    <a:pt x="14799" y="15676"/>
                  </a:cubicBezTo>
                  <a:cubicBezTo>
                    <a:pt x="14804" y="15627"/>
                    <a:pt x="14768" y="15585"/>
                    <a:pt x="14721" y="15582"/>
                  </a:cubicBezTo>
                  <a:lnTo>
                    <a:pt x="14714" y="15582"/>
                  </a:lnTo>
                  <a:cubicBezTo>
                    <a:pt x="14700" y="15582"/>
                    <a:pt x="14689" y="15585"/>
                    <a:pt x="14678" y="15590"/>
                  </a:cubicBezTo>
                  <a:cubicBezTo>
                    <a:pt x="14677" y="15573"/>
                    <a:pt x="14677" y="15557"/>
                    <a:pt x="14675" y="15540"/>
                  </a:cubicBezTo>
                  <a:cubicBezTo>
                    <a:pt x="14687" y="15536"/>
                    <a:pt x="14701" y="15533"/>
                    <a:pt x="14715" y="15533"/>
                  </a:cubicBezTo>
                  <a:close/>
                  <a:moveTo>
                    <a:pt x="4562" y="15816"/>
                  </a:moveTo>
                  <a:lnTo>
                    <a:pt x="4562" y="15963"/>
                  </a:lnTo>
                  <a:lnTo>
                    <a:pt x="3476" y="15963"/>
                  </a:lnTo>
                  <a:lnTo>
                    <a:pt x="3476" y="15816"/>
                  </a:lnTo>
                  <a:close/>
                  <a:moveTo>
                    <a:pt x="22019" y="15344"/>
                  </a:moveTo>
                  <a:cubicBezTo>
                    <a:pt x="22064" y="15344"/>
                    <a:pt x="22108" y="15358"/>
                    <a:pt x="22144" y="15388"/>
                  </a:cubicBezTo>
                  <a:cubicBezTo>
                    <a:pt x="22203" y="15432"/>
                    <a:pt x="22241" y="15510"/>
                    <a:pt x="22249" y="15595"/>
                  </a:cubicBezTo>
                  <a:cubicBezTo>
                    <a:pt x="22252" y="15632"/>
                    <a:pt x="22234" y="15698"/>
                    <a:pt x="22195" y="15785"/>
                  </a:cubicBezTo>
                  <a:cubicBezTo>
                    <a:pt x="22187" y="15805"/>
                    <a:pt x="22177" y="15825"/>
                    <a:pt x="22169" y="15843"/>
                  </a:cubicBezTo>
                  <a:cubicBezTo>
                    <a:pt x="22144" y="15894"/>
                    <a:pt x="22120" y="15945"/>
                    <a:pt x="22106" y="15995"/>
                  </a:cubicBezTo>
                  <a:lnTo>
                    <a:pt x="21966" y="15961"/>
                  </a:lnTo>
                  <a:cubicBezTo>
                    <a:pt x="21980" y="15891"/>
                    <a:pt x="21987" y="15819"/>
                    <a:pt x="21990" y="15746"/>
                  </a:cubicBezTo>
                  <a:cubicBezTo>
                    <a:pt x="21996" y="15747"/>
                    <a:pt x="22001" y="15750"/>
                    <a:pt x="22006" y="15750"/>
                  </a:cubicBezTo>
                  <a:lnTo>
                    <a:pt x="22012" y="15750"/>
                  </a:lnTo>
                  <a:cubicBezTo>
                    <a:pt x="22045" y="15750"/>
                    <a:pt x="22077" y="15736"/>
                    <a:pt x="22101" y="15710"/>
                  </a:cubicBezTo>
                  <a:cubicBezTo>
                    <a:pt x="22128" y="15682"/>
                    <a:pt x="22141" y="15642"/>
                    <a:pt x="22138" y="15601"/>
                  </a:cubicBezTo>
                  <a:cubicBezTo>
                    <a:pt x="22133" y="15527"/>
                    <a:pt x="22075" y="15469"/>
                    <a:pt x="22008" y="15469"/>
                  </a:cubicBezTo>
                  <a:cubicBezTo>
                    <a:pt x="22001" y="15469"/>
                    <a:pt x="21994" y="15469"/>
                    <a:pt x="21986" y="15471"/>
                  </a:cubicBezTo>
                  <a:cubicBezTo>
                    <a:pt x="21982" y="15472"/>
                    <a:pt x="21978" y="15473"/>
                    <a:pt x="21972" y="15474"/>
                  </a:cubicBezTo>
                  <a:cubicBezTo>
                    <a:pt x="21966" y="15435"/>
                    <a:pt x="21959" y="15395"/>
                    <a:pt x="21949" y="15357"/>
                  </a:cubicBezTo>
                  <a:cubicBezTo>
                    <a:pt x="21954" y="15356"/>
                    <a:pt x="21956" y="15355"/>
                    <a:pt x="21959" y="15353"/>
                  </a:cubicBezTo>
                  <a:cubicBezTo>
                    <a:pt x="21979" y="15347"/>
                    <a:pt x="21999" y="15344"/>
                    <a:pt x="22019" y="15344"/>
                  </a:cubicBezTo>
                  <a:close/>
                  <a:moveTo>
                    <a:pt x="5707" y="15756"/>
                  </a:moveTo>
                  <a:lnTo>
                    <a:pt x="5707" y="16026"/>
                  </a:lnTo>
                  <a:lnTo>
                    <a:pt x="5520" y="16026"/>
                  </a:lnTo>
                  <a:lnTo>
                    <a:pt x="5520" y="15756"/>
                  </a:lnTo>
                  <a:close/>
                  <a:moveTo>
                    <a:pt x="11810" y="15386"/>
                  </a:moveTo>
                  <a:lnTo>
                    <a:pt x="11879" y="15403"/>
                  </a:lnTo>
                  <a:cubicBezTo>
                    <a:pt x="11863" y="15481"/>
                    <a:pt x="11855" y="15563"/>
                    <a:pt x="11852" y="15645"/>
                  </a:cubicBezTo>
                  <a:cubicBezTo>
                    <a:pt x="11839" y="15651"/>
                    <a:pt x="11825" y="15661"/>
                    <a:pt x="11815" y="15672"/>
                  </a:cubicBezTo>
                  <a:cubicBezTo>
                    <a:pt x="11788" y="15701"/>
                    <a:pt x="11774" y="15741"/>
                    <a:pt x="11778" y="15782"/>
                  </a:cubicBezTo>
                  <a:cubicBezTo>
                    <a:pt x="11782" y="15841"/>
                    <a:pt x="11819" y="15890"/>
                    <a:pt x="11869" y="15906"/>
                  </a:cubicBezTo>
                  <a:cubicBezTo>
                    <a:pt x="11876" y="15952"/>
                    <a:pt x="11884" y="15995"/>
                    <a:pt x="11895" y="16038"/>
                  </a:cubicBezTo>
                  <a:cubicBezTo>
                    <a:pt x="11851" y="16038"/>
                    <a:pt x="11807" y="16026"/>
                    <a:pt x="11771" y="15996"/>
                  </a:cubicBezTo>
                  <a:cubicBezTo>
                    <a:pt x="11710" y="15952"/>
                    <a:pt x="11672" y="15874"/>
                    <a:pt x="11666" y="15788"/>
                  </a:cubicBezTo>
                  <a:cubicBezTo>
                    <a:pt x="11663" y="15748"/>
                    <a:pt x="11682" y="15684"/>
                    <a:pt x="11721" y="15595"/>
                  </a:cubicBezTo>
                  <a:cubicBezTo>
                    <a:pt x="11729" y="15576"/>
                    <a:pt x="11739" y="15556"/>
                    <a:pt x="11747" y="15537"/>
                  </a:cubicBezTo>
                  <a:cubicBezTo>
                    <a:pt x="11772" y="15488"/>
                    <a:pt x="11795" y="15436"/>
                    <a:pt x="11810" y="15386"/>
                  </a:cubicBezTo>
                  <a:close/>
                  <a:moveTo>
                    <a:pt x="4893" y="16010"/>
                  </a:moveTo>
                  <a:lnTo>
                    <a:pt x="4893" y="16100"/>
                  </a:lnTo>
                  <a:lnTo>
                    <a:pt x="3146" y="16100"/>
                  </a:lnTo>
                  <a:lnTo>
                    <a:pt x="3146" y="16010"/>
                  </a:lnTo>
                  <a:close/>
                  <a:moveTo>
                    <a:pt x="14682" y="16072"/>
                  </a:moveTo>
                  <a:cubicBezTo>
                    <a:pt x="14692" y="16072"/>
                    <a:pt x="14698" y="16080"/>
                    <a:pt x="14697" y="16090"/>
                  </a:cubicBezTo>
                  <a:cubicBezTo>
                    <a:pt x="14695" y="16099"/>
                    <a:pt x="14689" y="16106"/>
                    <a:pt x="14681" y="16106"/>
                  </a:cubicBezTo>
                  <a:lnTo>
                    <a:pt x="14681" y="16128"/>
                  </a:lnTo>
                  <a:lnTo>
                    <a:pt x="14679" y="16106"/>
                  </a:lnTo>
                  <a:cubicBezTo>
                    <a:pt x="14671" y="16105"/>
                    <a:pt x="14663" y="16096"/>
                    <a:pt x="14665" y="16088"/>
                  </a:cubicBezTo>
                  <a:cubicBezTo>
                    <a:pt x="14666" y="16078"/>
                    <a:pt x="14673" y="16072"/>
                    <a:pt x="14682" y="16072"/>
                  </a:cubicBezTo>
                  <a:close/>
                  <a:moveTo>
                    <a:pt x="5707" y="16072"/>
                  </a:moveTo>
                  <a:lnTo>
                    <a:pt x="5707" y="16167"/>
                  </a:lnTo>
                  <a:lnTo>
                    <a:pt x="5625" y="16167"/>
                  </a:lnTo>
                  <a:cubicBezTo>
                    <a:pt x="5571" y="16167"/>
                    <a:pt x="5525" y="16125"/>
                    <a:pt x="5522" y="16072"/>
                  </a:cubicBezTo>
                  <a:close/>
                  <a:moveTo>
                    <a:pt x="14667" y="15900"/>
                  </a:moveTo>
                  <a:lnTo>
                    <a:pt x="14762" y="15908"/>
                  </a:lnTo>
                  <a:cubicBezTo>
                    <a:pt x="14764" y="15948"/>
                    <a:pt x="14779" y="15990"/>
                    <a:pt x="14793" y="16027"/>
                  </a:cubicBezTo>
                  <a:cubicBezTo>
                    <a:pt x="14804" y="16056"/>
                    <a:pt x="14812" y="16085"/>
                    <a:pt x="14812" y="16100"/>
                  </a:cubicBezTo>
                  <a:cubicBezTo>
                    <a:pt x="14805" y="16168"/>
                    <a:pt x="14748" y="16223"/>
                    <a:pt x="14679" y="16223"/>
                  </a:cubicBezTo>
                  <a:lnTo>
                    <a:pt x="14672" y="16223"/>
                  </a:lnTo>
                  <a:cubicBezTo>
                    <a:pt x="14641" y="16221"/>
                    <a:pt x="14614" y="16207"/>
                    <a:pt x="14593" y="16185"/>
                  </a:cubicBezTo>
                  <a:cubicBezTo>
                    <a:pt x="14599" y="16169"/>
                    <a:pt x="14605" y="16152"/>
                    <a:pt x="14611" y="16136"/>
                  </a:cubicBezTo>
                  <a:cubicBezTo>
                    <a:pt x="14625" y="16158"/>
                    <a:pt x="14647" y="16174"/>
                    <a:pt x="14675" y="16177"/>
                  </a:cubicBezTo>
                  <a:lnTo>
                    <a:pt x="14680" y="16177"/>
                  </a:lnTo>
                  <a:cubicBezTo>
                    <a:pt x="14725" y="16177"/>
                    <a:pt x="14763" y="16142"/>
                    <a:pt x="14768" y="16095"/>
                  </a:cubicBezTo>
                  <a:cubicBezTo>
                    <a:pt x="14772" y="16047"/>
                    <a:pt x="14735" y="16004"/>
                    <a:pt x="14689" y="16001"/>
                  </a:cubicBezTo>
                  <a:lnTo>
                    <a:pt x="14682" y="16001"/>
                  </a:lnTo>
                  <a:cubicBezTo>
                    <a:pt x="14670" y="16001"/>
                    <a:pt x="14658" y="16004"/>
                    <a:pt x="14647" y="16010"/>
                  </a:cubicBezTo>
                  <a:cubicBezTo>
                    <a:pt x="14656" y="15974"/>
                    <a:pt x="14662" y="15937"/>
                    <a:pt x="14667" y="15900"/>
                  </a:cubicBezTo>
                  <a:close/>
                  <a:moveTo>
                    <a:pt x="11845" y="16080"/>
                  </a:moveTo>
                  <a:lnTo>
                    <a:pt x="11845" y="16080"/>
                  </a:lnTo>
                  <a:cubicBezTo>
                    <a:pt x="11861" y="16085"/>
                    <a:pt x="11878" y="16086"/>
                    <a:pt x="11894" y="16086"/>
                  </a:cubicBezTo>
                  <a:cubicBezTo>
                    <a:pt x="11898" y="16086"/>
                    <a:pt x="11902" y="16085"/>
                    <a:pt x="11908" y="16085"/>
                  </a:cubicBezTo>
                  <a:cubicBezTo>
                    <a:pt x="11917" y="16119"/>
                    <a:pt x="11929" y="16152"/>
                    <a:pt x="11941" y="16186"/>
                  </a:cubicBezTo>
                  <a:cubicBezTo>
                    <a:pt x="11926" y="16199"/>
                    <a:pt x="11911" y="16211"/>
                    <a:pt x="11898" y="16227"/>
                  </a:cubicBezTo>
                  <a:cubicBezTo>
                    <a:pt x="11891" y="16202"/>
                    <a:pt x="11887" y="16177"/>
                    <a:pt x="11877" y="16152"/>
                  </a:cubicBezTo>
                  <a:cubicBezTo>
                    <a:pt x="11868" y="16127"/>
                    <a:pt x="11856" y="16105"/>
                    <a:pt x="11845" y="16080"/>
                  </a:cubicBezTo>
                  <a:close/>
                  <a:moveTo>
                    <a:pt x="4893" y="16147"/>
                  </a:moveTo>
                  <a:lnTo>
                    <a:pt x="4893" y="16274"/>
                  </a:lnTo>
                  <a:lnTo>
                    <a:pt x="3146" y="16274"/>
                  </a:lnTo>
                  <a:lnTo>
                    <a:pt x="3146" y="16147"/>
                  </a:lnTo>
                  <a:close/>
                  <a:moveTo>
                    <a:pt x="5997" y="10966"/>
                  </a:moveTo>
                  <a:lnTo>
                    <a:pt x="5997" y="16048"/>
                  </a:lnTo>
                  <a:cubicBezTo>
                    <a:pt x="5905" y="16072"/>
                    <a:pt x="5839" y="16152"/>
                    <a:pt x="5839" y="16249"/>
                  </a:cubicBezTo>
                  <a:lnTo>
                    <a:pt x="5839" y="16299"/>
                  </a:lnTo>
                  <a:lnTo>
                    <a:pt x="5752" y="16299"/>
                  </a:lnTo>
                  <a:lnTo>
                    <a:pt x="5752" y="10966"/>
                  </a:lnTo>
                  <a:close/>
                  <a:moveTo>
                    <a:pt x="21912" y="16294"/>
                  </a:moveTo>
                  <a:cubicBezTo>
                    <a:pt x="21913" y="16297"/>
                    <a:pt x="21916" y="16298"/>
                    <a:pt x="21917" y="16301"/>
                  </a:cubicBezTo>
                  <a:cubicBezTo>
                    <a:pt x="21916" y="16299"/>
                    <a:pt x="21913" y="16297"/>
                    <a:pt x="21912" y="16294"/>
                  </a:cubicBezTo>
                  <a:close/>
                  <a:moveTo>
                    <a:pt x="14614" y="16254"/>
                  </a:moveTo>
                  <a:lnTo>
                    <a:pt x="14614" y="16254"/>
                  </a:lnTo>
                  <a:cubicBezTo>
                    <a:pt x="14631" y="16263"/>
                    <a:pt x="14650" y="16268"/>
                    <a:pt x="14669" y="16269"/>
                  </a:cubicBezTo>
                  <a:lnTo>
                    <a:pt x="14681" y="16269"/>
                  </a:lnTo>
                  <a:cubicBezTo>
                    <a:pt x="14697" y="16269"/>
                    <a:pt x="14711" y="16267"/>
                    <a:pt x="14727" y="16263"/>
                  </a:cubicBezTo>
                  <a:lnTo>
                    <a:pt x="14727" y="16263"/>
                  </a:lnTo>
                  <a:cubicBezTo>
                    <a:pt x="14725" y="16270"/>
                    <a:pt x="14723" y="16279"/>
                    <a:pt x="14723" y="16286"/>
                  </a:cubicBezTo>
                  <a:cubicBezTo>
                    <a:pt x="14721" y="16293"/>
                    <a:pt x="14723" y="16301"/>
                    <a:pt x="14723" y="16309"/>
                  </a:cubicBezTo>
                  <a:cubicBezTo>
                    <a:pt x="14705" y="16301"/>
                    <a:pt x="14688" y="16296"/>
                    <a:pt x="14667" y="16294"/>
                  </a:cubicBezTo>
                  <a:cubicBezTo>
                    <a:pt x="14664" y="16294"/>
                    <a:pt x="14661" y="16294"/>
                    <a:pt x="14658" y="16294"/>
                  </a:cubicBezTo>
                  <a:cubicBezTo>
                    <a:pt x="14641" y="16294"/>
                    <a:pt x="14626" y="16296"/>
                    <a:pt x="14611" y="16301"/>
                  </a:cubicBezTo>
                  <a:cubicBezTo>
                    <a:pt x="14613" y="16293"/>
                    <a:pt x="14614" y="16285"/>
                    <a:pt x="14615" y="16279"/>
                  </a:cubicBezTo>
                  <a:cubicBezTo>
                    <a:pt x="14615" y="16270"/>
                    <a:pt x="14615" y="16263"/>
                    <a:pt x="14614" y="16254"/>
                  </a:cubicBezTo>
                  <a:close/>
                  <a:moveTo>
                    <a:pt x="21855" y="16296"/>
                  </a:moveTo>
                  <a:cubicBezTo>
                    <a:pt x="21865" y="16300"/>
                    <a:pt x="21871" y="16309"/>
                    <a:pt x="21874" y="16320"/>
                  </a:cubicBezTo>
                  <a:cubicBezTo>
                    <a:pt x="21879" y="16332"/>
                    <a:pt x="21875" y="16348"/>
                    <a:pt x="21869" y="16362"/>
                  </a:cubicBezTo>
                  <a:cubicBezTo>
                    <a:pt x="21859" y="16378"/>
                    <a:pt x="21842" y="16387"/>
                    <a:pt x="21826" y="16387"/>
                  </a:cubicBezTo>
                  <a:cubicBezTo>
                    <a:pt x="21821" y="16387"/>
                    <a:pt x="21816" y="16386"/>
                    <a:pt x="21811" y="16384"/>
                  </a:cubicBezTo>
                  <a:cubicBezTo>
                    <a:pt x="21827" y="16355"/>
                    <a:pt x="21842" y="16326"/>
                    <a:pt x="21855" y="16296"/>
                  </a:cubicBezTo>
                  <a:close/>
                  <a:moveTo>
                    <a:pt x="4926" y="15049"/>
                  </a:moveTo>
                  <a:lnTo>
                    <a:pt x="4926" y="15119"/>
                  </a:lnTo>
                  <a:lnTo>
                    <a:pt x="4970" y="15119"/>
                  </a:lnTo>
                  <a:lnTo>
                    <a:pt x="4970" y="15135"/>
                  </a:lnTo>
                  <a:lnTo>
                    <a:pt x="4926" y="15135"/>
                  </a:lnTo>
                  <a:lnTo>
                    <a:pt x="4926" y="15237"/>
                  </a:lnTo>
                  <a:lnTo>
                    <a:pt x="4970" y="15237"/>
                  </a:lnTo>
                  <a:lnTo>
                    <a:pt x="4970" y="15255"/>
                  </a:lnTo>
                  <a:lnTo>
                    <a:pt x="4926" y="15255"/>
                  </a:lnTo>
                  <a:lnTo>
                    <a:pt x="4926" y="15356"/>
                  </a:lnTo>
                  <a:lnTo>
                    <a:pt x="4970" y="15356"/>
                  </a:lnTo>
                  <a:lnTo>
                    <a:pt x="4970" y="15373"/>
                  </a:lnTo>
                  <a:lnTo>
                    <a:pt x="4926" y="15373"/>
                  </a:lnTo>
                  <a:lnTo>
                    <a:pt x="4926" y="15474"/>
                  </a:lnTo>
                  <a:lnTo>
                    <a:pt x="4970" y="15474"/>
                  </a:lnTo>
                  <a:lnTo>
                    <a:pt x="4970" y="15492"/>
                  </a:lnTo>
                  <a:lnTo>
                    <a:pt x="4926" y="15492"/>
                  </a:lnTo>
                  <a:lnTo>
                    <a:pt x="4926" y="15593"/>
                  </a:lnTo>
                  <a:lnTo>
                    <a:pt x="4970" y="15593"/>
                  </a:lnTo>
                  <a:lnTo>
                    <a:pt x="4970" y="15604"/>
                  </a:lnTo>
                  <a:lnTo>
                    <a:pt x="4845" y="15604"/>
                  </a:lnTo>
                  <a:lnTo>
                    <a:pt x="4845" y="15647"/>
                  </a:lnTo>
                  <a:cubicBezTo>
                    <a:pt x="4845" y="15706"/>
                    <a:pt x="4893" y="15753"/>
                    <a:pt x="4953" y="15753"/>
                  </a:cubicBezTo>
                  <a:lnTo>
                    <a:pt x="5475" y="15753"/>
                  </a:lnTo>
                  <a:lnTo>
                    <a:pt x="5475" y="16025"/>
                  </a:lnTo>
                  <a:lnTo>
                    <a:pt x="5475" y="16060"/>
                  </a:lnTo>
                  <a:cubicBezTo>
                    <a:pt x="5475" y="16143"/>
                    <a:pt x="5541" y="16210"/>
                    <a:pt x="5623" y="16210"/>
                  </a:cubicBezTo>
                  <a:lnTo>
                    <a:pt x="5679" y="16210"/>
                  </a:lnTo>
                  <a:lnTo>
                    <a:pt x="5679" y="16297"/>
                  </a:lnTo>
                  <a:lnTo>
                    <a:pt x="5674" y="16297"/>
                  </a:lnTo>
                  <a:lnTo>
                    <a:pt x="5674" y="16434"/>
                  </a:lnTo>
                  <a:lnTo>
                    <a:pt x="5182" y="16434"/>
                  </a:lnTo>
                  <a:cubicBezTo>
                    <a:pt x="5147" y="16340"/>
                    <a:pt x="5056" y="16271"/>
                    <a:pt x="4951" y="16271"/>
                  </a:cubicBezTo>
                  <a:lnTo>
                    <a:pt x="4936" y="16271"/>
                  </a:lnTo>
                  <a:lnTo>
                    <a:pt x="4936" y="16147"/>
                  </a:lnTo>
                  <a:lnTo>
                    <a:pt x="4938" y="16147"/>
                  </a:lnTo>
                  <a:lnTo>
                    <a:pt x="4938" y="15964"/>
                  </a:lnTo>
                  <a:lnTo>
                    <a:pt x="4608" y="15964"/>
                  </a:lnTo>
                  <a:lnTo>
                    <a:pt x="4608" y="15817"/>
                  </a:lnTo>
                  <a:lnTo>
                    <a:pt x="4608" y="15634"/>
                  </a:lnTo>
                  <a:lnTo>
                    <a:pt x="4285" y="15634"/>
                  </a:lnTo>
                  <a:lnTo>
                    <a:pt x="4285" y="15049"/>
                  </a:lnTo>
                  <a:close/>
                  <a:moveTo>
                    <a:pt x="7589" y="10966"/>
                  </a:moveTo>
                  <a:lnTo>
                    <a:pt x="7589" y="16436"/>
                  </a:lnTo>
                  <a:lnTo>
                    <a:pt x="7068" y="16436"/>
                  </a:lnTo>
                  <a:lnTo>
                    <a:pt x="7068" y="16299"/>
                  </a:lnTo>
                  <a:lnTo>
                    <a:pt x="6906" y="16299"/>
                  </a:lnTo>
                  <a:lnTo>
                    <a:pt x="6906" y="16249"/>
                  </a:lnTo>
                  <a:cubicBezTo>
                    <a:pt x="6906" y="16133"/>
                    <a:pt x="6812" y="16040"/>
                    <a:pt x="6696" y="16040"/>
                  </a:cubicBezTo>
                  <a:lnTo>
                    <a:pt x="6443" y="16040"/>
                  </a:lnTo>
                  <a:lnTo>
                    <a:pt x="6443" y="16041"/>
                  </a:lnTo>
                  <a:lnTo>
                    <a:pt x="6041" y="16041"/>
                  </a:lnTo>
                  <a:lnTo>
                    <a:pt x="6041" y="10966"/>
                  </a:lnTo>
                  <a:close/>
                  <a:moveTo>
                    <a:pt x="8023" y="10966"/>
                  </a:moveTo>
                  <a:lnTo>
                    <a:pt x="8023" y="16436"/>
                  </a:lnTo>
                  <a:lnTo>
                    <a:pt x="7633" y="16436"/>
                  </a:lnTo>
                  <a:lnTo>
                    <a:pt x="7633" y="10966"/>
                  </a:lnTo>
                  <a:close/>
                  <a:moveTo>
                    <a:pt x="8068" y="13935"/>
                  </a:moveTo>
                  <a:lnTo>
                    <a:pt x="8129" y="13997"/>
                  </a:lnTo>
                  <a:lnTo>
                    <a:pt x="8160" y="13966"/>
                  </a:lnTo>
                  <a:lnTo>
                    <a:pt x="8171" y="13979"/>
                  </a:lnTo>
                  <a:lnTo>
                    <a:pt x="8141" y="14008"/>
                  </a:lnTo>
                  <a:lnTo>
                    <a:pt x="8213" y="14081"/>
                  </a:lnTo>
                  <a:lnTo>
                    <a:pt x="8244" y="14050"/>
                  </a:lnTo>
                  <a:lnTo>
                    <a:pt x="8256" y="14063"/>
                  </a:lnTo>
                  <a:lnTo>
                    <a:pt x="8225" y="14093"/>
                  </a:lnTo>
                  <a:lnTo>
                    <a:pt x="8297" y="14165"/>
                  </a:lnTo>
                  <a:lnTo>
                    <a:pt x="8327" y="14135"/>
                  </a:lnTo>
                  <a:lnTo>
                    <a:pt x="8339" y="14147"/>
                  </a:lnTo>
                  <a:lnTo>
                    <a:pt x="8308" y="14177"/>
                  </a:lnTo>
                  <a:lnTo>
                    <a:pt x="8380" y="14250"/>
                  </a:lnTo>
                  <a:lnTo>
                    <a:pt x="8410" y="14219"/>
                  </a:lnTo>
                  <a:lnTo>
                    <a:pt x="8421" y="14232"/>
                  </a:lnTo>
                  <a:lnTo>
                    <a:pt x="8392" y="14261"/>
                  </a:lnTo>
                  <a:lnTo>
                    <a:pt x="8463" y="14334"/>
                  </a:lnTo>
                  <a:lnTo>
                    <a:pt x="8494" y="14303"/>
                  </a:lnTo>
                  <a:lnTo>
                    <a:pt x="8506" y="14316"/>
                  </a:lnTo>
                  <a:lnTo>
                    <a:pt x="8476" y="14346"/>
                  </a:lnTo>
                  <a:lnTo>
                    <a:pt x="8548" y="14418"/>
                  </a:lnTo>
                  <a:lnTo>
                    <a:pt x="8578" y="14388"/>
                  </a:lnTo>
                  <a:lnTo>
                    <a:pt x="8590" y="14399"/>
                  </a:lnTo>
                  <a:lnTo>
                    <a:pt x="8560" y="14430"/>
                  </a:lnTo>
                  <a:lnTo>
                    <a:pt x="8631" y="14503"/>
                  </a:lnTo>
                  <a:lnTo>
                    <a:pt x="8662" y="14472"/>
                  </a:lnTo>
                  <a:lnTo>
                    <a:pt x="8673" y="14484"/>
                  </a:lnTo>
                  <a:lnTo>
                    <a:pt x="8643" y="14514"/>
                  </a:lnTo>
                  <a:lnTo>
                    <a:pt x="8715" y="14587"/>
                  </a:lnTo>
                  <a:lnTo>
                    <a:pt x="8746" y="14557"/>
                  </a:lnTo>
                  <a:lnTo>
                    <a:pt x="8758" y="14568"/>
                  </a:lnTo>
                  <a:lnTo>
                    <a:pt x="8727" y="14599"/>
                  </a:lnTo>
                  <a:lnTo>
                    <a:pt x="8800" y="14671"/>
                  </a:lnTo>
                  <a:lnTo>
                    <a:pt x="8830" y="14641"/>
                  </a:lnTo>
                  <a:lnTo>
                    <a:pt x="8842" y="14653"/>
                  </a:lnTo>
                  <a:lnTo>
                    <a:pt x="8811" y="14683"/>
                  </a:lnTo>
                  <a:lnTo>
                    <a:pt x="8883" y="14756"/>
                  </a:lnTo>
                  <a:lnTo>
                    <a:pt x="8914" y="14725"/>
                  </a:lnTo>
                  <a:lnTo>
                    <a:pt x="8921" y="14734"/>
                  </a:lnTo>
                  <a:lnTo>
                    <a:pt x="8835" y="14820"/>
                  </a:lnTo>
                  <a:lnTo>
                    <a:pt x="8866" y="14852"/>
                  </a:lnTo>
                  <a:cubicBezTo>
                    <a:pt x="8885" y="14872"/>
                    <a:pt x="8914" y="14883"/>
                    <a:pt x="8942" y="14883"/>
                  </a:cubicBezTo>
                  <a:cubicBezTo>
                    <a:pt x="8972" y="14883"/>
                    <a:pt x="8998" y="14873"/>
                    <a:pt x="9019" y="14852"/>
                  </a:cubicBezTo>
                  <a:lnTo>
                    <a:pt x="9388" y="14483"/>
                  </a:lnTo>
                  <a:lnTo>
                    <a:pt x="9579" y="14674"/>
                  </a:lnTo>
                  <a:lnTo>
                    <a:pt x="9606" y="14700"/>
                  </a:lnTo>
                  <a:cubicBezTo>
                    <a:pt x="9633" y="14728"/>
                    <a:pt x="9671" y="14744"/>
                    <a:pt x="9711" y="14744"/>
                  </a:cubicBezTo>
                  <a:cubicBezTo>
                    <a:pt x="9750" y="14744"/>
                    <a:pt x="9789" y="14728"/>
                    <a:pt x="9816" y="14700"/>
                  </a:cubicBezTo>
                  <a:lnTo>
                    <a:pt x="9822" y="14695"/>
                  </a:lnTo>
                  <a:cubicBezTo>
                    <a:pt x="9836" y="14734"/>
                    <a:pt x="9861" y="14766"/>
                    <a:pt x="9900" y="14789"/>
                  </a:cubicBezTo>
                  <a:cubicBezTo>
                    <a:pt x="9921" y="14800"/>
                    <a:pt x="9950" y="14804"/>
                    <a:pt x="9986" y="14810"/>
                  </a:cubicBezTo>
                  <a:cubicBezTo>
                    <a:pt x="10028" y="14815"/>
                    <a:pt x="10077" y="14821"/>
                    <a:pt x="10111" y="14841"/>
                  </a:cubicBezTo>
                  <a:cubicBezTo>
                    <a:pt x="10142" y="14861"/>
                    <a:pt x="10170" y="14900"/>
                    <a:pt x="10193" y="14935"/>
                  </a:cubicBezTo>
                  <a:cubicBezTo>
                    <a:pt x="10216" y="14967"/>
                    <a:pt x="10234" y="14993"/>
                    <a:pt x="10255" y="15006"/>
                  </a:cubicBezTo>
                  <a:cubicBezTo>
                    <a:pt x="10285" y="15025"/>
                    <a:pt x="10318" y="15034"/>
                    <a:pt x="10353" y="15034"/>
                  </a:cubicBezTo>
                  <a:cubicBezTo>
                    <a:pt x="10374" y="15034"/>
                    <a:pt x="10393" y="15029"/>
                    <a:pt x="10413" y="15023"/>
                  </a:cubicBezTo>
                  <a:cubicBezTo>
                    <a:pt x="10429" y="15028"/>
                    <a:pt x="10445" y="15034"/>
                    <a:pt x="10461" y="15045"/>
                  </a:cubicBezTo>
                  <a:cubicBezTo>
                    <a:pt x="10477" y="15054"/>
                    <a:pt x="10488" y="15067"/>
                    <a:pt x="10502" y="15079"/>
                  </a:cubicBezTo>
                  <a:cubicBezTo>
                    <a:pt x="10508" y="15131"/>
                    <a:pt x="10538" y="15181"/>
                    <a:pt x="10586" y="15210"/>
                  </a:cubicBezTo>
                  <a:cubicBezTo>
                    <a:pt x="10607" y="15224"/>
                    <a:pt x="10640" y="15229"/>
                    <a:pt x="10677" y="15235"/>
                  </a:cubicBezTo>
                  <a:cubicBezTo>
                    <a:pt x="10719" y="15241"/>
                    <a:pt x="10767" y="15247"/>
                    <a:pt x="10798" y="15267"/>
                  </a:cubicBezTo>
                  <a:cubicBezTo>
                    <a:pt x="10825" y="15284"/>
                    <a:pt x="10849" y="15316"/>
                    <a:pt x="10870" y="15346"/>
                  </a:cubicBezTo>
                  <a:lnTo>
                    <a:pt x="10870" y="16438"/>
                  </a:lnTo>
                  <a:lnTo>
                    <a:pt x="8068" y="16438"/>
                  </a:lnTo>
                  <a:lnTo>
                    <a:pt x="8068" y="13935"/>
                  </a:lnTo>
                  <a:close/>
                  <a:moveTo>
                    <a:pt x="21959" y="16007"/>
                  </a:moveTo>
                  <a:lnTo>
                    <a:pt x="22098" y="16041"/>
                  </a:lnTo>
                  <a:cubicBezTo>
                    <a:pt x="22085" y="16091"/>
                    <a:pt x="22082" y="16149"/>
                    <a:pt x="22081" y="16205"/>
                  </a:cubicBezTo>
                  <a:cubicBezTo>
                    <a:pt x="22080" y="16226"/>
                    <a:pt x="22080" y="16247"/>
                    <a:pt x="22078" y="16267"/>
                  </a:cubicBezTo>
                  <a:cubicBezTo>
                    <a:pt x="22076" y="16330"/>
                    <a:pt x="22067" y="16418"/>
                    <a:pt x="22043" y="16462"/>
                  </a:cubicBezTo>
                  <a:cubicBezTo>
                    <a:pt x="22001" y="16533"/>
                    <a:pt x="21933" y="16586"/>
                    <a:pt x="21862" y="16600"/>
                  </a:cubicBezTo>
                  <a:cubicBezTo>
                    <a:pt x="21846" y="16602"/>
                    <a:pt x="21832" y="16606"/>
                    <a:pt x="21816" y="16606"/>
                  </a:cubicBezTo>
                  <a:cubicBezTo>
                    <a:pt x="21770" y="16606"/>
                    <a:pt x="21728" y="16590"/>
                    <a:pt x="21692" y="16562"/>
                  </a:cubicBezTo>
                  <a:cubicBezTo>
                    <a:pt x="21717" y="16529"/>
                    <a:pt x="21743" y="16496"/>
                    <a:pt x="21765" y="16462"/>
                  </a:cubicBezTo>
                  <a:cubicBezTo>
                    <a:pt x="21783" y="16473"/>
                    <a:pt x="21803" y="16479"/>
                    <a:pt x="21825" y="16479"/>
                  </a:cubicBezTo>
                  <a:cubicBezTo>
                    <a:pt x="21874" y="16479"/>
                    <a:pt x="21922" y="16452"/>
                    <a:pt x="21946" y="16405"/>
                  </a:cubicBezTo>
                  <a:cubicBezTo>
                    <a:pt x="21967" y="16368"/>
                    <a:pt x="21972" y="16324"/>
                    <a:pt x="21961" y="16288"/>
                  </a:cubicBezTo>
                  <a:cubicBezTo>
                    <a:pt x="21950" y="16253"/>
                    <a:pt x="21927" y="16227"/>
                    <a:pt x="21895" y="16212"/>
                  </a:cubicBezTo>
                  <a:lnTo>
                    <a:pt x="21893" y="16212"/>
                  </a:lnTo>
                  <a:cubicBezTo>
                    <a:pt x="21920" y="16147"/>
                    <a:pt x="21941" y="16078"/>
                    <a:pt x="21959" y="16007"/>
                  </a:cubicBezTo>
                  <a:close/>
                  <a:moveTo>
                    <a:pt x="1196" y="16344"/>
                  </a:moveTo>
                  <a:lnTo>
                    <a:pt x="1196" y="16659"/>
                  </a:lnTo>
                  <a:lnTo>
                    <a:pt x="1017" y="16659"/>
                  </a:lnTo>
                  <a:lnTo>
                    <a:pt x="1017" y="16344"/>
                  </a:lnTo>
                  <a:close/>
                  <a:moveTo>
                    <a:pt x="2317" y="16344"/>
                  </a:moveTo>
                  <a:lnTo>
                    <a:pt x="2317" y="16659"/>
                  </a:lnTo>
                  <a:lnTo>
                    <a:pt x="2138" y="16659"/>
                  </a:lnTo>
                  <a:lnTo>
                    <a:pt x="2138" y="16344"/>
                  </a:lnTo>
                  <a:close/>
                  <a:moveTo>
                    <a:pt x="5902" y="16344"/>
                  </a:moveTo>
                  <a:lnTo>
                    <a:pt x="5902" y="16659"/>
                  </a:lnTo>
                  <a:lnTo>
                    <a:pt x="5722" y="16659"/>
                  </a:lnTo>
                  <a:lnTo>
                    <a:pt x="5722" y="16344"/>
                  </a:lnTo>
                  <a:close/>
                  <a:moveTo>
                    <a:pt x="7021" y="16344"/>
                  </a:moveTo>
                  <a:lnTo>
                    <a:pt x="7021" y="16659"/>
                  </a:lnTo>
                  <a:lnTo>
                    <a:pt x="6841" y="16659"/>
                  </a:lnTo>
                  <a:lnTo>
                    <a:pt x="6841" y="16344"/>
                  </a:lnTo>
                  <a:close/>
                  <a:moveTo>
                    <a:pt x="14663" y="16342"/>
                  </a:moveTo>
                  <a:cubicBezTo>
                    <a:pt x="14735" y="16346"/>
                    <a:pt x="14789" y="16410"/>
                    <a:pt x="14785" y="16484"/>
                  </a:cubicBezTo>
                  <a:cubicBezTo>
                    <a:pt x="14783" y="16500"/>
                    <a:pt x="14771" y="16526"/>
                    <a:pt x="14756" y="16554"/>
                  </a:cubicBezTo>
                  <a:cubicBezTo>
                    <a:pt x="14738" y="16589"/>
                    <a:pt x="14719" y="16628"/>
                    <a:pt x="14711" y="16668"/>
                  </a:cubicBezTo>
                  <a:lnTo>
                    <a:pt x="14578" y="16660"/>
                  </a:lnTo>
                  <a:cubicBezTo>
                    <a:pt x="14576" y="16621"/>
                    <a:pt x="14560" y="16580"/>
                    <a:pt x="14546" y="16543"/>
                  </a:cubicBezTo>
                  <a:cubicBezTo>
                    <a:pt x="14536" y="16515"/>
                    <a:pt x="14525" y="16485"/>
                    <a:pt x="14526" y="16470"/>
                  </a:cubicBezTo>
                  <a:cubicBezTo>
                    <a:pt x="14530" y="16399"/>
                    <a:pt x="14587" y="16342"/>
                    <a:pt x="14656" y="16342"/>
                  </a:cubicBezTo>
                  <a:close/>
                  <a:moveTo>
                    <a:pt x="2844" y="16481"/>
                  </a:moveTo>
                  <a:cubicBezTo>
                    <a:pt x="2840" y="16495"/>
                    <a:pt x="2839" y="16507"/>
                    <a:pt x="2839" y="16521"/>
                  </a:cubicBezTo>
                  <a:lnTo>
                    <a:pt x="2839" y="16710"/>
                  </a:lnTo>
                  <a:lnTo>
                    <a:pt x="2200" y="16710"/>
                  </a:lnTo>
                  <a:lnTo>
                    <a:pt x="2200" y="16706"/>
                  </a:lnTo>
                  <a:lnTo>
                    <a:pt x="2362" y="16706"/>
                  </a:lnTo>
                  <a:lnTo>
                    <a:pt x="2362" y="16481"/>
                  </a:lnTo>
                  <a:close/>
                  <a:moveTo>
                    <a:pt x="5675" y="16481"/>
                  </a:moveTo>
                  <a:lnTo>
                    <a:pt x="5675" y="16706"/>
                  </a:lnTo>
                  <a:lnTo>
                    <a:pt x="5839" y="16706"/>
                  </a:lnTo>
                  <a:lnTo>
                    <a:pt x="5839" y="16710"/>
                  </a:lnTo>
                  <a:lnTo>
                    <a:pt x="5198" y="16710"/>
                  </a:lnTo>
                  <a:lnTo>
                    <a:pt x="5198" y="16521"/>
                  </a:lnTo>
                  <a:cubicBezTo>
                    <a:pt x="5198" y="16507"/>
                    <a:pt x="5197" y="16495"/>
                    <a:pt x="5195" y="16481"/>
                  </a:cubicBezTo>
                  <a:close/>
                  <a:moveTo>
                    <a:pt x="10882" y="16481"/>
                  </a:moveTo>
                  <a:lnTo>
                    <a:pt x="10882" y="16710"/>
                  </a:lnTo>
                  <a:lnTo>
                    <a:pt x="6905" y="16710"/>
                  </a:lnTo>
                  <a:lnTo>
                    <a:pt x="6905" y="16706"/>
                  </a:lnTo>
                  <a:lnTo>
                    <a:pt x="7066" y="16706"/>
                  </a:lnTo>
                  <a:lnTo>
                    <a:pt x="7066" y="16481"/>
                  </a:lnTo>
                  <a:close/>
                  <a:moveTo>
                    <a:pt x="21663" y="16597"/>
                  </a:moveTo>
                  <a:cubicBezTo>
                    <a:pt x="21692" y="16620"/>
                    <a:pt x="21724" y="16634"/>
                    <a:pt x="21758" y="16642"/>
                  </a:cubicBezTo>
                  <a:cubicBezTo>
                    <a:pt x="21738" y="16659"/>
                    <a:pt x="21718" y="16675"/>
                    <a:pt x="21701" y="16695"/>
                  </a:cubicBezTo>
                  <a:cubicBezTo>
                    <a:pt x="21684" y="16713"/>
                    <a:pt x="21669" y="16734"/>
                    <a:pt x="21653" y="16754"/>
                  </a:cubicBezTo>
                  <a:cubicBezTo>
                    <a:pt x="21643" y="16722"/>
                    <a:pt x="21627" y="16691"/>
                    <a:pt x="21602" y="16664"/>
                  </a:cubicBezTo>
                  <a:cubicBezTo>
                    <a:pt x="21623" y="16642"/>
                    <a:pt x="21643" y="16620"/>
                    <a:pt x="21663" y="16597"/>
                  </a:cubicBezTo>
                  <a:close/>
                  <a:moveTo>
                    <a:pt x="11957" y="16229"/>
                  </a:moveTo>
                  <a:cubicBezTo>
                    <a:pt x="11975" y="16274"/>
                    <a:pt x="11995" y="16317"/>
                    <a:pt x="12018" y="16359"/>
                  </a:cubicBezTo>
                  <a:cubicBezTo>
                    <a:pt x="12014" y="16366"/>
                    <a:pt x="12009" y="16374"/>
                    <a:pt x="12008" y="16382"/>
                  </a:cubicBezTo>
                  <a:cubicBezTo>
                    <a:pt x="11999" y="16423"/>
                    <a:pt x="12008" y="16465"/>
                    <a:pt x="12031" y="16500"/>
                  </a:cubicBezTo>
                  <a:cubicBezTo>
                    <a:pt x="12058" y="16541"/>
                    <a:pt x="12102" y="16564"/>
                    <a:pt x="12148" y="16564"/>
                  </a:cubicBezTo>
                  <a:cubicBezTo>
                    <a:pt x="12150" y="16564"/>
                    <a:pt x="12152" y="16563"/>
                    <a:pt x="12153" y="16563"/>
                  </a:cubicBezTo>
                  <a:cubicBezTo>
                    <a:pt x="12206" y="16629"/>
                    <a:pt x="12264" y="16691"/>
                    <a:pt x="12327" y="16746"/>
                  </a:cubicBezTo>
                  <a:lnTo>
                    <a:pt x="12286" y="16791"/>
                  </a:lnTo>
                  <a:cubicBezTo>
                    <a:pt x="12242" y="16755"/>
                    <a:pt x="12185" y="16725"/>
                    <a:pt x="12131" y="16696"/>
                  </a:cubicBezTo>
                  <a:lnTo>
                    <a:pt x="12095" y="16676"/>
                  </a:lnTo>
                  <a:cubicBezTo>
                    <a:pt x="12042" y="16646"/>
                    <a:pt x="11966" y="16601"/>
                    <a:pt x="11937" y="16561"/>
                  </a:cubicBezTo>
                  <a:cubicBezTo>
                    <a:pt x="11891" y="16493"/>
                    <a:pt x="11873" y="16410"/>
                    <a:pt x="11891" y="16338"/>
                  </a:cubicBezTo>
                  <a:cubicBezTo>
                    <a:pt x="11901" y="16294"/>
                    <a:pt x="11926" y="16259"/>
                    <a:pt x="11957" y="16229"/>
                  </a:cubicBezTo>
                  <a:close/>
                  <a:moveTo>
                    <a:pt x="21441" y="16810"/>
                  </a:moveTo>
                  <a:cubicBezTo>
                    <a:pt x="21442" y="16812"/>
                    <a:pt x="21444" y="16815"/>
                    <a:pt x="21444" y="16818"/>
                  </a:cubicBezTo>
                  <a:lnTo>
                    <a:pt x="21441" y="16810"/>
                  </a:lnTo>
                  <a:close/>
                  <a:moveTo>
                    <a:pt x="21402" y="16839"/>
                  </a:moveTo>
                  <a:lnTo>
                    <a:pt x="21402" y="16847"/>
                  </a:lnTo>
                  <a:cubicBezTo>
                    <a:pt x="21400" y="16860"/>
                    <a:pt x="21391" y="16873"/>
                    <a:pt x="21380" y="16881"/>
                  </a:cubicBezTo>
                  <a:cubicBezTo>
                    <a:pt x="21371" y="16887"/>
                    <a:pt x="21361" y="16890"/>
                    <a:pt x="21352" y="16890"/>
                  </a:cubicBezTo>
                  <a:cubicBezTo>
                    <a:pt x="21345" y="16890"/>
                    <a:pt x="21338" y="16888"/>
                    <a:pt x="21331" y="16886"/>
                  </a:cubicBezTo>
                  <a:lnTo>
                    <a:pt x="21402" y="16839"/>
                  </a:lnTo>
                  <a:close/>
                  <a:moveTo>
                    <a:pt x="14633" y="16879"/>
                  </a:moveTo>
                  <a:cubicBezTo>
                    <a:pt x="14642" y="16879"/>
                    <a:pt x="14650" y="16886"/>
                    <a:pt x="14650" y="16897"/>
                  </a:cubicBezTo>
                  <a:cubicBezTo>
                    <a:pt x="14650" y="16906"/>
                    <a:pt x="14641" y="16914"/>
                    <a:pt x="14633" y="16914"/>
                  </a:cubicBezTo>
                  <a:lnTo>
                    <a:pt x="14633" y="16937"/>
                  </a:lnTo>
                  <a:lnTo>
                    <a:pt x="14632" y="16914"/>
                  </a:lnTo>
                  <a:cubicBezTo>
                    <a:pt x="14628" y="16914"/>
                    <a:pt x="14624" y="16912"/>
                    <a:pt x="14621" y="16908"/>
                  </a:cubicBezTo>
                  <a:cubicBezTo>
                    <a:pt x="14619" y="16905"/>
                    <a:pt x="14616" y="16901"/>
                    <a:pt x="14616" y="16896"/>
                  </a:cubicBezTo>
                  <a:cubicBezTo>
                    <a:pt x="14616" y="16886"/>
                    <a:pt x="14624" y="16879"/>
                    <a:pt x="14633" y="16879"/>
                  </a:cubicBezTo>
                  <a:close/>
                  <a:moveTo>
                    <a:pt x="14578" y="16707"/>
                  </a:moveTo>
                  <a:lnTo>
                    <a:pt x="14633" y="16710"/>
                  </a:lnTo>
                  <a:lnTo>
                    <a:pt x="14711" y="16713"/>
                  </a:lnTo>
                  <a:cubicBezTo>
                    <a:pt x="14714" y="16753"/>
                    <a:pt x="14730" y="16795"/>
                    <a:pt x="14743" y="16832"/>
                  </a:cubicBezTo>
                  <a:cubicBezTo>
                    <a:pt x="14754" y="16860"/>
                    <a:pt x="14764" y="16888"/>
                    <a:pt x="14764" y="16904"/>
                  </a:cubicBezTo>
                  <a:cubicBezTo>
                    <a:pt x="14762" y="16906"/>
                    <a:pt x="14761" y="16908"/>
                    <a:pt x="14761" y="16912"/>
                  </a:cubicBezTo>
                  <a:cubicBezTo>
                    <a:pt x="14744" y="16916"/>
                    <a:pt x="14729" y="16921"/>
                    <a:pt x="14714" y="16926"/>
                  </a:cubicBezTo>
                  <a:cubicBezTo>
                    <a:pt x="14716" y="16918"/>
                    <a:pt x="14719" y="16910"/>
                    <a:pt x="14719" y="16902"/>
                  </a:cubicBezTo>
                  <a:cubicBezTo>
                    <a:pt x="14720" y="16879"/>
                    <a:pt x="14712" y="16854"/>
                    <a:pt x="14696" y="16838"/>
                  </a:cubicBezTo>
                  <a:cubicBezTo>
                    <a:pt x="14680" y="16821"/>
                    <a:pt x="14661" y="16811"/>
                    <a:pt x="14635" y="16810"/>
                  </a:cubicBezTo>
                  <a:cubicBezTo>
                    <a:pt x="14588" y="16810"/>
                    <a:pt x="14551" y="16847"/>
                    <a:pt x="14548" y="16895"/>
                  </a:cubicBezTo>
                  <a:cubicBezTo>
                    <a:pt x="14547" y="16918"/>
                    <a:pt x="14556" y="16942"/>
                    <a:pt x="14572" y="16959"/>
                  </a:cubicBezTo>
                  <a:cubicBezTo>
                    <a:pt x="14583" y="16972"/>
                    <a:pt x="14598" y="16979"/>
                    <a:pt x="14615" y="16982"/>
                  </a:cubicBezTo>
                  <a:cubicBezTo>
                    <a:pt x="14601" y="16995"/>
                    <a:pt x="14589" y="17006"/>
                    <a:pt x="14578" y="17019"/>
                  </a:cubicBezTo>
                  <a:cubicBezTo>
                    <a:pt x="14564" y="17013"/>
                    <a:pt x="14551" y="17003"/>
                    <a:pt x="14541" y="16992"/>
                  </a:cubicBezTo>
                  <a:cubicBezTo>
                    <a:pt x="14516" y="16964"/>
                    <a:pt x="14504" y="16929"/>
                    <a:pt x="14505" y="16891"/>
                  </a:cubicBezTo>
                  <a:cubicBezTo>
                    <a:pt x="14506" y="16876"/>
                    <a:pt x="14520" y="16848"/>
                    <a:pt x="14532" y="16821"/>
                  </a:cubicBezTo>
                  <a:cubicBezTo>
                    <a:pt x="14550" y="16785"/>
                    <a:pt x="14569" y="16745"/>
                    <a:pt x="14578" y="16707"/>
                  </a:cubicBezTo>
                  <a:close/>
                  <a:moveTo>
                    <a:pt x="10914" y="15409"/>
                  </a:moveTo>
                  <a:cubicBezTo>
                    <a:pt x="10923" y="15418"/>
                    <a:pt x="10930" y="15427"/>
                    <a:pt x="10940" y="15434"/>
                  </a:cubicBezTo>
                  <a:cubicBezTo>
                    <a:pt x="10970" y="15453"/>
                    <a:pt x="11004" y="15463"/>
                    <a:pt x="11040" y="15463"/>
                  </a:cubicBezTo>
                  <a:cubicBezTo>
                    <a:pt x="11060" y="15463"/>
                    <a:pt x="11078" y="15460"/>
                    <a:pt x="11097" y="15453"/>
                  </a:cubicBezTo>
                  <a:cubicBezTo>
                    <a:pt x="11113" y="15460"/>
                    <a:pt x="11128" y="15467"/>
                    <a:pt x="11143" y="15476"/>
                  </a:cubicBezTo>
                  <a:cubicBezTo>
                    <a:pt x="11157" y="15485"/>
                    <a:pt x="11169" y="15498"/>
                    <a:pt x="11182" y="15511"/>
                  </a:cubicBezTo>
                  <a:cubicBezTo>
                    <a:pt x="11187" y="15564"/>
                    <a:pt x="11214" y="15614"/>
                    <a:pt x="11261" y="15646"/>
                  </a:cubicBezTo>
                  <a:cubicBezTo>
                    <a:pt x="11272" y="15653"/>
                    <a:pt x="11288" y="15659"/>
                    <a:pt x="11304" y="15663"/>
                  </a:cubicBezTo>
                  <a:lnTo>
                    <a:pt x="11304" y="17034"/>
                  </a:lnTo>
                  <a:cubicBezTo>
                    <a:pt x="11196" y="16986"/>
                    <a:pt x="11082" y="16945"/>
                    <a:pt x="10966" y="16911"/>
                  </a:cubicBezTo>
                  <a:lnTo>
                    <a:pt x="10966" y="16910"/>
                  </a:lnTo>
                  <a:lnTo>
                    <a:pt x="10927" y="16900"/>
                  </a:lnTo>
                  <a:lnTo>
                    <a:pt x="10927" y="16755"/>
                  </a:lnTo>
                  <a:lnTo>
                    <a:pt x="10927" y="16437"/>
                  </a:lnTo>
                  <a:lnTo>
                    <a:pt x="10914" y="16437"/>
                  </a:lnTo>
                  <a:lnTo>
                    <a:pt x="10914" y="15409"/>
                  </a:lnTo>
                  <a:close/>
                  <a:moveTo>
                    <a:pt x="14570" y="16248"/>
                  </a:moveTo>
                  <a:cubicBezTo>
                    <a:pt x="14570" y="16258"/>
                    <a:pt x="14572" y="16265"/>
                    <a:pt x="14570" y="16274"/>
                  </a:cubicBezTo>
                  <a:cubicBezTo>
                    <a:pt x="14568" y="16291"/>
                    <a:pt x="14565" y="16308"/>
                    <a:pt x="14561" y="16324"/>
                  </a:cubicBezTo>
                  <a:cubicBezTo>
                    <a:pt x="14518" y="16355"/>
                    <a:pt x="14486" y="16406"/>
                    <a:pt x="14483" y="16464"/>
                  </a:cubicBezTo>
                  <a:cubicBezTo>
                    <a:pt x="14479" y="16491"/>
                    <a:pt x="14491" y="16522"/>
                    <a:pt x="14504" y="16558"/>
                  </a:cubicBezTo>
                  <a:cubicBezTo>
                    <a:pt x="14519" y="16597"/>
                    <a:pt x="14536" y="16644"/>
                    <a:pt x="14534" y="16680"/>
                  </a:cubicBezTo>
                  <a:cubicBezTo>
                    <a:pt x="14531" y="16717"/>
                    <a:pt x="14509" y="16761"/>
                    <a:pt x="14491" y="16799"/>
                  </a:cubicBezTo>
                  <a:cubicBezTo>
                    <a:pt x="14473" y="16833"/>
                    <a:pt x="14460" y="16864"/>
                    <a:pt x="14458" y="16888"/>
                  </a:cubicBezTo>
                  <a:cubicBezTo>
                    <a:pt x="14456" y="16939"/>
                    <a:pt x="14472" y="16985"/>
                    <a:pt x="14505" y="17022"/>
                  </a:cubicBezTo>
                  <a:cubicBezTo>
                    <a:pt x="14510" y="17027"/>
                    <a:pt x="14516" y="17032"/>
                    <a:pt x="14521" y="17035"/>
                  </a:cubicBezTo>
                  <a:cubicBezTo>
                    <a:pt x="14504" y="17037"/>
                    <a:pt x="14487" y="17038"/>
                    <a:pt x="14469" y="17038"/>
                  </a:cubicBezTo>
                  <a:cubicBezTo>
                    <a:pt x="14434" y="17038"/>
                    <a:pt x="14399" y="17034"/>
                    <a:pt x="14366" y="17025"/>
                  </a:cubicBezTo>
                  <a:cubicBezTo>
                    <a:pt x="14309" y="16954"/>
                    <a:pt x="14219" y="16906"/>
                    <a:pt x="14118" y="16906"/>
                  </a:cubicBezTo>
                  <a:cubicBezTo>
                    <a:pt x="14077" y="16906"/>
                    <a:pt x="14023" y="16928"/>
                    <a:pt x="13962" y="16955"/>
                  </a:cubicBezTo>
                  <a:cubicBezTo>
                    <a:pt x="13897" y="16982"/>
                    <a:pt x="13822" y="17014"/>
                    <a:pt x="13755" y="17018"/>
                  </a:cubicBezTo>
                  <a:cubicBezTo>
                    <a:pt x="14120" y="16883"/>
                    <a:pt x="14415" y="16603"/>
                    <a:pt x="14570" y="16248"/>
                  </a:cubicBezTo>
                  <a:close/>
                  <a:moveTo>
                    <a:pt x="19452" y="14339"/>
                  </a:moveTo>
                  <a:cubicBezTo>
                    <a:pt x="19486" y="14339"/>
                    <a:pt x="19521" y="14343"/>
                    <a:pt x="19554" y="14351"/>
                  </a:cubicBezTo>
                  <a:cubicBezTo>
                    <a:pt x="19611" y="14424"/>
                    <a:pt x="19701" y="14471"/>
                    <a:pt x="19802" y="14471"/>
                  </a:cubicBezTo>
                  <a:cubicBezTo>
                    <a:pt x="19829" y="14471"/>
                    <a:pt x="19860" y="14462"/>
                    <a:pt x="19894" y="14449"/>
                  </a:cubicBezTo>
                  <a:lnTo>
                    <a:pt x="19894" y="14449"/>
                  </a:lnTo>
                  <a:cubicBezTo>
                    <a:pt x="19458" y="14690"/>
                    <a:pt x="19163" y="15156"/>
                    <a:pt x="19163" y="15688"/>
                  </a:cubicBezTo>
                  <a:cubicBezTo>
                    <a:pt x="19163" y="16217"/>
                    <a:pt x="19455" y="16679"/>
                    <a:pt x="19887" y="16922"/>
                  </a:cubicBezTo>
                  <a:cubicBezTo>
                    <a:pt x="19862" y="16929"/>
                    <a:pt x="19838" y="16940"/>
                    <a:pt x="19810" y="16953"/>
                  </a:cubicBezTo>
                  <a:cubicBezTo>
                    <a:pt x="19738" y="16982"/>
                    <a:pt x="19656" y="17018"/>
                    <a:pt x="19585" y="17018"/>
                  </a:cubicBezTo>
                  <a:cubicBezTo>
                    <a:pt x="19582" y="17018"/>
                    <a:pt x="19579" y="17018"/>
                    <a:pt x="19576" y="17018"/>
                  </a:cubicBezTo>
                  <a:cubicBezTo>
                    <a:pt x="19505" y="17018"/>
                    <a:pt x="19427" y="16985"/>
                    <a:pt x="19358" y="16955"/>
                  </a:cubicBezTo>
                  <a:cubicBezTo>
                    <a:pt x="19296" y="16928"/>
                    <a:pt x="19243" y="16906"/>
                    <a:pt x="19202" y="16906"/>
                  </a:cubicBezTo>
                  <a:cubicBezTo>
                    <a:pt x="19101" y="16906"/>
                    <a:pt x="19010" y="16954"/>
                    <a:pt x="18954" y="17026"/>
                  </a:cubicBezTo>
                  <a:cubicBezTo>
                    <a:pt x="18921" y="17034"/>
                    <a:pt x="18886" y="17038"/>
                    <a:pt x="18852" y="17038"/>
                  </a:cubicBezTo>
                  <a:cubicBezTo>
                    <a:pt x="18817" y="17038"/>
                    <a:pt x="18783" y="17034"/>
                    <a:pt x="18750" y="17026"/>
                  </a:cubicBezTo>
                  <a:cubicBezTo>
                    <a:pt x="18694" y="16954"/>
                    <a:pt x="18604" y="16906"/>
                    <a:pt x="18502" y="16906"/>
                  </a:cubicBezTo>
                  <a:cubicBezTo>
                    <a:pt x="18462" y="16906"/>
                    <a:pt x="18409" y="16928"/>
                    <a:pt x="18347" y="16955"/>
                  </a:cubicBezTo>
                  <a:cubicBezTo>
                    <a:pt x="18274" y="16985"/>
                    <a:pt x="18194" y="17021"/>
                    <a:pt x="18121" y="17021"/>
                  </a:cubicBezTo>
                  <a:cubicBezTo>
                    <a:pt x="18051" y="17021"/>
                    <a:pt x="17968" y="16986"/>
                    <a:pt x="17898" y="16955"/>
                  </a:cubicBezTo>
                  <a:cubicBezTo>
                    <a:pt x="17836" y="16928"/>
                    <a:pt x="17783" y="16906"/>
                    <a:pt x="17742" y="16906"/>
                  </a:cubicBezTo>
                  <a:cubicBezTo>
                    <a:pt x="17640" y="16906"/>
                    <a:pt x="17550" y="16954"/>
                    <a:pt x="17494" y="17026"/>
                  </a:cubicBezTo>
                  <a:cubicBezTo>
                    <a:pt x="17461" y="17034"/>
                    <a:pt x="17427" y="17038"/>
                    <a:pt x="17392" y="17038"/>
                  </a:cubicBezTo>
                  <a:cubicBezTo>
                    <a:pt x="17358" y="17038"/>
                    <a:pt x="17323" y="17034"/>
                    <a:pt x="17289" y="17026"/>
                  </a:cubicBezTo>
                  <a:cubicBezTo>
                    <a:pt x="17233" y="16954"/>
                    <a:pt x="17144" y="16906"/>
                    <a:pt x="17041" y="16906"/>
                  </a:cubicBezTo>
                  <a:cubicBezTo>
                    <a:pt x="17001" y="16906"/>
                    <a:pt x="16946" y="16928"/>
                    <a:pt x="16886" y="16955"/>
                  </a:cubicBezTo>
                  <a:cubicBezTo>
                    <a:pt x="16814" y="16985"/>
                    <a:pt x="16732" y="17021"/>
                    <a:pt x="16661" y="17021"/>
                  </a:cubicBezTo>
                  <a:cubicBezTo>
                    <a:pt x="16590" y="17021"/>
                    <a:pt x="16508" y="16986"/>
                    <a:pt x="16437" y="16955"/>
                  </a:cubicBezTo>
                  <a:cubicBezTo>
                    <a:pt x="16375" y="16928"/>
                    <a:pt x="16322" y="16906"/>
                    <a:pt x="16281" y="16906"/>
                  </a:cubicBezTo>
                  <a:cubicBezTo>
                    <a:pt x="16180" y="16906"/>
                    <a:pt x="16089" y="16954"/>
                    <a:pt x="16033" y="17026"/>
                  </a:cubicBezTo>
                  <a:cubicBezTo>
                    <a:pt x="15999" y="17034"/>
                    <a:pt x="15965" y="17038"/>
                    <a:pt x="15930" y="17038"/>
                  </a:cubicBezTo>
                  <a:cubicBezTo>
                    <a:pt x="15896" y="17038"/>
                    <a:pt x="15862" y="17034"/>
                    <a:pt x="15829" y="17026"/>
                  </a:cubicBezTo>
                  <a:cubicBezTo>
                    <a:pt x="15773" y="16954"/>
                    <a:pt x="15683" y="16906"/>
                    <a:pt x="15581" y="16906"/>
                  </a:cubicBezTo>
                  <a:cubicBezTo>
                    <a:pt x="15541" y="16906"/>
                    <a:pt x="15486" y="16928"/>
                    <a:pt x="15426" y="16955"/>
                  </a:cubicBezTo>
                  <a:cubicBezTo>
                    <a:pt x="15353" y="16985"/>
                    <a:pt x="15272" y="17021"/>
                    <a:pt x="15200" y="17021"/>
                  </a:cubicBezTo>
                  <a:cubicBezTo>
                    <a:pt x="15129" y="17021"/>
                    <a:pt x="15047" y="16986"/>
                    <a:pt x="14974" y="16955"/>
                  </a:cubicBezTo>
                  <a:cubicBezTo>
                    <a:pt x="14966" y="16950"/>
                    <a:pt x="14957" y="16947"/>
                    <a:pt x="14948" y="16944"/>
                  </a:cubicBezTo>
                  <a:cubicBezTo>
                    <a:pt x="14898" y="16923"/>
                    <a:pt x="14855" y="16906"/>
                    <a:pt x="14819" y="16906"/>
                  </a:cubicBezTo>
                  <a:cubicBezTo>
                    <a:pt x="14815" y="16906"/>
                    <a:pt x="14813" y="16907"/>
                    <a:pt x="14810" y="16907"/>
                  </a:cubicBezTo>
                  <a:lnTo>
                    <a:pt x="14810" y="16905"/>
                  </a:lnTo>
                  <a:cubicBezTo>
                    <a:pt x="14811" y="16880"/>
                    <a:pt x="14799" y="16849"/>
                    <a:pt x="14787" y="16815"/>
                  </a:cubicBezTo>
                  <a:cubicBezTo>
                    <a:pt x="14772" y="16775"/>
                    <a:pt x="14755" y="16729"/>
                    <a:pt x="14756" y="16692"/>
                  </a:cubicBezTo>
                  <a:cubicBezTo>
                    <a:pt x="14757" y="16655"/>
                    <a:pt x="14779" y="16612"/>
                    <a:pt x="14799" y="16574"/>
                  </a:cubicBezTo>
                  <a:cubicBezTo>
                    <a:pt x="14816" y="16541"/>
                    <a:pt x="14831" y="16512"/>
                    <a:pt x="14832" y="16486"/>
                  </a:cubicBezTo>
                  <a:cubicBezTo>
                    <a:pt x="14835" y="16428"/>
                    <a:pt x="14811" y="16376"/>
                    <a:pt x="14772" y="16341"/>
                  </a:cubicBezTo>
                  <a:cubicBezTo>
                    <a:pt x="14769" y="16323"/>
                    <a:pt x="14768" y="16306"/>
                    <a:pt x="14769" y="16289"/>
                  </a:cubicBezTo>
                  <a:cubicBezTo>
                    <a:pt x="14771" y="16272"/>
                    <a:pt x="14774" y="16254"/>
                    <a:pt x="14778" y="16239"/>
                  </a:cubicBezTo>
                  <a:cubicBezTo>
                    <a:pt x="14821" y="16209"/>
                    <a:pt x="14853" y="16158"/>
                    <a:pt x="14857" y="16100"/>
                  </a:cubicBezTo>
                  <a:cubicBezTo>
                    <a:pt x="14858" y="16075"/>
                    <a:pt x="14848" y="16046"/>
                    <a:pt x="14836" y="16009"/>
                  </a:cubicBezTo>
                  <a:cubicBezTo>
                    <a:pt x="14821" y="15969"/>
                    <a:pt x="14806" y="15922"/>
                    <a:pt x="14809" y="15885"/>
                  </a:cubicBezTo>
                  <a:cubicBezTo>
                    <a:pt x="14811" y="15848"/>
                    <a:pt x="14835" y="15806"/>
                    <a:pt x="14855" y="15768"/>
                  </a:cubicBezTo>
                  <a:cubicBezTo>
                    <a:pt x="14873" y="15736"/>
                    <a:pt x="14888" y="15706"/>
                    <a:pt x="14890" y="15682"/>
                  </a:cubicBezTo>
                  <a:cubicBezTo>
                    <a:pt x="14895" y="15624"/>
                    <a:pt x="14872" y="15571"/>
                    <a:pt x="14834" y="15534"/>
                  </a:cubicBezTo>
                  <a:cubicBezTo>
                    <a:pt x="14831" y="15516"/>
                    <a:pt x="14830" y="15499"/>
                    <a:pt x="14832" y="15482"/>
                  </a:cubicBezTo>
                  <a:cubicBezTo>
                    <a:pt x="14834" y="15463"/>
                    <a:pt x="14840" y="15448"/>
                    <a:pt x="14846" y="15432"/>
                  </a:cubicBezTo>
                  <a:cubicBezTo>
                    <a:pt x="14889" y="15403"/>
                    <a:pt x="14921" y="15355"/>
                    <a:pt x="14926" y="15297"/>
                  </a:cubicBezTo>
                  <a:cubicBezTo>
                    <a:pt x="14929" y="15272"/>
                    <a:pt x="14918" y="15241"/>
                    <a:pt x="14906" y="15205"/>
                  </a:cubicBezTo>
                  <a:cubicBezTo>
                    <a:pt x="14893" y="15165"/>
                    <a:pt x="14878" y="15119"/>
                    <a:pt x="14883" y="15082"/>
                  </a:cubicBezTo>
                  <a:cubicBezTo>
                    <a:pt x="14887" y="15045"/>
                    <a:pt x="14910" y="15003"/>
                    <a:pt x="14931" y="14966"/>
                  </a:cubicBezTo>
                  <a:cubicBezTo>
                    <a:pt x="14937" y="14954"/>
                    <a:pt x="14943" y="14944"/>
                    <a:pt x="14948" y="14933"/>
                  </a:cubicBezTo>
                  <a:cubicBezTo>
                    <a:pt x="14957" y="14914"/>
                    <a:pt x="14967" y="14896"/>
                    <a:pt x="14968" y="14880"/>
                  </a:cubicBezTo>
                  <a:cubicBezTo>
                    <a:pt x="14972" y="14841"/>
                    <a:pt x="14964" y="14806"/>
                    <a:pt x="14948" y="14775"/>
                  </a:cubicBezTo>
                  <a:cubicBezTo>
                    <a:pt x="14941" y="14759"/>
                    <a:pt x="14929" y="14744"/>
                    <a:pt x="14915" y="14731"/>
                  </a:cubicBezTo>
                  <a:cubicBezTo>
                    <a:pt x="14914" y="14714"/>
                    <a:pt x="14913" y="14697"/>
                    <a:pt x="14915" y="14680"/>
                  </a:cubicBezTo>
                  <a:cubicBezTo>
                    <a:pt x="14918" y="14662"/>
                    <a:pt x="14922" y="14646"/>
                    <a:pt x="14927" y="14630"/>
                  </a:cubicBezTo>
                  <a:cubicBezTo>
                    <a:pt x="14935" y="14627"/>
                    <a:pt x="14942" y="14622"/>
                    <a:pt x="14948" y="14615"/>
                  </a:cubicBezTo>
                  <a:cubicBezTo>
                    <a:pt x="14983" y="14586"/>
                    <a:pt x="15008" y="14545"/>
                    <a:pt x="15014" y="14496"/>
                  </a:cubicBezTo>
                  <a:cubicBezTo>
                    <a:pt x="15017" y="14471"/>
                    <a:pt x="15009" y="14441"/>
                    <a:pt x="14999" y="14404"/>
                  </a:cubicBezTo>
                  <a:cubicBezTo>
                    <a:pt x="14993" y="14386"/>
                    <a:pt x="14988" y="14367"/>
                    <a:pt x="14984" y="14348"/>
                  </a:cubicBezTo>
                  <a:cubicBezTo>
                    <a:pt x="15012" y="14343"/>
                    <a:pt x="15040" y="14341"/>
                    <a:pt x="15068" y="14341"/>
                  </a:cubicBezTo>
                  <a:cubicBezTo>
                    <a:pt x="15102" y="14341"/>
                    <a:pt x="15136" y="14344"/>
                    <a:pt x="15168" y="14351"/>
                  </a:cubicBezTo>
                  <a:cubicBezTo>
                    <a:pt x="15178" y="14364"/>
                    <a:pt x="15188" y="14376"/>
                    <a:pt x="15199" y="14387"/>
                  </a:cubicBezTo>
                  <a:cubicBezTo>
                    <a:pt x="15257" y="14443"/>
                    <a:pt x="15335" y="14471"/>
                    <a:pt x="15416" y="14471"/>
                  </a:cubicBezTo>
                  <a:cubicBezTo>
                    <a:pt x="15457" y="14471"/>
                    <a:pt x="15511" y="14449"/>
                    <a:pt x="15572" y="14423"/>
                  </a:cubicBezTo>
                  <a:cubicBezTo>
                    <a:pt x="15644" y="14392"/>
                    <a:pt x="15726" y="14356"/>
                    <a:pt x="15797" y="14356"/>
                  </a:cubicBezTo>
                  <a:cubicBezTo>
                    <a:pt x="15869" y="14356"/>
                    <a:pt x="15950" y="14391"/>
                    <a:pt x="16023" y="14423"/>
                  </a:cubicBezTo>
                  <a:cubicBezTo>
                    <a:pt x="16085" y="14449"/>
                    <a:pt x="16138" y="14471"/>
                    <a:pt x="16179" y="14471"/>
                  </a:cubicBezTo>
                  <a:cubicBezTo>
                    <a:pt x="16280" y="14471"/>
                    <a:pt x="16371" y="14424"/>
                    <a:pt x="16426" y="14351"/>
                  </a:cubicBezTo>
                  <a:cubicBezTo>
                    <a:pt x="16459" y="14343"/>
                    <a:pt x="16493" y="14339"/>
                    <a:pt x="16528" y="14339"/>
                  </a:cubicBezTo>
                  <a:cubicBezTo>
                    <a:pt x="16562" y="14339"/>
                    <a:pt x="16597" y="14343"/>
                    <a:pt x="16630" y="14351"/>
                  </a:cubicBezTo>
                  <a:cubicBezTo>
                    <a:pt x="16687" y="14424"/>
                    <a:pt x="16777" y="14471"/>
                    <a:pt x="16878" y="14471"/>
                  </a:cubicBezTo>
                  <a:cubicBezTo>
                    <a:pt x="16919" y="14471"/>
                    <a:pt x="16973" y="14449"/>
                    <a:pt x="17034" y="14423"/>
                  </a:cubicBezTo>
                  <a:cubicBezTo>
                    <a:pt x="17107" y="14392"/>
                    <a:pt x="17188" y="14356"/>
                    <a:pt x="17260" y="14356"/>
                  </a:cubicBezTo>
                  <a:cubicBezTo>
                    <a:pt x="17330" y="14356"/>
                    <a:pt x="17413" y="14391"/>
                    <a:pt x="17484" y="14423"/>
                  </a:cubicBezTo>
                  <a:cubicBezTo>
                    <a:pt x="17546" y="14449"/>
                    <a:pt x="17599" y="14471"/>
                    <a:pt x="17640" y="14471"/>
                  </a:cubicBezTo>
                  <a:cubicBezTo>
                    <a:pt x="17742" y="14471"/>
                    <a:pt x="17832" y="14424"/>
                    <a:pt x="17888" y="14351"/>
                  </a:cubicBezTo>
                  <a:cubicBezTo>
                    <a:pt x="17921" y="14343"/>
                    <a:pt x="17955" y="14339"/>
                    <a:pt x="17990" y="14339"/>
                  </a:cubicBezTo>
                  <a:cubicBezTo>
                    <a:pt x="18024" y="14339"/>
                    <a:pt x="18059" y="14343"/>
                    <a:pt x="18093" y="14351"/>
                  </a:cubicBezTo>
                  <a:cubicBezTo>
                    <a:pt x="18149" y="14424"/>
                    <a:pt x="18238" y="14471"/>
                    <a:pt x="18341" y="14471"/>
                  </a:cubicBezTo>
                  <a:cubicBezTo>
                    <a:pt x="18381" y="14471"/>
                    <a:pt x="18435" y="14449"/>
                    <a:pt x="18496" y="14423"/>
                  </a:cubicBezTo>
                  <a:cubicBezTo>
                    <a:pt x="18568" y="14392"/>
                    <a:pt x="18650" y="14356"/>
                    <a:pt x="18721" y="14356"/>
                  </a:cubicBezTo>
                  <a:cubicBezTo>
                    <a:pt x="18792" y="14356"/>
                    <a:pt x="18874" y="14391"/>
                    <a:pt x="18947" y="14423"/>
                  </a:cubicBezTo>
                  <a:cubicBezTo>
                    <a:pt x="19008" y="14449"/>
                    <a:pt x="19061" y="14471"/>
                    <a:pt x="19102" y="14471"/>
                  </a:cubicBezTo>
                  <a:cubicBezTo>
                    <a:pt x="19203" y="14471"/>
                    <a:pt x="19295" y="14424"/>
                    <a:pt x="19350" y="14351"/>
                  </a:cubicBezTo>
                  <a:cubicBezTo>
                    <a:pt x="19383" y="14343"/>
                    <a:pt x="19417" y="14339"/>
                    <a:pt x="19452" y="14339"/>
                  </a:cubicBezTo>
                  <a:close/>
                  <a:moveTo>
                    <a:pt x="13266" y="14319"/>
                  </a:moveTo>
                  <a:cubicBezTo>
                    <a:pt x="14022" y="14319"/>
                    <a:pt x="14637" y="14935"/>
                    <a:pt x="14637" y="15690"/>
                  </a:cubicBezTo>
                  <a:cubicBezTo>
                    <a:pt x="14637" y="16446"/>
                    <a:pt x="14023" y="17061"/>
                    <a:pt x="13266" y="17061"/>
                  </a:cubicBezTo>
                  <a:cubicBezTo>
                    <a:pt x="12511" y="17061"/>
                    <a:pt x="11895" y="16446"/>
                    <a:pt x="11895" y="15690"/>
                  </a:cubicBezTo>
                  <a:cubicBezTo>
                    <a:pt x="11895" y="14935"/>
                    <a:pt x="12510" y="14319"/>
                    <a:pt x="13266" y="14319"/>
                  </a:cubicBezTo>
                  <a:close/>
                  <a:moveTo>
                    <a:pt x="20576" y="14319"/>
                  </a:moveTo>
                  <a:cubicBezTo>
                    <a:pt x="21331" y="14319"/>
                    <a:pt x="21947" y="14935"/>
                    <a:pt x="21947" y="15690"/>
                  </a:cubicBezTo>
                  <a:cubicBezTo>
                    <a:pt x="21947" y="16446"/>
                    <a:pt x="21332" y="17061"/>
                    <a:pt x="20576" y="17061"/>
                  </a:cubicBezTo>
                  <a:cubicBezTo>
                    <a:pt x="19820" y="17061"/>
                    <a:pt x="19205" y="16446"/>
                    <a:pt x="19205" y="15690"/>
                  </a:cubicBezTo>
                  <a:cubicBezTo>
                    <a:pt x="19205" y="14935"/>
                    <a:pt x="19819" y="14319"/>
                    <a:pt x="20576" y="14319"/>
                  </a:cubicBezTo>
                  <a:close/>
                  <a:moveTo>
                    <a:pt x="21571" y="16697"/>
                  </a:moveTo>
                  <a:cubicBezTo>
                    <a:pt x="21608" y="16743"/>
                    <a:pt x="21623" y="16800"/>
                    <a:pt x="21616" y="16860"/>
                  </a:cubicBezTo>
                  <a:cubicBezTo>
                    <a:pt x="21605" y="16931"/>
                    <a:pt x="21560" y="17001"/>
                    <a:pt x="21495" y="17047"/>
                  </a:cubicBezTo>
                  <a:cubicBezTo>
                    <a:pt x="21459" y="17072"/>
                    <a:pt x="21385" y="17086"/>
                    <a:pt x="21310" y="17097"/>
                  </a:cubicBezTo>
                  <a:lnTo>
                    <a:pt x="21274" y="17102"/>
                  </a:lnTo>
                  <a:cubicBezTo>
                    <a:pt x="21213" y="17112"/>
                    <a:pt x="21150" y="17121"/>
                    <a:pt x="21095" y="17140"/>
                  </a:cubicBezTo>
                  <a:lnTo>
                    <a:pt x="21044" y="17024"/>
                  </a:lnTo>
                  <a:cubicBezTo>
                    <a:pt x="21115" y="17000"/>
                    <a:pt x="21184" y="16970"/>
                    <a:pt x="21248" y="16937"/>
                  </a:cubicBezTo>
                  <a:cubicBezTo>
                    <a:pt x="21271" y="16964"/>
                    <a:pt x="21306" y="16981"/>
                    <a:pt x="21345" y="16981"/>
                  </a:cubicBezTo>
                  <a:cubicBezTo>
                    <a:pt x="21376" y="16981"/>
                    <a:pt x="21405" y="16972"/>
                    <a:pt x="21429" y="16955"/>
                  </a:cubicBezTo>
                  <a:cubicBezTo>
                    <a:pt x="21464" y="16931"/>
                    <a:pt x="21486" y="16896"/>
                    <a:pt x="21492" y="16856"/>
                  </a:cubicBezTo>
                  <a:cubicBezTo>
                    <a:pt x="21496" y="16829"/>
                    <a:pt x="21491" y="16803"/>
                    <a:pt x="21480" y="16781"/>
                  </a:cubicBezTo>
                  <a:cubicBezTo>
                    <a:pt x="21512" y="16754"/>
                    <a:pt x="21542" y="16727"/>
                    <a:pt x="21571" y="16697"/>
                  </a:cubicBezTo>
                  <a:close/>
                  <a:moveTo>
                    <a:pt x="12361" y="16781"/>
                  </a:moveTo>
                  <a:cubicBezTo>
                    <a:pt x="12422" y="16832"/>
                    <a:pt x="12490" y="16879"/>
                    <a:pt x="12561" y="16919"/>
                  </a:cubicBezTo>
                  <a:cubicBezTo>
                    <a:pt x="12561" y="16929"/>
                    <a:pt x="12561" y="16943"/>
                    <a:pt x="12564" y="16956"/>
                  </a:cubicBezTo>
                  <a:cubicBezTo>
                    <a:pt x="12573" y="16995"/>
                    <a:pt x="12598" y="17028"/>
                    <a:pt x="12634" y="17048"/>
                  </a:cubicBezTo>
                  <a:cubicBezTo>
                    <a:pt x="12657" y="17061"/>
                    <a:pt x="12684" y="17069"/>
                    <a:pt x="12708" y="17069"/>
                  </a:cubicBezTo>
                  <a:cubicBezTo>
                    <a:pt x="12747" y="17069"/>
                    <a:pt x="12780" y="17054"/>
                    <a:pt x="12804" y="17028"/>
                  </a:cubicBezTo>
                  <a:cubicBezTo>
                    <a:pt x="12843" y="17043"/>
                    <a:pt x="12885" y="17055"/>
                    <a:pt x="12926" y="17064"/>
                  </a:cubicBezTo>
                  <a:cubicBezTo>
                    <a:pt x="12891" y="17138"/>
                    <a:pt x="12814" y="17186"/>
                    <a:pt x="12723" y="17186"/>
                  </a:cubicBezTo>
                  <a:cubicBezTo>
                    <a:pt x="12674" y="17186"/>
                    <a:pt x="12625" y="17172"/>
                    <a:pt x="12578" y="17146"/>
                  </a:cubicBezTo>
                  <a:cubicBezTo>
                    <a:pt x="12536" y="17122"/>
                    <a:pt x="12491" y="17056"/>
                    <a:pt x="12442" y="16986"/>
                  </a:cubicBezTo>
                  <a:cubicBezTo>
                    <a:pt x="12404" y="16929"/>
                    <a:pt x="12363" y="16870"/>
                    <a:pt x="12320" y="16826"/>
                  </a:cubicBezTo>
                  <a:lnTo>
                    <a:pt x="12361" y="16781"/>
                  </a:lnTo>
                  <a:close/>
                  <a:moveTo>
                    <a:pt x="20679" y="17102"/>
                  </a:moveTo>
                  <a:cubicBezTo>
                    <a:pt x="20692" y="17106"/>
                    <a:pt x="20705" y="17118"/>
                    <a:pt x="20709" y="17134"/>
                  </a:cubicBezTo>
                  <a:cubicBezTo>
                    <a:pt x="20711" y="17144"/>
                    <a:pt x="20710" y="17156"/>
                    <a:pt x="20704" y="17167"/>
                  </a:cubicBezTo>
                  <a:cubicBezTo>
                    <a:pt x="20698" y="17179"/>
                    <a:pt x="20684" y="17188"/>
                    <a:pt x="20669" y="17191"/>
                  </a:cubicBezTo>
                  <a:cubicBezTo>
                    <a:pt x="20666" y="17192"/>
                    <a:pt x="20662" y="17192"/>
                    <a:pt x="20657" y="17192"/>
                  </a:cubicBezTo>
                  <a:cubicBezTo>
                    <a:pt x="20634" y="17192"/>
                    <a:pt x="20615" y="17177"/>
                    <a:pt x="20611" y="17156"/>
                  </a:cubicBezTo>
                  <a:cubicBezTo>
                    <a:pt x="20608" y="17134"/>
                    <a:pt x="20621" y="17113"/>
                    <a:pt x="20643" y="17103"/>
                  </a:cubicBezTo>
                  <a:cubicBezTo>
                    <a:pt x="20655" y="17103"/>
                    <a:pt x="20667" y="17102"/>
                    <a:pt x="20679" y="17102"/>
                  </a:cubicBezTo>
                  <a:close/>
                  <a:moveTo>
                    <a:pt x="13358" y="17119"/>
                  </a:moveTo>
                  <a:cubicBezTo>
                    <a:pt x="13360" y="17119"/>
                    <a:pt x="13364" y="17119"/>
                    <a:pt x="13366" y="17121"/>
                  </a:cubicBezTo>
                  <a:cubicBezTo>
                    <a:pt x="13392" y="17124"/>
                    <a:pt x="13411" y="17150"/>
                    <a:pt x="13407" y="17175"/>
                  </a:cubicBezTo>
                  <a:cubicBezTo>
                    <a:pt x="13405" y="17197"/>
                    <a:pt x="13386" y="17213"/>
                    <a:pt x="13360" y="17213"/>
                  </a:cubicBezTo>
                  <a:cubicBezTo>
                    <a:pt x="13357" y="17213"/>
                    <a:pt x="13353" y="17213"/>
                    <a:pt x="13349" y="17212"/>
                  </a:cubicBezTo>
                  <a:cubicBezTo>
                    <a:pt x="13334" y="17209"/>
                    <a:pt x="13322" y="17201"/>
                    <a:pt x="13316" y="17190"/>
                  </a:cubicBezTo>
                  <a:cubicBezTo>
                    <a:pt x="13308" y="17179"/>
                    <a:pt x="13306" y="17169"/>
                    <a:pt x="13308" y="17156"/>
                  </a:cubicBezTo>
                  <a:cubicBezTo>
                    <a:pt x="13313" y="17134"/>
                    <a:pt x="13333" y="17119"/>
                    <a:pt x="13358" y="17119"/>
                  </a:cubicBezTo>
                  <a:close/>
                  <a:moveTo>
                    <a:pt x="12974" y="17076"/>
                  </a:moveTo>
                  <a:cubicBezTo>
                    <a:pt x="13001" y="17082"/>
                    <a:pt x="13031" y="17085"/>
                    <a:pt x="13059" y="17091"/>
                  </a:cubicBezTo>
                  <a:cubicBezTo>
                    <a:pt x="13044" y="17130"/>
                    <a:pt x="13043" y="17174"/>
                    <a:pt x="13051" y="17216"/>
                  </a:cubicBezTo>
                  <a:cubicBezTo>
                    <a:pt x="13029" y="17206"/>
                    <a:pt x="13007" y="17193"/>
                    <a:pt x="12981" y="17185"/>
                  </a:cubicBezTo>
                  <a:cubicBezTo>
                    <a:pt x="12958" y="17176"/>
                    <a:pt x="12934" y="17170"/>
                    <a:pt x="12912" y="17163"/>
                  </a:cubicBezTo>
                  <a:cubicBezTo>
                    <a:pt x="12938" y="17139"/>
                    <a:pt x="12959" y="17111"/>
                    <a:pt x="12974" y="17076"/>
                  </a:cubicBezTo>
                  <a:close/>
                  <a:moveTo>
                    <a:pt x="20242" y="17079"/>
                  </a:moveTo>
                  <a:lnTo>
                    <a:pt x="20242" y="17079"/>
                  </a:lnTo>
                  <a:cubicBezTo>
                    <a:pt x="20257" y="17081"/>
                    <a:pt x="20273" y="17082"/>
                    <a:pt x="20289" y="17082"/>
                  </a:cubicBezTo>
                  <a:cubicBezTo>
                    <a:pt x="20294" y="17082"/>
                    <a:pt x="20300" y="17081"/>
                    <a:pt x="20306" y="17081"/>
                  </a:cubicBezTo>
                  <a:lnTo>
                    <a:pt x="20310" y="17081"/>
                  </a:lnTo>
                  <a:cubicBezTo>
                    <a:pt x="20329" y="17085"/>
                    <a:pt x="20347" y="17086"/>
                    <a:pt x="20366" y="17090"/>
                  </a:cubicBezTo>
                  <a:cubicBezTo>
                    <a:pt x="20358" y="17122"/>
                    <a:pt x="20353" y="17156"/>
                    <a:pt x="20356" y="17191"/>
                  </a:cubicBezTo>
                  <a:cubicBezTo>
                    <a:pt x="20358" y="17233"/>
                    <a:pt x="20373" y="17272"/>
                    <a:pt x="20394" y="17307"/>
                  </a:cubicBezTo>
                  <a:cubicBezTo>
                    <a:pt x="20384" y="17306"/>
                    <a:pt x="20374" y="17306"/>
                    <a:pt x="20364" y="17306"/>
                  </a:cubicBezTo>
                  <a:cubicBezTo>
                    <a:pt x="20350" y="17306"/>
                    <a:pt x="20335" y="17307"/>
                    <a:pt x="20320" y="17308"/>
                  </a:cubicBezTo>
                  <a:cubicBezTo>
                    <a:pt x="20294" y="17309"/>
                    <a:pt x="20270" y="17313"/>
                    <a:pt x="20246" y="17316"/>
                  </a:cubicBezTo>
                  <a:cubicBezTo>
                    <a:pt x="20263" y="17279"/>
                    <a:pt x="20273" y="17238"/>
                    <a:pt x="20271" y="17196"/>
                  </a:cubicBezTo>
                  <a:cubicBezTo>
                    <a:pt x="20270" y="17155"/>
                    <a:pt x="20260" y="17116"/>
                    <a:pt x="20242" y="17079"/>
                  </a:cubicBezTo>
                  <a:close/>
                  <a:moveTo>
                    <a:pt x="14399" y="17080"/>
                  </a:moveTo>
                  <a:lnTo>
                    <a:pt x="14399" y="17080"/>
                  </a:lnTo>
                  <a:cubicBezTo>
                    <a:pt x="14422" y="17083"/>
                    <a:pt x="14445" y="17085"/>
                    <a:pt x="14468" y="17085"/>
                  </a:cubicBezTo>
                  <a:cubicBezTo>
                    <a:pt x="14491" y="17085"/>
                    <a:pt x="14514" y="17083"/>
                    <a:pt x="14537" y="17080"/>
                  </a:cubicBezTo>
                  <a:lnTo>
                    <a:pt x="14537" y="17080"/>
                  </a:lnTo>
                  <a:cubicBezTo>
                    <a:pt x="14520" y="17116"/>
                    <a:pt x="14510" y="17156"/>
                    <a:pt x="14510" y="17198"/>
                  </a:cubicBezTo>
                  <a:cubicBezTo>
                    <a:pt x="14509" y="17240"/>
                    <a:pt x="14519" y="17280"/>
                    <a:pt x="14536" y="17317"/>
                  </a:cubicBezTo>
                  <a:cubicBezTo>
                    <a:pt x="14514" y="17314"/>
                    <a:pt x="14489" y="17312"/>
                    <a:pt x="14467" y="17312"/>
                  </a:cubicBezTo>
                  <a:cubicBezTo>
                    <a:pt x="14444" y="17312"/>
                    <a:pt x="14421" y="17314"/>
                    <a:pt x="14399" y="17317"/>
                  </a:cubicBezTo>
                  <a:cubicBezTo>
                    <a:pt x="14415" y="17282"/>
                    <a:pt x="14425" y="17240"/>
                    <a:pt x="14425" y="17198"/>
                  </a:cubicBezTo>
                  <a:cubicBezTo>
                    <a:pt x="14425" y="17156"/>
                    <a:pt x="14414" y="17117"/>
                    <a:pt x="14399" y="17080"/>
                  </a:cubicBezTo>
                  <a:close/>
                  <a:moveTo>
                    <a:pt x="16000" y="17080"/>
                  </a:moveTo>
                  <a:cubicBezTo>
                    <a:pt x="15984" y="17116"/>
                    <a:pt x="15974" y="17156"/>
                    <a:pt x="15974" y="17198"/>
                  </a:cubicBezTo>
                  <a:cubicBezTo>
                    <a:pt x="15974" y="17240"/>
                    <a:pt x="15985" y="17280"/>
                    <a:pt x="16000" y="17317"/>
                  </a:cubicBezTo>
                  <a:cubicBezTo>
                    <a:pt x="15975" y="17313"/>
                    <a:pt x="15951" y="17312"/>
                    <a:pt x="15929" y="17312"/>
                  </a:cubicBezTo>
                  <a:cubicBezTo>
                    <a:pt x="15906" y="17312"/>
                    <a:pt x="15883" y="17314"/>
                    <a:pt x="15860" y="17317"/>
                  </a:cubicBezTo>
                  <a:cubicBezTo>
                    <a:pt x="15877" y="17282"/>
                    <a:pt x="15887" y="17240"/>
                    <a:pt x="15889" y="17198"/>
                  </a:cubicBezTo>
                  <a:cubicBezTo>
                    <a:pt x="15889" y="17156"/>
                    <a:pt x="15878" y="17117"/>
                    <a:pt x="15862" y="17080"/>
                  </a:cubicBezTo>
                  <a:lnTo>
                    <a:pt x="15862" y="17080"/>
                  </a:lnTo>
                  <a:cubicBezTo>
                    <a:pt x="15884" y="17083"/>
                    <a:pt x="15907" y="17085"/>
                    <a:pt x="15931" y="17085"/>
                  </a:cubicBezTo>
                  <a:cubicBezTo>
                    <a:pt x="15954" y="17085"/>
                    <a:pt x="15977" y="17083"/>
                    <a:pt x="16000" y="17080"/>
                  </a:cubicBezTo>
                  <a:close/>
                  <a:moveTo>
                    <a:pt x="17321" y="17080"/>
                  </a:moveTo>
                  <a:cubicBezTo>
                    <a:pt x="17344" y="17083"/>
                    <a:pt x="17367" y="17085"/>
                    <a:pt x="17390" y="17085"/>
                  </a:cubicBezTo>
                  <a:cubicBezTo>
                    <a:pt x="17413" y="17085"/>
                    <a:pt x="17436" y="17083"/>
                    <a:pt x="17459" y="17080"/>
                  </a:cubicBezTo>
                  <a:lnTo>
                    <a:pt x="17459" y="17080"/>
                  </a:lnTo>
                  <a:cubicBezTo>
                    <a:pt x="17442" y="17116"/>
                    <a:pt x="17433" y="17156"/>
                    <a:pt x="17433" y="17198"/>
                  </a:cubicBezTo>
                  <a:cubicBezTo>
                    <a:pt x="17433" y="17240"/>
                    <a:pt x="17443" y="17280"/>
                    <a:pt x="17459" y="17317"/>
                  </a:cubicBezTo>
                  <a:cubicBezTo>
                    <a:pt x="17436" y="17313"/>
                    <a:pt x="17414" y="17312"/>
                    <a:pt x="17389" y="17312"/>
                  </a:cubicBezTo>
                  <a:cubicBezTo>
                    <a:pt x="17366" y="17312"/>
                    <a:pt x="17344" y="17314"/>
                    <a:pt x="17321" y="17317"/>
                  </a:cubicBezTo>
                  <a:cubicBezTo>
                    <a:pt x="17338" y="17282"/>
                    <a:pt x="17347" y="17240"/>
                    <a:pt x="17347" y="17198"/>
                  </a:cubicBezTo>
                  <a:cubicBezTo>
                    <a:pt x="17347" y="17156"/>
                    <a:pt x="17337" y="17117"/>
                    <a:pt x="17321" y="17080"/>
                  </a:cubicBezTo>
                  <a:close/>
                  <a:moveTo>
                    <a:pt x="18922" y="17080"/>
                  </a:moveTo>
                  <a:lnTo>
                    <a:pt x="18922" y="17080"/>
                  </a:lnTo>
                  <a:cubicBezTo>
                    <a:pt x="18905" y="17116"/>
                    <a:pt x="18895" y="17156"/>
                    <a:pt x="18895" y="17198"/>
                  </a:cubicBezTo>
                  <a:cubicBezTo>
                    <a:pt x="18895" y="17240"/>
                    <a:pt x="18906" y="17280"/>
                    <a:pt x="18922" y="17317"/>
                  </a:cubicBezTo>
                  <a:cubicBezTo>
                    <a:pt x="18898" y="17314"/>
                    <a:pt x="18875" y="17313"/>
                    <a:pt x="18852" y="17313"/>
                  </a:cubicBezTo>
                  <a:cubicBezTo>
                    <a:pt x="18829" y="17313"/>
                    <a:pt x="18806" y="17314"/>
                    <a:pt x="18783" y="17317"/>
                  </a:cubicBezTo>
                  <a:cubicBezTo>
                    <a:pt x="18800" y="17280"/>
                    <a:pt x="18810" y="17240"/>
                    <a:pt x="18810" y="17198"/>
                  </a:cubicBezTo>
                  <a:cubicBezTo>
                    <a:pt x="18810" y="17156"/>
                    <a:pt x="18799" y="17117"/>
                    <a:pt x="18783" y="17080"/>
                  </a:cubicBezTo>
                  <a:lnTo>
                    <a:pt x="18783" y="17080"/>
                  </a:lnTo>
                  <a:cubicBezTo>
                    <a:pt x="18806" y="17083"/>
                    <a:pt x="18829" y="17085"/>
                    <a:pt x="18852" y="17085"/>
                  </a:cubicBezTo>
                  <a:cubicBezTo>
                    <a:pt x="18875" y="17085"/>
                    <a:pt x="18898" y="17083"/>
                    <a:pt x="18922" y="17080"/>
                  </a:cubicBezTo>
                  <a:close/>
                  <a:moveTo>
                    <a:pt x="1196" y="17066"/>
                  </a:moveTo>
                  <a:lnTo>
                    <a:pt x="1196" y="17382"/>
                  </a:lnTo>
                  <a:lnTo>
                    <a:pt x="1017" y="17382"/>
                  </a:lnTo>
                  <a:lnTo>
                    <a:pt x="1017" y="17066"/>
                  </a:lnTo>
                  <a:close/>
                  <a:moveTo>
                    <a:pt x="2317" y="17066"/>
                  </a:moveTo>
                  <a:lnTo>
                    <a:pt x="2317" y="17382"/>
                  </a:lnTo>
                  <a:lnTo>
                    <a:pt x="2138" y="17382"/>
                  </a:lnTo>
                  <a:lnTo>
                    <a:pt x="2138" y="17066"/>
                  </a:lnTo>
                  <a:close/>
                  <a:moveTo>
                    <a:pt x="5902" y="17066"/>
                  </a:moveTo>
                  <a:lnTo>
                    <a:pt x="5902" y="17382"/>
                  </a:lnTo>
                  <a:lnTo>
                    <a:pt x="5722" y="17382"/>
                  </a:lnTo>
                  <a:lnTo>
                    <a:pt x="5722" y="17066"/>
                  </a:lnTo>
                  <a:close/>
                  <a:moveTo>
                    <a:pt x="7021" y="17066"/>
                  </a:moveTo>
                  <a:lnTo>
                    <a:pt x="7021" y="17382"/>
                  </a:lnTo>
                  <a:lnTo>
                    <a:pt x="6841" y="17382"/>
                  </a:lnTo>
                  <a:lnTo>
                    <a:pt x="6841" y="17066"/>
                  </a:lnTo>
                  <a:close/>
                  <a:moveTo>
                    <a:pt x="12955" y="17222"/>
                  </a:moveTo>
                  <a:lnTo>
                    <a:pt x="12955" y="17222"/>
                  </a:lnTo>
                  <a:cubicBezTo>
                    <a:pt x="12959" y="17224"/>
                    <a:pt x="12961" y="17224"/>
                    <a:pt x="12965" y="17225"/>
                  </a:cubicBezTo>
                  <a:cubicBezTo>
                    <a:pt x="12982" y="17230"/>
                    <a:pt x="12998" y="17238"/>
                    <a:pt x="13014" y="17245"/>
                  </a:cubicBezTo>
                  <a:cubicBezTo>
                    <a:pt x="13029" y="17262"/>
                    <a:pt x="13049" y="17272"/>
                    <a:pt x="13071" y="17276"/>
                  </a:cubicBezTo>
                  <a:cubicBezTo>
                    <a:pt x="13075" y="17286"/>
                    <a:pt x="13077" y="17293"/>
                    <a:pt x="13082" y="17303"/>
                  </a:cubicBezTo>
                  <a:cubicBezTo>
                    <a:pt x="13098" y="17329"/>
                    <a:pt x="13119" y="17351"/>
                    <a:pt x="13143" y="17372"/>
                  </a:cubicBezTo>
                  <a:lnTo>
                    <a:pt x="13121" y="17385"/>
                  </a:lnTo>
                  <a:cubicBezTo>
                    <a:pt x="13096" y="17353"/>
                    <a:pt x="13059" y="17328"/>
                    <a:pt x="13027" y="17306"/>
                  </a:cubicBezTo>
                  <a:cubicBezTo>
                    <a:pt x="13002" y="17290"/>
                    <a:pt x="12979" y="17274"/>
                    <a:pt x="12971" y="17260"/>
                  </a:cubicBezTo>
                  <a:cubicBezTo>
                    <a:pt x="12963" y="17249"/>
                    <a:pt x="12959" y="17235"/>
                    <a:pt x="12955" y="17222"/>
                  </a:cubicBezTo>
                  <a:close/>
                  <a:moveTo>
                    <a:pt x="21003" y="17042"/>
                  </a:moveTo>
                  <a:lnTo>
                    <a:pt x="21054" y="17160"/>
                  </a:lnTo>
                  <a:cubicBezTo>
                    <a:pt x="20995" y="17190"/>
                    <a:pt x="20938" y="17234"/>
                    <a:pt x="20883" y="17277"/>
                  </a:cubicBezTo>
                  <a:cubicBezTo>
                    <a:pt x="20820" y="17328"/>
                    <a:pt x="20759" y="17375"/>
                    <a:pt x="20714" y="17386"/>
                  </a:cubicBezTo>
                  <a:cubicBezTo>
                    <a:pt x="20692" y="17391"/>
                    <a:pt x="20668" y="17393"/>
                    <a:pt x="20646" y="17393"/>
                  </a:cubicBezTo>
                  <a:cubicBezTo>
                    <a:pt x="20514" y="17393"/>
                    <a:pt x="20409" y="17306"/>
                    <a:pt x="20400" y="17188"/>
                  </a:cubicBezTo>
                  <a:cubicBezTo>
                    <a:pt x="20398" y="17156"/>
                    <a:pt x="20402" y="17127"/>
                    <a:pt x="20410" y="17096"/>
                  </a:cubicBezTo>
                  <a:cubicBezTo>
                    <a:pt x="20448" y="17100"/>
                    <a:pt x="20488" y="17102"/>
                    <a:pt x="20527" y="17103"/>
                  </a:cubicBezTo>
                  <a:cubicBezTo>
                    <a:pt x="20519" y="17124"/>
                    <a:pt x="20516" y="17148"/>
                    <a:pt x="20520" y="17171"/>
                  </a:cubicBezTo>
                  <a:cubicBezTo>
                    <a:pt x="20531" y="17234"/>
                    <a:pt x="20587" y="17279"/>
                    <a:pt x="20655" y="17279"/>
                  </a:cubicBezTo>
                  <a:cubicBezTo>
                    <a:pt x="20667" y="17279"/>
                    <a:pt x="20677" y="17277"/>
                    <a:pt x="20689" y="17275"/>
                  </a:cubicBezTo>
                  <a:cubicBezTo>
                    <a:pt x="20729" y="17266"/>
                    <a:pt x="20763" y="17240"/>
                    <a:pt x="20783" y="17208"/>
                  </a:cubicBezTo>
                  <a:cubicBezTo>
                    <a:pt x="20801" y="17177"/>
                    <a:pt x="20805" y="17142"/>
                    <a:pt x="20796" y="17109"/>
                  </a:cubicBezTo>
                  <a:lnTo>
                    <a:pt x="20788" y="17090"/>
                  </a:lnTo>
                  <a:cubicBezTo>
                    <a:pt x="20862" y="17079"/>
                    <a:pt x="20933" y="17063"/>
                    <a:pt x="21003" y="17042"/>
                  </a:cubicBezTo>
                  <a:close/>
                  <a:moveTo>
                    <a:pt x="13653" y="17053"/>
                  </a:moveTo>
                  <a:cubicBezTo>
                    <a:pt x="13672" y="17059"/>
                    <a:pt x="13693" y="17063"/>
                    <a:pt x="13713" y="17065"/>
                  </a:cubicBezTo>
                  <a:lnTo>
                    <a:pt x="13713" y="17332"/>
                  </a:lnTo>
                  <a:cubicBezTo>
                    <a:pt x="13649" y="17335"/>
                    <a:pt x="13577" y="17355"/>
                    <a:pt x="13508" y="17375"/>
                  </a:cubicBezTo>
                  <a:cubicBezTo>
                    <a:pt x="13445" y="17393"/>
                    <a:pt x="13387" y="17410"/>
                    <a:pt x="13340" y="17410"/>
                  </a:cubicBezTo>
                  <a:cubicBezTo>
                    <a:pt x="13331" y="17410"/>
                    <a:pt x="13322" y="17410"/>
                    <a:pt x="13313" y="17408"/>
                  </a:cubicBezTo>
                  <a:cubicBezTo>
                    <a:pt x="13231" y="17393"/>
                    <a:pt x="13159" y="17348"/>
                    <a:pt x="13121" y="17280"/>
                  </a:cubicBezTo>
                  <a:cubicBezTo>
                    <a:pt x="13089" y="17225"/>
                    <a:pt x="13081" y="17163"/>
                    <a:pt x="13101" y="17105"/>
                  </a:cubicBezTo>
                  <a:lnTo>
                    <a:pt x="13106" y="17097"/>
                  </a:lnTo>
                  <a:cubicBezTo>
                    <a:pt x="13148" y="17102"/>
                    <a:pt x="13190" y="17103"/>
                    <a:pt x="13232" y="17105"/>
                  </a:cubicBezTo>
                  <a:cubicBezTo>
                    <a:pt x="13227" y="17115"/>
                    <a:pt x="13223" y="17124"/>
                    <a:pt x="13221" y="17137"/>
                  </a:cubicBezTo>
                  <a:cubicBezTo>
                    <a:pt x="13212" y="17171"/>
                    <a:pt x="13218" y="17206"/>
                    <a:pt x="13237" y="17235"/>
                  </a:cubicBezTo>
                  <a:cubicBezTo>
                    <a:pt x="13259" y="17269"/>
                    <a:pt x="13293" y="17291"/>
                    <a:pt x="13334" y="17297"/>
                  </a:cubicBezTo>
                  <a:cubicBezTo>
                    <a:pt x="13344" y="17298"/>
                    <a:pt x="13353" y="17301"/>
                    <a:pt x="13361" y="17301"/>
                  </a:cubicBezTo>
                  <a:cubicBezTo>
                    <a:pt x="13430" y="17301"/>
                    <a:pt x="13491" y="17251"/>
                    <a:pt x="13497" y="17186"/>
                  </a:cubicBezTo>
                  <a:cubicBezTo>
                    <a:pt x="13501" y="17151"/>
                    <a:pt x="13491" y="17117"/>
                    <a:pt x="13472" y="17091"/>
                  </a:cubicBezTo>
                  <a:cubicBezTo>
                    <a:pt x="13534" y="17081"/>
                    <a:pt x="13594" y="17070"/>
                    <a:pt x="13653" y="17053"/>
                  </a:cubicBezTo>
                  <a:close/>
                  <a:moveTo>
                    <a:pt x="14118" y="16953"/>
                  </a:moveTo>
                  <a:cubicBezTo>
                    <a:pt x="14263" y="16953"/>
                    <a:pt x="14381" y="17062"/>
                    <a:pt x="14381" y="17198"/>
                  </a:cubicBezTo>
                  <a:cubicBezTo>
                    <a:pt x="14381" y="17334"/>
                    <a:pt x="14263" y="17445"/>
                    <a:pt x="14118" y="17445"/>
                  </a:cubicBezTo>
                  <a:cubicBezTo>
                    <a:pt x="14086" y="17445"/>
                    <a:pt x="14035" y="17423"/>
                    <a:pt x="13980" y="17401"/>
                  </a:cubicBezTo>
                  <a:cubicBezTo>
                    <a:pt x="13911" y="17371"/>
                    <a:pt x="13833" y="17338"/>
                    <a:pt x="13759" y="17332"/>
                  </a:cubicBezTo>
                  <a:lnTo>
                    <a:pt x="13759" y="17065"/>
                  </a:lnTo>
                  <a:cubicBezTo>
                    <a:pt x="13833" y="17059"/>
                    <a:pt x="13911" y="17027"/>
                    <a:pt x="13980" y="16997"/>
                  </a:cubicBezTo>
                  <a:cubicBezTo>
                    <a:pt x="14034" y="16974"/>
                    <a:pt x="14085" y="16953"/>
                    <a:pt x="14118" y="16953"/>
                  </a:cubicBezTo>
                  <a:close/>
                  <a:moveTo>
                    <a:pt x="14817" y="16953"/>
                  </a:moveTo>
                  <a:cubicBezTo>
                    <a:pt x="14849" y="16953"/>
                    <a:pt x="14901" y="16975"/>
                    <a:pt x="14954" y="16997"/>
                  </a:cubicBezTo>
                  <a:cubicBezTo>
                    <a:pt x="15024" y="17026"/>
                    <a:pt x="15101" y="17059"/>
                    <a:pt x="15175" y="17065"/>
                  </a:cubicBezTo>
                  <a:lnTo>
                    <a:pt x="15175" y="17332"/>
                  </a:lnTo>
                  <a:cubicBezTo>
                    <a:pt x="15101" y="17337"/>
                    <a:pt x="15024" y="17370"/>
                    <a:pt x="14954" y="17401"/>
                  </a:cubicBezTo>
                  <a:cubicBezTo>
                    <a:pt x="14901" y="17424"/>
                    <a:pt x="14849" y="17445"/>
                    <a:pt x="14817" y="17445"/>
                  </a:cubicBezTo>
                  <a:cubicBezTo>
                    <a:pt x="14673" y="17445"/>
                    <a:pt x="14556" y="17334"/>
                    <a:pt x="14556" y="17198"/>
                  </a:cubicBezTo>
                  <a:cubicBezTo>
                    <a:pt x="14556" y="17063"/>
                    <a:pt x="14673" y="16953"/>
                    <a:pt x="14817" y="16953"/>
                  </a:cubicBezTo>
                  <a:close/>
                  <a:moveTo>
                    <a:pt x="15579" y="16953"/>
                  </a:moveTo>
                  <a:cubicBezTo>
                    <a:pt x="15723" y="16953"/>
                    <a:pt x="15841" y="17062"/>
                    <a:pt x="15841" y="17198"/>
                  </a:cubicBezTo>
                  <a:cubicBezTo>
                    <a:pt x="15841" y="17334"/>
                    <a:pt x="15723" y="17445"/>
                    <a:pt x="15579" y="17445"/>
                  </a:cubicBezTo>
                  <a:cubicBezTo>
                    <a:pt x="15547" y="17445"/>
                    <a:pt x="15495" y="17423"/>
                    <a:pt x="15442" y="17401"/>
                  </a:cubicBezTo>
                  <a:cubicBezTo>
                    <a:pt x="15373" y="17371"/>
                    <a:pt x="15295" y="17338"/>
                    <a:pt x="15221" y="17332"/>
                  </a:cubicBezTo>
                  <a:lnTo>
                    <a:pt x="15221" y="17065"/>
                  </a:lnTo>
                  <a:cubicBezTo>
                    <a:pt x="15295" y="17060"/>
                    <a:pt x="15373" y="17027"/>
                    <a:pt x="15442" y="16997"/>
                  </a:cubicBezTo>
                  <a:cubicBezTo>
                    <a:pt x="15495" y="16974"/>
                    <a:pt x="15547" y="16953"/>
                    <a:pt x="15579" y="16953"/>
                  </a:cubicBezTo>
                  <a:close/>
                  <a:moveTo>
                    <a:pt x="16279" y="16953"/>
                  </a:moveTo>
                  <a:cubicBezTo>
                    <a:pt x="16310" y="16953"/>
                    <a:pt x="16361" y="16975"/>
                    <a:pt x="16417" y="16997"/>
                  </a:cubicBezTo>
                  <a:cubicBezTo>
                    <a:pt x="16486" y="17026"/>
                    <a:pt x="16564" y="17059"/>
                    <a:pt x="16637" y="17065"/>
                  </a:cubicBezTo>
                  <a:lnTo>
                    <a:pt x="16637" y="17332"/>
                  </a:lnTo>
                  <a:cubicBezTo>
                    <a:pt x="16564" y="17337"/>
                    <a:pt x="16486" y="17370"/>
                    <a:pt x="16417" y="17401"/>
                  </a:cubicBezTo>
                  <a:cubicBezTo>
                    <a:pt x="16363" y="17424"/>
                    <a:pt x="16312" y="17445"/>
                    <a:pt x="16279" y="17445"/>
                  </a:cubicBezTo>
                  <a:cubicBezTo>
                    <a:pt x="16133" y="17445"/>
                    <a:pt x="16016" y="17334"/>
                    <a:pt x="16016" y="17198"/>
                  </a:cubicBezTo>
                  <a:cubicBezTo>
                    <a:pt x="16016" y="17063"/>
                    <a:pt x="16133" y="16953"/>
                    <a:pt x="16279" y="16953"/>
                  </a:cubicBezTo>
                  <a:close/>
                  <a:moveTo>
                    <a:pt x="17041" y="16953"/>
                  </a:moveTo>
                  <a:cubicBezTo>
                    <a:pt x="17187" y="16953"/>
                    <a:pt x="17304" y="17062"/>
                    <a:pt x="17304" y="17198"/>
                  </a:cubicBezTo>
                  <a:cubicBezTo>
                    <a:pt x="17303" y="17334"/>
                    <a:pt x="17184" y="17445"/>
                    <a:pt x="17040" y="17445"/>
                  </a:cubicBezTo>
                  <a:cubicBezTo>
                    <a:pt x="17009" y="17445"/>
                    <a:pt x="16957" y="17423"/>
                    <a:pt x="16903" y="17401"/>
                  </a:cubicBezTo>
                  <a:cubicBezTo>
                    <a:pt x="16835" y="17371"/>
                    <a:pt x="16757" y="17338"/>
                    <a:pt x="16683" y="17332"/>
                  </a:cubicBezTo>
                  <a:lnTo>
                    <a:pt x="16683" y="17198"/>
                  </a:lnTo>
                  <a:lnTo>
                    <a:pt x="16683" y="17065"/>
                  </a:lnTo>
                  <a:cubicBezTo>
                    <a:pt x="16757" y="17059"/>
                    <a:pt x="16834" y="17027"/>
                    <a:pt x="16903" y="16997"/>
                  </a:cubicBezTo>
                  <a:cubicBezTo>
                    <a:pt x="16957" y="16974"/>
                    <a:pt x="17009" y="16953"/>
                    <a:pt x="17041" y="16953"/>
                  </a:cubicBezTo>
                  <a:close/>
                  <a:moveTo>
                    <a:pt x="17739" y="16953"/>
                  </a:moveTo>
                  <a:cubicBezTo>
                    <a:pt x="17770" y="16953"/>
                    <a:pt x="17822" y="16975"/>
                    <a:pt x="17878" y="16997"/>
                  </a:cubicBezTo>
                  <a:cubicBezTo>
                    <a:pt x="17946" y="17026"/>
                    <a:pt x="18024" y="17059"/>
                    <a:pt x="18098" y="17065"/>
                  </a:cubicBezTo>
                  <a:lnTo>
                    <a:pt x="18098" y="17332"/>
                  </a:lnTo>
                  <a:cubicBezTo>
                    <a:pt x="18024" y="17338"/>
                    <a:pt x="17946" y="17370"/>
                    <a:pt x="17878" y="17401"/>
                  </a:cubicBezTo>
                  <a:cubicBezTo>
                    <a:pt x="17823" y="17424"/>
                    <a:pt x="17772" y="17445"/>
                    <a:pt x="17739" y="17445"/>
                  </a:cubicBezTo>
                  <a:cubicBezTo>
                    <a:pt x="17594" y="17445"/>
                    <a:pt x="17477" y="17334"/>
                    <a:pt x="17477" y="17198"/>
                  </a:cubicBezTo>
                  <a:cubicBezTo>
                    <a:pt x="17477" y="17063"/>
                    <a:pt x="17594" y="16953"/>
                    <a:pt x="17739" y="16953"/>
                  </a:cubicBezTo>
                  <a:close/>
                  <a:moveTo>
                    <a:pt x="18501" y="16953"/>
                  </a:moveTo>
                  <a:cubicBezTo>
                    <a:pt x="18646" y="16953"/>
                    <a:pt x="18763" y="17062"/>
                    <a:pt x="18763" y="17198"/>
                  </a:cubicBezTo>
                  <a:cubicBezTo>
                    <a:pt x="18764" y="17334"/>
                    <a:pt x="18646" y="17445"/>
                    <a:pt x="18501" y="17445"/>
                  </a:cubicBezTo>
                  <a:cubicBezTo>
                    <a:pt x="18469" y="17445"/>
                    <a:pt x="18418" y="17423"/>
                    <a:pt x="18364" y="17401"/>
                  </a:cubicBezTo>
                  <a:cubicBezTo>
                    <a:pt x="18295" y="17371"/>
                    <a:pt x="18217" y="17338"/>
                    <a:pt x="18143" y="17332"/>
                  </a:cubicBezTo>
                  <a:lnTo>
                    <a:pt x="18143" y="17065"/>
                  </a:lnTo>
                  <a:cubicBezTo>
                    <a:pt x="18217" y="17060"/>
                    <a:pt x="18295" y="17027"/>
                    <a:pt x="18364" y="16997"/>
                  </a:cubicBezTo>
                  <a:cubicBezTo>
                    <a:pt x="18418" y="16974"/>
                    <a:pt x="18469" y="16953"/>
                    <a:pt x="18501" y="16953"/>
                  </a:cubicBezTo>
                  <a:close/>
                  <a:moveTo>
                    <a:pt x="19201" y="16953"/>
                  </a:moveTo>
                  <a:cubicBezTo>
                    <a:pt x="19233" y="16953"/>
                    <a:pt x="19283" y="16975"/>
                    <a:pt x="19339" y="16997"/>
                  </a:cubicBezTo>
                  <a:cubicBezTo>
                    <a:pt x="19408" y="17026"/>
                    <a:pt x="19486" y="17059"/>
                    <a:pt x="19560" y="17065"/>
                  </a:cubicBezTo>
                  <a:lnTo>
                    <a:pt x="19560" y="17332"/>
                  </a:lnTo>
                  <a:cubicBezTo>
                    <a:pt x="19486" y="17338"/>
                    <a:pt x="19408" y="17370"/>
                    <a:pt x="19339" y="17401"/>
                  </a:cubicBezTo>
                  <a:cubicBezTo>
                    <a:pt x="19285" y="17424"/>
                    <a:pt x="19234" y="17445"/>
                    <a:pt x="19201" y="17445"/>
                  </a:cubicBezTo>
                  <a:cubicBezTo>
                    <a:pt x="19056" y="17445"/>
                    <a:pt x="18938" y="17334"/>
                    <a:pt x="18938" y="17198"/>
                  </a:cubicBezTo>
                  <a:cubicBezTo>
                    <a:pt x="18938" y="17063"/>
                    <a:pt x="19056" y="16953"/>
                    <a:pt x="19201" y="16953"/>
                  </a:cubicBezTo>
                  <a:close/>
                  <a:moveTo>
                    <a:pt x="19941" y="16955"/>
                  </a:moveTo>
                  <a:cubicBezTo>
                    <a:pt x="20013" y="16990"/>
                    <a:pt x="20088" y="17022"/>
                    <a:pt x="20166" y="17045"/>
                  </a:cubicBezTo>
                  <a:cubicBezTo>
                    <a:pt x="20202" y="17089"/>
                    <a:pt x="20222" y="17141"/>
                    <a:pt x="20225" y="17197"/>
                  </a:cubicBezTo>
                  <a:cubicBezTo>
                    <a:pt x="20228" y="17264"/>
                    <a:pt x="20200" y="17327"/>
                    <a:pt x="20149" y="17372"/>
                  </a:cubicBezTo>
                  <a:cubicBezTo>
                    <a:pt x="20099" y="17419"/>
                    <a:pt x="20033" y="17445"/>
                    <a:pt x="19962" y="17445"/>
                  </a:cubicBezTo>
                  <a:cubicBezTo>
                    <a:pt x="19931" y="17445"/>
                    <a:pt x="19880" y="17423"/>
                    <a:pt x="19824" y="17401"/>
                  </a:cubicBezTo>
                  <a:cubicBezTo>
                    <a:pt x="19756" y="17371"/>
                    <a:pt x="19678" y="17338"/>
                    <a:pt x="19604" y="17332"/>
                  </a:cubicBezTo>
                  <a:lnTo>
                    <a:pt x="19604" y="17065"/>
                  </a:lnTo>
                  <a:cubicBezTo>
                    <a:pt x="19678" y="17060"/>
                    <a:pt x="19756" y="17027"/>
                    <a:pt x="19824" y="16997"/>
                  </a:cubicBezTo>
                  <a:cubicBezTo>
                    <a:pt x="19868" y="16979"/>
                    <a:pt x="19910" y="16961"/>
                    <a:pt x="19941" y="16955"/>
                  </a:cubicBezTo>
                  <a:close/>
                  <a:moveTo>
                    <a:pt x="14514" y="17360"/>
                  </a:moveTo>
                  <a:lnTo>
                    <a:pt x="14514" y="17360"/>
                  </a:lnTo>
                  <a:cubicBezTo>
                    <a:pt x="14534" y="17361"/>
                    <a:pt x="14551" y="17365"/>
                    <a:pt x="14570" y="17369"/>
                  </a:cubicBezTo>
                  <a:cubicBezTo>
                    <a:pt x="14599" y="17407"/>
                    <a:pt x="14639" y="17438"/>
                    <a:pt x="14683" y="17459"/>
                  </a:cubicBezTo>
                  <a:cubicBezTo>
                    <a:pt x="14681" y="17465"/>
                    <a:pt x="14678" y="17470"/>
                    <a:pt x="14678" y="17475"/>
                  </a:cubicBezTo>
                  <a:lnTo>
                    <a:pt x="14545" y="17470"/>
                  </a:lnTo>
                  <a:cubicBezTo>
                    <a:pt x="14541" y="17433"/>
                    <a:pt x="14526" y="17395"/>
                    <a:pt x="14514" y="17360"/>
                  </a:cubicBezTo>
                  <a:close/>
                  <a:moveTo>
                    <a:pt x="10178" y="16842"/>
                  </a:moveTo>
                  <a:lnTo>
                    <a:pt x="10178" y="17522"/>
                  </a:lnTo>
                  <a:lnTo>
                    <a:pt x="10143" y="17522"/>
                  </a:lnTo>
                  <a:lnTo>
                    <a:pt x="10143" y="16842"/>
                  </a:lnTo>
                  <a:close/>
                  <a:moveTo>
                    <a:pt x="10097" y="16843"/>
                  </a:moveTo>
                  <a:lnTo>
                    <a:pt x="10097" y="17523"/>
                  </a:lnTo>
                  <a:cubicBezTo>
                    <a:pt x="9949" y="17527"/>
                    <a:pt x="9806" y="17546"/>
                    <a:pt x="9668" y="17580"/>
                  </a:cubicBezTo>
                  <a:lnTo>
                    <a:pt x="9491" y="16922"/>
                  </a:lnTo>
                  <a:cubicBezTo>
                    <a:pt x="9686" y="16874"/>
                    <a:pt x="9889" y="16847"/>
                    <a:pt x="10097" y="16843"/>
                  </a:cubicBezTo>
                  <a:close/>
                  <a:moveTo>
                    <a:pt x="10224" y="16843"/>
                  </a:moveTo>
                  <a:cubicBezTo>
                    <a:pt x="10432" y="16848"/>
                    <a:pt x="10635" y="16874"/>
                    <a:pt x="10830" y="16922"/>
                  </a:cubicBezTo>
                  <a:lnTo>
                    <a:pt x="10654" y="17580"/>
                  </a:lnTo>
                  <a:cubicBezTo>
                    <a:pt x="10516" y="17546"/>
                    <a:pt x="10371" y="17528"/>
                    <a:pt x="10224" y="17523"/>
                  </a:cubicBezTo>
                  <a:lnTo>
                    <a:pt x="10224" y="16843"/>
                  </a:lnTo>
                  <a:close/>
                  <a:moveTo>
                    <a:pt x="9446" y="16932"/>
                  </a:moveTo>
                  <a:lnTo>
                    <a:pt x="9622" y="17589"/>
                  </a:lnTo>
                  <a:cubicBezTo>
                    <a:pt x="9611" y="17593"/>
                    <a:pt x="9600" y="17597"/>
                    <a:pt x="9589" y="17599"/>
                  </a:cubicBezTo>
                  <a:lnTo>
                    <a:pt x="9411" y="16942"/>
                  </a:lnTo>
                  <a:cubicBezTo>
                    <a:pt x="9424" y="16939"/>
                    <a:pt x="9435" y="16935"/>
                    <a:pt x="9446" y="16932"/>
                  </a:cubicBezTo>
                  <a:close/>
                  <a:moveTo>
                    <a:pt x="10875" y="16932"/>
                  </a:moveTo>
                  <a:cubicBezTo>
                    <a:pt x="10886" y="16935"/>
                    <a:pt x="10895" y="16938"/>
                    <a:pt x="10906" y="16940"/>
                  </a:cubicBezTo>
                  <a:lnTo>
                    <a:pt x="10909" y="16942"/>
                  </a:lnTo>
                  <a:lnTo>
                    <a:pt x="10733" y="17599"/>
                  </a:lnTo>
                  <a:cubicBezTo>
                    <a:pt x="10721" y="17597"/>
                    <a:pt x="10710" y="17593"/>
                    <a:pt x="10698" y="17591"/>
                  </a:cubicBezTo>
                  <a:lnTo>
                    <a:pt x="10875" y="16932"/>
                  </a:lnTo>
                  <a:close/>
                  <a:moveTo>
                    <a:pt x="13182" y="17402"/>
                  </a:moveTo>
                  <a:cubicBezTo>
                    <a:pt x="13218" y="17425"/>
                    <a:pt x="13263" y="17444"/>
                    <a:pt x="13308" y="17451"/>
                  </a:cubicBezTo>
                  <a:cubicBezTo>
                    <a:pt x="13318" y="17453"/>
                    <a:pt x="13328" y="17455"/>
                    <a:pt x="13340" y="17455"/>
                  </a:cubicBezTo>
                  <a:cubicBezTo>
                    <a:pt x="13349" y="17455"/>
                    <a:pt x="13360" y="17453"/>
                    <a:pt x="13370" y="17451"/>
                  </a:cubicBezTo>
                  <a:cubicBezTo>
                    <a:pt x="13386" y="17467"/>
                    <a:pt x="13402" y="17482"/>
                    <a:pt x="13408" y="17492"/>
                  </a:cubicBezTo>
                  <a:cubicBezTo>
                    <a:pt x="13427" y="17527"/>
                    <a:pt x="13432" y="17565"/>
                    <a:pt x="13419" y="17601"/>
                  </a:cubicBezTo>
                  <a:cubicBezTo>
                    <a:pt x="13408" y="17634"/>
                    <a:pt x="13386" y="17659"/>
                    <a:pt x="13357" y="17673"/>
                  </a:cubicBezTo>
                  <a:cubicBezTo>
                    <a:pt x="13339" y="17682"/>
                    <a:pt x="13320" y="17687"/>
                    <a:pt x="13301" y="17687"/>
                  </a:cubicBezTo>
                  <a:cubicBezTo>
                    <a:pt x="13250" y="17687"/>
                    <a:pt x="13206" y="17659"/>
                    <a:pt x="13182" y="17614"/>
                  </a:cubicBezTo>
                  <a:cubicBezTo>
                    <a:pt x="13175" y="17601"/>
                    <a:pt x="13172" y="17572"/>
                    <a:pt x="13170" y="17544"/>
                  </a:cubicBezTo>
                  <a:cubicBezTo>
                    <a:pt x="13166" y="17504"/>
                    <a:pt x="13162" y="17460"/>
                    <a:pt x="13147" y="17423"/>
                  </a:cubicBezTo>
                  <a:lnTo>
                    <a:pt x="13182" y="17402"/>
                  </a:lnTo>
                  <a:close/>
                  <a:moveTo>
                    <a:pt x="13423" y="17681"/>
                  </a:moveTo>
                  <a:cubicBezTo>
                    <a:pt x="13426" y="17689"/>
                    <a:pt x="13427" y="17696"/>
                    <a:pt x="13432" y="17703"/>
                  </a:cubicBezTo>
                  <a:cubicBezTo>
                    <a:pt x="13435" y="17710"/>
                    <a:pt x="13440" y="17718"/>
                    <a:pt x="13444" y="17724"/>
                  </a:cubicBezTo>
                  <a:cubicBezTo>
                    <a:pt x="13424" y="17728"/>
                    <a:pt x="13406" y="17731"/>
                    <a:pt x="13389" y="17739"/>
                  </a:cubicBezTo>
                  <a:cubicBezTo>
                    <a:pt x="13371" y="17749"/>
                    <a:pt x="13356" y="17759"/>
                    <a:pt x="13343" y="17772"/>
                  </a:cubicBezTo>
                  <a:cubicBezTo>
                    <a:pt x="13340" y="17766"/>
                    <a:pt x="13339" y="17757"/>
                    <a:pt x="13334" y="17751"/>
                  </a:cubicBezTo>
                  <a:cubicBezTo>
                    <a:pt x="13331" y="17745"/>
                    <a:pt x="13327" y="17738"/>
                    <a:pt x="13322" y="17731"/>
                  </a:cubicBezTo>
                  <a:cubicBezTo>
                    <a:pt x="13340" y="17729"/>
                    <a:pt x="13360" y="17724"/>
                    <a:pt x="13377" y="17715"/>
                  </a:cubicBezTo>
                  <a:cubicBezTo>
                    <a:pt x="13394" y="17707"/>
                    <a:pt x="13410" y="17694"/>
                    <a:pt x="13423" y="17681"/>
                  </a:cubicBezTo>
                  <a:close/>
                  <a:moveTo>
                    <a:pt x="9367" y="16954"/>
                  </a:moveTo>
                  <a:lnTo>
                    <a:pt x="9543" y="17612"/>
                  </a:lnTo>
                  <a:cubicBezTo>
                    <a:pt x="9404" y="17654"/>
                    <a:pt x="9269" y="17709"/>
                    <a:pt x="9143" y="17777"/>
                  </a:cubicBezTo>
                  <a:lnTo>
                    <a:pt x="8803" y="17188"/>
                  </a:lnTo>
                  <a:cubicBezTo>
                    <a:pt x="8981" y="17091"/>
                    <a:pt x="9169" y="17012"/>
                    <a:pt x="9367" y="16954"/>
                  </a:cubicBezTo>
                  <a:close/>
                  <a:moveTo>
                    <a:pt x="10953" y="16955"/>
                  </a:moveTo>
                  <a:cubicBezTo>
                    <a:pt x="11150" y="17013"/>
                    <a:pt x="11340" y="17092"/>
                    <a:pt x="11517" y="17190"/>
                  </a:cubicBezTo>
                  <a:lnTo>
                    <a:pt x="11177" y="17778"/>
                  </a:lnTo>
                  <a:cubicBezTo>
                    <a:pt x="11050" y="17710"/>
                    <a:pt x="10916" y="17655"/>
                    <a:pt x="10776" y="17613"/>
                  </a:cubicBezTo>
                  <a:lnTo>
                    <a:pt x="10953" y="16955"/>
                  </a:lnTo>
                  <a:close/>
                  <a:moveTo>
                    <a:pt x="8763" y="17211"/>
                  </a:moveTo>
                  <a:lnTo>
                    <a:pt x="9104" y="17801"/>
                  </a:lnTo>
                  <a:cubicBezTo>
                    <a:pt x="9093" y="17807"/>
                    <a:pt x="9082" y="17813"/>
                    <a:pt x="9073" y="17818"/>
                  </a:cubicBezTo>
                  <a:lnTo>
                    <a:pt x="8733" y="17228"/>
                  </a:lnTo>
                  <a:cubicBezTo>
                    <a:pt x="8744" y="17222"/>
                    <a:pt x="8752" y="17216"/>
                    <a:pt x="8763" y="17211"/>
                  </a:cubicBezTo>
                  <a:close/>
                  <a:moveTo>
                    <a:pt x="11558" y="17211"/>
                  </a:moveTo>
                  <a:cubicBezTo>
                    <a:pt x="11568" y="17216"/>
                    <a:pt x="11579" y="17222"/>
                    <a:pt x="11588" y="17228"/>
                  </a:cubicBezTo>
                  <a:lnTo>
                    <a:pt x="11246" y="17818"/>
                  </a:lnTo>
                  <a:cubicBezTo>
                    <a:pt x="11236" y="17811"/>
                    <a:pt x="11227" y="17806"/>
                    <a:pt x="11217" y="17800"/>
                  </a:cubicBezTo>
                  <a:lnTo>
                    <a:pt x="11558" y="17211"/>
                  </a:lnTo>
                  <a:close/>
                  <a:moveTo>
                    <a:pt x="14542" y="17515"/>
                  </a:moveTo>
                  <a:lnTo>
                    <a:pt x="14676" y="17519"/>
                  </a:lnTo>
                  <a:cubicBezTo>
                    <a:pt x="14679" y="17559"/>
                    <a:pt x="14697" y="17599"/>
                    <a:pt x="14711" y="17636"/>
                  </a:cubicBezTo>
                  <a:cubicBezTo>
                    <a:pt x="14723" y="17665"/>
                    <a:pt x="14735" y="17694"/>
                    <a:pt x="14735" y="17709"/>
                  </a:cubicBezTo>
                  <a:cubicBezTo>
                    <a:pt x="14734" y="17781"/>
                    <a:pt x="14674" y="17840"/>
                    <a:pt x="14604" y="17840"/>
                  </a:cubicBezTo>
                  <a:lnTo>
                    <a:pt x="14604" y="17863"/>
                  </a:lnTo>
                  <a:lnTo>
                    <a:pt x="14602" y="17840"/>
                  </a:lnTo>
                  <a:cubicBezTo>
                    <a:pt x="14568" y="17840"/>
                    <a:pt x="14537" y="17826"/>
                    <a:pt x="14514" y="17801"/>
                  </a:cubicBezTo>
                  <a:cubicBezTo>
                    <a:pt x="14488" y="17775"/>
                    <a:pt x="14474" y="17739"/>
                    <a:pt x="14474" y="17702"/>
                  </a:cubicBezTo>
                  <a:cubicBezTo>
                    <a:pt x="14474" y="17687"/>
                    <a:pt x="14488" y="17657"/>
                    <a:pt x="14501" y="17630"/>
                  </a:cubicBezTo>
                  <a:cubicBezTo>
                    <a:pt x="14519" y="17594"/>
                    <a:pt x="14536" y="17555"/>
                    <a:pt x="14542" y="17515"/>
                  </a:cubicBezTo>
                  <a:close/>
                  <a:moveTo>
                    <a:pt x="14546" y="17876"/>
                  </a:moveTo>
                  <a:lnTo>
                    <a:pt x="14546" y="17876"/>
                  </a:lnTo>
                  <a:cubicBezTo>
                    <a:pt x="14565" y="17883"/>
                    <a:pt x="14583" y="17887"/>
                    <a:pt x="14603" y="17888"/>
                  </a:cubicBezTo>
                  <a:lnTo>
                    <a:pt x="14605" y="17888"/>
                  </a:lnTo>
                  <a:cubicBezTo>
                    <a:pt x="14624" y="17888"/>
                    <a:pt x="14642" y="17884"/>
                    <a:pt x="14660" y="17878"/>
                  </a:cubicBezTo>
                  <a:lnTo>
                    <a:pt x="14660" y="17878"/>
                  </a:lnTo>
                  <a:cubicBezTo>
                    <a:pt x="14658" y="17887"/>
                    <a:pt x="14657" y="17894"/>
                    <a:pt x="14657" y="17903"/>
                  </a:cubicBezTo>
                  <a:cubicBezTo>
                    <a:pt x="14656" y="17909"/>
                    <a:pt x="14657" y="17917"/>
                    <a:pt x="14657" y="17926"/>
                  </a:cubicBezTo>
                  <a:cubicBezTo>
                    <a:pt x="14639" y="17920"/>
                    <a:pt x="14619" y="17914"/>
                    <a:pt x="14598" y="17914"/>
                  </a:cubicBezTo>
                  <a:cubicBezTo>
                    <a:pt x="14579" y="17914"/>
                    <a:pt x="14561" y="17919"/>
                    <a:pt x="14545" y="17924"/>
                  </a:cubicBezTo>
                  <a:cubicBezTo>
                    <a:pt x="14546" y="17915"/>
                    <a:pt x="14547" y="17908"/>
                    <a:pt x="14547" y="17900"/>
                  </a:cubicBezTo>
                  <a:cubicBezTo>
                    <a:pt x="14547" y="17892"/>
                    <a:pt x="14546" y="17884"/>
                    <a:pt x="14546" y="17876"/>
                  </a:cubicBezTo>
                  <a:close/>
                  <a:moveTo>
                    <a:pt x="13461" y="17767"/>
                  </a:moveTo>
                  <a:cubicBezTo>
                    <a:pt x="13513" y="17767"/>
                    <a:pt x="13561" y="17799"/>
                    <a:pt x="13583" y="17850"/>
                  </a:cubicBezTo>
                  <a:cubicBezTo>
                    <a:pt x="13591" y="17866"/>
                    <a:pt x="13591" y="17898"/>
                    <a:pt x="13591" y="17931"/>
                  </a:cubicBezTo>
                  <a:cubicBezTo>
                    <a:pt x="13591" y="17970"/>
                    <a:pt x="13591" y="18013"/>
                    <a:pt x="13600" y="18050"/>
                  </a:cubicBezTo>
                  <a:lnTo>
                    <a:pt x="13558" y="18068"/>
                  </a:lnTo>
                  <a:lnTo>
                    <a:pt x="13476" y="18100"/>
                  </a:lnTo>
                  <a:cubicBezTo>
                    <a:pt x="13456" y="18064"/>
                    <a:pt x="13423" y="18035"/>
                    <a:pt x="13394" y="18007"/>
                  </a:cubicBezTo>
                  <a:cubicBezTo>
                    <a:pt x="13372" y="17987"/>
                    <a:pt x="13351" y="17967"/>
                    <a:pt x="13346" y="17954"/>
                  </a:cubicBezTo>
                  <a:cubicBezTo>
                    <a:pt x="13317" y="17887"/>
                    <a:pt x="13344" y="17810"/>
                    <a:pt x="13408" y="17778"/>
                  </a:cubicBezTo>
                  <a:cubicBezTo>
                    <a:pt x="13424" y="17771"/>
                    <a:pt x="13443" y="17767"/>
                    <a:pt x="13461" y="17767"/>
                  </a:cubicBezTo>
                  <a:close/>
                  <a:moveTo>
                    <a:pt x="1196" y="17788"/>
                  </a:moveTo>
                  <a:lnTo>
                    <a:pt x="1196" y="18103"/>
                  </a:lnTo>
                  <a:lnTo>
                    <a:pt x="1017" y="18103"/>
                  </a:lnTo>
                  <a:lnTo>
                    <a:pt x="1017" y="17788"/>
                  </a:lnTo>
                  <a:close/>
                  <a:moveTo>
                    <a:pt x="2317" y="17788"/>
                  </a:moveTo>
                  <a:lnTo>
                    <a:pt x="2317" y="18103"/>
                  </a:lnTo>
                  <a:lnTo>
                    <a:pt x="2138" y="18103"/>
                  </a:lnTo>
                  <a:lnTo>
                    <a:pt x="2138" y="17788"/>
                  </a:lnTo>
                  <a:close/>
                  <a:moveTo>
                    <a:pt x="5902" y="17788"/>
                  </a:moveTo>
                  <a:lnTo>
                    <a:pt x="5902" y="18103"/>
                  </a:lnTo>
                  <a:lnTo>
                    <a:pt x="5722" y="18103"/>
                  </a:lnTo>
                  <a:lnTo>
                    <a:pt x="5722" y="17788"/>
                  </a:lnTo>
                  <a:close/>
                  <a:moveTo>
                    <a:pt x="7021" y="17788"/>
                  </a:moveTo>
                  <a:lnTo>
                    <a:pt x="7021" y="18103"/>
                  </a:lnTo>
                  <a:lnTo>
                    <a:pt x="6841" y="18103"/>
                  </a:lnTo>
                  <a:lnTo>
                    <a:pt x="6841" y="17788"/>
                  </a:lnTo>
                  <a:close/>
                  <a:moveTo>
                    <a:pt x="8693" y="17251"/>
                  </a:moveTo>
                  <a:lnTo>
                    <a:pt x="9034" y="17840"/>
                  </a:lnTo>
                  <a:cubicBezTo>
                    <a:pt x="8910" y="17917"/>
                    <a:pt x="8795" y="18005"/>
                    <a:pt x="8689" y="18105"/>
                  </a:cubicBezTo>
                  <a:lnTo>
                    <a:pt x="8209" y="17624"/>
                  </a:lnTo>
                  <a:cubicBezTo>
                    <a:pt x="8357" y="17483"/>
                    <a:pt x="8519" y="17359"/>
                    <a:pt x="8693" y="17251"/>
                  </a:cubicBezTo>
                  <a:close/>
                  <a:moveTo>
                    <a:pt x="11626" y="17251"/>
                  </a:moveTo>
                  <a:cubicBezTo>
                    <a:pt x="11802" y="17359"/>
                    <a:pt x="11962" y="17483"/>
                    <a:pt x="12110" y="17624"/>
                  </a:cubicBezTo>
                  <a:lnTo>
                    <a:pt x="11629" y="18105"/>
                  </a:lnTo>
                  <a:cubicBezTo>
                    <a:pt x="11524" y="18007"/>
                    <a:pt x="11409" y="17917"/>
                    <a:pt x="11285" y="17840"/>
                  </a:cubicBezTo>
                  <a:lnTo>
                    <a:pt x="11626" y="17251"/>
                  </a:lnTo>
                  <a:close/>
                  <a:moveTo>
                    <a:pt x="8176" y="17656"/>
                  </a:moveTo>
                  <a:lnTo>
                    <a:pt x="8656" y="18137"/>
                  </a:lnTo>
                  <a:lnTo>
                    <a:pt x="8631" y="18162"/>
                  </a:lnTo>
                  <a:lnTo>
                    <a:pt x="8150" y="17681"/>
                  </a:lnTo>
                  <a:lnTo>
                    <a:pt x="8176" y="17656"/>
                  </a:lnTo>
                  <a:close/>
                  <a:moveTo>
                    <a:pt x="12145" y="17656"/>
                  </a:moveTo>
                  <a:lnTo>
                    <a:pt x="12169" y="17681"/>
                  </a:lnTo>
                  <a:lnTo>
                    <a:pt x="11688" y="18162"/>
                  </a:lnTo>
                  <a:lnTo>
                    <a:pt x="11663" y="18137"/>
                  </a:lnTo>
                  <a:lnTo>
                    <a:pt x="12145" y="17656"/>
                  </a:lnTo>
                  <a:close/>
                  <a:moveTo>
                    <a:pt x="5838" y="16754"/>
                  </a:moveTo>
                  <a:lnTo>
                    <a:pt x="5838" y="17019"/>
                  </a:lnTo>
                  <a:lnTo>
                    <a:pt x="5676" y="17019"/>
                  </a:lnTo>
                  <a:lnTo>
                    <a:pt x="5676" y="17021"/>
                  </a:lnTo>
                  <a:lnTo>
                    <a:pt x="5676" y="17427"/>
                  </a:lnTo>
                  <a:lnTo>
                    <a:pt x="5838" y="17427"/>
                  </a:lnTo>
                  <a:lnTo>
                    <a:pt x="5838" y="17741"/>
                  </a:lnTo>
                  <a:lnTo>
                    <a:pt x="5676" y="17741"/>
                  </a:lnTo>
                  <a:lnTo>
                    <a:pt x="5676" y="18147"/>
                  </a:lnTo>
                  <a:lnTo>
                    <a:pt x="5838" y="18147"/>
                  </a:lnTo>
                  <a:lnTo>
                    <a:pt x="5838" y="18201"/>
                  </a:lnTo>
                  <a:lnTo>
                    <a:pt x="5198" y="18201"/>
                  </a:lnTo>
                  <a:lnTo>
                    <a:pt x="5198" y="16754"/>
                  </a:lnTo>
                  <a:close/>
                  <a:moveTo>
                    <a:pt x="2839" y="16757"/>
                  </a:moveTo>
                  <a:lnTo>
                    <a:pt x="2839" y="18204"/>
                  </a:lnTo>
                  <a:lnTo>
                    <a:pt x="2200" y="18204"/>
                  </a:lnTo>
                  <a:lnTo>
                    <a:pt x="2200" y="18149"/>
                  </a:lnTo>
                  <a:lnTo>
                    <a:pt x="2362" y="18149"/>
                  </a:lnTo>
                  <a:lnTo>
                    <a:pt x="2362" y="17743"/>
                  </a:lnTo>
                  <a:lnTo>
                    <a:pt x="2200" y="17743"/>
                  </a:lnTo>
                  <a:lnTo>
                    <a:pt x="2200" y="17428"/>
                  </a:lnTo>
                  <a:lnTo>
                    <a:pt x="2362" y="17428"/>
                  </a:lnTo>
                  <a:lnTo>
                    <a:pt x="2362" y="17022"/>
                  </a:lnTo>
                  <a:lnTo>
                    <a:pt x="2200" y="17022"/>
                  </a:lnTo>
                  <a:lnTo>
                    <a:pt x="2200" y="16757"/>
                  </a:lnTo>
                  <a:close/>
                  <a:moveTo>
                    <a:pt x="10882" y="16757"/>
                  </a:moveTo>
                  <a:lnTo>
                    <a:pt x="10882" y="16887"/>
                  </a:lnTo>
                  <a:cubicBezTo>
                    <a:pt x="10879" y="16887"/>
                    <a:pt x="10877" y="16886"/>
                    <a:pt x="10875" y="16886"/>
                  </a:cubicBezTo>
                  <a:cubicBezTo>
                    <a:pt x="10871" y="16885"/>
                    <a:pt x="10869" y="16884"/>
                    <a:pt x="10865" y="16884"/>
                  </a:cubicBezTo>
                  <a:lnTo>
                    <a:pt x="10843" y="16879"/>
                  </a:lnTo>
                  <a:lnTo>
                    <a:pt x="10843" y="16880"/>
                  </a:lnTo>
                  <a:cubicBezTo>
                    <a:pt x="10638" y="16829"/>
                    <a:pt x="10424" y="16802"/>
                    <a:pt x="10206" y="16798"/>
                  </a:cubicBezTo>
                  <a:lnTo>
                    <a:pt x="10117" y="16798"/>
                  </a:lnTo>
                  <a:cubicBezTo>
                    <a:pt x="9899" y="16802"/>
                    <a:pt x="9685" y="16829"/>
                    <a:pt x="9480" y="16880"/>
                  </a:cubicBezTo>
                  <a:lnTo>
                    <a:pt x="9480" y="16879"/>
                  </a:lnTo>
                  <a:lnTo>
                    <a:pt x="9458" y="16884"/>
                  </a:lnTo>
                  <a:cubicBezTo>
                    <a:pt x="9454" y="16885"/>
                    <a:pt x="9452" y="16885"/>
                    <a:pt x="9447" y="16886"/>
                  </a:cubicBezTo>
                  <a:cubicBezTo>
                    <a:pt x="9443" y="16887"/>
                    <a:pt x="9440" y="16889"/>
                    <a:pt x="9436" y="16889"/>
                  </a:cubicBezTo>
                  <a:cubicBezTo>
                    <a:pt x="9420" y="16892"/>
                    <a:pt x="9404" y="16897"/>
                    <a:pt x="9388" y="16902"/>
                  </a:cubicBezTo>
                  <a:lnTo>
                    <a:pt x="9357" y="16911"/>
                  </a:lnTo>
                  <a:cubicBezTo>
                    <a:pt x="9155" y="16970"/>
                    <a:pt x="8961" y="17051"/>
                    <a:pt x="8781" y="17150"/>
                  </a:cubicBezTo>
                  <a:lnTo>
                    <a:pt x="8781" y="17149"/>
                  </a:lnTo>
                  <a:lnTo>
                    <a:pt x="8761" y="17159"/>
                  </a:lnTo>
                  <a:cubicBezTo>
                    <a:pt x="8737" y="17172"/>
                    <a:pt x="8713" y="17186"/>
                    <a:pt x="8689" y="17200"/>
                  </a:cubicBezTo>
                  <a:lnTo>
                    <a:pt x="8670" y="17212"/>
                  </a:lnTo>
                  <a:lnTo>
                    <a:pt x="8670" y="17213"/>
                  </a:lnTo>
                  <a:cubicBezTo>
                    <a:pt x="8492" y="17322"/>
                    <a:pt x="8327" y="17450"/>
                    <a:pt x="8177" y="17594"/>
                  </a:cubicBezTo>
                  <a:lnTo>
                    <a:pt x="8176" y="17593"/>
                  </a:lnTo>
                  <a:lnTo>
                    <a:pt x="8160" y="17608"/>
                  </a:lnTo>
                  <a:cubicBezTo>
                    <a:pt x="8140" y="17627"/>
                    <a:pt x="8120" y="17646"/>
                    <a:pt x="8102" y="17666"/>
                  </a:cubicBezTo>
                  <a:lnTo>
                    <a:pt x="8086" y="17682"/>
                  </a:lnTo>
                  <a:lnTo>
                    <a:pt x="8087" y="17683"/>
                  </a:lnTo>
                  <a:cubicBezTo>
                    <a:pt x="7944" y="17834"/>
                    <a:pt x="7816" y="17999"/>
                    <a:pt x="7706" y="18177"/>
                  </a:cubicBezTo>
                  <a:lnTo>
                    <a:pt x="7695" y="18197"/>
                  </a:lnTo>
                  <a:cubicBezTo>
                    <a:pt x="7693" y="18199"/>
                    <a:pt x="7691" y="18202"/>
                    <a:pt x="7689" y="18204"/>
                  </a:cubicBezTo>
                  <a:lnTo>
                    <a:pt x="6904" y="18204"/>
                  </a:lnTo>
                  <a:lnTo>
                    <a:pt x="6904" y="18149"/>
                  </a:lnTo>
                  <a:lnTo>
                    <a:pt x="7066" y="18149"/>
                  </a:lnTo>
                  <a:lnTo>
                    <a:pt x="7066" y="17743"/>
                  </a:lnTo>
                  <a:lnTo>
                    <a:pt x="6905" y="17743"/>
                  </a:lnTo>
                  <a:lnTo>
                    <a:pt x="6905" y="17428"/>
                  </a:lnTo>
                  <a:lnTo>
                    <a:pt x="7066" y="17428"/>
                  </a:lnTo>
                  <a:lnTo>
                    <a:pt x="7066" y="17022"/>
                  </a:lnTo>
                  <a:lnTo>
                    <a:pt x="6905" y="17022"/>
                  </a:lnTo>
                  <a:lnTo>
                    <a:pt x="6905" y="16757"/>
                  </a:lnTo>
                  <a:close/>
                  <a:moveTo>
                    <a:pt x="14600" y="17959"/>
                  </a:moveTo>
                  <a:cubicBezTo>
                    <a:pt x="14672" y="17961"/>
                    <a:pt x="14729" y="18021"/>
                    <a:pt x="14729" y="18095"/>
                  </a:cubicBezTo>
                  <a:cubicBezTo>
                    <a:pt x="14729" y="18110"/>
                    <a:pt x="14716" y="18139"/>
                    <a:pt x="14704" y="18165"/>
                  </a:cubicBezTo>
                  <a:cubicBezTo>
                    <a:pt x="14689" y="18201"/>
                    <a:pt x="14672" y="18241"/>
                    <a:pt x="14666" y="18280"/>
                  </a:cubicBezTo>
                  <a:lnTo>
                    <a:pt x="14534" y="18283"/>
                  </a:lnTo>
                  <a:cubicBezTo>
                    <a:pt x="14528" y="18244"/>
                    <a:pt x="14510" y="18204"/>
                    <a:pt x="14495" y="18168"/>
                  </a:cubicBezTo>
                  <a:cubicBezTo>
                    <a:pt x="14483" y="18140"/>
                    <a:pt x="14470" y="18110"/>
                    <a:pt x="14470" y="18094"/>
                  </a:cubicBezTo>
                  <a:cubicBezTo>
                    <a:pt x="14470" y="18020"/>
                    <a:pt x="14528" y="17959"/>
                    <a:pt x="14600" y="17959"/>
                  </a:cubicBezTo>
                  <a:close/>
                  <a:moveTo>
                    <a:pt x="13617" y="18095"/>
                  </a:moveTo>
                  <a:cubicBezTo>
                    <a:pt x="13635" y="18129"/>
                    <a:pt x="13666" y="18161"/>
                    <a:pt x="13692" y="18188"/>
                  </a:cubicBezTo>
                  <a:cubicBezTo>
                    <a:pt x="13714" y="18213"/>
                    <a:pt x="13737" y="18237"/>
                    <a:pt x="13744" y="18253"/>
                  </a:cubicBezTo>
                  <a:cubicBezTo>
                    <a:pt x="13755" y="18289"/>
                    <a:pt x="13753" y="18329"/>
                    <a:pt x="13735" y="18361"/>
                  </a:cubicBezTo>
                  <a:cubicBezTo>
                    <a:pt x="13719" y="18392"/>
                    <a:pt x="13695" y="18414"/>
                    <a:pt x="13664" y="18424"/>
                  </a:cubicBezTo>
                  <a:cubicBezTo>
                    <a:pt x="13651" y="18427"/>
                    <a:pt x="13639" y="18429"/>
                    <a:pt x="13626" y="18429"/>
                  </a:cubicBezTo>
                  <a:cubicBezTo>
                    <a:pt x="13571" y="18429"/>
                    <a:pt x="13517" y="18392"/>
                    <a:pt x="13498" y="18337"/>
                  </a:cubicBezTo>
                  <a:cubicBezTo>
                    <a:pt x="13493" y="18325"/>
                    <a:pt x="13496" y="18295"/>
                    <a:pt x="13497" y="18268"/>
                  </a:cubicBezTo>
                  <a:cubicBezTo>
                    <a:pt x="13500" y="18229"/>
                    <a:pt x="13502" y="18183"/>
                    <a:pt x="13493" y="18144"/>
                  </a:cubicBezTo>
                  <a:lnTo>
                    <a:pt x="13617" y="18095"/>
                  </a:lnTo>
                  <a:close/>
                  <a:moveTo>
                    <a:pt x="13728" y="18442"/>
                  </a:moveTo>
                  <a:cubicBezTo>
                    <a:pt x="13729" y="18450"/>
                    <a:pt x="13730" y="18457"/>
                    <a:pt x="13733" y="18465"/>
                  </a:cubicBezTo>
                  <a:cubicBezTo>
                    <a:pt x="13735" y="18473"/>
                    <a:pt x="13739" y="18480"/>
                    <a:pt x="13742" y="18488"/>
                  </a:cubicBezTo>
                  <a:cubicBezTo>
                    <a:pt x="13738" y="18485"/>
                    <a:pt x="13735" y="18485"/>
                    <a:pt x="13732" y="18485"/>
                  </a:cubicBezTo>
                  <a:cubicBezTo>
                    <a:pt x="13715" y="18485"/>
                    <a:pt x="13698" y="18488"/>
                    <a:pt x="13684" y="18492"/>
                  </a:cubicBezTo>
                  <a:cubicBezTo>
                    <a:pt x="13666" y="18497"/>
                    <a:pt x="13649" y="18506"/>
                    <a:pt x="13633" y="18519"/>
                  </a:cubicBezTo>
                  <a:cubicBezTo>
                    <a:pt x="13631" y="18510"/>
                    <a:pt x="13630" y="18503"/>
                    <a:pt x="13629" y="18495"/>
                  </a:cubicBezTo>
                  <a:cubicBezTo>
                    <a:pt x="13627" y="18488"/>
                    <a:pt x="13622" y="18482"/>
                    <a:pt x="13619" y="18474"/>
                  </a:cubicBezTo>
                  <a:lnTo>
                    <a:pt x="13619" y="18474"/>
                  </a:lnTo>
                  <a:cubicBezTo>
                    <a:pt x="13621" y="18474"/>
                    <a:pt x="13623" y="18476"/>
                    <a:pt x="13624" y="18476"/>
                  </a:cubicBezTo>
                  <a:cubicBezTo>
                    <a:pt x="13641" y="18476"/>
                    <a:pt x="13659" y="18473"/>
                    <a:pt x="13676" y="18468"/>
                  </a:cubicBezTo>
                  <a:cubicBezTo>
                    <a:pt x="13694" y="18463"/>
                    <a:pt x="13712" y="18453"/>
                    <a:pt x="13728" y="18442"/>
                  </a:cubicBezTo>
                  <a:close/>
                  <a:moveTo>
                    <a:pt x="12201" y="17715"/>
                  </a:moveTo>
                  <a:cubicBezTo>
                    <a:pt x="12342" y="17863"/>
                    <a:pt x="12468" y="18025"/>
                    <a:pt x="12574" y="18199"/>
                  </a:cubicBezTo>
                  <a:lnTo>
                    <a:pt x="11985" y="18540"/>
                  </a:lnTo>
                  <a:cubicBezTo>
                    <a:pt x="11909" y="18415"/>
                    <a:pt x="11820" y="18300"/>
                    <a:pt x="11720" y="18195"/>
                  </a:cubicBezTo>
                  <a:lnTo>
                    <a:pt x="12201" y="17715"/>
                  </a:lnTo>
                  <a:close/>
                  <a:moveTo>
                    <a:pt x="8120" y="17715"/>
                  </a:moveTo>
                  <a:lnTo>
                    <a:pt x="8601" y="18196"/>
                  </a:lnTo>
                  <a:cubicBezTo>
                    <a:pt x="8502" y="18301"/>
                    <a:pt x="8413" y="18416"/>
                    <a:pt x="8336" y="18541"/>
                  </a:cubicBezTo>
                  <a:lnTo>
                    <a:pt x="7747" y="18199"/>
                  </a:lnTo>
                  <a:cubicBezTo>
                    <a:pt x="7854" y="18024"/>
                    <a:pt x="7979" y="17863"/>
                    <a:pt x="8120" y="17715"/>
                  </a:cubicBezTo>
                  <a:close/>
                  <a:moveTo>
                    <a:pt x="7723" y="18237"/>
                  </a:moveTo>
                  <a:lnTo>
                    <a:pt x="8314" y="18578"/>
                  </a:lnTo>
                  <a:cubicBezTo>
                    <a:pt x="8307" y="18588"/>
                    <a:pt x="8302" y="18598"/>
                    <a:pt x="8297" y="18608"/>
                  </a:cubicBezTo>
                  <a:lnTo>
                    <a:pt x="7706" y="18268"/>
                  </a:lnTo>
                  <a:cubicBezTo>
                    <a:pt x="7712" y="18258"/>
                    <a:pt x="7717" y="18248"/>
                    <a:pt x="7723" y="18237"/>
                  </a:cubicBezTo>
                  <a:close/>
                  <a:moveTo>
                    <a:pt x="12598" y="18237"/>
                  </a:moveTo>
                  <a:cubicBezTo>
                    <a:pt x="12605" y="18248"/>
                    <a:pt x="12610" y="18258"/>
                    <a:pt x="12615" y="18268"/>
                  </a:cubicBezTo>
                  <a:lnTo>
                    <a:pt x="12025" y="18608"/>
                  </a:lnTo>
                  <a:cubicBezTo>
                    <a:pt x="12019" y="18598"/>
                    <a:pt x="12013" y="18587"/>
                    <a:pt x="12008" y="18578"/>
                  </a:cubicBezTo>
                  <a:lnTo>
                    <a:pt x="12598" y="18237"/>
                  </a:lnTo>
                  <a:close/>
                  <a:moveTo>
                    <a:pt x="14671" y="18326"/>
                  </a:moveTo>
                  <a:cubicBezTo>
                    <a:pt x="14676" y="18366"/>
                    <a:pt x="14695" y="18406"/>
                    <a:pt x="14711" y="18442"/>
                  </a:cubicBezTo>
                  <a:cubicBezTo>
                    <a:pt x="14723" y="18468"/>
                    <a:pt x="14736" y="18495"/>
                    <a:pt x="14737" y="18511"/>
                  </a:cubicBezTo>
                  <a:cubicBezTo>
                    <a:pt x="14737" y="18587"/>
                    <a:pt x="14682" y="18648"/>
                    <a:pt x="14611" y="18651"/>
                  </a:cubicBezTo>
                  <a:lnTo>
                    <a:pt x="14605" y="18651"/>
                  </a:lnTo>
                  <a:cubicBezTo>
                    <a:pt x="14536" y="18651"/>
                    <a:pt x="14479" y="18593"/>
                    <a:pt x="14478" y="18520"/>
                  </a:cubicBezTo>
                  <a:cubicBezTo>
                    <a:pt x="14478" y="18504"/>
                    <a:pt x="14489" y="18473"/>
                    <a:pt x="14501" y="18445"/>
                  </a:cubicBezTo>
                  <a:cubicBezTo>
                    <a:pt x="14516" y="18409"/>
                    <a:pt x="14531" y="18368"/>
                    <a:pt x="14537" y="18329"/>
                  </a:cubicBezTo>
                  <a:lnTo>
                    <a:pt x="14603" y="18327"/>
                  </a:lnTo>
                  <a:lnTo>
                    <a:pt x="14671" y="18326"/>
                  </a:lnTo>
                  <a:close/>
                  <a:moveTo>
                    <a:pt x="7664" y="18248"/>
                  </a:moveTo>
                  <a:cubicBezTo>
                    <a:pt x="7661" y="18253"/>
                    <a:pt x="7658" y="18260"/>
                    <a:pt x="7655" y="18265"/>
                  </a:cubicBezTo>
                  <a:lnTo>
                    <a:pt x="7644" y="18284"/>
                  </a:lnTo>
                  <a:cubicBezTo>
                    <a:pt x="7573" y="18414"/>
                    <a:pt x="7512" y="18548"/>
                    <a:pt x="7461" y="18687"/>
                  </a:cubicBezTo>
                  <a:lnTo>
                    <a:pt x="7067" y="18687"/>
                  </a:lnTo>
                  <a:lnTo>
                    <a:pt x="7067" y="18463"/>
                  </a:lnTo>
                  <a:lnTo>
                    <a:pt x="6905" y="18463"/>
                  </a:lnTo>
                  <a:lnTo>
                    <a:pt x="6905" y="18248"/>
                  </a:lnTo>
                  <a:close/>
                  <a:moveTo>
                    <a:pt x="2840" y="18248"/>
                  </a:moveTo>
                  <a:lnTo>
                    <a:pt x="2840" y="18648"/>
                  </a:lnTo>
                  <a:cubicBezTo>
                    <a:pt x="2840" y="18662"/>
                    <a:pt x="2842" y="18675"/>
                    <a:pt x="2845" y="18688"/>
                  </a:cubicBezTo>
                  <a:lnTo>
                    <a:pt x="2364" y="18688"/>
                  </a:lnTo>
                  <a:lnTo>
                    <a:pt x="2364" y="18464"/>
                  </a:lnTo>
                  <a:lnTo>
                    <a:pt x="2201" y="18464"/>
                  </a:lnTo>
                  <a:lnTo>
                    <a:pt x="2201" y="18248"/>
                  </a:lnTo>
                  <a:close/>
                  <a:moveTo>
                    <a:pt x="5839" y="18248"/>
                  </a:moveTo>
                  <a:lnTo>
                    <a:pt x="5839" y="18464"/>
                  </a:lnTo>
                  <a:lnTo>
                    <a:pt x="5676" y="18464"/>
                  </a:lnTo>
                  <a:lnTo>
                    <a:pt x="5676" y="18688"/>
                  </a:lnTo>
                  <a:lnTo>
                    <a:pt x="5196" y="18688"/>
                  </a:lnTo>
                  <a:cubicBezTo>
                    <a:pt x="5197" y="18675"/>
                    <a:pt x="5198" y="18662"/>
                    <a:pt x="5198" y="18648"/>
                  </a:cubicBezTo>
                  <a:lnTo>
                    <a:pt x="5198" y="18248"/>
                  </a:lnTo>
                  <a:close/>
                  <a:moveTo>
                    <a:pt x="14667" y="18684"/>
                  </a:moveTo>
                  <a:cubicBezTo>
                    <a:pt x="14667" y="18693"/>
                    <a:pt x="14666" y="18700"/>
                    <a:pt x="14666" y="18708"/>
                  </a:cubicBezTo>
                  <a:lnTo>
                    <a:pt x="14671" y="18732"/>
                  </a:lnTo>
                  <a:cubicBezTo>
                    <a:pt x="14655" y="18726"/>
                    <a:pt x="14639" y="18724"/>
                    <a:pt x="14621" y="18724"/>
                  </a:cubicBezTo>
                  <a:lnTo>
                    <a:pt x="14614" y="18724"/>
                  </a:lnTo>
                  <a:cubicBezTo>
                    <a:pt x="14594" y="18725"/>
                    <a:pt x="14576" y="18729"/>
                    <a:pt x="14558" y="18737"/>
                  </a:cubicBezTo>
                  <a:cubicBezTo>
                    <a:pt x="14558" y="18729"/>
                    <a:pt x="14559" y="18721"/>
                    <a:pt x="14559" y="18714"/>
                  </a:cubicBezTo>
                  <a:cubicBezTo>
                    <a:pt x="14559" y="18705"/>
                    <a:pt x="14557" y="18698"/>
                    <a:pt x="14556" y="18689"/>
                  </a:cubicBezTo>
                  <a:lnTo>
                    <a:pt x="14556" y="18689"/>
                  </a:lnTo>
                  <a:cubicBezTo>
                    <a:pt x="14572" y="18695"/>
                    <a:pt x="14587" y="18698"/>
                    <a:pt x="14604" y="18698"/>
                  </a:cubicBezTo>
                  <a:lnTo>
                    <a:pt x="14613" y="18698"/>
                  </a:lnTo>
                  <a:cubicBezTo>
                    <a:pt x="14632" y="18696"/>
                    <a:pt x="14651" y="18693"/>
                    <a:pt x="14667" y="18684"/>
                  </a:cubicBezTo>
                  <a:close/>
                  <a:moveTo>
                    <a:pt x="11349" y="15674"/>
                  </a:moveTo>
                  <a:cubicBezTo>
                    <a:pt x="11391" y="15683"/>
                    <a:pt x="11436" y="15692"/>
                    <a:pt x="11467" y="15714"/>
                  </a:cubicBezTo>
                  <a:cubicBezTo>
                    <a:pt x="11497" y="15737"/>
                    <a:pt x="11523" y="15778"/>
                    <a:pt x="11544" y="15815"/>
                  </a:cubicBezTo>
                  <a:cubicBezTo>
                    <a:pt x="11562" y="15846"/>
                    <a:pt x="11578" y="15874"/>
                    <a:pt x="11598" y="15888"/>
                  </a:cubicBezTo>
                  <a:cubicBezTo>
                    <a:pt x="11613" y="15900"/>
                    <a:pt x="11631" y="15910"/>
                    <a:pt x="11650" y="15916"/>
                  </a:cubicBezTo>
                  <a:cubicBezTo>
                    <a:pt x="11671" y="15963"/>
                    <a:pt x="11702" y="16006"/>
                    <a:pt x="11741" y="16036"/>
                  </a:cubicBezTo>
                  <a:cubicBezTo>
                    <a:pt x="11756" y="16047"/>
                    <a:pt x="11771" y="16056"/>
                    <a:pt x="11786" y="16064"/>
                  </a:cubicBezTo>
                  <a:cubicBezTo>
                    <a:pt x="11804" y="16094"/>
                    <a:pt x="11820" y="16130"/>
                    <a:pt x="11834" y="16168"/>
                  </a:cubicBezTo>
                  <a:cubicBezTo>
                    <a:pt x="11846" y="16206"/>
                    <a:pt x="11857" y="16243"/>
                    <a:pt x="11864" y="16281"/>
                  </a:cubicBezTo>
                  <a:cubicBezTo>
                    <a:pt x="11858" y="16297"/>
                    <a:pt x="11852" y="16312"/>
                    <a:pt x="11848" y="16330"/>
                  </a:cubicBezTo>
                  <a:cubicBezTo>
                    <a:pt x="11826" y="16415"/>
                    <a:pt x="11848" y="16512"/>
                    <a:pt x="11900" y="16591"/>
                  </a:cubicBezTo>
                  <a:cubicBezTo>
                    <a:pt x="11927" y="16629"/>
                    <a:pt x="11978" y="16668"/>
                    <a:pt x="12074" y="16721"/>
                  </a:cubicBezTo>
                  <a:lnTo>
                    <a:pt x="12110" y="16740"/>
                  </a:lnTo>
                  <a:cubicBezTo>
                    <a:pt x="12169" y="16771"/>
                    <a:pt x="12230" y="16805"/>
                    <a:pt x="12274" y="16844"/>
                  </a:cubicBezTo>
                  <a:cubicBezTo>
                    <a:pt x="12321" y="16887"/>
                    <a:pt x="12364" y="16950"/>
                    <a:pt x="12405" y="17013"/>
                  </a:cubicBezTo>
                  <a:cubicBezTo>
                    <a:pt x="12457" y="17088"/>
                    <a:pt x="12505" y="17159"/>
                    <a:pt x="12556" y="17187"/>
                  </a:cubicBezTo>
                  <a:cubicBezTo>
                    <a:pt x="12609" y="17217"/>
                    <a:pt x="12667" y="17233"/>
                    <a:pt x="12723" y="17233"/>
                  </a:cubicBezTo>
                  <a:cubicBezTo>
                    <a:pt x="12772" y="17233"/>
                    <a:pt x="12818" y="17221"/>
                    <a:pt x="12858" y="17200"/>
                  </a:cubicBezTo>
                  <a:cubicBezTo>
                    <a:pt x="12869" y="17202"/>
                    <a:pt x="12883" y="17204"/>
                    <a:pt x="12895" y="17207"/>
                  </a:cubicBezTo>
                  <a:lnTo>
                    <a:pt x="12895" y="18796"/>
                  </a:lnTo>
                  <a:cubicBezTo>
                    <a:pt x="12838" y="18619"/>
                    <a:pt x="12764" y="18448"/>
                    <a:pt x="12675" y="18288"/>
                  </a:cubicBezTo>
                  <a:lnTo>
                    <a:pt x="12677" y="18288"/>
                  </a:lnTo>
                  <a:lnTo>
                    <a:pt x="12660" y="18256"/>
                  </a:lnTo>
                  <a:cubicBezTo>
                    <a:pt x="12648" y="18236"/>
                    <a:pt x="12637" y="18216"/>
                    <a:pt x="12626" y="18197"/>
                  </a:cubicBezTo>
                  <a:lnTo>
                    <a:pt x="12614" y="18177"/>
                  </a:lnTo>
                  <a:cubicBezTo>
                    <a:pt x="12506" y="17999"/>
                    <a:pt x="12377" y="17834"/>
                    <a:pt x="12232" y="17683"/>
                  </a:cubicBezTo>
                  <a:lnTo>
                    <a:pt x="12235" y="17682"/>
                  </a:lnTo>
                  <a:lnTo>
                    <a:pt x="12219" y="17666"/>
                  </a:lnTo>
                  <a:cubicBezTo>
                    <a:pt x="12200" y="17646"/>
                    <a:pt x="12180" y="17629"/>
                    <a:pt x="12161" y="17608"/>
                  </a:cubicBezTo>
                  <a:lnTo>
                    <a:pt x="12145" y="17593"/>
                  </a:lnTo>
                  <a:lnTo>
                    <a:pt x="12143" y="17594"/>
                  </a:lnTo>
                  <a:cubicBezTo>
                    <a:pt x="11993" y="17450"/>
                    <a:pt x="11829" y="17323"/>
                    <a:pt x="11650" y="17213"/>
                  </a:cubicBezTo>
                  <a:lnTo>
                    <a:pt x="11630" y="17201"/>
                  </a:lnTo>
                  <a:cubicBezTo>
                    <a:pt x="11607" y="17187"/>
                    <a:pt x="11583" y="17174"/>
                    <a:pt x="11560" y="17160"/>
                  </a:cubicBezTo>
                  <a:lnTo>
                    <a:pt x="11540" y="17150"/>
                  </a:lnTo>
                  <a:lnTo>
                    <a:pt x="11540" y="17151"/>
                  </a:lnTo>
                  <a:cubicBezTo>
                    <a:pt x="11477" y="17117"/>
                    <a:pt x="11413" y="17085"/>
                    <a:pt x="11349" y="17056"/>
                  </a:cubicBezTo>
                  <a:lnTo>
                    <a:pt x="11349" y="15674"/>
                  </a:lnTo>
                  <a:close/>
                  <a:moveTo>
                    <a:pt x="1196" y="18510"/>
                  </a:moveTo>
                  <a:lnTo>
                    <a:pt x="1196" y="18825"/>
                  </a:lnTo>
                  <a:lnTo>
                    <a:pt x="1017" y="18825"/>
                  </a:lnTo>
                  <a:lnTo>
                    <a:pt x="1017" y="18510"/>
                  </a:lnTo>
                  <a:close/>
                  <a:moveTo>
                    <a:pt x="2317" y="18510"/>
                  </a:moveTo>
                  <a:lnTo>
                    <a:pt x="2317" y="18825"/>
                  </a:lnTo>
                  <a:lnTo>
                    <a:pt x="2138" y="18825"/>
                  </a:lnTo>
                  <a:lnTo>
                    <a:pt x="2138" y="18510"/>
                  </a:lnTo>
                  <a:close/>
                  <a:moveTo>
                    <a:pt x="5902" y="18510"/>
                  </a:moveTo>
                  <a:lnTo>
                    <a:pt x="5902" y="18825"/>
                  </a:lnTo>
                  <a:lnTo>
                    <a:pt x="5722" y="18825"/>
                  </a:lnTo>
                  <a:lnTo>
                    <a:pt x="5722" y="18510"/>
                  </a:lnTo>
                  <a:close/>
                  <a:moveTo>
                    <a:pt x="7021" y="18510"/>
                  </a:moveTo>
                  <a:lnTo>
                    <a:pt x="7021" y="18825"/>
                  </a:lnTo>
                  <a:lnTo>
                    <a:pt x="6841" y="18825"/>
                  </a:lnTo>
                  <a:lnTo>
                    <a:pt x="6841" y="18510"/>
                  </a:lnTo>
                  <a:close/>
                  <a:moveTo>
                    <a:pt x="4953" y="16320"/>
                  </a:moveTo>
                  <a:cubicBezTo>
                    <a:pt x="5062" y="16320"/>
                    <a:pt x="5153" y="16409"/>
                    <a:pt x="5153" y="16521"/>
                  </a:cubicBezTo>
                  <a:lnTo>
                    <a:pt x="5153" y="18648"/>
                  </a:lnTo>
                  <a:cubicBezTo>
                    <a:pt x="5153" y="18759"/>
                    <a:pt x="5063" y="18851"/>
                    <a:pt x="4951" y="18851"/>
                  </a:cubicBezTo>
                  <a:lnTo>
                    <a:pt x="3085" y="18851"/>
                  </a:lnTo>
                  <a:cubicBezTo>
                    <a:pt x="2975" y="18851"/>
                    <a:pt x="2884" y="18759"/>
                    <a:pt x="2884" y="18648"/>
                  </a:cubicBezTo>
                  <a:lnTo>
                    <a:pt x="2884" y="16521"/>
                  </a:lnTo>
                  <a:cubicBezTo>
                    <a:pt x="2884" y="16410"/>
                    <a:pt x="2975" y="16320"/>
                    <a:pt x="3085" y="16320"/>
                  </a:cubicBezTo>
                  <a:close/>
                  <a:moveTo>
                    <a:pt x="13733" y="18530"/>
                  </a:moveTo>
                  <a:cubicBezTo>
                    <a:pt x="13792" y="18530"/>
                    <a:pt x="13844" y="18572"/>
                    <a:pt x="13860" y="18632"/>
                  </a:cubicBezTo>
                  <a:cubicBezTo>
                    <a:pt x="13864" y="18650"/>
                    <a:pt x="13859" y="18684"/>
                    <a:pt x="13853" y="18716"/>
                  </a:cubicBezTo>
                  <a:cubicBezTo>
                    <a:pt x="13846" y="18754"/>
                    <a:pt x="13840" y="18796"/>
                    <a:pt x="13844" y="18835"/>
                  </a:cubicBezTo>
                  <a:lnTo>
                    <a:pt x="13751" y="18854"/>
                  </a:lnTo>
                  <a:lnTo>
                    <a:pt x="13713" y="18862"/>
                  </a:lnTo>
                  <a:cubicBezTo>
                    <a:pt x="13698" y="18824"/>
                    <a:pt x="13672" y="18789"/>
                    <a:pt x="13648" y="18757"/>
                  </a:cubicBezTo>
                  <a:cubicBezTo>
                    <a:pt x="13630" y="18735"/>
                    <a:pt x="13613" y="18712"/>
                    <a:pt x="13609" y="18699"/>
                  </a:cubicBezTo>
                  <a:cubicBezTo>
                    <a:pt x="13591" y="18627"/>
                    <a:pt x="13630" y="18557"/>
                    <a:pt x="13698" y="18535"/>
                  </a:cubicBezTo>
                  <a:cubicBezTo>
                    <a:pt x="13710" y="18531"/>
                    <a:pt x="13722" y="18530"/>
                    <a:pt x="13733" y="18530"/>
                  </a:cubicBezTo>
                  <a:close/>
                  <a:moveTo>
                    <a:pt x="5093" y="18851"/>
                  </a:moveTo>
                  <a:lnTo>
                    <a:pt x="5093" y="18851"/>
                  </a:lnTo>
                  <a:cubicBezTo>
                    <a:pt x="5070" y="18872"/>
                    <a:pt x="5055" y="18909"/>
                    <a:pt x="5055" y="18951"/>
                  </a:cubicBezTo>
                  <a:lnTo>
                    <a:pt x="5055" y="19023"/>
                  </a:lnTo>
                  <a:cubicBezTo>
                    <a:pt x="5023" y="19026"/>
                    <a:pt x="4995" y="19030"/>
                    <a:pt x="4966" y="19033"/>
                  </a:cubicBezTo>
                  <a:lnTo>
                    <a:pt x="4949" y="18964"/>
                  </a:lnTo>
                  <a:cubicBezTo>
                    <a:pt x="4940" y="18935"/>
                    <a:pt x="4924" y="18911"/>
                    <a:pt x="4906" y="18894"/>
                  </a:cubicBezTo>
                  <a:lnTo>
                    <a:pt x="4953" y="18894"/>
                  </a:lnTo>
                  <a:cubicBezTo>
                    <a:pt x="4954" y="18894"/>
                    <a:pt x="4956" y="18894"/>
                    <a:pt x="4958" y="18894"/>
                  </a:cubicBezTo>
                  <a:cubicBezTo>
                    <a:pt x="5009" y="18894"/>
                    <a:pt x="5055" y="18878"/>
                    <a:pt x="5093" y="18851"/>
                  </a:cubicBezTo>
                  <a:close/>
                  <a:moveTo>
                    <a:pt x="7684" y="18309"/>
                  </a:moveTo>
                  <a:lnTo>
                    <a:pt x="8273" y="18648"/>
                  </a:lnTo>
                  <a:cubicBezTo>
                    <a:pt x="8204" y="18775"/>
                    <a:pt x="8149" y="18910"/>
                    <a:pt x="8107" y="19049"/>
                  </a:cubicBezTo>
                  <a:lnTo>
                    <a:pt x="7449" y="18873"/>
                  </a:lnTo>
                  <a:cubicBezTo>
                    <a:pt x="7507" y="18675"/>
                    <a:pt x="7586" y="18487"/>
                    <a:pt x="7684" y="18309"/>
                  </a:cubicBezTo>
                  <a:close/>
                  <a:moveTo>
                    <a:pt x="12637" y="18309"/>
                  </a:moveTo>
                  <a:cubicBezTo>
                    <a:pt x="12734" y="18487"/>
                    <a:pt x="12814" y="18675"/>
                    <a:pt x="12872" y="18873"/>
                  </a:cubicBezTo>
                  <a:lnTo>
                    <a:pt x="12215" y="19049"/>
                  </a:lnTo>
                  <a:cubicBezTo>
                    <a:pt x="12172" y="18910"/>
                    <a:pt x="12116" y="18775"/>
                    <a:pt x="12048" y="18648"/>
                  </a:cubicBezTo>
                  <a:lnTo>
                    <a:pt x="12637" y="18309"/>
                  </a:lnTo>
                  <a:close/>
                  <a:moveTo>
                    <a:pt x="6699" y="16086"/>
                  </a:moveTo>
                  <a:cubicBezTo>
                    <a:pt x="6788" y="16089"/>
                    <a:pt x="6858" y="16162"/>
                    <a:pt x="6858" y="16249"/>
                  </a:cubicBezTo>
                  <a:lnTo>
                    <a:pt x="6858" y="16299"/>
                  </a:lnTo>
                  <a:lnTo>
                    <a:pt x="6795" y="16299"/>
                  </a:lnTo>
                  <a:lnTo>
                    <a:pt x="6795" y="16706"/>
                  </a:lnTo>
                  <a:lnTo>
                    <a:pt x="6858" y="16706"/>
                  </a:lnTo>
                  <a:lnTo>
                    <a:pt x="6858" y="17021"/>
                  </a:lnTo>
                  <a:lnTo>
                    <a:pt x="6795" y="17021"/>
                  </a:lnTo>
                  <a:lnTo>
                    <a:pt x="6795" y="17427"/>
                  </a:lnTo>
                  <a:lnTo>
                    <a:pt x="6858" y="17427"/>
                  </a:lnTo>
                  <a:lnTo>
                    <a:pt x="6858" y="17741"/>
                  </a:lnTo>
                  <a:lnTo>
                    <a:pt x="6795" y="17741"/>
                  </a:lnTo>
                  <a:lnTo>
                    <a:pt x="6795" y="18147"/>
                  </a:lnTo>
                  <a:lnTo>
                    <a:pt x="6858" y="18147"/>
                  </a:lnTo>
                  <a:lnTo>
                    <a:pt x="6858" y="18463"/>
                  </a:lnTo>
                  <a:lnTo>
                    <a:pt x="6795" y="18463"/>
                  </a:lnTo>
                  <a:lnTo>
                    <a:pt x="6795" y="18869"/>
                  </a:lnTo>
                  <a:lnTo>
                    <a:pt x="6858" y="18869"/>
                  </a:lnTo>
                  <a:lnTo>
                    <a:pt x="6858" y="18917"/>
                  </a:lnTo>
                  <a:cubicBezTo>
                    <a:pt x="6858" y="19006"/>
                    <a:pt x="6788" y="19080"/>
                    <a:pt x="6699" y="19081"/>
                  </a:cubicBezTo>
                  <a:lnTo>
                    <a:pt x="6699" y="16086"/>
                  </a:lnTo>
                  <a:close/>
                  <a:moveTo>
                    <a:pt x="1339" y="16089"/>
                  </a:moveTo>
                  <a:lnTo>
                    <a:pt x="1339" y="19084"/>
                  </a:lnTo>
                  <a:cubicBezTo>
                    <a:pt x="1251" y="19081"/>
                    <a:pt x="1180" y="19009"/>
                    <a:pt x="1180" y="18920"/>
                  </a:cubicBezTo>
                  <a:lnTo>
                    <a:pt x="1180" y="18872"/>
                  </a:lnTo>
                  <a:lnTo>
                    <a:pt x="1243" y="18872"/>
                  </a:lnTo>
                  <a:lnTo>
                    <a:pt x="1243" y="18466"/>
                  </a:lnTo>
                  <a:lnTo>
                    <a:pt x="1180" y="18466"/>
                  </a:lnTo>
                  <a:lnTo>
                    <a:pt x="1180" y="18151"/>
                  </a:lnTo>
                  <a:lnTo>
                    <a:pt x="1243" y="18151"/>
                  </a:lnTo>
                  <a:lnTo>
                    <a:pt x="1243" y="17745"/>
                  </a:lnTo>
                  <a:lnTo>
                    <a:pt x="1180" y="17745"/>
                  </a:lnTo>
                  <a:lnTo>
                    <a:pt x="1180" y="17429"/>
                  </a:lnTo>
                  <a:lnTo>
                    <a:pt x="1243" y="17429"/>
                  </a:lnTo>
                  <a:lnTo>
                    <a:pt x="1243" y="17023"/>
                  </a:lnTo>
                  <a:lnTo>
                    <a:pt x="1180" y="17023"/>
                  </a:lnTo>
                  <a:lnTo>
                    <a:pt x="1180" y="16708"/>
                  </a:lnTo>
                  <a:lnTo>
                    <a:pt x="1243" y="16708"/>
                  </a:lnTo>
                  <a:lnTo>
                    <a:pt x="1243" y="16301"/>
                  </a:lnTo>
                  <a:lnTo>
                    <a:pt x="1180" y="16301"/>
                  </a:lnTo>
                  <a:lnTo>
                    <a:pt x="1180" y="16252"/>
                  </a:lnTo>
                  <a:cubicBezTo>
                    <a:pt x="1180" y="16164"/>
                    <a:pt x="1251" y="16091"/>
                    <a:pt x="1339" y="16089"/>
                  </a:cubicBezTo>
                  <a:close/>
                  <a:moveTo>
                    <a:pt x="1595" y="16086"/>
                  </a:moveTo>
                  <a:lnTo>
                    <a:pt x="1595" y="19084"/>
                  </a:lnTo>
                  <a:lnTo>
                    <a:pt x="1385" y="19084"/>
                  </a:lnTo>
                  <a:lnTo>
                    <a:pt x="1385" y="16086"/>
                  </a:lnTo>
                  <a:close/>
                  <a:moveTo>
                    <a:pt x="1694" y="16086"/>
                  </a:moveTo>
                  <a:lnTo>
                    <a:pt x="1694" y="19084"/>
                  </a:lnTo>
                  <a:lnTo>
                    <a:pt x="1639" y="19084"/>
                  </a:lnTo>
                  <a:lnTo>
                    <a:pt x="1639" y="16086"/>
                  </a:lnTo>
                  <a:close/>
                  <a:moveTo>
                    <a:pt x="1949" y="16086"/>
                  </a:moveTo>
                  <a:lnTo>
                    <a:pt x="1949" y="19084"/>
                  </a:lnTo>
                  <a:lnTo>
                    <a:pt x="1739" y="19084"/>
                  </a:lnTo>
                  <a:lnTo>
                    <a:pt x="1739" y="16086"/>
                  </a:lnTo>
                  <a:close/>
                  <a:moveTo>
                    <a:pt x="1996" y="16088"/>
                  </a:moveTo>
                  <a:cubicBezTo>
                    <a:pt x="2083" y="16090"/>
                    <a:pt x="2155" y="16163"/>
                    <a:pt x="2155" y="16251"/>
                  </a:cubicBezTo>
                  <a:lnTo>
                    <a:pt x="2155" y="16300"/>
                  </a:lnTo>
                  <a:lnTo>
                    <a:pt x="2092" y="16300"/>
                  </a:lnTo>
                  <a:lnTo>
                    <a:pt x="2092" y="16707"/>
                  </a:lnTo>
                  <a:lnTo>
                    <a:pt x="2155" y="16707"/>
                  </a:lnTo>
                  <a:lnTo>
                    <a:pt x="2155" y="17022"/>
                  </a:lnTo>
                  <a:lnTo>
                    <a:pt x="2092" y="17022"/>
                  </a:lnTo>
                  <a:lnTo>
                    <a:pt x="2092" y="17428"/>
                  </a:lnTo>
                  <a:lnTo>
                    <a:pt x="2155" y="17428"/>
                  </a:lnTo>
                  <a:lnTo>
                    <a:pt x="2155" y="17743"/>
                  </a:lnTo>
                  <a:lnTo>
                    <a:pt x="2092" y="17743"/>
                  </a:lnTo>
                  <a:lnTo>
                    <a:pt x="2092" y="18148"/>
                  </a:lnTo>
                  <a:lnTo>
                    <a:pt x="2155" y="18148"/>
                  </a:lnTo>
                  <a:lnTo>
                    <a:pt x="2155" y="18464"/>
                  </a:lnTo>
                  <a:lnTo>
                    <a:pt x="2092" y="18464"/>
                  </a:lnTo>
                  <a:lnTo>
                    <a:pt x="2092" y="18870"/>
                  </a:lnTo>
                  <a:lnTo>
                    <a:pt x="2155" y="18870"/>
                  </a:lnTo>
                  <a:lnTo>
                    <a:pt x="2155" y="18920"/>
                  </a:lnTo>
                  <a:cubicBezTo>
                    <a:pt x="2155" y="19009"/>
                    <a:pt x="2084" y="19083"/>
                    <a:pt x="1996" y="19084"/>
                  </a:cubicBezTo>
                  <a:lnTo>
                    <a:pt x="1996" y="16088"/>
                  </a:lnTo>
                  <a:close/>
                  <a:moveTo>
                    <a:pt x="6298" y="16086"/>
                  </a:moveTo>
                  <a:lnTo>
                    <a:pt x="6298" y="19084"/>
                  </a:lnTo>
                  <a:lnTo>
                    <a:pt x="6089" y="19084"/>
                  </a:lnTo>
                  <a:lnTo>
                    <a:pt x="6089" y="16086"/>
                  </a:lnTo>
                  <a:close/>
                  <a:moveTo>
                    <a:pt x="6399" y="16086"/>
                  </a:moveTo>
                  <a:lnTo>
                    <a:pt x="6399" y="19084"/>
                  </a:lnTo>
                  <a:lnTo>
                    <a:pt x="6345" y="19084"/>
                  </a:lnTo>
                  <a:lnTo>
                    <a:pt x="6345" y="16086"/>
                  </a:lnTo>
                  <a:close/>
                  <a:moveTo>
                    <a:pt x="6653" y="16086"/>
                  </a:moveTo>
                  <a:lnTo>
                    <a:pt x="6653" y="19084"/>
                  </a:lnTo>
                  <a:lnTo>
                    <a:pt x="6443" y="19084"/>
                  </a:lnTo>
                  <a:lnTo>
                    <a:pt x="6443" y="16086"/>
                  </a:lnTo>
                  <a:close/>
                  <a:moveTo>
                    <a:pt x="6044" y="16089"/>
                  </a:moveTo>
                  <a:lnTo>
                    <a:pt x="6044" y="19085"/>
                  </a:lnTo>
                  <a:cubicBezTo>
                    <a:pt x="5956" y="19083"/>
                    <a:pt x="5884" y="19010"/>
                    <a:pt x="5884" y="18921"/>
                  </a:cubicBezTo>
                  <a:lnTo>
                    <a:pt x="5884" y="18872"/>
                  </a:lnTo>
                  <a:lnTo>
                    <a:pt x="5947" y="18872"/>
                  </a:lnTo>
                  <a:lnTo>
                    <a:pt x="5947" y="18466"/>
                  </a:lnTo>
                  <a:lnTo>
                    <a:pt x="5884" y="18466"/>
                  </a:lnTo>
                  <a:lnTo>
                    <a:pt x="5884" y="18151"/>
                  </a:lnTo>
                  <a:lnTo>
                    <a:pt x="5947" y="18151"/>
                  </a:lnTo>
                  <a:lnTo>
                    <a:pt x="5947" y="17745"/>
                  </a:lnTo>
                  <a:lnTo>
                    <a:pt x="5884" y="17745"/>
                  </a:lnTo>
                  <a:lnTo>
                    <a:pt x="5884" y="17429"/>
                  </a:lnTo>
                  <a:lnTo>
                    <a:pt x="5947" y="17429"/>
                  </a:lnTo>
                  <a:lnTo>
                    <a:pt x="5947" y="17023"/>
                  </a:lnTo>
                  <a:lnTo>
                    <a:pt x="5884" y="17023"/>
                  </a:lnTo>
                  <a:lnTo>
                    <a:pt x="5884" y="16708"/>
                  </a:lnTo>
                  <a:lnTo>
                    <a:pt x="5947" y="16708"/>
                  </a:lnTo>
                  <a:lnTo>
                    <a:pt x="5947" y="16301"/>
                  </a:lnTo>
                  <a:lnTo>
                    <a:pt x="5884" y="16301"/>
                  </a:lnTo>
                  <a:lnTo>
                    <a:pt x="5884" y="16252"/>
                  </a:lnTo>
                  <a:cubicBezTo>
                    <a:pt x="5884" y="16164"/>
                    <a:pt x="5956" y="16091"/>
                    <a:pt x="6044" y="16089"/>
                  </a:cubicBezTo>
                  <a:close/>
                  <a:moveTo>
                    <a:pt x="14621" y="18767"/>
                  </a:moveTo>
                  <a:cubicBezTo>
                    <a:pt x="14692" y="18769"/>
                    <a:pt x="14748" y="18825"/>
                    <a:pt x="14752" y="18896"/>
                  </a:cubicBezTo>
                  <a:cubicBezTo>
                    <a:pt x="14753" y="18911"/>
                    <a:pt x="14742" y="18940"/>
                    <a:pt x="14732" y="18968"/>
                  </a:cubicBezTo>
                  <a:cubicBezTo>
                    <a:pt x="14719" y="19005"/>
                    <a:pt x="14703" y="19047"/>
                    <a:pt x="14702" y="19086"/>
                  </a:cubicBezTo>
                  <a:lnTo>
                    <a:pt x="14568" y="19095"/>
                  </a:lnTo>
                  <a:cubicBezTo>
                    <a:pt x="14561" y="19056"/>
                    <a:pt x="14541" y="19017"/>
                    <a:pt x="14523" y="18984"/>
                  </a:cubicBezTo>
                  <a:cubicBezTo>
                    <a:pt x="14508" y="18956"/>
                    <a:pt x="14493" y="18927"/>
                    <a:pt x="14493" y="18911"/>
                  </a:cubicBezTo>
                  <a:cubicBezTo>
                    <a:pt x="14490" y="18873"/>
                    <a:pt x="14504" y="18837"/>
                    <a:pt x="14527" y="18810"/>
                  </a:cubicBezTo>
                  <a:cubicBezTo>
                    <a:pt x="14550" y="18784"/>
                    <a:pt x="14582" y="18770"/>
                    <a:pt x="14615" y="18767"/>
                  </a:cubicBezTo>
                  <a:close/>
                  <a:moveTo>
                    <a:pt x="5676" y="18736"/>
                  </a:moveTo>
                  <a:lnTo>
                    <a:pt x="5676" y="18873"/>
                  </a:lnTo>
                  <a:lnTo>
                    <a:pt x="5706" y="18873"/>
                  </a:lnTo>
                  <a:lnTo>
                    <a:pt x="5706" y="18986"/>
                  </a:lnTo>
                  <a:cubicBezTo>
                    <a:pt x="5671" y="18990"/>
                    <a:pt x="5634" y="19014"/>
                    <a:pt x="5610" y="19054"/>
                  </a:cubicBezTo>
                  <a:lnTo>
                    <a:pt x="5574" y="19117"/>
                  </a:lnTo>
                  <a:cubicBezTo>
                    <a:pt x="5546" y="19104"/>
                    <a:pt x="5520" y="19093"/>
                    <a:pt x="5493" y="19083"/>
                  </a:cubicBezTo>
                  <a:lnTo>
                    <a:pt x="5511" y="19012"/>
                  </a:lnTo>
                  <a:cubicBezTo>
                    <a:pt x="5529" y="18946"/>
                    <a:pt x="5504" y="18883"/>
                    <a:pt x="5457" y="18872"/>
                  </a:cubicBezTo>
                  <a:cubicBezTo>
                    <a:pt x="5451" y="18870"/>
                    <a:pt x="5445" y="18870"/>
                    <a:pt x="5440" y="18870"/>
                  </a:cubicBezTo>
                  <a:cubicBezTo>
                    <a:pt x="5397" y="18870"/>
                    <a:pt x="5355" y="18909"/>
                    <a:pt x="5340" y="18967"/>
                  </a:cubicBezTo>
                  <a:lnTo>
                    <a:pt x="5322" y="19035"/>
                  </a:lnTo>
                  <a:cubicBezTo>
                    <a:pt x="5293" y="19030"/>
                    <a:pt x="5265" y="19027"/>
                    <a:pt x="5233" y="19025"/>
                  </a:cubicBezTo>
                  <a:lnTo>
                    <a:pt x="5233" y="18952"/>
                  </a:lnTo>
                  <a:cubicBezTo>
                    <a:pt x="5233" y="18883"/>
                    <a:pt x="5193" y="18831"/>
                    <a:pt x="5145" y="18831"/>
                  </a:cubicBezTo>
                  <a:cubicBezTo>
                    <a:pt x="5132" y="18831"/>
                    <a:pt x="5118" y="18835"/>
                    <a:pt x="5107" y="18842"/>
                  </a:cubicBezTo>
                  <a:cubicBezTo>
                    <a:pt x="5140" y="18815"/>
                    <a:pt x="5169" y="18778"/>
                    <a:pt x="5183" y="18736"/>
                  </a:cubicBezTo>
                  <a:close/>
                  <a:moveTo>
                    <a:pt x="7436" y="18916"/>
                  </a:moveTo>
                  <a:lnTo>
                    <a:pt x="8093" y="19093"/>
                  </a:lnTo>
                  <a:cubicBezTo>
                    <a:pt x="8091" y="19105"/>
                    <a:pt x="8087" y="19115"/>
                    <a:pt x="8085" y="19127"/>
                  </a:cubicBezTo>
                  <a:lnTo>
                    <a:pt x="7427" y="18951"/>
                  </a:lnTo>
                  <a:cubicBezTo>
                    <a:pt x="7429" y="18938"/>
                    <a:pt x="7433" y="18928"/>
                    <a:pt x="7436" y="18916"/>
                  </a:cubicBezTo>
                  <a:close/>
                  <a:moveTo>
                    <a:pt x="12884" y="18917"/>
                  </a:moveTo>
                  <a:cubicBezTo>
                    <a:pt x="12888" y="18930"/>
                    <a:pt x="12891" y="18940"/>
                    <a:pt x="12894" y="18952"/>
                  </a:cubicBezTo>
                  <a:lnTo>
                    <a:pt x="12236" y="19128"/>
                  </a:lnTo>
                  <a:cubicBezTo>
                    <a:pt x="12232" y="19117"/>
                    <a:pt x="12229" y="19106"/>
                    <a:pt x="12226" y="19094"/>
                  </a:cubicBezTo>
                  <a:lnTo>
                    <a:pt x="12884" y="18917"/>
                  </a:lnTo>
                  <a:close/>
                  <a:moveTo>
                    <a:pt x="13853" y="18877"/>
                  </a:moveTo>
                  <a:cubicBezTo>
                    <a:pt x="13866" y="18914"/>
                    <a:pt x="13890" y="18949"/>
                    <a:pt x="13911" y="18980"/>
                  </a:cubicBezTo>
                  <a:cubicBezTo>
                    <a:pt x="13929" y="19009"/>
                    <a:pt x="13947" y="19036"/>
                    <a:pt x="13950" y="19053"/>
                  </a:cubicBezTo>
                  <a:cubicBezTo>
                    <a:pt x="13957" y="19091"/>
                    <a:pt x="13949" y="19130"/>
                    <a:pt x="13927" y="19159"/>
                  </a:cubicBezTo>
                  <a:cubicBezTo>
                    <a:pt x="13907" y="19190"/>
                    <a:pt x="13878" y="19207"/>
                    <a:pt x="13845" y="19211"/>
                  </a:cubicBezTo>
                  <a:cubicBezTo>
                    <a:pt x="13839" y="19212"/>
                    <a:pt x="13833" y="19213"/>
                    <a:pt x="13827" y="19213"/>
                  </a:cubicBezTo>
                  <a:cubicBezTo>
                    <a:pt x="13763" y="19213"/>
                    <a:pt x="13707" y="19164"/>
                    <a:pt x="13696" y="19100"/>
                  </a:cubicBezTo>
                  <a:cubicBezTo>
                    <a:pt x="13693" y="19086"/>
                    <a:pt x="13700" y="19057"/>
                    <a:pt x="13707" y="19030"/>
                  </a:cubicBezTo>
                  <a:cubicBezTo>
                    <a:pt x="13716" y="18990"/>
                    <a:pt x="13727" y="18947"/>
                    <a:pt x="13723" y="18906"/>
                  </a:cubicBezTo>
                  <a:lnTo>
                    <a:pt x="13853" y="18877"/>
                  </a:lnTo>
                  <a:close/>
                  <a:moveTo>
                    <a:pt x="5839" y="18872"/>
                  </a:moveTo>
                  <a:lnTo>
                    <a:pt x="5839" y="18920"/>
                  </a:lnTo>
                  <a:cubicBezTo>
                    <a:pt x="5839" y="19017"/>
                    <a:pt x="5905" y="19100"/>
                    <a:pt x="5997" y="19122"/>
                  </a:cubicBezTo>
                  <a:lnTo>
                    <a:pt x="5997" y="19183"/>
                  </a:lnTo>
                  <a:cubicBezTo>
                    <a:pt x="5983" y="19171"/>
                    <a:pt x="5965" y="19165"/>
                    <a:pt x="5945" y="19165"/>
                  </a:cubicBezTo>
                  <a:cubicBezTo>
                    <a:pt x="5913" y="19165"/>
                    <a:pt x="5877" y="19179"/>
                    <a:pt x="5850" y="19207"/>
                  </a:cubicBezTo>
                  <a:lnTo>
                    <a:pt x="5799" y="19259"/>
                  </a:lnTo>
                  <a:cubicBezTo>
                    <a:pt x="5783" y="19246"/>
                    <a:pt x="5767" y="19234"/>
                    <a:pt x="5752" y="19223"/>
                  </a:cubicBezTo>
                  <a:lnTo>
                    <a:pt x="5752" y="19162"/>
                  </a:lnTo>
                  <a:lnTo>
                    <a:pt x="5765" y="19141"/>
                  </a:lnTo>
                  <a:cubicBezTo>
                    <a:pt x="5784" y="19106"/>
                    <a:pt x="5791" y="19068"/>
                    <a:pt x="5783" y="19037"/>
                  </a:cubicBezTo>
                  <a:cubicBezTo>
                    <a:pt x="5777" y="19019"/>
                    <a:pt x="5767" y="19005"/>
                    <a:pt x="5752" y="18995"/>
                  </a:cubicBezTo>
                  <a:lnTo>
                    <a:pt x="5752" y="18872"/>
                  </a:lnTo>
                  <a:close/>
                  <a:moveTo>
                    <a:pt x="13907" y="19239"/>
                  </a:moveTo>
                  <a:cubicBezTo>
                    <a:pt x="13906" y="19247"/>
                    <a:pt x="13906" y="19255"/>
                    <a:pt x="13906" y="19263"/>
                  </a:cubicBezTo>
                  <a:cubicBezTo>
                    <a:pt x="13907" y="19270"/>
                    <a:pt x="13909" y="19279"/>
                    <a:pt x="13911" y="19286"/>
                  </a:cubicBezTo>
                  <a:cubicBezTo>
                    <a:pt x="13898" y="19284"/>
                    <a:pt x="13885" y="19282"/>
                    <a:pt x="13872" y="19282"/>
                  </a:cubicBezTo>
                  <a:cubicBezTo>
                    <a:pt x="13866" y="19282"/>
                    <a:pt x="13860" y="19282"/>
                    <a:pt x="13854" y="19283"/>
                  </a:cubicBezTo>
                  <a:cubicBezTo>
                    <a:pt x="13834" y="19285"/>
                    <a:pt x="13816" y="19292"/>
                    <a:pt x="13801" y="19300"/>
                  </a:cubicBezTo>
                  <a:lnTo>
                    <a:pt x="13801" y="19276"/>
                  </a:lnTo>
                  <a:cubicBezTo>
                    <a:pt x="13799" y="19268"/>
                    <a:pt x="13796" y="19262"/>
                    <a:pt x="13795" y="19255"/>
                  </a:cubicBezTo>
                  <a:lnTo>
                    <a:pt x="13795" y="19255"/>
                  </a:lnTo>
                  <a:cubicBezTo>
                    <a:pt x="13806" y="19258"/>
                    <a:pt x="13817" y="19259"/>
                    <a:pt x="13829" y="19259"/>
                  </a:cubicBezTo>
                  <a:cubicBezTo>
                    <a:pt x="13838" y="19259"/>
                    <a:pt x="13845" y="19259"/>
                    <a:pt x="13853" y="19258"/>
                  </a:cubicBezTo>
                  <a:cubicBezTo>
                    <a:pt x="13872" y="19255"/>
                    <a:pt x="13890" y="19248"/>
                    <a:pt x="13907" y="19239"/>
                  </a:cubicBezTo>
                  <a:close/>
                  <a:moveTo>
                    <a:pt x="5997" y="19306"/>
                  </a:moveTo>
                  <a:lnTo>
                    <a:pt x="5997" y="19443"/>
                  </a:lnTo>
                  <a:lnTo>
                    <a:pt x="5979" y="19454"/>
                  </a:lnTo>
                  <a:cubicBezTo>
                    <a:pt x="5963" y="19432"/>
                    <a:pt x="5945" y="19408"/>
                    <a:pt x="5924" y="19384"/>
                  </a:cubicBezTo>
                  <a:lnTo>
                    <a:pt x="5976" y="19333"/>
                  </a:lnTo>
                  <a:cubicBezTo>
                    <a:pt x="5983" y="19323"/>
                    <a:pt x="5989" y="19316"/>
                    <a:pt x="5997" y="19306"/>
                  </a:cubicBezTo>
                  <a:close/>
                  <a:moveTo>
                    <a:pt x="7445" y="18733"/>
                  </a:moveTo>
                  <a:cubicBezTo>
                    <a:pt x="7430" y="18775"/>
                    <a:pt x="7417" y="18817"/>
                    <a:pt x="7404" y="18861"/>
                  </a:cubicBezTo>
                  <a:lnTo>
                    <a:pt x="7392" y="18903"/>
                  </a:lnTo>
                  <a:lnTo>
                    <a:pt x="7385" y="18931"/>
                  </a:lnTo>
                  <a:cubicBezTo>
                    <a:pt x="7381" y="18938"/>
                    <a:pt x="7380" y="18947"/>
                    <a:pt x="7377" y="18954"/>
                  </a:cubicBezTo>
                  <a:cubicBezTo>
                    <a:pt x="7376" y="18957"/>
                    <a:pt x="7376" y="18959"/>
                    <a:pt x="7375" y="18963"/>
                  </a:cubicBezTo>
                  <a:lnTo>
                    <a:pt x="7370" y="18985"/>
                  </a:lnTo>
                  <a:lnTo>
                    <a:pt x="7371" y="18985"/>
                  </a:lnTo>
                  <a:cubicBezTo>
                    <a:pt x="7340" y="19111"/>
                    <a:pt x="7317" y="19241"/>
                    <a:pt x="7303" y="19374"/>
                  </a:cubicBezTo>
                  <a:cubicBezTo>
                    <a:pt x="7168" y="19344"/>
                    <a:pt x="7028" y="19327"/>
                    <a:pt x="6884" y="19327"/>
                  </a:cubicBezTo>
                  <a:cubicBezTo>
                    <a:pt x="6641" y="19327"/>
                    <a:pt x="6409" y="19374"/>
                    <a:pt x="6194" y="19454"/>
                  </a:cubicBezTo>
                  <a:cubicBezTo>
                    <a:pt x="6193" y="19448"/>
                    <a:pt x="6193" y="19441"/>
                    <a:pt x="6189" y="19434"/>
                  </a:cubicBezTo>
                  <a:cubicBezTo>
                    <a:pt x="6175" y="19411"/>
                    <a:pt x="6146" y="19398"/>
                    <a:pt x="6113" y="19398"/>
                  </a:cubicBezTo>
                  <a:cubicBezTo>
                    <a:pt x="6089" y="19398"/>
                    <a:pt x="6063" y="19405"/>
                    <a:pt x="6040" y="19418"/>
                  </a:cubicBezTo>
                  <a:lnTo>
                    <a:pt x="6040" y="19128"/>
                  </a:lnTo>
                  <a:lnTo>
                    <a:pt x="6694" y="19128"/>
                  </a:lnTo>
                  <a:cubicBezTo>
                    <a:pt x="6810" y="19128"/>
                    <a:pt x="6904" y="19035"/>
                    <a:pt x="6904" y="18919"/>
                  </a:cubicBezTo>
                  <a:lnTo>
                    <a:pt x="6904" y="18870"/>
                  </a:lnTo>
                  <a:lnTo>
                    <a:pt x="7065" y="18870"/>
                  </a:lnTo>
                  <a:lnTo>
                    <a:pt x="7065" y="18733"/>
                  </a:lnTo>
                  <a:close/>
                  <a:moveTo>
                    <a:pt x="14704" y="19132"/>
                  </a:moveTo>
                  <a:cubicBezTo>
                    <a:pt x="14712" y="19172"/>
                    <a:pt x="14734" y="19210"/>
                    <a:pt x="14752" y="19246"/>
                  </a:cubicBezTo>
                  <a:cubicBezTo>
                    <a:pt x="14767" y="19273"/>
                    <a:pt x="14781" y="19299"/>
                    <a:pt x="14782" y="19315"/>
                  </a:cubicBezTo>
                  <a:cubicBezTo>
                    <a:pt x="14789" y="19389"/>
                    <a:pt x="14736" y="19454"/>
                    <a:pt x="14665" y="19460"/>
                  </a:cubicBezTo>
                  <a:cubicBezTo>
                    <a:pt x="14661" y="19461"/>
                    <a:pt x="14657" y="19461"/>
                    <a:pt x="14652" y="19461"/>
                  </a:cubicBezTo>
                  <a:cubicBezTo>
                    <a:pt x="14585" y="19461"/>
                    <a:pt x="14530" y="19407"/>
                    <a:pt x="14524" y="19337"/>
                  </a:cubicBezTo>
                  <a:cubicBezTo>
                    <a:pt x="14523" y="19321"/>
                    <a:pt x="14534" y="19291"/>
                    <a:pt x="14542" y="19262"/>
                  </a:cubicBezTo>
                  <a:cubicBezTo>
                    <a:pt x="14556" y="19225"/>
                    <a:pt x="14568" y="19183"/>
                    <a:pt x="14572" y="19143"/>
                  </a:cubicBezTo>
                  <a:lnTo>
                    <a:pt x="14655" y="19137"/>
                  </a:lnTo>
                  <a:lnTo>
                    <a:pt x="14704" y="19132"/>
                  </a:lnTo>
                  <a:close/>
                  <a:moveTo>
                    <a:pt x="14727" y="19490"/>
                  </a:moveTo>
                  <a:lnTo>
                    <a:pt x="14727" y="19490"/>
                  </a:lnTo>
                  <a:cubicBezTo>
                    <a:pt x="14725" y="19497"/>
                    <a:pt x="14724" y="19506"/>
                    <a:pt x="14725" y="19513"/>
                  </a:cubicBezTo>
                  <a:cubicBezTo>
                    <a:pt x="14727" y="19521"/>
                    <a:pt x="14729" y="19529"/>
                    <a:pt x="14731" y="19537"/>
                  </a:cubicBezTo>
                  <a:cubicBezTo>
                    <a:pt x="14715" y="19534"/>
                    <a:pt x="14700" y="19532"/>
                    <a:pt x="14684" y="19532"/>
                  </a:cubicBezTo>
                  <a:cubicBezTo>
                    <a:pt x="14681" y="19532"/>
                    <a:pt x="14677" y="19532"/>
                    <a:pt x="14674" y="19532"/>
                  </a:cubicBezTo>
                  <a:cubicBezTo>
                    <a:pt x="14655" y="19533"/>
                    <a:pt x="14636" y="19539"/>
                    <a:pt x="14619" y="19548"/>
                  </a:cubicBezTo>
                  <a:cubicBezTo>
                    <a:pt x="14619" y="19539"/>
                    <a:pt x="14620" y="19532"/>
                    <a:pt x="14619" y="19524"/>
                  </a:cubicBezTo>
                  <a:cubicBezTo>
                    <a:pt x="14617" y="19516"/>
                    <a:pt x="14616" y="19508"/>
                    <a:pt x="14615" y="19501"/>
                  </a:cubicBezTo>
                  <a:lnTo>
                    <a:pt x="14615" y="19501"/>
                  </a:lnTo>
                  <a:cubicBezTo>
                    <a:pt x="14628" y="19505"/>
                    <a:pt x="14641" y="19507"/>
                    <a:pt x="14656" y="19507"/>
                  </a:cubicBezTo>
                  <a:cubicBezTo>
                    <a:pt x="14661" y="19507"/>
                    <a:pt x="14666" y="19507"/>
                    <a:pt x="14672" y="19506"/>
                  </a:cubicBezTo>
                  <a:cubicBezTo>
                    <a:pt x="14692" y="19505"/>
                    <a:pt x="14710" y="19497"/>
                    <a:pt x="14727" y="19490"/>
                  </a:cubicBezTo>
                  <a:close/>
                  <a:moveTo>
                    <a:pt x="7416" y="18995"/>
                  </a:moveTo>
                  <a:lnTo>
                    <a:pt x="8074" y="19172"/>
                  </a:lnTo>
                  <a:cubicBezTo>
                    <a:pt x="8041" y="19311"/>
                    <a:pt x="8023" y="19454"/>
                    <a:pt x="8017" y="19602"/>
                  </a:cubicBezTo>
                  <a:lnTo>
                    <a:pt x="7337" y="19602"/>
                  </a:lnTo>
                  <a:cubicBezTo>
                    <a:pt x="7341" y="19394"/>
                    <a:pt x="7369" y="19190"/>
                    <a:pt x="7416" y="18995"/>
                  </a:cubicBezTo>
                  <a:close/>
                  <a:moveTo>
                    <a:pt x="12904" y="18995"/>
                  </a:moveTo>
                  <a:cubicBezTo>
                    <a:pt x="12952" y="19190"/>
                    <a:pt x="12979" y="19394"/>
                    <a:pt x="12983" y="19602"/>
                  </a:cubicBezTo>
                  <a:lnTo>
                    <a:pt x="12303" y="19602"/>
                  </a:lnTo>
                  <a:cubicBezTo>
                    <a:pt x="12299" y="19454"/>
                    <a:pt x="12279" y="19311"/>
                    <a:pt x="12246" y="19172"/>
                  </a:cubicBezTo>
                  <a:lnTo>
                    <a:pt x="12904" y="18995"/>
                  </a:lnTo>
                  <a:close/>
                  <a:moveTo>
                    <a:pt x="13878" y="19326"/>
                  </a:moveTo>
                  <a:cubicBezTo>
                    <a:pt x="13944" y="19326"/>
                    <a:pt x="13999" y="19379"/>
                    <a:pt x="14006" y="19450"/>
                  </a:cubicBezTo>
                  <a:cubicBezTo>
                    <a:pt x="14004" y="19469"/>
                    <a:pt x="13994" y="19501"/>
                    <a:pt x="13983" y="19532"/>
                  </a:cubicBezTo>
                  <a:cubicBezTo>
                    <a:pt x="13971" y="19569"/>
                    <a:pt x="13957" y="19608"/>
                    <a:pt x="13955" y="19648"/>
                  </a:cubicBezTo>
                  <a:lnTo>
                    <a:pt x="13885" y="19650"/>
                  </a:lnTo>
                  <a:lnTo>
                    <a:pt x="13823" y="19653"/>
                  </a:lnTo>
                  <a:cubicBezTo>
                    <a:pt x="13814" y="19612"/>
                    <a:pt x="13793" y="19574"/>
                    <a:pt x="13775" y="19538"/>
                  </a:cubicBezTo>
                  <a:cubicBezTo>
                    <a:pt x="13762" y="19513"/>
                    <a:pt x="13749" y="19489"/>
                    <a:pt x="13747" y="19474"/>
                  </a:cubicBezTo>
                  <a:cubicBezTo>
                    <a:pt x="13741" y="19401"/>
                    <a:pt x="13791" y="19337"/>
                    <a:pt x="13862" y="19327"/>
                  </a:cubicBezTo>
                  <a:cubicBezTo>
                    <a:pt x="13867" y="19326"/>
                    <a:pt x="13872" y="19326"/>
                    <a:pt x="13878" y="19326"/>
                  </a:cubicBezTo>
                  <a:close/>
                  <a:moveTo>
                    <a:pt x="12984" y="19648"/>
                  </a:moveTo>
                  <a:lnTo>
                    <a:pt x="12984" y="19665"/>
                  </a:lnTo>
                  <a:lnTo>
                    <a:pt x="12984" y="19682"/>
                  </a:lnTo>
                  <a:lnTo>
                    <a:pt x="12304" y="19682"/>
                  </a:lnTo>
                  <a:lnTo>
                    <a:pt x="12304" y="19665"/>
                  </a:lnTo>
                  <a:cubicBezTo>
                    <a:pt x="12305" y="19660"/>
                    <a:pt x="12304" y="19653"/>
                    <a:pt x="12304" y="19648"/>
                  </a:cubicBezTo>
                  <a:close/>
                  <a:moveTo>
                    <a:pt x="8016" y="19648"/>
                  </a:moveTo>
                  <a:lnTo>
                    <a:pt x="8016" y="19665"/>
                  </a:lnTo>
                  <a:lnTo>
                    <a:pt x="8016" y="19684"/>
                  </a:lnTo>
                  <a:lnTo>
                    <a:pt x="7336" y="19684"/>
                  </a:lnTo>
                  <a:lnTo>
                    <a:pt x="7336" y="19665"/>
                  </a:lnTo>
                  <a:lnTo>
                    <a:pt x="7336" y="19648"/>
                  </a:lnTo>
                  <a:close/>
                  <a:moveTo>
                    <a:pt x="6885" y="19371"/>
                  </a:moveTo>
                  <a:cubicBezTo>
                    <a:pt x="7028" y="19371"/>
                    <a:pt x="7167" y="19389"/>
                    <a:pt x="7301" y="19417"/>
                  </a:cubicBezTo>
                  <a:cubicBezTo>
                    <a:pt x="7297" y="19465"/>
                    <a:pt x="7295" y="19513"/>
                    <a:pt x="7292" y="19560"/>
                  </a:cubicBezTo>
                  <a:cubicBezTo>
                    <a:pt x="7160" y="19531"/>
                    <a:pt x="7025" y="19512"/>
                    <a:pt x="6885" y="19512"/>
                  </a:cubicBezTo>
                  <a:cubicBezTo>
                    <a:pt x="6618" y="19512"/>
                    <a:pt x="6368" y="19573"/>
                    <a:pt x="6141" y="19676"/>
                  </a:cubicBezTo>
                  <a:lnTo>
                    <a:pt x="6100" y="19687"/>
                  </a:lnTo>
                  <a:cubicBezTo>
                    <a:pt x="6090" y="19660"/>
                    <a:pt x="6079" y="19633"/>
                    <a:pt x="6066" y="19606"/>
                  </a:cubicBezTo>
                  <a:lnTo>
                    <a:pt x="6130" y="19570"/>
                  </a:lnTo>
                  <a:cubicBezTo>
                    <a:pt x="6160" y="19553"/>
                    <a:pt x="6181" y="19529"/>
                    <a:pt x="6192" y="19502"/>
                  </a:cubicBezTo>
                  <a:cubicBezTo>
                    <a:pt x="6406" y="19418"/>
                    <a:pt x="6640" y="19371"/>
                    <a:pt x="6885" y="19371"/>
                  </a:cubicBezTo>
                  <a:close/>
                  <a:moveTo>
                    <a:pt x="14688" y="19575"/>
                  </a:moveTo>
                  <a:cubicBezTo>
                    <a:pt x="14756" y="19576"/>
                    <a:pt x="14813" y="19628"/>
                    <a:pt x="14819" y="19698"/>
                  </a:cubicBezTo>
                  <a:cubicBezTo>
                    <a:pt x="14820" y="19712"/>
                    <a:pt x="14811" y="19743"/>
                    <a:pt x="14804" y="19770"/>
                  </a:cubicBezTo>
                  <a:cubicBezTo>
                    <a:pt x="14791" y="19808"/>
                    <a:pt x="14778" y="19850"/>
                    <a:pt x="14778" y="19891"/>
                  </a:cubicBezTo>
                  <a:lnTo>
                    <a:pt x="14646" y="19906"/>
                  </a:lnTo>
                  <a:cubicBezTo>
                    <a:pt x="14637" y="19868"/>
                    <a:pt x="14615" y="19829"/>
                    <a:pt x="14595" y="19796"/>
                  </a:cubicBezTo>
                  <a:cubicBezTo>
                    <a:pt x="14579" y="19769"/>
                    <a:pt x="14563" y="19742"/>
                    <a:pt x="14562" y="19724"/>
                  </a:cubicBezTo>
                  <a:cubicBezTo>
                    <a:pt x="14558" y="19687"/>
                    <a:pt x="14568" y="19650"/>
                    <a:pt x="14592" y="19622"/>
                  </a:cubicBezTo>
                  <a:cubicBezTo>
                    <a:pt x="14613" y="19595"/>
                    <a:pt x="14642" y="19578"/>
                    <a:pt x="14676" y="19575"/>
                  </a:cubicBezTo>
                  <a:close/>
                  <a:moveTo>
                    <a:pt x="13955" y="19692"/>
                  </a:moveTo>
                  <a:cubicBezTo>
                    <a:pt x="13961" y="19731"/>
                    <a:pt x="13978" y="19770"/>
                    <a:pt x="13994" y="19805"/>
                  </a:cubicBezTo>
                  <a:cubicBezTo>
                    <a:pt x="14007" y="19835"/>
                    <a:pt x="14022" y="19865"/>
                    <a:pt x="14022" y="19884"/>
                  </a:cubicBezTo>
                  <a:cubicBezTo>
                    <a:pt x="14022" y="19921"/>
                    <a:pt x="14008" y="19955"/>
                    <a:pt x="13983" y="19980"/>
                  </a:cubicBezTo>
                  <a:cubicBezTo>
                    <a:pt x="13961" y="20007"/>
                    <a:pt x="13929" y="20019"/>
                    <a:pt x="13894" y="20019"/>
                  </a:cubicBezTo>
                  <a:lnTo>
                    <a:pt x="13890" y="20019"/>
                  </a:lnTo>
                  <a:cubicBezTo>
                    <a:pt x="13819" y="20017"/>
                    <a:pt x="13762" y="19958"/>
                    <a:pt x="13762" y="19884"/>
                  </a:cubicBezTo>
                  <a:cubicBezTo>
                    <a:pt x="13762" y="19869"/>
                    <a:pt x="13773" y="19843"/>
                    <a:pt x="13785" y="19818"/>
                  </a:cubicBezTo>
                  <a:cubicBezTo>
                    <a:pt x="13801" y="19781"/>
                    <a:pt x="13817" y="19740"/>
                    <a:pt x="13821" y="19700"/>
                  </a:cubicBezTo>
                  <a:lnTo>
                    <a:pt x="13955" y="19692"/>
                  </a:lnTo>
                  <a:close/>
                  <a:moveTo>
                    <a:pt x="13834" y="20054"/>
                  </a:moveTo>
                  <a:lnTo>
                    <a:pt x="13834" y="20054"/>
                  </a:lnTo>
                  <a:cubicBezTo>
                    <a:pt x="13851" y="20060"/>
                    <a:pt x="13870" y="20066"/>
                    <a:pt x="13889" y="20066"/>
                  </a:cubicBezTo>
                  <a:lnTo>
                    <a:pt x="13897" y="20066"/>
                  </a:lnTo>
                  <a:cubicBezTo>
                    <a:pt x="13913" y="20066"/>
                    <a:pt x="13930" y="20061"/>
                    <a:pt x="13946" y="20056"/>
                  </a:cubicBezTo>
                  <a:lnTo>
                    <a:pt x="13946" y="20056"/>
                  </a:lnTo>
                  <a:lnTo>
                    <a:pt x="13942" y="20080"/>
                  </a:lnTo>
                  <a:cubicBezTo>
                    <a:pt x="13943" y="20090"/>
                    <a:pt x="13944" y="20097"/>
                    <a:pt x="13944" y="20106"/>
                  </a:cubicBezTo>
                  <a:cubicBezTo>
                    <a:pt x="13927" y="20097"/>
                    <a:pt x="13908" y="20093"/>
                    <a:pt x="13888" y="20092"/>
                  </a:cubicBezTo>
                  <a:lnTo>
                    <a:pt x="13881" y="20092"/>
                  </a:lnTo>
                  <a:cubicBezTo>
                    <a:pt x="13864" y="20092"/>
                    <a:pt x="13847" y="20095"/>
                    <a:pt x="13831" y="20100"/>
                  </a:cubicBezTo>
                  <a:lnTo>
                    <a:pt x="13835" y="20076"/>
                  </a:lnTo>
                  <a:cubicBezTo>
                    <a:pt x="13835" y="20069"/>
                    <a:pt x="13834" y="20061"/>
                    <a:pt x="13834" y="20054"/>
                  </a:cubicBezTo>
                  <a:close/>
                  <a:moveTo>
                    <a:pt x="6174" y="20127"/>
                  </a:moveTo>
                  <a:cubicBezTo>
                    <a:pt x="6168" y="20130"/>
                    <a:pt x="6162" y="20134"/>
                    <a:pt x="6156" y="20138"/>
                  </a:cubicBezTo>
                  <a:cubicBezTo>
                    <a:pt x="6156" y="20134"/>
                    <a:pt x="6157" y="20130"/>
                    <a:pt x="6157" y="20127"/>
                  </a:cubicBezTo>
                  <a:close/>
                  <a:moveTo>
                    <a:pt x="14783" y="19937"/>
                  </a:moveTo>
                  <a:cubicBezTo>
                    <a:pt x="14794" y="19976"/>
                    <a:pt x="14816" y="20013"/>
                    <a:pt x="14836" y="20048"/>
                  </a:cubicBezTo>
                  <a:cubicBezTo>
                    <a:pt x="14852" y="20072"/>
                    <a:pt x="14868" y="20098"/>
                    <a:pt x="14869" y="20114"/>
                  </a:cubicBezTo>
                  <a:cubicBezTo>
                    <a:pt x="14878" y="20188"/>
                    <a:pt x="14830" y="20255"/>
                    <a:pt x="14758" y="20265"/>
                  </a:cubicBezTo>
                  <a:cubicBezTo>
                    <a:pt x="14753" y="20266"/>
                    <a:pt x="14747" y="20266"/>
                    <a:pt x="14741" y="20266"/>
                  </a:cubicBezTo>
                  <a:cubicBezTo>
                    <a:pt x="14677" y="20266"/>
                    <a:pt x="14621" y="20214"/>
                    <a:pt x="14613" y="20148"/>
                  </a:cubicBezTo>
                  <a:cubicBezTo>
                    <a:pt x="14609" y="20132"/>
                    <a:pt x="14619" y="20101"/>
                    <a:pt x="14628" y="20071"/>
                  </a:cubicBezTo>
                  <a:cubicBezTo>
                    <a:pt x="14639" y="20034"/>
                    <a:pt x="14652" y="19992"/>
                    <a:pt x="14652" y="19953"/>
                  </a:cubicBezTo>
                  <a:lnTo>
                    <a:pt x="14763" y="19939"/>
                  </a:lnTo>
                  <a:lnTo>
                    <a:pt x="14783" y="19937"/>
                  </a:lnTo>
                  <a:close/>
                  <a:moveTo>
                    <a:pt x="8017" y="19728"/>
                  </a:moveTo>
                  <a:cubicBezTo>
                    <a:pt x="8021" y="19876"/>
                    <a:pt x="8041" y="20019"/>
                    <a:pt x="8073" y="20158"/>
                  </a:cubicBezTo>
                  <a:lnTo>
                    <a:pt x="7416" y="20335"/>
                  </a:lnTo>
                  <a:cubicBezTo>
                    <a:pt x="7369" y="20139"/>
                    <a:pt x="7340" y="19936"/>
                    <a:pt x="7337" y="19728"/>
                  </a:cubicBezTo>
                  <a:close/>
                  <a:moveTo>
                    <a:pt x="12984" y="19728"/>
                  </a:moveTo>
                  <a:cubicBezTo>
                    <a:pt x="12979" y="19936"/>
                    <a:pt x="12953" y="20139"/>
                    <a:pt x="12905" y="20335"/>
                  </a:cubicBezTo>
                  <a:lnTo>
                    <a:pt x="12247" y="20158"/>
                  </a:lnTo>
                  <a:cubicBezTo>
                    <a:pt x="12280" y="20019"/>
                    <a:pt x="12299" y="19876"/>
                    <a:pt x="12304" y="19728"/>
                  </a:cubicBezTo>
                  <a:close/>
                  <a:moveTo>
                    <a:pt x="14820" y="20293"/>
                  </a:moveTo>
                  <a:lnTo>
                    <a:pt x="14820" y="20293"/>
                  </a:lnTo>
                  <a:cubicBezTo>
                    <a:pt x="14819" y="20301"/>
                    <a:pt x="14819" y="20308"/>
                    <a:pt x="14820" y="20317"/>
                  </a:cubicBezTo>
                  <a:cubicBezTo>
                    <a:pt x="14821" y="20324"/>
                    <a:pt x="14825" y="20332"/>
                    <a:pt x="14826" y="20340"/>
                  </a:cubicBezTo>
                  <a:cubicBezTo>
                    <a:pt x="14814" y="20337"/>
                    <a:pt x="14801" y="20336"/>
                    <a:pt x="14788" y="20336"/>
                  </a:cubicBezTo>
                  <a:cubicBezTo>
                    <a:pt x="14782" y="20336"/>
                    <a:pt x="14775" y="20336"/>
                    <a:pt x="14769" y="20337"/>
                  </a:cubicBezTo>
                  <a:cubicBezTo>
                    <a:pt x="14750" y="20340"/>
                    <a:pt x="14731" y="20346"/>
                    <a:pt x="14715" y="20356"/>
                  </a:cubicBezTo>
                  <a:cubicBezTo>
                    <a:pt x="14715" y="20347"/>
                    <a:pt x="14715" y="20340"/>
                    <a:pt x="14714" y="20331"/>
                  </a:cubicBezTo>
                  <a:cubicBezTo>
                    <a:pt x="14712" y="20324"/>
                    <a:pt x="14710" y="20318"/>
                    <a:pt x="14709" y="20309"/>
                  </a:cubicBezTo>
                  <a:lnTo>
                    <a:pt x="14709" y="20309"/>
                  </a:lnTo>
                  <a:cubicBezTo>
                    <a:pt x="14719" y="20312"/>
                    <a:pt x="14731" y="20313"/>
                    <a:pt x="14742" y="20313"/>
                  </a:cubicBezTo>
                  <a:cubicBezTo>
                    <a:pt x="14751" y="20313"/>
                    <a:pt x="14758" y="20313"/>
                    <a:pt x="14767" y="20312"/>
                  </a:cubicBezTo>
                  <a:cubicBezTo>
                    <a:pt x="14787" y="20309"/>
                    <a:pt x="14804" y="20303"/>
                    <a:pt x="14820" y="20293"/>
                  </a:cubicBezTo>
                  <a:close/>
                  <a:moveTo>
                    <a:pt x="8085" y="20203"/>
                  </a:moveTo>
                  <a:cubicBezTo>
                    <a:pt x="8087" y="20214"/>
                    <a:pt x="8091" y="20225"/>
                    <a:pt x="8093" y="20238"/>
                  </a:cubicBezTo>
                  <a:lnTo>
                    <a:pt x="7436" y="20414"/>
                  </a:lnTo>
                  <a:cubicBezTo>
                    <a:pt x="7433" y="20402"/>
                    <a:pt x="7431" y="20391"/>
                    <a:pt x="7427" y="20380"/>
                  </a:cubicBezTo>
                  <a:lnTo>
                    <a:pt x="8085" y="20203"/>
                  </a:lnTo>
                  <a:close/>
                  <a:moveTo>
                    <a:pt x="12236" y="20203"/>
                  </a:moveTo>
                  <a:lnTo>
                    <a:pt x="12893" y="20380"/>
                  </a:lnTo>
                  <a:cubicBezTo>
                    <a:pt x="12891" y="20391"/>
                    <a:pt x="12886" y="20402"/>
                    <a:pt x="12884" y="20414"/>
                  </a:cubicBezTo>
                  <a:lnTo>
                    <a:pt x="12226" y="20238"/>
                  </a:lnTo>
                  <a:cubicBezTo>
                    <a:pt x="12229" y="20225"/>
                    <a:pt x="12232" y="20214"/>
                    <a:pt x="12236" y="20203"/>
                  </a:cubicBezTo>
                  <a:close/>
                  <a:moveTo>
                    <a:pt x="13885" y="20137"/>
                  </a:moveTo>
                  <a:cubicBezTo>
                    <a:pt x="13918" y="20138"/>
                    <a:pt x="13947" y="20154"/>
                    <a:pt x="13970" y="20180"/>
                  </a:cubicBezTo>
                  <a:cubicBezTo>
                    <a:pt x="13996" y="20207"/>
                    <a:pt x="14006" y="20245"/>
                    <a:pt x="14003" y="20283"/>
                  </a:cubicBezTo>
                  <a:cubicBezTo>
                    <a:pt x="14002" y="20301"/>
                    <a:pt x="13985" y="20330"/>
                    <a:pt x="13967" y="20360"/>
                  </a:cubicBezTo>
                  <a:cubicBezTo>
                    <a:pt x="13950" y="20396"/>
                    <a:pt x="13929" y="20433"/>
                    <a:pt x="13919" y="20470"/>
                  </a:cubicBezTo>
                  <a:lnTo>
                    <a:pt x="13787" y="20449"/>
                  </a:lnTo>
                  <a:cubicBezTo>
                    <a:pt x="13787" y="20408"/>
                    <a:pt x="13774" y="20365"/>
                    <a:pt x="13762" y="20327"/>
                  </a:cubicBezTo>
                  <a:cubicBezTo>
                    <a:pt x="13754" y="20301"/>
                    <a:pt x="13745" y="20274"/>
                    <a:pt x="13746" y="20260"/>
                  </a:cubicBezTo>
                  <a:cubicBezTo>
                    <a:pt x="13753" y="20191"/>
                    <a:pt x="13811" y="20137"/>
                    <a:pt x="13880" y="20137"/>
                  </a:cubicBezTo>
                  <a:close/>
                  <a:moveTo>
                    <a:pt x="14795" y="20382"/>
                  </a:moveTo>
                  <a:cubicBezTo>
                    <a:pt x="14857" y="20382"/>
                    <a:pt x="14913" y="20430"/>
                    <a:pt x="14922" y="20497"/>
                  </a:cubicBezTo>
                  <a:cubicBezTo>
                    <a:pt x="14925" y="20513"/>
                    <a:pt x="14916" y="20541"/>
                    <a:pt x="14909" y="20571"/>
                  </a:cubicBezTo>
                  <a:cubicBezTo>
                    <a:pt x="14898" y="20609"/>
                    <a:pt x="14887" y="20651"/>
                    <a:pt x="14888" y="20692"/>
                  </a:cubicBezTo>
                  <a:lnTo>
                    <a:pt x="14756" y="20712"/>
                  </a:lnTo>
                  <a:cubicBezTo>
                    <a:pt x="14746" y="20673"/>
                    <a:pt x="14721" y="20636"/>
                    <a:pt x="14702" y="20603"/>
                  </a:cubicBezTo>
                  <a:cubicBezTo>
                    <a:pt x="14685" y="20577"/>
                    <a:pt x="14669" y="20551"/>
                    <a:pt x="14666" y="20535"/>
                  </a:cubicBezTo>
                  <a:cubicBezTo>
                    <a:pt x="14661" y="20498"/>
                    <a:pt x="14670" y="20461"/>
                    <a:pt x="14693" y="20433"/>
                  </a:cubicBezTo>
                  <a:cubicBezTo>
                    <a:pt x="14714" y="20404"/>
                    <a:pt x="14742" y="20387"/>
                    <a:pt x="14775" y="20383"/>
                  </a:cubicBezTo>
                  <a:cubicBezTo>
                    <a:pt x="14780" y="20382"/>
                    <a:pt x="14788" y="20382"/>
                    <a:pt x="14793" y="20382"/>
                  </a:cubicBezTo>
                  <a:cubicBezTo>
                    <a:pt x="14794" y="20382"/>
                    <a:pt x="14794" y="20382"/>
                    <a:pt x="14795" y="20382"/>
                  </a:cubicBezTo>
                  <a:close/>
                  <a:moveTo>
                    <a:pt x="5979" y="20622"/>
                  </a:moveTo>
                  <a:lnTo>
                    <a:pt x="5997" y="20633"/>
                  </a:lnTo>
                  <a:lnTo>
                    <a:pt x="5997" y="20771"/>
                  </a:lnTo>
                  <a:cubicBezTo>
                    <a:pt x="5989" y="20762"/>
                    <a:pt x="5984" y="20751"/>
                    <a:pt x="5976" y="20744"/>
                  </a:cubicBezTo>
                  <a:lnTo>
                    <a:pt x="5924" y="20692"/>
                  </a:lnTo>
                  <a:cubicBezTo>
                    <a:pt x="5944" y="20668"/>
                    <a:pt x="5962" y="20645"/>
                    <a:pt x="5979" y="20622"/>
                  </a:cubicBezTo>
                  <a:close/>
                  <a:moveTo>
                    <a:pt x="13781" y="20494"/>
                  </a:moveTo>
                  <a:lnTo>
                    <a:pt x="13912" y="20514"/>
                  </a:lnTo>
                  <a:cubicBezTo>
                    <a:pt x="13911" y="20552"/>
                    <a:pt x="13920" y="20594"/>
                    <a:pt x="13928" y="20631"/>
                  </a:cubicBezTo>
                  <a:cubicBezTo>
                    <a:pt x="13935" y="20665"/>
                    <a:pt x="13943" y="20697"/>
                    <a:pt x="13939" y="20714"/>
                  </a:cubicBezTo>
                  <a:cubicBezTo>
                    <a:pt x="13926" y="20778"/>
                    <a:pt x="13871" y="20825"/>
                    <a:pt x="13812" y="20825"/>
                  </a:cubicBezTo>
                  <a:cubicBezTo>
                    <a:pt x="13802" y="20825"/>
                    <a:pt x="13792" y="20823"/>
                    <a:pt x="13783" y="20821"/>
                  </a:cubicBezTo>
                  <a:cubicBezTo>
                    <a:pt x="13714" y="20803"/>
                    <a:pt x="13671" y="20734"/>
                    <a:pt x="13686" y="20663"/>
                  </a:cubicBezTo>
                  <a:cubicBezTo>
                    <a:pt x="13688" y="20650"/>
                    <a:pt x="13704" y="20626"/>
                    <a:pt x="13719" y="20603"/>
                  </a:cubicBezTo>
                  <a:cubicBezTo>
                    <a:pt x="13743" y="20571"/>
                    <a:pt x="13769" y="20534"/>
                    <a:pt x="13781" y="20494"/>
                  </a:cubicBezTo>
                  <a:close/>
                  <a:moveTo>
                    <a:pt x="13722" y="20842"/>
                  </a:moveTo>
                  <a:cubicBezTo>
                    <a:pt x="13737" y="20852"/>
                    <a:pt x="13754" y="20861"/>
                    <a:pt x="13774" y="20866"/>
                  </a:cubicBezTo>
                  <a:cubicBezTo>
                    <a:pt x="13787" y="20869"/>
                    <a:pt x="13802" y="20871"/>
                    <a:pt x="13814" y="20871"/>
                  </a:cubicBezTo>
                  <a:cubicBezTo>
                    <a:pt x="13820" y="20871"/>
                    <a:pt x="13825" y="20869"/>
                    <a:pt x="13832" y="20869"/>
                  </a:cubicBezTo>
                  <a:cubicBezTo>
                    <a:pt x="13827" y="20877"/>
                    <a:pt x="13823" y="20884"/>
                    <a:pt x="13822" y="20892"/>
                  </a:cubicBezTo>
                  <a:cubicBezTo>
                    <a:pt x="13819" y="20900"/>
                    <a:pt x="13819" y="20908"/>
                    <a:pt x="13817" y="20916"/>
                  </a:cubicBezTo>
                  <a:cubicBezTo>
                    <a:pt x="13802" y="20905"/>
                    <a:pt x="13785" y="20897"/>
                    <a:pt x="13766" y="20891"/>
                  </a:cubicBezTo>
                  <a:cubicBezTo>
                    <a:pt x="13753" y="20888"/>
                    <a:pt x="13740" y="20887"/>
                    <a:pt x="13727" y="20887"/>
                  </a:cubicBezTo>
                  <a:cubicBezTo>
                    <a:pt x="13721" y="20887"/>
                    <a:pt x="13715" y="20887"/>
                    <a:pt x="13709" y="20887"/>
                  </a:cubicBezTo>
                  <a:cubicBezTo>
                    <a:pt x="13712" y="20879"/>
                    <a:pt x="13716" y="20872"/>
                    <a:pt x="13717" y="20865"/>
                  </a:cubicBezTo>
                  <a:cubicBezTo>
                    <a:pt x="13718" y="20857"/>
                    <a:pt x="13719" y="20850"/>
                    <a:pt x="13722" y="20842"/>
                  </a:cubicBezTo>
                  <a:close/>
                  <a:moveTo>
                    <a:pt x="12213" y="20281"/>
                  </a:moveTo>
                  <a:lnTo>
                    <a:pt x="12870" y="20457"/>
                  </a:lnTo>
                  <a:cubicBezTo>
                    <a:pt x="12812" y="20655"/>
                    <a:pt x="12733" y="20845"/>
                    <a:pt x="12636" y="21021"/>
                  </a:cubicBezTo>
                  <a:lnTo>
                    <a:pt x="12047" y="20681"/>
                  </a:lnTo>
                  <a:cubicBezTo>
                    <a:pt x="12115" y="20555"/>
                    <a:pt x="12171" y="20420"/>
                    <a:pt x="12213" y="20281"/>
                  </a:cubicBezTo>
                  <a:close/>
                  <a:moveTo>
                    <a:pt x="8107" y="20282"/>
                  </a:moveTo>
                  <a:cubicBezTo>
                    <a:pt x="8149" y="20422"/>
                    <a:pt x="8204" y="20556"/>
                    <a:pt x="8273" y="20683"/>
                  </a:cubicBezTo>
                  <a:lnTo>
                    <a:pt x="7684" y="21023"/>
                  </a:lnTo>
                  <a:cubicBezTo>
                    <a:pt x="7586" y="20845"/>
                    <a:pt x="7507" y="20656"/>
                    <a:pt x="7449" y="20459"/>
                  </a:cubicBezTo>
                  <a:lnTo>
                    <a:pt x="8107" y="20282"/>
                  </a:lnTo>
                  <a:close/>
                  <a:moveTo>
                    <a:pt x="14895" y="20738"/>
                  </a:moveTo>
                  <a:cubicBezTo>
                    <a:pt x="14906" y="20775"/>
                    <a:pt x="14930" y="20812"/>
                    <a:pt x="14951" y="20845"/>
                  </a:cubicBezTo>
                  <a:cubicBezTo>
                    <a:pt x="14967" y="20870"/>
                    <a:pt x="14984" y="20897"/>
                    <a:pt x="14987" y="20912"/>
                  </a:cubicBezTo>
                  <a:cubicBezTo>
                    <a:pt x="14999" y="20984"/>
                    <a:pt x="14951" y="21055"/>
                    <a:pt x="14882" y="21066"/>
                  </a:cubicBezTo>
                  <a:cubicBezTo>
                    <a:pt x="14875" y="21068"/>
                    <a:pt x="14868" y="21068"/>
                    <a:pt x="14861" y="21068"/>
                  </a:cubicBezTo>
                  <a:cubicBezTo>
                    <a:pt x="14798" y="21068"/>
                    <a:pt x="14743" y="21020"/>
                    <a:pt x="14731" y="20955"/>
                  </a:cubicBezTo>
                  <a:cubicBezTo>
                    <a:pt x="14729" y="20939"/>
                    <a:pt x="14736" y="20908"/>
                    <a:pt x="14744" y="20878"/>
                  </a:cubicBezTo>
                  <a:cubicBezTo>
                    <a:pt x="14753" y="20840"/>
                    <a:pt x="14766" y="20797"/>
                    <a:pt x="14763" y="20757"/>
                  </a:cubicBezTo>
                  <a:lnTo>
                    <a:pt x="14827" y="20749"/>
                  </a:lnTo>
                  <a:lnTo>
                    <a:pt x="14895" y="20738"/>
                  </a:lnTo>
                  <a:close/>
                  <a:moveTo>
                    <a:pt x="8296" y="20723"/>
                  </a:moveTo>
                  <a:cubicBezTo>
                    <a:pt x="8301" y="20733"/>
                    <a:pt x="8307" y="20744"/>
                    <a:pt x="8313" y="20752"/>
                  </a:cubicBezTo>
                  <a:lnTo>
                    <a:pt x="7722" y="21093"/>
                  </a:lnTo>
                  <a:cubicBezTo>
                    <a:pt x="7717" y="21082"/>
                    <a:pt x="7710" y="21072"/>
                    <a:pt x="7705" y="21062"/>
                  </a:cubicBezTo>
                  <a:lnTo>
                    <a:pt x="8296" y="20723"/>
                  </a:lnTo>
                  <a:close/>
                  <a:moveTo>
                    <a:pt x="12025" y="20721"/>
                  </a:moveTo>
                  <a:lnTo>
                    <a:pt x="12615" y="21062"/>
                  </a:lnTo>
                  <a:cubicBezTo>
                    <a:pt x="12610" y="21073"/>
                    <a:pt x="12604" y="21083"/>
                    <a:pt x="12598" y="21093"/>
                  </a:cubicBezTo>
                  <a:lnTo>
                    <a:pt x="12008" y="20751"/>
                  </a:lnTo>
                  <a:cubicBezTo>
                    <a:pt x="12014" y="20741"/>
                    <a:pt x="12019" y="20731"/>
                    <a:pt x="12025" y="20721"/>
                  </a:cubicBezTo>
                  <a:close/>
                  <a:moveTo>
                    <a:pt x="5597" y="20998"/>
                  </a:moveTo>
                  <a:lnTo>
                    <a:pt x="5610" y="21021"/>
                  </a:lnTo>
                  <a:cubicBezTo>
                    <a:pt x="5633" y="21061"/>
                    <a:pt x="5671" y="21086"/>
                    <a:pt x="5706" y="21090"/>
                  </a:cubicBezTo>
                  <a:lnTo>
                    <a:pt x="5706" y="21095"/>
                  </a:lnTo>
                  <a:lnTo>
                    <a:pt x="5578" y="21095"/>
                  </a:lnTo>
                  <a:cubicBezTo>
                    <a:pt x="5583" y="21062"/>
                    <a:pt x="5590" y="21030"/>
                    <a:pt x="5597" y="20998"/>
                  </a:cubicBezTo>
                  <a:close/>
                  <a:moveTo>
                    <a:pt x="7086" y="19988"/>
                  </a:moveTo>
                  <a:cubicBezTo>
                    <a:pt x="7166" y="20000"/>
                    <a:pt x="7243" y="20019"/>
                    <a:pt x="7318" y="20046"/>
                  </a:cubicBezTo>
                  <a:cubicBezTo>
                    <a:pt x="7329" y="20148"/>
                    <a:pt x="7348" y="20249"/>
                    <a:pt x="7373" y="20346"/>
                  </a:cubicBezTo>
                  <a:lnTo>
                    <a:pt x="7378" y="20369"/>
                  </a:lnTo>
                  <a:cubicBezTo>
                    <a:pt x="7379" y="20371"/>
                    <a:pt x="7379" y="20376"/>
                    <a:pt x="7380" y="20378"/>
                  </a:cubicBezTo>
                  <a:cubicBezTo>
                    <a:pt x="7381" y="20383"/>
                    <a:pt x="7384" y="20390"/>
                    <a:pt x="7386" y="20396"/>
                  </a:cubicBezTo>
                  <a:cubicBezTo>
                    <a:pt x="7389" y="20407"/>
                    <a:pt x="7392" y="20419"/>
                    <a:pt x="7396" y="20433"/>
                  </a:cubicBezTo>
                  <a:lnTo>
                    <a:pt x="7407" y="20470"/>
                  </a:lnTo>
                  <a:cubicBezTo>
                    <a:pt x="7454" y="20631"/>
                    <a:pt x="7514" y="20788"/>
                    <a:pt x="7590" y="20937"/>
                  </a:cubicBezTo>
                  <a:lnTo>
                    <a:pt x="7590" y="21095"/>
                  </a:lnTo>
                  <a:lnTo>
                    <a:pt x="7364" y="21095"/>
                  </a:lnTo>
                  <a:cubicBezTo>
                    <a:pt x="7311" y="20970"/>
                    <a:pt x="7212" y="20871"/>
                    <a:pt x="7086" y="20819"/>
                  </a:cubicBezTo>
                  <a:lnTo>
                    <a:pt x="7086" y="19988"/>
                  </a:lnTo>
                  <a:close/>
                  <a:moveTo>
                    <a:pt x="7633" y="21026"/>
                  </a:moveTo>
                  <a:cubicBezTo>
                    <a:pt x="7638" y="21034"/>
                    <a:pt x="7640" y="21040"/>
                    <a:pt x="7644" y="21045"/>
                  </a:cubicBezTo>
                  <a:lnTo>
                    <a:pt x="7655" y="21065"/>
                  </a:lnTo>
                  <a:cubicBezTo>
                    <a:pt x="7660" y="21075"/>
                    <a:pt x="7666" y="21084"/>
                    <a:pt x="7671" y="21095"/>
                  </a:cubicBezTo>
                  <a:lnTo>
                    <a:pt x="7633" y="21095"/>
                  </a:lnTo>
                  <a:lnTo>
                    <a:pt x="7633" y="21026"/>
                  </a:lnTo>
                  <a:close/>
                  <a:moveTo>
                    <a:pt x="5799" y="20818"/>
                  </a:moveTo>
                  <a:lnTo>
                    <a:pt x="5850" y="20868"/>
                  </a:lnTo>
                  <a:cubicBezTo>
                    <a:pt x="5878" y="20896"/>
                    <a:pt x="5914" y="20911"/>
                    <a:pt x="5946" y="20911"/>
                  </a:cubicBezTo>
                  <a:cubicBezTo>
                    <a:pt x="5965" y="20911"/>
                    <a:pt x="5983" y="20905"/>
                    <a:pt x="5997" y="20893"/>
                  </a:cubicBezTo>
                  <a:lnTo>
                    <a:pt x="5997" y="21096"/>
                  </a:lnTo>
                  <a:lnTo>
                    <a:pt x="5752" y="21096"/>
                  </a:lnTo>
                  <a:lnTo>
                    <a:pt x="5752" y="21079"/>
                  </a:lnTo>
                  <a:cubicBezTo>
                    <a:pt x="5791" y="21052"/>
                    <a:pt x="5797" y="20989"/>
                    <a:pt x="5765" y="20935"/>
                  </a:cubicBezTo>
                  <a:lnTo>
                    <a:pt x="5752" y="20914"/>
                  </a:lnTo>
                  <a:lnTo>
                    <a:pt x="5752" y="20852"/>
                  </a:lnTo>
                  <a:cubicBezTo>
                    <a:pt x="5768" y="20841"/>
                    <a:pt x="5783" y="20830"/>
                    <a:pt x="5799" y="20818"/>
                  </a:cubicBezTo>
                  <a:close/>
                  <a:moveTo>
                    <a:pt x="6684" y="19989"/>
                  </a:moveTo>
                  <a:lnTo>
                    <a:pt x="6684" y="20820"/>
                  </a:lnTo>
                  <a:cubicBezTo>
                    <a:pt x="6559" y="20872"/>
                    <a:pt x="6461" y="20972"/>
                    <a:pt x="6408" y="21096"/>
                  </a:cubicBezTo>
                  <a:lnTo>
                    <a:pt x="6041" y="21096"/>
                  </a:lnTo>
                  <a:lnTo>
                    <a:pt x="6041" y="20658"/>
                  </a:lnTo>
                  <a:cubicBezTo>
                    <a:pt x="6065" y="20672"/>
                    <a:pt x="6091" y="20678"/>
                    <a:pt x="6115" y="20678"/>
                  </a:cubicBezTo>
                  <a:cubicBezTo>
                    <a:pt x="6148" y="20678"/>
                    <a:pt x="6176" y="20666"/>
                    <a:pt x="6190" y="20642"/>
                  </a:cubicBezTo>
                  <a:cubicBezTo>
                    <a:pt x="6215" y="20598"/>
                    <a:pt x="6188" y="20538"/>
                    <a:pt x="6130" y="20503"/>
                  </a:cubicBezTo>
                  <a:lnTo>
                    <a:pt x="6066" y="20467"/>
                  </a:lnTo>
                  <a:cubicBezTo>
                    <a:pt x="6079" y="20440"/>
                    <a:pt x="6092" y="20413"/>
                    <a:pt x="6100" y="20386"/>
                  </a:cubicBezTo>
                  <a:lnTo>
                    <a:pt x="6171" y="20404"/>
                  </a:lnTo>
                  <a:cubicBezTo>
                    <a:pt x="6184" y="20408"/>
                    <a:pt x="6198" y="20410"/>
                    <a:pt x="6211" y="20410"/>
                  </a:cubicBezTo>
                  <a:cubicBezTo>
                    <a:pt x="6259" y="20410"/>
                    <a:pt x="6301" y="20387"/>
                    <a:pt x="6310" y="20350"/>
                  </a:cubicBezTo>
                  <a:cubicBezTo>
                    <a:pt x="6324" y="20303"/>
                    <a:pt x="6282" y="20251"/>
                    <a:pt x="6215" y="20233"/>
                  </a:cubicBezTo>
                  <a:lnTo>
                    <a:pt x="6145" y="20214"/>
                  </a:lnTo>
                  <a:cubicBezTo>
                    <a:pt x="6147" y="20209"/>
                    <a:pt x="6147" y="20204"/>
                    <a:pt x="6148" y="20199"/>
                  </a:cubicBezTo>
                  <a:cubicBezTo>
                    <a:pt x="6195" y="20167"/>
                    <a:pt x="6245" y="20138"/>
                    <a:pt x="6295" y="20113"/>
                  </a:cubicBezTo>
                  <a:lnTo>
                    <a:pt x="6304" y="20109"/>
                  </a:lnTo>
                  <a:cubicBezTo>
                    <a:pt x="6422" y="20051"/>
                    <a:pt x="6550" y="20011"/>
                    <a:pt x="6684" y="19989"/>
                  </a:cubicBezTo>
                  <a:close/>
                  <a:moveTo>
                    <a:pt x="14943" y="21090"/>
                  </a:moveTo>
                  <a:cubicBezTo>
                    <a:pt x="14943" y="21098"/>
                    <a:pt x="14943" y="21105"/>
                    <a:pt x="14945" y="21114"/>
                  </a:cubicBezTo>
                  <a:cubicBezTo>
                    <a:pt x="14946" y="21121"/>
                    <a:pt x="14948" y="21129"/>
                    <a:pt x="14951" y="21136"/>
                  </a:cubicBezTo>
                  <a:cubicBezTo>
                    <a:pt x="14941" y="21135"/>
                    <a:pt x="14931" y="21134"/>
                    <a:pt x="14921" y="21134"/>
                  </a:cubicBezTo>
                  <a:cubicBezTo>
                    <a:pt x="14912" y="21134"/>
                    <a:pt x="14902" y="21135"/>
                    <a:pt x="14893" y="21136"/>
                  </a:cubicBezTo>
                  <a:cubicBezTo>
                    <a:pt x="14873" y="21139"/>
                    <a:pt x="14856" y="21147"/>
                    <a:pt x="14839" y="21156"/>
                  </a:cubicBezTo>
                  <a:cubicBezTo>
                    <a:pt x="14837" y="21148"/>
                    <a:pt x="14839" y="21140"/>
                    <a:pt x="14837" y="21132"/>
                  </a:cubicBezTo>
                  <a:cubicBezTo>
                    <a:pt x="14836" y="21124"/>
                    <a:pt x="14834" y="21118"/>
                    <a:pt x="14831" y="21110"/>
                  </a:cubicBezTo>
                  <a:lnTo>
                    <a:pt x="14831" y="21110"/>
                  </a:lnTo>
                  <a:cubicBezTo>
                    <a:pt x="14840" y="21111"/>
                    <a:pt x="14849" y="21113"/>
                    <a:pt x="14860" y="21113"/>
                  </a:cubicBezTo>
                  <a:cubicBezTo>
                    <a:pt x="14869" y="21113"/>
                    <a:pt x="14878" y="21111"/>
                    <a:pt x="14889" y="21110"/>
                  </a:cubicBezTo>
                  <a:cubicBezTo>
                    <a:pt x="14909" y="21108"/>
                    <a:pt x="14926" y="21099"/>
                    <a:pt x="14943" y="21090"/>
                  </a:cubicBezTo>
                  <a:close/>
                  <a:moveTo>
                    <a:pt x="5139" y="18874"/>
                  </a:moveTo>
                  <a:cubicBezTo>
                    <a:pt x="5159" y="18874"/>
                    <a:pt x="5183" y="18906"/>
                    <a:pt x="5183" y="18950"/>
                  </a:cubicBezTo>
                  <a:lnTo>
                    <a:pt x="5183" y="19066"/>
                  </a:lnTo>
                  <a:lnTo>
                    <a:pt x="5204" y="19068"/>
                  </a:lnTo>
                  <a:cubicBezTo>
                    <a:pt x="5250" y="19070"/>
                    <a:pt x="5291" y="19075"/>
                    <a:pt x="5329" y="19084"/>
                  </a:cubicBezTo>
                  <a:lnTo>
                    <a:pt x="5350" y="19087"/>
                  </a:lnTo>
                  <a:lnTo>
                    <a:pt x="5380" y="18978"/>
                  </a:lnTo>
                  <a:cubicBezTo>
                    <a:pt x="5390" y="18938"/>
                    <a:pt x="5415" y="18916"/>
                    <a:pt x="5440" y="18916"/>
                  </a:cubicBezTo>
                  <a:lnTo>
                    <a:pt x="5441" y="18916"/>
                  </a:lnTo>
                  <a:cubicBezTo>
                    <a:pt x="5461" y="18921"/>
                    <a:pt x="5475" y="18957"/>
                    <a:pt x="5462" y="19001"/>
                  </a:cubicBezTo>
                  <a:lnTo>
                    <a:pt x="5433" y="19111"/>
                  </a:lnTo>
                  <a:lnTo>
                    <a:pt x="5452" y="19118"/>
                  </a:lnTo>
                  <a:cubicBezTo>
                    <a:pt x="5491" y="19131"/>
                    <a:pt x="5529" y="19147"/>
                    <a:pt x="5568" y="19165"/>
                  </a:cubicBezTo>
                  <a:lnTo>
                    <a:pt x="5588" y="19175"/>
                  </a:lnTo>
                  <a:lnTo>
                    <a:pt x="5646" y="19075"/>
                  </a:lnTo>
                  <a:cubicBezTo>
                    <a:pt x="5665" y="19043"/>
                    <a:pt x="5690" y="19028"/>
                    <a:pt x="5708" y="19028"/>
                  </a:cubicBezTo>
                  <a:cubicBezTo>
                    <a:pt x="5713" y="19028"/>
                    <a:pt x="5717" y="19029"/>
                    <a:pt x="5720" y="19031"/>
                  </a:cubicBezTo>
                  <a:cubicBezTo>
                    <a:pt x="5729" y="19034"/>
                    <a:pt x="5731" y="19043"/>
                    <a:pt x="5733" y="19049"/>
                  </a:cubicBezTo>
                  <a:cubicBezTo>
                    <a:pt x="5738" y="19069"/>
                    <a:pt x="5733" y="19095"/>
                    <a:pt x="5719" y="19118"/>
                  </a:cubicBezTo>
                  <a:lnTo>
                    <a:pt x="5662" y="19217"/>
                  </a:lnTo>
                  <a:lnTo>
                    <a:pt x="5681" y="19228"/>
                  </a:lnTo>
                  <a:cubicBezTo>
                    <a:pt x="5713" y="19249"/>
                    <a:pt x="5745" y="19275"/>
                    <a:pt x="5781" y="19306"/>
                  </a:cubicBezTo>
                  <a:lnTo>
                    <a:pt x="5796" y="19321"/>
                  </a:lnTo>
                  <a:lnTo>
                    <a:pt x="5878" y="19239"/>
                  </a:lnTo>
                  <a:cubicBezTo>
                    <a:pt x="5897" y="19221"/>
                    <a:pt x="5920" y="19208"/>
                    <a:pt x="5941" y="19208"/>
                  </a:cubicBezTo>
                  <a:cubicBezTo>
                    <a:pt x="5947" y="19208"/>
                    <a:pt x="5957" y="19210"/>
                    <a:pt x="5962" y="19217"/>
                  </a:cubicBezTo>
                  <a:cubicBezTo>
                    <a:pt x="5968" y="19222"/>
                    <a:pt x="5968" y="19231"/>
                    <a:pt x="5968" y="19238"/>
                  </a:cubicBezTo>
                  <a:cubicBezTo>
                    <a:pt x="5968" y="19258"/>
                    <a:pt x="5957" y="19281"/>
                    <a:pt x="5939" y="19301"/>
                  </a:cubicBezTo>
                  <a:lnTo>
                    <a:pt x="5857" y="19382"/>
                  </a:lnTo>
                  <a:lnTo>
                    <a:pt x="5871" y="19398"/>
                  </a:lnTo>
                  <a:cubicBezTo>
                    <a:pt x="5902" y="19433"/>
                    <a:pt x="5926" y="19466"/>
                    <a:pt x="5949" y="19497"/>
                  </a:cubicBezTo>
                  <a:lnTo>
                    <a:pt x="5961" y="19514"/>
                  </a:lnTo>
                  <a:lnTo>
                    <a:pt x="6060" y="19458"/>
                  </a:lnTo>
                  <a:cubicBezTo>
                    <a:pt x="6077" y="19448"/>
                    <a:pt x="6097" y="19443"/>
                    <a:pt x="6113" y="19443"/>
                  </a:cubicBezTo>
                  <a:cubicBezTo>
                    <a:pt x="6129" y="19443"/>
                    <a:pt x="6141" y="19447"/>
                    <a:pt x="6147" y="19456"/>
                  </a:cubicBezTo>
                  <a:cubicBezTo>
                    <a:pt x="6157" y="19474"/>
                    <a:pt x="6141" y="19509"/>
                    <a:pt x="6102" y="19532"/>
                  </a:cubicBezTo>
                  <a:lnTo>
                    <a:pt x="6003" y="19590"/>
                  </a:lnTo>
                  <a:lnTo>
                    <a:pt x="6013" y="19609"/>
                  </a:lnTo>
                  <a:cubicBezTo>
                    <a:pt x="6031" y="19648"/>
                    <a:pt x="6047" y="19687"/>
                    <a:pt x="6061" y="19725"/>
                  </a:cubicBezTo>
                  <a:lnTo>
                    <a:pt x="6067" y="19745"/>
                  </a:lnTo>
                  <a:lnTo>
                    <a:pt x="6178" y="19717"/>
                  </a:lnTo>
                  <a:cubicBezTo>
                    <a:pt x="6188" y="19714"/>
                    <a:pt x="6198" y="19713"/>
                    <a:pt x="6208" y="19713"/>
                  </a:cubicBezTo>
                  <a:cubicBezTo>
                    <a:pt x="6235" y="19713"/>
                    <a:pt x="6259" y="19723"/>
                    <a:pt x="6263" y="19738"/>
                  </a:cubicBezTo>
                  <a:cubicBezTo>
                    <a:pt x="6268" y="19757"/>
                    <a:pt x="6245" y="19787"/>
                    <a:pt x="6200" y="19799"/>
                  </a:cubicBezTo>
                  <a:lnTo>
                    <a:pt x="6090" y="19828"/>
                  </a:lnTo>
                  <a:lnTo>
                    <a:pt x="6094" y="19849"/>
                  </a:lnTo>
                  <a:cubicBezTo>
                    <a:pt x="6100" y="19886"/>
                    <a:pt x="6105" y="19927"/>
                    <a:pt x="6110" y="19975"/>
                  </a:cubicBezTo>
                  <a:lnTo>
                    <a:pt x="6111" y="19996"/>
                  </a:lnTo>
                  <a:lnTo>
                    <a:pt x="6226" y="19996"/>
                  </a:lnTo>
                  <a:cubicBezTo>
                    <a:pt x="6269" y="19996"/>
                    <a:pt x="6303" y="20018"/>
                    <a:pt x="6303" y="20038"/>
                  </a:cubicBezTo>
                  <a:cubicBezTo>
                    <a:pt x="6303" y="20057"/>
                    <a:pt x="6271" y="20081"/>
                    <a:pt x="6226" y="20081"/>
                  </a:cubicBezTo>
                  <a:lnTo>
                    <a:pt x="6111" y="20081"/>
                  </a:lnTo>
                  <a:lnTo>
                    <a:pt x="6110" y="20103"/>
                  </a:lnTo>
                  <a:cubicBezTo>
                    <a:pt x="6108" y="20150"/>
                    <a:pt x="6102" y="20191"/>
                    <a:pt x="6094" y="20228"/>
                  </a:cubicBezTo>
                  <a:lnTo>
                    <a:pt x="6090" y="20249"/>
                  </a:lnTo>
                  <a:lnTo>
                    <a:pt x="6200" y="20278"/>
                  </a:lnTo>
                  <a:cubicBezTo>
                    <a:pt x="6245" y="20289"/>
                    <a:pt x="6268" y="20320"/>
                    <a:pt x="6263" y="20339"/>
                  </a:cubicBezTo>
                  <a:cubicBezTo>
                    <a:pt x="6259" y="20355"/>
                    <a:pt x="6235" y="20364"/>
                    <a:pt x="6207" y="20364"/>
                  </a:cubicBezTo>
                  <a:cubicBezTo>
                    <a:pt x="6197" y="20364"/>
                    <a:pt x="6188" y="20363"/>
                    <a:pt x="6178" y="20361"/>
                  </a:cubicBezTo>
                  <a:lnTo>
                    <a:pt x="6067" y="20330"/>
                  </a:lnTo>
                  <a:lnTo>
                    <a:pt x="6061" y="20350"/>
                  </a:lnTo>
                  <a:cubicBezTo>
                    <a:pt x="6047" y="20388"/>
                    <a:pt x="6032" y="20427"/>
                    <a:pt x="6013" y="20466"/>
                  </a:cubicBezTo>
                  <a:lnTo>
                    <a:pt x="6003" y="20486"/>
                  </a:lnTo>
                  <a:lnTo>
                    <a:pt x="6103" y="20544"/>
                  </a:lnTo>
                  <a:cubicBezTo>
                    <a:pt x="6141" y="20567"/>
                    <a:pt x="6157" y="20602"/>
                    <a:pt x="6147" y="20619"/>
                  </a:cubicBezTo>
                  <a:cubicBezTo>
                    <a:pt x="6141" y="20629"/>
                    <a:pt x="6128" y="20633"/>
                    <a:pt x="6113" y="20633"/>
                  </a:cubicBezTo>
                  <a:cubicBezTo>
                    <a:pt x="6096" y="20633"/>
                    <a:pt x="6077" y="20628"/>
                    <a:pt x="6060" y="20618"/>
                  </a:cubicBezTo>
                  <a:lnTo>
                    <a:pt x="5961" y="20561"/>
                  </a:lnTo>
                  <a:lnTo>
                    <a:pt x="5949" y="20578"/>
                  </a:lnTo>
                  <a:cubicBezTo>
                    <a:pt x="5928" y="20610"/>
                    <a:pt x="5902" y="20644"/>
                    <a:pt x="5871" y="20677"/>
                  </a:cubicBezTo>
                  <a:lnTo>
                    <a:pt x="5857" y="20693"/>
                  </a:lnTo>
                  <a:lnTo>
                    <a:pt x="5939" y="20775"/>
                  </a:lnTo>
                  <a:cubicBezTo>
                    <a:pt x="5970" y="20807"/>
                    <a:pt x="5977" y="20845"/>
                    <a:pt x="5962" y="20860"/>
                  </a:cubicBezTo>
                  <a:cubicBezTo>
                    <a:pt x="5956" y="20866"/>
                    <a:pt x="5947" y="20866"/>
                    <a:pt x="5941" y="20866"/>
                  </a:cubicBezTo>
                  <a:cubicBezTo>
                    <a:pt x="5921" y="20866"/>
                    <a:pt x="5898" y="20854"/>
                    <a:pt x="5878" y="20835"/>
                  </a:cubicBezTo>
                  <a:lnTo>
                    <a:pt x="5796" y="20754"/>
                  </a:lnTo>
                  <a:lnTo>
                    <a:pt x="5781" y="20768"/>
                  </a:lnTo>
                  <a:cubicBezTo>
                    <a:pt x="5745" y="20800"/>
                    <a:pt x="5713" y="20825"/>
                    <a:pt x="5681" y="20846"/>
                  </a:cubicBezTo>
                  <a:lnTo>
                    <a:pt x="5662" y="20858"/>
                  </a:lnTo>
                  <a:lnTo>
                    <a:pt x="5719" y="20957"/>
                  </a:lnTo>
                  <a:cubicBezTo>
                    <a:pt x="5742" y="20995"/>
                    <a:pt x="5738" y="21034"/>
                    <a:pt x="5720" y="21044"/>
                  </a:cubicBezTo>
                  <a:cubicBezTo>
                    <a:pt x="5717" y="21046"/>
                    <a:pt x="5713" y="21047"/>
                    <a:pt x="5709" y="21047"/>
                  </a:cubicBezTo>
                  <a:cubicBezTo>
                    <a:pt x="5690" y="21047"/>
                    <a:pt x="5665" y="21033"/>
                    <a:pt x="5646" y="20999"/>
                  </a:cubicBezTo>
                  <a:lnTo>
                    <a:pt x="5588" y="20900"/>
                  </a:lnTo>
                  <a:lnTo>
                    <a:pt x="5568" y="20909"/>
                  </a:lnTo>
                  <a:cubicBezTo>
                    <a:pt x="5529" y="20929"/>
                    <a:pt x="5491" y="20945"/>
                    <a:pt x="5452" y="20958"/>
                  </a:cubicBezTo>
                  <a:lnTo>
                    <a:pt x="5433" y="20965"/>
                  </a:lnTo>
                  <a:lnTo>
                    <a:pt x="5461" y="21076"/>
                  </a:lnTo>
                  <a:cubicBezTo>
                    <a:pt x="5467" y="21100"/>
                    <a:pt x="5466" y="21129"/>
                    <a:pt x="5456" y="21146"/>
                  </a:cubicBezTo>
                  <a:cubicBezTo>
                    <a:pt x="5454" y="21151"/>
                    <a:pt x="5446" y="21158"/>
                    <a:pt x="5434" y="21161"/>
                  </a:cubicBezTo>
                  <a:cubicBezTo>
                    <a:pt x="5415" y="21161"/>
                    <a:pt x="5388" y="21137"/>
                    <a:pt x="5378" y="21098"/>
                  </a:cubicBezTo>
                  <a:lnTo>
                    <a:pt x="5349" y="20987"/>
                  </a:lnTo>
                  <a:lnTo>
                    <a:pt x="5328" y="20992"/>
                  </a:lnTo>
                  <a:cubicBezTo>
                    <a:pt x="5291" y="20999"/>
                    <a:pt x="5251" y="21003"/>
                    <a:pt x="5203" y="21007"/>
                  </a:cubicBezTo>
                  <a:lnTo>
                    <a:pt x="5182" y="21008"/>
                  </a:lnTo>
                  <a:lnTo>
                    <a:pt x="5182" y="21123"/>
                  </a:lnTo>
                  <a:cubicBezTo>
                    <a:pt x="5182" y="21168"/>
                    <a:pt x="5159" y="21199"/>
                    <a:pt x="5138" y="21199"/>
                  </a:cubicBezTo>
                  <a:cubicBezTo>
                    <a:pt x="5118" y="21199"/>
                    <a:pt x="5096" y="21168"/>
                    <a:pt x="5096" y="21123"/>
                  </a:cubicBezTo>
                  <a:lnTo>
                    <a:pt x="5096" y="21008"/>
                  </a:lnTo>
                  <a:lnTo>
                    <a:pt x="5075" y="21007"/>
                  </a:lnTo>
                  <a:cubicBezTo>
                    <a:pt x="5028" y="21004"/>
                    <a:pt x="4987" y="20999"/>
                    <a:pt x="4951" y="20992"/>
                  </a:cubicBezTo>
                  <a:lnTo>
                    <a:pt x="4930" y="20987"/>
                  </a:lnTo>
                  <a:lnTo>
                    <a:pt x="4904" y="21098"/>
                  </a:lnTo>
                  <a:cubicBezTo>
                    <a:pt x="4895" y="21136"/>
                    <a:pt x="4867" y="21160"/>
                    <a:pt x="4846" y="21160"/>
                  </a:cubicBezTo>
                  <a:cubicBezTo>
                    <a:pt x="4845" y="21160"/>
                    <a:pt x="4845" y="21160"/>
                    <a:pt x="4844" y="21160"/>
                  </a:cubicBezTo>
                  <a:cubicBezTo>
                    <a:pt x="4836" y="21157"/>
                    <a:pt x="4830" y="21151"/>
                    <a:pt x="4827" y="21146"/>
                  </a:cubicBezTo>
                  <a:cubicBezTo>
                    <a:pt x="4817" y="21129"/>
                    <a:pt x="4816" y="21102"/>
                    <a:pt x="4822" y="21076"/>
                  </a:cubicBezTo>
                  <a:lnTo>
                    <a:pt x="4850" y="20965"/>
                  </a:lnTo>
                  <a:lnTo>
                    <a:pt x="4831" y="20958"/>
                  </a:lnTo>
                  <a:cubicBezTo>
                    <a:pt x="4792" y="20945"/>
                    <a:pt x="4755" y="20929"/>
                    <a:pt x="4715" y="20909"/>
                  </a:cubicBezTo>
                  <a:lnTo>
                    <a:pt x="4695" y="20900"/>
                  </a:lnTo>
                  <a:lnTo>
                    <a:pt x="4637" y="20999"/>
                  </a:lnTo>
                  <a:cubicBezTo>
                    <a:pt x="4618" y="21032"/>
                    <a:pt x="4592" y="21047"/>
                    <a:pt x="4574" y="21047"/>
                  </a:cubicBezTo>
                  <a:cubicBezTo>
                    <a:pt x="4570" y="21047"/>
                    <a:pt x="4566" y="21046"/>
                    <a:pt x="4563" y="21044"/>
                  </a:cubicBezTo>
                  <a:cubicBezTo>
                    <a:pt x="4554" y="21040"/>
                    <a:pt x="4552" y="21032"/>
                    <a:pt x="4549" y="21025"/>
                  </a:cubicBezTo>
                  <a:cubicBezTo>
                    <a:pt x="4544" y="21005"/>
                    <a:pt x="4549" y="20979"/>
                    <a:pt x="4563" y="20957"/>
                  </a:cubicBezTo>
                  <a:lnTo>
                    <a:pt x="4618" y="20858"/>
                  </a:lnTo>
                  <a:lnTo>
                    <a:pt x="4602" y="20846"/>
                  </a:lnTo>
                  <a:cubicBezTo>
                    <a:pt x="4570" y="20825"/>
                    <a:pt x="4538" y="20800"/>
                    <a:pt x="4502" y="20768"/>
                  </a:cubicBezTo>
                  <a:lnTo>
                    <a:pt x="4487" y="20754"/>
                  </a:lnTo>
                  <a:lnTo>
                    <a:pt x="4405" y="20835"/>
                  </a:lnTo>
                  <a:cubicBezTo>
                    <a:pt x="4386" y="20854"/>
                    <a:pt x="4363" y="20866"/>
                    <a:pt x="4342" y="20866"/>
                  </a:cubicBezTo>
                  <a:cubicBezTo>
                    <a:pt x="4336" y="20866"/>
                    <a:pt x="4326" y="20865"/>
                    <a:pt x="4321" y="20858"/>
                  </a:cubicBezTo>
                  <a:cubicBezTo>
                    <a:pt x="4315" y="20851"/>
                    <a:pt x="4313" y="20844"/>
                    <a:pt x="4313" y="20837"/>
                  </a:cubicBezTo>
                  <a:cubicBezTo>
                    <a:pt x="4313" y="20818"/>
                    <a:pt x="4324" y="20793"/>
                    <a:pt x="4343" y="20773"/>
                  </a:cubicBezTo>
                  <a:lnTo>
                    <a:pt x="4425" y="20692"/>
                  </a:lnTo>
                  <a:lnTo>
                    <a:pt x="4411" y="20676"/>
                  </a:lnTo>
                  <a:cubicBezTo>
                    <a:pt x="4380" y="20641"/>
                    <a:pt x="4355" y="20609"/>
                    <a:pt x="4333" y="20577"/>
                  </a:cubicBezTo>
                  <a:lnTo>
                    <a:pt x="4321" y="20560"/>
                  </a:lnTo>
                  <a:lnTo>
                    <a:pt x="4222" y="20617"/>
                  </a:lnTo>
                  <a:cubicBezTo>
                    <a:pt x="4205" y="20627"/>
                    <a:pt x="4186" y="20631"/>
                    <a:pt x="4170" y="20631"/>
                  </a:cubicBezTo>
                  <a:cubicBezTo>
                    <a:pt x="4154" y="20631"/>
                    <a:pt x="4141" y="20627"/>
                    <a:pt x="4135" y="20617"/>
                  </a:cubicBezTo>
                  <a:cubicBezTo>
                    <a:pt x="4131" y="20609"/>
                    <a:pt x="4132" y="20600"/>
                    <a:pt x="4133" y="20594"/>
                  </a:cubicBezTo>
                  <a:cubicBezTo>
                    <a:pt x="4139" y="20574"/>
                    <a:pt x="4157" y="20555"/>
                    <a:pt x="4180" y="20541"/>
                  </a:cubicBezTo>
                  <a:lnTo>
                    <a:pt x="4279" y="20483"/>
                  </a:lnTo>
                  <a:lnTo>
                    <a:pt x="4269" y="20465"/>
                  </a:lnTo>
                  <a:cubicBezTo>
                    <a:pt x="4249" y="20425"/>
                    <a:pt x="4234" y="20387"/>
                    <a:pt x="4221" y="20349"/>
                  </a:cubicBezTo>
                  <a:lnTo>
                    <a:pt x="4214" y="20329"/>
                  </a:lnTo>
                  <a:lnTo>
                    <a:pt x="4103" y="20360"/>
                  </a:lnTo>
                  <a:cubicBezTo>
                    <a:pt x="4093" y="20362"/>
                    <a:pt x="4084" y="20364"/>
                    <a:pt x="4075" y="20364"/>
                  </a:cubicBezTo>
                  <a:cubicBezTo>
                    <a:pt x="4047" y="20364"/>
                    <a:pt x="4022" y="20353"/>
                    <a:pt x="4018" y="20337"/>
                  </a:cubicBezTo>
                  <a:cubicBezTo>
                    <a:pt x="4016" y="20329"/>
                    <a:pt x="4021" y="20320"/>
                    <a:pt x="4023" y="20315"/>
                  </a:cubicBezTo>
                  <a:cubicBezTo>
                    <a:pt x="4033" y="20298"/>
                    <a:pt x="4054" y="20283"/>
                    <a:pt x="4081" y="20277"/>
                  </a:cubicBezTo>
                  <a:lnTo>
                    <a:pt x="4191" y="20247"/>
                  </a:lnTo>
                  <a:lnTo>
                    <a:pt x="4187" y="20226"/>
                  </a:lnTo>
                  <a:cubicBezTo>
                    <a:pt x="4180" y="20189"/>
                    <a:pt x="4176" y="20149"/>
                    <a:pt x="4171" y="20101"/>
                  </a:cubicBezTo>
                  <a:lnTo>
                    <a:pt x="4170" y="20080"/>
                  </a:lnTo>
                  <a:lnTo>
                    <a:pt x="4055" y="20080"/>
                  </a:lnTo>
                  <a:cubicBezTo>
                    <a:pt x="4011" y="20080"/>
                    <a:pt x="3979" y="20057"/>
                    <a:pt x="3979" y="20036"/>
                  </a:cubicBezTo>
                  <a:cubicBezTo>
                    <a:pt x="3979" y="20017"/>
                    <a:pt x="4012" y="19994"/>
                    <a:pt x="4055" y="19994"/>
                  </a:cubicBezTo>
                  <a:lnTo>
                    <a:pt x="4170" y="19994"/>
                  </a:lnTo>
                  <a:lnTo>
                    <a:pt x="4171" y="19973"/>
                  </a:lnTo>
                  <a:cubicBezTo>
                    <a:pt x="4174" y="19927"/>
                    <a:pt x="4180" y="19886"/>
                    <a:pt x="4187" y="19848"/>
                  </a:cubicBezTo>
                  <a:lnTo>
                    <a:pt x="4191" y="19827"/>
                  </a:lnTo>
                  <a:lnTo>
                    <a:pt x="4081" y="19798"/>
                  </a:lnTo>
                  <a:cubicBezTo>
                    <a:pt x="4037" y="19786"/>
                    <a:pt x="4013" y="19757"/>
                    <a:pt x="4018" y="19738"/>
                  </a:cubicBezTo>
                  <a:cubicBezTo>
                    <a:pt x="4022" y="19722"/>
                    <a:pt x="4047" y="19711"/>
                    <a:pt x="4075" y="19711"/>
                  </a:cubicBezTo>
                  <a:cubicBezTo>
                    <a:pt x="4084" y="19711"/>
                    <a:pt x="4093" y="19712"/>
                    <a:pt x="4103" y="19714"/>
                  </a:cubicBezTo>
                  <a:lnTo>
                    <a:pt x="4214" y="19744"/>
                  </a:lnTo>
                  <a:lnTo>
                    <a:pt x="4221" y="19724"/>
                  </a:lnTo>
                  <a:cubicBezTo>
                    <a:pt x="4234" y="19686"/>
                    <a:pt x="4249" y="19646"/>
                    <a:pt x="4269" y="19608"/>
                  </a:cubicBezTo>
                  <a:lnTo>
                    <a:pt x="4279" y="19588"/>
                  </a:lnTo>
                  <a:lnTo>
                    <a:pt x="4180" y="19530"/>
                  </a:lnTo>
                  <a:cubicBezTo>
                    <a:pt x="4156" y="19517"/>
                    <a:pt x="4139" y="19497"/>
                    <a:pt x="4133" y="19477"/>
                  </a:cubicBezTo>
                  <a:cubicBezTo>
                    <a:pt x="4132" y="19471"/>
                    <a:pt x="4131" y="19463"/>
                    <a:pt x="4134" y="19455"/>
                  </a:cubicBezTo>
                  <a:cubicBezTo>
                    <a:pt x="4140" y="19446"/>
                    <a:pt x="4153" y="19441"/>
                    <a:pt x="4170" y="19441"/>
                  </a:cubicBezTo>
                  <a:cubicBezTo>
                    <a:pt x="4186" y="19441"/>
                    <a:pt x="4205" y="19446"/>
                    <a:pt x="4222" y="19456"/>
                  </a:cubicBezTo>
                  <a:lnTo>
                    <a:pt x="4321" y="19513"/>
                  </a:lnTo>
                  <a:lnTo>
                    <a:pt x="4333" y="19496"/>
                  </a:lnTo>
                  <a:cubicBezTo>
                    <a:pt x="4354" y="19465"/>
                    <a:pt x="4379" y="19432"/>
                    <a:pt x="4411" y="19397"/>
                  </a:cubicBezTo>
                  <a:lnTo>
                    <a:pt x="4424" y="19381"/>
                  </a:lnTo>
                  <a:lnTo>
                    <a:pt x="4343" y="19300"/>
                  </a:lnTo>
                  <a:cubicBezTo>
                    <a:pt x="4313" y="19269"/>
                    <a:pt x="4305" y="19229"/>
                    <a:pt x="4319" y="19216"/>
                  </a:cubicBezTo>
                  <a:cubicBezTo>
                    <a:pt x="4326" y="19208"/>
                    <a:pt x="4334" y="19207"/>
                    <a:pt x="4340" y="19207"/>
                  </a:cubicBezTo>
                  <a:cubicBezTo>
                    <a:pt x="4360" y="19207"/>
                    <a:pt x="4384" y="19219"/>
                    <a:pt x="4403" y="19238"/>
                  </a:cubicBezTo>
                  <a:lnTo>
                    <a:pt x="4486" y="19319"/>
                  </a:lnTo>
                  <a:lnTo>
                    <a:pt x="4501" y="19305"/>
                  </a:lnTo>
                  <a:cubicBezTo>
                    <a:pt x="4537" y="19275"/>
                    <a:pt x="4569" y="19248"/>
                    <a:pt x="4601" y="19227"/>
                  </a:cubicBezTo>
                  <a:lnTo>
                    <a:pt x="4617" y="19216"/>
                  </a:lnTo>
                  <a:lnTo>
                    <a:pt x="4560" y="19117"/>
                  </a:lnTo>
                  <a:cubicBezTo>
                    <a:pt x="4548" y="19092"/>
                    <a:pt x="4543" y="19066"/>
                    <a:pt x="4548" y="19048"/>
                  </a:cubicBezTo>
                  <a:cubicBezTo>
                    <a:pt x="4549" y="19042"/>
                    <a:pt x="4553" y="19033"/>
                    <a:pt x="4559" y="19029"/>
                  </a:cubicBezTo>
                  <a:cubicBezTo>
                    <a:pt x="4563" y="19027"/>
                    <a:pt x="4567" y="19026"/>
                    <a:pt x="4571" y="19026"/>
                  </a:cubicBezTo>
                  <a:cubicBezTo>
                    <a:pt x="4590" y="19026"/>
                    <a:pt x="4616" y="19041"/>
                    <a:pt x="4634" y="19074"/>
                  </a:cubicBezTo>
                  <a:lnTo>
                    <a:pt x="4692" y="19175"/>
                  </a:lnTo>
                  <a:lnTo>
                    <a:pt x="4712" y="19165"/>
                  </a:lnTo>
                  <a:cubicBezTo>
                    <a:pt x="4751" y="19145"/>
                    <a:pt x="4790" y="19129"/>
                    <a:pt x="4828" y="19117"/>
                  </a:cubicBezTo>
                  <a:lnTo>
                    <a:pt x="4848" y="19110"/>
                  </a:lnTo>
                  <a:lnTo>
                    <a:pt x="4818" y="18999"/>
                  </a:lnTo>
                  <a:cubicBezTo>
                    <a:pt x="4811" y="18973"/>
                    <a:pt x="4813" y="18947"/>
                    <a:pt x="4823" y="18929"/>
                  </a:cubicBezTo>
                  <a:cubicBezTo>
                    <a:pt x="4825" y="18924"/>
                    <a:pt x="4833" y="18917"/>
                    <a:pt x="4840" y="18915"/>
                  </a:cubicBezTo>
                  <a:cubicBezTo>
                    <a:pt x="4842" y="18915"/>
                    <a:pt x="4844" y="18914"/>
                    <a:pt x="4846" y="18914"/>
                  </a:cubicBezTo>
                  <a:cubicBezTo>
                    <a:pt x="4866" y="18914"/>
                    <a:pt x="4892" y="18937"/>
                    <a:pt x="4901" y="18976"/>
                  </a:cubicBezTo>
                  <a:lnTo>
                    <a:pt x="4930" y="19087"/>
                  </a:lnTo>
                  <a:lnTo>
                    <a:pt x="4951" y="19084"/>
                  </a:lnTo>
                  <a:cubicBezTo>
                    <a:pt x="4989" y="19075"/>
                    <a:pt x="5030" y="19071"/>
                    <a:pt x="5076" y="19068"/>
                  </a:cubicBezTo>
                  <a:lnTo>
                    <a:pt x="5097" y="19066"/>
                  </a:lnTo>
                  <a:lnTo>
                    <a:pt x="5097" y="18950"/>
                  </a:lnTo>
                  <a:cubicBezTo>
                    <a:pt x="5097" y="18907"/>
                    <a:pt x="5119" y="18874"/>
                    <a:pt x="5139" y="18874"/>
                  </a:cubicBezTo>
                  <a:close/>
                  <a:moveTo>
                    <a:pt x="13724" y="20932"/>
                  </a:moveTo>
                  <a:cubicBezTo>
                    <a:pt x="13735" y="20932"/>
                    <a:pt x="13745" y="20933"/>
                    <a:pt x="13755" y="20936"/>
                  </a:cubicBezTo>
                  <a:cubicBezTo>
                    <a:pt x="13787" y="20944"/>
                    <a:pt x="13813" y="20965"/>
                    <a:pt x="13830" y="20995"/>
                  </a:cubicBezTo>
                  <a:cubicBezTo>
                    <a:pt x="13849" y="21028"/>
                    <a:pt x="13851" y="21067"/>
                    <a:pt x="13841" y="21103"/>
                  </a:cubicBezTo>
                  <a:cubicBezTo>
                    <a:pt x="13835" y="21120"/>
                    <a:pt x="13813" y="21146"/>
                    <a:pt x="13792" y="21171"/>
                  </a:cubicBezTo>
                  <a:cubicBezTo>
                    <a:pt x="13765" y="21199"/>
                    <a:pt x="13736" y="21231"/>
                    <a:pt x="13719" y="21267"/>
                  </a:cubicBezTo>
                  <a:lnTo>
                    <a:pt x="13595" y="21221"/>
                  </a:lnTo>
                  <a:cubicBezTo>
                    <a:pt x="13602" y="21182"/>
                    <a:pt x="13598" y="21137"/>
                    <a:pt x="13595" y="21098"/>
                  </a:cubicBezTo>
                  <a:cubicBezTo>
                    <a:pt x="13592" y="21071"/>
                    <a:pt x="13590" y="21041"/>
                    <a:pt x="13593" y="21028"/>
                  </a:cubicBezTo>
                  <a:cubicBezTo>
                    <a:pt x="13611" y="20971"/>
                    <a:pt x="13666" y="20932"/>
                    <a:pt x="13724" y="20932"/>
                  </a:cubicBezTo>
                  <a:close/>
                  <a:moveTo>
                    <a:pt x="14928" y="21182"/>
                  </a:moveTo>
                  <a:cubicBezTo>
                    <a:pt x="14988" y="21182"/>
                    <a:pt x="15040" y="21229"/>
                    <a:pt x="15051" y="21293"/>
                  </a:cubicBezTo>
                  <a:cubicBezTo>
                    <a:pt x="15053" y="21309"/>
                    <a:pt x="15046" y="21340"/>
                    <a:pt x="15040" y="21368"/>
                  </a:cubicBezTo>
                  <a:cubicBezTo>
                    <a:pt x="15030" y="21406"/>
                    <a:pt x="15020" y="21448"/>
                    <a:pt x="15022" y="21489"/>
                  </a:cubicBezTo>
                  <a:lnTo>
                    <a:pt x="14892" y="21514"/>
                  </a:lnTo>
                  <a:cubicBezTo>
                    <a:pt x="14879" y="21475"/>
                    <a:pt x="14855" y="21438"/>
                    <a:pt x="14834" y="21406"/>
                  </a:cubicBezTo>
                  <a:cubicBezTo>
                    <a:pt x="14816" y="21382"/>
                    <a:pt x="14799" y="21355"/>
                    <a:pt x="14797" y="21340"/>
                  </a:cubicBezTo>
                  <a:cubicBezTo>
                    <a:pt x="14790" y="21303"/>
                    <a:pt x="14798" y="21266"/>
                    <a:pt x="14819" y="21235"/>
                  </a:cubicBezTo>
                  <a:cubicBezTo>
                    <a:pt x="14839" y="21208"/>
                    <a:pt x="14868" y="21189"/>
                    <a:pt x="14901" y="21183"/>
                  </a:cubicBezTo>
                  <a:cubicBezTo>
                    <a:pt x="14908" y="21182"/>
                    <a:pt x="14915" y="21182"/>
                    <a:pt x="14922" y="21182"/>
                  </a:cubicBezTo>
                  <a:cubicBezTo>
                    <a:pt x="14924" y="21182"/>
                    <a:pt x="14926" y="21182"/>
                    <a:pt x="14928" y="21182"/>
                  </a:cubicBezTo>
                  <a:close/>
                  <a:moveTo>
                    <a:pt x="13580" y="21265"/>
                  </a:moveTo>
                  <a:lnTo>
                    <a:pt x="13706" y="21310"/>
                  </a:lnTo>
                  <a:cubicBezTo>
                    <a:pt x="13695" y="21347"/>
                    <a:pt x="13696" y="21390"/>
                    <a:pt x="13697" y="21429"/>
                  </a:cubicBezTo>
                  <a:cubicBezTo>
                    <a:pt x="13698" y="21462"/>
                    <a:pt x="13700" y="21495"/>
                    <a:pt x="13693" y="21510"/>
                  </a:cubicBezTo>
                  <a:cubicBezTo>
                    <a:pt x="13672" y="21563"/>
                    <a:pt x="13620" y="21597"/>
                    <a:pt x="13568" y="21597"/>
                  </a:cubicBezTo>
                  <a:cubicBezTo>
                    <a:pt x="13553" y="21597"/>
                    <a:pt x="13537" y="21594"/>
                    <a:pt x="13522" y="21587"/>
                  </a:cubicBezTo>
                  <a:cubicBezTo>
                    <a:pt x="13458" y="21559"/>
                    <a:pt x="13427" y="21482"/>
                    <a:pt x="13455" y="21414"/>
                  </a:cubicBezTo>
                  <a:cubicBezTo>
                    <a:pt x="13460" y="21401"/>
                    <a:pt x="13481" y="21380"/>
                    <a:pt x="13501" y="21360"/>
                  </a:cubicBezTo>
                  <a:cubicBezTo>
                    <a:pt x="13529" y="21332"/>
                    <a:pt x="13560" y="21301"/>
                    <a:pt x="13580" y="21265"/>
                  </a:cubicBezTo>
                  <a:close/>
                  <a:moveTo>
                    <a:pt x="11985" y="20791"/>
                  </a:moveTo>
                  <a:lnTo>
                    <a:pt x="12574" y="21132"/>
                  </a:lnTo>
                  <a:cubicBezTo>
                    <a:pt x="12468" y="21307"/>
                    <a:pt x="12342" y="21468"/>
                    <a:pt x="12201" y="21616"/>
                  </a:cubicBezTo>
                  <a:lnTo>
                    <a:pt x="11720" y="21135"/>
                  </a:lnTo>
                  <a:cubicBezTo>
                    <a:pt x="11819" y="21030"/>
                    <a:pt x="11909" y="20915"/>
                    <a:pt x="11985" y="20791"/>
                  </a:cubicBezTo>
                  <a:close/>
                  <a:moveTo>
                    <a:pt x="8336" y="20792"/>
                  </a:moveTo>
                  <a:cubicBezTo>
                    <a:pt x="8413" y="20916"/>
                    <a:pt x="8501" y="21031"/>
                    <a:pt x="8602" y="21136"/>
                  </a:cubicBezTo>
                  <a:lnTo>
                    <a:pt x="8120" y="21617"/>
                  </a:lnTo>
                  <a:cubicBezTo>
                    <a:pt x="7979" y="21469"/>
                    <a:pt x="7854" y="21308"/>
                    <a:pt x="7747" y="21134"/>
                  </a:cubicBezTo>
                  <a:lnTo>
                    <a:pt x="8336" y="20792"/>
                  </a:lnTo>
                  <a:close/>
                  <a:moveTo>
                    <a:pt x="8631" y="21169"/>
                  </a:moveTo>
                  <a:lnTo>
                    <a:pt x="8656" y="21194"/>
                  </a:lnTo>
                  <a:lnTo>
                    <a:pt x="8176" y="21675"/>
                  </a:lnTo>
                  <a:lnTo>
                    <a:pt x="8150" y="21651"/>
                  </a:lnTo>
                  <a:lnTo>
                    <a:pt x="8631" y="21169"/>
                  </a:lnTo>
                  <a:close/>
                  <a:moveTo>
                    <a:pt x="11688" y="21169"/>
                  </a:moveTo>
                  <a:lnTo>
                    <a:pt x="12169" y="21651"/>
                  </a:lnTo>
                  <a:lnTo>
                    <a:pt x="12145" y="21675"/>
                  </a:lnTo>
                  <a:lnTo>
                    <a:pt x="11663" y="21194"/>
                  </a:lnTo>
                  <a:lnTo>
                    <a:pt x="11688" y="21169"/>
                  </a:lnTo>
                  <a:close/>
                  <a:moveTo>
                    <a:pt x="13457" y="21597"/>
                  </a:moveTo>
                  <a:cubicBezTo>
                    <a:pt x="13471" y="21611"/>
                    <a:pt x="13486" y="21621"/>
                    <a:pt x="13504" y="21629"/>
                  </a:cubicBezTo>
                  <a:cubicBezTo>
                    <a:pt x="13523" y="21637"/>
                    <a:pt x="13541" y="21641"/>
                    <a:pt x="13560" y="21642"/>
                  </a:cubicBezTo>
                  <a:cubicBezTo>
                    <a:pt x="13556" y="21649"/>
                    <a:pt x="13552" y="21655"/>
                    <a:pt x="13549" y="21663"/>
                  </a:cubicBezTo>
                  <a:cubicBezTo>
                    <a:pt x="13545" y="21672"/>
                    <a:pt x="13543" y="21678"/>
                    <a:pt x="13540" y="21685"/>
                  </a:cubicBezTo>
                  <a:cubicBezTo>
                    <a:pt x="13525" y="21673"/>
                    <a:pt x="13511" y="21661"/>
                    <a:pt x="13493" y="21653"/>
                  </a:cubicBezTo>
                  <a:cubicBezTo>
                    <a:pt x="13476" y="21645"/>
                    <a:pt x="13456" y="21641"/>
                    <a:pt x="13438" y="21640"/>
                  </a:cubicBezTo>
                  <a:lnTo>
                    <a:pt x="13449" y="21620"/>
                  </a:lnTo>
                  <a:cubicBezTo>
                    <a:pt x="13452" y="21614"/>
                    <a:pt x="13455" y="21605"/>
                    <a:pt x="13457" y="21597"/>
                  </a:cubicBezTo>
                  <a:close/>
                  <a:moveTo>
                    <a:pt x="12895" y="20536"/>
                  </a:moveTo>
                  <a:lnTo>
                    <a:pt x="12895" y="21738"/>
                  </a:lnTo>
                  <a:lnTo>
                    <a:pt x="12145" y="21738"/>
                  </a:lnTo>
                  <a:lnTo>
                    <a:pt x="12161" y="21724"/>
                  </a:lnTo>
                  <a:cubicBezTo>
                    <a:pt x="12180" y="21705"/>
                    <a:pt x="12199" y="21685"/>
                    <a:pt x="12219" y="21666"/>
                  </a:cubicBezTo>
                  <a:lnTo>
                    <a:pt x="12235" y="21651"/>
                  </a:lnTo>
                  <a:lnTo>
                    <a:pt x="12232" y="21649"/>
                  </a:lnTo>
                  <a:cubicBezTo>
                    <a:pt x="12377" y="21499"/>
                    <a:pt x="12505" y="21334"/>
                    <a:pt x="12614" y="21156"/>
                  </a:cubicBezTo>
                  <a:lnTo>
                    <a:pt x="12626" y="21136"/>
                  </a:lnTo>
                  <a:cubicBezTo>
                    <a:pt x="12641" y="21113"/>
                    <a:pt x="12653" y="21089"/>
                    <a:pt x="12667" y="21065"/>
                  </a:cubicBezTo>
                  <a:lnTo>
                    <a:pt x="12677" y="21045"/>
                  </a:lnTo>
                  <a:lnTo>
                    <a:pt x="12675" y="21045"/>
                  </a:lnTo>
                  <a:cubicBezTo>
                    <a:pt x="12764" y="20884"/>
                    <a:pt x="12838" y="20714"/>
                    <a:pt x="12895" y="20536"/>
                  </a:cubicBezTo>
                  <a:close/>
                  <a:moveTo>
                    <a:pt x="12941" y="17294"/>
                  </a:moveTo>
                  <a:cubicBezTo>
                    <a:pt x="12955" y="17310"/>
                    <a:pt x="12975" y="17326"/>
                    <a:pt x="13000" y="17344"/>
                  </a:cubicBezTo>
                  <a:cubicBezTo>
                    <a:pt x="13036" y="17367"/>
                    <a:pt x="13075" y="17394"/>
                    <a:pt x="13095" y="17426"/>
                  </a:cubicBezTo>
                  <a:cubicBezTo>
                    <a:pt x="13113" y="17460"/>
                    <a:pt x="13118" y="17507"/>
                    <a:pt x="13123" y="17549"/>
                  </a:cubicBezTo>
                  <a:cubicBezTo>
                    <a:pt x="13126" y="17584"/>
                    <a:pt x="13129" y="17616"/>
                    <a:pt x="13139" y="17636"/>
                  </a:cubicBezTo>
                  <a:cubicBezTo>
                    <a:pt x="13152" y="17657"/>
                    <a:pt x="13168" y="17674"/>
                    <a:pt x="13185" y="17689"/>
                  </a:cubicBezTo>
                  <a:lnTo>
                    <a:pt x="13185" y="21738"/>
                  </a:lnTo>
                  <a:lnTo>
                    <a:pt x="12941" y="21738"/>
                  </a:lnTo>
                  <a:lnTo>
                    <a:pt x="12941" y="20378"/>
                  </a:lnTo>
                  <a:cubicBezTo>
                    <a:pt x="12942" y="20376"/>
                    <a:pt x="12942" y="20371"/>
                    <a:pt x="12943" y="20368"/>
                  </a:cubicBezTo>
                  <a:lnTo>
                    <a:pt x="12949" y="20346"/>
                  </a:lnTo>
                  <a:lnTo>
                    <a:pt x="12947" y="20346"/>
                  </a:lnTo>
                  <a:cubicBezTo>
                    <a:pt x="12997" y="20142"/>
                    <a:pt x="13024" y="19930"/>
                    <a:pt x="13029" y="19711"/>
                  </a:cubicBezTo>
                  <a:lnTo>
                    <a:pt x="13029" y="19692"/>
                  </a:lnTo>
                  <a:lnTo>
                    <a:pt x="13029" y="19665"/>
                  </a:lnTo>
                  <a:lnTo>
                    <a:pt x="13029" y="19637"/>
                  </a:lnTo>
                  <a:lnTo>
                    <a:pt x="13029" y="19618"/>
                  </a:lnTo>
                  <a:cubicBezTo>
                    <a:pt x="13026" y="19400"/>
                    <a:pt x="12997" y="19187"/>
                    <a:pt x="12947" y="18984"/>
                  </a:cubicBezTo>
                  <a:lnTo>
                    <a:pt x="12949" y="18984"/>
                  </a:lnTo>
                  <a:lnTo>
                    <a:pt x="12943" y="18960"/>
                  </a:lnTo>
                  <a:cubicBezTo>
                    <a:pt x="12942" y="18958"/>
                    <a:pt x="12942" y="18954"/>
                    <a:pt x="12941" y="18952"/>
                  </a:cubicBezTo>
                  <a:lnTo>
                    <a:pt x="12941" y="17294"/>
                  </a:lnTo>
                  <a:close/>
                  <a:moveTo>
                    <a:pt x="10160" y="17566"/>
                  </a:moveTo>
                  <a:cubicBezTo>
                    <a:pt x="11318" y="17566"/>
                    <a:pt x="12259" y="18508"/>
                    <a:pt x="12259" y="19665"/>
                  </a:cubicBezTo>
                  <a:cubicBezTo>
                    <a:pt x="12259" y="20823"/>
                    <a:pt x="11318" y="21763"/>
                    <a:pt x="10160" y="21763"/>
                  </a:cubicBezTo>
                  <a:cubicBezTo>
                    <a:pt x="9003" y="21763"/>
                    <a:pt x="8062" y="20823"/>
                    <a:pt x="8062" y="19665"/>
                  </a:cubicBezTo>
                  <a:cubicBezTo>
                    <a:pt x="8062" y="18508"/>
                    <a:pt x="9003" y="17566"/>
                    <a:pt x="10160" y="17566"/>
                  </a:cubicBezTo>
                  <a:close/>
                  <a:moveTo>
                    <a:pt x="15029" y="21536"/>
                  </a:moveTo>
                  <a:cubicBezTo>
                    <a:pt x="15041" y="21574"/>
                    <a:pt x="15066" y="21611"/>
                    <a:pt x="15088" y="21642"/>
                  </a:cubicBezTo>
                  <a:cubicBezTo>
                    <a:pt x="15105" y="21666"/>
                    <a:pt x="15122" y="21691"/>
                    <a:pt x="15125" y="21707"/>
                  </a:cubicBezTo>
                  <a:cubicBezTo>
                    <a:pt x="15138" y="21780"/>
                    <a:pt x="15092" y="21851"/>
                    <a:pt x="15022" y="21864"/>
                  </a:cubicBezTo>
                  <a:cubicBezTo>
                    <a:pt x="15014" y="21865"/>
                    <a:pt x="15006" y="21867"/>
                    <a:pt x="14999" y="21867"/>
                  </a:cubicBezTo>
                  <a:cubicBezTo>
                    <a:pt x="14935" y="21867"/>
                    <a:pt x="14882" y="21819"/>
                    <a:pt x="14869" y="21756"/>
                  </a:cubicBezTo>
                  <a:cubicBezTo>
                    <a:pt x="14867" y="21740"/>
                    <a:pt x="14873" y="21710"/>
                    <a:pt x="14882" y="21680"/>
                  </a:cubicBezTo>
                  <a:cubicBezTo>
                    <a:pt x="14890" y="21642"/>
                    <a:pt x="14899" y="21599"/>
                    <a:pt x="14898" y="21559"/>
                  </a:cubicBezTo>
                  <a:lnTo>
                    <a:pt x="14974" y="21544"/>
                  </a:lnTo>
                  <a:lnTo>
                    <a:pt x="15029" y="21536"/>
                  </a:lnTo>
                  <a:close/>
                  <a:moveTo>
                    <a:pt x="8067" y="21627"/>
                  </a:moveTo>
                  <a:cubicBezTo>
                    <a:pt x="8074" y="21635"/>
                    <a:pt x="8081" y="21642"/>
                    <a:pt x="8087" y="21649"/>
                  </a:cubicBezTo>
                  <a:lnTo>
                    <a:pt x="8086" y="21651"/>
                  </a:lnTo>
                  <a:lnTo>
                    <a:pt x="8102" y="21666"/>
                  </a:lnTo>
                  <a:lnTo>
                    <a:pt x="8141" y="21705"/>
                  </a:lnTo>
                  <a:cubicBezTo>
                    <a:pt x="8122" y="21768"/>
                    <a:pt x="8096" y="21827"/>
                    <a:pt x="8067" y="21885"/>
                  </a:cubicBezTo>
                  <a:lnTo>
                    <a:pt x="8067" y="21627"/>
                  </a:lnTo>
                  <a:close/>
                  <a:moveTo>
                    <a:pt x="13223" y="17720"/>
                  </a:moveTo>
                  <a:cubicBezTo>
                    <a:pt x="13233" y="17726"/>
                    <a:pt x="13245" y="17729"/>
                    <a:pt x="13258" y="17731"/>
                  </a:cubicBezTo>
                  <a:cubicBezTo>
                    <a:pt x="13276" y="17741"/>
                    <a:pt x="13286" y="17756"/>
                    <a:pt x="13292" y="17771"/>
                  </a:cubicBezTo>
                  <a:cubicBezTo>
                    <a:pt x="13301" y="17787"/>
                    <a:pt x="13305" y="17803"/>
                    <a:pt x="13308" y="17817"/>
                  </a:cubicBezTo>
                  <a:cubicBezTo>
                    <a:pt x="13285" y="17865"/>
                    <a:pt x="13281" y="17921"/>
                    <a:pt x="13305" y="17973"/>
                  </a:cubicBezTo>
                  <a:cubicBezTo>
                    <a:pt x="13313" y="17994"/>
                    <a:pt x="13337" y="18016"/>
                    <a:pt x="13363" y="18041"/>
                  </a:cubicBezTo>
                  <a:cubicBezTo>
                    <a:pt x="13395" y="18070"/>
                    <a:pt x="13429" y="18103"/>
                    <a:pt x="13443" y="18139"/>
                  </a:cubicBezTo>
                  <a:cubicBezTo>
                    <a:pt x="13458" y="18174"/>
                    <a:pt x="13454" y="18221"/>
                    <a:pt x="13450" y="18265"/>
                  </a:cubicBezTo>
                  <a:cubicBezTo>
                    <a:pt x="13448" y="18300"/>
                    <a:pt x="13447" y="18331"/>
                    <a:pt x="13454" y="18353"/>
                  </a:cubicBezTo>
                  <a:cubicBezTo>
                    <a:pt x="13472" y="18406"/>
                    <a:pt x="13513" y="18446"/>
                    <a:pt x="13563" y="18464"/>
                  </a:cubicBezTo>
                  <a:cubicBezTo>
                    <a:pt x="13571" y="18477"/>
                    <a:pt x="13577" y="18493"/>
                    <a:pt x="13582" y="18510"/>
                  </a:cubicBezTo>
                  <a:cubicBezTo>
                    <a:pt x="13588" y="18526"/>
                    <a:pt x="13590" y="18542"/>
                    <a:pt x="13591" y="18559"/>
                  </a:cubicBezTo>
                  <a:cubicBezTo>
                    <a:pt x="13560" y="18601"/>
                    <a:pt x="13548" y="18657"/>
                    <a:pt x="13561" y="18714"/>
                  </a:cubicBezTo>
                  <a:cubicBezTo>
                    <a:pt x="13569" y="18736"/>
                    <a:pt x="13587" y="18759"/>
                    <a:pt x="13608" y="18787"/>
                  </a:cubicBezTo>
                  <a:cubicBezTo>
                    <a:pt x="13634" y="18821"/>
                    <a:pt x="13664" y="18859"/>
                    <a:pt x="13671" y="18896"/>
                  </a:cubicBezTo>
                  <a:lnTo>
                    <a:pt x="13671" y="18898"/>
                  </a:lnTo>
                  <a:cubicBezTo>
                    <a:pt x="13679" y="18935"/>
                    <a:pt x="13669" y="18983"/>
                    <a:pt x="13658" y="19023"/>
                  </a:cubicBezTo>
                  <a:cubicBezTo>
                    <a:pt x="13650" y="19057"/>
                    <a:pt x="13642" y="19088"/>
                    <a:pt x="13648" y="19110"/>
                  </a:cubicBezTo>
                  <a:cubicBezTo>
                    <a:pt x="13656" y="19167"/>
                    <a:pt x="13691" y="19211"/>
                    <a:pt x="13738" y="19238"/>
                  </a:cubicBezTo>
                  <a:cubicBezTo>
                    <a:pt x="13744" y="19253"/>
                    <a:pt x="13749" y="19268"/>
                    <a:pt x="13750" y="19285"/>
                  </a:cubicBezTo>
                  <a:cubicBezTo>
                    <a:pt x="13753" y="19301"/>
                    <a:pt x="13751" y="19317"/>
                    <a:pt x="13750" y="19334"/>
                  </a:cubicBezTo>
                  <a:cubicBezTo>
                    <a:pt x="13712" y="19371"/>
                    <a:pt x="13691" y="19423"/>
                    <a:pt x="13696" y="19480"/>
                  </a:cubicBezTo>
                  <a:cubicBezTo>
                    <a:pt x="13698" y="19505"/>
                    <a:pt x="13713" y="19531"/>
                    <a:pt x="13729" y="19563"/>
                  </a:cubicBezTo>
                  <a:cubicBezTo>
                    <a:pt x="13749" y="19601"/>
                    <a:pt x="13772" y="19643"/>
                    <a:pt x="13774" y="19681"/>
                  </a:cubicBezTo>
                  <a:cubicBezTo>
                    <a:pt x="13775" y="19719"/>
                    <a:pt x="13756" y="19763"/>
                    <a:pt x="13739" y="19802"/>
                  </a:cubicBezTo>
                  <a:cubicBezTo>
                    <a:pt x="13725" y="19835"/>
                    <a:pt x="13713" y="19863"/>
                    <a:pt x="13713" y="19886"/>
                  </a:cubicBezTo>
                  <a:cubicBezTo>
                    <a:pt x="13713" y="19943"/>
                    <a:pt x="13739" y="19995"/>
                    <a:pt x="13781" y="20028"/>
                  </a:cubicBezTo>
                  <a:cubicBezTo>
                    <a:pt x="13783" y="20043"/>
                    <a:pt x="13786" y="20059"/>
                    <a:pt x="13785" y="20076"/>
                  </a:cubicBezTo>
                  <a:cubicBezTo>
                    <a:pt x="13785" y="20092"/>
                    <a:pt x="13781" y="20109"/>
                    <a:pt x="13775" y="20125"/>
                  </a:cubicBezTo>
                  <a:cubicBezTo>
                    <a:pt x="13732" y="20155"/>
                    <a:pt x="13701" y="20203"/>
                    <a:pt x="13696" y="20259"/>
                  </a:cubicBezTo>
                  <a:cubicBezTo>
                    <a:pt x="13693" y="20281"/>
                    <a:pt x="13703" y="20309"/>
                    <a:pt x="13713" y="20343"/>
                  </a:cubicBezTo>
                  <a:cubicBezTo>
                    <a:pt x="13726" y="20383"/>
                    <a:pt x="13741" y="20429"/>
                    <a:pt x="13735" y="20466"/>
                  </a:cubicBezTo>
                  <a:cubicBezTo>
                    <a:pt x="13730" y="20503"/>
                    <a:pt x="13703" y="20543"/>
                    <a:pt x="13677" y="20578"/>
                  </a:cubicBezTo>
                  <a:cubicBezTo>
                    <a:pt x="13657" y="20608"/>
                    <a:pt x="13640" y="20633"/>
                    <a:pt x="13635" y="20655"/>
                  </a:cubicBezTo>
                  <a:cubicBezTo>
                    <a:pt x="13623" y="20710"/>
                    <a:pt x="13639" y="20766"/>
                    <a:pt x="13672" y="20805"/>
                  </a:cubicBezTo>
                  <a:cubicBezTo>
                    <a:pt x="13672" y="20821"/>
                    <a:pt x="13670" y="20839"/>
                    <a:pt x="13666" y="20854"/>
                  </a:cubicBezTo>
                  <a:cubicBezTo>
                    <a:pt x="13661" y="20870"/>
                    <a:pt x="13655" y="20886"/>
                    <a:pt x="13646" y="20902"/>
                  </a:cubicBezTo>
                  <a:cubicBezTo>
                    <a:pt x="13597" y="20923"/>
                    <a:pt x="13557" y="20962"/>
                    <a:pt x="13541" y="21015"/>
                  </a:cubicBezTo>
                  <a:cubicBezTo>
                    <a:pt x="13535" y="21037"/>
                    <a:pt x="13538" y="21067"/>
                    <a:pt x="13541" y="21103"/>
                  </a:cubicBezTo>
                  <a:cubicBezTo>
                    <a:pt x="13545" y="21146"/>
                    <a:pt x="13551" y="21194"/>
                    <a:pt x="13538" y="21230"/>
                  </a:cubicBezTo>
                  <a:cubicBezTo>
                    <a:pt x="13524" y="21266"/>
                    <a:pt x="13491" y="21299"/>
                    <a:pt x="13461" y="21329"/>
                  </a:cubicBezTo>
                  <a:cubicBezTo>
                    <a:pt x="13437" y="21353"/>
                    <a:pt x="13414" y="21376"/>
                    <a:pt x="13405" y="21399"/>
                  </a:cubicBezTo>
                  <a:cubicBezTo>
                    <a:pt x="13384" y="21451"/>
                    <a:pt x="13389" y="21508"/>
                    <a:pt x="13414" y="21554"/>
                  </a:cubicBezTo>
                  <a:cubicBezTo>
                    <a:pt x="13411" y="21572"/>
                    <a:pt x="13406" y="21587"/>
                    <a:pt x="13400" y="21603"/>
                  </a:cubicBezTo>
                  <a:cubicBezTo>
                    <a:pt x="13391" y="21619"/>
                    <a:pt x="13381" y="21633"/>
                    <a:pt x="13370" y="21646"/>
                  </a:cubicBezTo>
                  <a:cubicBezTo>
                    <a:pt x="13319" y="21659"/>
                    <a:pt x="13274" y="21695"/>
                    <a:pt x="13252" y="21746"/>
                  </a:cubicBezTo>
                  <a:cubicBezTo>
                    <a:pt x="13242" y="21768"/>
                    <a:pt x="13240" y="21799"/>
                    <a:pt x="13239" y="21836"/>
                  </a:cubicBezTo>
                  <a:cubicBezTo>
                    <a:pt x="13237" y="21875"/>
                    <a:pt x="13234" y="21920"/>
                    <a:pt x="13222" y="21952"/>
                  </a:cubicBezTo>
                  <a:lnTo>
                    <a:pt x="13222" y="21786"/>
                  </a:lnTo>
                  <a:lnTo>
                    <a:pt x="13223" y="21786"/>
                  </a:lnTo>
                  <a:lnTo>
                    <a:pt x="13223" y="17720"/>
                  </a:lnTo>
                  <a:close/>
                  <a:moveTo>
                    <a:pt x="15083" y="21888"/>
                  </a:moveTo>
                  <a:cubicBezTo>
                    <a:pt x="15084" y="21895"/>
                    <a:pt x="15083" y="21904"/>
                    <a:pt x="15085" y="21911"/>
                  </a:cubicBezTo>
                  <a:cubicBezTo>
                    <a:pt x="15086" y="21920"/>
                    <a:pt x="15089" y="21926"/>
                    <a:pt x="15091" y="21933"/>
                  </a:cubicBezTo>
                  <a:cubicBezTo>
                    <a:pt x="15082" y="21932"/>
                    <a:pt x="15072" y="21931"/>
                    <a:pt x="15061" y="21931"/>
                  </a:cubicBezTo>
                  <a:cubicBezTo>
                    <a:pt x="15053" y="21931"/>
                    <a:pt x="15044" y="21932"/>
                    <a:pt x="15036" y="21933"/>
                  </a:cubicBezTo>
                  <a:cubicBezTo>
                    <a:pt x="15015" y="21937"/>
                    <a:pt x="14999" y="21946"/>
                    <a:pt x="14983" y="21954"/>
                  </a:cubicBezTo>
                  <a:cubicBezTo>
                    <a:pt x="14981" y="21947"/>
                    <a:pt x="14983" y="21939"/>
                    <a:pt x="14980" y="21931"/>
                  </a:cubicBezTo>
                  <a:cubicBezTo>
                    <a:pt x="14979" y="21923"/>
                    <a:pt x="14975" y="21916"/>
                    <a:pt x="14973" y="21909"/>
                  </a:cubicBezTo>
                  <a:lnTo>
                    <a:pt x="14973" y="21909"/>
                  </a:lnTo>
                  <a:cubicBezTo>
                    <a:pt x="14981" y="21910"/>
                    <a:pt x="14990" y="21911"/>
                    <a:pt x="14999" y="21911"/>
                  </a:cubicBezTo>
                  <a:cubicBezTo>
                    <a:pt x="15009" y="21911"/>
                    <a:pt x="15020" y="21910"/>
                    <a:pt x="15030" y="21909"/>
                  </a:cubicBezTo>
                  <a:cubicBezTo>
                    <a:pt x="15049" y="21905"/>
                    <a:pt x="15067" y="21896"/>
                    <a:pt x="15083" y="21888"/>
                  </a:cubicBezTo>
                  <a:close/>
                  <a:moveTo>
                    <a:pt x="13423" y="21684"/>
                  </a:moveTo>
                  <a:cubicBezTo>
                    <a:pt x="13440" y="21684"/>
                    <a:pt x="13457" y="21688"/>
                    <a:pt x="13474" y="21695"/>
                  </a:cubicBezTo>
                  <a:cubicBezTo>
                    <a:pt x="13503" y="21709"/>
                    <a:pt x="13527" y="21733"/>
                    <a:pt x="13539" y="21765"/>
                  </a:cubicBezTo>
                  <a:cubicBezTo>
                    <a:pt x="13553" y="21799"/>
                    <a:pt x="13550" y="21838"/>
                    <a:pt x="13534" y="21873"/>
                  </a:cubicBezTo>
                  <a:cubicBezTo>
                    <a:pt x="13527" y="21888"/>
                    <a:pt x="13502" y="21910"/>
                    <a:pt x="13479" y="21930"/>
                  </a:cubicBezTo>
                  <a:cubicBezTo>
                    <a:pt x="13450" y="21956"/>
                    <a:pt x="13418" y="21984"/>
                    <a:pt x="13396" y="22017"/>
                  </a:cubicBezTo>
                  <a:lnTo>
                    <a:pt x="13275" y="21958"/>
                  </a:lnTo>
                  <a:cubicBezTo>
                    <a:pt x="13288" y="21920"/>
                    <a:pt x="13290" y="21874"/>
                    <a:pt x="13291" y="21835"/>
                  </a:cubicBezTo>
                  <a:cubicBezTo>
                    <a:pt x="13292" y="21806"/>
                    <a:pt x="13294" y="21775"/>
                    <a:pt x="13300" y="21762"/>
                  </a:cubicBezTo>
                  <a:cubicBezTo>
                    <a:pt x="13322" y="21714"/>
                    <a:pt x="13372" y="21684"/>
                    <a:pt x="13423" y="21684"/>
                  </a:cubicBezTo>
                  <a:close/>
                  <a:moveTo>
                    <a:pt x="8691" y="21225"/>
                  </a:moveTo>
                  <a:cubicBezTo>
                    <a:pt x="8797" y="21324"/>
                    <a:pt x="8911" y="21412"/>
                    <a:pt x="9035" y="21489"/>
                  </a:cubicBezTo>
                  <a:lnTo>
                    <a:pt x="8694" y="22079"/>
                  </a:lnTo>
                  <a:cubicBezTo>
                    <a:pt x="8519" y="21972"/>
                    <a:pt x="8357" y="21847"/>
                    <a:pt x="8209" y="21705"/>
                  </a:cubicBezTo>
                  <a:lnTo>
                    <a:pt x="8691" y="21225"/>
                  </a:lnTo>
                  <a:close/>
                  <a:moveTo>
                    <a:pt x="11630" y="21225"/>
                  </a:moveTo>
                  <a:lnTo>
                    <a:pt x="12111" y="21705"/>
                  </a:lnTo>
                  <a:cubicBezTo>
                    <a:pt x="11964" y="21847"/>
                    <a:pt x="11802" y="21972"/>
                    <a:pt x="11627" y="22079"/>
                  </a:cubicBezTo>
                  <a:lnTo>
                    <a:pt x="11287" y="21489"/>
                  </a:lnTo>
                  <a:cubicBezTo>
                    <a:pt x="11410" y="21413"/>
                    <a:pt x="11525" y="21325"/>
                    <a:pt x="11630" y="21225"/>
                  </a:cubicBezTo>
                  <a:close/>
                  <a:moveTo>
                    <a:pt x="9073" y="21514"/>
                  </a:moveTo>
                  <a:cubicBezTo>
                    <a:pt x="9084" y="21520"/>
                    <a:pt x="9094" y="21525"/>
                    <a:pt x="9104" y="21530"/>
                  </a:cubicBezTo>
                  <a:lnTo>
                    <a:pt x="8763" y="22121"/>
                  </a:lnTo>
                  <a:cubicBezTo>
                    <a:pt x="8752" y="22116"/>
                    <a:pt x="8742" y="22109"/>
                    <a:pt x="8733" y="22104"/>
                  </a:cubicBezTo>
                  <a:lnTo>
                    <a:pt x="9073" y="21514"/>
                  </a:lnTo>
                  <a:close/>
                  <a:moveTo>
                    <a:pt x="11249" y="21514"/>
                  </a:moveTo>
                  <a:lnTo>
                    <a:pt x="11588" y="22104"/>
                  </a:lnTo>
                  <a:cubicBezTo>
                    <a:pt x="11578" y="22109"/>
                    <a:pt x="11567" y="22116"/>
                    <a:pt x="11558" y="22121"/>
                  </a:cubicBezTo>
                  <a:lnTo>
                    <a:pt x="11218" y="21530"/>
                  </a:lnTo>
                  <a:cubicBezTo>
                    <a:pt x="11229" y="21525"/>
                    <a:pt x="11239" y="21519"/>
                    <a:pt x="11249" y="21514"/>
                  </a:cubicBezTo>
                  <a:close/>
                  <a:moveTo>
                    <a:pt x="15068" y="21978"/>
                  </a:moveTo>
                  <a:cubicBezTo>
                    <a:pt x="15130" y="21978"/>
                    <a:pt x="15184" y="22023"/>
                    <a:pt x="15198" y="22088"/>
                  </a:cubicBezTo>
                  <a:cubicBezTo>
                    <a:pt x="15200" y="22104"/>
                    <a:pt x="15194" y="22134"/>
                    <a:pt x="15187" y="22163"/>
                  </a:cubicBezTo>
                  <a:cubicBezTo>
                    <a:pt x="15178" y="22201"/>
                    <a:pt x="15168" y="22244"/>
                    <a:pt x="15172" y="22284"/>
                  </a:cubicBezTo>
                  <a:lnTo>
                    <a:pt x="15041" y="22310"/>
                  </a:lnTo>
                  <a:cubicBezTo>
                    <a:pt x="15027" y="22271"/>
                    <a:pt x="15004" y="22236"/>
                    <a:pt x="14982" y="22202"/>
                  </a:cubicBezTo>
                  <a:cubicBezTo>
                    <a:pt x="14964" y="22178"/>
                    <a:pt x="14947" y="22152"/>
                    <a:pt x="14943" y="22137"/>
                  </a:cubicBezTo>
                  <a:cubicBezTo>
                    <a:pt x="14929" y="22063"/>
                    <a:pt x="14974" y="21993"/>
                    <a:pt x="15045" y="21980"/>
                  </a:cubicBezTo>
                  <a:cubicBezTo>
                    <a:pt x="15052" y="21979"/>
                    <a:pt x="15061" y="21978"/>
                    <a:pt x="15068" y="21978"/>
                  </a:cubicBezTo>
                  <a:close/>
                  <a:moveTo>
                    <a:pt x="13258" y="21999"/>
                  </a:moveTo>
                  <a:lnTo>
                    <a:pt x="13377" y="22058"/>
                  </a:lnTo>
                  <a:cubicBezTo>
                    <a:pt x="13364" y="22096"/>
                    <a:pt x="13361" y="22139"/>
                    <a:pt x="13359" y="22178"/>
                  </a:cubicBezTo>
                  <a:cubicBezTo>
                    <a:pt x="13358" y="22207"/>
                    <a:pt x="13355" y="22239"/>
                    <a:pt x="13348" y="22254"/>
                  </a:cubicBezTo>
                  <a:cubicBezTo>
                    <a:pt x="13323" y="22302"/>
                    <a:pt x="13274" y="22330"/>
                    <a:pt x="13225" y="22330"/>
                  </a:cubicBezTo>
                  <a:cubicBezTo>
                    <a:pt x="13206" y="22330"/>
                    <a:pt x="13187" y="22326"/>
                    <a:pt x="13170" y="22317"/>
                  </a:cubicBezTo>
                  <a:cubicBezTo>
                    <a:pt x="13107" y="22284"/>
                    <a:pt x="13081" y="22204"/>
                    <a:pt x="13116" y="22138"/>
                  </a:cubicBezTo>
                  <a:cubicBezTo>
                    <a:pt x="13123" y="22125"/>
                    <a:pt x="13146" y="22105"/>
                    <a:pt x="13170" y="22085"/>
                  </a:cubicBezTo>
                  <a:cubicBezTo>
                    <a:pt x="13201" y="22060"/>
                    <a:pt x="13234" y="22032"/>
                    <a:pt x="13258" y="21999"/>
                  </a:cubicBezTo>
                  <a:close/>
                  <a:moveTo>
                    <a:pt x="9145" y="21553"/>
                  </a:moveTo>
                  <a:cubicBezTo>
                    <a:pt x="9271" y="21621"/>
                    <a:pt x="9405" y="21676"/>
                    <a:pt x="9544" y="21719"/>
                  </a:cubicBezTo>
                  <a:lnTo>
                    <a:pt x="9368" y="22376"/>
                  </a:lnTo>
                  <a:cubicBezTo>
                    <a:pt x="9171" y="22318"/>
                    <a:pt x="8981" y="22239"/>
                    <a:pt x="8804" y="22142"/>
                  </a:cubicBezTo>
                  <a:lnTo>
                    <a:pt x="9145" y="21553"/>
                  </a:lnTo>
                  <a:close/>
                  <a:moveTo>
                    <a:pt x="11177" y="21553"/>
                  </a:moveTo>
                  <a:lnTo>
                    <a:pt x="11517" y="22142"/>
                  </a:lnTo>
                  <a:cubicBezTo>
                    <a:pt x="11339" y="22239"/>
                    <a:pt x="11150" y="22318"/>
                    <a:pt x="10953" y="22376"/>
                  </a:cubicBezTo>
                  <a:lnTo>
                    <a:pt x="10776" y="21719"/>
                  </a:lnTo>
                  <a:cubicBezTo>
                    <a:pt x="10915" y="21677"/>
                    <a:pt x="11050" y="21621"/>
                    <a:pt x="11177" y="21553"/>
                  </a:cubicBezTo>
                  <a:close/>
                  <a:moveTo>
                    <a:pt x="7950" y="21495"/>
                  </a:moveTo>
                  <a:cubicBezTo>
                    <a:pt x="7973" y="21524"/>
                    <a:pt x="7997" y="21552"/>
                    <a:pt x="8023" y="21578"/>
                  </a:cubicBezTo>
                  <a:lnTo>
                    <a:pt x="8023" y="21966"/>
                  </a:lnTo>
                  <a:cubicBezTo>
                    <a:pt x="7925" y="22133"/>
                    <a:pt x="7792" y="22274"/>
                    <a:pt x="7633" y="22384"/>
                  </a:cubicBezTo>
                  <a:lnTo>
                    <a:pt x="7633" y="21495"/>
                  </a:lnTo>
                  <a:close/>
                  <a:moveTo>
                    <a:pt x="9589" y="21732"/>
                  </a:moveTo>
                  <a:cubicBezTo>
                    <a:pt x="9600" y="21735"/>
                    <a:pt x="9611" y="21738"/>
                    <a:pt x="9622" y="21741"/>
                  </a:cubicBezTo>
                  <a:lnTo>
                    <a:pt x="9446" y="22399"/>
                  </a:lnTo>
                  <a:cubicBezTo>
                    <a:pt x="9435" y="22396"/>
                    <a:pt x="9424" y="22392"/>
                    <a:pt x="9411" y="22390"/>
                  </a:cubicBezTo>
                  <a:lnTo>
                    <a:pt x="9589" y="21732"/>
                  </a:lnTo>
                  <a:close/>
                  <a:moveTo>
                    <a:pt x="10733" y="21732"/>
                  </a:moveTo>
                  <a:lnTo>
                    <a:pt x="10909" y="22390"/>
                  </a:lnTo>
                  <a:cubicBezTo>
                    <a:pt x="10897" y="22392"/>
                    <a:pt x="10887" y="22396"/>
                    <a:pt x="10875" y="22399"/>
                  </a:cubicBezTo>
                  <a:lnTo>
                    <a:pt x="10698" y="21741"/>
                  </a:lnTo>
                  <a:cubicBezTo>
                    <a:pt x="10710" y="21738"/>
                    <a:pt x="10721" y="21735"/>
                    <a:pt x="10733" y="21732"/>
                  </a:cubicBezTo>
                  <a:close/>
                  <a:moveTo>
                    <a:pt x="13186" y="21785"/>
                  </a:moveTo>
                  <a:lnTo>
                    <a:pt x="13186" y="22012"/>
                  </a:lnTo>
                  <a:cubicBezTo>
                    <a:pt x="13171" y="22026"/>
                    <a:pt x="13156" y="22039"/>
                    <a:pt x="13143" y="22050"/>
                  </a:cubicBezTo>
                  <a:cubicBezTo>
                    <a:pt x="13113" y="22075"/>
                    <a:pt x="13089" y="22096"/>
                    <a:pt x="13076" y="22118"/>
                  </a:cubicBezTo>
                  <a:cubicBezTo>
                    <a:pt x="13049" y="22169"/>
                    <a:pt x="13050" y="22228"/>
                    <a:pt x="13073" y="22276"/>
                  </a:cubicBezTo>
                  <a:cubicBezTo>
                    <a:pt x="13069" y="22292"/>
                    <a:pt x="13063" y="22310"/>
                    <a:pt x="13055" y="22326"/>
                  </a:cubicBezTo>
                  <a:cubicBezTo>
                    <a:pt x="13048" y="22341"/>
                    <a:pt x="13036" y="22355"/>
                    <a:pt x="13023" y="22369"/>
                  </a:cubicBezTo>
                  <a:cubicBezTo>
                    <a:pt x="12994" y="22375"/>
                    <a:pt x="12964" y="22391"/>
                    <a:pt x="12942" y="22412"/>
                  </a:cubicBezTo>
                  <a:lnTo>
                    <a:pt x="12942" y="21785"/>
                  </a:lnTo>
                  <a:close/>
                  <a:moveTo>
                    <a:pt x="13102" y="22323"/>
                  </a:moveTo>
                  <a:cubicBezTo>
                    <a:pt x="13116" y="22337"/>
                    <a:pt x="13130" y="22350"/>
                    <a:pt x="13148" y="22358"/>
                  </a:cubicBezTo>
                  <a:cubicBezTo>
                    <a:pt x="13165" y="22368"/>
                    <a:pt x="13183" y="22371"/>
                    <a:pt x="13203" y="22374"/>
                  </a:cubicBezTo>
                  <a:cubicBezTo>
                    <a:pt x="13201" y="22380"/>
                    <a:pt x="13195" y="22387"/>
                    <a:pt x="13191" y="22394"/>
                  </a:cubicBezTo>
                  <a:cubicBezTo>
                    <a:pt x="13187" y="22400"/>
                    <a:pt x="13186" y="22408"/>
                    <a:pt x="13182" y="22416"/>
                  </a:cubicBezTo>
                  <a:cubicBezTo>
                    <a:pt x="13169" y="22403"/>
                    <a:pt x="13154" y="22390"/>
                    <a:pt x="13135" y="22381"/>
                  </a:cubicBezTo>
                  <a:cubicBezTo>
                    <a:pt x="13118" y="22373"/>
                    <a:pt x="13100" y="22369"/>
                    <a:pt x="13080" y="22366"/>
                  </a:cubicBezTo>
                  <a:cubicBezTo>
                    <a:pt x="13085" y="22359"/>
                    <a:pt x="13090" y="22353"/>
                    <a:pt x="13093" y="22347"/>
                  </a:cubicBezTo>
                  <a:cubicBezTo>
                    <a:pt x="13097" y="22339"/>
                    <a:pt x="13098" y="22332"/>
                    <a:pt x="13102" y="22323"/>
                  </a:cubicBezTo>
                  <a:close/>
                  <a:moveTo>
                    <a:pt x="9667" y="21752"/>
                  </a:moveTo>
                  <a:cubicBezTo>
                    <a:pt x="9805" y="21785"/>
                    <a:pt x="9948" y="21804"/>
                    <a:pt x="10096" y="21808"/>
                  </a:cubicBezTo>
                  <a:lnTo>
                    <a:pt x="10096" y="22489"/>
                  </a:lnTo>
                  <a:cubicBezTo>
                    <a:pt x="9888" y="22484"/>
                    <a:pt x="9685" y="22457"/>
                    <a:pt x="9490" y="22410"/>
                  </a:cubicBezTo>
                  <a:lnTo>
                    <a:pt x="9667" y="21752"/>
                  </a:lnTo>
                  <a:close/>
                  <a:moveTo>
                    <a:pt x="10654" y="21752"/>
                  </a:moveTo>
                  <a:lnTo>
                    <a:pt x="10830" y="22410"/>
                  </a:lnTo>
                  <a:cubicBezTo>
                    <a:pt x="10635" y="22457"/>
                    <a:pt x="10432" y="22485"/>
                    <a:pt x="10224" y="22489"/>
                  </a:cubicBezTo>
                  <a:lnTo>
                    <a:pt x="10224" y="21809"/>
                  </a:lnTo>
                  <a:cubicBezTo>
                    <a:pt x="10371" y="21805"/>
                    <a:pt x="10516" y="21785"/>
                    <a:pt x="10654" y="21752"/>
                  </a:cubicBezTo>
                  <a:close/>
                  <a:moveTo>
                    <a:pt x="10176" y="21810"/>
                  </a:moveTo>
                  <a:lnTo>
                    <a:pt x="10176" y="22490"/>
                  </a:lnTo>
                  <a:lnTo>
                    <a:pt x="10140" y="22490"/>
                  </a:lnTo>
                  <a:lnTo>
                    <a:pt x="10140" y="21810"/>
                  </a:lnTo>
                  <a:close/>
                  <a:moveTo>
                    <a:pt x="7587" y="21494"/>
                  </a:moveTo>
                  <a:lnTo>
                    <a:pt x="7587" y="22413"/>
                  </a:lnTo>
                  <a:cubicBezTo>
                    <a:pt x="7437" y="22508"/>
                    <a:pt x="7268" y="22573"/>
                    <a:pt x="7084" y="22601"/>
                  </a:cubicBezTo>
                  <a:lnTo>
                    <a:pt x="7084" y="21770"/>
                  </a:lnTo>
                  <a:cubicBezTo>
                    <a:pt x="7208" y="21719"/>
                    <a:pt x="7308" y="21619"/>
                    <a:pt x="7360" y="21494"/>
                  </a:cubicBezTo>
                  <a:close/>
                  <a:moveTo>
                    <a:pt x="15180" y="22331"/>
                  </a:moveTo>
                  <a:cubicBezTo>
                    <a:pt x="15193" y="22369"/>
                    <a:pt x="15217" y="22405"/>
                    <a:pt x="15240" y="22437"/>
                  </a:cubicBezTo>
                  <a:cubicBezTo>
                    <a:pt x="15256" y="22461"/>
                    <a:pt x="15274" y="22486"/>
                    <a:pt x="15277" y="22502"/>
                  </a:cubicBezTo>
                  <a:cubicBezTo>
                    <a:pt x="15283" y="22539"/>
                    <a:pt x="15277" y="22576"/>
                    <a:pt x="15256" y="22606"/>
                  </a:cubicBezTo>
                  <a:cubicBezTo>
                    <a:pt x="15236" y="22634"/>
                    <a:pt x="15208" y="22654"/>
                    <a:pt x="15175" y="22660"/>
                  </a:cubicBezTo>
                  <a:cubicBezTo>
                    <a:pt x="15167" y="22661"/>
                    <a:pt x="15159" y="22663"/>
                    <a:pt x="15152" y="22663"/>
                  </a:cubicBezTo>
                  <a:cubicBezTo>
                    <a:pt x="15089" y="22663"/>
                    <a:pt x="15034" y="22617"/>
                    <a:pt x="15022" y="22552"/>
                  </a:cubicBezTo>
                  <a:cubicBezTo>
                    <a:pt x="15020" y="22536"/>
                    <a:pt x="15026" y="22506"/>
                    <a:pt x="15032" y="22476"/>
                  </a:cubicBezTo>
                  <a:cubicBezTo>
                    <a:pt x="15042" y="22438"/>
                    <a:pt x="15051" y="22396"/>
                    <a:pt x="15048" y="22357"/>
                  </a:cubicBezTo>
                  <a:lnTo>
                    <a:pt x="15115" y="22344"/>
                  </a:lnTo>
                  <a:lnTo>
                    <a:pt x="15180" y="22331"/>
                  </a:lnTo>
                  <a:close/>
                  <a:moveTo>
                    <a:pt x="13062" y="22409"/>
                  </a:moveTo>
                  <a:cubicBezTo>
                    <a:pt x="13081" y="22409"/>
                    <a:pt x="13100" y="22413"/>
                    <a:pt x="13117" y="22423"/>
                  </a:cubicBezTo>
                  <a:cubicBezTo>
                    <a:pt x="13181" y="22454"/>
                    <a:pt x="13206" y="22534"/>
                    <a:pt x="13173" y="22601"/>
                  </a:cubicBezTo>
                  <a:cubicBezTo>
                    <a:pt x="13166" y="22613"/>
                    <a:pt x="13144" y="22634"/>
                    <a:pt x="13121" y="22651"/>
                  </a:cubicBezTo>
                  <a:cubicBezTo>
                    <a:pt x="13091" y="22677"/>
                    <a:pt x="13057" y="22706"/>
                    <a:pt x="13036" y="22740"/>
                  </a:cubicBezTo>
                  <a:lnTo>
                    <a:pt x="12915" y="22685"/>
                  </a:lnTo>
                  <a:cubicBezTo>
                    <a:pt x="12926" y="22647"/>
                    <a:pt x="12927" y="22603"/>
                    <a:pt x="12931" y="22565"/>
                  </a:cubicBezTo>
                  <a:cubicBezTo>
                    <a:pt x="12932" y="22533"/>
                    <a:pt x="12933" y="22501"/>
                    <a:pt x="12941" y="22486"/>
                  </a:cubicBezTo>
                  <a:cubicBezTo>
                    <a:pt x="12965" y="22438"/>
                    <a:pt x="13013" y="22409"/>
                    <a:pt x="13062" y="22409"/>
                  </a:cubicBezTo>
                  <a:close/>
                  <a:moveTo>
                    <a:pt x="15236" y="22684"/>
                  </a:moveTo>
                  <a:cubicBezTo>
                    <a:pt x="15237" y="22692"/>
                    <a:pt x="15236" y="22700"/>
                    <a:pt x="15238" y="22707"/>
                  </a:cubicBezTo>
                  <a:cubicBezTo>
                    <a:pt x="15239" y="22716"/>
                    <a:pt x="15242" y="22722"/>
                    <a:pt x="15244" y="22729"/>
                  </a:cubicBezTo>
                  <a:cubicBezTo>
                    <a:pt x="15234" y="22728"/>
                    <a:pt x="15225" y="22727"/>
                    <a:pt x="15214" y="22727"/>
                  </a:cubicBezTo>
                  <a:cubicBezTo>
                    <a:pt x="15206" y="22727"/>
                    <a:pt x="15197" y="22728"/>
                    <a:pt x="15188" y="22729"/>
                  </a:cubicBezTo>
                  <a:cubicBezTo>
                    <a:pt x="15168" y="22734"/>
                    <a:pt x="15152" y="22742"/>
                    <a:pt x="15134" y="22751"/>
                  </a:cubicBezTo>
                  <a:cubicBezTo>
                    <a:pt x="15133" y="22743"/>
                    <a:pt x="15134" y="22735"/>
                    <a:pt x="15131" y="22727"/>
                  </a:cubicBezTo>
                  <a:cubicBezTo>
                    <a:pt x="15130" y="22719"/>
                    <a:pt x="15127" y="22713"/>
                    <a:pt x="15125" y="22705"/>
                  </a:cubicBezTo>
                  <a:lnTo>
                    <a:pt x="15125" y="22705"/>
                  </a:lnTo>
                  <a:cubicBezTo>
                    <a:pt x="15133" y="22706"/>
                    <a:pt x="15142" y="22707"/>
                    <a:pt x="15149" y="22707"/>
                  </a:cubicBezTo>
                  <a:cubicBezTo>
                    <a:pt x="15160" y="22707"/>
                    <a:pt x="15170" y="22706"/>
                    <a:pt x="15181" y="22705"/>
                  </a:cubicBezTo>
                  <a:cubicBezTo>
                    <a:pt x="15201" y="22701"/>
                    <a:pt x="15218" y="22695"/>
                    <a:pt x="15236" y="22684"/>
                  </a:cubicBezTo>
                  <a:close/>
                  <a:moveTo>
                    <a:pt x="14467" y="17360"/>
                  </a:moveTo>
                  <a:cubicBezTo>
                    <a:pt x="14465" y="17362"/>
                    <a:pt x="14466" y="17366"/>
                    <a:pt x="14468" y="17371"/>
                  </a:cubicBezTo>
                  <a:cubicBezTo>
                    <a:pt x="14484" y="17411"/>
                    <a:pt x="14501" y="17456"/>
                    <a:pt x="14500" y="17492"/>
                  </a:cubicBezTo>
                  <a:cubicBezTo>
                    <a:pt x="14499" y="17529"/>
                    <a:pt x="14479" y="17573"/>
                    <a:pt x="14461" y="17613"/>
                  </a:cubicBezTo>
                  <a:cubicBezTo>
                    <a:pt x="14445" y="17649"/>
                    <a:pt x="14430" y="17678"/>
                    <a:pt x="14430" y="17703"/>
                  </a:cubicBezTo>
                  <a:cubicBezTo>
                    <a:pt x="14429" y="17754"/>
                    <a:pt x="14447" y="17799"/>
                    <a:pt x="14480" y="17835"/>
                  </a:cubicBezTo>
                  <a:cubicBezTo>
                    <a:pt x="14485" y="17840"/>
                    <a:pt x="14490" y="17845"/>
                    <a:pt x="14497" y="17849"/>
                  </a:cubicBezTo>
                  <a:cubicBezTo>
                    <a:pt x="14500" y="17866"/>
                    <a:pt x="14501" y="17882"/>
                    <a:pt x="14501" y="17900"/>
                  </a:cubicBezTo>
                  <a:cubicBezTo>
                    <a:pt x="14501" y="17917"/>
                    <a:pt x="14499" y="17934"/>
                    <a:pt x="14495" y="17951"/>
                  </a:cubicBezTo>
                  <a:cubicBezTo>
                    <a:pt x="14452" y="17984"/>
                    <a:pt x="14425" y="18036"/>
                    <a:pt x="14425" y="18095"/>
                  </a:cubicBezTo>
                  <a:cubicBezTo>
                    <a:pt x="14425" y="18121"/>
                    <a:pt x="14439" y="18152"/>
                    <a:pt x="14454" y="18188"/>
                  </a:cubicBezTo>
                  <a:cubicBezTo>
                    <a:pt x="14471" y="18226"/>
                    <a:pt x="14489" y="18272"/>
                    <a:pt x="14491" y="18309"/>
                  </a:cubicBezTo>
                  <a:cubicBezTo>
                    <a:pt x="14491" y="18346"/>
                    <a:pt x="14473" y="18390"/>
                    <a:pt x="14458" y="18430"/>
                  </a:cubicBezTo>
                  <a:cubicBezTo>
                    <a:pt x="14444" y="18467"/>
                    <a:pt x="14430" y="18499"/>
                    <a:pt x="14431" y="18524"/>
                  </a:cubicBezTo>
                  <a:cubicBezTo>
                    <a:pt x="14433" y="18583"/>
                    <a:pt x="14463" y="18635"/>
                    <a:pt x="14507" y="18666"/>
                  </a:cubicBezTo>
                  <a:cubicBezTo>
                    <a:pt x="14510" y="18683"/>
                    <a:pt x="14515" y="18699"/>
                    <a:pt x="14515" y="18716"/>
                  </a:cubicBezTo>
                  <a:cubicBezTo>
                    <a:pt x="14516" y="18733"/>
                    <a:pt x="14514" y="18751"/>
                    <a:pt x="14510" y="18767"/>
                  </a:cubicBezTo>
                  <a:cubicBezTo>
                    <a:pt x="14505" y="18772"/>
                    <a:pt x="14500" y="18775"/>
                    <a:pt x="14497" y="18780"/>
                  </a:cubicBezTo>
                  <a:cubicBezTo>
                    <a:pt x="14463" y="18817"/>
                    <a:pt x="14446" y="18864"/>
                    <a:pt x="14450" y="18915"/>
                  </a:cubicBezTo>
                  <a:cubicBezTo>
                    <a:pt x="14451" y="18940"/>
                    <a:pt x="14467" y="18970"/>
                    <a:pt x="14484" y="19005"/>
                  </a:cubicBezTo>
                  <a:cubicBezTo>
                    <a:pt x="14504" y="19043"/>
                    <a:pt x="14525" y="19085"/>
                    <a:pt x="14528" y="19122"/>
                  </a:cubicBezTo>
                  <a:cubicBezTo>
                    <a:pt x="14530" y="19159"/>
                    <a:pt x="14515" y="19205"/>
                    <a:pt x="14502" y="19244"/>
                  </a:cubicBezTo>
                  <a:cubicBezTo>
                    <a:pt x="14489" y="19281"/>
                    <a:pt x="14478" y="19313"/>
                    <a:pt x="14481" y="19338"/>
                  </a:cubicBezTo>
                  <a:cubicBezTo>
                    <a:pt x="14486" y="19397"/>
                    <a:pt x="14518" y="19448"/>
                    <a:pt x="14563" y="19476"/>
                  </a:cubicBezTo>
                  <a:cubicBezTo>
                    <a:pt x="14568" y="19492"/>
                    <a:pt x="14573" y="19508"/>
                    <a:pt x="14574" y="19526"/>
                  </a:cubicBezTo>
                  <a:cubicBezTo>
                    <a:pt x="14576" y="19543"/>
                    <a:pt x="14576" y="19559"/>
                    <a:pt x="14573" y="19576"/>
                  </a:cubicBezTo>
                  <a:lnTo>
                    <a:pt x="14558" y="19591"/>
                  </a:lnTo>
                  <a:cubicBezTo>
                    <a:pt x="14527" y="19629"/>
                    <a:pt x="14514" y="19679"/>
                    <a:pt x="14519" y="19727"/>
                  </a:cubicBezTo>
                  <a:cubicBezTo>
                    <a:pt x="14521" y="19751"/>
                    <a:pt x="14538" y="19782"/>
                    <a:pt x="14557" y="19816"/>
                  </a:cubicBezTo>
                  <a:cubicBezTo>
                    <a:pt x="14578" y="19853"/>
                    <a:pt x="14601" y="19895"/>
                    <a:pt x="14605" y="19932"/>
                  </a:cubicBezTo>
                  <a:cubicBezTo>
                    <a:pt x="14609" y="19968"/>
                    <a:pt x="14596" y="20014"/>
                    <a:pt x="14584" y="20055"/>
                  </a:cubicBezTo>
                  <a:cubicBezTo>
                    <a:pt x="14574" y="20092"/>
                    <a:pt x="14564" y="20125"/>
                    <a:pt x="14567" y="20150"/>
                  </a:cubicBezTo>
                  <a:cubicBezTo>
                    <a:pt x="14576" y="20207"/>
                    <a:pt x="14608" y="20255"/>
                    <a:pt x="14653" y="20283"/>
                  </a:cubicBezTo>
                  <a:cubicBezTo>
                    <a:pt x="14659" y="20299"/>
                    <a:pt x="14664" y="20317"/>
                    <a:pt x="14667" y="20333"/>
                  </a:cubicBezTo>
                  <a:cubicBezTo>
                    <a:pt x="14671" y="20350"/>
                    <a:pt x="14671" y="20367"/>
                    <a:pt x="14669" y="20384"/>
                  </a:cubicBezTo>
                  <a:cubicBezTo>
                    <a:pt x="14665" y="20389"/>
                    <a:pt x="14659" y="20394"/>
                    <a:pt x="14656" y="20399"/>
                  </a:cubicBezTo>
                  <a:cubicBezTo>
                    <a:pt x="14626" y="20439"/>
                    <a:pt x="14614" y="20487"/>
                    <a:pt x="14621" y="20536"/>
                  </a:cubicBezTo>
                  <a:cubicBezTo>
                    <a:pt x="14625" y="20561"/>
                    <a:pt x="14642" y="20591"/>
                    <a:pt x="14663" y="20623"/>
                  </a:cubicBezTo>
                  <a:cubicBezTo>
                    <a:pt x="14686" y="20659"/>
                    <a:pt x="14711" y="20699"/>
                    <a:pt x="14718" y="20736"/>
                  </a:cubicBezTo>
                  <a:cubicBezTo>
                    <a:pt x="14723" y="20773"/>
                    <a:pt x="14711" y="20820"/>
                    <a:pt x="14700" y="20862"/>
                  </a:cubicBezTo>
                  <a:cubicBezTo>
                    <a:pt x="14692" y="20899"/>
                    <a:pt x="14683" y="20931"/>
                    <a:pt x="14688" y="20957"/>
                  </a:cubicBezTo>
                  <a:cubicBezTo>
                    <a:pt x="14697" y="21015"/>
                    <a:pt x="14732" y="21062"/>
                    <a:pt x="14779" y="21088"/>
                  </a:cubicBezTo>
                  <a:cubicBezTo>
                    <a:pt x="14787" y="21103"/>
                    <a:pt x="14792" y="21119"/>
                    <a:pt x="14794" y="21136"/>
                  </a:cubicBezTo>
                  <a:cubicBezTo>
                    <a:pt x="14797" y="21153"/>
                    <a:pt x="14798" y="21171"/>
                    <a:pt x="14797" y="21188"/>
                  </a:cubicBezTo>
                  <a:cubicBezTo>
                    <a:pt x="14793" y="21193"/>
                    <a:pt x="14788" y="21197"/>
                    <a:pt x="14783" y="21204"/>
                  </a:cubicBezTo>
                  <a:cubicBezTo>
                    <a:pt x="14756" y="21243"/>
                    <a:pt x="14744" y="21292"/>
                    <a:pt x="14753" y="21342"/>
                  </a:cubicBezTo>
                  <a:cubicBezTo>
                    <a:pt x="14757" y="21367"/>
                    <a:pt x="14776" y="21394"/>
                    <a:pt x="14797" y="21426"/>
                  </a:cubicBezTo>
                  <a:cubicBezTo>
                    <a:pt x="14820" y="21462"/>
                    <a:pt x="14847" y="21501"/>
                    <a:pt x="14853" y="21538"/>
                  </a:cubicBezTo>
                  <a:cubicBezTo>
                    <a:pt x="14860" y="21575"/>
                    <a:pt x="14850" y="21622"/>
                    <a:pt x="14839" y="21663"/>
                  </a:cubicBezTo>
                  <a:cubicBezTo>
                    <a:pt x="14830" y="21700"/>
                    <a:pt x="14824" y="21732"/>
                    <a:pt x="14827" y="21757"/>
                  </a:cubicBezTo>
                  <a:cubicBezTo>
                    <a:pt x="14837" y="21814"/>
                    <a:pt x="14873" y="21859"/>
                    <a:pt x="14920" y="21885"/>
                  </a:cubicBezTo>
                  <a:cubicBezTo>
                    <a:pt x="14926" y="21901"/>
                    <a:pt x="14934" y="21916"/>
                    <a:pt x="14936" y="21935"/>
                  </a:cubicBezTo>
                  <a:cubicBezTo>
                    <a:pt x="14941" y="21952"/>
                    <a:pt x="14941" y="21969"/>
                    <a:pt x="14941" y="21986"/>
                  </a:cubicBezTo>
                  <a:cubicBezTo>
                    <a:pt x="14906" y="22027"/>
                    <a:pt x="14888" y="22083"/>
                    <a:pt x="14899" y="22141"/>
                  </a:cubicBezTo>
                  <a:cubicBezTo>
                    <a:pt x="14905" y="22165"/>
                    <a:pt x="14923" y="22192"/>
                    <a:pt x="14945" y="22223"/>
                  </a:cubicBezTo>
                  <a:cubicBezTo>
                    <a:pt x="14946" y="22226"/>
                    <a:pt x="14947" y="22228"/>
                    <a:pt x="14948" y="22231"/>
                  </a:cubicBezTo>
                  <a:cubicBezTo>
                    <a:pt x="14971" y="22263"/>
                    <a:pt x="14995" y="22301"/>
                    <a:pt x="15002" y="22336"/>
                  </a:cubicBezTo>
                  <a:lnTo>
                    <a:pt x="15002" y="22337"/>
                  </a:lnTo>
                  <a:cubicBezTo>
                    <a:pt x="15009" y="22374"/>
                    <a:pt x="14999" y="22420"/>
                    <a:pt x="14989" y="22461"/>
                  </a:cubicBezTo>
                  <a:cubicBezTo>
                    <a:pt x="14981" y="22497"/>
                    <a:pt x="14973" y="22531"/>
                    <a:pt x="14979" y="22555"/>
                  </a:cubicBezTo>
                  <a:cubicBezTo>
                    <a:pt x="14989" y="22612"/>
                    <a:pt x="15026" y="22659"/>
                    <a:pt x="15073" y="22684"/>
                  </a:cubicBezTo>
                  <a:cubicBezTo>
                    <a:pt x="15080" y="22700"/>
                    <a:pt x="15085" y="22716"/>
                    <a:pt x="15089" y="22733"/>
                  </a:cubicBezTo>
                  <a:cubicBezTo>
                    <a:pt x="15092" y="22750"/>
                    <a:pt x="15094" y="22766"/>
                    <a:pt x="15092" y="22784"/>
                  </a:cubicBezTo>
                  <a:cubicBezTo>
                    <a:pt x="15062" y="22818"/>
                    <a:pt x="15045" y="22864"/>
                    <a:pt x="15047" y="22913"/>
                  </a:cubicBezTo>
                  <a:cubicBezTo>
                    <a:pt x="15015" y="22877"/>
                    <a:pt x="14983" y="22843"/>
                    <a:pt x="14947" y="22811"/>
                  </a:cubicBezTo>
                  <a:cubicBezTo>
                    <a:pt x="14720" y="22603"/>
                    <a:pt x="14423" y="22484"/>
                    <a:pt x="14112" y="22484"/>
                  </a:cubicBezTo>
                  <a:cubicBezTo>
                    <a:pt x="13848" y="22484"/>
                    <a:pt x="13596" y="22566"/>
                    <a:pt x="13382" y="22722"/>
                  </a:cubicBezTo>
                  <a:cubicBezTo>
                    <a:pt x="13327" y="22763"/>
                    <a:pt x="13276" y="22808"/>
                    <a:pt x="13229" y="22855"/>
                  </a:cubicBezTo>
                  <a:lnTo>
                    <a:pt x="13229" y="22559"/>
                  </a:lnTo>
                  <a:cubicBezTo>
                    <a:pt x="13232" y="22543"/>
                    <a:pt x="13232" y="22526"/>
                    <a:pt x="13229" y="22510"/>
                  </a:cubicBezTo>
                  <a:lnTo>
                    <a:pt x="13229" y="22416"/>
                  </a:lnTo>
                  <a:cubicBezTo>
                    <a:pt x="13231" y="22415"/>
                    <a:pt x="13231" y="22412"/>
                    <a:pt x="13232" y="22411"/>
                  </a:cubicBezTo>
                  <a:cubicBezTo>
                    <a:pt x="13240" y="22395"/>
                    <a:pt x="13252" y="22380"/>
                    <a:pt x="13264" y="22368"/>
                  </a:cubicBezTo>
                  <a:cubicBezTo>
                    <a:pt x="13317" y="22355"/>
                    <a:pt x="13363" y="22322"/>
                    <a:pt x="13387" y="22273"/>
                  </a:cubicBezTo>
                  <a:cubicBezTo>
                    <a:pt x="13400" y="22250"/>
                    <a:pt x="13401" y="22217"/>
                    <a:pt x="13403" y="22178"/>
                  </a:cubicBezTo>
                  <a:cubicBezTo>
                    <a:pt x="13406" y="22136"/>
                    <a:pt x="13408" y="22086"/>
                    <a:pt x="13426" y="22053"/>
                  </a:cubicBezTo>
                  <a:cubicBezTo>
                    <a:pt x="13442" y="22021"/>
                    <a:pt x="13479" y="21989"/>
                    <a:pt x="13511" y="21962"/>
                  </a:cubicBezTo>
                  <a:cubicBezTo>
                    <a:pt x="13540" y="21935"/>
                    <a:pt x="13565" y="21912"/>
                    <a:pt x="13577" y="21889"/>
                  </a:cubicBezTo>
                  <a:cubicBezTo>
                    <a:pt x="13598" y="21844"/>
                    <a:pt x="13601" y="21791"/>
                    <a:pt x="13584" y="21746"/>
                  </a:cubicBezTo>
                  <a:cubicBezTo>
                    <a:pt x="13581" y="21738"/>
                    <a:pt x="13579" y="21733"/>
                    <a:pt x="13575" y="21728"/>
                  </a:cubicBezTo>
                  <a:cubicBezTo>
                    <a:pt x="13579" y="21711"/>
                    <a:pt x="13582" y="21694"/>
                    <a:pt x="13591" y="21678"/>
                  </a:cubicBezTo>
                  <a:cubicBezTo>
                    <a:pt x="13598" y="21661"/>
                    <a:pt x="13609" y="21646"/>
                    <a:pt x="13619" y="21632"/>
                  </a:cubicBezTo>
                  <a:cubicBezTo>
                    <a:pt x="13672" y="21617"/>
                    <a:pt x="13716" y="21578"/>
                    <a:pt x="13738" y="21524"/>
                  </a:cubicBezTo>
                  <a:cubicBezTo>
                    <a:pt x="13749" y="21499"/>
                    <a:pt x="13748" y="21464"/>
                    <a:pt x="13746" y="21424"/>
                  </a:cubicBezTo>
                  <a:cubicBezTo>
                    <a:pt x="13745" y="21382"/>
                    <a:pt x="13744" y="21334"/>
                    <a:pt x="13755" y="21298"/>
                  </a:cubicBezTo>
                  <a:cubicBezTo>
                    <a:pt x="13767" y="21264"/>
                    <a:pt x="13799" y="21227"/>
                    <a:pt x="13827" y="21195"/>
                  </a:cubicBezTo>
                  <a:cubicBezTo>
                    <a:pt x="13853" y="21166"/>
                    <a:pt x="13877" y="21137"/>
                    <a:pt x="13885" y="21113"/>
                  </a:cubicBezTo>
                  <a:cubicBezTo>
                    <a:pt x="13901" y="21063"/>
                    <a:pt x="13896" y="21011"/>
                    <a:pt x="13870" y="20967"/>
                  </a:cubicBezTo>
                  <a:cubicBezTo>
                    <a:pt x="13867" y="20962"/>
                    <a:pt x="13862" y="20957"/>
                    <a:pt x="13859" y="20951"/>
                  </a:cubicBezTo>
                  <a:cubicBezTo>
                    <a:pt x="13860" y="20935"/>
                    <a:pt x="13861" y="20916"/>
                    <a:pt x="13866" y="20899"/>
                  </a:cubicBezTo>
                  <a:cubicBezTo>
                    <a:pt x="13870" y="20882"/>
                    <a:pt x="13877" y="20866"/>
                    <a:pt x="13885" y="20850"/>
                  </a:cubicBezTo>
                  <a:cubicBezTo>
                    <a:pt x="13935" y="20826"/>
                    <a:pt x="13973" y="20781"/>
                    <a:pt x="13985" y="20721"/>
                  </a:cubicBezTo>
                  <a:cubicBezTo>
                    <a:pt x="13990" y="20694"/>
                    <a:pt x="13983" y="20659"/>
                    <a:pt x="13975" y="20618"/>
                  </a:cubicBezTo>
                  <a:cubicBezTo>
                    <a:pt x="13965" y="20577"/>
                    <a:pt x="13955" y="20530"/>
                    <a:pt x="13961" y="20494"/>
                  </a:cubicBezTo>
                  <a:cubicBezTo>
                    <a:pt x="13966" y="20459"/>
                    <a:pt x="13990" y="20417"/>
                    <a:pt x="14012" y="20380"/>
                  </a:cubicBezTo>
                  <a:cubicBezTo>
                    <a:pt x="14033" y="20343"/>
                    <a:pt x="14049" y="20311"/>
                    <a:pt x="14052" y="20285"/>
                  </a:cubicBezTo>
                  <a:cubicBezTo>
                    <a:pt x="14057" y="20233"/>
                    <a:pt x="14041" y="20185"/>
                    <a:pt x="14008" y="20146"/>
                  </a:cubicBezTo>
                  <a:cubicBezTo>
                    <a:pt x="14004" y="20143"/>
                    <a:pt x="13999" y="20138"/>
                    <a:pt x="13996" y="20134"/>
                  </a:cubicBezTo>
                  <a:cubicBezTo>
                    <a:pt x="13993" y="20117"/>
                    <a:pt x="13990" y="20100"/>
                    <a:pt x="13990" y="20080"/>
                  </a:cubicBezTo>
                  <a:cubicBezTo>
                    <a:pt x="13991" y="20061"/>
                    <a:pt x="13996" y="20045"/>
                    <a:pt x="14001" y="20027"/>
                  </a:cubicBezTo>
                  <a:cubicBezTo>
                    <a:pt x="14007" y="20021"/>
                    <a:pt x="14014" y="20016"/>
                    <a:pt x="14020" y="20009"/>
                  </a:cubicBezTo>
                  <a:cubicBezTo>
                    <a:pt x="14054" y="19975"/>
                    <a:pt x="14071" y="19930"/>
                    <a:pt x="14071" y="19881"/>
                  </a:cubicBezTo>
                  <a:cubicBezTo>
                    <a:pt x="14071" y="19854"/>
                    <a:pt x="14056" y="19822"/>
                    <a:pt x="14040" y="19784"/>
                  </a:cubicBezTo>
                  <a:cubicBezTo>
                    <a:pt x="14023" y="19745"/>
                    <a:pt x="14003" y="19702"/>
                    <a:pt x="14002" y="19665"/>
                  </a:cubicBezTo>
                  <a:cubicBezTo>
                    <a:pt x="14001" y="19628"/>
                    <a:pt x="14015" y="19584"/>
                    <a:pt x="14029" y="19544"/>
                  </a:cubicBezTo>
                  <a:cubicBezTo>
                    <a:pt x="14043" y="19505"/>
                    <a:pt x="14055" y="19471"/>
                    <a:pt x="14052" y="19444"/>
                  </a:cubicBezTo>
                  <a:cubicBezTo>
                    <a:pt x="14046" y="19385"/>
                    <a:pt x="14015" y="19337"/>
                    <a:pt x="13970" y="19307"/>
                  </a:cubicBezTo>
                  <a:cubicBezTo>
                    <a:pt x="13964" y="19291"/>
                    <a:pt x="13959" y="19274"/>
                    <a:pt x="13956" y="19255"/>
                  </a:cubicBezTo>
                  <a:cubicBezTo>
                    <a:pt x="13954" y="19238"/>
                    <a:pt x="13954" y="19220"/>
                    <a:pt x="13955" y="19202"/>
                  </a:cubicBezTo>
                  <a:cubicBezTo>
                    <a:pt x="13959" y="19197"/>
                    <a:pt x="13964" y="19193"/>
                    <a:pt x="13967" y="19188"/>
                  </a:cubicBezTo>
                  <a:cubicBezTo>
                    <a:pt x="13997" y="19147"/>
                    <a:pt x="14008" y="19096"/>
                    <a:pt x="13999" y="19047"/>
                  </a:cubicBezTo>
                  <a:cubicBezTo>
                    <a:pt x="13996" y="19021"/>
                    <a:pt x="13976" y="18991"/>
                    <a:pt x="13954" y="18957"/>
                  </a:cubicBezTo>
                  <a:cubicBezTo>
                    <a:pt x="13929" y="18921"/>
                    <a:pt x="13903" y="18882"/>
                    <a:pt x="13896" y="18847"/>
                  </a:cubicBezTo>
                  <a:cubicBezTo>
                    <a:pt x="13887" y="18811"/>
                    <a:pt x="13896" y="18763"/>
                    <a:pt x="13902" y="18722"/>
                  </a:cubicBezTo>
                  <a:cubicBezTo>
                    <a:pt x="13908" y="18682"/>
                    <a:pt x="13913" y="18647"/>
                    <a:pt x="13907" y="18621"/>
                  </a:cubicBezTo>
                  <a:cubicBezTo>
                    <a:pt x="13892" y="18564"/>
                    <a:pt x="13853" y="18520"/>
                    <a:pt x="13803" y="18499"/>
                  </a:cubicBezTo>
                  <a:cubicBezTo>
                    <a:pt x="13795" y="18483"/>
                    <a:pt x="13786" y="18468"/>
                    <a:pt x="13781" y="18450"/>
                  </a:cubicBezTo>
                  <a:cubicBezTo>
                    <a:pt x="13775" y="18434"/>
                    <a:pt x="13772" y="18415"/>
                    <a:pt x="13771" y="18398"/>
                  </a:cubicBezTo>
                  <a:cubicBezTo>
                    <a:pt x="13775" y="18393"/>
                    <a:pt x="13780" y="18388"/>
                    <a:pt x="13782" y="18381"/>
                  </a:cubicBezTo>
                  <a:cubicBezTo>
                    <a:pt x="13804" y="18337"/>
                    <a:pt x="13807" y="18284"/>
                    <a:pt x="13791" y="18237"/>
                  </a:cubicBezTo>
                  <a:cubicBezTo>
                    <a:pt x="13782" y="18213"/>
                    <a:pt x="13758" y="18186"/>
                    <a:pt x="13730" y="18157"/>
                  </a:cubicBezTo>
                  <a:cubicBezTo>
                    <a:pt x="13701" y="18126"/>
                    <a:pt x="13669" y="18091"/>
                    <a:pt x="13655" y="18057"/>
                  </a:cubicBezTo>
                  <a:cubicBezTo>
                    <a:pt x="13642" y="18023"/>
                    <a:pt x="13642" y="17975"/>
                    <a:pt x="13642" y="17933"/>
                  </a:cubicBezTo>
                  <a:cubicBezTo>
                    <a:pt x="13642" y="17892"/>
                    <a:pt x="13642" y="17856"/>
                    <a:pt x="13632" y="17833"/>
                  </a:cubicBezTo>
                  <a:cubicBezTo>
                    <a:pt x="13608" y="17778"/>
                    <a:pt x="13561" y="17741"/>
                    <a:pt x="13507" y="17729"/>
                  </a:cubicBezTo>
                  <a:cubicBezTo>
                    <a:pt x="13496" y="17714"/>
                    <a:pt x="13486" y="17699"/>
                    <a:pt x="13479" y="17683"/>
                  </a:cubicBezTo>
                  <a:cubicBezTo>
                    <a:pt x="13471" y="17666"/>
                    <a:pt x="13465" y="17651"/>
                    <a:pt x="13460" y="17634"/>
                  </a:cubicBezTo>
                  <a:cubicBezTo>
                    <a:pt x="13463" y="17627"/>
                    <a:pt x="13465" y="17622"/>
                    <a:pt x="13468" y="17615"/>
                  </a:cubicBezTo>
                  <a:cubicBezTo>
                    <a:pt x="13484" y="17567"/>
                    <a:pt x="13479" y="17517"/>
                    <a:pt x="13454" y="17471"/>
                  </a:cubicBezTo>
                  <a:cubicBezTo>
                    <a:pt x="13448" y="17462"/>
                    <a:pt x="13440" y="17453"/>
                    <a:pt x="13432" y="17444"/>
                  </a:cubicBezTo>
                  <a:cubicBezTo>
                    <a:pt x="13461" y="17438"/>
                    <a:pt x="13493" y="17428"/>
                    <a:pt x="13527" y="17419"/>
                  </a:cubicBezTo>
                  <a:cubicBezTo>
                    <a:pt x="13601" y="17399"/>
                    <a:pt x="13677" y="17376"/>
                    <a:pt x="13743" y="17376"/>
                  </a:cubicBezTo>
                  <a:cubicBezTo>
                    <a:pt x="13813" y="17376"/>
                    <a:pt x="13896" y="17411"/>
                    <a:pt x="13966" y="17443"/>
                  </a:cubicBezTo>
                  <a:cubicBezTo>
                    <a:pt x="14027" y="17469"/>
                    <a:pt x="14081" y="17491"/>
                    <a:pt x="14122" y="17491"/>
                  </a:cubicBezTo>
                  <a:cubicBezTo>
                    <a:pt x="14223" y="17491"/>
                    <a:pt x="14314" y="17444"/>
                    <a:pt x="14370" y="17371"/>
                  </a:cubicBezTo>
                  <a:cubicBezTo>
                    <a:pt x="14402" y="17364"/>
                    <a:pt x="14434" y="17360"/>
                    <a:pt x="14467" y="17360"/>
                  </a:cubicBezTo>
                  <a:close/>
                  <a:moveTo>
                    <a:pt x="6885" y="19559"/>
                  </a:moveTo>
                  <a:cubicBezTo>
                    <a:pt x="7025" y="19559"/>
                    <a:pt x="7160" y="19578"/>
                    <a:pt x="7291" y="19610"/>
                  </a:cubicBezTo>
                  <a:lnTo>
                    <a:pt x="7291" y="19643"/>
                  </a:lnTo>
                  <a:lnTo>
                    <a:pt x="7291" y="19666"/>
                  </a:lnTo>
                  <a:lnTo>
                    <a:pt x="7291" y="19690"/>
                  </a:lnTo>
                  <a:lnTo>
                    <a:pt x="7292" y="19729"/>
                  </a:lnTo>
                  <a:cubicBezTo>
                    <a:pt x="7294" y="19819"/>
                    <a:pt x="7300" y="19908"/>
                    <a:pt x="7311" y="19996"/>
                  </a:cubicBezTo>
                  <a:cubicBezTo>
                    <a:pt x="7232" y="19970"/>
                    <a:pt x="7149" y="19951"/>
                    <a:pt x="7065" y="19939"/>
                  </a:cubicBezTo>
                  <a:lnTo>
                    <a:pt x="7039" y="19935"/>
                  </a:lnTo>
                  <a:lnTo>
                    <a:pt x="7039" y="20850"/>
                  </a:lnTo>
                  <a:lnTo>
                    <a:pt x="7053" y="20856"/>
                  </a:lnTo>
                  <a:cubicBezTo>
                    <a:pt x="7178" y="20903"/>
                    <a:pt x="7276" y="21002"/>
                    <a:pt x="7323" y="21125"/>
                  </a:cubicBezTo>
                  <a:lnTo>
                    <a:pt x="7329" y="21140"/>
                  </a:lnTo>
                  <a:lnTo>
                    <a:pt x="7698" y="21140"/>
                  </a:lnTo>
                  <a:lnTo>
                    <a:pt x="7706" y="21155"/>
                  </a:lnTo>
                  <a:lnTo>
                    <a:pt x="7707" y="21155"/>
                  </a:lnTo>
                  <a:cubicBezTo>
                    <a:pt x="7770" y="21257"/>
                    <a:pt x="7839" y="21355"/>
                    <a:pt x="7913" y="21448"/>
                  </a:cubicBezTo>
                  <a:lnTo>
                    <a:pt x="7329" y="21448"/>
                  </a:lnTo>
                  <a:lnTo>
                    <a:pt x="7323" y="21463"/>
                  </a:lnTo>
                  <a:cubicBezTo>
                    <a:pt x="7276" y="21588"/>
                    <a:pt x="7178" y="21685"/>
                    <a:pt x="7053" y="21733"/>
                  </a:cubicBezTo>
                  <a:lnTo>
                    <a:pt x="7039" y="21738"/>
                  </a:lnTo>
                  <a:lnTo>
                    <a:pt x="7039" y="22654"/>
                  </a:lnTo>
                  <a:lnTo>
                    <a:pt x="7065" y="22649"/>
                  </a:lnTo>
                  <a:cubicBezTo>
                    <a:pt x="7586" y="22581"/>
                    <a:pt x="8013" y="22220"/>
                    <a:pt x="8178" y="21737"/>
                  </a:cubicBezTo>
                  <a:cubicBezTo>
                    <a:pt x="8271" y="21827"/>
                    <a:pt x="8371" y="21910"/>
                    <a:pt x="8476" y="21986"/>
                  </a:cubicBezTo>
                  <a:cubicBezTo>
                    <a:pt x="8208" y="22599"/>
                    <a:pt x="7597" y="23029"/>
                    <a:pt x="6885" y="23029"/>
                  </a:cubicBezTo>
                  <a:cubicBezTo>
                    <a:pt x="5928" y="23029"/>
                    <a:pt x="5149" y="22250"/>
                    <a:pt x="5149" y="21293"/>
                  </a:cubicBezTo>
                  <a:cubicBezTo>
                    <a:pt x="5149" y="21277"/>
                    <a:pt x="5151" y="21260"/>
                    <a:pt x="5151" y="21243"/>
                  </a:cubicBezTo>
                  <a:cubicBezTo>
                    <a:pt x="5197" y="21237"/>
                    <a:pt x="5233" y="21188"/>
                    <a:pt x="5233" y="21123"/>
                  </a:cubicBezTo>
                  <a:lnTo>
                    <a:pt x="5233" y="21051"/>
                  </a:lnTo>
                  <a:cubicBezTo>
                    <a:pt x="5266" y="21047"/>
                    <a:pt x="5295" y="21044"/>
                    <a:pt x="5322" y="21040"/>
                  </a:cubicBezTo>
                  <a:lnTo>
                    <a:pt x="5340" y="21110"/>
                  </a:lnTo>
                  <a:cubicBezTo>
                    <a:pt x="5355" y="21167"/>
                    <a:pt x="5397" y="21206"/>
                    <a:pt x="5441" y="21206"/>
                  </a:cubicBezTo>
                  <a:cubicBezTo>
                    <a:pt x="5446" y="21206"/>
                    <a:pt x="5451" y="21206"/>
                    <a:pt x="5457" y="21205"/>
                  </a:cubicBezTo>
                  <a:cubicBezTo>
                    <a:pt x="5476" y="21199"/>
                    <a:pt x="5492" y="21188"/>
                    <a:pt x="5502" y="21168"/>
                  </a:cubicBezTo>
                  <a:cubicBezTo>
                    <a:pt x="5518" y="21140"/>
                    <a:pt x="5522" y="21100"/>
                    <a:pt x="5512" y="21063"/>
                  </a:cubicBezTo>
                  <a:lnTo>
                    <a:pt x="5493" y="20994"/>
                  </a:lnTo>
                  <a:cubicBezTo>
                    <a:pt x="5514" y="20986"/>
                    <a:pt x="5536" y="20977"/>
                    <a:pt x="5559" y="20966"/>
                  </a:cubicBezTo>
                  <a:lnTo>
                    <a:pt x="5559" y="20966"/>
                  </a:lnTo>
                  <a:cubicBezTo>
                    <a:pt x="5546" y="21015"/>
                    <a:pt x="5536" y="21065"/>
                    <a:pt x="5530" y="21115"/>
                  </a:cubicBezTo>
                  <a:lnTo>
                    <a:pt x="5525" y="21141"/>
                  </a:lnTo>
                  <a:lnTo>
                    <a:pt x="6441" y="21141"/>
                  </a:lnTo>
                  <a:lnTo>
                    <a:pt x="6446" y="21127"/>
                  </a:lnTo>
                  <a:cubicBezTo>
                    <a:pt x="6493" y="21003"/>
                    <a:pt x="6593" y="20904"/>
                    <a:pt x="6716" y="20857"/>
                  </a:cubicBezTo>
                  <a:lnTo>
                    <a:pt x="6731" y="20851"/>
                  </a:lnTo>
                  <a:lnTo>
                    <a:pt x="6731" y="19937"/>
                  </a:lnTo>
                  <a:lnTo>
                    <a:pt x="6704" y="19940"/>
                  </a:lnTo>
                  <a:cubicBezTo>
                    <a:pt x="6580" y="19956"/>
                    <a:pt x="6462" y="19991"/>
                    <a:pt x="6351" y="20038"/>
                  </a:cubicBezTo>
                  <a:cubicBezTo>
                    <a:pt x="6351" y="19990"/>
                    <a:pt x="6297" y="19950"/>
                    <a:pt x="6230" y="19950"/>
                  </a:cubicBezTo>
                  <a:lnTo>
                    <a:pt x="6157" y="19950"/>
                  </a:lnTo>
                  <a:cubicBezTo>
                    <a:pt x="6155" y="19918"/>
                    <a:pt x="6151" y="19890"/>
                    <a:pt x="6147" y="19861"/>
                  </a:cubicBezTo>
                  <a:lnTo>
                    <a:pt x="6216" y="19843"/>
                  </a:lnTo>
                  <a:cubicBezTo>
                    <a:pt x="6283" y="19826"/>
                    <a:pt x="6324" y="19775"/>
                    <a:pt x="6311" y="19726"/>
                  </a:cubicBezTo>
                  <a:cubicBezTo>
                    <a:pt x="6306" y="19703"/>
                    <a:pt x="6288" y="19687"/>
                    <a:pt x="6264" y="19676"/>
                  </a:cubicBezTo>
                  <a:cubicBezTo>
                    <a:pt x="6458" y="19603"/>
                    <a:pt x="6666" y="19559"/>
                    <a:pt x="6885" y="19559"/>
                  </a:cubicBezTo>
                  <a:close/>
                  <a:moveTo>
                    <a:pt x="12897" y="22726"/>
                  </a:moveTo>
                  <a:lnTo>
                    <a:pt x="13018" y="22781"/>
                  </a:lnTo>
                  <a:cubicBezTo>
                    <a:pt x="13004" y="22823"/>
                    <a:pt x="13005" y="22870"/>
                    <a:pt x="13008" y="22908"/>
                  </a:cubicBezTo>
                  <a:cubicBezTo>
                    <a:pt x="13010" y="22933"/>
                    <a:pt x="13011" y="22959"/>
                    <a:pt x="13007" y="22971"/>
                  </a:cubicBezTo>
                  <a:cubicBezTo>
                    <a:pt x="12987" y="23024"/>
                    <a:pt x="12933" y="23060"/>
                    <a:pt x="12876" y="23060"/>
                  </a:cubicBezTo>
                  <a:cubicBezTo>
                    <a:pt x="12865" y="23060"/>
                    <a:pt x="12853" y="23058"/>
                    <a:pt x="12842" y="23055"/>
                  </a:cubicBezTo>
                  <a:cubicBezTo>
                    <a:pt x="12810" y="23047"/>
                    <a:pt x="12784" y="23026"/>
                    <a:pt x="12769" y="22996"/>
                  </a:cubicBezTo>
                  <a:cubicBezTo>
                    <a:pt x="12752" y="22961"/>
                    <a:pt x="12749" y="22920"/>
                    <a:pt x="12764" y="22882"/>
                  </a:cubicBezTo>
                  <a:cubicBezTo>
                    <a:pt x="12770" y="22864"/>
                    <a:pt x="12797" y="22838"/>
                    <a:pt x="12822" y="22813"/>
                  </a:cubicBezTo>
                  <a:cubicBezTo>
                    <a:pt x="12848" y="22786"/>
                    <a:pt x="12878" y="22757"/>
                    <a:pt x="12897" y="22726"/>
                  </a:cubicBezTo>
                  <a:close/>
                  <a:moveTo>
                    <a:pt x="15223" y="22774"/>
                  </a:moveTo>
                  <a:cubicBezTo>
                    <a:pt x="15285" y="22774"/>
                    <a:pt x="15336" y="22821"/>
                    <a:pt x="15348" y="22884"/>
                  </a:cubicBezTo>
                  <a:cubicBezTo>
                    <a:pt x="15351" y="22900"/>
                    <a:pt x="15343" y="22930"/>
                    <a:pt x="15336" y="22960"/>
                  </a:cubicBezTo>
                  <a:cubicBezTo>
                    <a:pt x="15327" y="22998"/>
                    <a:pt x="15317" y="23041"/>
                    <a:pt x="15319" y="23082"/>
                  </a:cubicBezTo>
                  <a:lnTo>
                    <a:pt x="15187" y="23104"/>
                  </a:lnTo>
                  <a:cubicBezTo>
                    <a:pt x="15175" y="23066"/>
                    <a:pt x="15150" y="23029"/>
                    <a:pt x="15129" y="22996"/>
                  </a:cubicBezTo>
                  <a:cubicBezTo>
                    <a:pt x="15114" y="22971"/>
                    <a:pt x="15096" y="22946"/>
                    <a:pt x="15094" y="22932"/>
                  </a:cubicBezTo>
                  <a:cubicBezTo>
                    <a:pt x="15080" y="22859"/>
                    <a:pt x="15126" y="22787"/>
                    <a:pt x="15196" y="22776"/>
                  </a:cubicBezTo>
                  <a:cubicBezTo>
                    <a:pt x="15204" y="22775"/>
                    <a:pt x="15212" y="22774"/>
                    <a:pt x="15219" y="22774"/>
                  </a:cubicBezTo>
                  <a:cubicBezTo>
                    <a:pt x="15220" y="22774"/>
                    <a:pt x="15222" y="22774"/>
                    <a:pt x="15223" y="22774"/>
                  </a:cubicBezTo>
                  <a:close/>
                  <a:moveTo>
                    <a:pt x="12779" y="23074"/>
                  </a:moveTo>
                  <a:cubicBezTo>
                    <a:pt x="12795" y="23085"/>
                    <a:pt x="12811" y="23093"/>
                    <a:pt x="12830" y="23099"/>
                  </a:cubicBezTo>
                  <a:cubicBezTo>
                    <a:pt x="12846" y="23103"/>
                    <a:pt x="12862" y="23106"/>
                    <a:pt x="12878" y="23106"/>
                  </a:cubicBezTo>
                  <a:cubicBezTo>
                    <a:pt x="12881" y="23106"/>
                    <a:pt x="12884" y="23104"/>
                    <a:pt x="12888" y="23104"/>
                  </a:cubicBezTo>
                  <a:cubicBezTo>
                    <a:pt x="12884" y="23112"/>
                    <a:pt x="12880" y="23119"/>
                    <a:pt x="12879" y="23127"/>
                  </a:cubicBezTo>
                  <a:cubicBezTo>
                    <a:pt x="12878" y="23134"/>
                    <a:pt x="12878" y="23141"/>
                    <a:pt x="12876" y="23149"/>
                  </a:cubicBezTo>
                  <a:cubicBezTo>
                    <a:pt x="12860" y="23139"/>
                    <a:pt x="12843" y="23130"/>
                    <a:pt x="12823" y="23125"/>
                  </a:cubicBezTo>
                  <a:cubicBezTo>
                    <a:pt x="12810" y="23123"/>
                    <a:pt x="12799" y="23120"/>
                    <a:pt x="12785" y="23120"/>
                  </a:cubicBezTo>
                  <a:cubicBezTo>
                    <a:pt x="12779" y="23120"/>
                    <a:pt x="12772" y="23122"/>
                    <a:pt x="12767" y="23122"/>
                  </a:cubicBezTo>
                  <a:cubicBezTo>
                    <a:pt x="12769" y="23113"/>
                    <a:pt x="12773" y="23106"/>
                    <a:pt x="12775" y="23098"/>
                  </a:cubicBezTo>
                  <a:cubicBezTo>
                    <a:pt x="12778" y="23090"/>
                    <a:pt x="12778" y="23082"/>
                    <a:pt x="12779" y="23074"/>
                  </a:cubicBezTo>
                  <a:close/>
                  <a:moveTo>
                    <a:pt x="4980" y="21041"/>
                  </a:moveTo>
                  <a:cubicBezTo>
                    <a:pt x="5003" y="21045"/>
                    <a:pt x="5028" y="21047"/>
                    <a:pt x="5055" y="21051"/>
                  </a:cubicBezTo>
                  <a:lnTo>
                    <a:pt x="5055" y="21123"/>
                  </a:lnTo>
                  <a:cubicBezTo>
                    <a:pt x="5055" y="21172"/>
                    <a:pt x="5076" y="21213"/>
                    <a:pt x="5107" y="21232"/>
                  </a:cubicBezTo>
                  <a:cubicBezTo>
                    <a:pt x="5106" y="21253"/>
                    <a:pt x="5104" y="21273"/>
                    <a:pt x="5104" y="21294"/>
                  </a:cubicBezTo>
                  <a:cubicBezTo>
                    <a:pt x="5104" y="22276"/>
                    <a:pt x="5903" y="23075"/>
                    <a:pt x="6885" y="23075"/>
                  </a:cubicBezTo>
                  <a:cubicBezTo>
                    <a:pt x="7611" y="23075"/>
                    <a:pt x="8236" y="22638"/>
                    <a:pt x="8513" y="22012"/>
                  </a:cubicBezTo>
                  <a:cubicBezTo>
                    <a:pt x="8552" y="22041"/>
                    <a:pt x="8592" y="22067"/>
                    <a:pt x="8631" y="22091"/>
                  </a:cubicBezTo>
                  <a:cubicBezTo>
                    <a:pt x="8327" y="22754"/>
                    <a:pt x="7660" y="23217"/>
                    <a:pt x="6885" y="23217"/>
                  </a:cubicBezTo>
                  <a:cubicBezTo>
                    <a:pt x="6884" y="23217"/>
                    <a:pt x="6883" y="23217"/>
                    <a:pt x="6883" y="23217"/>
                  </a:cubicBezTo>
                  <a:cubicBezTo>
                    <a:pt x="5824" y="23217"/>
                    <a:pt x="4961" y="22354"/>
                    <a:pt x="4961" y="21294"/>
                  </a:cubicBezTo>
                  <a:cubicBezTo>
                    <a:pt x="4961" y="21209"/>
                    <a:pt x="4970" y="21124"/>
                    <a:pt x="4980" y="21041"/>
                  </a:cubicBezTo>
                  <a:close/>
                  <a:moveTo>
                    <a:pt x="13183" y="22658"/>
                  </a:moveTo>
                  <a:lnTo>
                    <a:pt x="13183" y="22908"/>
                  </a:lnTo>
                  <a:cubicBezTo>
                    <a:pt x="13087" y="23017"/>
                    <a:pt x="13012" y="23141"/>
                    <a:pt x="12959" y="23277"/>
                  </a:cubicBezTo>
                  <a:cubicBezTo>
                    <a:pt x="12957" y="23256"/>
                    <a:pt x="12950" y="23236"/>
                    <a:pt x="12941" y="23219"/>
                  </a:cubicBezTo>
                  <a:lnTo>
                    <a:pt x="12941" y="23095"/>
                  </a:lnTo>
                  <a:cubicBezTo>
                    <a:pt x="12941" y="23095"/>
                    <a:pt x="12941" y="23093"/>
                    <a:pt x="12942" y="23093"/>
                  </a:cubicBezTo>
                  <a:cubicBezTo>
                    <a:pt x="12991" y="23075"/>
                    <a:pt x="13031" y="23038"/>
                    <a:pt x="13049" y="22988"/>
                  </a:cubicBezTo>
                  <a:cubicBezTo>
                    <a:pt x="13057" y="22969"/>
                    <a:pt x="13055" y="22939"/>
                    <a:pt x="13053" y="22907"/>
                  </a:cubicBezTo>
                  <a:cubicBezTo>
                    <a:pt x="13051" y="22864"/>
                    <a:pt x="13049" y="22816"/>
                    <a:pt x="13065" y="22780"/>
                  </a:cubicBezTo>
                  <a:cubicBezTo>
                    <a:pt x="13080" y="22745"/>
                    <a:pt x="13117" y="22716"/>
                    <a:pt x="13149" y="22687"/>
                  </a:cubicBezTo>
                  <a:cubicBezTo>
                    <a:pt x="13162" y="22677"/>
                    <a:pt x="13172" y="22666"/>
                    <a:pt x="13183" y="22658"/>
                  </a:cubicBezTo>
                  <a:close/>
                  <a:moveTo>
                    <a:pt x="15290" y="23306"/>
                  </a:moveTo>
                  <a:cubicBezTo>
                    <a:pt x="15297" y="23306"/>
                    <a:pt x="15304" y="23313"/>
                    <a:pt x="15305" y="23320"/>
                  </a:cubicBezTo>
                  <a:cubicBezTo>
                    <a:pt x="15307" y="23331"/>
                    <a:pt x="15300" y="23339"/>
                    <a:pt x="15292" y="23340"/>
                  </a:cubicBezTo>
                  <a:lnTo>
                    <a:pt x="15291" y="23354"/>
                  </a:lnTo>
                  <a:cubicBezTo>
                    <a:pt x="15291" y="23352"/>
                    <a:pt x="15291" y="23351"/>
                    <a:pt x="15290" y="23351"/>
                  </a:cubicBezTo>
                  <a:lnTo>
                    <a:pt x="15290" y="23341"/>
                  </a:lnTo>
                  <a:cubicBezTo>
                    <a:pt x="15289" y="23341"/>
                    <a:pt x="15289" y="23340"/>
                    <a:pt x="15288" y="23340"/>
                  </a:cubicBezTo>
                  <a:cubicBezTo>
                    <a:pt x="15284" y="23331"/>
                    <a:pt x="15282" y="23320"/>
                    <a:pt x="15278" y="23311"/>
                  </a:cubicBezTo>
                  <a:cubicBezTo>
                    <a:pt x="15279" y="23308"/>
                    <a:pt x="15283" y="23307"/>
                    <a:pt x="15290" y="23306"/>
                  </a:cubicBezTo>
                  <a:close/>
                  <a:moveTo>
                    <a:pt x="15327" y="23128"/>
                  </a:moveTo>
                  <a:cubicBezTo>
                    <a:pt x="15338" y="23165"/>
                    <a:pt x="15361" y="23202"/>
                    <a:pt x="15382" y="23235"/>
                  </a:cubicBezTo>
                  <a:cubicBezTo>
                    <a:pt x="15397" y="23261"/>
                    <a:pt x="15415" y="23288"/>
                    <a:pt x="15417" y="23306"/>
                  </a:cubicBezTo>
                  <a:cubicBezTo>
                    <a:pt x="15423" y="23344"/>
                    <a:pt x="15414" y="23382"/>
                    <a:pt x="15390" y="23412"/>
                  </a:cubicBezTo>
                  <a:cubicBezTo>
                    <a:pt x="15371" y="23435"/>
                    <a:pt x="15347" y="23450"/>
                    <a:pt x="15317" y="23455"/>
                  </a:cubicBezTo>
                  <a:cubicBezTo>
                    <a:pt x="15314" y="23439"/>
                    <a:pt x="15311" y="23424"/>
                    <a:pt x="15307" y="23410"/>
                  </a:cubicBezTo>
                  <a:cubicBezTo>
                    <a:pt x="15327" y="23407"/>
                    <a:pt x="15343" y="23396"/>
                    <a:pt x="15357" y="23380"/>
                  </a:cubicBezTo>
                  <a:cubicBezTo>
                    <a:pt x="15371" y="23361"/>
                    <a:pt x="15378" y="23336"/>
                    <a:pt x="15374" y="23313"/>
                  </a:cubicBezTo>
                  <a:cubicBezTo>
                    <a:pt x="15368" y="23269"/>
                    <a:pt x="15330" y="23237"/>
                    <a:pt x="15288" y="23237"/>
                  </a:cubicBezTo>
                  <a:cubicBezTo>
                    <a:pt x="15284" y="23237"/>
                    <a:pt x="15280" y="23237"/>
                    <a:pt x="15276" y="23238"/>
                  </a:cubicBezTo>
                  <a:cubicBezTo>
                    <a:pt x="15268" y="23239"/>
                    <a:pt x="15259" y="23243"/>
                    <a:pt x="15252" y="23246"/>
                  </a:cubicBezTo>
                  <a:cubicBezTo>
                    <a:pt x="15237" y="23214"/>
                    <a:pt x="15221" y="23181"/>
                    <a:pt x="15205" y="23148"/>
                  </a:cubicBezTo>
                  <a:lnTo>
                    <a:pt x="15271" y="23138"/>
                  </a:lnTo>
                  <a:lnTo>
                    <a:pt x="15327" y="23128"/>
                  </a:lnTo>
                  <a:close/>
                  <a:moveTo>
                    <a:pt x="12785" y="23167"/>
                  </a:moveTo>
                  <a:cubicBezTo>
                    <a:pt x="12794" y="23167"/>
                    <a:pt x="12803" y="23168"/>
                    <a:pt x="12812" y="23170"/>
                  </a:cubicBezTo>
                  <a:cubicBezTo>
                    <a:pt x="12881" y="23187"/>
                    <a:pt x="12926" y="23254"/>
                    <a:pt x="12917" y="23322"/>
                  </a:cubicBezTo>
                  <a:cubicBezTo>
                    <a:pt x="12916" y="23334"/>
                    <a:pt x="12902" y="23355"/>
                    <a:pt x="12891" y="23375"/>
                  </a:cubicBezTo>
                  <a:cubicBezTo>
                    <a:pt x="12870" y="23408"/>
                    <a:pt x="12847" y="23449"/>
                    <a:pt x="12840" y="23491"/>
                  </a:cubicBezTo>
                  <a:lnTo>
                    <a:pt x="12707" y="23491"/>
                  </a:lnTo>
                  <a:cubicBezTo>
                    <a:pt x="12704" y="23455"/>
                    <a:pt x="12691" y="23415"/>
                    <a:pt x="12681" y="23381"/>
                  </a:cubicBezTo>
                  <a:cubicBezTo>
                    <a:pt x="12669" y="23344"/>
                    <a:pt x="12657" y="23306"/>
                    <a:pt x="12661" y="23285"/>
                  </a:cubicBezTo>
                  <a:cubicBezTo>
                    <a:pt x="12670" y="23218"/>
                    <a:pt x="12726" y="23167"/>
                    <a:pt x="12785" y="23167"/>
                  </a:cubicBezTo>
                  <a:close/>
                  <a:moveTo>
                    <a:pt x="12896" y="21784"/>
                  </a:moveTo>
                  <a:lnTo>
                    <a:pt x="12896" y="22480"/>
                  </a:lnTo>
                  <a:cubicBezTo>
                    <a:pt x="12889" y="22502"/>
                    <a:pt x="12886" y="22529"/>
                    <a:pt x="12885" y="22561"/>
                  </a:cubicBezTo>
                  <a:cubicBezTo>
                    <a:pt x="12884" y="22603"/>
                    <a:pt x="12881" y="22652"/>
                    <a:pt x="12865" y="22686"/>
                  </a:cubicBezTo>
                  <a:cubicBezTo>
                    <a:pt x="12851" y="22718"/>
                    <a:pt x="12818" y="22751"/>
                    <a:pt x="12789" y="22780"/>
                  </a:cubicBezTo>
                  <a:cubicBezTo>
                    <a:pt x="12758" y="22812"/>
                    <a:pt x="12730" y="22839"/>
                    <a:pt x="12721" y="22867"/>
                  </a:cubicBezTo>
                  <a:cubicBezTo>
                    <a:pt x="12702" y="22917"/>
                    <a:pt x="12705" y="22972"/>
                    <a:pt x="12728" y="23017"/>
                  </a:cubicBezTo>
                  <a:cubicBezTo>
                    <a:pt x="12731" y="23023"/>
                    <a:pt x="12735" y="23028"/>
                    <a:pt x="12739" y="23033"/>
                  </a:cubicBezTo>
                  <a:cubicBezTo>
                    <a:pt x="12738" y="23051"/>
                    <a:pt x="12735" y="23069"/>
                    <a:pt x="12731" y="23087"/>
                  </a:cubicBezTo>
                  <a:cubicBezTo>
                    <a:pt x="12726" y="23106"/>
                    <a:pt x="12718" y="23123"/>
                    <a:pt x="12710" y="23140"/>
                  </a:cubicBezTo>
                  <a:cubicBezTo>
                    <a:pt x="12661" y="23166"/>
                    <a:pt x="12625" y="23217"/>
                    <a:pt x="12616" y="23277"/>
                  </a:cubicBezTo>
                  <a:cubicBezTo>
                    <a:pt x="12611" y="23307"/>
                    <a:pt x="12625" y="23346"/>
                    <a:pt x="12637" y="23393"/>
                  </a:cubicBezTo>
                  <a:cubicBezTo>
                    <a:pt x="12651" y="23434"/>
                    <a:pt x="12663" y="23476"/>
                    <a:pt x="12664" y="23512"/>
                  </a:cubicBezTo>
                  <a:cubicBezTo>
                    <a:pt x="12664" y="23517"/>
                    <a:pt x="12661" y="23524"/>
                    <a:pt x="12661" y="23530"/>
                  </a:cubicBezTo>
                  <a:lnTo>
                    <a:pt x="11350" y="23530"/>
                  </a:lnTo>
                  <a:lnTo>
                    <a:pt x="11350" y="22278"/>
                  </a:lnTo>
                  <a:lnTo>
                    <a:pt x="11349" y="22278"/>
                  </a:lnTo>
                  <a:cubicBezTo>
                    <a:pt x="11413" y="22248"/>
                    <a:pt x="11477" y="22216"/>
                    <a:pt x="11540" y="22181"/>
                  </a:cubicBezTo>
                  <a:lnTo>
                    <a:pt x="11540" y="22183"/>
                  </a:lnTo>
                  <a:lnTo>
                    <a:pt x="11560" y="22173"/>
                  </a:lnTo>
                  <a:cubicBezTo>
                    <a:pt x="11583" y="22159"/>
                    <a:pt x="11607" y="22146"/>
                    <a:pt x="11630" y="22132"/>
                  </a:cubicBezTo>
                  <a:lnTo>
                    <a:pt x="11650" y="22120"/>
                  </a:lnTo>
                  <a:lnTo>
                    <a:pt x="11650" y="22118"/>
                  </a:lnTo>
                  <a:cubicBezTo>
                    <a:pt x="11810" y="22021"/>
                    <a:pt x="11958" y="21909"/>
                    <a:pt x="12095" y="21784"/>
                  </a:cubicBezTo>
                  <a:close/>
                  <a:moveTo>
                    <a:pt x="5752" y="22902"/>
                  </a:moveTo>
                  <a:cubicBezTo>
                    <a:pt x="5830" y="22956"/>
                    <a:pt x="5910" y="23007"/>
                    <a:pt x="5997" y="23049"/>
                  </a:cubicBezTo>
                  <a:lnTo>
                    <a:pt x="5997" y="23531"/>
                  </a:lnTo>
                  <a:lnTo>
                    <a:pt x="5752" y="23531"/>
                  </a:lnTo>
                  <a:lnTo>
                    <a:pt x="5752" y="22902"/>
                  </a:lnTo>
                  <a:close/>
                  <a:moveTo>
                    <a:pt x="6041" y="23071"/>
                  </a:moveTo>
                  <a:cubicBezTo>
                    <a:pt x="6297" y="23193"/>
                    <a:pt x="6583" y="23264"/>
                    <a:pt x="6885" y="23264"/>
                  </a:cubicBezTo>
                  <a:cubicBezTo>
                    <a:pt x="7133" y="23264"/>
                    <a:pt x="7369" y="23217"/>
                    <a:pt x="7587" y="23132"/>
                  </a:cubicBezTo>
                  <a:lnTo>
                    <a:pt x="7587" y="23531"/>
                  </a:lnTo>
                  <a:lnTo>
                    <a:pt x="6041" y="23531"/>
                  </a:lnTo>
                  <a:lnTo>
                    <a:pt x="6041" y="23071"/>
                  </a:lnTo>
                  <a:close/>
                  <a:moveTo>
                    <a:pt x="8023" y="22898"/>
                  </a:moveTo>
                  <a:lnTo>
                    <a:pt x="8023" y="23531"/>
                  </a:lnTo>
                  <a:lnTo>
                    <a:pt x="7633" y="23531"/>
                  </a:lnTo>
                  <a:lnTo>
                    <a:pt x="7633" y="23114"/>
                  </a:lnTo>
                  <a:cubicBezTo>
                    <a:pt x="7772" y="23059"/>
                    <a:pt x="7901" y="22985"/>
                    <a:pt x="8023" y="22898"/>
                  </a:cubicBezTo>
                  <a:close/>
                  <a:moveTo>
                    <a:pt x="11303" y="22299"/>
                  </a:moveTo>
                  <a:lnTo>
                    <a:pt x="11303" y="23531"/>
                  </a:lnTo>
                  <a:lnTo>
                    <a:pt x="10914" y="23531"/>
                  </a:lnTo>
                  <a:lnTo>
                    <a:pt x="10914" y="22434"/>
                  </a:lnTo>
                  <a:cubicBezTo>
                    <a:pt x="10918" y="22433"/>
                    <a:pt x="10923" y="22432"/>
                    <a:pt x="10927" y="22432"/>
                  </a:cubicBezTo>
                  <a:lnTo>
                    <a:pt x="10965" y="22422"/>
                  </a:lnTo>
                  <a:cubicBezTo>
                    <a:pt x="11081" y="22387"/>
                    <a:pt x="11194" y="22347"/>
                    <a:pt x="11303" y="22299"/>
                  </a:cubicBezTo>
                  <a:close/>
                  <a:moveTo>
                    <a:pt x="12895" y="23467"/>
                  </a:moveTo>
                  <a:lnTo>
                    <a:pt x="12895" y="23514"/>
                  </a:lnTo>
                  <a:cubicBezTo>
                    <a:pt x="12895" y="23519"/>
                    <a:pt x="12892" y="23525"/>
                    <a:pt x="12892" y="23531"/>
                  </a:cubicBezTo>
                  <a:lnTo>
                    <a:pt x="12886" y="23531"/>
                  </a:lnTo>
                  <a:cubicBezTo>
                    <a:pt x="12885" y="23526"/>
                    <a:pt x="12884" y="23519"/>
                    <a:pt x="12884" y="23514"/>
                  </a:cubicBezTo>
                  <a:cubicBezTo>
                    <a:pt x="12884" y="23498"/>
                    <a:pt x="12889" y="23482"/>
                    <a:pt x="12895" y="23467"/>
                  </a:cubicBezTo>
                  <a:close/>
                  <a:moveTo>
                    <a:pt x="15367" y="23488"/>
                  </a:moveTo>
                  <a:cubicBezTo>
                    <a:pt x="15368" y="23496"/>
                    <a:pt x="15367" y="23504"/>
                    <a:pt x="15368" y="23512"/>
                  </a:cubicBezTo>
                  <a:lnTo>
                    <a:pt x="15371" y="23535"/>
                  </a:lnTo>
                  <a:cubicBezTo>
                    <a:pt x="15359" y="23531"/>
                    <a:pt x="15347" y="23530"/>
                    <a:pt x="15332" y="23530"/>
                  </a:cubicBezTo>
                  <a:cubicBezTo>
                    <a:pt x="15331" y="23520"/>
                    <a:pt x="15328" y="23510"/>
                    <a:pt x="15327" y="23500"/>
                  </a:cubicBezTo>
                  <a:cubicBezTo>
                    <a:pt x="15341" y="23498"/>
                    <a:pt x="15354" y="23494"/>
                    <a:pt x="15367" y="23488"/>
                  </a:cubicBezTo>
                  <a:close/>
                  <a:moveTo>
                    <a:pt x="8190" y="23577"/>
                  </a:moveTo>
                  <a:cubicBezTo>
                    <a:pt x="8239" y="23577"/>
                    <a:pt x="8283" y="23607"/>
                    <a:pt x="8303" y="23650"/>
                  </a:cubicBezTo>
                  <a:lnTo>
                    <a:pt x="5470" y="23650"/>
                  </a:lnTo>
                  <a:cubicBezTo>
                    <a:pt x="5491" y="23607"/>
                    <a:pt x="5534" y="23577"/>
                    <a:pt x="5582" y="23577"/>
                  </a:cubicBezTo>
                  <a:close/>
                  <a:moveTo>
                    <a:pt x="12652" y="23577"/>
                  </a:moveTo>
                  <a:cubicBezTo>
                    <a:pt x="12647" y="23596"/>
                    <a:pt x="12642" y="23614"/>
                    <a:pt x="12636" y="23631"/>
                  </a:cubicBezTo>
                  <a:cubicBezTo>
                    <a:pt x="12634" y="23639"/>
                    <a:pt x="12632" y="23644"/>
                    <a:pt x="12631" y="23650"/>
                  </a:cubicBezTo>
                  <a:lnTo>
                    <a:pt x="10630" y="23650"/>
                  </a:lnTo>
                  <a:cubicBezTo>
                    <a:pt x="10650" y="23607"/>
                    <a:pt x="10695" y="23577"/>
                    <a:pt x="10743" y="23577"/>
                  </a:cubicBezTo>
                  <a:close/>
                  <a:moveTo>
                    <a:pt x="8315" y="23694"/>
                  </a:moveTo>
                  <a:lnTo>
                    <a:pt x="8315" y="23702"/>
                  </a:lnTo>
                  <a:lnTo>
                    <a:pt x="8315" y="23836"/>
                  </a:lnTo>
                  <a:lnTo>
                    <a:pt x="5458" y="23836"/>
                  </a:lnTo>
                  <a:lnTo>
                    <a:pt x="5458" y="23702"/>
                  </a:lnTo>
                  <a:lnTo>
                    <a:pt x="5458" y="23694"/>
                  </a:lnTo>
                  <a:close/>
                  <a:moveTo>
                    <a:pt x="12619" y="23694"/>
                  </a:moveTo>
                  <a:cubicBezTo>
                    <a:pt x="12615" y="23714"/>
                    <a:pt x="12612" y="23733"/>
                    <a:pt x="12615" y="23749"/>
                  </a:cubicBezTo>
                  <a:cubicBezTo>
                    <a:pt x="12621" y="23782"/>
                    <a:pt x="12632" y="23810"/>
                    <a:pt x="12649" y="23836"/>
                  </a:cubicBezTo>
                  <a:lnTo>
                    <a:pt x="10619" y="23836"/>
                  </a:lnTo>
                  <a:lnTo>
                    <a:pt x="10619" y="23702"/>
                  </a:lnTo>
                  <a:lnTo>
                    <a:pt x="10619" y="23694"/>
                  </a:lnTo>
                  <a:close/>
                  <a:moveTo>
                    <a:pt x="12839" y="23536"/>
                  </a:moveTo>
                  <a:cubicBezTo>
                    <a:pt x="12844" y="23572"/>
                    <a:pt x="12862" y="23606"/>
                    <a:pt x="12879" y="23636"/>
                  </a:cubicBezTo>
                  <a:cubicBezTo>
                    <a:pt x="12875" y="23697"/>
                    <a:pt x="12875" y="23755"/>
                    <a:pt x="12879" y="23814"/>
                  </a:cubicBezTo>
                  <a:cubicBezTo>
                    <a:pt x="12862" y="23834"/>
                    <a:pt x="12839" y="23850"/>
                    <a:pt x="12811" y="23857"/>
                  </a:cubicBezTo>
                  <a:cubicBezTo>
                    <a:pt x="12802" y="23860"/>
                    <a:pt x="12791" y="23861"/>
                    <a:pt x="12783" y="23861"/>
                  </a:cubicBezTo>
                  <a:cubicBezTo>
                    <a:pt x="12722" y="23861"/>
                    <a:pt x="12669" y="23810"/>
                    <a:pt x="12660" y="23742"/>
                  </a:cubicBezTo>
                  <a:cubicBezTo>
                    <a:pt x="12657" y="23721"/>
                    <a:pt x="12669" y="23683"/>
                    <a:pt x="12680" y="23645"/>
                  </a:cubicBezTo>
                  <a:cubicBezTo>
                    <a:pt x="12690" y="23610"/>
                    <a:pt x="12702" y="23572"/>
                    <a:pt x="12706" y="23536"/>
                  </a:cubicBezTo>
                  <a:close/>
                  <a:moveTo>
                    <a:pt x="15337" y="23575"/>
                  </a:moveTo>
                  <a:lnTo>
                    <a:pt x="15337" y="23575"/>
                  </a:lnTo>
                  <a:cubicBezTo>
                    <a:pt x="15367" y="23577"/>
                    <a:pt x="15391" y="23589"/>
                    <a:pt x="15412" y="23609"/>
                  </a:cubicBezTo>
                  <a:cubicBezTo>
                    <a:pt x="15440" y="23635"/>
                    <a:pt x="15453" y="23672"/>
                    <a:pt x="15453" y="23712"/>
                  </a:cubicBezTo>
                  <a:cubicBezTo>
                    <a:pt x="15453" y="23730"/>
                    <a:pt x="15437" y="23765"/>
                    <a:pt x="15423" y="23797"/>
                  </a:cubicBezTo>
                  <a:cubicBezTo>
                    <a:pt x="15407" y="23830"/>
                    <a:pt x="15390" y="23867"/>
                    <a:pt x="15380" y="23904"/>
                  </a:cubicBezTo>
                  <a:lnTo>
                    <a:pt x="15335" y="23899"/>
                  </a:lnTo>
                  <a:cubicBezTo>
                    <a:pt x="15340" y="23863"/>
                    <a:pt x="15343" y="23828"/>
                    <a:pt x="15345" y="23794"/>
                  </a:cubicBezTo>
                  <a:cubicBezTo>
                    <a:pt x="15380" y="23784"/>
                    <a:pt x="15408" y="23751"/>
                    <a:pt x="15408" y="23710"/>
                  </a:cubicBezTo>
                  <a:cubicBezTo>
                    <a:pt x="15408" y="23686"/>
                    <a:pt x="15400" y="23663"/>
                    <a:pt x="15384" y="23646"/>
                  </a:cubicBezTo>
                  <a:cubicBezTo>
                    <a:pt x="15373" y="23635"/>
                    <a:pt x="15358" y="23629"/>
                    <a:pt x="15342" y="23625"/>
                  </a:cubicBezTo>
                  <a:cubicBezTo>
                    <a:pt x="15341" y="23608"/>
                    <a:pt x="15339" y="23591"/>
                    <a:pt x="15337" y="23575"/>
                  </a:cubicBezTo>
                  <a:close/>
                  <a:moveTo>
                    <a:pt x="12876" y="23877"/>
                  </a:moveTo>
                  <a:cubicBezTo>
                    <a:pt x="12878" y="23883"/>
                    <a:pt x="12878" y="23892"/>
                    <a:pt x="12880" y="23899"/>
                  </a:cubicBezTo>
                  <a:lnTo>
                    <a:pt x="12888" y="23919"/>
                  </a:lnTo>
                  <a:lnTo>
                    <a:pt x="12884" y="23919"/>
                  </a:lnTo>
                  <a:cubicBezTo>
                    <a:pt x="12865" y="23919"/>
                    <a:pt x="12848" y="23921"/>
                    <a:pt x="12831" y="23926"/>
                  </a:cubicBezTo>
                  <a:cubicBezTo>
                    <a:pt x="12812" y="23932"/>
                    <a:pt x="12796" y="23941"/>
                    <a:pt x="12780" y="23953"/>
                  </a:cubicBezTo>
                  <a:cubicBezTo>
                    <a:pt x="12780" y="23944"/>
                    <a:pt x="12779" y="23936"/>
                    <a:pt x="12776" y="23929"/>
                  </a:cubicBezTo>
                  <a:cubicBezTo>
                    <a:pt x="12773" y="23920"/>
                    <a:pt x="12770" y="23913"/>
                    <a:pt x="12766" y="23904"/>
                  </a:cubicBezTo>
                  <a:cubicBezTo>
                    <a:pt x="12771" y="23904"/>
                    <a:pt x="12777" y="23905"/>
                    <a:pt x="12783" y="23905"/>
                  </a:cubicBezTo>
                  <a:cubicBezTo>
                    <a:pt x="12797" y="23905"/>
                    <a:pt x="12810" y="23904"/>
                    <a:pt x="12825" y="23900"/>
                  </a:cubicBezTo>
                  <a:cubicBezTo>
                    <a:pt x="12843" y="23895"/>
                    <a:pt x="12860" y="23887"/>
                    <a:pt x="12876" y="23877"/>
                  </a:cubicBezTo>
                  <a:close/>
                  <a:moveTo>
                    <a:pt x="12696" y="23881"/>
                  </a:moveTo>
                  <a:cubicBezTo>
                    <a:pt x="12701" y="23883"/>
                    <a:pt x="12706" y="23886"/>
                    <a:pt x="12711" y="23887"/>
                  </a:cubicBezTo>
                  <a:cubicBezTo>
                    <a:pt x="12720" y="23904"/>
                    <a:pt x="12728" y="23921"/>
                    <a:pt x="12733" y="23940"/>
                  </a:cubicBezTo>
                  <a:cubicBezTo>
                    <a:pt x="12737" y="23950"/>
                    <a:pt x="12737" y="23957"/>
                    <a:pt x="12738" y="23966"/>
                  </a:cubicBezTo>
                  <a:lnTo>
                    <a:pt x="10792" y="23966"/>
                  </a:lnTo>
                  <a:lnTo>
                    <a:pt x="10792" y="23881"/>
                  </a:lnTo>
                  <a:close/>
                  <a:moveTo>
                    <a:pt x="8144" y="23881"/>
                  </a:moveTo>
                  <a:lnTo>
                    <a:pt x="8144" y="23968"/>
                  </a:lnTo>
                  <a:lnTo>
                    <a:pt x="5631" y="23968"/>
                  </a:lnTo>
                  <a:lnTo>
                    <a:pt x="5631" y="23881"/>
                  </a:lnTo>
                  <a:close/>
                  <a:moveTo>
                    <a:pt x="12895" y="24078"/>
                  </a:moveTo>
                  <a:cubicBezTo>
                    <a:pt x="12901" y="24078"/>
                    <a:pt x="12907" y="24082"/>
                    <a:pt x="12911" y="24089"/>
                  </a:cubicBezTo>
                  <a:cubicBezTo>
                    <a:pt x="12912" y="24098"/>
                    <a:pt x="12909" y="24109"/>
                    <a:pt x="12901" y="24113"/>
                  </a:cubicBezTo>
                  <a:cubicBezTo>
                    <a:pt x="12899" y="24114"/>
                    <a:pt x="12898" y="24114"/>
                    <a:pt x="12896" y="24114"/>
                  </a:cubicBezTo>
                  <a:cubicBezTo>
                    <a:pt x="12889" y="24114"/>
                    <a:pt x="12883" y="24109"/>
                    <a:pt x="12880" y="24103"/>
                  </a:cubicBezTo>
                  <a:cubicBezTo>
                    <a:pt x="12877" y="24097"/>
                    <a:pt x="12877" y="24092"/>
                    <a:pt x="12880" y="24088"/>
                  </a:cubicBezTo>
                  <a:cubicBezTo>
                    <a:pt x="12881" y="24084"/>
                    <a:pt x="12884" y="24081"/>
                    <a:pt x="12888" y="24079"/>
                  </a:cubicBezTo>
                  <a:cubicBezTo>
                    <a:pt x="12889" y="24078"/>
                    <a:pt x="12892" y="24078"/>
                    <a:pt x="12895" y="24078"/>
                  </a:cubicBezTo>
                  <a:close/>
                  <a:moveTo>
                    <a:pt x="15284" y="24111"/>
                  </a:moveTo>
                  <a:cubicBezTo>
                    <a:pt x="15288" y="24114"/>
                    <a:pt x="15291" y="24115"/>
                    <a:pt x="15292" y="24118"/>
                  </a:cubicBezTo>
                  <a:cubicBezTo>
                    <a:pt x="15295" y="24122"/>
                    <a:pt x="15296" y="24127"/>
                    <a:pt x="15295" y="24131"/>
                  </a:cubicBezTo>
                  <a:cubicBezTo>
                    <a:pt x="15294" y="24139"/>
                    <a:pt x="15285" y="24146"/>
                    <a:pt x="15279" y="24146"/>
                  </a:cubicBezTo>
                  <a:lnTo>
                    <a:pt x="15276" y="24146"/>
                  </a:lnTo>
                  <a:cubicBezTo>
                    <a:pt x="15275" y="24146"/>
                    <a:pt x="15275" y="24145"/>
                    <a:pt x="15274" y="24145"/>
                  </a:cubicBezTo>
                  <a:cubicBezTo>
                    <a:pt x="15278" y="24134"/>
                    <a:pt x="15280" y="24124"/>
                    <a:pt x="15284" y="24111"/>
                  </a:cubicBezTo>
                  <a:close/>
                  <a:moveTo>
                    <a:pt x="12733" y="24013"/>
                  </a:moveTo>
                  <a:cubicBezTo>
                    <a:pt x="12713" y="24056"/>
                    <a:pt x="12712" y="24106"/>
                    <a:pt x="12730" y="24152"/>
                  </a:cubicBezTo>
                  <a:lnTo>
                    <a:pt x="10621" y="24152"/>
                  </a:lnTo>
                  <a:cubicBezTo>
                    <a:pt x="10619" y="24151"/>
                    <a:pt x="10619" y="24150"/>
                    <a:pt x="10619" y="24147"/>
                  </a:cubicBezTo>
                  <a:lnTo>
                    <a:pt x="10619" y="24013"/>
                  </a:lnTo>
                  <a:close/>
                  <a:moveTo>
                    <a:pt x="8316" y="24013"/>
                  </a:moveTo>
                  <a:lnTo>
                    <a:pt x="8316" y="24147"/>
                  </a:lnTo>
                  <a:lnTo>
                    <a:pt x="8316" y="24153"/>
                  </a:lnTo>
                  <a:lnTo>
                    <a:pt x="5458" y="24153"/>
                  </a:lnTo>
                  <a:lnTo>
                    <a:pt x="5458" y="24147"/>
                  </a:lnTo>
                  <a:lnTo>
                    <a:pt x="5458" y="24013"/>
                  </a:lnTo>
                  <a:close/>
                  <a:moveTo>
                    <a:pt x="15326" y="23944"/>
                  </a:moveTo>
                  <a:lnTo>
                    <a:pt x="15374" y="23950"/>
                  </a:lnTo>
                  <a:cubicBezTo>
                    <a:pt x="15374" y="23987"/>
                    <a:pt x="15384" y="24026"/>
                    <a:pt x="15393" y="24062"/>
                  </a:cubicBezTo>
                  <a:cubicBezTo>
                    <a:pt x="15401" y="24099"/>
                    <a:pt x="15410" y="24136"/>
                    <a:pt x="15406" y="24156"/>
                  </a:cubicBezTo>
                  <a:cubicBezTo>
                    <a:pt x="15392" y="24220"/>
                    <a:pt x="15337" y="24266"/>
                    <a:pt x="15279" y="24266"/>
                  </a:cubicBezTo>
                  <a:cubicBezTo>
                    <a:pt x="15268" y="24266"/>
                    <a:pt x="15257" y="24264"/>
                    <a:pt x="15246" y="24261"/>
                  </a:cubicBezTo>
                  <a:cubicBezTo>
                    <a:pt x="15239" y="24258"/>
                    <a:pt x="15236" y="24253"/>
                    <a:pt x="15230" y="24251"/>
                  </a:cubicBezTo>
                  <a:cubicBezTo>
                    <a:pt x="15236" y="24238"/>
                    <a:pt x="15241" y="24224"/>
                    <a:pt x="15246" y="24209"/>
                  </a:cubicBezTo>
                  <a:cubicBezTo>
                    <a:pt x="15250" y="24210"/>
                    <a:pt x="15254" y="24212"/>
                    <a:pt x="15258" y="24214"/>
                  </a:cubicBezTo>
                  <a:cubicBezTo>
                    <a:pt x="15264" y="24215"/>
                    <a:pt x="15271" y="24216"/>
                    <a:pt x="15278" y="24216"/>
                  </a:cubicBezTo>
                  <a:cubicBezTo>
                    <a:pt x="15318" y="24216"/>
                    <a:pt x="15353" y="24188"/>
                    <a:pt x="15362" y="24146"/>
                  </a:cubicBezTo>
                  <a:cubicBezTo>
                    <a:pt x="15368" y="24122"/>
                    <a:pt x="15362" y="24097"/>
                    <a:pt x="15349" y="24076"/>
                  </a:cubicBezTo>
                  <a:cubicBezTo>
                    <a:pt x="15338" y="24060"/>
                    <a:pt x="15321" y="24050"/>
                    <a:pt x="15302" y="24045"/>
                  </a:cubicBezTo>
                  <a:cubicBezTo>
                    <a:pt x="15312" y="24011"/>
                    <a:pt x="15318" y="23978"/>
                    <a:pt x="15326" y="23944"/>
                  </a:cubicBezTo>
                  <a:close/>
                  <a:moveTo>
                    <a:pt x="12757" y="24198"/>
                  </a:moveTo>
                  <a:cubicBezTo>
                    <a:pt x="12770" y="24215"/>
                    <a:pt x="12789" y="24232"/>
                    <a:pt x="12810" y="24251"/>
                  </a:cubicBezTo>
                  <a:cubicBezTo>
                    <a:pt x="12818" y="24258"/>
                    <a:pt x="12825" y="24264"/>
                    <a:pt x="12833" y="24271"/>
                  </a:cubicBezTo>
                  <a:lnTo>
                    <a:pt x="10744" y="24271"/>
                  </a:lnTo>
                  <a:cubicBezTo>
                    <a:pt x="10696" y="24271"/>
                    <a:pt x="10651" y="24242"/>
                    <a:pt x="10632" y="24198"/>
                  </a:cubicBezTo>
                  <a:close/>
                  <a:moveTo>
                    <a:pt x="8303" y="24200"/>
                  </a:moveTo>
                  <a:cubicBezTo>
                    <a:pt x="8283" y="24243"/>
                    <a:pt x="8240" y="24272"/>
                    <a:pt x="8190" y="24272"/>
                  </a:cubicBezTo>
                  <a:lnTo>
                    <a:pt x="5582" y="24272"/>
                  </a:lnTo>
                  <a:cubicBezTo>
                    <a:pt x="5533" y="24272"/>
                    <a:pt x="5488" y="24243"/>
                    <a:pt x="5470" y="24200"/>
                  </a:cubicBezTo>
                  <a:close/>
                  <a:moveTo>
                    <a:pt x="12885" y="23966"/>
                  </a:moveTo>
                  <a:cubicBezTo>
                    <a:pt x="12891" y="23966"/>
                    <a:pt x="12896" y="23968"/>
                    <a:pt x="12901" y="23969"/>
                  </a:cubicBezTo>
                  <a:cubicBezTo>
                    <a:pt x="12904" y="23984"/>
                    <a:pt x="12906" y="24000"/>
                    <a:pt x="12911" y="24015"/>
                  </a:cubicBezTo>
                  <a:cubicBezTo>
                    <a:pt x="12903" y="24013"/>
                    <a:pt x="12894" y="24012"/>
                    <a:pt x="12886" y="24012"/>
                  </a:cubicBezTo>
                  <a:cubicBezTo>
                    <a:pt x="12878" y="24012"/>
                    <a:pt x="12870" y="24013"/>
                    <a:pt x="12862" y="24016"/>
                  </a:cubicBezTo>
                  <a:cubicBezTo>
                    <a:pt x="12840" y="24024"/>
                    <a:pt x="12823" y="24040"/>
                    <a:pt x="12816" y="24061"/>
                  </a:cubicBezTo>
                  <a:cubicBezTo>
                    <a:pt x="12806" y="24084"/>
                    <a:pt x="12806" y="24110"/>
                    <a:pt x="12816" y="24132"/>
                  </a:cubicBezTo>
                  <a:cubicBezTo>
                    <a:pt x="12830" y="24166"/>
                    <a:pt x="12862" y="24187"/>
                    <a:pt x="12896" y="24187"/>
                  </a:cubicBezTo>
                  <a:cubicBezTo>
                    <a:pt x="12907" y="24187"/>
                    <a:pt x="12919" y="24184"/>
                    <a:pt x="12932" y="24178"/>
                  </a:cubicBezTo>
                  <a:cubicBezTo>
                    <a:pt x="12942" y="24173"/>
                    <a:pt x="12950" y="24167"/>
                    <a:pt x="12957" y="24158"/>
                  </a:cubicBezTo>
                  <a:cubicBezTo>
                    <a:pt x="12969" y="24192"/>
                    <a:pt x="12981" y="24224"/>
                    <a:pt x="12997" y="24255"/>
                  </a:cubicBezTo>
                  <a:lnTo>
                    <a:pt x="12919" y="24299"/>
                  </a:lnTo>
                  <a:cubicBezTo>
                    <a:pt x="12897" y="24269"/>
                    <a:pt x="12866" y="24242"/>
                    <a:pt x="12840" y="24219"/>
                  </a:cubicBezTo>
                  <a:cubicBezTo>
                    <a:pt x="12812" y="24193"/>
                    <a:pt x="12783" y="24167"/>
                    <a:pt x="12775" y="24148"/>
                  </a:cubicBezTo>
                  <a:cubicBezTo>
                    <a:pt x="12758" y="24110"/>
                    <a:pt x="12759" y="24068"/>
                    <a:pt x="12775" y="24032"/>
                  </a:cubicBezTo>
                  <a:cubicBezTo>
                    <a:pt x="12789" y="24002"/>
                    <a:pt x="12814" y="23979"/>
                    <a:pt x="12844" y="23972"/>
                  </a:cubicBezTo>
                  <a:cubicBezTo>
                    <a:pt x="12858" y="23968"/>
                    <a:pt x="12870" y="23966"/>
                    <a:pt x="12885" y="23966"/>
                  </a:cubicBezTo>
                  <a:close/>
                  <a:moveTo>
                    <a:pt x="15208" y="24293"/>
                  </a:moveTo>
                  <a:cubicBezTo>
                    <a:pt x="15216" y="24297"/>
                    <a:pt x="15224" y="24301"/>
                    <a:pt x="15232" y="24304"/>
                  </a:cubicBezTo>
                  <a:cubicBezTo>
                    <a:pt x="15247" y="24309"/>
                    <a:pt x="15264" y="24311"/>
                    <a:pt x="15280" y="24311"/>
                  </a:cubicBezTo>
                  <a:cubicBezTo>
                    <a:pt x="15283" y="24311"/>
                    <a:pt x="15285" y="24311"/>
                    <a:pt x="15289" y="24310"/>
                  </a:cubicBezTo>
                  <a:lnTo>
                    <a:pt x="15289" y="24310"/>
                  </a:lnTo>
                  <a:cubicBezTo>
                    <a:pt x="15285" y="24319"/>
                    <a:pt x="15282" y="24326"/>
                    <a:pt x="15279" y="24335"/>
                  </a:cubicBezTo>
                  <a:cubicBezTo>
                    <a:pt x="15276" y="24342"/>
                    <a:pt x="15275" y="24350"/>
                    <a:pt x="15273" y="24358"/>
                  </a:cubicBezTo>
                  <a:cubicBezTo>
                    <a:pt x="15258" y="24345"/>
                    <a:pt x="15241" y="24336"/>
                    <a:pt x="15223" y="24329"/>
                  </a:cubicBezTo>
                  <a:cubicBezTo>
                    <a:pt x="15213" y="24325"/>
                    <a:pt x="15204" y="24324"/>
                    <a:pt x="15194" y="24321"/>
                  </a:cubicBezTo>
                  <a:cubicBezTo>
                    <a:pt x="15199" y="24311"/>
                    <a:pt x="15204" y="24303"/>
                    <a:pt x="15208" y="24293"/>
                  </a:cubicBezTo>
                  <a:close/>
                  <a:moveTo>
                    <a:pt x="13102" y="24443"/>
                  </a:moveTo>
                  <a:cubicBezTo>
                    <a:pt x="13106" y="24443"/>
                    <a:pt x="13107" y="24446"/>
                    <a:pt x="13110" y="24446"/>
                  </a:cubicBezTo>
                  <a:cubicBezTo>
                    <a:pt x="13111" y="24448"/>
                    <a:pt x="13112" y="24449"/>
                    <a:pt x="13113" y="24453"/>
                  </a:cubicBezTo>
                  <a:cubicBezTo>
                    <a:pt x="13116" y="24456"/>
                    <a:pt x="13117" y="24458"/>
                    <a:pt x="13120" y="24461"/>
                  </a:cubicBezTo>
                  <a:cubicBezTo>
                    <a:pt x="13121" y="24464"/>
                    <a:pt x="13120" y="24470"/>
                    <a:pt x="13116" y="24474"/>
                  </a:cubicBezTo>
                  <a:cubicBezTo>
                    <a:pt x="13114" y="24476"/>
                    <a:pt x="13110" y="24477"/>
                    <a:pt x="13107" y="24477"/>
                  </a:cubicBezTo>
                  <a:cubicBezTo>
                    <a:pt x="13102" y="24477"/>
                    <a:pt x="13096" y="24475"/>
                    <a:pt x="13092" y="24470"/>
                  </a:cubicBezTo>
                  <a:cubicBezTo>
                    <a:pt x="13090" y="24466"/>
                    <a:pt x="13087" y="24461"/>
                    <a:pt x="13089" y="24456"/>
                  </a:cubicBezTo>
                  <a:cubicBezTo>
                    <a:pt x="13089" y="24453"/>
                    <a:pt x="13090" y="24448"/>
                    <a:pt x="13094" y="24446"/>
                  </a:cubicBezTo>
                  <a:cubicBezTo>
                    <a:pt x="13097" y="24443"/>
                    <a:pt x="13100" y="24443"/>
                    <a:pt x="13102" y="24443"/>
                  </a:cubicBezTo>
                  <a:close/>
                  <a:moveTo>
                    <a:pt x="15154" y="24478"/>
                  </a:moveTo>
                  <a:cubicBezTo>
                    <a:pt x="15157" y="24478"/>
                    <a:pt x="15159" y="24478"/>
                    <a:pt x="15161" y="24479"/>
                  </a:cubicBezTo>
                  <a:cubicBezTo>
                    <a:pt x="15164" y="24480"/>
                    <a:pt x="15167" y="24484"/>
                    <a:pt x="15168" y="24489"/>
                  </a:cubicBezTo>
                  <a:cubicBezTo>
                    <a:pt x="15169" y="24493"/>
                    <a:pt x="15169" y="24498"/>
                    <a:pt x="15167" y="24503"/>
                  </a:cubicBezTo>
                  <a:cubicBezTo>
                    <a:pt x="15164" y="24509"/>
                    <a:pt x="15156" y="24513"/>
                    <a:pt x="15150" y="24513"/>
                  </a:cubicBezTo>
                  <a:cubicBezTo>
                    <a:pt x="15148" y="24513"/>
                    <a:pt x="15147" y="24512"/>
                    <a:pt x="15145" y="24512"/>
                  </a:cubicBezTo>
                  <a:cubicBezTo>
                    <a:pt x="15137" y="24506"/>
                    <a:pt x="15134" y="24496"/>
                    <a:pt x="15138" y="24487"/>
                  </a:cubicBezTo>
                  <a:cubicBezTo>
                    <a:pt x="15141" y="24482"/>
                    <a:pt x="15147" y="24478"/>
                    <a:pt x="15154" y="24478"/>
                  </a:cubicBezTo>
                  <a:close/>
                  <a:moveTo>
                    <a:pt x="13017" y="24294"/>
                  </a:moveTo>
                  <a:cubicBezTo>
                    <a:pt x="13033" y="24325"/>
                    <a:pt x="13050" y="24354"/>
                    <a:pt x="13068" y="24383"/>
                  </a:cubicBezTo>
                  <a:cubicBezTo>
                    <a:pt x="13062" y="24385"/>
                    <a:pt x="13057" y="24385"/>
                    <a:pt x="13053" y="24389"/>
                  </a:cubicBezTo>
                  <a:cubicBezTo>
                    <a:pt x="13034" y="24403"/>
                    <a:pt x="13022" y="24422"/>
                    <a:pt x="13018" y="24445"/>
                  </a:cubicBezTo>
                  <a:cubicBezTo>
                    <a:pt x="13015" y="24468"/>
                    <a:pt x="13021" y="24494"/>
                    <a:pt x="13037" y="24514"/>
                  </a:cubicBezTo>
                  <a:cubicBezTo>
                    <a:pt x="13054" y="24536"/>
                    <a:pt x="13080" y="24549"/>
                    <a:pt x="13107" y="24549"/>
                  </a:cubicBezTo>
                  <a:cubicBezTo>
                    <a:pt x="13127" y="24549"/>
                    <a:pt x="13145" y="24542"/>
                    <a:pt x="13159" y="24530"/>
                  </a:cubicBezTo>
                  <a:cubicBezTo>
                    <a:pt x="13164" y="24526"/>
                    <a:pt x="13165" y="24522"/>
                    <a:pt x="13167" y="24519"/>
                  </a:cubicBezTo>
                  <a:cubicBezTo>
                    <a:pt x="13177" y="24531"/>
                    <a:pt x="13187" y="24543"/>
                    <a:pt x="13197" y="24554"/>
                  </a:cubicBezTo>
                  <a:cubicBezTo>
                    <a:pt x="13195" y="24557"/>
                    <a:pt x="13193" y="24561"/>
                    <a:pt x="13191" y="24563"/>
                  </a:cubicBezTo>
                  <a:cubicBezTo>
                    <a:pt x="13170" y="24584"/>
                    <a:pt x="13143" y="24596"/>
                    <a:pt x="13111" y="24596"/>
                  </a:cubicBezTo>
                  <a:cubicBezTo>
                    <a:pt x="13069" y="24596"/>
                    <a:pt x="13029" y="24575"/>
                    <a:pt x="13000" y="24540"/>
                  </a:cubicBezTo>
                  <a:cubicBezTo>
                    <a:pt x="12986" y="24524"/>
                    <a:pt x="12977" y="24484"/>
                    <a:pt x="12970" y="24446"/>
                  </a:cubicBezTo>
                  <a:cubicBezTo>
                    <a:pt x="12961" y="24409"/>
                    <a:pt x="12954" y="24371"/>
                    <a:pt x="12939" y="24340"/>
                  </a:cubicBezTo>
                  <a:lnTo>
                    <a:pt x="13017" y="24294"/>
                  </a:lnTo>
                  <a:close/>
                  <a:moveTo>
                    <a:pt x="13232" y="24589"/>
                  </a:moveTo>
                  <a:cubicBezTo>
                    <a:pt x="13239" y="24595"/>
                    <a:pt x="13245" y="24601"/>
                    <a:pt x="13253" y="24609"/>
                  </a:cubicBezTo>
                  <a:cubicBezTo>
                    <a:pt x="13250" y="24611"/>
                    <a:pt x="13248" y="24612"/>
                    <a:pt x="13245" y="24615"/>
                  </a:cubicBezTo>
                  <a:cubicBezTo>
                    <a:pt x="13231" y="24628"/>
                    <a:pt x="13221" y="24646"/>
                    <a:pt x="13212" y="24663"/>
                  </a:cubicBezTo>
                  <a:cubicBezTo>
                    <a:pt x="13207" y="24656"/>
                    <a:pt x="13202" y="24649"/>
                    <a:pt x="13196" y="24644"/>
                  </a:cubicBezTo>
                  <a:cubicBezTo>
                    <a:pt x="13191" y="24638"/>
                    <a:pt x="13183" y="24633"/>
                    <a:pt x="13178" y="24628"/>
                  </a:cubicBezTo>
                  <a:cubicBezTo>
                    <a:pt x="13195" y="24620"/>
                    <a:pt x="13212" y="24610"/>
                    <a:pt x="13226" y="24596"/>
                  </a:cubicBezTo>
                  <a:cubicBezTo>
                    <a:pt x="13228" y="24594"/>
                    <a:pt x="13229" y="24591"/>
                    <a:pt x="13232" y="24589"/>
                  </a:cubicBezTo>
                  <a:close/>
                  <a:moveTo>
                    <a:pt x="15168" y="24367"/>
                  </a:moveTo>
                  <a:cubicBezTo>
                    <a:pt x="15182" y="24367"/>
                    <a:pt x="15195" y="24368"/>
                    <a:pt x="15208" y="24374"/>
                  </a:cubicBezTo>
                  <a:cubicBezTo>
                    <a:pt x="15238" y="24384"/>
                    <a:pt x="15262" y="24408"/>
                    <a:pt x="15275" y="24438"/>
                  </a:cubicBezTo>
                  <a:cubicBezTo>
                    <a:pt x="15290" y="24474"/>
                    <a:pt x="15288" y="24516"/>
                    <a:pt x="15268" y="24554"/>
                  </a:cubicBezTo>
                  <a:cubicBezTo>
                    <a:pt x="15257" y="24574"/>
                    <a:pt x="15222" y="24600"/>
                    <a:pt x="15188" y="24627"/>
                  </a:cubicBezTo>
                  <a:cubicBezTo>
                    <a:pt x="15159" y="24649"/>
                    <a:pt x="15129" y="24672"/>
                    <a:pt x="15105" y="24695"/>
                  </a:cubicBezTo>
                  <a:lnTo>
                    <a:pt x="15001" y="24612"/>
                  </a:lnTo>
                  <a:cubicBezTo>
                    <a:pt x="15009" y="24596"/>
                    <a:pt x="15014" y="24579"/>
                    <a:pt x="15020" y="24562"/>
                  </a:cubicBezTo>
                  <a:cubicBezTo>
                    <a:pt x="15037" y="24543"/>
                    <a:pt x="15052" y="24524"/>
                    <a:pt x="15069" y="24504"/>
                  </a:cubicBezTo>
                  <a:cubicBezTo>
                    <a:pt x="15072" y="24531"/>
                    <a:pt x="15085" y="24557"/>
                    <a:pt x="15110" y="24572"/>
                  </a:cubicBezTo>
                  <a:cubicBezTo>
                    <a:pt x="15122" y="24579"/>
                    <a:pt x="15137" y="24583"/>
                    <a:pt x="15152" y="24583"/>
                  </a:cubicBezTo>
                  <a:cubicBezTo>
                    <a:pt x="15184" y="24583"/>
                    <a:pt x="15215" y="24564"/>
                    <a:pt x="15231" y="24535"/>
                  </a:cubicBezTo>
                  <a:cubicBezTo>
                    <a:pt x="15242" y="24512"/>
                    <a:pt x="15243" y="24485"/>
                    <a:pt x="15236" y="24463"/>
                  </a:cubicBezTo>
                  <a:cubicBezTo>
                    <a:pt x="15227" y="24441"/>
                    <a:pt x="15212" y="24424"/>
                    <a:pt x="15191" y="24416"/>
                  </a:cubicBezTo>
                  <a:cubicBezTo>
                    <a:pt x="15180" y="24411"/>
                    <a:pt x="15170" y="24410"/>
                    <a:pt x="15159" y="24410"/>
                  </a:cubicBezTo>
                  <a:cubicBezTo>
                    <a:pt x="15152" y="24410"/>
                    <a:pt x="15145" y="24410"/>
                    <a:pt x="15138" y="24412"/>
                  </a:cubicBezTo>
                  <a:cubicBezTo>
                    <a:pt x="15148" y="24398"/>
                    <a:pt x="15159" y="24382"/>
                    <a:pt x="15168" y="24367"/>
                  </a:cubicBezTo>
                  <a:close/>
                  <a:moveTo>
                    <a:pt x="8668" y="22121"/>
                  </a:moveTo>
                  <a:lnTo>
                    <a:pt x="8668" y="22122"/>
                  </a:lnTo>
                  <a:lnTo>
                    <a:pt x="8688" y="22134"/>
                  </a:lnTo>
                  <a:cubicBezTo>
                    <a:pt x="8711" y="22147"/>
                    <a:pt x="8736" y="22161"/>
                    <a:pt x="8759" y="22175"/>
                  </a:cubicBezTo>
                  <a:lnTo>
                    <a:pt x="8779" y="22185"/>
                  </a:lnTo>
                  <a:lnTo>
                    <a:pt x="8779" y="22184"/>
                  </a:lnTo>
                  <a:cubicBezTo>
                    <a:pt x="8959" y="22284"/>
                    <a:pt x="9153" y="22364"/>
                    <a:pt x="9355" y="22423"/>
                  </a:cubicBezTo>
                  <a:lnTo>
                    <a:pt x="9391" y="22433"/>
                  </a:lnTo>
                  <a:cubicBezTo>
                    <a:pt x="9401" y="22435"/>
                    <a:pt x="9410" y="22438"/>
                    <a:pt x="9418" y="22441"/>
                  </a:cubicBezTo>
                  <a:cubicBezTo>
                    <a:pt x="9428" y="22444"/>
                    <a:pt x="9438" y="22446"/>
                    <a:pt x="9448" y="22449"/>
                  </a:cubicBezTo>
                  <a:cubicBezTo>
                    <a:pt x="9452" y="22449"/>
                    <a:pt x="9453" y="22450"/>
                    <a:pt x="9455" y="22450"/>
                  </a:cubicBezTo>
                  <a:lnTo>
                    <a:pt x="9478" y="22455"/>
                  </a:lnTo>
                  <a:cubicBezTo>
                    <a:pt x="9676" y="22504"/>
                    <a:pt x="9884" y="22532"/>
                    <a:pt x="10096" y="22535"/>
                  </a:cubicBezTo>
                  <a:lnTo>
                    <a:pt x="10135" y="22538"/>
                  </a:lnTo>
                  <a:lnTo>
                    <a:pt x="10182" y="22538"/>
                  </a:lnTo>
                  <a:lnTo>
                    <a:pt x="10222" y="22535"/>
                  </a:lnTo>
                  <a:cubicBezTo>
                    <a:pt x="10434" y="22530"/>
                    <a:pt x="10641" y="22504"/>
                    <a:pt x="10840" y="22455"/>
                  </a:cubicBezTo>
                  <a:lnTo>
                    <a:pt x="10840" y="22456"/>
                  </a:lnTo>
                  <a:lnTo>
                    <a:pt x="10863" y="22451"/>
                  </a:lnTo>
                  <a:cubicBezTo>
                    <a:pt x="10865" y="22451"/>
                    <a:pt x="10866" y="22450"/>
                    <a:pt x="10868" y="22450"/>
                  </a:cubicBezTo>
                  <a:lnTo>
                    <a:pt x="10868" y="23534"/>
                  </a:lnTo>
                  <a:lnTo>
                    <a:pt x="10743" y="23534"/>
                  </a:lnTo>
                  <a:cubicBezTo>
                    <a:pt x="10733" y="23534"/>
                    <a:pt x="10722" y="23535"/>
                    <a:pt x="10712" y="23536"/>
                  </a:cubicBezTo>
                  <a:cubicBezTo>
                    <a:pt x="10708" y="23537"/>
                    <a:pt x="10703" y="23539"/>
                    <a:pt x="10699" y="23539"/>
                  </a:cubicBezTo>
                  <a:cubicBezTo>
                    <a:pt x="10693" y="23540"/>
                    <a:pt x="10688" y="23541"/>
                    <a:pt x="10682" y="23545"/>
                  </a:cubicBezTo>
                  <a:cubicBezTo>
                    <a:pt x="10677" y="23546"/>
                    <a:pt x="10673" y="23548"/>
                    <a:pt x="10670" y="23551"/>
                  </a:cubicBezTo>
                  <a:cubicBezTo>
                    <a:pt x="10665" y="23553"/>
                    <a:pt x="10660" y="23556"/>
                    <a:pt x="10656" y="23558"/>
                  </a:cubicBezTo>
                  <a:cubicBezTo>
                    <a:pt x="10652" y="23562"/>
                    <a:pt x="10646" y="23564"/>
                    <a:pt x="10643" y="23568"/>
                  </a:cubicBezTo>
                  <a:cubicBezTo>
                    <a:pt x="10639" y="23571"/>
                    <a:pt x="10635" y="23574"/>
                    <a:pt x="10631" y="23577"/>
                  </a:cubicBezTo>
                  <a:cubicBezTo>
                    <a:pt x="10627" y="23582"/>
                    <a:pt x="10623" y="23584"/>
                    <a:pt x="10619" y="23588"/>
                  </a:cubicBezTo>
                  <a:cubicBezTo>
                    <a:pt x="10615" y="23592"/>
                    <a:pt x="10613" y="23595"/>
                    <a:pt x="10609" y="23600"/>
                  </a:cubicBezTo>
                  <a:cubicBezTo>
                    <a:pt x="10607" y="23604"/>
                    <a:pt x="10603" y="23608"/>
                    <a:pt x="10601" y="23613"/>
                  </a:cubicBezTo>
                  <a:cubicBezTo>
                    <a:pt x="10598" y="23618"/>
                    <a:pt x="10596" y="23622"/>
                    <a:pt x="10593" y="23627"/>
                  </a:cubicBezTo>
                  <a:cubicBezTo>
                    <a:pt x="10590" y="23631"/>
                    <a:pt x="10588" y="23635"/>
                    <a:pt x="10586" y="23641"/>
                  </a:cubicBezTo>
                  <a:lnTo>
                    <a:pt x="10578" y="23664"/>
                  </a:lnTo>
                  <a:cubicBezTo>
                    <a:pt x="10578" y="23667"/>
                    <a:pt x="10577" y="23668"/>
                    <a:pt x="10577" y="23671"/>
                  </a:cubicBezTo>
                  <a:lnTo>
                    <a:pt x="10572" y="23699"/>
                  </a:lnTo>
                  <a:lnTo>
                    <a:pt x="10575" y="23699"/>
                  </a:lnTo>
                  <a:lnTo>
                    <a:pt x="10575" y="23705"/>
                  </a:lnTo>
                  <a:lnTo>
                    <a:pt x="10575" y="23884"/>
                  </a:lnTo>
                  <a:lnTo>
                    <a:pt x="10747" y="23884"/>
                  </a:lnTo>
                  <a:lnTo>
                    <a:pt x="10747" y="23972"/>
                  </a:lnTo>
                  <a:lnTo>
                    <a:pt x="10575" y="23972"/>
                  </a:lnTo>
                  <a:lnTo>
                    <a:pt x="10575" y="24069"/>
                  </a:lnTo>
                  <a:lnTo>
                    <a:pt x="10575" y="24151"/>
                  </a:lnTo>
                  <a:lnTo>
                    <a:pt x="10575" y="24157"/>
                  </a:lnTo>
                  <a:lnTo>
                    <a:pt x="10572" y="24157"/>
                  </a:lnTo>
                  <a:lnTo>
                    <a:pt x="10577" y="24185"/>
                  </a:lnTo>
                  <a:cubicBezTo>
                    <a:pt x="10577" y="24186"/>
                    <a:pt x="10578" y="24189"/>
                    <a:pt x="10578" y="24190"/>
                  </a:cubicBezTo>
                  <a:cubicBezTo>
                    <a:pt x="10581" y="24198"/>
                    <a:pt x="10582" y="24207"/>
                    <a:pt x="10586" y="24214"/>
                  </a:cubicBezTo>
                  <a:cubicBezTo>
                    <a:pt x="10587" y="24217"/>
                    <a:pt x="10590" y="24222"/>
                    <a:pt x="10593" y="24227"/>
                  </a:cubicBezTo>
                  <a:cubicBezTo>
                    <a:pt x="10596" y="24232"/>
                    <a:pt x="10598" y="24238"/>
                    <a:pt x="10601" y="24242"/>
                  </a:cubicBezTo>
                  <a:cubicBezTo>
                    <a:pt x="10603" y="24246"/>
                    <a:pt x="10607" y="24249"/>
                    <a:pt x="10609" y="24254"/>
                  </a:cubicBezTo>
                  <a:cubicBezTo>
                    <a:pt x="10613" y="24259"/>
                    <a:pt x="10617" y="24263"/>
                    <a:pt x="10619" y="24267"/>
                  </a:cubicBezTo>
                  <a:lnTo>
                    <a:pt x="10631" y="24279"/>
                  </a:lnTo>
                  <a:cubicBezTo>
                    <a:pt x="10635" y="24281"/>
                    <a:pt x="10638" y="24285"/>
                    <a:pt x="10641" y="24288"/>
                  </a:cubicBezTo>
                  <a:cubicBezTo>
                    <a:pt x="10645" y="24290"/>
                    <a:pt x="10651" y="24294"/>
                    <a:pt x="10655" y="24297"/>
                  </a:cubicBezTo>
                  <a:cubicBezTo>
                    <a:pt x="10659" y="24300"/>
                    <a:pt x="10664" y="24302"/>
                    <a:pt x="10667" y="24304"/>
                  </a:cubicBezTo>
                  <a:cubicBezTo>
                    <a:pt x="10672" y="24306"/>
                    <a:pt x="10677" y="24307"/>
                    <a:pt x="10682" y="24310"/>
                  </a:cubicBezTo>
                  <a:cubicBezTo>
                    <a:pt x="10688" y="24312"/>
                    <a:pt x="10694" y="24315"/>
                    <a:pt x="10699" y="24316"/>
                  </a:cubicBezTo>
                  <a:lnTo>
                    <a:pt x="10712" y="24320"/>
                  </a:lnTo>
                  <a:cubicBezTo>
                    <a:pt x="10722" y="24322"/>
                    <a:pt x="10733" y="24322"/>
                    <a:pt x="10743" y="24322"/>
                  </a:cubicBezTo>
                  <a:lnTo>
                    <a:pt x="10868" y="24322"/>
                  </a:lnTo>
                  <a:lnTo>
                    <a:pt x="10868" y="24330"/>
                  </a:lnTo>
                  <a:cubicBezTo>
                    <a:pt x="10868" y="24512"/>
                    <a:pt x="10749" y="24666"/>
                    <a:pt x="10583" y="24718"/>
                  </a:cubicBezTo>
                  <a:lnTo>
                    <a:pt x="10584" y="24620"/>
                  </a:lnTo>
                  <a:cubicBezTo>
                    <a:pt x="10584" y="24610"/>
                    <a:pt x="10582" y="24599"/>
                    <a:pt x="10581" y="24589"/>
                  </a:cubicBezTo>
                  <a:cubicBezTo>
                    <a:pt x="10580" y="24584"/>
                    <a:pt x="10578" y="24580"/>
                    <a:pt x="10577" y="24575"/>
                  </a:cubicBezTo>
                  <a:cubicBezTo>
                    <a:pt x="10576" y="24570"/>
                    <a:pt x="10575" y="24563"/>
                    <a:pt x="10572" y="24558"/>
                  </a:cubicBezTo>
                  <a:cubicBezTo>
                    <a:pt x="10570" y="24553"/>
                    <a:pt x="10568" y="24549"/>
                    <a:pt x="10565" y="24543"/>
                  </a:cubicBezTo>
                  <a:cubicBezTo>
                    <a:pt x="10563" y="24540"/>
                    <a:pt x="10561" y="24536"/>
                    <a:pt x="10559" y="24532"/>
                  </a:cubicBezTo>
                  <a:cubicBezTo>
                    <a:pt x="10556" y="24526"/>
                    <a:pt x="10553" y="24522"/>
                    <a:pt x="10549" y="24517"/>
                  </a:cubicBezTo>
                  <a:cubicBezTo>
                    <a:pt x="10546" y="24514"/>
                    <a:pt x="10544" y="24511"/>
                    <a:pt x="10542" y="24506"/>
                  </a:cubicBezTo>
                  <a:cubicBezTo>
                    <a:pt x="10538" y="24503"/>
                    <a:pt x="10534" y="24498"/>
                    <a:pt x="10529" y="24494"/>
                  </a:cubicBezTo>
                  <a:cubicBezTo>
                    <a:pt x="10527" y="24491"/>
                    <a:pt x="10523" y="24489"/>
                    <a:pt x="10519" y="24485"/>
                  </a:cubicBezTo>
                  <a:cubicBezTo>
                    <a:pt x="10516" y="24482"/>
                    <a:pt x="10510" y="24479"/>
                    <a:pt x="10506" y="24475"/>
                  </a:cubicBezTo>
                  <a:cubicBezTo>
                    <a:pt x="10502" y="24473"/>
                    <a:pt x="10497" y="24470"/>
                    <a:pt x="10492" y="24467"/>
                  </a:cubicBezTo>
                  <a:cubicBezTo>
                    <a:pt x="10489" y="24464"/>
                    <a:pt x="10484" y="24462"/>
                    <a:pt x="10480" y="24461"/>
                  </a:cubicBezTo>
                  <a:cubicBezTo>
                    <a:pt x="10470" y="24457"/>
                    <a:pt x="10461" y="24454"/>
                    <a:pt x="10450" y="24452"/>
                  </a:cubicBezTo>
                  <a:lnTo>
                    <a:pt x="10423" y="24446"/>
                  </a:lnTo>
                  <a:lnTo>
                    <a:pt x="10423" y="24448"/>
                  </a:lnTo>
                  <a:lnTo>
                    <a:pt x="10233" y="24448"/>
                  </a:lnTo>
                  <a:lnTo>
                    <a:pt x="10233" y="24621"/>
                  </a:lnTo>
                  <a:lnTo>
                    <a:pt x="10147" y="24621"/>
                  </a:lnTo>
                  <a:lnTo>
                    <a:pt x="10147" y="24448"/>
                  </a:lnTo>
                  <a:lnTo>
                    <a:pt x="9960" y="24448"/>
                  </a:lnTo>
                  <a:lnTo>
                    <a:pt x="9960" y="24446"/>
                  </a:lnTo>
                  <a:lnTo>
                    <a:pt x="9932" y="24452"/>
                  </a:lnTo>
                  <a:lnTo>
                    <a:pt x="9931" y="24452"/>
                  </a:lnTo>
                  <a:cubicBezTo>
                    <a:pt x="9922" y="24454"/>
                    <a:pt x="9911" y="24457"/>
                    <a:pt x="9903" y="24461"/>
                  </a:cubicBezTo>
                  <a:cubicBezTo>
                    <a:pt x="9898" y="24462"/>
                    <a:pt x="9894" y="24464"/>
                    <a:pt x="9890" y="24467"/>
                  </a:cubicBezTo>
                  <a:cubicBezTo>
                    <a:pt x="9886" y="24470"/>
                    <a:pt x="9881" y="24472"/>
                    <a:pt x="9877" y="24475"/>
                  </a:cubicBezTo>
                  <a:cubicBezTo>
                    <a:pt x="9871" y="24478"/>
                    <a:pt x="9868" y="24482"/>
                    <a:pt x="9864" y="24485"/>
                  </a:cubicBezTo>
                  <a:cubicBezTo>
                    <a:pt x="9860" y="24489"/>
                    <a:pt x="9858" y="24491"/>
                    <a:pt x="9853" y="24494"/>
                  </a:cubicBezTo>
                  <a:cubicBezTo>
                    <a:pt x="9849" y="24498"/>
                    <a:pt x="9845" y="24501"/>
                    <a:pt x="9842" y="24506"/>
                  </a:cubicBezTo>
                  <a:cubicBezTo>
                    <a:pt x="9839" y="24510"/>
                    <a:pt x="9836" y="24514"/>
                    <a:pt x="9833" y="24517"/>
                  </a:cubicBezTo>
                  <a:cubicBezTo>
                    <a:pt x="9830" y="24521"/>
                    <a:pt x="9827" y="24526"/>
                    <a:pt x="9824" y="24532"/>
                  </a:cubicBezTo>
                  <a:cubicBezTo>
                    <a:pt x="9822" y="24536"/>
                    <a:pt x="9821" y="24540"/>
                    <a:pt x="9817" y="24543"/>
                  </a:cubicBezTo>
                  <a:cubicBezTo>
                    <a:pt x="9815" y="24549"/>
                    <a:pt x="9812" y="24553"/>
                    <a:pt x="9811" y="24558"/>
                  </a:cubicBezTo>
                  <a:cubicBezTo>
                    <a:pt x="9808" y="24563"/>
                    <a:pt x="9807" y="24569"/>
                    <a:pt x="9806" y="24575"/>
                  </a:cubicBezTo>
                  <a:cubicBezTo>
                    <a:pt x="9805" y="24579"/>
                    <a:pt x="9803" y="24583"/>
                    <a:pt x="9802" y="24589"/>
                  </a:cubicBezTo>
                  <a:cubicBezTo>
                    <a:pt x="9800" y="24599"/>
                    <a:pt x="9800" y="24610"/>
                    <a:pt x="9800" y="24620"/>
                  </a:cubicBezTo>
                  <a:lnTo>
                    <a:pt x="9800" y="24736"/>
                  </a:lnTo>
                  <a:lnTo>
                    <a:pt x="9065" y="24736"/>
                  </a:lnTo>
                  <a:lnTo>
                    <a:pt x="9065" y="24620"/>
                  </a:lnTo>
                  <a:cubicBezTo>
                    <a:pt x="9065" y="24610"/>
                    <a:pt x="9063" y="24599"/>
                    <a:pt x="9062" y="24589"/>
                  </a:cubicBezTo>
                  <a:cubicBezTo>
                    <a:pt x="9061" y="24584"/>
                    <a:pt x="9059" y="24579"/>
                    <a:pt x="9058" y="24575"/>
                  </a:cubicBezTo>
                  <a:cubicBezTo>
                    <a:pt x="9057" y="24570"/>
                    <a:pt x="9056" y="24564"/>
                    <a:pt x="9053" y="24559"/>
                  </a:cubicBezTo>
                  <a:cubicBezTo>
                    <a:pt x="9051" y="24554"/>
                    <a:pt x="9049" y="24549"/>
                    <a:pt x="9047" y="24545"/>
                  </a:cubicBezTo>
                  <a:cubicBezTo>
                    <a:pt x="9043" y="24541"/>
                    <a:pt x="9042" y="24537"/>
                    <a:pt x="9040" y="24533"/>
                  </a:cubicBezTo>
                  <a:cubicBezTo>
                    <a:pt x="9037" y="24528"/>
                    <a:pt x="9033" y="24522"/>
                    <a:pt x="9030" y="24519"/>
                  </a:cubicBezTo>
                  <a:cubicBezTo>
                    <a:pt x="9027" y="24516"/>
                    <a:pt x="9024" y="24512"/>
                    <a:pt x="9021" y="24510"/>
                  </a:cubicBezTo>
                  <a:cubicBezTo>
                    <a:pt x="9017" y="24505"/>
                    <a:pt x="9014" y="24500"/>
                    <a:pt x="9009" y="24496"/>
                  </a:cubicBezTo>
                  <a:cubicBezTo>
                    <a:pt x="9005" y="24494"/>
                    <a:pt x="9001" y="24491"/>
                    <a:pt x="8999" y="24489"/>
                  </a:cubicBezTo>
                  <a:cubicBezTo>
                    <a:pt x="8994" y="24484"/>
                    <a:pt x="8990" y="24480"/>
                    <a:pt x="8984" y="24478"/>
                  </a:cubicBezTo>
                  <a:cubicBezTo>
                    <a:pt x="8980" y="24475"/>
                    <a:pt x="8977" y="24474"/>
                    <a:pt x="8973" y="24471"/>
                  </a:cubicBezTo>
                  <a:cubicBezTo>
                    <a:pt x="8968" y="24468"/>
                    <a:pt x="8963" y="24466"/>
                    <a:pt x="8958" y="24463"/>
                  </a:cubicBezTo>
                  <a:cubicBezTo>
                    <a:pt x="8951" y="24459"/>
                    <a:pt x="8941" y="24457"/>
                    <a:pt x="8932" y="24455"/>
                  </a:cubicBezTo>
                  <a:cubicBezTo>
                    <a:pt x="8931" y="24455"/>
                    <a:pt x="8930" y="24454"/>
                    <a:pt x="8930" y="24454"/>
                  </a:cubicBezTo>
                  <a:lnTo>
                    <a:pt x="8901" y="24448"/>
                  </a:lnTo>
                  <a:lnTo>
                    <a:pt x="8901" y="24452"/>
                  </a:lnTo>
                  <a:lnTo>
                    <a:pt x="8715" y="24452"/>
                  </a:lnTo>
                  <a:lnTo>
                    <a:pt x="8715" y="24625"/>
                  </a:lnTo>
                  <a:lnTo>
                    <a:pt x="8629" y="24625"/>
                  </a:lnTo>
                  <a:lnTo>
                    <a:pt x="8629" y="24452"/>
                  </a:lnTo>
                  <a:lnTo>
                    <a:pt x="8442" y="24452"/>
                  </a:lnTo>
                  <a:lnTo>
                    <a:pt x="8442" y="24448"/>
                  </a:lnTo>
                  <a:lnTo>
                    <a:pt x="8415" y="24454"/>
                  </a:lnTo>
                  <a:cubicBezTo>
                    <a:pt x="8414" y="24454"/>
                    <a:pt x="8411" y="24455"/>
                    <a:pt x="8410" y="24455"/>
                  </a:cubicBezTo>
                  <a:cubicBezTo>
                    <a:pt x="8402" y="24458"/>
                    <a:pt x="8394" y="24459"/>
                    <a:pt x="8386" y="24463"/>
                  </a:cubicBezTo>
                  <a:cubicBezTo>
                    <a:pt x="8381" y="24466"/>
                    <a:pt x="8376" y="24468"/>
                    <a:pt x="8372" y="24471"/>
                  </a:cubicBezTo>
                  <a:cubicBezTo>
                    <a:pt x="8367" y="24474"/>
                    <a:pt x="8363" y="24475"/>
                    <a:pt x="8360" y="24478"/>
                  </a:cubicBezTo>
                  <a:cubicBezTo>
                    <a:pt x="8355" y="24480"/>
                    <a:pt x="8350" y="24484"/>
                    <a:pt x="8345" y="24489"/>
                  </a:cubicBezTo>
                  <a:cubicBezTo>
                    <a:pt x="8342" y="24491"/>
                    <a:pt x="8339" y="24494"/>
                    <a:pt x="8336" y="24496"/>
                  </a:cubicBezTo>
                  <a:lnTo>
                    <a:pt x="8323" y="24510"/>
                  </a:lnTo>
                  <a:cubicBezTo>
                    <a:pt x="8320" y="24512"/>
                    <a:pt x="8318" y="24516"/>
                    <a:pt x="8315" y="24519"/>
                  </a:cubicBezTo>
                  <a:cubicBezTo>
                    <a:pt x="8311" y="24523"/>
                    <a:pt x="8308" y="24528"/>
                    <a:pt x="8304" y="24533"/>
                  </a:cubicBezTo>
                  <a:cubicBezTo>
                    <a:pt x="8302" y="24537"/>
                    <a:pt x="8300" y="24541"/>
                    <a:pt x="8298" y="24545"/>
                  </a:cubicBezTo>
                  <a:cubicBezTo>
                    <a:pt x="8295" y="24550"/>
                    <a:pt x="8293" y="24554"/>
                    <a:pt x="8292" y="24559"/>
                  </a:cubicBezTo>
                  <a:cubicBezTo>
                    <a:pt x="8288" y="24564"/>
                    <a:pt x="8287" y="24570"/>
                    <a:pt x="8286" y="24575"/>
                  </a:cubicBezTo>
                  <a:cubicBezTo>
                    <a:pt x="8284" y="24579"/>
                    <a:pt x="8283" y="24584"/>
                    <a:pt x="8282" y="24589"/>
                  </a:cubicBezTo>
                  <a:cubicBezTo>
                    <a:pt x="8279" y="24599"/>
                    <a:pt x="8279" y="24610"/>
                    <a:pt x="8279" y="24620"/>
                  </a:cubicBezTo>
                  <a:lnTo>
                    <a:pt x="8279" y="24680"/>
                  </a:lnTo>
                  <a:cubicBezTo>
                    <a:pt x="8155" y="24610"/>
                    <a:pt x="8070" y="24478"/>
                    <a:pt x="8070" y="24325"/>
                  </a:cubicBezTo>
                  <a:lnTo>
                    <a:pt x="8070" y="24317"/>
                  </a:lnTo>
                  <a:lnTo>
                    <a:pt x="8192" y="24317"/>
                  </a:lnTo>
                  <a:cubicBezTo>
                    <a:pt x="8203" y="24317"/>
                    <a:pt x="8213" y="24316"/>
                    <a:pt x="8224" y="24315"/>
                  </a:cubicBezTo>
                  <a:cubicBezTo>
                    <a:pt x="8228" y="24312"/>
                    <a:pt x="8230" y="24312"/>
                    <a:pt x="8235" y="24311"/>
                  </a:cubicBezTo>
                  <a:cubicBezTo>
                    <a:pt x="8241" y="24310"/>
                    <a:pt x="8247" y="24308"/>
                    <a:pt x="8255" y="24305"/>
                  </a:cubicBezTo>
                  <a:cubicBezTo>
                    <a:pt x="8258" y="24304"/>
                    <a:pt x="8262" y="24301"/>
                    <a:pt x="8266" y="24300"/>
                  </a:cubicBezTo>
                  <a:cubicBezTo>
                    <a:pt x="8271" y="24297"/>
                    <a:pt x="8277" y="24294"/>
                    <a:pt x="8281" y="24291"/>
                  </a:cubicBezTo>
                  <a:lnTo>
                    <a:pt x="8293" y="24284"/>
                  </a:lnTo>
                  <a:cubicBezTo>
                    <a:pt x="8297" y="24281"/>
                    <a:pt x="8300" y="24278"/>
                    <a:pt x="8304" y="24274"/>
                  </a:cubicBezTo>
                  <a:cubicBezTo>
                    <a:pt x="8308" y="24270"/>
                    <a:pt x="8313" y="24268"/>
                    <a:pt x="8316" y="24264"/>
                  </a:cubicBezTo>
                  <a:cubicBezTo>
                    <a:pt x="8319" y="24260"/>
                    <a:pt x="8323" y="24258"/>
                    <a:pt x="8325" y="24253"/>
                  </a:cubicBezTo>
                  <a:cubicBezTo>
                    <a:pt x="8329" y="24250"/>
                    <a:pt x="8332" y="24244"/>
                    <a:pt x="8336" y="24241"/>
                  </a:cubicBezTo>
                  <a:cubicBezTo>
                    <a:pt x="8339" y="24236"/>
                    <a:pt x="8340" y="24233"/>
                    <a:pt x="8341" y="24230"/>
                  </a:cubicBezTo>
                  <a:cubicBezTo>
                    <a:pt x="8344" y="24225"/>
                    <a:pt x="8347" y="24220"/>
                    <a:pt x="8350" y="24213"/>
                  </a:cubicBezTo>
                  <a:cubicBezTo>
                    <a:pt x="8351" y="24211"/>
                    <a:pt x="8351" y="24209"/>
                    <a:pt x="8351" y="24206"/>
                  </a:cubicBezTo>
                  <a:lnTo>
                    <a:pt x="8355" y="24194"/>
                  </a:lnTo>
                  <a:cubicBezTo>
                    <a:pt x="8355" y="24193"/>
                    <a:pt x="8355" y="24192"/>
                    <a:pt x="8356" y="24192"/>
                  </a:cubicBezTo>
                  <a:cubicBezTo>
                    <a:pt x="8357" y="24189"/>
                    <a:pt x="8357" y="24187"/>
                    <a:pt x="8358" y="24184"/>
                  </a:cubicBezTo>
                  <a:lnTo>
                    <a:pt x="8358" y="24181"/>
                  </a:lnTo>
                  <a:lnTo>
                    <a:pt x="8363" y="24156"/>
                  </a:lnTo>
                  <a:lnTo>
                    <a:pt x="8361" y="24156"/>
                  </a:lnTo>
                  <a:lnTo>
                    <a:pt x="8361" y="24150"/>
                  </a:lnTo>
                  <a:lnTo>
                    <a:pt x="8361" y="24068"/>
                  </a:lnTo>
                  <a:lnTo>
                    <a:pt x="8361" y="23970"/>
                  </a:lnTo>
                  <a:lnTo>
                    <a:pt x="8188" y="23970"/>
                  </a:lnTo>
                  <a:lnTo>
                    <a:pt x="8188" y="23883"/>
                  </a:lnTo>
                  <a:lnTo>
                    <a:pt x="8361" y="23883"/>
                  </a:lnTo>
                  <a:lnTo>
                    <a:pt x="8361" y="23704"/>
                  </a:lnTo>
                  <a:lnTo>
                    <a:pt x="8361" y="23698"/>
                  </a:lnTo>
                  <a:lnTo>
                    <a:pt x="8363" y="23698"/>
                  </a:lnTo>
                  <a:lnTo>
                    <a:pt x="8358" y="23672"/>
                  </a:lnTo>
                  <a:lnTo>
                    <a:pt x="8358" y="23671"/>
                  </a:lnTo>
                  <a:cubicBezTo>
                    <a:pt x="8358" y="23668"/>
                    <a:pt x="8357" y="23666"/>
                    <a:pt x="8356" y="23663"/>
                  </a:cubicBezTo>
                  <a:cubicBezTo>
                    <a:pt x="8356" y="23662"/>
                    <a:pt x="8356" y="23662"/>
                    <a:pt x="8355" y="23661"/>
                  </a:cubicBezTo>
                  <a:lnTo>
                    <a:pt x="8351" y="23648"/>
                  </a:lnTo>
                  <a:cubicBezTo>
                    <a:pt x="8350" y="23646"/>
                    <a:pt x="8350" y="23645"/>
                    <a:pt x="8347" y="23642"/>
                  </a:cubicBezTo>
                  <a:cubicBezTo>
                    <a:pt x="8345" y="23635"/>
                    <a:pt x="8342" y="23630"/>
                    <a:pt x="8339" y="23624"/>
                  </a:cubicBezTo>
                  <a:cubicBezTo>
                    <a:pt x="8337" y="23621"/>
                    <a:pt x="8336" y="23616"/>
                    <a:pt x="8334" y="23614"/>
                  </a:cubicBezTo>
                  <a:lnTo>
                    <a:pt x="8321" y="23598"/>
                  </a:lnTo>
                  <a:cubicBezTo>
                    <a:pt x="8319" y="23595"/>
                    <a:pt x="8316" y="23592"/>
                    <a:pt x="8314" y="23589"/>
                  </a:cubicBezTo>
                  <a:cubicBezTo>
                    <a:pt x="8309" y="23585"/>
                    <a:pt x="8305" y="23579"/>
                    <a:pt x="8300" y="23576"/>
                  </a:cubicBezTo>
                  <a:cubicBezTo>
                    <a:pt x="8298" y="23573"/>
                    <a:pt x="8294" y="23571"/>
                    <a:pt x="8292" y="23568"/>
                  </a:cubicBezTo>
                  <a:cubicBezTo>
                    <a:pt x="8286" y="23564"/>
                    <a:pt x="8282" y="23562"/>
                    <a:pt x="8277" y="23558"/>
                  </a:cubicBezTo>
                  <a:cubicBezTo>
                    <a:pt x="8273" y="23556"/>
                    <a:pt x="8268" y="23555"/>
                    <a:pt x="8265" y="23552"/>
                  </a:cubicBezTo>
                  <a:cubicBezTo>
                    <a:pt x="8260" y="23550"/>
                    <a:pt x="8256" y="23547"/>
                    <a:pt x="8250" y="23546"/>
                  </a:cubicBezTo>
                  <a:cubicBezTo>
                    <a:pt x="8245" y="23543"/>
                    <a:pt x="8239" y="23541"/>
                    <a:pt x="8234" y="23540"/>
                  </a:cubicBezTo>
                  <a:cubicBezTo>
                    <a:pt x="8229" y="23539"/>
                    <a:pt x="8225" y="23537"/>
                    <a:pt x="8220" y="23536"/>
                  </a:cubicBezTo>
                  <a:cubicBezTo>
                    <a:pt x="8209" y="23534"/>
                    <a:pt x="8199" y="23534"/>
                    <a:pt x="8188" y="23534"/>
                  </a:cubicBezTo>
                  <a:lnTo>
                    <a:pt x="8066" y="23534"/>
                  </a:lnTo>
                  <a:lnTo>
                    <a:pt x="8066" y="22867"/>
                  </a:lnTo>
                  <a:cubicBezTo>
                    <a:pt x="8323" y="22671"/>
                    <a:pt x="8531" y="22416"/>
                    <a:pt x="8668" y="22121"/>
                  </a:cubicBezTo>
                  <a:close/>
                  <a:moveTo>
                    <a:pt x="13381" y="24714"/>
                  </a:moveTo>
                  <a:cubicBezTo>
                    <a:pt x="13387" y="24717"/>
                    <a:pt x="13392" y="24723"/>
                    <a:pt x="13398" y="24727"/>
                  </a:cubicBezTo>
                  <a:cubicBezTo>
                    <a:pt x="13398" y="24733"/>
                    <a:pt x="13398" y="24737"/>
                    <a:pt x="13396" y="24742"/>
                  </a:cubicBezTo>
                  <a:cubicBezTo>
                    <a:pt x="13392" y="24746"/>
                    <a:pt x="13389" y="24748"/>
                    <a:pt x="13384" y="24748"/>
                  </a:cubicBezTo>
                  <a:cubicBezTo>
                    <a:pt x="13381" y="24748"/>
                    <a:pt x="13377" y="24748"/>
                    <a:pt x="13374" y="24744"/>
                  </a:cubicBezTo>
                  <a:cubicBezTo>
                    <a:pt x="13369" y="24741"/>
                    <a:pt x="13365" y="24736"/>
                    <a:pt x="13365" y="24731"/>
                  </a:cubicBezTo>
                  <a:cubicBezTo>
                    <a:pt x="13365" y="24728"/>
                    <a:pt x="13365" y="24725"/>
                    <a:pt x="13368" y="24721"/>
                  </a:cubicBezTo>
                  <a:cubicBezTo>
                    <a:pt x="13370" y="24716"/>
                    <a:pt x="13376" y="24715"/>
                    <a:pt x="13381" y="24714"/>
                  </a:cubicBezTo>
                  <a:close/>
                  <a:moveTo>
                    <a:pt x="14720" y="24799"/>
                  </a:moveTo>
                  <a:lnTo>
                    <a:pt x="14720" y="24799"/>
                  </a:lnTo>
                  <a:cubicBezTo>
                    <a:pt x="14719" y="24802"/>
                    <a:pt x="14719" y="24807"/>
                    <a:pt x="14719" y="24812"/>
                  </a:cubicBezTo>
                  <a:cubicBezTo>
                    <a:pt x="14709" y="24822"/>
                    <a:pt x="14698" y="24831"/>
                    <a:pt x="14683" y="24838"/>
                  </a:cubicBezTo>
                  <a:cubicBezTo>
                    <a:pt x="14672" y="24844"/>
                    <a:pt x="14657" y="24848"/>
                    <a:pt x="14642" y="24849"/>
                  </a:cubicBezTo>
                  <a:cubicBezTo>
                    <a:pt x="14638" y="24847"/>
                    <a:pt x="14635" y="24844"/>
                    <a:pt x="14632" y="24843"/>
                  </a:cubicBezTo>
                  <a:cubicBezTo>
                    <a:pt x="14662" y="24828"/>
                    <a:pt x="14691" y="24813"/>
                    <a:pt x="14720" y="24799"/>
                  </a:cubicBezTo>
                  <a:close/>
                  <a:moveTo>
                    <a:pt x="13286" y="24638"/>
                  </a:moveTo>
                  <a:cubicBezTo>
                    <a:pt x="13298" y="24649"/>
                    <a:pt x="13308" y="24659"/>
                    <a:pt x="13320" y="24670"/>
                  </a:cubicBezTo>
                  <a:cubicBezTo>
                    <a:pt x="13318" y="24673"/>
                    <a:pt x="13314" y="24674"/>
                    <a:pt x="13312" y="24676"/>
                  </a:cubicBezTo>
                  <a:cubicBezTo>
                    <a:pt x="13298" y="24694"/>
                    <a:pt x="13291" y="24716"/>
                    <a:pt x="13293" y="24738"/>
                  </a:cubicBezTo>
                  <a:cubicBezTo>
                    <a:pt x="13297" y="24763"/>
                    <a:pt x="13310" y="24785"/>
                    <a:pt x="13329" y="24801"/>
                  </a:cubicBezTo>
                  <a:cubicBezTo>
                    <a:pt x="13345" y="24812"/>
                    <a:pt x="13365" y="24819"/>
                    <a:pt x="13384" y="24819"/>
                  </a:cubicBezTo>
                  <a:cubicBezTo>
                    <a:pt x="13411" y="24819"/>
                    <a:pt x="13438" y="24806"/>
                    <a:pt x="13453" y="24783"/>
                  </a:cubicBezTo>
                  <a:cubicBezTo>
                    <a:pt x="13455" y="24779"/>
                    <a:pt x="13455" y="24774"/>
                    <a:pt x="13458" y="24770"/>
                  </a:cubicBezTo>
                  <a:cubicBezTo>
                    <a:pt x="13486" y="24789"/>
                    <a:pt x="13516" y="24806"/>
                    <a:pt x="13544" y="24822"/>
                  </a:cubicBezTo>
                  <a:lnTo>
                    <a:pt x="13507" y="24891"/>
                  </a:lnTo>
                  <a:cubicBezTo>
                    <a:pt x="13475" y="24879"/>
                    <a:pt x="13435" y="24870"/>
                    <a:pt x="13399" y="24863"/>
                  </a:cubicBezTo>
                  <a:cubicBezTo>
                    <a:pt x="13361" y="24854"/>
                    <a:pt x="13322" y="24847"/>
                    <a:pt x="13304" y="24833"/>
                  </a:cubicBezTo>
                  <a:cubicBezTo>
                    <a:pt x="13270" y="24809"/>
                    <a:pt x="13249" y="24770"/>
                    <a:pt x="13246" y="24732"/>
                  </a:cubicBezTo>
                  <a:cubicBezTo>
                    <a:pt x="13244" y="24699"/>
                    <a:pt x="13254" y="24668"/>
                    <a:pt x="13276" y="24645"/>
                  </a:cubicBezTo>
                  <a:cubicBezTo>
                    <a:pt x="13280" y="24642"/>
                    <a:pt x="13282" y="24639"/>
                    <a:pt x="13286" y="24638"/>
                  </a:cubicBezTo>
                  <a:close/>
                  <a:moveTo>
                    <a:pt x="14110" y="22532"/>
                  </a:moveTo>
                  <a:cubicBezTo>
                    <a:pt x="14488" y="22532"/>
                    <a:pt x="14848" y="22714"/>
                    <a:pt x="15072" y="23019"/>
                  </a:cubicBezTo>
                  <a:cubicBezTo>
                    <a:pt x="15261" y="23276"/>
                    <a:pt x="15337" y="23591"/>
                    <a:pt x="15289" y="23904"/>
                  </a:cubicBezTo>
                  <a:cubicBezTo>
                    <a:pt x="15239" y="24219"/>
                    <a:pt x="15071" y="24495"/>
                    <a:pt x="14815" y="24683"/>
                  </a:cubicBezTo>
                  <a:cubicBezTo>
                    <a:pt x="14609" y="24832"/>
                    <a:pt x="14367" y="24911"/>
                    <a:pt x="14113" y="24911"/>
                  </a:cubicBezTo>
                  <a:cubicBezTo>
                    <a:pt x="13734" y="24911"/>
                    <a:pt x="13375" y="24730"/>
                    <a:pt x="13152" y="24424"/>
                  </a:cubicBezTo>
                  <a:cubicBezTo>
                    <a:pt x="12964" y="24167"/>
                    <a:pt x="12886" y="23853"/>
                    <a:pt x="12936" y="23539"/>
                  </a:cubicBezTo>
                  <a:cubicBezTo>
                    <a:pt x="12984" y="23225"/>
                    <a:pt x="13152" y="22949"/>
                    <a:pt x="13408" y="22761"/>
                  </a:cubicBezTo>
                  <a:cubicBezTo>
                    <a:pt x="13614" y="22611"/>
                    <a:pt x="13857" y="22532"/>
                    <a:pt x="14110" y="22532"/>
                  </a:cubicBezTo>
                  <a:close/>
                  <a:moveTo>
                    <a:pt x="13750" y="24916"/>
                  </a:moveTo>
                  <a:cubicBezTo>
                    <a:pt x="13753" y="24916"/>
                    <a:pt x="13754" y="24916"/>
                    <a:pt x="13756" y="24917"/>
                  </a:cubicBezTo>
                  <a:cubicBezTo>
                    <a:pt x="13766" y="24920"/>
                    <a:pt x="13770" y="24930"/>
                    <a:pt x="13767" y="24938"/>
                  </a:cubicBezTo>
                  <a:cubicBezTo>
                    <a:pt x="13765" y="24945"/>
                    <a:pt x="13758" y="24948"/>
                    <a:pt x="13750" y="24948"/>
                  </a:cubicBezTo>
                  <a:cubicBezTo>
                    <a:pt x="13749" y="24948"/>
                    <a:pt x="13747" y="24948"/>
                    <a:pt x="13745" y="24947"/>
                  </a:cubicBezTo>
                  <a:cubicBezTo>
                    <a:pt x="13739" y="24946"/>
                    <a:pt x="13735" y="24942"/>
                    <a:pt x="13734" y="24937"/>
                  </a:cubicBezTo>
                  <a:cubicBezTo>
                    <a:pt x="13733" y="24934"/>
                    <a:pt x="13732" y="24930"/>
                    <a:pt x="13734" y="24926"/>
                  </a:cubicBezTo>
                  <a:cubicBezTo>
                    <a:pt x="13737" y="24920"/>
                    <a:pt x="13744" y="24916"/>
                    <a:pt x="13750" y="24916"/>
                  </a:cubicBezTo>
                  <a:close/>
                  <a:moveTo>
                    <a:pt x="14973" y="24649"/>
                  </a:moveTo>
                  <a:lnTo>
                    <a:pt x="15022" y="24688"/>
                  </a:lnTo>
                  <a:lnTo>
                    <a:pt x="15078" y="24731"/>
                  </a:lnTo>
                  <a:cubicBezTo>
                    <a:pt x="15059" y="24758"/>
                    <a:pt x="15045" y="24791"/>
                    <a:pt x="15031" y="24823"/>
                  </a:cubicBezTo>
                  <a:cubicBezTo>
                    <a:pt x="15013" y="24864"/>
                    <a:pt x="14993" y="24907"/>
                    <a:pt x="14973" y="24923"/>
                  </a:cubicBezTo>
                  <a:cubicBezTo>
                    <a:pt x="14946" y="24946"/>
                    <a:pt x="14914" y="24958"/>
                    <a:pt x="14882" y="24958"/>
                  </a:cubicBezTo>
                  <a:cubicBezTo>
                    <a:pt x="14837" y="24958"/>
                    <a:pt x="14799" y="24936"/>
                    <a:pt x="14781" y="24901"/>
                  </a:cubicBezTo>
                  <a:cubicBezTo>
                    <a:pt x="14758" y="24857"/>
                    <a:pt x="14760" y="24804"/>
                    <a:pt x="14779" y="24763"/>
                  </a:cubicBezTo>
                  <a:cubicBezTo>
                    <a:pt x="14800" y="24749"/>
                    <a:pt x="14821" y="24735"/>
                    <a:pt x="14843" y="24721"/>
                  </a:cubicBezTo>
                  <a:cubicBezTo>
                    <a:pt x="14851" y="24715"/>
                    <a:pt x="14857" y="24709"/>
                    <a:pt x="14864" y="24704"/>
                  </a:cubicBezTo>
                  <a:cubicBezTo>
                    <a:pt x="14901" y="24691"/>
                    <a:pt x="14942" y="24678"/>
                    <a:pt x="14973" y="24649"/>
                  </a:cubicBezTo>
                  <a:close/>
                  <a:moveTo>
                    <a:pt x="14722" y="24868"/>
                  </a:moveTo>
                  <a:cubicBezTo>
                    <a:pt x="14727" y="24886"/>
                    <a:pt x="14732" y="24905"/>
                    <a:pt x="14741" y="24922"/>
                  </a:cubicBezTo>
                  <a:cubicBezTo>
                    <a:pt x="14751" y="24939"/>
                    <a:pt x="14763" y="24954"/>
                    <a:pt x="14778" y="24967"/>
                  </a:cubicBezTo>
                  <a:cubicBezTo>
                    <a:pt x="14769" y="24968"/>
                    <a:pt x="14760" y="24973"/>
                    <a:pt x="14752" y="24976"/>
                  </a:cubicBezTo>
                  <a:cubicBezTo>
                    <a:pt x="14743" y="24980"/>
                    <a:pt x="14737" y="24984"/>
                    <a:pt x="14730" y="24989"/>
                  </a:cubicBezTo>
                  <a:cubicBezTo>
                    <a:pt x="14728" y="24969"/>
                    <a:pt x="14724" y="24951"/>
                    <a:pt x="14716" y="24934"/>
                  </a:cubicBezTo>
                  <a:cubicBezTo>
                    <a:pt x="14709" y="24917"/>
                    <a:pt x="14696" y="24901"/>
                    <a:pt x="14684" y="24886"/>
                  </a:cubicBezTo>
                  <a:cubicBezTo>
                    <a:pt x="14691" y="24884"/>
                    <a:pt x="14698" y="24883"/>
                    <a:pt x="14704" y="24880"/>
                  </a:cubicBezTo>
                  <a:cubicBezTo>
                    <a:pt x="14711" y="24877"/>
                    <a:pt x="14716" y="24871"/>
                    <a:pt x="14722" y="24868"/>
                  </a:cubicBezTo>
                  <a:close/>
                  <a:moveTo>
                    <a:pt x="14131" y="25006"/>
                  </a:moveTo>
                  <a:cubicBezTo>
                    <a:pt x="14139" y="25006"/>
                    <a:pt x="14145" y="25015"/>
                    <a:pt x="14145" y="25023"/>
                  </a:cubicBezTo>
                  <a:cubicBezTo>
                    <a:pt x="14145" y="25032"/>
                    <a:pt x="14137" y="25038"/>
                    <a:pt x="14129" y="25038"/>
                  </a:cubicBezTo>
                  <a:lnTo>
                    <a:pt x="14128" y="25038"/>
                  </a:lnTo>
                  <a:cubicBezTo>
                    <a:pt x="14122" y="25038"/>
                    <a:pt x="14117" y="25036"/>
                    <a:pt x="14114" y="25032"/>
                  </a:cubicBezTo>
                  <a:cubicBezTo>
                    <a:pt x="14113" y="25028"/>
                    <a:pt x="14110" y="25025"/>
                    <a:pt x="14111" y="25021"/>
                  </a:cubicBezTo>
                  <a:cubicBezTo>
                    <a:pt x="14113" y="25013"/>
                    <a:pt x="14119" y="25006"/>
                    <a:pt x="14131" y="25006"/>
                  </a:cubicBezTo>
                  <a:close/>
                  <a:moveTo>
                    <a:pt x="13929" y="24943"/>
                  </a:moveTo>
                  <a:cubicBezTo>
                    <a:pt x="13941" y="24944"/>
                    <a:pt x="13952" y="24948"/>
                    <a:pt x="13966" y="24949"/>
                  </a:cubicBezTo>
                  <a:cubicBezTo>
                    <a:pt x="13960" y="24963"/>
                    <a:pt x="13952" y="24976"/>
                    <a:pt x="13950" y="24992"/>
                  </a:cubicBezTo>
                  <a:cubicBezTo>
                    <a:pt x="13946" y="25011"/>
                    <a:pt x="13946" y="25031"/>
                    <a:pt x="13949" y="25050"/>
                  </a:cubicBezTo>
                  <a:cubicBezTo>
                    <a:pt x="13940" y="25046"/>
                    <a:pt x="13932" y="25043"/>
                    <a:pt x="13924" y="25041"/>
                  </a:cubicBezTo>
                  <a:lnTo>
                    <a:pt x="13901" y="25037"/>
                  </a:lnTo>
                  <a:cubicBezTo>
                    <a:pt x="13911" y="25021"/>
                    <a:pt x="13920" y="25004"/>
                    <a:pt x="13924" y="24985"/>
                  </a:cubicBezTo>
                  <a:cubicBezTo>
                    <a:pt x="13928" y="24970"/>
                    <a:pt x="13929" y="24957"/>
                    <a:pt x="13929" y="24943"/>
                  </a:cubicBezTo>
                  <a:close/>
                  <a:moveTo>
                    <a:pt x="13590" y="24839"/>
                  </a:moveTo>
                  <a:cubicBezTo>
                    <a:pt x="13619" y="24853"/>
                    <a:pt x="13651" y="24868"/>
                    <a:pt x="13682" y="24880"/>
                  </a:cubicBezTo>
                  <a:cubicBezTo>
                    <a:pt x="13677" y="24885"/>
                    <a:pt x="13674" y="24890"/>
                    <a:pt x="13670" y="24899"/>
                  </a:cubicBezTo>
                  <a:cubicBezTo>
                    <a:pt x="13660" y="24920"/>
                    <a:pt x="13660" y="24942"/>
                    <a:pt x="13670" y="24963"/>
                  </a:cubicBezTo>
                  <a:cubicBezTo>
                    <a:pt x="13679" y="24985"/>
                    <a:pt x="13697" y="25002"/>
                    <a:pt x="13722" y="25012"/>
                  </a:cubicBezTo>
                  <a:cubicBezTo>
                    <a:pt x="13732" y="25016"/>
                    <a:pt x="13743" y="25017"/>
                    <a:pt x="13753" y="25017"/>
                  </a:cubicBezTo>
                  <a:cubicBezTo>
                    <a:pt x="13791" y="25017"/>
                    <a:pt x="13823" y="24994"/>
                    <a:pt x="13834" y="24959"/>
                  </a:cubicBezTo>
                  <a:cubicBezTo>
                    <a:pt x="13839" y="24947"/>
                    <a:pt x="13840" y="24937"/>
                    <a:pt x="13839" y="24925"/>
                  </a:cubicBezTo>
                  <a:lnTo>
                    <a:pt x="13839" y="24925"/>
                  </a:lnTo>
                  <a:lnTo>
                    <a:pt x="13882" y="24932"/>
                  </a:lnTo>
                  <a:cubicBezTo>
                    <a:pt x="13882" y="24946"/>
                    <a:pt x="13883" y="24959"/>
                    <a:pt x="13879" y="24973"/>
                  </a:cubicBezTo>
                  <a:cubicBezTo>
                    <a:pt x="13866" y="25026"/>
                    <a:pt x="13817" y="25063"/>
                    <a:pt x="13758" y="25063"/>
                  </a:cubicBezTo>
                  <a:cubicBezTo>
                    <a:pt x="13741" y="25063"/>
                    <a:pt x="13723" y="25059"/>
                    <a:pt x="13706" y="25053"/>
                  </a:cubicBezTo>
                  <a:cubicBezTo>
                    <a:pt x="13686" y="25046"/>
                    <a:pt x="13657" y="25017"/>
                    <a:pt x="13631" y="24989"/>
                  </a:cubicBezTo>
                  <a:cubicBezTo>
                    <a:pt x="13607" y="24963"/>
                    <a:pt x="13577" y="24934"/>
                    <a:pt x="13549" y="24912"/>
                  </a:cubicBezTo>
                  <a:lnTo>
                    <a:pt x="13590" y="24839"/>
                  </a:lnTo>
                  <a:close/>
                  <a:moveTo>
                    <a:pt x="14572" y="24869"/>
                  </a:moveTo>
                  <a:cubicBezTo>
                    <a:pt x="14615" y="24879"/>
                    <a:pt x="14655" y="24909"/>
                    <a:pt x="14676" y="24951"/>
                  </a:cubicBezTo>
                  <a:cubicBezTo>
                    <a:pt x="14689" y="24980"/>
                    <a:pt x="14689" y="25013"/>
                    <a:pt x="14674" y="25043"/>
                  </a:cubicBezTo>
                  <a:cubicBezTo>
                    <a:pt x="14657" y="25080"/>
                    <a:pt x="14621" y="25108"/>
                    <a:pt x="14578" y="25120"/>
                  </a:cubicBezTo>
                  <a:cubicBezTo>
                    <a:pt x="14573" y="25121"/>
                    <a:pt x="14568" y="25122"/>
                    <a:pt x="14562" y="25122"/>
                  </a:cubicBezTo>
                  <a:cubicBezTo>
                    <a:pt x="14539" y="25122"/>
                    <a:pt x="14505" y="25115"/>
                    <a:pt x="14470" y="25108"/>
                  </a:cubicBezTo>
                  <a:cubicBezTo>
                    <a:pt x="14434" y="25100"/>
                    <a:pt x="14399" y="25094"/>
                    <a:pt x="14365" y="25091"/>
                  </a:cubicBezTo>
                  <a:lnTo>
                    <a:pt x="14356" y="24958"/>
                  </a:lnTo>
                  <a:cubicBezTo>
                    <a:pt x="14392" y="24949"/>
                    <a:pt x="14424" y="24930"/>
                    <a:pt x="14451" y="24910"/>
                  </a:cubicBezTo>
                  <a:cubicBezTo>
                    <a:pt x="14492" y="24899"/>
                    <a:pt x="14531" y="24885"/>
                    <a:pt x="14572" y="24869"/>
                  </a:cubicBezTo>
                  <a:close/>
                  <a:moveTo>
                    <a:pt x="8022" y="24317"/>
                  </a:moveTo>
                  <a:lnTo>
                    <a:pt x="8022" y="24325"/>
                  </a:lnTo>
                  <a:cubicBezTo>
                    <a:pt x="8022" y="24504"/>
                    <a:pt x="8125" y="24658"/>
                    <a:pt x="8277" y="24733"/>
                  </a:cubicBezTo>
                  <a:lnTo>
                    <a:pt x="8277" y="25144"/>
                  </a:lnTo>
                  <a:cubicBezTo>
                    <a:pt x="7908" y="25054"/>
                    <a:pt x="7632" y="24722"/>
                    <a:pt x="7632" y="24325"/>
                  </a:cubicBezTo>
                  <a:lnTo>
                    <a:pt x="7632" y="24317"/>
                  </a:lnTo>
                  <a:close/>
                  <a:moveTo>
                    <a:pt x="14261" y="24949"/>
                  </a:moveTo>
                  <a:cubicBezTo>
                    <a:pt x="14278" y="24957"/>
                    <a:pt x="14296" y="24960"/>
                    <a:pt x="14312" y="24962"/>
                  </a:cubicBezTo>
                  <a:lnTo>
                    <a:pt x="14316" y="25046"/>
                  </a:lnTo>
                  <a:lnTo>
                    <a:pt x="14319" y="25094"/>
                  </a:lnTo>
                  <a:cubicBezTo>
                    <a:pt x="14287" y="25099"/>
                    <a:pt x="14252" y="25112"/>
                    <a:pt x="14218" y="25123"/>
                  </a:cubicBezTo>
                  <a:lnTo>
                    <a:pt x="14210" y="25127"/>
                  </a:lnTo>
                  <a:cubicBezTo>
                    <a:pt x="14177" y="25138"/>
                    <a:pt x="14140" y="25150"/>
                    <a:pt x="14118" y="25150"/>
                  </a:cubicBezTo>
                  <a:lnTo>
                    <a:pt x="14113" y="25150"/>
                  </a:lnTo>
                  <a:cubicBezTo>
                    <a:pt x="14071" y="25147"/>
                    <a:pt x="14034" y="25125"/>
                    <a:pt x="14010" y="25094"/>
                  </a:cubicBezTo>
                  <a:cubicBezTo>
                    <a:pt x="13991" y="25065"/>
                    <a:pt x="13984" y="25033"/>
                    <a:pt x="13993" y="25001"/>
                  </a:cubicBezTo>
                  <a:cubicBezTo>
                    <a:pt x="13997" y="24983"/>
                    <a:pt x="14005" y="24967"/>
                    <a:pt x="14016" y="24953"/>
                  </a:cubicBezTo>
                  <a:lnTo>
                    <a:pt x="14072" y="24957"/>
                  </a:lnTo>
                  <a:cubicBezTo>
                    <a:pt x="14055" y="24969"/>
                    <a:pt x="14042" y="24988"/>
                    <a:pt x="14040" y="25011"/>
                  </a:cubicBezTo>
                  <a:cubicBezTo>
                    <a:pt x="14036" y="25033"/>
                    <a:pt x="14043" y="25055"/>
                    <a:pt x="14056" y="25074"/>
                  </a:cubicBezTo>
                  <a:cubicBezTo>
                    <a:pt x="14071" y="25094"/>
                    <a:pt x="14093" y="25105"/>
                    <a:pt x="14118" y="25108"/>
                  </a:cubicBezTo>
                  <a:lnTo>
                    <a:pt x="14129" y="25108"/>
                  </a:lnTo>
                  <a:cubicBezTo>
                    <a:pt x="14176" y="25108"/>
                    <a:pt x="14214" y="25073"/>
                    <a:pt x="14215" y="25027"/>
                  </a:cubicBezTo>
                  <a:cubicBezTo>
                    <a:pt x="14217" y="24998"/>
                    <a:pt x="14202" y="24971"/>
                    <a:pt x="14180" y="24957"/>
                  </a:cubicBezTo>
                  <a:cubicBezTo>
                    <a:pt x="14208" y="24955"/>
                    <a:pt x="14234" y="24953"/>
                    <a:pt x="14261" y="24949"/>
                  </a:cubicBezTo>
                  <a:close/>
                  <a:moveTo>
                    <a:pt x="11303" y="24317"/>
                  </a:moveTo>
                  <a:lnTo>
                    <a:pt x="11303" y="24325"/>
                  </a:lnTo>
                  <a:cubicBezTo>
                    <a:pt x="11303" y="24748"/>
                    <a:pt x="10991" y="25099"/>
                    <a:pt x="10584" y="25159"/>
                  </a:cubicBezTo>
                  <a:lnTo>
                    <a:pt x="10584" y="24763"/>
                  </a:lnTo>
                  <a:cubicBezTo>
                    <a:pt x="10775" y="24707"/>
                    <a:pt x="10914" y="24533"/>
                    <a:pt x="10914" y="24325"/>
                  </a:cubicBezTo>
                  <a:lnTo>
                    <a:pt x="10914" y="24317"/>
                  </a:lnTo>
                  <a:close/>
                  <a:moveTo>
                    <a:pt x="9796" y="24781"/>
                  </a:moveTo>
                  <a:lnTo>
                    <a:pt x="9796" y="25170"/>
                  </a:lnTo>
                  <a:lnTo>
                    <a:pt x="9062" y="25170"/>
                  </a:lnTo>
                  <a:lnTo>
                    <a:pt x="9062" y="24781"/>
                  </a:lnTo>
                  <a:close/>
                  <a:moveTo>
                    <a:pt x="7587" y="24317"/>
                  </a:moveTo>
                  <a:lnTo>
                    <a:pt x="7587" y="24325"/>
                  </a:lnTo>
                  <a:cubicBezTo>
                    <a:pt x="7587" y="24747"/>
                    <a:pt x="7882" y="25100"/>
                    <a:pt x="8277" y="25192"/>
                  </a:cubicBezTo>
                  <a:lnTo>
                    <a:pt x="8277" y="26762"/>
                  </a:lnTo>
                  <a:lnTo>
                    <a:pt x="7900" y="26762"/>
                  </a:lnTo>
                  <a:cubicBezTo>
                    <a:pt x="6875" y="26762"/>
                    <a:pt x="6041" y="25928"/>
                    <a:pt x="6041" y="24904"/>
                  </a:cubicBezTo>
                  <a:lnTo>
                    <a:pt x="6041" y="24317"/>
                  </a:lnTo>
                  <a:close/>
                  <a:moveTo>
                    <a:pt x="9796" y="25216"/>
                  </a:moveTo>
                  <a:lnTo>
                    <a:pt x="9796" y="26762"/>
                  </a:lnTo>
                  <a:lnTo>
                    <a:pt x="9062" y="26762"/>
                  </a:lnTo>
                  <a:lnTo>
                    <a:pt x="9062" y="25216"/>
                  </a:lnTo>
                  <a:close/>
                  <a:moveTo>
                    <a:pt x="12876" y="24317"/>
                  </a:moveTo>
                  <a:cubicBezTo>
                    <a:pt x="12883" y="24325"/>
                    <a:pt x="12888" y="24331"/>
                    <a:pt x="12892" y="24340"/>
                  </a:cubicBezTo>
                  <a:cubicBezTo>
                    <a:pt x="12894" y="24341"/>
                    <a:pt x="12894" y="24343"/>
                    <a:pt x="12895" y="24345"/>
                  </a:cubicBezTo>
                  <a:lnTo>
                    <a:pt x="12895" y="24904"/>
                  </a:lnTo>
                  <a:cubicBezTo>
                    <a:pt x="12895" y="25929"/>
                    <a:pt x="12061" y="26762"/>
                    <a:pt x="11036" y="26762"/>
                  </a:cubicBezTo>
                  <a:lnTo>
                    <a:pt x="10584" y="26762"/>
                  </a:lnTo>
                  <a:lnTo>
                    <a:pt x="10584" y="25206"/>
                  </a:lnTo>
                  <a:cubicBezTo>
                    <a:pt x="11017" y="25143"/>
                    <a:pt x="11349" y="24773"/>
                    <a:pt x="11349" y="24325"/>
                  </a:cubicBezTo>
                  <a:lnTo>
                    <a:pt x="11349" y="24317"/>
                  </a:lnTo>
                  <a:close/>
                  <a:moveTo>
                    <a:pt x="5995" y="24317"/>
                  </a:moveTo>
                  <a:lnTo>
                    <a:pt x="5995" y="24904"/>
                  </a:lnTo>
                  <a:cubicBezTo>
                    <a:pt x="5995" y="25954"/>
                    <a:pt x="6849" y="26809"/>
                    <a:pt x="7900" y="26809"/>
                  </a:cubicBezTo>
                  <a:lnTo>
                    <a:pt x="8277" y="26809"/>
                  </a:lnTo>
                  <a:lnTo>
                    <a:pt x="8277" y="27052"/>
                  </a:lnTo>
                  <a:lnTo>
                    <a:pt x="7900" y="27052"/>
                  </a:lnTo>
                  <a:cubicBezTo>
                    <a:pt x="6715" y="27052"/>
                    <a:pt x="5751" y="26088"/>
                    <a:pt x="5751" y="24904"/>
                  </a:cubicBezTo>
                  <a:lnTo>
                    <a:pt x="5751" y="24317"/>
                  </a:lnTo>
                  <a:close/>
                  <a:moveTo>
                    <a:pt x="9796" y="26809"/>
                  </a:moveTo>
                  <a:lnTo>
                    <a:pt x="9796" y="27052"/>
                  </a:lnTo>
                  <a:lnTo>
                    <a:pt x="9062" y="27052"/>
                  </a:lnTo>
                  <a:lnTo>
                    <a:pt x="9062" y="26809"/>
                  </a:lnTo>
                  <a:close/>
                  <a:moveTo>
                    <a:pt x="12941" y="24506"/>
                  </a:moveTo>
                  <a:cubicBezTo>
                    <a:pt x="12947" y="24532"/>
                    <a:pt x="12955" y="24552"/>
                    <a:pt x="12968" y="24568"/>
                  </a:cubicBezTo>
                  <a:cubicBezTo>
                    <a:pt x="13003" y="24615"/>
                    <a:pt x="13056" y="24642"/>
                    <a:pt x="13113" y="24642"/>
                  </a:cubicBezTo>
                  <a:cubicBezTo>
                    <a:pt x="13116" y="24642"/>
                    <a:pt x="13118" y="24642"/>
                    <a:pt x="13121" y="24641"/>
                  </a:cubicBezTo>
                  <a:cubicBezTo>
                    <a:pt x="13137" y="24653"/>
                    <a:pt x="13152" y="24664"/>
                    <a:pt x="13165" y="24677"/>
                  </a:cubicBezTo>
                  <a:cubicBezTo>
                    <a:pt x="13173" y="24685"/>
                    <a:pt x="13178" y="24694"/>
                    <a:pt x="13185" y="24702"/>
                  </a:cubicBezTo>
                  <a:lnTo>
                    <a:pt x="13185" y="24904"/>
                  </a:lnTo>
                  <a:cubicBezTo>
                    <a:pt x="13185" y="26088"/>
                    <a:pt x="12221" y="27052"/>
                    <a:pt x="11036" y="27052"/>
                  </a:cubicBezTo>
                  <a:lnTo>
                    <a:pt x="10584" y="27052"/>
                  </a:lnTo>
                  <a:lnTo>
                    <a:pt x="10584" y="26809"/>
                  </a:lnTo>
                  <a:lnTo>
                    <a:pt x="11036" y="26809"/>
                  </a:lnTo>
                  <a:cubicBezTo>
                    <a:pt x="12087" y="26809"/>
                    <a:pt x="12941" y="25954"/>
                    <a:pt x="12941" y="24904"/>
                  </a:cubicBezTo>
                  <a:lnTo>
                    <a:pt x="12941" y="24506"/>
                  </a:lnTo>
                  <a:close/>
                  <a:moveTo>
                    <a:pt x="8714" y="24669"/>
                  </a:moveTo>
                  <a:lnTo>
                    <a:pt x="8714" y="27180"/>
                  </a:lnTo>
                  <a:lnTo>
                    <a:pt x="8627" y="27180"/>
                  </a:lnTo>
                  <a:lnTo>
                    <a:pt x="8627" y="24669"/>
                  </a:lnTo>
                  <a:close/>
                  <a:moveTo>
                    <a:pt x="10233" y="24669"/>
                  </a:moveTo>
                  <a:lnTo>
                    <a:pt x="10233" y="27180"/>
                  </a:lnTo>
                  <a:lnTo>
                    <a:pt x="10147" y="27180"/>
                  </a:lnTo>
                  <a:lnTo>
                    <a:pt x="10147" y="24669"/>
                  </a:lnTo>
                  <a:close/>
                  <a:moveTo>
                    <a:pt x="8396" y="24505"/>
                  </a:moveTo>
                  <a:lnTo>
                    <a:pt x="8396" y="27341"/>
                  </a:lnTo>
                  <a:cubicBezTo>
                    <a:pt x="8352" y="27321"/>
                    <a:pt x="8323" y="27278"/>
                    <a:pt x="8323" y="27227"/>
                  </a:cubicBezTo>
                  <a:lnTo>
                    <a:pt x="8323" y="24619"/>
                  </a:lnTo>
                  <a:cubicBezTo>
                    <a:pt x="8323" y="24570"/>
                    <a:pt x="8352" y="24525"/>
                    <a:pt x="8396" y="24505"/>
                  </a:cubicBezTo>
                  <a:close/>
                  <a:moveTo>
                    <a:pt x="9916" y="24505"/>
                  </a:moveTo>
                  <a:lnTo>
                    <a:pt x="9916" y="27341"/>
                  </a:lnTo>
                  <a:cubicBezTo>
                    <a:pt x="9872" y="27321"/>
                    <a:pt x="9843" y="27278"/>
                    <a:pt x="9843" y="27227"/>
                  </a:cubicBezTo>
                  <a:lnTo>
                    <a:pt x="9843" y="24619"/>
                  </a:lnTo>
                  <a:cubicBezTo>
                    <a:pt x="9843" y="24570"/>
                    <a:pt x="9872" y="24526"/>
                    <a:pt x="9916" y="24505"/>
                  </a:cubicBezTo>
                  <a:close/>
                  <a:moveTo>
                    <a:pt x="10465" y="24506"/>
                  </a:moveTo>
                  <a:cubicBezTo>
                    <a:pt x="10508" y="24526"/>
                    <a:pt x="10538" y="24572"/>
                    <a:pt x="10538" y="24620"/>
                  </a:cubicBezTo>
                  <a:lnTo>
                    <a:pt x="10538" y="27229"/>
                  </a:lnTo>
                  <a:cubicBezTo>
                    <a:pt x="10538" y="27278"/>
                    <a:pt x="10508" y="27321"/>
                    <a:pt x="10465" y="27341"/>
                  </a:cubicBezTo>
                  <a:lnTo>
                    <a:pt x="10465" y="24506"/>
                  </a:lnTo>
                  <a:close/>
                  <a:moveTo>
                    <a:pt x="8945" y="24509"/>
                  </a:moveTo>
                  <a:cubicBezTo>
                    <a:pt x="8989" y="24528"/>
                    <a:pt x="9017" y="24573"/>
                    <a:pt x="9017" y="24621"/>
                  </a:cubicBezTo>
                  <a:lnTo>
                    <a:pt x="9017" y="27229"/>
                  </a:lnTo>
                  <a:cubicBezTo>
                    <a:pt x="9017" y="27278"/>
                    <a:pt x="8989" y="27322"/>
                    <a:pt x="8945" y="27342"/>
                  </a:cubicBezTo>
                  <a:lnTo>
                    <a:pt x="8945" y="24509"/>
                  </a:lnTo>
                  <a:close/>
                  <a:moveTo>
                    <a:pt x="8582" y="24496"/>
                  </a:moveTo>
                  <a:lnTo>
                    <a:pt x="8582" y="27353"/>
                  </a:lnTo>
                  <a:lnTo>
                    <a:pt x="8440" y="27353"/>
                  </a:lnTo>
                  <a:lnTo>
                    <a:pt x="8440" y="24496"/>
                  </a:lnTo>
                  <a:close/>
                  <a:moveTo>
                    <a:pt x="8899" y="24495"/>
                  </a:moveTo>
                  <a:lnTo>
                    <a:pt x="8899" y="27353"/>
                  </a:lnTo>
                  <a:lnTo>
                    <a:pt x="8759" y="27353"/>
                  </a:lnTo>
                  <a:lnTo>
                    <a:pt x="8759" y="24495"/>
                  </a:lnTo>
                  <a:close/>
                  <a:moveTo>
                    <a:pt x="10101" y="24496"/>
                  </a:moveTo>
                  <a:lnTo>
                    <a:pt x="10101" y="27353"/>
                  </a:lnTo>
                  <a:lnTo>
                    <a:pt x="9962" y="27353"/>
                  </a:lnTo>
                  <a:lnTo>
                    <a:pt x="9962" y="24496"/>
                  </a:lnTo>
                  <a:close/>
                  <a:moveTo>
                    <a:pt x="10419" y="24495"/>
                  </a:moveTo>
                  <a:lnTo>
                    <a:pt x="10419" y="27353"/>
                  </a:lnTo>
                  <a:lnTo>
                    <a:pt x="10278" y="27353"/>
                  </a:lnTo>
                  <a:lnTo>
                    <a:pt x="10278" y="24495"/>
                  </a:lnTo>
                  <a:close/>
                  <a:moveTo>
                    <a:pt x="11994" y="0"/>
                  </a:moveTo>
                  <a:lnTo>
                    <a:pt x="11994" y="1345"/>
                  </a:lnTo>
                  <a:lnTo>
                    <a:pt x="11816" y="1345"/>
                  </a:lnTo>
                  <a:cubicBezTo>
                    <a:pt x="11814" y="1345"/>
                    <a:pt x="11811" y="1345"/>
                    <a:pt x="11809" y="1346"/>
                  </a:cubicBezTo>
                  <a:lnTo>
                    <a:pt x="11807" y="1346"/>
                  </a:lnTo>
                  <a:cubicBezTo>
                    <a:pt x="11799" y="1347"/>
                    <a:pt x="11791" y="1350"/>
                    <a:pt x="11783" y="1352"/>
                  </a:cubicBezTo>
                  <a:cubicBezTo>
                    <a:pt x="11781" y="1353"/>
                    <a:pt x="11779" y="1353"/>
                    <a:pt x="11777" y="1353"/>
                  </a:cubicBezTo>
                  <a:cubicBezTo>
                    <a:pt x="11762" y="1359"/>
                    <a:pt x="11747" y="1367"/>
                    <a:pt x="11736" y="1378"/>
                  </a:cubicBezTo>
                  <a:cubicBezTo>
                    <a:pt x="11733" y="1379"/>
                    <a:pt x="11732" y="1380"/>
                    <a:pt x="11730" y="1383"/>
                  </a:cubicBezTo>
                  <a:cubicBezTo>
                    <a:pt x="11728" y="1385"/>
                    <a:pt x="11724" y="1388"/>
                    <a:pt x="11721" y="1390"/>
                  </a:cubicBezTo>
                  <a:cubicBezTo>
                    <a:pt x="11714" y="1399"/>
                    <a:pt x="11705" y="1408"/>
                    <a:pt x="11699" y="1419"/>
                  </a:cubicBezTo>
                  <a:cubicBezTo>
                    <a:pt x="11698" y="1420"/>
                    <a:pt x="11698" y="1422"/>
                    <a:pt x="11696" y="1424"/>
                  </a:cubicBezTo>
                  <a:cubicBezTo>
                    <a:pt x="11694" y="1427"/>
                    <a:pt x="11693" y="1431"/>
                    <a:pt x="11689" y="1436"/>
                  </a:cubicBezTo>
                  <a:cubicBezTo>
                    <a:pt x="11684" y="1447"/>
                    <a:pt x="11679" y="1459"/>
                    <a:pt x="11677" y="1471"/>
                  </a:cubicBezTo>
                  <a:lnTo>
                    <a:pt x="11671" y="1499"/>
                  </a:lnTo>
                  <a:lnTo>
                    <a:pt x="11674" y="1499"/>
                  </a:lnTo>
                  <a:lnTo>
                    <a:pt x="11674" y="1503"/>
                  </a:lnTo>
                  <a:lnTo>
                    <a:pt x="11674" y="1672"/>
                  </a:lnTo>
                  <a:lnTo>
                    <a:pt x="11835" y="1672"/>
                  </a:lnTo>
                  <a:lnTo>
                    <a:pt x="11835" y="1748"/>
                  </a:lnTo>
                  <a:lnTo>
                    <a:pt x="11674" y="1748"/>
                  </a:lnTo>
                  <a:lnTo>
                    <a:pt x="11674" y="1916"/>
                  </a:lnTo>
                  <a:lnTo>
                    <a:pt x="11674" y="1921"/>
                  </a:lnTo>
                  <a:lnTo>
                    <a:pt x="11671" y="1921"/>
                  </a:lnTo>
                  <a:lnTo>
                    <a:pt x="11677" y="1948"/>
                  </a:lnTo>
                  <a:cubicBezTo>
                    <a:pt x="11679" y="1962"/>
                    <a:pt x="11683" y="1973"/>
                    <a:pt x="11689" y="1984"/>
                  </a:cubicBezTo>
                  <a:cubicBezTo>
                    <a:pt x="11690" y="1988"/>
                    <a:pt x="11694" y="1991"/>
                    <a:pt x="11695" y="1994"/>
                  </a:cubicBezTo>
                  <a:cubicBezTo>
                    <a:pt x="11696" y="1997"/>
                    <a:pt x="11698" y="1999"/>
                    <a:pt x="11699" y="2001"/>
                  </a:cubicBezTo>
                  <a:cubicBezTo>
                    <a:pt x="11705" y="2011"/>
                    <a:pt x="11712" y="2020"/>
                    <a:pt x="11721" y="2028"/>
                  </a:cubicBezTo>
                  <a:cubicBezTo>
                    <a:pt x="11724" y="2031"/>
                    <a:pt x="11726" y="2033"/>
                    <a:pt x="11730" y="2037"/>
                  </a:cubicBezTo>
                  <a:cubicBezTo>
                    <a:pt x="11733" y="2038"/>
                    <a:pt x="11735" y="2041"/>
                    <a:pt x="11737" y="2042"/>
                  </a:cubicBezTo>
                  <a:cubicBezTo>
                    <a:pt x="11748" y="2051"/>
                    <a:pt x="11763" y="2059"/>
                    <a:pt x="11778" y="2065"/>
                  </a:cubicBezTo>
                  <a:cubicBezTo>
                    <a:pt x="11781" y="2067"/>
                    <a:pt x="11782" y="2067"/>
                    <a:pt x="11784" y="2068"/>
                  </a:cubicBezTo>
                  <a:cubicBezTo>
                    <a:pt x="11791" y="2070"/>
                    <a:pt x="11796" y="2072"/>
                    <a:pt x="11803" y="2074"/>
                  </a:cubicBezTo>
                  <a:cubicBezTo>
                    <a:pt x="11805" y="2074"/>
                    <a:pt x="11806" y="2075"/>
                    <a:pt x="11810" y="2075"/>
                  </a:cubicBezTo>
                  <a:lnTo>
                    <a:pt x="11814" y="2075"/>
                  </a:lnTo>
                  <a:cubicBezTo>
                    <a:pt x="11816" y="2075"/>
                    <a:pt x="11819" y="2076"/>
                    <a:pt x="11822" y="2076"/>
                  </a:cubicBezTo>
                  <a:lnTo>
                    <a:pt x="11996" y="2076"/>
                  </a:lnTo>
                  <a:lnTo>
                    <a:pt x="11996" y="2592"/>
                  </a:lnTo>
                  <a:lnTo>
                    <a:pt x="11996" y="2724"/>
                  </a:lnTo>
                  <a:lnTo>
                    <a:pt x="11996" y="2764"/>
                  </a:lnTo>
                  <a:lnTo>
                    <a:pt x="11996" y="2896"/>
                  </a:lnTo>
                  <a:lnTo>
                    <a:pt x="11996" y="2935"/>
                  </a:lnTo>
                  <a:lnTo>
                    <a:pt x="11996" y="3067"/>
                  </a:lnTo>
                  <a:lnTo>
                    <a:pt x="11996" y="3244"/>
                  </a:lnTo>
                  <a:lnTo>
                    <a:pt x="11985" y="3244"/>
                  </a:lnTo>
                  <a:cubicBezTo>
                    <a:pt x="11878" y="3244"/>
                    <a:pt x="11791" y="3331"/>
                    <a:pt x="11791" y="3438"/>
                  </a:cubicBezTo>
                  <a:lnTo>
                    <a:pt x="11791" y="3577"/>
                  </a:lnTo>
                  <a:lnTo>
                    <a:pt x="11791" y="4823"/>
                  </a:lnTo>
                  <a:lnTo>
                    <a:pt x="11791" y="4963"/>
                  </a:lnTo>
                  <a:cubicBezTo>
                    <a:pt x="11791" y="5070"/>
                    <a:pt x="11878" y="5157"/>
                    <a:pt x="11985" y="5157"/>
                  </a:cubicBezTo>
                  <a:lnTo>
                    <a:pt x="11996" y="5157"/>
                  </a:lnTo>
                  <a:lnTo>
                    <a:pt x="11996" y="5333"/>
                  </a:lnTo>
                  <a:lnTo>
                    <a:pt x="11996" y="5465"/>
                  </a:lnTo>
                  <a:lnTo>
                    <a:pt x="11996" y="5505"/>
                  </a:lnTo>
                  <a:lnTo>
                    <a:pt x="11996" y="5548"/>
                  </a:lnTo>
                  <a:lnTo>
                    <a:pt x="11996" y="5635"/>
                  </a:lnTo>
                  <a:lnTo>
                    <a:pt x="11996" y="5675"/>
                  </a:lnTo>
                  <a:lnTo>
                    <a:pt x="11996" y="5728"/>
                  </a:lnTo>
                  <a:cubicBezTo>
                    <a:pt x="11826" y="5644"/>
                    <a:pt x="11645" y="5584"/>
                    <a:pt x="11453" y="5547"/>
                  </a:cubicBezTo>
                  <a:cubicBezTo>
                    <a:pt x="11319" y="5521"/>
                    <a:pt x="11181" y="5507"/>
                    <a:pt x="11040" y="5507"/>
                  </a:cubicBezTo>
                  <a:lnTo>
                    <a:pt x="10662" y="5507"/>
                  </a:lnTo>
                  <a:lnTo>
                    <a:pt x="10662" y="5376"/>
                  </a:lnTo>
                  <a:cubicBezTo>
                    <a:pt x="10662" y="5366"/>
                    <a:pt x="10661" y="5355"/>
                    <a:pt x="10660" y="5345"/>
                  </a:cubicBezTo>
                  <a:cubicBezTo>
                    <a:pt x="10659" y="5342"/>
                    <a:pt x="10657" y="5337"/>
                    <a:pt x="10657" y="5333"/>
                  </a:cubicBezTo>
                  <a:cubicBezTo>
                    <a:pt x="10656" y="5327"/>
                    <a:pt x="10654" y="5321"/>
                    <a:pt x="10652" y="5315"/>
                  </a:cubicBezTo>
                  <a:cubicBezTo>
                    <a:pt x="10651" y="5311"/>
                    <a:pt x="10648" y="5307"/>
                    <a:pt x="10646" y="5303"/>
                  </a:cubicBezTo>
                  <a:cubicBezTo>
                    <a:pt x="10644" y="5297"/>
                    <a:pt x="10641" y="5292"/>
                    <a:pt x="10639" y="5289"/>
                  </a:cubicBezTo>
                  <a:lnTo>
                    <a:pt x="10631" y="5276"/>
                  </a:lnTo>
                  <a:cubicBezTo>
                    <a:pt x="10627" y="5273"/>
                    <a:pt x="10624" y="5268"/>
                    <a:pt x="10620" y="5264"/>
                  </a:cubicBezTo>
                  <a:cubicBezTo>
                    <a:pt x="10618" y="5259"/>
                    <a:pt x="10614" y="5257"/>
                    <a:pt x="10612" y="5253"/>
                  </a:cubicBezTo>
                  <a:cubicBezTo>
                    <a:pt x="10607" y="5249"/>
                    <a:pt x="10603" y="5245"/>
                    <a:pt x="10598" y="5243"/>
                  </a:cubicBezTo>
                  <a:lnTo>
                    <a:pt x="10586" y="5234"/>
                  </a:lnTo>
                  <a:cubicBezTo>
                    <a:pt x="10582" y="5232"/>
                    <a:pt x="10577" y="5229"/>
                    <a:pt x="10572" y="5227"/>
                  </a:cubicBezTo>
                  <a:cubicBezTo>
                    <a:pt x="10567" y="5224"/>
                    <a:pt x="10562" y="5221"/>
                    <a:pt x="10559" y="5220"/>
                  </a:cubicBezTo>
                  <a:cubicBezTo>
                    <a:pt x="10555" y="5218"/>
                    <a:pt x="10550" y="5217"/>
                    <a:pt x="10545" y="5216"/>
                  </a:cubicBezTo>
                  <a:cubicBezTo>
                    <a:pt x="10540" y="5215"/>
                    <a:pt x="10534" y="5212"/>
                    <a:pt x="10528" y="5211"/>
                  </a:cubicBezTo>
                  <a:lnTo>
                    <a:pt x="10527" y="5211"/>
                  </a:lnTo>
                  <a:lnTo>
                    <a:pt x="10502" y="5206"/>
                  </a:lnTo>
                  <a:lnTo>
                    <a:pt x="10502" y="5208"/>
                  </a:lnTo>
                  <a:lnTo>
                    <a:pt x="10316" y="5208"/>
                  </a:lnTo>
                  <a:lnTo>
                    <a:pt x="10316" y="5381"/>
                  </a:lnTo>
                  <a:lnTo>
                    <a:pt x="10229" y="5381"/>
                  </a:lnTo>
                  <a:lnTo>
                    <a:pt x="10229" y="5208"/>
                  </a:lnTo>
                  <a:lnTo>
                    <a:pt x="10043" y="5208"/>
                  </a:lnTo>
                  <a:lnTo>
                    <a:pt x="10043" y="5206"/>
                  </a:lnTo>
                  <a:lnTo>
                    <a:pt x="10018" y="5211"/>
                  </a:lnTo>
                  <a:lnTo>
                    <a:pt x="10017" y="5211"/>
                  </a:lnTo>
                  <a:cubicBezTo>
                    <a:pt x="10012" y="5212"/>
                    <a:pt x="10006" y="5213"/>
                    <a:pt x="10001" y="5216"/>
                  </a:cubicBezTo>
                  <a:cubicBezTo>
                    <a:pt x="9997" y="5217"/>
                    <a:pt x="9992" y="5218"/>
                    <a:pt x="9987" y="5220"/>
                  </a:cubicBezTo>
                  <a:cubicBezTo>
                    <a:pt x="9982" y="5221"/>
                    <a:pt x="9979" y="5224"/>
                    <a:pt x="9975" y="5227"/>
                  </a:cubicBezTo>
                  <a:cubicBezTo>
                    <a:pt x="9969" y="5229"/>
                    <a:pt x="9964" y="5232"/>
                    <a:pt x="9960" y="5234"/>
                  </a:cubicBezTo>
                  <a:lnTo>
                    <a:pt x="9948" y="5243"/>
                  </a:lnTo>
                  <a:cubicBezTo>
                    <a:pt x="9944" y="5247"/>
                    <a:pt x="9939" y="5249"/>
                    <a:pt x="9935" y="5253"/>
                  </a:cubicBezTo>
                  <a:cubicBezTo>
                    <a:pt x="9931" y="5255"/>
                    <a:pt x="9928" y="5259"/>
                    <a:pt x="9926" y="5264"/>
                  </a:cubicBezTo>
                  <a:cubicBezTo>
                    <a:pt x="9922" y="5268"/>
                    <a:pt x="9919" y="5271"/>
                    <a:pt x="9916" y="5276"/>
                  </a:cubicBezTo>
                  <a:lnTo>
                    <a:pt x="9907" y="5289"/>
                  </a:lnTo>
                  <a:cubicBezTo>
                    <a:pt x="9905" y="5294"/>
                    <a:pt x="9902" y="5297"/>
                    <a:pt x="9900" y="5303"/>
                  </a:cubicBezTo>
                  <a:cubicBezTo>
                    <a:pt x="9897" y="5307"/>
                    <a:pt x="9896" y="5311"/>
                    <a:pt x="9894" y="5316"/>
                  </a:cubicBezTo>
                  <a:cubicBezTo>
                    <a:pt x="9891" y="5323"/>
                    <a:pt x="9890" y="5328"/>
                    <a:pt x="9889" y="5334"/>
                  </a:cubicBezTo>
                  <a:cubicBezTo>
                    <a:pt x="9887" y="5339"/>
                    <a:pt x="9886" y="5343"/>
                    <a:pt x="9886" y="5347"/>
                  </a:cubicBezTo>
                  <a:cubicBezTo>
                    <a:pt x="9884" y="5357"/>
                    <a:pt x="9884" y="5368"/>
                    <a:pt x="9884" y="5379"/>
                  </a:cubicBezTo>
                  <a:lnTo>
                    <a:pt x="9884" y="5508"/>
                  </a:lnTo>
                  <a:lnTo>
                    <a:pt x="9149" y="5508"/>
                  </a:lnTo>
                  <a:lnTo>
                    <a:pt x="9149" y="5379"/>
                  </a:lnTo>
                  <a:cubicBezTo>
                    <a:pt x="9149" y="5368"/>
                    <a:pt x="9148" y="5357"/>
                    <a:pt x="9147" y="5347"/>
                  </a:cubicBezTo>
                  <a:cubicBezTo>
                    <a:pt x="9146" y="5343"/>
                    <a:pt x="9146" y="5339"/>
                    <a:pt x="9144" y="5336"/>
                  </a:cubicBezTo>
                  <a:cubicBezTo>
                    <a:pt x="9143" y="5329"/>
                    <a:pt x="9140" y="5323"/>
                    <a:pt x="9138" y="5317"/>
                  </a:cubicBezTo>
                  <a:cubicBezTo>
                    <a:pt x="9137" y="5313"/>
                    <a:pt x="9135" y="5310"/>
                    <a:pt x="9133" y="5306"/>
                  </a:cubicBezTo>
                  <a:cubicBezTo>
                    <a:pt x="9131" y="5301"/>
                    <a:pt x="9128" y="5294"/>
                    <a:pt x="9125" y="5289"/>
                  </a:cubicBezTo>
                  <a:cubicBezTo>
                    <a:pt x="9121" y="5285"/>
                    <a:pt x="9120" y="5282"/>
                    <a:pt x="9117" y="5279"/>
                  </a:cubicBezTo>
                  <a:cubicBezTo>
                    <a:pt x="9114" y="5274"/>
                    <a:pt x="9110" y="5269"/>
                    <a:pt x="9105" y="5264"/>
                  </a:cubicBezTo>
                  <a:cubicBezTo>
                    <a:pt x="9104" y="5263"/>
                    <a:pt x="9101" y="5259"/>
                    <a:pt x="9100" y="5258"/>
                  </a:cubicBezTo>
                  <a:cubicBezTo>
                    <a:pt x="9099" y="5257"/>
                    <a:pt x="9098" y="5257"/>
                    <a:pt x="9096" y="5255"/>
                  </a:cubicBezTo>
                  <a:cubicBezTo>
                    <a:pt x="9091" y="5250"/>
                    <a:pt x="9086" y="5247"/>
                    <a:pt x="9080" y="5243"/>
                  </a:cubicBezTo>
                  <a:cubicBezTo>
                    <a:pt x="9078" y="5239"/>
                    <a:pt x="9075" y="5238"/>
                    <a:pt x="9072" y="5236"/>
                  </a:cubicBezTo>
                  <a:cubicBezTo>
                    <a:pt x="9067" y="5232"/>
                    <a:pt x="9061" y="5229"/>
                    <a:pt x="9054" y="5227"/>
                  </a:cubicBezTo>
                  <a:cubicBezTo>
                    <a:pt x="9052" y="5226"/>
                    <a:pt x="9051" y="5224"/>
                    <a:pt x="9048" y="5224"/>
                  </a:cubicBezTo>
                  <a:cubicBezTo>
                    <a:pt x="9046" y="5223"/>
                    <a:pt x="9043" y="5221"/>
                    <a:pt x="9041" y="5221"/>
                  </a:cubicBezTo>
                  <a:cubicBezTo>
                    <a:pt x="9038" y="5220"/>
                    <a:pt x="9035" y="5218"/>
                    <a:pt x="9031" y="5218"/>
                  </a:cubicBezTo>
                  <a:cubicBezTo>
                    <a:pt x="9027" y="5217"/>
                    <a:pt x="9024" y="5216"/>
                    <a:pt x="9020" y="5215"/>
                  </a:cubicBezTo>
                  <a:cubicBezTo>
                    <a:pt x="9017" y="5213"/>
                    <a:pt x="9015" y="5213"/>
                    <a:pt x="9012" y="5212"/>
                  </a:cubicBezTo>
                  <a:lnTo>
                    <a:pt x="9010" y="5212"/>
                  </a:lnTo>
                  <a:lnTo>
                    <a:pt x="8984" y="5207"/>
                  </a:lnTo>
                  <a:lnTo>
                    <a:pt x="8984" y="5210"/>
                  </a:lnTo>
                  <a:lnTo>
                    <a:pt x="8799" y="5210"/>
                  </a:lnTo>
                  <a:lnTo>
                    <a:pt x="8799" y="5382"/>
                  </a:lnTo>
                  <a:lnTo>
                    <a:pt x="8711" y="5382"/>
                  </a:lnTo>
                  <a:lnTo>
                    <a:pt x="8711" y="5210"/>
                  </a:lnTo>
                  <a:lnTo>
                    <a:pt x="8526" y="5210"/>
                  </a:lnTo>
                  <a:lnTo>
                    <a:pt x="8526" y="5207"/>
                  </a:lnTo>
                  <a:lnTo>
                    <a:pt x="8500" y="5212"/>
                  </a:lnTo>
                  <a:lnTo>
                    <a:pt x="8499" y="5212"/>
                  </a:lnTo>
                  <a:cubicBezTo>
                    <a:pt x="8494" y="5213"/>
                    <a:pt x="8489" y="5215"/>
                    <a:pt x="8485" y="5216"/>
                  </a:cubicBezTo>
                  <a:cubicBezTo>
                    <a:pt x="8479" y="5217"/>
                    <a:pt x="8474" y="5218"/>
                    <a:pt x="8471" y="5221"/>
                  </a:cubicBezTo>
                  <a:cubicBezTo>
                    <a:pt x="8467" y="5223"/>
                    <a:pt x="8462" y="5226"/>
                    <a:pt x="8458" y="5227"/>
                  </a:cubicBezTo>
                  <a:cubicBezTo>
                    <a:pt x="8453" y="5229"/>
                    <a:pt x="8447" y="5232"/>
                    <a:pt x="8441" y="5236"/>
                  </a:cubicBezTo>
                  <a:cubicBezTo>
                    <a:pt x="8437" y="5238"/>
                    <a:pt x="8435" y="5239"/>
                    <a:pt x="8432" y="5243"/>
                  </a:cubicBezTo>
                  <a:cubicBezTo>
                    <a:pt x="8427" y="5247"/>
                    <a:pt x="8421" y="5250"/>
                    <a:pt x="8418" y="5254"/>
                  </a:cubicBezTo>
                  <a:lnTo>
                    <a:pt x="8410" y="5263"/>
                  </a:lnTo>
                  <a:cubicBezTo>
                    <a:pt x="8405" y="5268"/>
                    <a:pt x="8402" y="5271"/>
                    <a:pt x="8398" y="5276"/>
                  </a:cubicBezTo>
                  <a:cubicBezTo>
                    <a:pt x="8395" y="5279"/>
                    <a:pt x="8393" y="5284"/>
                    <a:pt x="8392" y="5287"/>
                  </a:cubicBezTo>
                  <a:cubicBezTo>
                    <a:pt x="8387" y="5292"/>
                    <a:pt x="8384" y="5297"/>
                    <a:pt x="8382" y="5305"/>
                  </a:cubicBezTo>
                  <a:cubicBezTo>
                    <a:pt x="8381" y="5308"/>
                    <a:pt x="8378" y="5311"/>
                    <a:pt x="8377" y="5315"/>
                  </a:cubicBezTo>
                  <a:cubicBezTo>
                    <a:pt x="8374" y="5322"/>
                    <a:pt x="8373" y="5328"/>
                    <a:pt x="8371" y="5334"/>
                  </a:cubicBezTo>
                  <a:cubicBezTo>
                    <a:pt x="8369" y="5339"/>
                    <a:pt x="8367" y="5342"/>
                    <a:pt x="8367" y="5345"/>
                  </a:cubicBezTo>
                  <a:cubicBezTo>
                    <a:pt x="8365" y="5355"/>
                    <a:pt x="8365" y="5366"/>
                    <a:pt x="8365" y="5376"/>
                  </a:cubicBezTo>
                  <a:lnTo>
                    <a:pt x="8365" y="5507"/>
                  </a:lnTo>
                  <a:lnTo>
                    <a:pt x="7912" y="5507"/>
                  </a:lnTo>
                  <a:cubicBezTo>
                    <a:pt x="7770" y="5507"/>
                    <a:pt x="7630" y="5522"/>
                    <a:pt x="7497" y="5547"/>
                  </a:cubicBezTo>
                  <a:cubicBezTo>
                    <a:pt x="7274" y="5591"/>
                    <a:pt x="7063" y="5666"/>
                    <a:pt x="6869" y="5772"/>
                  </a:cubicBezTo>
                  <a:lnTo>
                    <a:pt x="6869" y="5676"/>
                  </a:lnTo>
                  <a:lnTo>
                    <a:pt x="6826" y="5676"/>
                  </a:lnTo>
                  <a:lnTo>
                    <a:pt x="6826" y="5659"/>
                  </a:lnTo>
                  <a:lnTo>
                    <a:pt x="6869" y="5659"/>
                  </a:lnTo>
                  <a:lnTo>
                    <a:pt x="6869" y="5558"/>
                  </a:lnTo>
                  <a:lnTo>
                    <a:pt x="6826" y="5558"/>
                  </a:lnTo>
                  <a:lnTo>
                    <a:pt x="6826" y="5547"/>
                  </a:lnTo>
                  <a:lnTo>
                    <a:pt x="6826" y="5540"/>
                  </a:lnTo>
                  <a:lnTo>
                    <a:pt x="6869" y="5540"/>
                  </a:lnTo>
                  <a:lnTo>
                    <a:pt x="6869" y="5439"/>
                  </a:lnTo>
                  <a:lnTo>
                    <a:pt x="6826" y="5439"/>
                  </a:lnTo>
                  <a:lnTo>
                    <a:pt x="6826" y="5422"/>
                  </a:lnTo>
                  <a:lnTo>
                    <a:pt x="6869" y="5422"/>
                  </a:lnTo>
                  <a:lnTo>
                    <a:pt x="6869" y="5321"/>
                  </a:lnTo>
                  <a:lnTo>
                    <a:pt x="6826" y="5321"/>
                  </a:lnTo>
                  <a:lnTo>
                    <a:pt x="6826" y="5303"/>
                  </a:lnTo>
                  <a:lnTo>
                    <a:pt x="6869" y="5303"/>
                  </a:lnTo>
                  <a:lnTo>
                    <a:pt x="6869" y="5201"/>
                  </a:lnTo>
                  <a:lnTo>
                    <a:pt x="6826" y="5201"/>
                  </a:lnTo>
                  <a:lnTo>
                    <a:pt x="6826" y="5191"/>
                  </a:lnTo>
                  <a:lnTo>
                    <a:pt x="6949" y="5191"/>
                  </a:lnTo>
                  <a:lnTo>
                    <a:pt x="6949" y="5148"/>
                  </a:lnTo>
                  <a:cubicBezTo>
                    <a:pt x="6949" y="5089"/>
                    <a:pt x="6902" y="5041"/>
                    <a:pt x="6843" y="5041"/>
                  </a:cubicBezTo>
                  <a:lnTo>
                    <a:pt x="6321" y="5041"/>
                  </a:lnTo>
                  <a:lnTo>
                    <a:pt x="6321" y="4770"/>
                  </a:lnTo>
                  <a:lnTo>
                    <a:pt x="6321" y="4733"/>
                  </a:lnTo>
                  <a:cubicBezTo>
                    <a:pt x="6321" y="4652"/>
                    <a:pt x="6253" y="4584"/>
                    <a:pt x="6172" y="4584"/>
                  </a:cubicBezTo>
                  <a:lnTo>
                    <a:pt x="6115" y="4584"/>
                  </a:lnTo>
                  <a:lnTo>
                    <a:pt x="6115" y="4494"/>
                  </a:lnTo>
                  <a:lnTo>
                    <a:pt x="5693" y="4494"/>
                  </a:lnTo>
                  <a:lnTo>
                    <a:pt x="5693" y="4584"/>
                  </a:lnTo>
                  <a:lnTo>
                    <a:pt x="5636" y="4584"/>
                  </a:lnTo>
                  <a:cubicBezTo>
                    <a:pt x="5555" y="4584"/>
                    <a:pt x="5487" y="4652"/>
                    <a:pt x="5487" y="4733"/>
                  </a:cubicBezTo>
                  <a:lnTo>
                    <a:pt x="5487" y="4770"/>
                  </a:lnTo>
                  <a:lnTo>
                    <a:pt x="5487" y="5041"/>
                  </a:lnTo>
                  <a:lnTo>
                    <a:pt x="5345" y="5041"/>
                  </a:lnTo>
                  <a:lnTo>
                    <a:pt x="5345" y="4865"/>
                  </a:lnTo>
                  <a:lnTo>
                    <a:pt x="5024" y="4865"/>
                  </a:lnTo>
                  <a:lnTo>
                    <a:pt x="5024" y="5041"/>
                  </a:lnTo>
                  <a:lnTo>
                    <a:pt x="4965" y="5041"/>
                  </a:lnTo>
                  <a:cubicBezTo>
                    <a:pt x="4906" y="5041"/>
                    <a:pt x="4859" y="5089"/>
                    <a:pt x="4859" y="5148"/>
                  </a:cubicBezTo>
                  <a:lnTo>
                    <a:pt x="4859" y="5191"/>
                  </a:lnTo>
                  <a:lnTo>
                    <a:pt x="4982" y="5191"/>
                  </a:lnTo>
                  <a:lnTo>
                    <a:pt x="4982" y="5201"/>
                  </a:lnTo>
                  <a:lnTo>
                    <a:pt x="4939" y="5201"/>
                  </a:lnTo>
                  <a:lnTo>
                    <a:pt x="4939" y="5303"/>
                  </a:lnTo>
                  <a:lnTo>
                    <a:pt x="4982" y="5303"/>
                  </a:lnTo>
                  <a:lnTo>
                    <a:pt x="4982" y="5321"/>
                  </a:lnTo>
                  <a:lnTo>
                    <a:pt x="4939" y="5321"/>
                  </a:lnTo>
                  <a:lnTo>
                    <a:pt x="4939" y="5422"/>
                  </a:lnTo>
                  <a:lnTo>
                    <a:pt x="4982" y="5422"/>
                  </a:lnTo>
                  <a:lnTo>
                    <a:pt x="4982" y="5439"/>
                  </a:lnTo>
                  <a:lnTo>
                    <a:pt x="4939" y="5439"/>
                  </a:lnTo>
                  <a:lnTo>
                    <a:pt x="4939" y="5540"/>
                  </a:lnTo>
                  <a:lnTo>
                    <a:pt x="4982" y="5540"/>
                  </a:lnTo>
                  <a:lnTo>
                    <a:pt x="4982" y="5547"/>
                  </a:lnTo>
                  <a:lnTo>
                    <a:pt x="4982" y="5558"/>
                  </a:lnTo>
                  <a:lnTo>
                    <a:pt x="4939" y="5558"/>
                  </a:lnTo>
                  <a:lnTo>
                    <a:pt x="4939" y="5659"/>
                  </a:lnTo>
                  <a:lnTo>
                    <a:pt x="4982" y="5659"/>
                  </a:lnTo>
                  <a:lnTo>
                    <a:pt x="4982" y="5676"/>
                  </a:lnTo>
                  <a:lnTo>
                    <a:pt x="4939" y="5676"/>
                  </a:lnTo>
                  <a:lnTo>
                    <a:pt x="4939" y="5777"/>
                  </a:lnTo>
                  <a:lnTo>
                    <a:pt x="4982" y="5777"/>
                  </a:lnTo>
                  <a:lnTo>
                    <a:pt x="4982" y="5795"/>
                  </a:lnTo>
                  <a:lnTo>
                    <a:pt x="4939" y="5795"/>
                  </a:lnTo>
                  <a:lnTo>
                    <a:pt x="4939" y="5896"/>
                  </a:lnTo>
                  <a:lnTo>
                    <a:pt x="4982" y="5896"/>
                  </a:lnTo>
                  <a:lnTo>
                    <a:pt x="4982" y="5913"/>
                  </a:lnTo>
                  <a:lnTo>
                    <a:pt x="4939" y="5913"/>
                  </a:lnTo>
                  <a:lnTo>
                    <a:pt x="4939" y="6014"/>
                  </a:lnTo>
                  <a:lnTo>
                    <a:pt x="4982" y="6014"/>
                  </a:lnTo>
                  <a:lnTo>
                    <a:pt x="4982" y="6032"/>
                  </a:lnTo>
                  <a:lnTo>
                    <a:pt x="4939" y="6032"/>
                  </a:lnTo>
                  <a:lnTo>
                    <a:pt x="4939" y="6134"/>
                  </a:lnTo>
                  <a:lnTo>
                    <a:pt x="4982" y="6134"/>
                  </a:lnTo>
                  <a:lnTo>
                    <a:pt x="4982" y="6151"/>
                  </a:lnTo>
                  <a:lnTo>
                    <a:pt x="4939" y="6151"/>
                  </a:lnTo>
                  <a:lnTo>
                    <a:pt x="4939" y="6252"/>
                  </a:lnTo>
                  <a:lnTo>
                    <a:pt x="4982" y="6252"/>
                  </a:lnTo>
                  <a:lnTo>
                    <a:pt x="4982" y="6270"/>
                  </a:lnTo>
                  <a:lnTo>
                    <a:pt x="4939" y="6270"/>
                  </a:lnTo>
                  <a:lnTo>
                    <a:pt x="4939" y="6371"/>
                  </a:lnTo>
                  <a:lnTo>
                    <a:pt x="4982" y="6371"/>
                  </a:lnTo>
                  <a:lnTo>
                    <a:pt x="4982" y="6388"/>
                  </a:lnTo>
                  <a:lnTo>
                    <a:pt x="4939" y="6388"/>
                  </a:lnTo>
                  <a:lnTo>
                    <a:pt x="4939" y="6489"/>
                  </a:lnTo>
                  <a:lnTo>
                    <a:pt x="4982" y="6489"/>
                  </a:lnTo>
                  <a:lnTo>
                    <a:pt x="4982" y="6507"/>
                  </a:lnTo>
                  <a:lnTo>
                    <a:pt x="4939" y="6507"/>
                  </a:lnTo>
                  <a:lnTo>
                    <a:pt x="4939" y="6608"/>
                  </a:lnTo>
                  <a:lnTo>
                    <a:pt x="4982" y="6608"/>
                  </a:lnTo>
                  <a:lnTo>
                    <a:pt x="4982" y="6625"/>
                  </a:lnTo>
                  <a:lnTo>
                    <a:pt x="4939" y="6625"/>
                  </a:lnTo>
                  <a:lnTo>
                    <a:pt x="4939" y="6726"/>
                  </a:lnTo>
                  <a:lnTo>
                    <a:pt x="4982" y="6726"/>
                  </a:lnTo>
                  <a:lnTo>
                    <a:pt x="4982" y="6744"/>
                  </a:lnTo>
                  <a:lnTo>
                    <a:pt x="4939" y="6744"/>
                  </a:lnTo>
                  <a:lnTo>
                    <a:pt x="4939" y="6845"/>
                  </a:lnTo>
                  <a:lnTo>
                    <a:pt x="4982" y="6845"/>
                  </a:lnTo>
                  <a:lnTo>
                    <a:pt x="4982" y="6862"/>
                  </a:lnTo>
                  <a:lnTo>
                    <a:pt x="4939" y="6862"/>
                  </a:lnTo>
                  <a:lnTo>
                    <a:pt x="4939" y="6964"/>
                  </a:lnTo>
                  <a:lnTo>
                    <a:pt x="4982" y="6964"/>
                  </a:lnTo>
                  <a:lnTo>
                    <a:pt x="4982" y="6982"/>
                  </a:lnTo>
                  <a:lnTo>
                    <a:pt x="4939" y="6982"/>
                  </a:lnTo>
                  <a:lnTo>
                    <a:pt x="4939" y="7083"/>
                  </a:lnTo>
                  <a:lnTo>
                    <a:pt x="4982" y="7083"/>
                  </a:lnTo>
                  <a:lnTo>
                    <a:pt x="4982" y="7100"/>
                  </a:lnTo>
                  <a:lnTo>
                    <a:pt x="4939" y="7100"/>
                  </a:lnTo>
                  <a:lnTo>
                    <a:pt x="4939" y="7201"/>
                  </a:lnTo>
                  <a:lnTo>
                    <a:pt x="4982" y="7201"/>
                  </a:lnTo>
                  <a:lnTo>
                    <a:pt x="4982" y="7219"/>
                  </a:lnTo>
                  <a:lnTo>
                    <a:pt x="4939" y="7219"/>
                  </a:lnTo>
                  <a:lnTo>
                    <a:pt x="4939" y="7320"/>
                  </a:lnTo>
                  <a:lnTo>
                    <a:pt x="4982" y="7320"/>
                  </a:lnTo>
                  <a:lnTo>
                    <a:pt x="4982" y="7337"/>
                  </a:lnTo>
                  <a:lnTo>
                    <a:pt x="4939" y="7337"/>
                  </a:lnTo>
                  <a:lnTo>
                    <a:pt x="4939" y="7438"/>
                  </a:lnTo>
                  <a:lnTo>
                    <a:pt x="4982" y="7438"/>
                  </a:lnTo>
                  <a:lnTo>
                    <a:pt x="4982" y="7456"/>
                  </a:lnTo>
                  <a:lnTo>
                    <a:pt x="4939" y="7456"/>
                  </a:lnTo>
                  <a:lnTo>
                    <a:pt x="4939" y="7557"/>
                  </a:lnTo>
                  <a:lnTo>
                    <a:pt x="4982" y="7557"/>
                  </a:lnTo>
                  <a:lnTo>
                    <a:pt x="4982" y="7574"/>
                  </a:lnTo>
                  <a:lnTo>
                    <a:pt x="4939" y="7574"/>
                  </a:lnTo>
                  <a:lnTo>
                    <a:pt x="4939" y="7675"/>
                  </a:lnTo>
                  <a:lnTo>
                    <a:pt x="4982" y="7675"/>
                  </a:lnTo>
                  <a:lnTo>
                    <a:pt x="4982" y="7693"/>
                  </a:lnTo>
                  <a:lnTo>
                    <a:pt x="4939" y="7693"/>
                  </a:lnTo>
                  <a:lnTo>
                    <a:pt x="4939" y="7795"/>
                  </a:lnTo>
                  <a:lnTo>
                    <a:pt x="4982" y="7795"/>
                  </a:lnTo>
                  <a:lnTo>
                    <a:pt x="4982" y="7811"/>
                  </a:lnTo>
                  <a:lnTo>
                    <a:pt x="4939" y="7811"/>
                  </a:lnTo>
                  <a:lnTo>
                    <a:pt x="4939" y="7913"/>
                  </a:lnTo>
                  <a:lnTo>
                    <a:pt x="4982" y="7913"/>
                  </a:lnTo>
                  <a:lnTo>
                    <a:pt x="4982" y="7983"/>
                  </a:lnTo>
                  <a:lnTo>
                    <a:pt x="5119" y="7983"/>
                  </a:lnTo>
                  <a:lnTo>
                    <a:pt x="5119" y="8379"/>
                  </a:lnTo>
                  <a:lnTo>
                    <a:pt x="5033" y="8414"/>
                  </a:lnTo>
                  <a:lnTo>
                    <a:pt x="4753" y="8134"/>
                  </a:lnTo>
                  <a:lnTo>
                    <a:pt x="4850" y="8037"/>
                  </a:lnTo>
                  <a:lnTo>
                    <a:pt x="4801" y="7987"/>
                  </a:lnTo>
                  <a:lnTo>
                    <a:pt x="4830" y="7957"/>
                  </a:lnTo>
                  <a:lnTo>
                    <a:pt x="4759" y="7884"/>
                  </a:lnTo>
                  <a:lnTo>
                    <a:pt x="4728" y="7915"/>
                  </a:lnTo>
                  <a:lnTo>
                    <a:pt x="4717" y="7902"/>
                  </a:lnTo>
                  <a:lnTo>
                    <a:pt x="4746" y="7873"/>
                  </a:lnTo>
                  <a:lnTo>
                    <a:pt x="4674" y="7800"/>
                  </a:lnTo>
                  <a:lnTo>
                    <a:pt x="4644" y="7830"/>
                  </a:lnTo>
                  <a:lnTo>
                    <a:pt x="4632" y="7818"/>
                  </a:lnTo>
                  <a:lnTo>
                    <a:pt x="4662" y="7788"/>
                  </a:lnTo>
                  <a:lnTo>
                    <a:pt x="4590" y="7716"/>
                  </a:lnTo>
                  <a:lnTo>
                    <a:pt x="4559" y="7746"/>
                  </a:lnTo>
                  <a:lnTo>
                    <a:pt x="4548" y="7733"/>
                  </a:lnTo>
                  <a:lnTo>
                    <a:pt x="4577" y="7704"/>
                  </a:lnTo>
                  <a:lnTo>
                    <a:pt x="4506" y="7631"/>
                  </a:lnTo>
                  <a:lnTo>
                    <a:pt x="4475" y="7662"/>
                  </a:lnTo>
                  <a:lnTo>
                    <a:pt x="4463" y="7649"/>
                  </a:lnTo>
                  <a:lnTo>
                    <a:pt x="4493" y="7620"/>
                  </a:lnTo>
                  <a:lnTo>
                    <a:pt x="4421" y="7547"/>
                  </a:lnTo>
                  <a:lnTo>
                    <a:pt x="4391" y="7577"/>
                  </a:lnTo>
                  <a:lnTo>
                    <a:pt x="4379" y="7565"/>
                  </a:lnTo>
                  <a:lnTo>
                    <a:pt x="4409" y="7535"/>
                  </a:lnTo>
                  <a:lnTo>
                    <a:pt x="4337" y="7462"/>
                  </a:lnTo>
                  <a:lnTo>
                    <a:pt x="4306" y="7493"/>
                  </a:lnTo>
                  <a:lnTo>
                    <a:pt x="4295" y="7480"/>
                  </a:lnTo>
                  <a:lnTo>
                    <a:pt x="4324" y="7451"/>
                  </a:lnTo>
                  <a:lnTo>
                    <a:pt x="4253" y="7378"/>
                  </a:lnTo>
                  <a:lnTo>
                    <a:pt x="4222" y="7409"/>
                  </a:lnTo>
                  <a:lnTo>
                    <a:pt x="4210" y="7396"/>
                  </a:lnTo>
                  <a:lnTo>
                    <a:pt x="4240" y="7366"/>
                  </a:lnTo>
                  <a:lnTo>
                    <a:pt x="4169" y="7294"/>
                  </a:lnTo>
                  <a:lnTo>
                    <a:pt x="4139" y="7324"/>
                  </a:lnTo>
                  <a:lnTo>
                    <a:pt x="4127" y="7312"/>
                  </a:lnTo>
                  <a:lnTo>
                    <a:pt x="4158" y="7282"/>
                  </a:lnTo>
                  <a:lnTo>
                    <a:pt x="4085" y="7209"/>
                  </a:lnTo>
                  <a:lnTo>
                    <a:pt x="4054" y="7240"/>
                  </a:lnTo>
                  <a:lnTo>
                    <a:pt x="4043" y="7227"/>
                  </a:lnTo>
                  <a:lnTo>
                    <a:pt x="4073" y="7198"/>
                  </a:lnTo>
                  <a:lnTo>
                    <a:pt x="4000" y="7126"/>
                  </a:lnTo>
                  <a:lnTo>
                    <a:pt x="3970" y="7157"/>
                  </a:lnTo>
                  <a:lnTo>
                    <a:pt x="3958" y="7145"/>
                  </a:lnTo>
                  <a:lnTo>
                    <a:pt x="3989" y="7114"/>
                  </a:lnTo>
                  <a:lnTo>
                    <a:pt x="3916" y="7042"/>
                  </a:lnTo>
                  <a:lnTo>
                    <a:pt x="3886" y="7072"/>
                  </a:lnTo>
                  <a:lnTo>
                    <a:pt x="3874" y="7061"/>
                  </a:lnTo>
                  <a:lnTo>
                    <a:pt x="3905" y="7030"/>
                  </a:lnTo>
                  <a:lnTo>
                    <a:pt x="3832" y="6958"/>
                  </a:lnTo>
                  <a:lnTo>
                    <a:pt x="3801" y="6989"/>
                  </a:lnTo>
                  <a:lnTo>
                    <a:pt x="3790" y="6977"/>
                  </a:lnTo>
                  <a:lnTo>
                    <a:pt x="3820" y="6947"/>
                  </a:lnTo>
                  <a:lnTo>
                    <a:pt x="3747" y="6876"/>
                  </a:lnTo>
                  <a:lnTo>
                    <a:pt x="3717" y="6906"/>
                  </a:lnTo>
                  <a:lnTo>
                    <a:pt x="3705" y="6894"/>
                  </a:lnTo>
                  <a:lnTo>
                    <a:pt x="3736" y="6863"/>
                  </a:lnTo>
                  <a:lnTo>
                    <a:pt x="3664" y="6792"/>
                  </a:lnTo>
                  <a:lnTo>
                    <a:pt x="3633" y="6821"/>
                  </a:lnTo>
                  <a:lnTo>
                    <a:pt x="3622" y="6810"/>
                  </a:lnTo>
                  <a:lnTo>
                    <a:pt x="3652" y="6779"/>
                  </a:lnTo>
                  <a:lnTo>
                    <a:pt x="3580" y="6707"/>
                  </a:lnTo>
                  <a:lnTo>
                    <a:pt x="3549" y="6737"/>
                  </a:lnTo>
                  <a:lnTo>
                    <a:pt x="3538" y="6725"/>
                  </a:lnTo>
                  <a:lnTo>
                    <a:pt x="3568" y="6695"/>
                  </a:lnTo>
                  <a:lnTo>
                    <a:pt x="3496" y="6623"/>
                  </a:lnTo>
                  <a:lnTo>
                    <a:pt x="3467" y="6653"/>
                  </a:lnTo>
                  <a:lnTo>
                    <a:pt x="3454" y="6641"/>
                  </a:lnTo>
                  <a:lnTo>
                    <a:pt x="3485" y="6610"/>
                  </a:lnTo>
                  <a:lnTo>
                    <a:pt x="3412" y="6540"/>
                  </a:lnTo>
                  <a:lnTo>
                    <a:pt x="3383" y="6570"/>
                  </a:lnTo>
                  <a:lnTo>
                    <a:pt x="3371" y="6558"/>
                  </a:lnTo>
                  <a:lnTo>
                    <a:pt x="3400" y="6528"/>
                  </a:lnTo>
                  <a:lnTo>
                    <a:pt x="3330" y="6455"/>
                  </a:lnTo>
                  <a:lnTo>
                    <a:pt x="3299" y="6486"/>
                  </a:lnTo>
                  <a:lnTo>
                    <a:pt x="3288" y="6473"/>
                  </a:lnTo>
                  <a:lnTo>
                    <a:pt x="3318" y="6444"/>
                  </a:lnTo>
                  <a:lnTo>
                    <a:pt x="3245" y="6371"/>
                  </a:lnTo>
                  <a:lnTo>
                    <a:pt x="3215" y="6402"/>
                  </a:lnTo>
                  <a:lnTo>
                    <a:pt x="3203" y="6389"/>
                  </a:lnTo>
                  <a:lnTo>
                    <a:pt x="3234" y="6359"/>
                  </a:lnTo>
                  <a:lnTo>
                    <a:pt x="3161" y="6287"/>
                  </a:lnTo>
                  <a:lnTo>
                    <a:pt x="3130" y="6317"/>
                  </a:lnTo>
                  <a:lnTo>
                    <a:pt x="3119" y="6305"/>
                  </a:lnTo>
                  <a:lnTo>
                    <a:pt x="3149" y="6275"/>
                  </a:lnTo>
                  <a:lnTo>
                    <a:pt x="3077" y="6202"/>
                  </a:lnTo>
                  <a:lnTo>
                    <a:pt x="3046" y="6233"/>
                  </a:lnTo>
                  <a:lnTo>
                    <a:pt x="3034" y="6220"/>
                  </a:lnTo>
                  <a:lnTo>
                    <a:pt x="3065" y="6191"/>
                  </a:lnTo>
                  <a:lnTo>
                    <a:pt x="2992" y="6118"/>
                  </a:lnTo>
                  <a:lnTo>
                    <a:pt x="2962" y="6148"/>
                  </a:lnTo>
                  <a:lnTo>
                    <a:pt x="2950" y="6136"/>
                  </a:lnTo>
                  <a:lnTo>
                    <a:pt x="2981" y="6106"/>
                  </a:lnTo>
                  <a:lnTo>
                    <a:pt x="2908" y="6033"/>
                  </a:lnTo>
                  <a:lnTo>
                    <a:pt x="2894" y="6046"/>
                  </a:lnTo>
                  <a:lnTo>
                    <a:pt x="2877" y="6064"/>
                  </a:lnTo>
                  <a:lnTo>
                    <a:pt x="2870" y="6056"/>
                  </a:lnTo>
                  <a:lnTo>
                    <a:pt x="2893" y="6032"/>
                  </a:lnTo>
                  <a:lnTo>
                    <a:pt x="2956" y="5969"/>
                  </a:lnTo>
                  <a:lnTo>
                    <a:pt x="2925" y="5939"/>
                  </a:lnTo>
                  <a:cubicBezTo>
                    <a:pt x="2915" y="5929"/>
                    <a:pt x="2905" y="5923"/>
                    <a:pt x="2893" y="5917"/>
                  </a:cubicBezTo>
                  <a:cubicBezTo>
                    <a:pt x="2879" y="5911"/>
                    <a:pt x="2864" y="5908"/>
                    <a:pt x="2849" y="5908"/>
                  </a:cubicBezTo>
                  <a:cubicBezTo>
                    <a:pt x="2821" y="5908"/>
                    <a:pt x="2793" y="5918"/>
                    <a:pt x="2773" y="5939"/>
                  </a:cubicBezTo>
                  <a:lnTo>
                    <a:pt x="2404" y="6308"/>
                  </a:lnTo>
                  <a:lnTo>
                    <a:pt x="2187" y="6090"/>
                  </a:lnTo>
                  <a:cubicBezTo>
                    <a:pt x="2158" y="6062"/>
                    <a:pt x="2119" y="6048"/>
                    <a:pt x="2081" y="6048"/>
                  </a:cubicBezTo>
                  <a:cubicBezTo>
                    <a:pt x="2042" y="6048"/>
                    <a:pt x="2004" y="6062"/>
                    <a:pt x="1976" y="6090"/>
                  </a:cubicBezTo>
                  <a:lnTo>
                    <a:pt x="1937" y="6129"/>
                  </a:lnTo>
                  <a:lnTo>
                    <a:pt x="1871" y="6065"/>
                  </a:lnTo>
                  <a:lnTo>
                    <a:pt x="1574" y="6363"/>
                  </a:lnTo>
                  <a:lnTo>
                    <a:pt x="1638" y="6428"/>
                  </a:lnTo>
                  <a:lnTo>
                    <a:pt x="1599" y="6467"/>
                  </a:lnTo>
                  <a:cubicBezTo>
                    <a:pt x="1591" y="6475"/>
                    <a:pt x="1586" y="6483"/>
                    <a:pt x="1580" y="6491"/>
                  </a:cubicBezTo>
                  <a:cubicBezTo>
                    <a:pt x="1542" y="6549"/>
                    <a:pt x="1549" y="6628"/>
                    <a:pt x="1599" y="6678"/>
                  </a:cubicBezTo>
                  <a:lnTo>
                    <a:pt x="1626" y="6704"/>
                  </a:lnTo>
                  <a:lnTo>
                    <a:pt x="1816" y="6895"/>
                  </a:lnTo>
                  <a:lnTo>
                    <a:pt x="1715" y="6997"/>
                  </a:lnTo>
                  <a:lnTo>
                    <a:pt x="1591" y="6873"/>
                  </a:lnTo>
                  <a:lnTo>
                    <a:pt x="1516" y="6948"/>
                  </a:lnTo>
                  <a:lnTo>
                    <a:pt x="1439" y="7025"/>
                  </a:lnTo>
                  <a:lnTo>
                    <a:pt x="1364" y="7100"/>
                  </a:lnTo>
                  <a:lnTo>
                    <a:pt x="1488" y="7224"/>
                  </a:lnTo>
                  <a:lnTo>
                    <a:pt x="1446" y="7266"/>
                  </a:lnTo>
                  <a:cubicBezTo>
                    <a:pt x="1404" y="7308"/>
                    <a:pt x="1404" y="7375"/>
                    <a:pt x="1446" y="7417"/>
                  </a:cubicBezTo>
                  <a:lnTo>
                    <a:pt x="1478" y="7449"/>
                  </a:lnTo>
                  <a:lnTo>
                    <a:pt x="1564" y="7362"/>
                  </a:lnTo>
                  <a:lnTo>
                    <a:pt x="1573" y="7370"/>
                  </a:lnTo>
                  <a:lnTo>
                    <a:pt x="1542" y="7400"/>
                  </a:lnTo>
                  <a:lnTo>
                    <a:pt x="1615" y="7473"/>
                  </a:lnTo>
                  <a:lnTo>
                    <a:pt x="1645" y="7442"/>
                  </a:lnTo>
                  <a:lnTo>
                    <a:pt x="1657" y="7454"/>
                  </a:lnTo>
                  <a:lnTo>
                    <a:pt x="1627" y="7485"/>
                  </a:lnTo>
                  <a:lnTo>
                    <a:pt x="1699" y="7557"/>
                  </a:lnTo>
                  <a:lnTo>
                    <a:pt x="1729" y="7527"/>
                  </a:lnTo>
                  <a:lnTo>
                    <a:pt x="1742" y="7538"/>
                  </a:lnTo>
                  <a:lnTo>
                    <a:pt x="1711" y="7569"/>
                  </a:lnTo>
                  <a:lnTo>
                    <a:pt x="1784" y="7642"/>
                  </a:lnTo>
                  <a:lnTo>
                    <a:pt x="1813" y="7611"/>
                  </a:lnTo>
                  <a:lnTo>
                    <a:pt x="1826" y="7623"/>
                  </a:lnTo>
                  <a:lnTo>
                    <a:pt x="1795" y="7653"/>
                  </a:lnTo>
                  <a:lnTo>
                    <a:pt x="1868" y="7726"/>
                  </a:lnTo>
                  <a:lnTo>
                    <a:pt x="1898" y="7695"/>
                  </a:lnTo>
                  <a:lnTo>
                    <a:pt x="1910" y="7707"/>
                  </a:lnTo>
                  <a:lnTo>
                    <a:pt x="1880" y="7738"/>
                  </a:lnTo>
                  <a:lnTo>
                    <a:pt x="1951" y="7809"/>
                  </a:lnTo>
                  <a:lnTo>
                    <a:pt x="1982" y="7779"/>
                  </a:lnTo>
                  <a:lnTo>
                    <a:pt x="1994" y="7790"/>
                  </a:lnTo>
                  <a:lnTo>
                    <a:pt x="1964" y="7821"/>
                  </a:lnTo>
                  <a:lnTo>
                    <a:pt x="2036" y="7894"/>
                  </a:lnTo>
                  <a:lnTo>
                    <a:pt x="2066" y="7863"/>
                  </a:lnTo>
                  <a:lnTo>
                    <a:pt x="2078" y="7875"/>
                  </a:lnTo>
                  <a:lnTo>
                    <a:pt x="2048" y="7905"/>
                  </a:lnTo>
                  <a:lnTo>
                    <a:pt x="2120" y="7978"/>
                  </a:lnTo>
                  <a:lnTo>
                    <a:pt x="2151" y="7948"/>
                  </a:lnTo>
                  <a:lnTo>
                    <a:pt x="2162" y="7959"/>
                  </a:lnTo>
                  <a:lnTo>
                    <a:pt x="2133" y="7990"/>
                  </a:lnTo>
                  <a:lnTo>
                    <a:pt x="2205" y="8062"/>
                  </a:lnTo>
                  <a:lnTo>
                    <a:pt x="2235" y="8032"/>
                  </a:lnTo>
                  <a:lnTo>
                    <a:pt x="2247" y="8043"/>
                  </a:lnTo>
                  <a:lnTo>
                    <a:pt x="2217" y="8074"/>
                  </a:lnTo>
                  <a:lnTo>
                    <a:pt x="2289" y="8147"/>
                  </a:lnTo>
                  <a:lnTo>
                    <a:pt x="2319" y="8116"/>
                  </a:lnTo>
                  <a:lnTo>
                    <a:pt x="2331" y="8128"/>
                  </a:lnTo>
                  <a:lnTo>
                    <a:pt x="2302" y="8158"/>
                  </a:lnTo>
                  <a:lnTo>
                    <a:pt x="2373" y="8231"/>
                  </a:lnTo>
                  <a:lnTo>
                    <a:pt x="2404" y="8201"/>
                  </a:lnTo>
                  <a:lnTo>
                    <a:pt x="2415" y="8212"/>
                  </a:lnTo>
                  <a:lnTo>
                    <a:pt x="2386" y="8243"/>
                  </a:lnTo>
                  <a:lnTo>
                    <a:pt x="2458" y="8316"/>
                  </a:lnTo>
                  <a:lnTo>
                    <a:pt x="2488" y="8285"/>
                  </a:lnTo>
                  <a:lnTo>
                    <a:pt x="2500" y="8297"/>
                  </a:lnTo>
                  <a:lnTo>
                    <a:pt x="2470" y="8327"/>
                  </a:lnTo>
                  <a:lnTo>
                    <a:pt x="2542" y="8400"/>
                  </a:lnTo>
                  <a:lnTo>
                    <a:pt x="2573" y="8369"/>
                  </a:lnTo>
                  <a:lnTo>
                    <a:pt x="2584" y="8381"/>
                  </a:lnTo>
                  <a:lnTo>
                    <a:pt x="2555" y="8412"/>
                  </a:lnTo>
                  <a:lnTo>
                    <a:pt x="2626" y="8484"/>
                  </a:lnTo>
                  <a:lnTo>
                    <a:pt x="2657" y="8454"/>
                  </a:lnTo>
                  <a:lnTo>
                    <a:pt x="2669" y="8465"/>
                  </a:lnTo>
                  <a:lnTo>
                    <a:pt x="2639" y="8496"/>
                  </a:lnTo>
                  <a:lnTo>
                    <a:pt x="2711" y="8569"/>
                  </a:lnTo>
                  <a:lnTo>
                    <a:pt x="2741" y="8538"/>
                  </a:lnTo>
                  <a:lnTo>
                    <a:pt x="2753" y="8550"/>
                  </a:lnTo>
                  <a:lnTo>
                    <a:pt x="2723" y="8580"/>
                  </a:lnTo>
                  <a:lnTo>
                    <a:pt x="2795" y="8653"/>
                  </a:lnTo>
                  <a:lnTo>
                    <a:pt x="2826" y="8622"/>
                  </a:lnTo>
                  <a:lnTo>
                    <a:pt x="2837" y="8634"/>
                  </a:lnTo>
                  <a:lnTo>
                    <a:pt x="2808" y="8665"/>
                  </a:lnTo>
                  <a:lnTo>
                    <a:pt x="2879" y="8735"/>
                  </a:lnTo>
                  <a:lnTo>
                    <a:pt x="2898" y="8717"/>
                  </a:lnTo>
                  <a:lnTo>
                    <a:pt x="2909" y="8707"/>
                  </a:lnTo>
                  <a:lnTo>
                    <a:pt x="2921" y="8718"/>
                  </a:lnTo>
                  <a:lnTo>
                    <a:pt x="2897" y="8743"/>
                  </a:lnTo>
                  <a:lnTo>
                    <a:pt x="2889" y="8750"/>
                  </a:lnTo>
                  <a:lnTo>
                    <a:pt x="2897" y="8758"/>
                  </a:lnTo>
                  <a:lnTo>
                    <a:pt x="2962" y="8823"/>
                  </a:lnTo>
                  <a:lnTo>
                    <a:pt x="2992" y="8792"/>
                  </a:lnTo>
                  <a:lnTo>
                    <a:pt x="3004" y="8804"/>
                  </a:lnTo>
                  <a:lnTo>
                    <a:pt x="2973" y="8834"/>
                  </a:lnTo>
                  <a:lnTo>
                    <a:pt x="3046" y="8907"/>
                  </a:lnTo>
                  <a:lnTo>
                    <a:pt x="3077" y="8877"/>
                  </a:lnTo>
                  <a:lnTo>
                    <a:pt x="3088" y="8888"/>
                  </a:lnTo>
                  <a:lnTo>
                    <a:pt x="3058" y="8919"/>
                  </a:lnTo>
                  <a:lnTo>
                    <a:pt x="3129" y="8992"/>
                  </a:lnTo>
                  <a:lnTo>
                    <a:pt x="3159" y="8961"/>
                  </a:lnTo>
                  <a:lnTo>
                    <a:pt x="3172" y="8973"/>
                  </a:lnTo>
                  <a:lnTo>
                    <a:pt x="3141" y="9003"/>
                  </a:lnTo>
                  <a:lnTo>
                    <a:pt x="3214" y="9076"/>
                  </a:lnTo>
                  <a:lnTo>
                    <a:pt x="3243" y="9045"/>
                  </a:lnTo>
                  <a:lnTo>
                    <a:pt x="3256" y="9057"/>
                  </a:lnTo>
                  <a:lnTo>
                    <a:pt x="3225" y="9088"/>
                  </a:lnTo>
                  <a:lnTo>
                    <a:pt x="3298" y="9160"/>
                  </a:lnTo>
                  <a:lnTo>
                    <a:pt x="3328" y="9130"/>
                  </a:lnTo>
                  <a:lnTo>
                    <a:pt x="3340" y="9141"/>
                  </a:lnTo>
                  <a:lnTo>
                    <a:pt x="3310" y="9172"/>
                  </a:lnTo>
                  <a:lnTo>
                    <a:pt x="3380" y="9245"/>
                  </a:lnTo>
                  <a:lnTo>
                    <a:pt x="3411" y="9214"/>
                  </a:lnTo>
                  <a:lnTo>
                    <a:pt x="3423" y="9226"/>
                  </a:lnTo>
                  <a:lnTo>
                    <a:pt x="3393" y="9256"/>
                  </a:lnTo>
                  <a:lnTo>
                    <a:pt x="3465" y="9329"/>
                  </a:lnTo>
                  <a:lnTo>
                    <a:pt x="3495" y="9298"/>
                  </a:lnTo>
                  <a:lnTo>
                    <a:pt x="3546" y="9349"/>
                  </a:lnTo>
                  <a:lnTo>
                    <a:pt x="3642" y="9251"/>
                  </a:lnTo>
                  <a:lnTo>
                    <a:pt x="3921" y="9530"/>
                  </a:lnTo>
                  <a:cubicBezTo>
                    <a:pt x="3908" y="9560"/>
                    <a:pt x="3896" y="9587"/>
                    <a:pt x="3886" y="9616"/>
                  </a:cubicBezTo>
                  <a:lnTo>
                    <a:pt x="3490" y="9616"/>
                  </a:lnTo>
                  <a:lnTo>
                    <a:pt x="3490" y="9479"/>
                  </a:lnTo>
                  <a:lnTo>
                    <a:pt x="3420" y="9479"/>
                  </a:lnTo>
                  <a:lnTo>
                    <a:pt x="3420" y="9436"/>
                  </a:lnTo>
                  <a:lnTo>
                    <a:pt x="3319" y="9436"/>
                  </a:lnTo>
                  <a:lnTo>
                    <a:pt x="3319" y="9479"/>
                  </a:lnTo>
                  <a:lnTo>
                    <a:pt x="3301" y="9479"/>
                  </a:lnTo>
                  <a:lnTo>
                    <a:pt x="3301" y="9436"/>
                  </a:lnTo>
                  <a:lnTo>
                    <a:pt x="3200" y="9436"/>
                  </a:lnTo>
                  <a:lnTo>
                    <a:pt x="3200" y="9479"/>
                  </a:lnTo>
                  <a:lnTo>
                    <a:pt x="3183" y="9479"/>
                  </a:lnTo>
                  <a:lnTo>
                    <a:pt x="3183" y="9436"/>
                  </a:lnTo>
                  <a:lnTo>
                    <a:pt x="3082" y="9436"/>
                  </a:lnTo>
                  <a:lnTo>
                    <a:pt x="3082" y="9479"/>
                  </a:lnTo>
                  <a:lnTo>
                    <a:pt x="3064" y="9479"/>
                  </a:lnTo>
                  <a:lnTo>
                    <a:pt x="3064" y="9436"/>
                  </a:lnTo>
                  <a:lnTo>
                    <a:pt x="2963" y="9436"/>
                  </a:lnTo>
                  <a:lnTo>
                    <a:pt x="2963" y="9479"/>
                  </a:lnTo>
                  <a:lnTo>
                    <a:pt x="2946" y="9479"/>
                  </a:lnTo>
                  <a:lnTo>
                    <a:pt x="2946" y="9436"/>
                  </a:lnTo>
                  <a:lnTo>
                    <a:pt x="2845" y="9436"/>
                  </a:lnTo>
                  <a:lnTo>
                    <a:pt x="2845" y="9479"/>
                  </a:lnTo>
                  <a:lnTo>
                    <a:pt x="2827" y="9479"/>
                  </a:lnTo>
                  <a:lnTo>
                    <a:pt x="2827" y="9436"/>
                  </a:lnTo>
                  <a:lnTo>
                    <a:pt x="2726" y="9436"/>
                  </a:lnTo>
                  <a:lnTo>
                    <a:pt x="2726" y="9479"/>
                  </a:lnTo>
                  <a:lnTo>
                    <a:pt x="2709" y="9479"/>
                  </a:lnTo>
                  <a:lnTo>
                    <a:pt x="2709" y="9436"/>
                  </a:lnTo>
                  <a:lnTo>
                    <a:pt x="2607" y="9436"/>
                  </a:lnTo>
                  <a:lnTo>
                    <a:pt x="2607" y="9479"/>
                  </a:lnTo>
                  <a:lnTo>
                    <a:pt x="2589" y="9479"/>
                  </a:lnTo>
                  <a:lnTo>
                    <a:pt x="2589" y="9436"/>
                  </a:lnTo>
                  <a:lnTo>
                    <a:pt x="2488" y="9436"/>
                  </a:lnTo>
                  <a:lnTo>
                    <a:pt x="2488" y="9479"/>
                  </a:lnTo>
                  <a:lnTo>
                    <a:pt x="2471" y="9479"/>
                  </a:lnTo>
                  <a:lnTo>
                    <a:pt x="2471" y="9436"/>
                  </a:lnTo>
                  <a:lnTo>
                    <a:pt x="2370" y="9436"/>
                  </a:lnTo>
                  <a:lnTo>
                    <a:pt x="2370" y="9479"/>
                  </a:lnTo>
                  <a:lnTo>
                    <a:pt x="2352" y="9479"/>
                  </a:lnTo>
                  <a:lnTo>
                    <a:pt x="2352" y="9436"/>
                  </a:lnTo>
                  <a:lnTo>
                    <a:pt x="2251" y="9436"/>
                  </a:lnTo>
                  <a:lnTo>
                    <a:pt x="2251" y="9479"/>
                  </a:lnTo>
                  <a:lnTo>
                    <a:pt x="2234" y="9479"/>
                  </a:lnTo>
                  <a:lnTo>
                    <a:pt x="2234" y="9436"/>
                  </a:lnTo>
                  <a:lnTo>
                    <a:pt x="2133" y="9436"/>
                  </a:lnTo>
                  <a:lnTo>
                    <a:pt x="2133" y="9479"/>
                  </a:lnTo>
                  <a:lnTo>
                    <a:pt x="2115" y="9479"/>
                  </a:lnTo>
                  <a:lnTo>
                    <a:pt x="2115" y="9436"/>
                  </a:lnTo>
                  <a:lnTo>
                    <a:pt x="2014" y="9436"/>
                  </a:lnTo>
                  <a:lnTo>
                    <a:pt x="2014" y="9479"/>
                  </a:lnTo>
                  <a:lnTo>
                    <a:pt x="1997" y="9479"/>
                  </a:lnTo>
                  <a:lnTo>
                    <a:pt x="1997" y="9436"/>
                  </a:lnTo>
                  <a:lnTo>
                    <a:pt x="1896" y="9436"/>
                  </a:lnTo>
                  <a:lnTo>
                    <a:pt x="1896" y="9479"/>
                  </a:lnTo>
                  <a:lnTo>
                    <a:pt x="1878" y="9479"/>
                  </a:lnTo>
                  <a:lnTo>
                    <a:pt x="1878" y="9436"/>
                  </a:lnTo>
                  <a:lnTo>
                    <a:pt x="1776" y="9436"/>
                  </a:lnTo>
                  <a:lnTo>
                    <a:pt x="1776" y="9479"/>
                  </a:lnTo>
                  <a:lnTo>
                    <a:pt x="1760" y="9479"/>
                  </a:lnTo>
                  <a:lnTo>
                    <a:pt x="1760" y="9436"/>
                  </a:lnTo>
                  <a:lnTo>
                    <a:pt x="1658" y="9436"/>
                  </a:lnTo>
                  <a:lnTo>
                    <a:pt x="1658" y="9479"/>
                  </a:lnTo>
                  <a:lnTo>
                    <a:pt x="1640" y="9479"/>
                  </a:lnTo>
                  <a:lnTo>
                    <a:pt x="1640" y="9436"/>
                  </a:lnTo>
                  <a:lnTo>
                    <a:pt x="1539" y="9436"/>
                  </a:lnTo>
                  <a:lnTo>
                    <a:pt x="1539" y="9479"/>
                  </a:lnTo>
                  <a:lnTo>
                    <a:pt x="1522" y="9479"/>
                  </a:lnTo>
                  <a:lnTo>
                    <a:pt x="1522" y="9436"/>
                  </a:lnTo>
                  <a:lnTo>
                    <a:pt x="1421" y="9436"/>
                  </a:lnTo>
                  <a:lnTo>
                    <a:pt x="1421" y="9479"/>
                  </a:lnTo>
                  <a:lnTo>
                    <a:pt x="1403" y="9479"/>
                  </a:lnTo>
                  <a:lnTo>
                    <a:pt x="1403" y="9436"/>
                  </a:lnTo>
                  <a:lnTo>
                    <a:pt x="1302" y="9436"/>
                  </a:lnTo>
                  <a:lnTo>
                    <a:pt x="1302" y="9479"/>
                  </a:lnTo>
                  <a:lnTo>
                    <a:pt x="1285" y="9479"/>
                  </a:lnTo>
                  <a:lnTo>
                    <a:pt x="1285" y="9436"/>
                  </a:lnTo>
                  <a:lnTo>
                    <a:pt x="1184" y="9436"/>
                  </a:lnTo>
                  <a:lnTo>
                    <a:pt x="1184" y="9479"/>
                  </a:lnTo>
                  <a:lnTo>
                    <a:pt x="1166" y="9479"/>
                  </a:lnTo>
                  <a:lnTo>
                    <a:pt x="1166" y="9436"/>
                  </a:lnTo>
                  <a:lnTo>
                    <a:pt x="1065" y="9436"/>
                  </a:lnTo>
                  <a:lnTo>
                    <a:pt x="1065" y="9479"/>
                  </a:lnTo>
                  <a:lnTo>
                    <a:pt x="1048" y="9479"/>
                  </a:lnTo>
                  <a:lnTo>
                    <a:pt x="1048" y="9436"/>
                  </a:lnTo>
                  <a:lnTo>
                    <a:pt x="946" y="9436"/>
                  </a:lnTo>
                  <a:lnTo>
                    <a:pt x="946" y="9479"/>
                  </a:lnTo>
                  <a:lnTo>
                    <a:pt x="929" y="9479"/>
                  </a:lnTo>
                  <a:lnTo>
                    <a:pt x="929" y="9436"/>
                  </a:lnTo>
                  <a:lnTo>
                    <a:pt x="827" y="9436"/>
                  </a:lnTo>
                  <a:lnTo>
                    <a:pt x="827" y="9479"/>
                  </a:lnTo>
                  <a:lnTo>
                    <a:pt x="810" y="9479"/>
                  </a:lnTo>
                  <a:lnTo>
                    <a:pt x="810" y="9436"/>
                  </a:lnTo>
                  <a:lnTo>
                    <a:pt x="709" y="9436"/>
                  </a:lnTo>
                  <a:lnTo>
                    <a:pt x="709" y="9479"/>
                  </a:lnTo>
                  <a:lnTo>
                    <a:pt x="699" y="9479"/>
                  </a:lnTo>
                  <a:lnTo>
                    <a:pt x="699" y="9355"/>
                  </a:lnTo>
                  <a:lnTo>
                    <a:pt x="654" y="9355"/>
                  </a:lnTo>
                  <a:cubicBezTo>
                    <a:pt x="595" y="9355"/>
                    <a:pt x="548" y="9403"/>
                    <a:pt x="548" y="9462"/>
                  </a:cubicBezTo>
                  <a:lnTo>
                    <a:pt x="548" y="9984"/>
                  </a:lnTo>
                  <a:lnTo>
                    <a:pt x="241" y="9984"/>
                  </a:lnTo>
                  <a:cubicBezTo>
                    <a:pt x="159" y="9984"/>
                    <a:pt x="92" y="10051"/>
                    <a:pt x="92" y="10133"/>
                  </a:cubicBezTo>
                  <a:lnTo>
                    <a:pt x="92" y="10190"/>
                  </a:lnTo>
                  <a:lnTo>
                    <a:pt x="0" y="10190"/>
                  </a:lnTo>
                  <a:lnTo>
                    <a:pt x="0" y="10611"/>
                  </a:lnTo>
                  <a:lnTo>
                    <a:pt x="92" y="10611"/>
                  </a:lnTo>
                  <a:lnTo>
                    <a:pt x="92" y="10668"/>
                  </a:lnTo>
                  <a:cubicBezTo>
                    <a:pt x="92" y="10750"/>
                    <a:pt x="159" y="10817"/>
                    <a:pt x="241" y="10817"/>
                  </a:cubicBezTo>
                  <a:lnTo>
                    <a:pt x="548" y="10817"/>
                  </a:lnTo>
                  <a:lnTo>
                    <a:pt x="548" y="10959"/>
                  </a:lnTo>
                  <a:lnTo>
                    <a:pt x="373" y="10959"/>
                  </a:lnTo>
                  <a:lnTo>
                    <a:pt x="373" y="11065"/>
                  </a:lnTo>
                  <a:lnTo>
                    <a:pt x="373" y="11069"/>
                  </a:lnTo>
                  <a:lnTo>
                    <a:pt x="373" y="11170"/>
                  </a:lnTo>
                  <a:lnTo>
                    <a:pt x="373" y="11175"/>
                  </a:lnTo>
                  <a:lnTo>
                    <a:pt x="373" y="11280"/>
                  </a:lnTo>
                  <a:lnTo>
                    <a:pt x="548" y="11280"/>
                  </a:lnTo>
                  <a:lnTo>
                    <a:pt x="548" y="11339"/>
                  </a:lnTo>
                  <a:cubicBezTo>
                    <a:pt x="548" y="11398"/>
                    <a:pt x="595" y="11446"/>
                    <a:pt x="654" y="11446"/>
                  </a:cubicBezTo>
                  <a:lnTo>
                    <a:pt x="699" y="11446"/>
                  </a:lnTo>
                  <a:lnTo>
                    <a:pt x="699" y="11322"/>
                  </a:lnTo>
                  <a:lnTo>
                    <a:pt x="709" y="11322"/>
                  </a:lnTo>
                  <a:lnTo>
                    <a:pt x="709" y="11365"/>
                  </a:lnTo>
                  <a:lnTo>
                    <a:pt x="810" y="11365"/>
                  </a:lnTo>
                  <a:lnTo>
                    <a:pt x="810" y="11322"/>
                  </a:lnTo>
                  <a:lnTo>
                    <a:pt x="827" y="11322"/>
                  </a:lnTo>
                  <a:lnTo>
                    <a:pt x="827" y="11365"/>
                  </a:lnTo>
                  <a:lnTo>
                    <a:pt x="929" y="11365"/>
                  </a:lnTo>
                  <a:lnTo>
                    <a:pt x="929" y="11322"/>
                  </a:lnTo>
                  <a:lnTo>
                    <a:pt x="946" y="11322"/>
                  </a:lnTo>
                  <a:lnTo>
                    <a:pt x="946" y="11365"/>
                  </a:lnTo>
                  <a:lnTo>
                    <a:pt x="1048" y="11365"/>
                  </a:lnTo>
                  <a:lnTo>
                    <a:pt x="1048" y="11322"/>
                  </a:lnTo>
                  <a:lnTo>
                    <a:pt x="1065" y="11322"/>
                  </a:lnTo>
                  <a:lnTo>
                    <a:pt x="1065" y="11365"/>
                  </a:lnTo>
                  <a:lnTo>
                    <a:pt x="1166" y="11365"/>
                  </a:lnTo>
                  <a:lnTo>
                    <a:pt x="1166" y="11322"/>
                  </a:lnTo>
                  <a:lnTo>
                    <a:pt x="1184" y="11322"/>
                  </a:lnTo>
                  <a:lnTo>
                    <a:pt x="1184" y="11365"/>
                  </a:lnTo>
                  <a:lnTo>
                    <a:pt x="1285" y="11365"/>
                  </a:lnTo>
                  <a:lnTo>
                    <a:pt x="1285" y="11322"/>
                  </a:lnTo>
                  <a:lnTo>
                    <a:pt x="1302" y="11322"/>
                  </a:lnTo>
                  <a:lnTo>
                    <a:pt x="1302" y="11365"/>
                  </a:lnTo>
                  <a:lnTo>
                    <a:pt x="1403" y="11365"/>
                  </a:lnTo>
                  <a:lnTo>
                    <a:pt x="1403" y="11322"/>
                  </a:lnTo>
                  <a:lnTo>
                    <a:pt x="1421" y="11322"/>
                  </a:lnTo>
                  <a:lnTo>
                    <a:pt x="1421" y="11365"/>
                  </a:lnTo>
                  <a:lnTo>
                    <a:pt x="1522" y="11365"/>
                  </a:lnTo>
                  <a:lnTo>
                    <a:pt x="1522" y="11322"/>
                  </a:lnTo>
                  <a:lnTo>
                    <a:pt x="1539" y="11322"/>
                  </a:lnTo>
                  <a:lnTo>
                    <a:pt x="1539" y="11365"/>
                  </a:lnTo>
                  <a:lnTo>
                    <a:pt x="1640" y="11365"/>
                  </a:lnTo>
                  <a:lnTo>
                    <a:pt x="1640" y="11322"/>
                  </a:lnTo>
                  <a:lnTo>
                    <a:pt x="1658" y="11322"/>
                  </a:lnTo>
                  <a:lnTo>
                    <a:pt x="1658" y="11365"/>
                  </a:lnTo>
                  <a:lnTo>
                    <a:pt x="1760" y="11365"/>
                  </a:lnTo>
                  <a:lnTo>
                    <a:pt x="1760" y="11322"/>
                  </a:lnTo>
                  <a:lnTo>
                    <a:pt x="1776" y="11322"/>
                  </a:lnTo>
                  <a:lnTo>
                    <a:pt x="1776" y="11365"/>
                  </a:lnTo>
                  <a:lnTo>
                    <a:pt x="1878" y="11365"/>
                  </a:lnTo>
                  <a:lnTo>
                    <a:pt x="1878" y="11322"/>
                  </a:lnTo>
                  <a:lnTo>
                    <a:pt x="1896" y="11322"/>
                  </a:lnTo>
                  <a:lnTo>
                    <a:pt x="1896" y="11365"/>
                  </a:lnTo>
                  <a:lnTo>
                    <a:pt x="1997" y="11365"/>
                  </a:lnTo>
                  <a:lnTo>
                    <a:pt x="1997" y="11322"/>
                  </a:lnTo>
                  <a:lnTo>
                    <a:pt x="2014" y="11322"/>
                  </a:lnTo>
                  <a:lnTo>
                    <a:pt x="2014" y="11365"/>
                  </a:lnTo>
                  <a:lnTo>
                    <a:pt x="2115" y="11365"/>
                  </a:lnTo>
                  <a:lnTo>
                    <a:pt x="2115" y="11322"/>
                  </a:lnTo>
                  <a:lnTo>
                    <a:pt x="2133" y="11322"/>
                  </a:lnTo>
                  <a:lnTo>
                    <a:pt x="2133" y="11365"/>
                  </a:lnTo>
                  <a:lnTo>
                    <a:pt x="2234" y="11365"/>
                  </a:lnTo>
                  <a:lnTo>
                    <a:pt x="2234" y="11322"/>
                  </a:lnTo>
                  <a:lnTo>
                    <a:pt x="2251" y="11322"/>
                  </a:lnTo>
                  <a:lnTo>
                    <a:pt x="2251" y="11365"/>
                  </a:lnTo>
                  <a:lnTo>
                    <a:pt x="2352" y="11365"/>
                  </a:lnTo>
                  <a:lnTo>
                    <a:pt x="2352" y="11322"/>
                  </a:lnTo>
                  <a:lnTo>
                    <a:pt x="2370" y="11322"/>
                  </a:lnTo>
                  <a:lnTo>
                    <a:pt x="2370" y="11365"/>
                  </a:lnTo>
                  <a:lnTo>
                    <a:pt x="2471" y="11365"/>
                  </a:lnTo>
                  <a:lnTo>
                    <a:pt x="2471" y="11322"/>
                  </a:lnTo>
                  <a:lnTo>
                    <a:pt x="2488" y="11322"/>
                  </a:lnTo>
                  <a:lnTo>
                    <a:pt x="2488" y="11365"/>
                  </a:lnTo>
                  <a:lnTo>
                    <a:pt x="2589" y="11365"/>
                  </a:lnTo>
                  <a:lnTo>
                    <a:pt x="2589" y="11322"/>
                  </a:lnTo>
                  <a:lnTo>
                    <a:pt x="2607" y="11322"/>
                  </a:lnTo>
                  <a:lnTo>
                    <a:pt x="2607" y="11365"/>
                  </a:lnTo>
                  <a:lnTo>
                    <a:pt x="2709" y="11365"/>
                  </a:lnTo>
                  <a:lnTo>
                    <a:pt x="2709" y="11322"/>
                  </a:lnTo>
                  <a:lnTo>
                    <a:pt x="2726" y="11322"/>
                  </a:lnTo>
                  <a:lnTo>
                    <a:pt x="2726" y="11365"/>
                  </a:lnTo>
                  <a:lnTo>
                    <a:pt x="2827" y="11365"/>
                  </a:lnTo>
                  <a:lnTo>
                    <a:pt x="2827" y="11322"/>
                  </a:lnTo>
                  <a:lnTo>
                    <a:pt x="2845" y="11322"/>
                  </a:lnTo>
                  <a:lnTo>
                    <a:pt x="2845" y="11365"/>
                  </a:lnTo>
                  <a:lnTo>
                    <a:pt x="2946" y="11365"/>
                  </a:lnTo>
                  <a:lnTo>
                    <a:pt x="2946" y="11322"/>
                  </a:lnTo>
                  <a:lnTo>
                    <a:pt x="2963" y="11322"/>
                  </a:lnTo>
                  <a:lnTo>
                    <a:pt x="2963" y="11365"/>
                  </a:lnTo>
                  <a:lnTo>
                    <a:pt x="3064" y="11365"/>
                  </a:lnTo>
                  <a:lnTo>
                    <a:pt x="3064" y="11322"/>
                  </a:lnTo>
                  <a:lnTo>
                    <a:pt x="3082" y="11322"/>
                  </a:lnTo>
                  <a:lnTo>
                    <a:pt x="3082" y="11365"/>
                  </a:lnTo>
                  <a:lnTo>
                    <a:pt x="3183" y="11365"/>
                  </a:lnTo>
                  <a:lnTo>
                    <a:pt x="3183" y="11322"/>
                  </a:lnTo>
                  <a:lnTo>
                    <a:pt x="3200" y="11322"/>
                  </a:lnTo>
                  <a:lnTo>
                    <a:pt x="3200" y="11365"/>
                  </a:lnTo>
                  <a:lnTo>
                    <a:pt x="3301" y="11365"/>
                  </a:lnTo>
                  <a:lnTo>
                    <a:pt x="3301" y="11322"/>
                  </a:lnTo>
                  <a:lnTo>
                    <a:pt x="3319" y="11322"/>
                  </a:lnTo>
                  <a:lnTo>
                    <a:pt x="3319" y="11365"/>
                  </a:lnTo>
                  <a:lnTo>
                    <a:pt x="3420" y="11365"/>
                  </a:lnTo>
                  <a:lnTo>
                    <a:pt x="3420" y="11322"/>
                  </a:lnTo>
                  <a:lnTo>
                    <a:pt x="3490" y="11322"/>
                  </a:lnTo>
                  <a:lnTo>
                    <a:pt x="3490" y="11185"/>
                  </a:lnTo>
                  <a:lnTo>
                    <a:pt x="3886" y="11185"/>
                  </a:lnTo>
                  <a:lnTo>
                    <a:pt x="3921" y="11272"/>
                  </a:lnTo>
                  <a:lnTo>
                    <a:pt x="3642" y="11551"/>
                  </a:lnTo>
                  <a:lnTo>
                    <a:pt x="3546" y="11455"/>
                  </a:lnTo>
                  <a:lnTo>
                    <a:pt x="3495" y="11506"/>
                  </a:lnTo>
                  <a:lnTo>
                    <a:pt x="3465" y="11475"/>
                  </a:lnTo>
                  <a:lnTo>
                    <a:pt x="3393" y="11548"/>
                  </a:lnTo>
                  <a:lnTo>
                    <a:pt x="3423" y="11577"/>
                  </a:lnTo>
                  <a:lnTo>
                    <a:pt x="3411" y="11590"/>
                  </a:lnTo>
                  <a:lnTo>
                    <a:pt x="3380" y="11559"/>
                  </a:lnTo>
                  <a:lnTo>
                    <a:pt x="3310" y="11632"/>
                  </a:lnTo>
                  <a:lnTo>
                    <a:pt x="3340" y="11662"/>
                  </a:lnTo>
                  <a:lnTo>
                    <a:pt x="3328" y="11674"/>
                  </a:lnTo>
                  <a:lnTo>
                    <a:pt x="3298" y="11644"/>
                  </a:lnTo>
                  <a:lnTo>
                    <a:pt x="3225" y="11717"/>
                  </a:lnTo>
                  <a:lnTo>
                    <a:pt x="3256" y="11746"/>
                  </a:lnTo>
                  <a:lnTo>
                    <a:pt x="3243" y="11759"/>
                  </a:lnTo>
                  <a:lnTo>
                    <a:pt x="3214" y="11728"/>
                  </a:lnTo>
                  <a:lnTo>
                    <a:pt x="3141" y="11801"/>
                  </a:lnTo>
                  <a:lnTo>
                    <a:pt x="3172" y="11830"/>
                  </a:lnTo>
                  <a:lnTo>
                    <a:pt x="3159" y="11843"/>
                  </a:lnTo>
                  <a:lnTo>
                    <a:pt x="3145" y="11828"/>
                  </a:lnTo>
                  <a:lnTo>
                    <a:pt x="3129" y="11813"/>
                  </a:lnTo>
                  <a:lnTo>
                    <a:pt x="3057" y="11885"/>
                  </a:lnTo>
                  <a:lnTo>
                    <a:pt x="3087" y="11915"/>
                  </a:lnTo>
                  <a:lnTo>
                    <a:pt x="3075" y="11927"/>
                  </a:lnTo>
                  <a:lnTo>
                    <a:pt x="3045" y="11897"/>
                  </a:lnTo>
                  <a:lnTo>
                    <a:pt x="2972" y="11970"/>
                  </a:lnTo>
                  <a:lnTo>
                    <a:pt x="3003" y="11999"/>
                  </a:lnTo>
                  <a:lnTo>
                    <a:pt x="2990" y="12012"/>
                  </a:lnTo>
                  <a:lnTo>
                    <a:pt x="2961" y="11981"/>
                  </a:lnTo>
                  <a:lnTo>
                    <a:pt x="2895" y="12046"/>
                  </a:lnTo>
                  <a:lnTo>
                    <a:pt x="2888" y="12054"/>
                  </a:lnTo>
                  <a:lnTo>
                    <a:pt x="2895" y="12061"/>
                  </a:lnTo>
                  <a:lnTo>
                    <a:pt x="2920" y="12086"/>
                  </a:lnTo>
                  <a:lnTo>
                    <a:pt x="2908" y="12097"/>
                  </a:lnTo>
                  <a:lnTo>
                    <a:pt x="2895" y="12086"/>
                  </a:lnTo>
                  <a:lnTo>
                    <a:pt x="2876" y="12066"/>
                  </a:lnTo>
                  <a:lnTo>
                    <a:pt x="2804" y="12138"/>
                  </a:lnTo>
                  <a:lnTo>
                    <a:pt x="2834" y="12168"/>
                  </a:lnTo>
                  <a:lnTo>
                    <a:pt x="2821" y="12181"/>
                  </a:lnTo>
                  <a:lnTo>
                    <a:pt x="2792" y="12150"/>
                  </a:lnTo>
                  <a:lnTo>
                    <a:pt x="2719" y="12223"/>
                  </a:lnTo>
                  <a:lnTo>
                    <a:pt x="2750" y="12252"/>
                  </a:lnTo>
                  <a:lnTo>
                    <a:pt x="2737" y="12265"/>
                  </a:lnTo>
                  <a:lnTo>
                    <a:pt x="2708" y="12234"/>
                  </a:lnTo>
                  <a:lnTo>
                    <a:pt x="2635" y="12307"/>
                  </a:lnTo>
                  <a:lnTo>
                    <a:pt x="2665" y="12337"/>
                  </a:lnTo>
                  <a:lnTo>
                    <a:pt x="2653" y="12349"/>
                  </a:lnTo>
                  <a:lnTo>
                    <a:pt x="2623" y="12319"/>
                  </a:lnTo>
                  <a:lnTo>
                    <a:pt x="2550" y="12391"/>
                  </a:lnTo>
                  <a:lnTo>
                    <a:pt x="2581" y="12421"/>
                  </a:lnTo>
                  <a:lnTo>
                    <a:pt x="2568" y="12434"/>
                  </a:lnTo>
                  <a:lnTo>
                    <a:pt x="2539" y="12403"/>
                  </a:lnTo>
                  <a:lnTo>
                    <a:pt x="2467" y="12476"/>
                  </a:lnTo>
                  <a:lnTo>
                    <a:pt x="2498" y="12505"/>
                  </a:lnTo>
                  <a:lnTo>
                    <a:pt x="2486" y="12518"/>
                  </a:lnTo>
                  <a:lnTo>
                    <a:pt x="2456" y="12487"/>
                  </a:lnTo>
                  <a:lnTo>
                    <a:pt x="2383" y="12560"/>
                  </a:lnTo>
                  <a:lnTo>
                    <a:pt x="2413" y="12590"/>
                  </a:lnTo>
                  <a:lnTo>
                    <a:pt x="2402" y="12602"/>
                  </a:lnTo>
                  <a:lnTo>
                    <a:pt x="2371" y="12572"/>
                  </a:lnTo>
                  <a:lnTo>
                    <a:pt x="2298" y="12645"/>
                  </a:lnTo>
                  <a:lnTo>
                    <a:pt x="2329" y="12674"/>
                  </a:lnTo>
                  <a:lnTo>
                    <a:pt x="2317" y="12687"/>
                  </a:lnTo>
                  <a:lnTo>
                    <a:pt x="2287" y="12656"/>
                  </a:lnTo>
                  <a:lnTo>
                    <a:pt x="2215" y="12729"/>
                  </a:lnTo>
                  <a:lnTo>
                    <a:pt x="2246" y="12758"/>
                  </a:lnTo>
                  <a:lnTo>
                    <a:pt x="2234" y="12771"/>
                  </a:lnTo>
                  <a:lnTo>
                    <a:pt x="2203" y="12741"/>
                  </a:lnTo>
                  <a:lnTo>
                    <a:pt x="2131" y="12813"/>
                  </a:lnTo>
                  <a:lnTo>
                    <a:pt x="2161" y="12843"/>
                  </a:lnTo>
                  <a:lnTo>
                    <a:pt x="2150" y="12856"/>
                  </a:lnTo>
                  <a:lnTo>
                    <a:pt x="2119" y="12825"/>
                  </a:lnTo>
                  <a:lnTo>
                    <a:pt x="2046" y="12898"/>
                  </a:lnTo>
                  <a:lnTo>
                    <a:pt x="2077" y="12927"/>
                  </a:lnTo>
                  <a:lnTo>
                    <a:pt x="2065" y="12940"/>
                  </a:lnTo>
                  <a:lnTo>
                    <a:pt x="2035" y="12909"/>
                  </a:lnTo>
                  <a:lnTo>
                    <a:pt x="1962" y="12982"/>
                  </a:lnTo>
                  <a:lnTo>
                    <a:pt x="1993" y="13012"/>
                  </a:lnTo>
                  <a:lnTo>
                    <a:pt x="1981" y="13024"/>
                  </a:lnTo>
                  <a:lnTo>
                    <a:pt x="1950" y="12994"/>
                  </a:lnTo>
                  <a:lnTo>
                    <a:pt x="1878" y="13066"/>
                  </a:lnTo>
                  <a:lnTo>
                    <a:pt x="1908" y="13096"/>
                  </a:lnTo>
                  <a:lnTo>
                    <a:pt x="1897" y="13109"/>
                  </a:lnTo>
                  <a:lnTo>
                    <a:pt x="1866" y="13078"/>
                  </a:lnTo>
                  <a:lnTo>
                    <a:pt x="1793" y="13151"/>
                  </a:lnTo>
                  <a:lnTo>
                    <a:pt x="1824" y="13180"/>
                  </a:lnTo>
                  <a:lnTo>
                    <a:pt x="1812" y="13193"/>
                  </a:lnTo>
                  <a:lnTo>
                    <a:pt x="1782" y="13162"/>
                  </a:lnTo>
                  <a:lnTo>
                    <a:pt x="1709" y="13235"/>
                  </a:lnTo>
                  <a:lnTo>
                    <a:pt x="1739" y="13265"/>
                  </a:lnTo>
                  <a:lnTo>
                    <a:pt x="1728" y="13277"/>
                  </a:lnTo>
                  <a:lnTo>
                    <a:pt x="1697" y="13247"/>
                  </a:lnTo>
                  <a:lnTo>
                    <a:pt x="1625" y="13317"/>
                  </a:lnTo>
                  <a:lnTo>
                    <a:pt x="1655" y="13348"/>
                  </a:lnTo>
                  <a:lnTo>
                    <a:pt x="1644" y="13360"/>
                  </a:lnTo>
                  <a:lnTo>
                    <a:pt x="1613" y="13330"/>
                  </a:lnTo>
                  <a:lnTo>
                    <a:pt x="1540" y="13402"/>
                  </a:lnTo>
                  <a:lnTo>
                    <a:pt x="1571" y="13432"/>
                  </a:lnTo>
                  <a:lnTo>
                    <a:pt x="1563" y="13441"/>
                  </a:lnTo>
                  <a:lnTo>
                    <a:pt x="1476" y="13353"/>
                  </a:lnTo>
                  <a:lnTo>
                    <a:pt x="1444" y="13385"/>
                  </a:lnTo>
                  <a:cubicBezTo>
                    <a:pt x="1402" y="13427"/>
                    <a:pt x="1402" y="13495"/>
                    <a:pt x="1444" y="13537"/>
                  </a:cubicBezTo>
                  <a:lnTo>
                    <a:pt x="1813" y="13906"/>
                  </a:lnTo>
                  <a:lnTo>
                    <a:pt x="1622" y="14097"/>
                  </a:lnTo>
                  <a:lnTo>
                    <a:pt x="1596" y="14123"/>
                  </a:lnTo>
                  <a:cubicBezTo>
                    <a:pt x="1592" y="14127"/>
                    <a:pt x="1590" y="14132"/>
                    <a:pt x="1586" y="14134"/>
                  </a:cubicBezTo>
                  <a:cubicBezTo>
                    <a:pt x="1582" y="14138"/>
                    <a:pt x="1579" y="14141"/>
                    <a:pt x="1576" y="14145"/>
                  </a:cubicBezTo>
                  <a:cubicBezTo>
                    <a:pt x="1574" y="14148"/>
                    <a:pt x="1572" y="14152"/>
                    <a:pt x="1571" y="14156"/>
                  </a:cubicBezTo>
                  <a:cubicBezTo>
                    <a:pt x="1569" y="14161"/>
                    <a:pt x="1564" y="14166"/>
                    <a:pt x="1563" y="14172"/>
                  </a:cubicBezTo>
                  <a:cubicBezTo>
                    <a:pt x="1560" y="14178"/>
                    <a:pt x="1558" y="14186"/>
                    <a:pt x="1556" y="14193"/>
                  </a:cubicBezTo>
                  <a:cubicBezTo>
                    <a:pt x="1556" y="14196"/>
                    <a:pt x="1555" y="14197"/>
                    <a:pt x="1555" y="14199"/>
                  </a:cubicBezTo>
                  <a:cubicBezTo>
                    <a:pt x="1551" y="14219"/>
                    <a:pt x="1551" y="14239"/>
                    <a:pt x="1555" y="14257"/>
                  </a:cubicBezTo>
                  <a:cubicBezTo>
                    <a:pt x="1555" y="14260"/>
                    <a:pt x="1556" y="14261"/>
                    <a:pt x="1556" y="14264"/>
                  </a:cubicBezTo>
                  <a:cubicBezTo>
                    <a:pt x="1558" y="14271"/>
                    <a:pt x="1560" y="14278"/>
                    <a:pt x="1563" y="14286"/>
                  </a:cubicBezTo>
                  <a:lnTo>
                    <a:pt x="1571" y="14301"/>
                  </a:lnTo>
                  <a:cubicBezTo>
                    <a:pt x="1572" y="14304"/>
                    <a:pt x="1574" y="14308"/>
                    <a:pt x="1576" y="14312"/>
                  </a:cubicBezTo>
                  <a:cubicBezTo>
                    <a:pt x="1579" y="14315"/>
                    <a:pt x="1581" y="14319"/>
                    <a:pt x="1586" y="14323"/>
                  </a:cubicBezTo>
                  <a:cubicBezTo>
                    <a:pt x="1588" y="14328"/>
                    <a:pt x="1592" y="14331"/>
                    <a:pt x="1596" y="14334"/>
                  </a:cubicBezTo>
                  <a:lnTo>
                    <a:pt x="1635" y="14373"/>
                  </a:lnTo>
                  <a:lnTo>
                    <a:pt x="1571" y="14438"/>
                  </a:lnTo>
                  <a:lnTo>
                    <a:pt x="1869" y="14736"/>
                  </a:lnTo>
                  <a:lnTo>
                    <a:pt x="1934" y="14671"/>
                  </a:lnTo>
                  <a:lnTo>
                    <a:pt x="1973" y="14711"/>
                  </a:lnTo>
                  <a:cubicBezTo>
                    <a:pt x="2001" y="14739"/>
                    <a:pt x="2039" y="14755"/>
                    <a:pt x="2078" y="14755"/>
                  </a:cubicBezTo>
                  <a:cubicBezTo>
                    <a:pt x="2118" y="14755"/>
                    <a:pt x="2156" y="14739"/>
                    <a:pt x="2183" y="14711"/>
                  </a:cubicBezTo>
                  <a:lnTo>
                    <a:pt x="2402" y="14493"/>
                  </a:lnTo>
                  <a:lnTo>
                    <a:pt x="2503" y="14595"/>
                  </a:lnTo>
                  <a:lnTo>
                    <a:pt x="2379" y="14719"/>
                  </a:lnTo>
                  <a:lnTo>
                    <a:pt x="2454" y="14794"/>
                  </a:lnTo>
                  <a:lnTo>
                    <a:pt x="2529" y="14868"/>
                  </a:lnTo>
                  <a:lnTo>
                    <a:pt x="2607" y="14945"/>
                  </a:lnTo>
                  <a:lnTo>
                    <a:pt x="2731" y="14820"/>
                  </a:lnTo>
                  <a:lnTo>
                    <a:pt x="2773" y="14862"/>
                  </a:lnTo>
                  <a:cubicBezTo>
                    <a:pt x="2776" y="14866"/>
                    <a:pt x="2779" y="14867"/>
                    <a:pt x="2782" y="14868"/>
                  </a:cubicBezTo>
                  <a:cubicBezTo>
                    <a:pt x="2788" y="14941"/>
                    <a:pt x="2831" y="15004"/>
                    <a:pt x="2893" y="15036"/>
                  </a:cubicBezTo>
                  <a:cubicBezTo>
                    <a:pt x="2922" y="15052"/>
                    <a:pt x="2955" y="15062"/>
                    <a:pt x="2990" y="15062"/>
                  </a:cubicBezTo>
                  <a:lnTo>
                    <a:pt x="3764" y="15062"/>
                  </a:lnTo>
                  <a:lnTo>
                    <a:pt x="3764" y="15647"/>
                  </a:lnTo>
                  <a:lnTo>
                    <a:pt x="3442" y="15647"/>
                  </a:lnTo>
                  <a:lnTo>
                    <a:pt x="3442" y="15830"/>
                  </a:lnTo>
                  <a:lnTo>
                    <a:pt x="3442" y="15978"/>
                  </a:lnTo>
                  <a:lnTo>
                    <a:pt x="3111" y="15978"/>
                  </a:lnTo>
                  <a:lnTo>
                    <a:pt x="3111" y="16159"/>
                  </a:lnTo>
                  <a:lnTo>
                    <a:pt x="3111" y="16287"/>
                  </a:lnTo>
                  <a:lnTo>
                    <a:pt x="3098" y="16287"/>
                  </a:lnTo>
                  <a:cubicBezTo>
                    <a:pt x="3013" y="16287"/>
                    <a:pt x="2940" y="16329"/>
                    <a:pt x="2894" y="16395"/>
                  </a:cubicBezTo>
                  <a:cubicBezTo>
                    <a:pt x="2883" y="16412"/>
                    <a:pt x="2873" y="16429"/>
                    <a:pt x="2867" y="16449"/>
                  </a:cubicBezTo>
                  <a:lnTo>
                    <a:pt x="2373" y="16449"/>
                  </a:lnTo>
                  <a:lnTo>
                    <a:pt x="2373" y="16312"/>
                  </a:lnTo>
                  <a:lnTo>
                    <a:pt x="2212" y="16312"/>
                  </a:lnTo>
                  <a:lnTo>
                    <a:pt x="2212" y="16264"/>
                  </a:lnTo>
                  <a:cubicBezTo>
                    <a:pt x="2212" y="16148"/>
                    <a:pt x="2118" y="16054"/>
                    <a:pt x="2002" y="16054"/>
                  </a:cubicBezTo>
                  <a:lnTo>
                    <a:pt x="1356" y="16054"/>
                  </a:lnTo>
                  <a:cubicBezTo>
                    <a:pt x="1240" y="16054"/>
                    <a:pt x="1147" y="16148"/>
                    <a:pt x="1147" y="16264"/>
                  </a:cubicBezTo>
                  <a:lnTo>
                    <a:pt x="1147" y="16312"/>
                  </a:lnTo>
                  <a:lnTo>
                    <a:pt x="984" y="16312"/>
                  </a:lnTo>
                  <a:lnTo>
                    <a:pt x="984" y="16719"/>
                  </a:lnTo>
                  <a:lnTo>
                    <a:pt x="1147" y="16719"/>
                  </a:lnTo>
                  <a:lnTo>
                    <a:pt x="1147" y="17035"/>
                  </a:lnTo>
                  <a:lnTo>
                    <a:pt x="984" y="17035"/>
                  </a:lnTo>
                  <a:lnTo>
                    <a:pt x="984" y="17441"/>
                  </a:lnTo>
                  <a:lnTo>
                    <a:pt x="1147" y="17441"/>
                  </a:lnTo>
                  <a:lnTo>
                    <a:pt x="1147" y="17756"/>
                  </a:lnTo>
                  <a:lnTo>
                    <a:pt x="984" y="17756"/>
                  </a:lnTo>
                  <a:lnTo>
                    <a:pt x="984" y="18162"/>
                  </a:lnTo>
                  <a:lnTo>
                    <a:pt x="1147" y="18162"/>
                  </a:lnTo>
                  <a:lnTo>
                    <a:pt x="1147" y="18477"/>
                  </a:lnTo>
                  <a:lnTo>
                    <a:pt x="984" y="18477"/>
                  </a:lnTo>
                  <a:lnTo>
                    <a:pt x="984" y="18883"/>
                  </a:lnTo>
                  <a:lnTo>
                    <a:pt x="1147" y="18883"/>
                  </a:lnTo>
                  <a:lnTo>
                    <a:pt x="1147" y="18932"/>
                  </a:lnTo>
                  <a:cubicBezTo>
                    <a:pt x="1147" y="19048"/>
                    <a:pt x="1240" y="19142"/>
                    <a:pt x="1356" y="19142"/>
                  </a:cubicBezTo>
                  <a:lnTo>
                    <a:pt x="2002" y="19142"/>
                  </a:lnTo>
                  <a:cubicBezTo>
                    <a:pt x="2118" y="19142"/>
                    <a:pt x="2212" y="19048"/>
                    <a:pt x="2212" y="18932"/>
                  </a:cubicBezTo>
                  <a:lnTo>
                    <a:pt x="2212" y="18883"/>
                  </a:lnTo>
                  <a:lnTo>
                    <a:pt x="2373" y="18883"/>
                  </a:lnTo>
                  <a:lnTo>
                    <a:pt x="2373" y="18746"/>
                  </a:lnTo>
                  <a:lnTo>
                    <a:pt x="2867" y="18746"/>
                  </a:lnTo>
                  <a:cubicBezTo>
                    <a:pt x="2873" y="18765"/>
                    <a:pt x="2883" y="18784"/>
                    <a:pt x="2894" y="18801"/>
                  </a:cubicBezTo>
                  <a:cubicBezTo>
                    <a:pt x="2940" y="18866"/>
                    <a:pt x="3013" y="18908"/>
                    <a:pt x="3098" y="18908"/>
                  </a:cubicBezTo>
                  <a:lnTo>
                    <a:pt x="4807" y="18908"/>
                  </a:lnTo>
                  <a:cubicBezTo>
                    <a:pt x="4804" y="18912"/>
                    <a:pt x="4801" y="18915"/>
                    <a:pt x="4798" y="18918"/>
                  </a:cubicBezTo>
                  <a:cubicBezTo>
                    <a:pt x="4782" y="18947"/>
                    <a:pt x="4778" y="18986"/>
                    <a:pt x="4788" y="19023"/>
                  </a:cubicBezTo>
                  <a:lnTo>
                    <a:pt x="4807" y="19092"/>
                  </a:lnTo>
                  <a:cubicBezTo>
                    <a:pt x="4780" y="19102"/>
                    <a:pt x="4753" y="19113"/>
                    <a:pt x="4725" y="19127"/>
                  </a:cubicBezTo>
                  <a:lnTo>
                    <a:pt x="4690" y="19064"/>
                  </a:lnTo>
                  <a:cubicBezTo>
                    <a:pt x="4665" y="19021"/>
                    <a:pt x="4622" y="18994"/>
                    <a:pt x="4585" y="18994"/>
                  </a:cubicBezTo>
                  <a:cubicBezTo>
                    <a:pt x="4574" y="18994"/>
                    <a:pt x="4563" y="18997"/>
                    <a:pt x="4553" y="19003"/>
                  </a:cubicBezTo>
                  <a:cubicBezTo>
                    <a:pt x="4535" y="19012"/>
                    <a:pt x="4525" y="19028"/>
                    <a:pt x="4518" y="19049"/>
                  </a:cubicBezTo>
                  <a:cubicBezTo>
                    <a:pt x="4511" y="19081"/>
                    <a:pt x="4517" y="19119"/>
                    <a:pt x="4535" y="19153"/>
                  </a:cubicBezTo>
                  <a:lnTo>
                    <a:pt x="4571" y="19216"/>
                  </a:lnTo>
                  <a:cubicBezTo>
                    <a:pt x="4549" y="19231"/>
                    <a:pt x="4525" y="19249"/>
                    <a:pt x="4501" y="19270"/>
                  </a:cubicBezTo>
                  <a:lnTo>
                    <a:pt x="4450" y="19219"/>
                  </a:lnTo>
                  <a:cubicBezTo>
                    <a:pt x="4422" y="19191"/>
                    <a:pt x="4385" y="19177"/>
                    <a:pt x="4354" y="19177"/>
                  </a:cubicBezTo>
                  <a:cubicBezTo>
                    <a:pt x="4333" y="19177"/>
                    <a:pt x="4314" y="19183"/>
                    <a:pt x="4301" y="19196"/>
                  </a:cubicBezTo>
                  <a:cubicBezTo>
                    <a:pt x="4265" y="19231"/>
                    <a:pt x="4276" y="19296"/>
                    <a:pt x="4324" y="19344"/>
                  </a:cubicBezTo>
                  <a:lnTo>
                    <a:pt x="4376" y="19396"/>
                  </a:lnTo>
                  <a:cubicBezTo>
                    <a:pt x="4355" y="19419"/>
                    <a:pt x="4338" y="19443"/>
                    <a:pt x="4321" y="19466"/>
                  </a:cubicBezTo>
                  <a:lnTo>
                    <a:pt x="4259" y="19430"/>
                  </a:lnTo>
                  <a:cubicBezTo>
                    <a:pt x="4235" y="19416"/>
                    <a:pt x="4209" y="19410"/>
                    <a:pt x="4185" y="19410"/>
                  </a:cubicBezTo>
                  <a:cubicBezTo>
                    <a:pt x="4152" y="19410"/>
                    <a:pt x="4123" y="19422"/>
                    <a:pt x="4110" y="19446"/>
                  </a:cubicBezTo>
                  <a:cubicBezTo>
                    <a:pt x="4101" y="19463"/>
                    <a:pt x="4098" y="19481"/>
                    <a:pt x="4103" y="19502"/>
                  </a:cubicBezTo>
                  <a:cubicBezTo>
                    <a:pt x="4111" y="19533"/>
                    <a:pt x="4137" y="19564"/>
                    <a:pt x="4170" y="19583"/>
                  </a:cubicBezTo>
                  <a:lnTo>
                    <a:pt x="4234" y="19618"/>
                  </a:lnTo>
                  <a:cubicBezTo>
                    <a:pt x="4221" y="19646"/>
                    <a:pt x="4210" y="19672"/>
                    <a:pt x="4200" y="19701"/>
                  </a:cubicBezTo>
                  <a:lnTo>
                    <a:pt x="4129" y="19682"/>
                  </a:lnTo>
                  <a:cubicBezTo>
                    <a:pt x="4116" y="19678"/>
                    <a:pt x="4102" y="19677"/>
                    <a:pt x="4089" y="19677"/>
                  </a:cubicBezTo>
                  <a:cubicBezTo>
                    <a:pt x="4041" y="19677"/>
                    <a:pt x="3999" y="19700"/>
                    <a:pt x="3990" y="19736"/>
                  </a:cubicBezTo>
                  <a:cubicBezTo>
                    <a:pt x="3976" y="19783"/>
                    <a:pt x="4018" y="19835"/>
                    <a:pt x="4085" y="19854"/>
                  </a:cubicBezTo>
                  <a:lnTo>
                    <a:pt x="4154" y="19872"/>
                  </a:lnTo>
                  <a:cubicBezTo>
                    <a:pt x="4150" y="19899"/>
                    <a:pt x="4147" y="19929"/>
                    <a:pt x="4144" y="19960"/>
                  </a:cubicBezTo>
                  <a:lnTo>
                    <a:pt x="4071" y="19960"/>
                  </a:lnTo>
                  <a:cubicBezTo>
                    <a:pt x="4003" y="19960"/>
                    <a:pt x="3950" y="19999"/>
                    <a:pt x="3950" y="20049"/>
                  </a:cubicBezTo>
                  <a:cubicBezTo>
                    <a:pt x="3950" y="20098"/>
                    <a:pt x="4005" y="20137"/>
                    <a:pt x="4071" y="20137"/>
                  </a:cubicBezTo>
                  <a:lnTo>
                    <a:pt x="4144" y="20137"/>
                  </a:lnTo>
                  <a:cubicBezTo>
                    <a:pt x="4147" y="20169"/>
                    <a:pt x="4150" y="20197"/>
                    <a:pt x="4154" y="20225"/>
                  </a:cubicBezTo>
                  <a:lnTo>
                    <a:pt x="4085" y="20244"/>
                  </a:lnTo>
                  <a:cubicBezTo>
                    <a:pt x="4048" y="20254"/>
                    <a:pt x="4015" y="20277"/>
                    <a:pt x="3999" y="20303"/>
                  </a:cubicBezTo>
                  <a:cubicBezTo>
                    <a:pt x="3989" y="20322"/>
                    <a:pt x="3985" y="20341"/>
                    <a:pt x="3990" y="20360"/>
                  </a:cubicBezTo>
                  <a:cubicBezTo>
                    <a:pt x="4000" y="20396"/>
                    <a:pt x="4041" y="20419"/>
                    <a:pt x="4090" y="20419"/>
                  </a:cubicBezTo>
                  <a:cubicBezTo>
                    <a:pt x="4103" y="20419"/>
                    <a:pt x="4117" y="20417"/>
                    <a:pt x="4131" y="20414"/>
                  </a:cubicBezTo>
                  <a:lnTo>
                    <a:pt x="4201" y="20396"/>
                  </a:lnTo>
                  <a:cubicBezTo>
                    <a:pt x="4210" y="20423"/>
                    <a:pt x="4222" y="20449"/>
                    <a:pt x="4235" y="20477"/>
                  </a:cubicBezTo>
                  <a:lnTo>
                    <a:pt x="4171" y="20513"/>
                  </a:lnTo>
                  <a:cubicBezTo>
                    <a:pt x="4138" y="20533"/>
                    <a:pt x="4112" y="20562"/>
                    <a:pt x="4105" y="20593"/>
                  </a:cubicBezTo>
                  <a:cubicBezTo>
                    <a:pt x="4100" y="20614"/>
                    <a:pt x="4101" y="20634"/>
                    <a:pt x="4111" y="20650"/>
                  </a:cubicBezTo>
                  <a:cubicBezTo>
                    <a:pt x="4125" y="20674"/>
                    <a:pt x="4153" y="20686"/>
                    <a:pt x="4186" y="20686"/>
                  </a:cubicBezTo>
                  <a:cubicBezTo>
                    <a:pt x="4210" y="20686"/>
                    <a:pt x="4237" y="20680"/>
                    <a:pt x="4260" y="20666"/>
                  </a:cubicBezTo>
                  <a:lnTo>
                    <a:pt x="4322" y="20630"/>
                  </a:lnTo>
                  <a:cubicBezTo>
                    <a:pt x="4338" y="20654"/>
                    <a:pt x="4356" y="20676"/>
                    <a:pt x="4377" y="20699"/>
                  </a:cubicBezTo>
                  <a:lnTo>
                    <a:pt x="4326" y="20751"/>
                  </a:lnTo>
                  <a:cubicBezTo>
                    <a:pt x="4298" y="20779"/>
                    <a:pt x="4282" y="20814"/>
                    <a:pt x="4282" y="20846"/>
                  </a:cubicBezTo>
                  <a:cubicBezTo>
                    <a:pt x="4282" y="20867"/>
                    <a:pt x="4289" y="20886"/>
                    <a:pt x="4303" y="20899"/>
                  </a:cubicBezTo>
                  <a:cubicBezTo>
                    <a:pt x="4317" y="20912"/>
                    <a:pt x="4336" y="20918"/>
                    <a:pt x="4356" y="20918"/>
                  </a:cubicBezTo>
                  <a:cubicBezTo>
                    <a:pt x="4388" y="20918"/>
                    <a:pt x="4425" y="20903"/>
                    <a:pt x="4453" y="20876"/>
                  </a:cubicBezTo>
                  <a:lnTo>
                    <a:pt x="4504" y="20824"/>
                  </a:lnTo>
                  <a:cubicBezTo>
                    <a:pt x="4529" y="20845"/>
                    <a:pt x="4551" y="20862"/>
                    <a:pt x="4574" y="20879"/>
                  </a:cubicBezTo>
                  <a:lnTo>
                    <a:pt x="4538" y="20941"/>
                  </a:lnTo>
                  <a:cubicBezTo>
                    <a:pt x="4518" y="20974"/>
                    <a:pt x="4512" y="21014"/>
                    <a:pt x="4519" y="21044"/>
                  </a:cubicBezTo>
                  <a:cubicBezTo>
                    <a:pt x="4525" y="21065"/>
                    <a:pt x="4537" y="21081"/>
                    <a:pt x="4554" y="21090"/>
                  </a:cubicBezTo>
                  <a:cubicBezTo>
                    <a:pt x="4565" y="21096"/>
                    <a:pt x="4576" y="21099"/>
                    <a:pt x="4589" y="21099"/>
                  </a:cubicBezTo>
                  <a:cubicBezTo>
                    <a:pt x="4626" y="21099"/>
                    <a:pt x="4667" y="21072"/>
                    <a:pt x="4691" y="21030"/>
                  </a:cubicBezTo>
                  <a:lnTo>
                    <a:pt x="4727" y="20967"/>
                  </a:lnTo>
                  <a:cubicBezTo>
                    <a:pt x="4755" y="20981"/>
                    <a:pt x="4782" y="20992"/>
                    <a:pt x="4808" y="21002"/>
                  </a:cubicBezTo>
                  <a:lnTo>
                    <a:pt x="4790" y="21072"/>
                  </a:lnTo>
                  <a:cubicBezTo>
                    <a:pt x="4780" y="21109"/>
                    <a:pt x="4783" y="21148"/>
                    <a:pt x="4799" y="21176"/>
                  </a:cubicBezTo>
                  <a:cubicBezTo>
                    <a:pt x="4809" y="21194"/>
                    <a:pt x="4825" y="21208"/>
                    <a:pt x="4844" y="21211"/>
                  </a:cubicBezTo>
                  <a:cubicBezTo>
                    <a:pt x="4849" y="21212"/>
                    <a:pt x="4854" y="21213"/>
                    <a:pt x="4860" y="21213"/>
                  </a:cubicBezTo>
                  <a:cubicBezTo>
                    <a:pt x="4887" y="21213"/>
                    <a:pt x="4915" y="21195"/>
                    <a:pt x="4935" y="21168"/>
                  </a:cubicBezTo>
                  <a:lnTo>
                    <a:pt x="4935" y="21168"/>
                  </a:lnTo>
                  <a:cubicBezTo>
                    <a:pt x="4933" y="21213"/>
                    <a:pt x="4929" y="21257"/>
                    <a:pt x="4929" y="21303"/>
                  </a:cubicBezTo>
                  <a:cubicBezTo>
                    <a:pt x="4929" y="21946"/>
                    <a:pt x="5240" y="22516"/>
                    <a:pt x="5718" y="22875"/>
                  </a:cubicBezTo>
                  <a:lnTo>
                    <a:pt x="5718" y="23538"/>
                  </a:lnTo>
                  <a:lnTo>
                    <a:pt x="5594" y="23538"/>
                  </a:lnTo>
                  <a:cubicBezTo>
                    <a:pt x="5583" y="23538"/>
                    <a:pt x="5573" y="23539"/>
                    <a:pt x="5562" y="23540"/>
                  </a:cubicBezTo>
                  <a:cubicBezTo>
                    <a:pt x="5558" y="23541"/>
                    <a:pt x="5555" y="23544"/>
                    <a:pt x="5551" y="23544"/>
                  </a:cubicBezTo>
                  <a:cubicBezTo>
                    <a:pt x="5544" y="23545"/>
                    <a:pt x="5539" y="23546"/>
                    <a:pt x="5534" y="23549"/>
                  </a:cubicBezTo>
                  <a:cubicBezTo>
                    <a:pt x="5529" y="23550"/>
                    <a:pt x="5524" y="23552"/>
                    <a:pt x="5520" y="23555"/>
                  </a:cubicBezTo>
                  <a:cubicBezTo>
                    <a:pt x="5515" y="23557"/>
                    <a:pt x="5511" y="23560"/>
                    <a:pt x="5507" y="23563"/>
                  </a:cubicBezTo>
                  <a:cubicBezTo>
                    <a:pt x="5503" y="23566"/>
                    <a:pt x="5498" y="23568"/>
                    <a:pt x="5494" y="23572"/>
                  </a:cubicBezTo>
                  <a:cubicBezTo>
                    <a:pt x="5490" y="23575"/>
                    <a:pt x="5486" y="23578"/>
                    <a:pt x="5482" y="23582"/>
                  </a:cubicBezTo>
                  <a:cubicBezTo>
                    <a:pt x="5478" y="23586"/>
                    <a:pt x="5474" y="23588"/>
                    <a:pt x="5471" y="23593"/>
                  </a:cubicBezTo>
                  <a:cubicBezTo>
                    <a:pt x="5467" y="23597"/>
                    <a:pt x="5463" y="23602"/>
                    <a:pt x="5461" y="23604"/>
                  </a:cubicBezTo>
                  <a:cubicBezTo>
                    <a:pt x="5457" y="23608"/>
                    <a:pt x="5455" y="23613"/>
                    <a:pt x="5452" y="23617"/>
                  </a:cubicBezTo>
                  <a:cubicBezTo>
                    <a:pt x="5449" y="23621"/>
                    <a:pt x="5447" y="23625"/>
                    <a:pt x="5445" y="23629"/>
                  </a:cubicBezTo>
                  <a:lnTo>
                    <a:pt x="5437" y="23645"/>
                  </a:lnTo>
                  <a:cubicBezTo>
                    <a:pt x="5436" y="23649"/>
                    <a:pt x="5435" y="23652"/>
                    <a:pt x="5434" y="23658"/>
                  </a:cubicBezTo>
                  <a:cubicBezTo>
                    <a:pt x="5432" y="23661"/>
                    <a:pt x="5432" y="23665"/>
                    <a:pt x="5430" y="23667"/>
                  </a:cubicBezTo>
                  <a:cubicBezTo>
                    <a:pt x="5429" y="23670"/>
                    <a:pt x="5429" y="23672"/>
                    <a:pt x="5428" y="23675"/>
                  </a:cubicBezTo>
                  <a:lnTo>
                    <a:pt x="5428" y="23676"/>
                  </a:lnTo>
                  <a:lnTo>
                    <a:pt x="5423" y="23703"/>
                  </a:lnTo>
                  <a:lnTo>
                    <a:pt x="5425" y="23703"/>
                  </a:lnTo>
                  <a:lnTo>
                    <a:pt x="5425" y="23709"/>
                  </a:lnTo>
                  <a:lnTo>
                    <a:pt x="5425" y="23888"/>
                  </a:lnTo>
                  <a:lnTo>
                    <a:pt x="5598" y="23888"/>
                  </a:lnTo>
                  <a:lnTo>
                    <a:pt x="5598" y="23976"/>
                  </a:lnTo>
                  <a:lnTo>
                    <a:pt x="5425" y="23976"/>
                  </a:lnTo>
                  <a:lnTo>
                    <a:pt x="5425" y="24073"/>
                  </a:lnTo>
                  <a:lnTo>
                    <a:pt x="5425" y="24155"/>
                  </a:lnTo>
                  <a:lnTo>
                    <a:pt x="5425" y="24162"/>
                  </a:lnTo>
                  <a:lnTo>
                    <a:pt x="5423" y="24162"/>
                  </a:lnTo>
                  <a:lnTo>
                    <a:pt x="5428" y="24188"/>
                  </a:lnTo>
                  <a:lnTo>
                    <a:pt x="5428" y="24189"/>
                  </a:lnTo>
                  <a:lnTo>
                    <a:pt x="5432" y="24201"/>
                  </a:lnTo>
                  <a:cubicBezTo>
                    <a:pt x="5434" y="24206"/>
                    <a:pt x="5435" y="24213"/>
                    <a:pt x="5437" y="24219"/>
                  </a:cubicBezTo>
                  <a:cubicBezTo>
                    <a:pt x="5439" y="24222"/>
                    <a:pt x="5441" y="24226"/>
                    <a:pt x="5444" y="24231"/>
                  </a:cubicBezTo>
                  <a:cubicBezTo>
                    <a:pt x="5446" y="24236"/>
                    <a:pt x="5449" y="24242"/>
                    <a:pt x="5452" y="24246"/>
                  </a:cubicBezTo>
                  <a:lnTo>
                    <a:pt x="5460" y="24258"/>
                  </a:lnTo>
                  <a:cubicBezTo>
                    <a:pt x="5463" y="24262"/>
                    <a:pt x="5466" y="24267"/>
                    <a:pt x="5471" y="24271"/>
                  </a:cubicBezTo>
                  <a:cubicBezTo>
                    <a:pt x="5473" y="24274"/>
                    <a:pt x="5477" y="24278"/>
                    <a:pt x="5481" y="24282"/>
                  </a:cubicBezTo>
                  <a:cubicBezTo>
                    <a:pt x="5484" y="24285"/>
                    <a:pt x="5488" y="24288"/>
                    <a:pt x="5494" y="24292"/>
                  </a:cubicBezTo>
                  <a:lnTo>
                    <a:pt x="5505" y="24300"/>
                  </a:lnTo>
                  <a:cubicBezTo>
                    <a:pt x="5511" y="24303"/>
                    <a:pt x="5515" y="24305"/>
                    <a:pt x="5520" y="24308"/>
                  </a:cubicBezTo>
                  <a:cubicBezTo>
                    <a:pt x="5524" y="24310"/>
                    <a:pt x="5529" y="24311"/>
                    <a:pt x="5534" y="24313"/>
                  </a:cubicBezTo>
                  <a:cubicBezTo>
                    <a:pt x="5540" y="24316"/>
                    <a:pt x="5545" y="24317"/>
                    <a:pt x="5552" y="24319"/>
                  </a:cubicBezTo>
                  <a:cubicBezTo>
                    <a:pt x="5556" y="24320"/>
                    <a:pt x="5560" y="24321"/>
                    <a:pt x="5563" y="24321"/>
                  </a:cubicBezTo>
                  <a:cubicBezTo>
                    <a:pt x="5574" y="24324"/>
                    <a:pt x="5584" y="24324"/>
                    <a:pt x="5595" y="24324"/>
                  </a:cubicBezTo>
                  <a:lnTo>
                    <a:pt x="5719" y="24324"/>
                  </a:lnTo>
                  <a:lnTo>
                    <a:pt x="5719" y="24910"/>
                  </a:lnTo>
                  <a:cubicBezTo>
                    <a:pt x="5719" y="26120"/>
                    <a:pt x="6704" y="27104"/>
                    <a:pt x="7913" y="27104"/>
                  </a:cubicBezTo>
                  <a:lnTo>
                    <a:pt x="8289" y="27104"/>
                  </a:lnTo>
                  <a:lnTo>
                    <a:pt x="8289" y="27235"/>
                  </a:lnTo>
                  <a:cubicBezTo>
                    <a:pt x="8289" y="27245"/>
                    <a:pt x="8292" y="27256"/>
                    <a:pt x="8293" y="27266"/>
                  </a:cubicBezTo>
                  <a:cubicBezTo>
                    <a:pt x="8294" y="27269"/>
                    <a:pt x="8295" y="27274"/>
                    <a:pt x="8295" y="27278"/>
                  </a:cubicBezTo>
                  <a:cubicBezTo>
                    <a:pt x="8297" y="27284"/>
                    <a:pt x="8298" y="27289"/>
                    <a:pt x="8300" y="27295"/>
                  </a:cubicBezTo>
                  <a:cubicBezTo>
                    <a:pt x="8302" y="27300"/>
                    <a:pt x="8304" y="27304"/>
                    <a:pt x="8307" y="27308"/>
                  </a:cubicBezTo>
                  <a:cubicBezTo>
                    <a:pt x="8309" y="27314"/>
                    <a:pt x="8313" y="27317"/>
                    <a:pt x="8315" y="27321"/>
                  </a:cubicBezTo>
                  <a:cubicBezTo>
                    <a:pt x="8318" y="27325"/>
                    <a:pt x="8320" y="27331"/>
                    <a:pt x="8324" y="27335"/>
                  </a:cubicBezTo>
                  <a:cubicBezTo>
                    <a:pt x="8326" y="27338"/>
                    <a:pt x="8331" y="27342"/>
                    <a:pt x="8334" y="27346"/>
                  </a:cubicBezTo>
                  <a:cubicBezTo>
                    <a:pt x="8337" y="27351"/>
                    <a:pt x="8340" y="27354"/>
                    <a:pt x="8344" y="27358"/>
                  </a:cubicBezTo>
                  <a:cubicBezTo>
                    <a:pt x="8347" y="27362"/>
                    <a:pt x="8352" y="27364"/>
                    <a:pt x="8356" y="27367"/>
                  </a:cubicBezTo>
                  <a:cubicBezTo>
                    <a:pt x="8360" y="27370"/>
                    <a:pt x="8363" y="27374"/>
                    <a:pt x="8369" y="27377"/>
                  </a:cubicBezTo>
                  <a:cubicBezTo>
                    <a:pt x="8373" y="27379"/>
                    <a:pt x="8378" y="27382"/>
                    <a:pt x="8382" y="27383"/>
                  </a:cubicBezTo>
                  <a:cubicBezTo>
                    <a:pt x="8384" y="27384"/>
                    <a:pt x="8387" y="27385"/>
                    <a:pt x="8389" y="27388"/>
                  </a:cubicBezTo>
                  <a:lnTo>
                    <a:pt x="8397" y="27391"/>
                  </a:lnTo>
                  <a:cubicBezTo>
                    <a:pt x="8402" y="27393"/>
                    <a:pt x="8405" y="27394"/>
                    <a:pt x="8411" y="27395"/>
                  </a:cubicBezTo>
                  <a:cubicBezTo>
                    <a:pt x="8416" y="27396"/>
                    <a:pt x="8421" y="27399"/>
                    <a:pt x="8427" y="27399"/>
                  </a:cubicBezTo>
                  <a:lnTo>
                    <a:pt x="8429" y="27399"/>
                  </a:lnTo>
                  <a:lnTo>
                    <a:pt x="8455" y="27404"/>
                  </a:lnTo>
                  <a:lnTo>
                    <a:pt x="8455" y="27401"/>
                  </a:lnTo>
                  <a:lnTo>
                    <a:pt x="8641" y="27401"/>
                  </a:lnTo>
                  <a:lnTo>
                    <a:pt x="8641" y="27229"/>
                  </a:lnTo>
                  <a:lnTo>
                    <a:pt x="8727" y="27229"/>
                  </a:lnTo>
                  <a:lnTo>
                    <a:pt x="8727" y="27401"/>
                  </a:lnTo>
                  <a:lnTo>
                    <a:pt x="8914" y="27401"/>
                  </a:lnTo>
                  <a:lnTo>
                    <a:pt x="8914" y="27404"/>
                  </a:lnTo>
                  <a:lnTo>
                    <a:pt x="8940" y="27399"/>
                  </a:lnTo>
                  <a:lnTo>
                    <a:pt x="8941" y="27399"/>
                  </a:lnTo>
                  <a:lnTo>
                    <a:pt x="8957" y="27395"/>
                  </a:lnTo>
                  <a:cubicBezTo>
                    <a:pt x="8962" y="27394"/>
                    <a:pt x="8966" y="27393"/>
                    <a:pt x="8972" y="27391"/>
                  </a:cubicBezTo>
                  <a:cubicBezTo>
                    <a:pt x="8977" y="27389"/>
                    <a:pt x="8981" y="27385"/>
                    <a:pt x="8986" y="27383"/>
                  </a:cubicBezTo>
                  <a:cubicBezTo>
                    <a:pt x="8990" y="27380"/>
                    <a:pt x="8995" y="27379"/>
                    <a:pt x="8999" y="27377"/>
                  </a:cubicBezTo>
                  <a:cubicBezTo>
                    <a:pt x="9003" y="27374"/>
                    <a:pt x="9009" y="27370"/>
                    <a:pt x="9013" y="27367"/>
                  </a:cubicBezTo>
                  <a:cubicBezTo>
                    <a:pt x="9016" y="27364"/>
                    <a:pt x="9020" y="27361"/>
                    <a:pt x="9022" y="27358"/>
                  </a:cubicBezTo>
                  <a:lnTo>
                    <a:pt x="9035" y="27346"/>
                  </a:lnTo>
                  <a:cubicBezTo>
                    <a:pt x="9037" y="27342"/>
                    <a:pt x="9041" y="27338"/>
                    <a:pt x="9043" y="27335"/>
                  </a:cubicBezTo>
                  <a:cubicBezTo>
                    <a:pt x="9047" y="27331"/>
                    <a:pt x="9051" y="27326"/>
                    <a:pt x="9053" y="27321"/>
                  </a:cubicBezTo>
                  <a:cubicBezTo>
                    <a:pt x="9056" y="27317"/>
                    <a:pt x="9058" y="27312"/>
                    <a:pt x="9061" y="27308"/>
                  </a:cubicBezTo>
                  <a:cubicBezTo>
                    <a:pt x="9063" y="27304"/>
                    <a:pt x="9066" y="27299"/>
                    <a:pt x="9068" y="27295"/>
                  </a:cubicBezTo>
                  <a:cubicBezTo>
                    <a:pt x="9071" y="27289"/>
                    <a:pt x="9072" y="27283"/>
                    <a:pt x="9073" y="27278"/>
                  </a:cubicBezTo>
                  <a:cubicBezTo>
                    <a:pt x="9074" y="27274"/>
                    <a:pt x="9076" y="27269"/>
                    <a:pt x="9076" y="27266"/>
                  </a:cubicBezTo>
                  <a:cubicBezTo>
                    <a:pt x="9078" y="27256"/>
                    <a:pt x="9078" y="27245"/>
                    <a:pt x="9078" y="27235"/>
                  </a:cubicBezTo>
                  <a:lnTo>
                    <a:pt x="9078" y="27104"/>
                  </a:lnTo>
                  <a:lnTo>
                    <a:pt x="9812" y="27104"/>
                  </a:lnTo>
                  <a:lnTo>
                    <a:pt x="9812" y="27235"/>
                  </a:lnTo>
                  <a:cubicBezTo>
                    <a:pt x="9812" y="27245"/>
                    <a:pt x="9814" y="27256"/>
                    <a:pt x="9815" y="27266"/>
                  </a:cubicBezTo>
                  <a:cubicBezTo>
                    <a:pt x="9816" y="27269"/>
                    <a:pt x="9817" y="27274"/>
                    <a:pt x="9817" y="27278"/>
                  </a:cubicBezTo>
                  <a:cubicBezTo>
                    <a:pt x="9820" y="27284"/>
                    <a:pt x="9821" y="27289"/>
                    <a:pt x="9823" y="27296"/>
                  </a:cubicBezTo>
                  <a:cubicBezTo>
                    <a:pt x="9825" y="27300"/>
                    <a:pt x="9827" y="27305"/>
                    <a:pt x="9830" y="27309"/>
                  </a:cubicBezTo>
                  <a:cubicBezTo>
                    <a:pt x="9832" y="27315"/>
                    <a:pt x="9835" y="27319"/>
                    <a:pt x="9838" y="27324"/>
                  </a:cubicBezTo>
                  <a:cubicBezTo>
                    <a:pt x="9841" y="27327"/>
                    <a:pt x="9843" y="27332"/>
                    <a:pt x="9847" y="27337"/>
                  </a:cubicBezTo>
                  <a:cubicBezTo>
                    <a:pt x="9849" y="27341"/>
                    <a:pt x="9853" y="27345"/>
                    <a:pt x="9857" y="27349"/>
                  </a:cubicBezTo>
                  <a:cubicBezTo>
                    <a:pt x="9860" y="27353"/>
                    <a:pt x="9863" y="27357"/>
                    <a:pt x="9867" y="27359"/>
                  </a:cubicBezTo>
                  <a:cubicBezTo>
                    <a:pt x="9870" y="27363"/>
                    <a:pt x="9874" y="27366"/>
                    <a:pt x="9879" y="27370"/>
                  </a:cubicBezTo>
                  <a:cubicBezTo>
                    <a:pt x="9883" y="27373"/>
                    <a:pt x="9886" y="27377"/>
                    <a:pt x="9890" y="27379"/>
                  </a:cubicBezTo>
                  <a:cubicBezTo>
                    <a:pt x="9894" y="27382"/>
                    <a:pt x="9900" y="27384"/>
                    <a:pt x="9905" y="27388"/>
                  </a:cubicBezTo>
                  <a:cubicBezTo>
                    <a:pt x="9907" y="27389"/>
                    <a:pt x="9909" y="27390"/>
                    <a:pt x="9911" y="27391"/>
                  </a:cubicBezTo>
                  <a:cubicBezTo>
                    <a:pt x="9915" y="27393"/>
                    <a:pt x="9916" y="27394"/>
                    <a:pt x="9918" y="27394"/>
                  </a:cubicBezTo>
                  <a:cubicBezTo>
                    <a:pt x="9923" y="27396"/>
                    <a:pt x="9928" y="27398"/>
                    <a:pt x="9936" y="27399"/>
                  </a:cubicBezTo>
                  <a:cubicBezTo>
                    <a:pt x="9939" y="27400"/>
                    <a:pt x="9944" y="27401"/>
                    <a:pt x="9948" y="27403"/>
                  </a:cubicBezTo>
                  <a:lnTo>
                    <a:pt x="9949" y="27403"/>
                  </a:lnTo>
                  <a:lnTo>
                    <a:pt x="9976" y="27409"/>
                  </a:lnTo>
                  <a:lnTo>
                    <a:pt x="9976" y="27405"/>
                  </a:lnTo>
                  <a:lnTo>
                    <a:pt x="10162" y="27405"/>
                  </a:lnTo>
                  <a:lnTo>
                    <a:pt x="10162" y="27233"/>
                  </a:lnTo>
                  <a:lnTo>
                    <a:pt x="10249" y="27233"/>
                  </a:lnTo>
                  <a:lnTo>
                    <a:pt x="10249" y="27405"/>
                  </a:lnTo>
                  <a:lnTo>
                    <a:pt x="10434" y="27405"/>
                  </a:lnTo>
                  <a:lnTo>
                    <a:pt x="10434" y="27409"/>
                  </a:lnTo>
                  <a:lnTo>
                    <a:pt x="10461" y="27403"/>
                  </a:lnTo>
                  <a:lnTo>
                    <a:pt x="10463" y="27403"/>
                  </a:lnTo>
                  <a:cubicBezTo>
                    <a:pt x="10466" y="27401"/>
                    <a:pt x="10471" y="27400"/>
                    <a:pt x="10476" y="27399"/>
                  </a:cubicBezTo>
                  <a:cubicBezTo>
                    <a:pt x="10481" y="27398"/>
                    <a:pt x="10487" y="27396"/>
                    <a:pt x="10492" y="27394"/>
                  </a:cubicBezTo>
                  <a:cubicBezTo>
                    <a:pt x="10498" y="27393"/>
                    <a:pt x="10502" y="27390"/>
                    <a:pt x="10506" y="27388"/>
                  </a:cubicBezTo>
                  <a:cubicBezTo>
                    <a:pt x="10511" y="27384"/>
                    <a:pt x="10516" y="27382"/>
                    <a:pt x="10521" y="27379"/>
                  </a:cubicBezTo>
                  <a:cubicBezTo>
                    <a:pt x="10524" y="27377"/>
                    <a:pt x="10528" y="27374"/>
                    <a:pt x="10532" y="27370"/>
                  </a:cubicBezTo>
                  <a:cubicBezTo>
                    <a:pt x="10537" y="27367"/>
                    <a:pt x="10540" y="27363"/>
                    <a:pt x="10544" y="27359"/>
                  </a:cubicBezTo>
                  <a:lnTo>
                    <a:pt x="10555" y="27349"/>
                  </a:lnTo>
                  <a:cubicBezTo>
                    <a:pt x="10559" y="27345"/>
                    <a:pt x="10561" y="27341"/>
                    <a:pt x="10565" y="27337"/>
                  </a:cubicBezTo>
                  <a:cubicBezTo>
                    <a:pt x="10568" y="27333"/>
                    <a:pt x="10570" y="27330"/>
                    <a:pt x="10575" y="27325"/>
                  </a:cubicBezTo>
                  <a:cubicBezTo>
                    <a:pt x="10577" y="27321"/>
                    <a:pt x="10580" y="27316"/>
                    <a:pt x="10582" y="27311"/>
                  </a:cubicBezTo>
                  <a:cubicBezTo>
                    <a:pt x="10585" y="27306"/>
                    <a:pt x="10586" y="27301"/>
                    <a:pt x="10589" y="27298"/>
                  </a:cubicBezTo>
                  <a:cubicBezTo>
                    <a:pt x="10592" y="27293"/>
                    <a:pt x="10593" y="27285"/>
                    <a:pt x="10595" y="27279"/>
                  </a:cubicBezTo>
                  <a:cubicBezTo>
                    <a:pt x="10596" y="27275"/>
                    <a:pt x="10597" y="27272"/>
                    <a:pt x="10597" y="27267"/>
                  </a:cubicBezTo>
                  <a:cubicBezTo>
                    <a:pt x="10600" y="27257"/>
                    <a:pt x="10600" y="27246"/>
                    <a:pt x="10600" y="27236"/>
                  </a:cubicBezTo>
                  <a:lnTo>
                    <a:pt x="10600" y="27105"/>
                  </a:lnTo>
                  <a:lnTo>
                    <a:pt x="11051" y="27105"/>
                  </a:lnTo>
                  <a:cubicBezTo>
                    <a:pt x="12262" y="27105"/>
                    <a:pt x="13245" y="26120"/>
                    <a:pt x="13245" y="24911"/>
                  </a:cubicBezTo>
                  <a:lnTo>
                    <a:pt x="13245" y="24828"/>
                  </a:lnTo>
                  <a:cubicBezTo>
                    <a:pt x="13258" y="24847"/>
                    <a:pt x="13273" y="24865"/>
                    <a:pt x="13291" y="24880"/>
                  </a:cubicBezTo>
                  <a:cubicBezTo>
                    <a:pt x="13317" y="24900"/>
                    <a:pt x="13358" y="24907"/>
                    <a:pt x="13405" y="24917"/>
                  </a:cubicBezTo>
                  <a:cubicBezTo>
                    <a:pt x="13447" y="24925"/>
                    <a:pt x="13490" y="24934"/>
                    <a:pt x="13521" y="24949"/>
                  </a:cubicBezTo>
                  <a:cubicBezTo>
                    <a:pt x="13553" y="24967"/>
                    <a:pt x="13582" y="24999"/>
                    <a:pt x="13613" y="25028"/>
                  </a:cubicBezTo>
                  <a:cubicBezTo>
                    <a:pt x="13646" y="25063"/>
                    <a:pt x="13675" y="25092"/>
                    <a:pt x="13704" y="25102"/>
                  </a:cubicBezTo>
                  <a:cubicBezTo>
                    <a:pt x="13727" y="25111"/>
                    <a:pt x="13750" y="25116"/>
                    <a:pt x="13772" y="25116"/>
                  </a:cubicBezTo>
                  <a:cubicBezTo>
                    <a:pt x="13808" y="25116"/>
                    <a:pt x="13841" y="25104"/>
                    <a:pt x="13869" y="25086"/>
                  </a:cubicBezTo>
                  <a:cubicBezTo>
                    <a:pt x="13888" y="25089"/>
                    <a:pt x="13908" y="25090"/>
                    <a:pt x="13927" y="25094"/>
                  </a:cubicBezTo>
                  <a:cubicBezTo>
                    <a:pt x="13945" y="25097"/>
                    <a:pt x="13964" y="25105"/>
                    <a:pt x="13981" y="25113"/>
                  </a:cubicBezTo>
                  <a:cubicBezTo>
                    <a:pt x="13983" y="25118"/>
                    <a:pt x="13986" y="25123"/>
                    <a:pt x="13988" y="25128"/>
                  </a:cubicBezTo>
                  <a:cubicBezTo>
                    <a:pt x="14019" y="25170"/>
                    <a:pt x="14067" y="25197"/>
                    <a:pt x="14123" y="25205"/>
                  </a:cubicBezTo>
                  <a:lnTo>
                    <a:pt x="14133" y="25205"/>
                  </a:lnTo>
                  <a:cubicBezTo>
                    <a:pt x="14160" y="25205"/>
                    <a:pt x="14196" y="25194"/>
                    <a:pt x="14240" y="25178"/>
                  </a:cubicBezTo>
                  <a:lnTo>
                    <a:pt x="14249" y="25175"/>
                  </a:lnTo>
                  <a:cubicBezTo>
                    <a:pt x="14286" y="25162"/>
                    <a:pt x="14325" y="25148"/>
                    <a:pt x="14360" y="25144"/>
                  </a:cubicBezTo>
                  <a:lnTo>
                    <a:pt x="14368" y="25144"/>
                  </a:lnTo>
                  <a:cubicBezTo>
                    <a:pt x="14400" y="25144"/>
                    <a:pt x="14440" y="25153"/>
                    <a:pt x="14477" y="25160"/>
                  </a:cubicBezTo>
                  <a:cubicBezTo>
                    <a:pt x="14512" y="25169"/>
                    <a:pt x="14546" y="25175"/>
                    <a:pt x="14576" y="25175"/>
                  </a:cubicBezTo>
                  <a:cubicBezTo>
                    <a:pt x="14587" y="25175"/>
                    <a:pt x="14598" y="25174"/>
                    <a:pt x="14605" y="25171"/>
                  </a:cubicBezTo>
                  <a:cubicBezTo>
                    <a:pt x="14662" y="25157"/>
                    <a:pt x="14709" y="25120"/>
                    <a:pt x="14731" y="25070"/>
                  </a:cubicBezTo>
                  <a:cubicBezTo>
                    <a:pt x="14734" y="25064"/>
                    <a:pt x="14735" y="25059"/>
                    <a:pt x="14736" y="25054"/>
                  </a:cubicBezTo>
                  <a:cubicBezTo>
                    <a:pt x="14752" y="25043"/>
                    <a:pt x="14768" y="25033"/>
                    <a:pt x="14788" y="25023"/>
                  </a:cubicBezTo>
                  <a:cubicBezTo>
                    <a:pt x="14806" y="25015"/>
                    <a:pt x="14826" y="25007"/>
                    <a:pt x="14845" y="25002"/>
                  </a:cubicBezTo>
                  <a:cubicBezTo>
                    <a:pt x="14860" y="25007"/>
                    <a:pt x="14877" y="25011"/>
                    <a:pt x="14895" y="25011"/>
                  </a:cubicBezTo>
                  <a:cubicBezTo>
                    <a:pt x="14940" y="25011"/>
                    <a:pt x="14982" y="24995"/>
                    <a:pt x="15017" y="24965"/>
                  </a:cubicBezTo>
                  <a:cubicBezTo>
                    <a:pt x="15046" y="24943"/>
                    <a:pt x="15067" y="24897"/>
                    <a:pt x="15088" y="24848"/>
                  </a:cubicBezTo>
                  <a:cubicBezTo>
                    <a:pt x="15105" y="24811"/>
                    <a:pt x="15121" y="24774"/>
                    <a:pt x="15142" y="24748"/>
                  </a:cubicBezTo>
                  <a:cubicBezTo>
                    <a:pt x="15164" y="24721"/>
                    <a:pt x="15199" y="24695"/>
                    <a:pt x="15232" y="24670"/>
                  </a:cubicBezTo>
                  <a:cubicBezTo>
                    <a:pt x="15273" y="24638"/>
                    <a:pt x="15310" y="24612"/>
                    <a:pt x="15324" y="24582"/>
                  </a:cubicBezTo>
                  <a:cubicBezTo>
                    <a:pt x="15349" y="24532"/>
                    <a:pt x="15353" y="24475"/>
                    <a:pt x="15333" y="24426"/>
                  </a:cubicBezTo>
                  <a:cubicBezTo>
                    <a:pt x="15331" y="24421"/>
                    <a:pt x="15328" y="24417"/>
                    <a:pt x="15326" y="24412"/>
                  </a:cubicBezTo>
                  <a:cubicBezTo>
                    <a:pt x="15328" y="24394"/>
                    <a:pt x="15331" y="24374"/>
                    <a:pt x="15337" y="24356"/>
                  </a:cubicBezTo>
                  <a:cubicBezTo>
                    <a:pt x="15343" y="24337"/>
                    <a:pt x="15353" y="24321"/>
                    <a:pt x="15362" y="24304"/>
                  </a:cubicBezTo>
                  <a:cubicBezTo>
                    <a:pt x="15414" y="24282"/>
                    <a:pt x="15453" y="24232"/>
                    <a:pt x="15465" y="24173"/>
                  </a:cubicBezTo>
                  <a:cubicBezTo>
                    <a:pt x="15472" y="24145"/>
                    <a:pt x="15463" y="24105"/>
                    <a:pt x="15453" y="24061"/>
                  </a:cubicBezTo>
                  <a:cubicBezTo>
                    <a:pt x="15444" y="24021"/>
                    <a:pt x="15433" y="23976"/>
                    <a:pt x="15437" y="23940"/>
                  </a:cubicBezTo>
                  <a:cubicBezTo>
                    <a:pt x="15442" y="23904"/>
                    <a:pt x="15462" y="23861"/>
                    <a:pt x="15479" y="23824"/>
                  </a:cubicBezTo>
                  <a:cubicBezTo>
                    <a:pt x="15498" y="23784"/>
                    <a:pt x="15515" y="23749"/>
                    <a:pt x="15515" y="23720"/>
                  </a:cubicBezTo>
                  <a:cubicBezTo>
                    <a:pt x="15515" y="23668"/>
                    <a:pt x="15496" y="23620"/>
                    <a:pt x="15464" y="23586"/>
                  </a:cubicBezTo>
                  <a:cubicBezTo>
                    <a:pt x="15457" y="23578"/>
                    <a:pt x="15449" y="23573"/>
                    <a:pt x="15443" y="23568"/>
                  </a:cubicBezTo>
                  <a:cubicBezTo>
                    <a:pt x="15437" y="23551"/>
                    <a:pt x="15432" y="23534"/>
                    <a:pt x="15430" y="23514"/>
                  </a:cubicBezTo>
                  <a:cubicBezTo>
                    <a:pt x="15428" y="23494"/>
                    <a:pt x="15430" y="23477"/>
                    <a:pt x="15432" y="23459"/>
                  </a:cubicBezTo>
                  <a:lnTo>
                    <a:pt x="15444" y="23447"/>
                  </a:lnTo>
                  <a:cubicBezTo>
                    <a:pt x="15474" y="23408"/>
                    <a:pt x="15488" y="23357"/>
                    <a:pt x="15481" y="23307"/>
                  </a:cubicBezTo>
                  <a:cubicBezTo>
                    <a:pt x="15477" y="23281"/>
                    <a:pt x="15458" y="23251"/>
                    <a:pt x="15437" y="23218"/>
                  </a:cubicBezTo>
                  <a:cubicBezTo>
                    <a:pt x="15415" y="23182"/>
                    <a:pt x="15390" y="23141"/>
                    <a:pt x="15384" y="23104"/>
                  </a:cubicBezTo>
                  <a:lnTo>
                    <a:pt x="15384" y="23103"/>
                  </a:lnTo>
                  <a:cubicBezTo>
                    <a:pt x="15378" y="23066"/>
                    <a:pt x="15389" y="23019"/>
                    <a:pt x="15398" y="22977"/>
                  </a:cubicBezTo>
                  <a:cubicBezTo>
                    <a:pt x="15407" y="22940"/>
                    <a:pt x="15415" y="22908"/>
                    <a:pt x="15410" y="22882"/>
                  </a:cubicBezTo>
                  <a:cubicBezTo>
                    <a:pt x="15399" y="22824"/>
                    <a:pt x="15362" y="22779"/>
                    <a:pt x="15315" y="22754"/>
                  </a:cubicBezTo>
                  <a:cubicBezTo>
                    <a:pt x="15309" y="22738"/>
                    <a:pt x="15303" y="22722"/>
                    <a:pt x="15299" y="22705"/>
                  </a:cubicBezTo>
                  <a:cubicBezTo>
                    <a:pt x="15296" y="22687"/>
                    <a:pt x="15295" y="22670"/>
                    <a:pt x="15295" y="22654"/>
                  </a:cubicBezTo>
                  <a:cubicBezTo>
                    <a:pt x="15299" y="22648"/>
                    <a:pt x="15304" y="22643"/>
                    <a:pt x="15309" y="22638"/>
                  </a:cubicBezTo>
                  <a:cubicBezTo>
                    <a:pt x="15336" y="22597"/>
                    <a:pt x="15346" y="22548"/>
                    <a:pt x="15336" y="22500"/>
                  </a:cubicBezTo>
                  <a:cubicBezTo>
                    <a:pt x="15331" y="22474"/>
                    <a:pt x="15312" y="22447"/>
                    <a:pt x="15291" y="22415"/>
                  </a:cubicBezTo>
                  <a:cubicBezTo>
                    <a:pt x="15268" y="22379"/>
                    <a:pt x="15240" y="22339"/>
                    <a:pt x="15233" y="22304"/>
                  </a:cubicBezTo>
                  <a:lnTo>
                    <a:pt x="15233" y="22302"/>
                  </a:lnTo>
                  <a:cubicBezTo>
                    <a:pt x="15226" y="22265"/>
                    <a:pt x="15237" y="22220"/>
                    <a:pt x="15246" y="22179"/>
                  </a:cubicBezTo>
                  <a:cubicBezTo>
                    <a:pt x="15254" y="22142"/>
                    <a:pt x="15262" y="22109"/>
                    <a:pt x="15257" y="22085"/>
                  </a:cubicBezTo>
                  <a:cubicBezTo>
                    <a:pt x="15246" y="22028"/>
                    <a:pt x="15210" y="21981"/>
                    <a:pt x="15162" y="21958"/>
                  </a:cubicBezTo>
                  <a:cubicBezTo>
                    <a:pt x="15156" y="21942"/>
                    <a:pt x="15150" y="21926"/>
                    <a:pt x="15147" y="21910"/>
                  </a:cubicBezTo>
                  <a:cubicBezTo>
                    <a:pt x="15145" y="21893"/>
                    <a:pt x="15143" y="21875"/>
                    <a:pt x="15145" y="21858"/>
                  </a:cubicBezTo>
                  <a:cubicBezTo>
                    <a:pt x="15180" y="21819"/>
                    <a:pt x="15198" y="21762"/>
                    <a:pt x="15187" y="21705"/>
                  </a:cubicBezTo>
                  <a:cubicBezTo>
                    <a:pt x="15182" y="21680"/>
                    <a:pt x="15164" y="21654"/>
                    <a:pt x="15143" y="21622"/>
                  </a:cubicBezTo>
                  <a:cubicBezTo>
                    <a:pt x="15120" y="21587"/>
                    <a:pt x="15092" y="21547"/>
                    <a:pt x="15085" y="21510"/>
                  </a:cubicBezTo>
                  <a:cubicBezTo>
                    <a:pt x="15079" y="21473"/>
                    <a:pt x="15090" y="21427"/>
                    <a:pt x="15100" y="21385"/>
                  </a:cubicBezTo>
                  <a:cubicBezTo>
                    <a:pt x="15109" y="21348"/>
                    <a:pt x="15117" y="21316"/>
                    <a:pt x="15111" y="21292"/>
                  </a:cubicBezTo>
                  <a:cubicBezTo>
                    <a:pt x="15101" y="21235"/>
                    <a:pt x="15066" y="21188"/>
                    <a:pt x="15020" y="21162"/>
                  </a:cubicBezTo>
                  <a:cubicBezTo>
                    <a:pt x="15013" y="21147"/>
                    <a:pt x="15008" y="21131"/>
                    <a:pt x="15005" y="21114"/>
                  </a:cubicBezTo>
                  <a:cubicBezTo>
                    <a:pt x="15003" y="21097"/>
                    <a:pt x="15003" y="21079"/>
                    <a:pt x="15003" y="21062"/>
                  </a:cubicBezTo>
                  <a:cubicBezTo>
                    <a:pt x="15038" y="21023"/>
                    <a:pt x="15057" y="20967"/>
                    <a:pt x="15047" y="20910"/>
                  </a:cubicBezTo>
                  <a:cubicBezTo>
                    <a:pt x="15043" y="20886"/>
                    <a:pt x="15026" y="20860"/>
                    <a:pt x="15005" y="20826"/>
                  </a:cubicBezTo>
                  <a:cubicBezTo>
                    <a:pt x="14989" y="20803"/>
                    <a:pt x="14973" y="20776"/>
                    <a:pt x="14963" y="20751"/>
                  </a:cubicBezTo>
                  <a:cubicBezTo>
                    <a:pt x="14957" y="20738"/>
                    <a:pt x="14952" y="20726"/>
                    <a:pt x="14951" y="20713"/>
                  </a:cubicBezTo>
                  <a:cubicBezTo>
                    <a:pt x="14946" y="20683"/>
                    <a:pt x="14953" y="20646"/>
                    <a:pt x="14963" y="20610"/>
                  </a:cubicBezTo>
                  <a:cubicBezTo>
                    <a:pt x="14964" y="20602"/>
                    <a:pt x="14967" y="20596"/>
                    <a:pt x="14968" y="20588"/>
                  </a:cubicBezTo>
                  <a:cubicBezTo>
                    <a:pt x="14978" y="20552"/>
                    <a:pt x="14987" y="20520"/>
                    <a:pt x="14983" y="20496"/>
                  </a:cubicBezTo>
                  <a:cubicBezTo>
                    <a:pt x="14980" y="20475"/>
                    <a:pt x="14972" y="20454"/>
                    <a:pt x="14962" y="20435"/>
                  </a:cubicBezTo>
                  <a:cubicBezTo>
                    <a:pt x="14946" y="20404"/>
                    <a:pt x="14922" y="20381"/>
                    <a:pt x="14893" y="20364"/>
                  </a:cubicBezTo>
                  <a:cubicBezTo>
                    <a:pt x="14887" y="20348"/>
                    <a:pt x="14883" y="20330"/>
                    <a:pt x="14879" y="20315"/>
                  </a:cubicBezTo>
                  <a:cubicBezTo>
                    <a:pt x="14877" y="20298"/>
                    <a:pt x="14877" y="20281"/>
                    <a:pt x="14878" y="20264"/>
                  </a:cubicBezTo>
                  <a:cubicBezTo>
                    <a:pt x="14915" y="20225"/>
                    <a:pt x="14936" y="20171"/>
                    <a:pt x="14928" y="20113"/>
                  </a:cubicBezTo>
                  <a:cubicBezTo>
                    <a:pt x="14926" y="20088"/>
                    <a:pt x="14909" y="20060"/>
                    <a:pt x="14889" y="20029"/>
                  </a:cubicBezTo>
                  <a:cubicBezTo>
                    <a:pt x="14867" y="19992"/>
                    <a:pt x="14843" y="19951"/>
                    <a:pt x="14837" y="19914"/>
                  </a:cubicBezTo>
                  <a:cubicBezTo>
                    <a:pt x="14834" y="19877"/>
                    <a:pt x="14847" y="19832"/>
                    <a:pt x="14860" y="19790"/>
                  </a:cubicBezTo>
                  <a:cubicBezTo>
                    <a:pt x="14870" y="19755"/>
                    <a:pt x="14882" y="19723"/>
                    <a:pt x="14878" y="19700"/>
                  </a:cubicBezTo>
                  <a:cubicBezTo>
                    <a:pt x="14872" y="19642"/>
                    <a:pt x="14840" y="19594"/>
                    <a:pt x="14795" y="19565"/>
                  </a:cubicBezTo>
                  <a:cubicBezTo>
                    <a:pt x="14790" y="19549"/>
                    <a:pt x="14787" y="19532"/>
                    <a:pt x="14785" y="19515"/>
                  </a:cubicBezTo>
                  <a:cubicBezTo>
                    <a:pt x="14783" y="19497"/>
                    <a:pt x="14783" y="19480"/>
                    <a:pt x="14787" y="19463"/>
                  </a:cubicBezTo>
                  <a:cubicBezTo>
                    <a:pt x="14825" y="19427"/>
                    <a:pt x="14847" y="19374"/>
                    <a:pt x="14843" y="19316"/>
                  </a:cubicBezTo>
                  <a:cubicBezTo>
                    <a:pt x="14840" y="19291"/>
                    <a:pt x="14826" y="19263"/>
                    <a:pt x="14808" y="19230"/>
                  </a:cubicBezTo>
                  <a:cubicBezTo>
                    <a:pt x="14788" y="19193"/>
                    <a:pt x="14763" y="19149"/>
                    <a:pt x="14761" y="19112"/>
                  </a:cubicBezTo>
                  <a:cubicBezTo>
                    <a:pt x="14758" y="19075"/>
                    <a:pt x="14774" y="19030"/>
                    <a:pt x="14789" y="18990"/>
                  </a:cubicBezTo>
                  <a:cubicBezTo>
                    <a:pt x="14802" y="18954"/>
                    <a:pt x="14813" y="18925"/>
                    <a:pt x="14811" y="18900"/>
                  </a:cubicBezTo>
                  <a:cubicBezTo>
                    <a:pt x="14808" y="18842"/>
                    <a:pt x="14778" y="18793"/>
                    <a:pt x="14735" y="18762"/>
                  </a:cubicBezTo>
                  <a:cubicBezTo>
                    <a:pt x="14731" y="18746"/>
                    <a:pt x="14727" y="18729"/>
                    <a:pt x="14727" y="18712"/>
                  </a:cubicBezTo>
                  <a:cubicBezTo>
                    <a:pt x="14725" y="18695"/>
                    <a:pt x="14729" y="18678"/>
                    <a:pt x="14731" y="18662"/>
                  </a:cubicBezTo>
                  <a:cubicBezTo>
                    <a:pt x="14772" y="18627"/>
                    <a:pt x="14797" y="18574"/>
                    <a:pt x="14795" y="18519"/>
                  </a:cubicBezTo>
                  <a:cubicBezTo>
                    <a:pt x="14794" y="18493"/>
                    <a:pt x="14781" y="18464"/>
                    <a:pt x="14766" y="18431"/>
                  </a:cubicBezTo>
                  <a:cubicBezTo>
                    <a:pt x="14747" y="18393"/>
                    <a:pt x="14727" y="18350"/>
                    <a:pt x="14725" y="18311"/>
                  </a:cubicBezTo>
                  <a:cubicBezTo>
                    <a:pt x="14725" y="18274"/>
                    <a:pt x="14744" y="18230"/>
                    <a:pt x="14761" y="18192"/>
                  </a:cubicBezTo>
                  <a:cubicBezTo>
                    <a:pt x="14776" y="18157"/>
                    <a:pt x="14789" y="18128"/>
                    <a:pt x="14789" y="18103"/>
                  </a:cubicBezTo>
                  <a:cubicBezTo>
                    <a:pt x="14789" y="18046"/>
                    <a:pt x="14762" y="17994"/>
                    <a:pt x="14721" y="17962"/>
                  </a:cubicBezTo>
                  <a:cubicBezTo>
                    <a:pt x="14718" y="17945"/>
                    <a:pt x="14716" y="17928"/>
                    <a:pt x="14716" y="17910"/>
                  </a:cubicBezTo>
                  <a:cubicBezTo>
                    <a:pt x="14716" y="17893"/>
                    <a:pt x="14719" y="17876"/>
                    <a:pt x="14723" y="17859"/>
                  </a:cubicBezTo>
                  <a:cubicBezTo>
                    <a:pt x="14766" y="17826"/>
                    <a:pt x="14794" y="17776"/>
                    <a:pt x="14795" y="17718"/>
                  </a:cubicBezTo>
                  <a:cubicBezTo>
                    <a:pt x="14795" y="17693"/>
                    <a:pt x="14783" y="17662"/>
                    <a:pt x="14769" y="17629"/>
                  </a:cubicBezTo>
                  <a:cubicBezTo>
                    <a:pt x="14753" y="17588"/>
                    <a:pt x="14735" y="17544"/>
                    <a:pt x="14736" y="17507"/>
                  </a:cubicBezTo>
                  <a:cubicBezTo>
                    <a:pt x="14736" y="17499"/>
                    <a:pt x="14737" y="17491"/>
                    <a:pt x="14740" y="17483"/>
                  </a:cubicBezTo>
                  <a:cubicBezTo>
                    <a:pt x="14769" y="17492"/>
                    <a:pt x="14800" y="17498"/>
                    <a:pt x="14832" y="17498"/>
                  </a:cubicBezTo>
                  <a:cubicBezTo>
                    <a:pt x="14868" y="17498"/>
                    <a:pt x="14911" y="17481"/>
                    <a:pt x="14962" y="17460"/>
                  </a:cubicBezTo>
                  <a:cubicBezTo>
                    <a:pt x="14971" y="17456"/>
                    <a:pt x="14979" y="17453"/>
                    <a:pt x="14988" y="17449"/>
                  </a:cubicBezTo>
                  <a:cubicBezTo>
                    <a:pt x="15061" y="17419"/>
                    <a:pt x="15142" y="17383"/>
                    <a:pt x="15214" y="17383"/>
                  </a:cubicBezTo>
                  <a:cubicBezTo>
                    <a:pt x="15284" y="17383"/>
                    <a:pt x="15367" y="17418"/>
                    <a:pt x="15438" y="17449"/>
                  </a:cubicBezTo>
                  <a:cubicBezTo>
                    <a:pt x="15500" y="17476"/>
                    <a:pt x="15553" y="17498"/>
                    <a:pt x="15594" y="17498"/>
                  </a:cubicBezTo>
                  <a:cubicBezTo>
                    <a:pt x="15696" y="17498"/>
                    <a:pt x="15786" y="17450"/>
                    <a:pt x="15842" y="17378"/>
                  </a:cubicBezTo>
                  <a:cubicBezTo>
                    <a:pt x="15875" y="17370"/>
                    <a:pt x="15909" y="17366"/>
                    <a:pt x="15944" y="17366"/>
                  </a:cubicBezTo>
                  <a:cubicBezTo>
                    <a:pt x="15979" y="17366"/>
                    <a:pt x="16014" y="17370"/>
                    <a:pt x="16047" y="17378"/>
                  </a:cubicBezTo>
                  <a:cubicBezTo>
                    <a:pt x="16103" y="17450"/>
                    <a:pt x="16192" y="17498"/>
                    <a:pt x="16294" y="17498"/>
                  </a:cubicBezTo>
                  <a:cubicBezTo>
                    <a:pt x="16335" y="17498"/>
                    <a:pt x="16390" y="17476"/>
                    <a:pt x="16450" y="17449"/>
                  </a:cubicBezTo>
                  <a:cubicBezTo>
                    <a:pt x="16522" y="17419"/>
                    <a:pt x="16604" y="17383"/>
                    <a:pt x="16675" y="17383"/>
                  </a:cubicBezTo>
                  <a:cubicBezTo>
                    <a:pt x="16746" y="17383"/>
                    <a:pt x="16828" y="17418"/>
                    <a:pt x="16900" y="17449"/>
                  </a:cubicBezTo>
                  <a:cubicBezTo>
                    <a:pt x="16962" y="17476"/>
                    <a:pt x="17015" y="17498"/>
                    <a:pt x="17056" y="17498"/>
                  </a:cubicBezTo>
                  <a:cubicBezTo>
                    <a:pt x="17157" y="17498"/>
                    <a:pt x="17248" y="17450"/>
                    <a:pt x="17304" y="17378"/>
                  </a:cubicBezTo>
                  <a:cubicBezTo>
                    <a:pt x="17337" y="17370"/>
                    <a:pt x="17371" y="17366"/>
                    <a:pt x="17405" y="17366"/>
                  </a:cubicBezTo>
                  <a:cubicBezTo>
                    <a:pt x="17440" y="17366"/>
                    <a:pt x="17475" y="17370"/>
                    <a:pt x="17508" y="17378"/>
                  </a:cubicBezTo>
                  <a:cubicBezTo>
                    <a:pt x="17564" y="17450"/>
                    <a:pt x="17654" y="17498"/>
                    <a:pt x="17756" y="17498"/>
                  </a:cubicBezTo>
                  <a:cubicBezTo>
                    <a:pt x="17796" y="17498"/>
                    <a:pt x="17851" y="17476"/>
                    <a:pt x="17911" y="17449"/>
                  </a:cubicBezTo>
                  <a:cubicBezTo>
                    <a:pt x="17984" y="17419"/>
                    <a:pt x="18065" y="17383"/>
                    <a:pt x="18137" y="17383"/>
                  </a:cubicBezTo>
                  <a:cubicBezTo>
                    <a:pt x="18208" y="17383"/>
                    <a:pt x="18290" y="17418"/>
                    <a:pt x="18363" y="17449"/>
                  </a:cubicBezTo>
                  <a:cubicBezTo>
                    <a:pt x="18423" y="17476"/>
                    <a:pt x="18477" y="17498"/>
                    <a:pt x="18518" y="17498"/>
                  </a:cubicBezTo>
                  <a:cubicBezTo>
                    <a:pt x="18619" y="17498"/>
                    <a:pt x="18711" y="17450"/>
                    <a:pt x="18766" y="17378"/>
                  </a:cubicBezTo>
                  <a:cubicBezTo>
                    <a:pt x="18799" y="17370"/>
                    <a:pt x="18833" y="17366"/>
                    <a:pt x="18868" y="17366"/>
                  </a:cubicBezTo>
                  <a:cubicBezTo>
                    <a:pt x="18902" y="17366"/>
                    <a:pt x="18937" y="17370"/>
                    <a:pt x="18970" y="17378"/>
                  </a:cubicBezTo>
                  <a:cubicBezTo>
                    <a:pt x="19027" y="17450"/>
                    <a:pt x="19117" y="17498"/>
                    <a:pt x="19218" y="17498"/>
                  </a:cubicBezTo>
                  <a:cubicBezTo>
                    <a:pt x="19259" y="17498"/>
                    <a:pt x="19313" y="17476"/>
                    <a:pt x="19373" y="17449"/>
                  </a:cubicBezTo>
                  <a:cubicBezTo>
                    <a:pt x="19446" y="17419"/>
                    <a:pt x="19528" y="17383"/>
                    <a:pt x="19599" y="17383"/>
                  </a:cubicBezTo>
                  <a:cubicBezTo>
                    <a:pt x="19670" y="17383"/>
                    <a:pt x="19752" y="17418"/>
                    <a:pt x="19824" y="17449"/>
                  </a:cubicBezTo>
                  <a:cubicBezTo>
                    <a:pt x="19887" y="17476"/>
                    <a:pt x="19939" y="17498"/>
                    <a:pt x="19979" y="17498"/>
                  </a:cubicBezTo>
                  <a:cubicBezTo>
                    <a:pt x="20062" y="17498"/>
                    <a:pt x="20140" y="17467"/>
                    <a:pt x="20198" y="17413"/>
                  </a:cubicBezTo>
                  <a:cubicBezTo>
                    <a:pt x="20209" y="17403"/>
                    <a:pt x="20220" y="17390"/>
                    <a:pt x="20230" y="17378"/>
                  </a:cubicBezTo>
                  <a:cubicBezTo>
                    <a:pt x="20264" y="17370"/>
                    <a:pt x="20300" y="17364"/>
                    <a:pt x="20341" y="17361"/>
                  </a:cubicBezTo>
                  <a:cubicBezTo>
                    <a:pt x="20352" y="17360"/>
                    <a:pt x="20362" y="17360"/>
                    <a:pt x="20373" y="17360"/>
                  </a:cubicBezTo>
                  <a:cubicBezTo>
                    <a:pt x="20400" y="17360"/>
                    <a:pt x="20426" y="17362"/>
                    <a:pt x="20452" y="17364"/>
                  </a:cubicBezTo>
                  <a:cubicBezTo>
                    <a:pt x="20505" y="17414"/>
                    <a:pt x="20579" y="17446"/>
                    <a:pt x="20664" y="17446"/>
                  </a:cubicBezTo>
                  <a:cubicBezTo>
                    <a:pt x="20690" y="17446"/>
                    <a:pt x="20716" y="17444"/>
                    <a:pt x="20742" y="17438"/>
                  </a:cubicBezTo>
                  <a:cubicBezTo>
                    <a:pt x="20797" y="17425"/>
                    <a:pt x="20860" y="17375"/>
                    <a:pt x="20928" y="17322"/>
                  </a:cubicBezTo>
                  <a:cubicBezTo>
                    <a:pt x="20989" y="17274"/>
                    <a:pt x="21050" y="17225"/>
                    <a:pt x="21110" y="17198"/>
                  </a:cubicBezTo>
                  <a:cubicBezTo>
                    <a:pt x="21164" y="17175"/>
                    <a:pt x="21232" y="17164"/>
                    <a:pt x="21298" y="17155"/>
                  </a:cubicBezTo>
                  <a:lnTo>
                    <a:pt x="21333" y="17150"/>
                  </a:lnTo>
                  <a:cubicBezTo>
                    <a:pt x="21426" y="17135"/>
                    <a:pt x="21496" y="17121"/>
                    <a:pt x="21537" y="17092"/>
                  </a:cubicBezTo>
                  <a:cubicBezTo>
                    <a:pt x="21613" y="17039"/>
                    <a:pt x="21666" y="16958"/>
                    <a:pt x="21677" y="16874"/>
                  </a:cubicBezTo>
                  <a:cubicBezTo>
                    <a:pt x="21680" y="16858"/>
                    <a:pt x="21680" y="16840"/>
                    <a:pt x="21679" y="16823"/>
                  </a:cubicBezTo>
                  <a:cubicBezTo>
                    <a:pt x="21700" y="16792"/>
                    <a:pt x="21724" y="16763"/>
                    <a:pt x="21751" y="16734"/>
                  </a:cubicBezTo>
                  <a:cubicBezTo>
                    <a:pt x="21777" y="16707"/>
                    <a:pt x="21807" y="16682"/>
                    <a:pt x="21835" y="16658"/>
                  </a:cubicBezTo>
                  <a:cubicBezTo>
                    <a:pt x="21853" y="16658"/>
                    <a:pt x="21870" y="16657"/>
                    <a:pt x="21887" y="16653"/>
                  </a:cubicBezTo>
                  <a:cubicBezTo>
                    <a:pt x="21971" y="16636"/>
                    <a:pt x="22051" y="16575"/>
                    <a:pt x="22098" y="16494"/>
                  </a:cubicBezTo>
                  <a:cubicBezTo>
                    <a:pt x="22122" y="16454"/>
                    <a:pt x="22135" y="16386"/>
                    <a:pt x="22140" y="16279"/>
                  </a:cubicBezTo>
                  <a:cubicBezTo>
                    <a:pt x="22141" y="16258"/>
                    <a:pt x="22143" y="16236"/>
                    <a:pt x="22143" y="16215"/>
                  </a:cubicBezTo>
                  <a:cubicBezTo>
                    <a:pt x="22145" y="16153"/>
                    <a:pt x="22149" y="16090"/>
                    <a:pt x="22161" y="16037"/>
                  </a:cubicBezTo>
                  <a:cubicBezTo>
                    <a:pt x="22175" y="15984"/>
                    <a:pt x="22199" y="15931"/>
                    <a:pt x="22226" y="15873"/>
                  </a:cubicBezTo>
                  <a:cubicBezTo>
                    <a:pt x="22235" y="15853"/>
                    <a:pt x="22245" y="15833"/>
                    <a:pt x="22252" y="15814"/>
                  </a:cubicBezTo>
                  <a:cubicBezTo>
                    <a:pt x="22296" y="15717"/>
                    <a:pt x="22314" y="15647"/>
                    <a:pt x="22312" y="15600"/>
                  </a:cubicBezTo>
                  <a:cubicBezTo>
                    <a:pt x="22290" y="15492"/>
                    <a:pt x="22244" y="15402"/>
                    <a:pt x="22175" y="15347"/>
                  </a:cubicBezTo>
                  <a:cubicBezTo>
                    <a:pt x="22160" y="15337"/>
                    <a:pt x="22145" y="15328"/>
                    <a:pt x="22130" y="15321"/>
                  </a:cubicBezTo>
                  <a:cubicBezTo>
                    <a:pt x="22113" y="15287"/>
                    <a:pt x="22097" y="15251"/>
                    <a:pt x="22084" y="15214"/>
                  </a:cubicBezTo>
                  <a:cubicBezTo>
                    <a:pt x="22071" y="15177"/>
                    <a:pt x="22060" y="15138"/>
                    <a:pt x="22053" y="15100"/>
                  </a:cubicBezTo>
                  <a:cubicBezTo>
                    <a:pt x="22059" y="15084"/>
                    <a:pt x="22065" y="15068"/>
                    <a:pt x="22071" y="15051"/>
                  </a:cubicBezTo>
                  <a:cubicBezTo>
                    <a:pt x="22092" y="14967"/>
                    <a:pt x="22071" y="14870"/>
                    <a:pt x="22018" y="14792"/>
                  </a:cubicBezTo>
                  <a:cubicBezTo>
                    <a:pt x="21985" y="14744"/>
                    <a:pt x="21912" y="14699"/>
                    <a:pt x="21844" y="14662"/>
                  </a:cubicBezTo>
                  <a:lnTo>
                    <a:pt x="21807" y="14642"/>
                  </a:lnTo>
                  <a:cubicBezTo>
                    <a:pt x="21749" y="14610"/>
                    <a:pt x="21689" y="14578"/>
                    <a:pt x="21645" y="14540"/>
                  </a:cubicBezTo>
                  <a:cubicBezTo>
                    <a:pt x="21597" y="14496"/>
                    <a:pt x="21554" y="14433"/>
                    <a:pt x="21513" y="14371"/>
                  </a:cubicBezTo>
                  <a:cubicBezTo>
                    <a:pt x="21462" y="14296"/>
                    <a:pt x="21415" y="14224"/>
                    <a:pt x="21363" y="14197"/>
                  </a:cubicBezTo>
                  <a:cubicBezTo>
                    <a:pt x="21310" y="14166"/>
                    <a:pt x="21252" y="14151"/>
                    <a:pt x="21195" y="14151"/>
                  </a:cubicBezTo>
                  <a:cubicBezTo>
                    <a:pt x="21147" y="14151"/>
                    <a:pt x="21100" y="14162"/>
                    <a:pt x="21061" y="14184"/>
                  </a:cubicBezTo>
                  <a:cubicBezTo>
                    <a:pt x="21025" y="14177"/>
                    <a:pt x="20989" y="14167"/>
                    <a:pt x="20953" y="14156"/>
                  </a:cubicBezTo>
                  <a:cubicBezTo>
                    <a:pt x="20916" y="14143"/>
                    <a:pt x="20881" y="14127"/>
                    <a:pt x="20850" y="14108"/>
                  </a:cubicBezTo>
                  <a:cubicBezTo>
                    <a:pt x="20846" y="14098"/>
                    <a:pt x="20842" y="14088"/>
                    <a:pt x="20837" y="14079"/>
                  </a:cubicBezTo>
                  <a:cubicBezTo>
                    <a:pt x="20790" y="14001"/>
                    <a:pt x="20709" y="13945"/>
                    <a:pt x="20613" y="13928"/>
                  </a:cubicBezTo>
                  <a:cubicBezTo>
                    <a:pt x="20603" y="13926"/>
                    <a:pt x="20593" y="13925"/>
                    <a:pt x="20582" y="13925"/>
                  </a:cubicBezTo>
                  <a:cubicBezTo>
                    <a:pt x="20531" y="13925"/>
                    <a:pt x="20467" y="13944"/>
                    <a:pt x="20398" y="13963"/>
                  </a:cubicBezTo>
                  <a:cubicBezTo>
                    <a:pt x="20324" y="13984"/>
                    <a:pt x="20247" y="14005"/>
                    <a:pt x="20183" y="14005"/>
                  </a:cubicBezTo>
                  <a:cubicBezTo>
                    <a:pt x="20112" y="14005"/>
                    <a:pt x="20030" y="13970"/>
                    <a:pt x="19957" y="13939"/>
                  </a:cubicBezTo>
                  <a:cubicBezTo>
                    <a:pt x="19897" y="13912"/>
                    <a:pt x="19843" y="13890"/>
                    <a:pt x="19802" y="13890"/>
                  </a:cubicBezTo>
                  <a:cubicBezTo>
                    <a:pt x="19701" y="13890"/>
                    <a:pt x="19609" y="13938"/>
                    <a:pt x="19554" y="14010"/>
                  </a:cubicBezTo>
                  <a:cubicBezTo>
                    <a:pt x="19521" y="14018"/>
                    <a:pt x="19486" y="14022"/>
                    <a:pt x="19452" y="14022"/>
                  </a:cubicBezTo>
                  <a:cubicBezTo>
                    <a:pt x="19417" y="14022"/>
                    <a:pt x="19383" y="14018"/>
                    <a:pt x="19350" y="14010"/>
                  </a:cubicBezTo>
                  <a:cubicBezTo>
                    <a:pt x="19293" y="13938"/>
                    <a:pt x="19203" y="13890"/>
                    <a:pt x="19102" y="13890"/>
                  </a:cubicBezTo>
                  <a:cubicBezTo>
                    <a:pt x="19061" y="13890"/>
                    <a:pt x="19008" y="13912"/>
                    <a:pt x="18947" y="13939"/>
                  </a:cubicBezTo>
                  <a:cubicBezTo>
                    <a:pt x="18874" y="13969"/>
                    <a:pt x="18792" y="14005"/>
                    <a:pt x="18721" y="14005"/>
                  </a:cubicBezTo>
                  <a:cubicBezTo>
                    <a:pt x="18650" y="14005"/>
                    <a:pt x="18568" y="13970"/>
                    <a:pt x="18496" y="13939"/>
                  </a:cubicBezTo>
                  <a:cubicBezTo>
                    <a:pt x="18435" y="13912"/>
                    <a:pt x="18381" y="13890"/>
                    <a:pt x="18341" y="13890"/>
                  </a:cubicBezTo>
                  <a:cubicBezTo>
                    <a:pt x="18238" y="13890"/>
                    <a:pt x="18148" y="13938"/>
                    <a:pt x="18093" y="14010"/>
                  </a:cubicBezTo>
                  <a:cubicBezTo>
                    <a:pt x="18059" y="14018"/>
                    <a:pt x="18024" y="14022"/>
                    <a:pt x="17990" y="14022"/>
                  </a:cubicBezTo>
                  <a:cubicBezTo>
                    <a:pt x="17955" y="14022"/>
                    <a:pt x="17921" y="14018"/>
                    <a:pt x="17888" y="14010"/>
                  </a:cubicBezTo>
                  <a:cubicBezTo>
                    <a:pt x="17831" y="13938"/>
                    <a:pt x="17742" y="13890"/>
                    <a:pt x="17640" y="13890"/>
                  </a:cubicBezTo>
                  <a:cubicBezTo>
                    <a:pt x="17599" y="13890"/>
                    <a:pt x="17545" y="13912"/>
                    <a:pt x="17484" y="13939"/>
                  </a:cubicBezTo>
                  <a:cubicBezTo>
                    <a:pt x="17413" y="13969"/>
                    <a:pt x="17330" y="14005"/>
                    <a:pt x="17260" y="14005"/>
                  </a:cubicBezTo>
                  <a:cubicBezTo>
                    <a:pt x="17188" y="14005"/>
                    <a:pt x="17107" y="13970"/>
                    <a:pt x="17035" y="13940"/>
                  </a:cubicBezTo>
                  <a:cubicBezTo>
                    <a:pt x="16973" y="13913"/>
                    <a:pt x="16920" y="13891"/>
                    <a:pt x="16880" y="13891"/>
                  </a:cubicBezTo>
                  <a:cubicBezTo>
                    <a:pt x="16778" y="13891"/>
                    <a:pt x="16688" y="13939"/>
                    <a:pt x="16632" y="14011"/>
                  </a:cubicBezTo>
                  <a:cubicBezTo>
                    <a:pt x="16599" y="14019"/>
                    <a:pt x="16565" y="14023"/>
                    <a:pt x="16530" y="14023"/>
                  </a:cubicBezTo>
                  <a:cubicBezTo>
                    <a:pt x="16496" y="14023"/>
                    <a:pt x="16461" y="14019"/>
                    <a:pt x="16428" y="14011"/>
                  </a:cubicBezTo>
                  <a:cubicBezTo>
                    <a:pt x="16371" y="13939"/>
                    <a:pt x="16281" y="13891"/>
                    <a:pt x="16180" y="13891"/>
                  </a:cubicBezTo>
                  <a:cubicBezTo>
                    <a:pt x="16139" y="13891"/>
                    <a:pt x="16085" y="13913"/>
                    <a:pt x="16024" y="13940"/>
                  </a:cubicBezTo>
                  <a:cubicBezTo>
                    <a:pt x="15952" y="13970"/>
                    <a:pt x="15870" y="14006"/>
                    <a:pt x="15799" y="14006"/>
                  </a:cubicBezTo>
                  <a:cubicBezTo>
                    <a:pt x="15727" y="14006"/>
                    <a:pt x="15646" y="13971"/>
                    <a:pt x="15573" y="13940"/>
                  </a:cubicBezTo>
                  <a:cubicBezTo>
                    <a:pt x="15512" y="13913"/>
                    <a:pt x="15458" y="13891"/>
                    <a:pt x="15417" y="13891"/>
                  </a:cubicBezTo>
                  <a:cubicBezTo>
                    <a:pt x="15316" y="13891"/>
                    <a:pt x="15225" y="13939"/>
                    <a:pt x="15169" y="14011"/>
                  </a:cubicBezTo>
                  <a:cubicBezTo>
                    <a:pt x="15137" y="14019"/>
                    <a:pt x="15104" y="14023"/>
                    <a:pt x="15069" y="14024"/>
                  </a:cubicBezTo>
                  <a:cubicBezTo>
                    <a:pt x="15063" y="13990"/>
                    <a:pt x="15047" y="13959"/>
                    <a:pt x="15024" y="13933"/>
                  </a:cubicBezTo>
                  <a:cubicBezTo>
                    <a:pt x="15022" y="13916"/>
                    <a:pt x="15022" y="13900"/>
                    <a:pt x="15025" y="13882"/>
                  </a:cubicBezTo>
                  <a:cubicBezTo>
                    <a:pt x="15027" y="13866"/>
                    <a:pt x="15032" y="13849"/>
                    <a:pt x="15038" y="13834"/>
                  </a:cubicBezTo>
                  <a:cubicBezTo>
                    <a:pt x="15085" y="13808"/>
                    <a:pt x="15120" y="13762"/>
                    <a:pt x="15129" y="13704"/>
                  </a:cubicBezTo>
                  <a:cubicBezTo>
                    <a:pt x="15133" y="13680"/>
                    <a:pt x="15125" y="13649"/>
                    <a:pt x="15116" y="13613"/>
                  </a:cubicBezTo>
                  <a:cubicBezTo>
                    <a:pt x="15105" y="13573"/>
                    <a:pt x="15094" y="13525"/>
                    <a:pt x="15100" y="13488"/>
                  </a:cubicBezTo>
                  <a:cubicBezTo>
                    <a:pt x="15106" y="13451"/>
                    <a:pt x="15133" y="13411"/>
                    <a:pt x="15157" y="13375"/>
                  </a:cubicBezTo>
                  <a:cubicBezTo>
                    <a:pt x="15178" y="13344"/>
                    <a:pt x="15196" y="13317"/>
                    <a:pt x="15200" y="13293"/>
                  </a:cubicBezTo>
                  <a:cubicBezTo>
                    <a:pt x="15211" y="13236"/>
                    <a:pt x="15194" y="13180"/>
                    <a:pt x="15158" y="13140"/>
                  </a:cubicBezTo>
                  <a:cubicBezTo>
                    <a:pt x="15158" y="13122"/>
                    <a:pt x="15158" y="13105"/>
                    <a:pt x="15162" y="13089"/>
                  </a:cubicBezTo>
                  <a:cubicBezTo>
                    <a:pt x="15164" y="13072"/>
                    <a:pt x="15172" y="13056"/>
                    <a:pt x="15178" y="13040"/>
                  </a:cubicBezTo>
                  <a:cubicBezTo>
                    <a:pt x="15225" y="13015"/>
                    <a:pt x="15262" y="12969"/>
                    <a:pt x="15273" y="12914"/>
                  </a:cubicBezTo>
                  <a:cubicBezTo>
                    <a:pt x="15278" y="12888"/>
                    <a:pt x="15270" y="12857"/>
                    <a:pt x="15262" y="12820"/>
                  </a:cubicBezTo>
                  <a:cubicBezTo>
                    <a:pt x="15253" y="12777"/>
                    <a:pt x="15242" y="12731"/>
                    <a:pt x="15251" y="12694"/>
                  </a:cubicBezTo>
                  <a:cubicBezTo>
                    <a:pt x="15258" y="12657"/>
                    <a:pt x="15285" y="12618"/>
                    <a:pt x="15310" y="12583"/>
                  </a:cubicBezTo>
                  <a:cubicBezTo>
                    <a:pt x="15332" y="12552"/>
                    <a:pt x="15351" y="12525"/>
                    <a:pt x="15356" y="12500"/>
                  </a:cubicBezTo>
                  <a:cubicBezTo>
                    <a:pt x="15365" y="12453"/>
                    <a:pt x="15357" y="12405"/>
                    <a:pt x="15332" y="12365"/>
                  </a:cubicBezTo>
                  <a:cubicBezTo>
                    <a:pt x="15328" y="12358"/>
                    <a:pt x="15322" y="12351"/>
                    <a:pt x="15317" y="12346"/>
                  </a:cubicBezTo>
                  <a:cubicBezTo>
                    <a:pt x="15317" y="12329"/>
                    <a:pt x="15319" y="12312"/>
                    <a:pt x="15321" y="12294"/>
                  </a:cubicBezTo>
                  <a:cubicBezTo>
                    <a:pt x="15326" y="12278"/>
                    <a:pt x="15331" y="12262"/>
                    <a:pt x="15337" y="12246"/>
                  </a:cubicBezTo>
                  <a:cubicBezTo>
                    <a:pt x="15386" y="12223"/>
                    <a:pt x="15423" y="12176"/>
                    <a:pt x="15435" y="12119"/>
                  </a:cubicBezTo>
                  <a:cubicBezTo>
                    <a:pt x="15440" y="12094"/>
                    <a:pt x="15433" y="12062"/>
                    <a:pt x="15426" y="12025"/>
                  </a:cubicBezTo>
                  <a:cubicBezTo>
                    <a:pt x="15416" y="11982"/>
                    <a:pt x="15407" y="11935"/>
                    <a:pt x="15415" y="11899"/>
                  </a:cubicBezTo>
                  <a:cubicBezTo>
                    <a:pt x="15423" y="11862"/>
                    <a:pt x="15451" y="11823"/>
                    <a:pt x="15474" y="11788"/>
                  </a:cubicBezTo>
                  <a:cubicBezTo>
                    <a:pt x="15496" y="11757"/>
                    <a:pt x="15515" y="11729"/>
                    <a:pt x="15521" y="11706"/>
                  </a:cubicBezTo>
                  <a:cubicBezTo>
                    <a:pt x="15531" y="11656"/>
                    <a:pt x="15521" y="11608"/>
                    <a:pt x="15494" y="11567"/>
                  </a:cubicBezTo>
                  <a:cubicBezTo>
                    <a:pt x="15490" y="11562"/>
                    <a:pt x="15486" y="11556"/>
                    <a:pt x="15481" y="11551"/>
                  </a:cubicBezTo>
                  <a:cubicBezTo>
                    <a:pt x="15481" y="11534"/>
                    <a:pt x="15481" y="11517"/>
                    <a:pt x="15485" y="11500"/>
                  </a:cubicBezTo>
                  <a:cubicBezTo>
                    <a:pt x="15489" y="11482"/>
                    <a:pt x="15494" y="11467"/>
                    <a:pt x="15501" y="11451"/>
                  </a:cubicBezTo>
                  <a:cubicBezTo>
                    <a:pt x="15548" y="11427"/>
                    <a:pt x="15585" y="11380"/>
                    <a:pt x="15595" y="11322"/>
                  </a:cubicBezTo>
                  <a:cubicBezTo>
                    <a:pt x="15600" y="11297"/>
                    <a:pt x="15593" y="11264"/>
                    <a:pt x="15584" y="11227"/>
                  </a:cubicBezTo>
                  <a:cubicBezTo>
                    <a:pt x="15574" y="11186"/>
                    <a:pt x="15563" y="11139"/>
                    <a:pt x="15569" y="11102"/>
                  </a:cubicBezTo>
                  <a:cubicBezTo>
                    <a:pt x="15575" y="11065"/>
                    <a:pt x="15601" y="11026"/>
                    <a:pt x="15625" y="10990"/>
                  </a:cubicBezTo>
                  <a:cubicBezTo>
                    <a:pt x="15646" y="10957"/>
                    <a:pt x="15664" y="10928"/>
                    <a:pt x="15668" y="10901"/>
                  </a:cubicBezTo>
                  <a:cubicBezTo>
                    <a:pt x="15676" y="10852"/>
                    <a:pt x="15664" y="10802"/>
                    <a:pt x="15633" y="10763"/>
                  </a:cubicBezTo>
                  <a:cubicBezTo>
                    <a:pt x="15630" y="10758"/>
                    <a:pt x="15625" y="10753"/>
                    <a:pt x="15621" y="10748"/>
                  </a:cubicBezTo>
                  <a:cubicBezTo>
                    <a:pt x="15620" y="10732"/>
                    <a:pt x="15620" y="10715"/>
                    <a:pt x="15622" y="10696"/>
                  </a:cubicBezTo>
                  <a:cubicBezTo>
                    <a:pt x="15625" y="10679"/>
                    <a:pt x="15628" y="10662"/>
                    <a:pt x="15633" y="10646"/>
                  </a:cubicBezTo>
                  <a:cubicBezTo>
                    <a:pt x="15680" y="10618"/>
                    <a:pt x="15715" y="10568"/>
                    <a:pt x="15720" y="10507"/>
                  </a:cubicBezTo>
                  <a:cubicBezTo>
                    <a:pt x="15722" y="10481"/>
                    <a:pt x="15711" y="10448"/>
                    <a:pt x="15700" y="10410"/>
                  </a:cubicBezTo>
                  <a:cubicBezTo>
                    <a:pt x="15686" y="10369"/>
                    <a:pt x="15672" y="10325"/>
                    <a:pt x="15675" y="10288"/>
                  </a:cubicBezTo>
                  <a:cubicBezTo>
                    <a:pt x="15678" y="10251"/>
                    <a:pt x="15697" y="10209"/>
                    <a:pt x="15716" y="10170"/>
                  </a:cubicBezTo>
                  <a:cubicBezTo>
                    <a:pt x="15733" y="10132"/>
                    <a:pt x="15748" y="10100"/>
                    <a:pt x="15748" y="10072"/>
                  </a:cubicBezTo>
                  <a:cubicBezTo>
                    <a:pt x="15749" y="10021"/>
                    <a:pt x="15732" y="9973"/>
                    <a:pt x="15697" y="9940"/>
                  </a:cubicBezTo>
                  <a:cubicBezTo>
                    <a:pt x="15691" y="9934"/>
                    <a:pt x="15686" y="9930"/>
                    <a:pt x="15681" y="9926"/>
                  </a:cubicBezTo>
                  <a:cubicBezTo>
                    <a:pt x="15678" y="9908"/>
                    <a:pt x="15672" y="9890"/>
                    <a:pt x="15672" y="9872"/>
                  </a:cubicBezTo>
                  <a:cubicBezTo>
                    <a:pt x="15670" y="9853"/>
                    <a:pt x="15675" y="9835"/>
                    <a:pt x="15678" y="9816"/>
                  </a:cubicBezTo>
                  <a:cubicBezTo>
                    <a:pt x="15681" y="9813"/>
                    <a:pt x="15686" y="9809"/>
                    <a:pt x="15690" y="9805"/>
                  </a:cubicBezTo>
                  <a:cubicBezTo>
                    <a:pt x="15723" y="9767"/>
                    <a:pt x="15738" y="9715"/>
                    <a:pt x="15732" y="9662"/>
                  </a:cubicBezTo>
                  <a:cubicBezTo>
                    <a:pt x="15728" y="9634"/>
                    <a:pt x="15707" y="9600"/>
                    <a:pt x="15684" y="9561"/>
                  </a:cubicBezTo>
                  <a:cubicBezTo>
                    <a:pt x="15663" y="9525"/>
                    <a:pt x="15638" y="9486"/>
                    <a:pt x="15628" y="9450"/>
                  </a:cubicBezTo>
                  <a:cubicBezTo>
                    <a:pt x="15621" y="9415"/>
                    <a:pt x="15625" y="9371"/>
                    <a:pt x="15627" y="9329"/>
                  </a:cubicBezTo>
                  <a:cubicBezTo>
                    <a:pt x="15631" y="9282"/>
                    <a:pt x="15633" y="9240"/>
                    <a:pt x="15623" y="9212"/>
                  </a:cubicBezTo>
                  <a:cubicBezTo>
                    <a:pt x="15602" y="9155"/>
                    <a:pt x="15556" y="9114"/>
                    <a:pt x="15504" y="9098"/>
                  </a:cubicBezTo>
                  <a:cubicBezTo>
                    <a:pt x="15491" y="9083"/>
                    <a:pt x="15481" y="9067"/>
                    <a:pt x="15472" y="9051"/>
                  </a:cubicBezTo>
                  <a:cubicBezTo>
                    <a:pt x="15463" y="9033"/>
                    <a:pt x="15457" y="9015"/>
                    <a:pt x="15452" y="8999"/>
                  </a:cubicBezTo>
                  <a:cubicBezTo>
                    <a:pt x="15454" y="8993"/>
                    <a:pt x="15457" y="8987"/>
                    <a:pt x="15458" y="8981"/>
                  </a:cubicBezTo>
                  <a:cubicBezTo>
                    <a:pt x="15472" y="8932"/>
                    <a:pt x="15464" y="8878"/>
                    <a:pt x="15435" y="8832"/>
                  </a:cubicBezTo>
                  <a:cubicBezTo>
                    <a:pt x="15419" y="8807"/>
                    <a:pt x="15386" y="8786"/>
                    <a:pt x="15348" y="8761"/>
                  </a:cubicBezTo>
                  <a:cubicBezTo>
                    <a:pt x="15319" y="8743"/>
                    <a:pt x="15288" y="8722"/>
                    <a:pt x="15263" y="8697"/>
                  </a:cubicBezTo>
                  <a:cubicBezTo>
                    <a:pt x="15251" y="8677"/>
                    <a:pt x="15238" y="8656"/>
                    <a:pt x="15224" y="8637"/>
                  </a:cubicBezTo>
                  <a:cubicBezTo>
                    <a:pt x="15215" y="8616"/>
                    <a:pt x="15206" y="8595"/>
                    <a:pt x="15199" y="8574"/>
                  </a:cubicBezTo>
                  <a:cubicBezTo>
                    <a:pt x="15183" y="8530"/>
                    <a:pt x="15169" y="8493"/>
                    <a:pt x="15148" y="8472"/>
                  </a:cubicBezTo>
                  <a:cubicBezTo>
                    <a:pt x="15116" y="8439"/>
                    <a:pt x="15073" y="8419"/>
                    <a:pt x="15029" y="8417"/>
                  </a:cubicBezTo>
                  <a:cubicBezTo>
                    <a:pt x="15004" y="8393"/>
                    <a:pt x="14978" y="8370"/>
                    <a:pt x="14950" y="8348"/>
                  </a:cubicBezTo>
                  <a:cubicBezTo>
                    <a:pt x="14932" y="8334"/>
                    <a:pt x="14915" y="8321"/>
                    <a:pt x="14897" y="8307"/>
                  </a:cubicBezTo>
                  <a:cubicBezTo>
                    <a:pt x="14885" y="8266"/>
                    <a:pt x="14857" y="8228"/>
                    <a:pt x="14819" y="8203"/>
                  </a:cubicBezTo>
                  <a:cubicBezTo>
                    <a:pt x="14794" y="8186"/>
                    <a:pt x="14755" y="8181"/>
                    <a:pt x="14709" y="8174"/>
                  </a:cubicBezTo>
                  <a:cubicBezTo>
                    <a:pt x="14695" y="8173"/>
                    <a:pt x="14682" y="8170"/>
                    <a:pt x="14671" y="8168"/>
                  </a:cubicBezTo>
                  <a:cubicBezTo>
                    <a:pt x="14628" y="8147"/>
                    <a:pt x="14584" y="8128"/>
                    <a:pt x="14541" y="8111"/>
                  </a:cubicBezTo>
                  <a:cubicBezTo>
                    <a:pt x="14526" y="8097"/>
                    <a:pt x="14510" y="8084"/>
                    <a:pt x="14497" y="8069"/>
                  </a:cubicBezTo>
                  <a:cubicBezTo>
                    <a:pt x="14463" y="8036"/>
                    <a:pt x="14434" y="8008"/>
                    <a:pt x="14405" y="7997"/>
                  </a:cubicBezTo>
                  <a:cubicBezTo>
                    <a:pt x="14384" y="7990"/>
                    <a:pt x="14362" y="7985"/>
                    <a:pt x="14341" y="7985"/>
                  </a:cubicBezTo>
                  <a:cubicBezTo>
                    <a:pt x="14303" y="7985"/>
                    <a:pt x="14268" y="7997"/>
                    <a:pt x="14239" y="8017"/>
                  </a:cubicBezTo>
                  <a:cubicBezTo>
                    <a:pt x="14220" y="8016"/>
                    <a:pt x="14202" y="8015"/>
                    <a:pt x="14183" y="8011"/>
                  </a:cubicBezTo>
                  <a:cubicBezTo>
                    <a:pt x="14164" y="8006"/>
                    <a:pt x="14147" y="8000"/>
                    <a:pt x="14131" y="7994"/>
                  </a:cubicBezTo>
                  <a:cubicBezTo>
                    <a:pt x="14129" y="7989"/>
                    <a:pt x="14125" y="7983"/>
                    <a:pt x="14122" y="7978"/>
                  </a:cubicBezTo>
                  <a:cubicBezTo>
                    <a:pt x="14115" y="7969"/>
                    <a:pt x="14107" y="7960"/>
                    <a:pt x="14099" y="7954"/>
                  </a:cubicBezTo>
                  <a:lnTo>
                    <a:pt x="14099" y="7050"/>
                  </a:lnTo>
                  <a:lnTo>
                    <a:pt x="14276" y="7050"/>
                  </a:lnTo>
                  <a:cubicBezTo>
                    <a:pt x="14288" y="7048"/>
                    <a:pt x="14299" y="7046"/>
                    <a:pt x="14310" y="7042"/>
                  </a:cubicBezTo>
                  <a:cubicBezTo>
                    <a:pt x="14313" y="7041"/>
                    <a:pt x="14314" y="7041"/>
                    <a:pt x="14317" y="7041"/>
                  </a:cubicBezTo>
                  <a:cubicBezTo>
                    <a:pt x="14333" y="7035"/>
                    <a:pt x="14346" y="7026"/>
                    <a:pt x="14360" y="7016"/>
                  </a:cubicBezTo>
                  <a:cubicBezTo>
                    <a:pt x="14361" y="7015"/>
                    <a:pt x="14363" y="7014"/>
                    <a:pt x="14365" y="7013"/>
                  </a:cubicBezTo>
                  <a:cubicBezTo>
                    <a:pt x="14376" y="7003"/>
                    <a:pt x="14388" y="6990"/>
                    <a:pt x="14396" y="6976"/>
                  </a:cubicBezTo>
                  <a:cubicBezTo>
                    <a:pt x="14397" y="6974"/>
                    <a:pt x="14397" y="6972"/>
                    <a:pt x="14399" y="6971"/>
                  </a:cubicBezTo>
                  <a:cubicBezTo>
                    <a:pt x="14402" y="6966"/>
                    <a:pt x="14404" y="6962"/>
                    <a:pt x="14407" y="6956"/>
                  </a:cubicBezTo>
                  <a:cubicBezTo>
                    <a:pt x="14412" y="6946"/>
                    <a:pt x="14415" y="6935"/>
                    <a:pt x="14418" y="6924"/>
                  </a:cubicBezTo>
                  <a:lnTo>
                    <a:pt x="14423" y="6895"/>
                  </a:lnTo>
                  <a:lnTo>
                    <a:pt x="14420" y="6895"/>
                  </a:lnTo>
                  <a:lnTo>
                    <a:pt x="14420" y="6892"/>
                  </a:lnTo>
                  <a:lnTo>
                    <a:pt x="14420" y="6723"/>
                  </a:lnTo>
                  <a:lnTo>
                    <a:pt x="14259" y="6723"/>
                  </a:lnTo>
                  <a:lnTo>
                    <a:pt x="14259" y="6646"/>
                  </a:lnTo>
                  <a:lnTo>
                    <a:pt x="14420" y="6646"/>
                  </a:lnTo>
                  <a:lnTo>
                    <a:pt x="14420" y="6477"/>
                  </a:lnTo>
                  <a:lnTo>
                    <a:pt x="14420" y="6473"/>
                  </a:lnTo>
                  <a:lnTo>
                    <a:pt x="14423" y="6473"/>
                  </a:lnTo>
                  <a:lnTo>
                    <a:pt x="14418" y="6446"/>
                  </a:lnTo>
                  <a:cubicBezTo>
                    <a:pt x="14414" y="6435"/>
                    <a:pt x="14412" y="6425"/>
                    <a:pt x="14407" y="6414"/>
                  </a:cubicBezTo>
                  <a:lnTo>
                    <a:pt x="14399" y="6398"/>
                  </a:lnTo>
                  <a:cubicBezTo>
                    <a:pt x="14397" y="6397"/>
                    <a:pt x="14397" y="6394"/>
                    <a:pt x="14396" y="6393"/>
                  </a:cubicBezTo>
                  <a:cubicBezTo>
                    <a:pt x="14387" y="6380"/>
                    <a:pt x="14376" y="6367"/>
                    <a:pt x="14365" y="6357"/>
                  </a:cubicBezTo>
                  <a:cubicBezTo>
                    <a:pt x="14363" y="6356"/>
                    <a:pt x="14361" y="6355"/>
                    <a:pt x="14360" y="6354"/>
                  </a:cubicBezTo>
                  <a:cubicBezTo>
                    <a:pt x="14346" y="6344"/>
                    <a:pt x="14333" y="6335"/>
                    <a:pt x="14317" y="6330"/>
                  </a:cubicBezTo>
                  <a:cubicBezTo>
                    <a:pt x="14314" y="6329"/>
                    <a:pt x="14313" y="6329"/>
                    <a:pt x="14310" y="6329"/>
                  </a:cubicBezTo>
                  <a:cubicBezTo>
                    <a:pt x="14299" y="6325"/>
                    <a:pt x="14288" y="6322"/>
                    <a:pt x="14276" y="6320"/>
                  </a:cubicBezTo>
                  <a:lnTo>
                    <a:pt x="14096" y="6320"/>
                  </a:lnTo>
                  <a:lnTo>
                    <a:pt x="14096" y="5804"/>
                  </a:lnTo>
                  <a:lnTo>
                    <a:pt x="14096" y="5672"/>
                  </a:lnTo>
                  <a:lnTo>
                    <a:pt x="14096" y="5633"/>
                  </a:lnTo>
                  <a:lnTo>
                    <a:pt x="14096" y="5545"/>
                  </a:lnTo>
                  <a:lnTo>
                    <a:pt x="14096" y="5502"/>
                  </a:lnTo>
                  <a:lnTo>
                    <a:pt x="14096" y="5463"/>
                  </a:lnTo>
                  <a:lnTo>
                    <a:pt x="14096" y="5331"/>
                  </a:lnTo>
                  <a:lnTo>
                    <a:pt x="14096" y="5154"/>
                  </a:lnTo>
                  <a:lnTo>
                    <a:pt x="14107" y="5154"/>
                  </a:lnTo>
                  <a:cubicBezTo>
                    <a:pt x="14214" y="5154"/>
                    <a:pt x="14302" y="5067"/>
                    <a:pt x="14302" y="4960"/>
                  </a:cubicBezTo>
                  <a:lnTo>
                    <a:pt x="14302" y="4821"/>
                  </a:lnTo>
                  <a:lnTo>
                    <a:pt x="14302" y="3575"/>
                  </a:lnTo>
                  <a:lnTo>
                    <a:pt x="14302" y="3435"/>
                  </a:lnTo>
                  <a:cubicBezTo>
                    <a:pt x="14302" y="3328"/>
                    <a:pt x="14214" y="3241"/>
                    <a:pt x="14107" y="3241"/>
                  </a:cubicBezTo>
                  <a:lnTo>
                    <a:pt x="14096" y="3241"/>
                  </a:lnTo>
                  <a:lnTo>
                    <a:pt x="14096" y="3065"/>
                  </a:lnTo>
                  <a:lnTo>
                    <a:pt x="14096" y="2933"/>
                  </a:lnTo>
                  <a:lnTo>
                    <a:pt x="14096" y="2893"/>
                  </a:lnTo>
                  <a:lnTo>
                    <a:pt x="14096" y="2761"/>
                  </a:lnTo>
                  <a:lnTo>
                    <a:pt x="14096" y="2722"/>
                  </a:lnTo>
                  <a:lnTo>
                    <a:pt x="14096" y="2590"/>
                  </a:lnTo>
                  <a:lnTo>
                    <a:pt x="14096" y="2074"/>
                  </a:lnTo>
                  <a:lnTo>
                    <a:pt x="14272" y="2074"/>
                  </a:lnTo>
                  <a:cubicBezTo>
                    <a:pt x="14284" y="2072"/>
                    <a:pt x="14296" y="2069"/>
                    <a:pt x="14307" y="2065"/>
                  </a:cubicBezTo>
                  <a:cubicBezTo>
                    <a:pt x="14309" y="2064"/>
                    <a:pt x="14310" y="2064"/>
                    <a:pt x="14313" y="2064"/>
                  </a:cubicBezTo>
                  <a:cubicBezTo>
                    <a:pt x="14329" y="2059"/>
                    <a:pt x="14342" y="2049"/>
                    <a:pt x="14355" y="2041"/>
                  </a:cubicBezTo>
                  <a:cubicBezTo>
                    <a:pt x="14356" y="2039"/>
                    <a:pt x="14360" y="2038"/>
                    <a:pt x="14361" y="2037"/>
                  </a:cubicBezTo>
                  <a:cubicBezTo>
                    <a:pt x="14372" y="2026"/>
                    <a:pt x="14383" y="2014"/>
                    <a:pt x="14392" y="2001"/>
                  </a:cubicBezTo>
                  <a:cubicBezTo>
                    <a:pt x="14393" y="2000"/>
                    <a:pt x="14393" y="1997"/>
                    <a:pt x="14394" y="1996"/>
                  </a:cubicBezTo>
                  <a:cubicBezTo>
                    <a:pt x="14397" y="1991"/>
                    <a:pt x="14399" y="1988"/>
                    <a:pt x="14402" y="1983"/>
                  </a:cubicBezTo>
                  <a:cubicBezTo>
                    <a:pt x="14407" y="1972"/>
                    <a:pt x="14410" y="1960"/>
                    <a:pt x="14413" y="1948"/>
                  </a:cubicBezTo>
                  <a:lnTo>
                    <a:pt x="14419" y="1921"/>
                  </a:lnTo>
                  <a:lnTo>
                    <a:pt x="14415" y="1921"/>
                  </a:lnTo>
                  <a:lnTo>
                    <a:pt x="14415" y="1916"/>
                  </a:lnTo>
                  <a:lnTo>
                    <a:pt x="14415" y="1748"/>
                  </a:lnTo>
                  <a:lnTo>
                    <a:pt x="14255" y="1748"/>
                  </a:lnTo>
                  <a:lnTo>
                    <a:pt x="14255" y="1672"/>
                  </a:lnTo>
                  <a:lnTo>
                    <a:pt x="14415" y="1672"/>
                  </a:lnTo>
                  <a:lnTo>
                    <a:pt x="14415" y="1503"/>
                  </a:lnTo>
                  <a:lnTo>
                    <a:pt x="14415" y="1499"/>
                  </a:lnTo>
                  <a:lnTo>
                    <a:pt x="14419" y="1499"/>
                  </a:lnTo>
                  <a:lnTo>
                    <a:pt x="14413" y="1471"/>
                  </a:lnTo>
                  <a:cubicBezTo>
                    <a:pt x="14410" y="1459"/>
                    <a:pt x="14407" y="1447"/>
                    <a:pt x="14402" y="1436"/>
                  </a:cubicBezTo>
                  <a:cubicBezTo>
                    <a:pt x="14399" y="1431"/>
                    <a:pt x="14397" y="1427"/>
                    <a:pt x="14394" y="1424"/>
                  </a:cubicBezTo>
                  <a:cubicBezTo>
                    <a:pt x="14393" y="1422"/>
                    <a:pt x="14393" y="1421"/>
                    <a:pt x="14392" y="1419"/>
                  </a:cubicBezTo>
                  <a:cubicBezTo>
                    <a:pt x="14383" y="1404"/>
                    <a:pt x="14372" y="1392"/>
                    <a:pt x="14361" y="1382"/>
                  </a:cubicBezTo>
                  <a:cubicBezTo>
                    <a:pt x="14360" y="1380"/>
                    <a:pt x="14356" y="1379"/>
                    <a:pt x="14355" y="1378"/>
                  </a:cubicBezTo>
                  <a:cubicBezTo>
                    <a:pt x="14342" y="1367"/>
                    <a:pt x="14329" y="1359"/>
                    <a:pt x="14313" y="1353"/>
                  </a:cubicBezTo>
                  <a:cubicBezTo>
                    <a:pt x="14312" y="1352"/>
                    <a:pt x="14309" y="1352"/>
                    <a:pt x="14308" y="1352"/>
                  </a:cubicBezTo>
                  <a:cubicBezTo>
                    <a:pt x="14297" y="1348"/>
                    <a:pt x="14286" y="1346"/>
                    <a:pt x="14273" y="1345"/>
                  </a:cubicBezTo>
                  <a:lnTo>
                    <a:pt x="14096" y="1345"/>
                  </a:lnTo>
                  <a:lnTo>
                    <a:pt x="14096"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4811514" y="5393726"/>
              <a:ext cx="12801" cy="12257"/>
            </a:xfrm>
            <a:custGeom>
              <a:avLst/>
              <a:gdLst/>
              <a:ahLst/>
              <a:cxnLst/>
              <a:rect l="l" t="t" r="r" b="b"/>
              <a:pathLst>
                <a:path w="282" h="270" extrusionOk="0">
                  <a:moveTo>
                    <a:pt x="140" y="89"/>
                  </a:moveTo>
                  <a:cubicBezTo>
                    <a:pt x="168" y="89"/>
                    <a:pt x="191" y="110"/>
                    <a:pt x="191" y="134"/>
                  </a:cubicBezTo>
                  <a:cubicBezTo>
                    <a:pt x="191" y="160"/>
                    <a:pt x="168" y="181"/>
                    <a:pt x="140" y="181"/>
                  </a:cubicBezTo>
                  <a:cubicBezTo>
                    <a:pt x="113" y="181"/>
                    <a:pt x="91" y="160"/>
                    <a:pt x="91" y="134"/>
                  </a:cubicBezTo>
                  <a:cubicBezTo>
                    <a:pt x="91" y="110"/>
                    <a:pt x="113" y="89"/>
                    <a:pt x="140" y="89"/>
                  </a:cubicBezTo>
                  <a:close/>
                  <a:moveTo>
                    <a:pt x="140" y="0"/>
                  </a:moveTo>
                  <a:cubicBezTo>
                    <a:pt x="63" y="0"/>
                    <a:pt x="0" y="60"/>
                    <a:pt x="0" y="134"/>
                  </a:cubicBezTo>
                  <a:cubicBezTo>
                    <a:pt x="0" y="208"/>
                    <a:pt x="62" y="269"/>
                    <a:pt x="140" y="269"/>
                  </a:cubicBezTo>
                  <a:cubicBezTo>
                    <a:pt x="219" y="269"/>
                    <a:pt x="282" y="208"/>
                    <a:pt x="282" y="134"/>
                  </a:cubicBezTo>
                  <a:cubicBezTo>
                    <a:pt x="282" y="60"/>
                    <a:pt x="219" y="0"/>
                    <a:pt x="14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4776923" y="5393726"/>
              <a:ext cx="12892" cy="12257"/>
            </a:xfrm>
            <a:custGeom>
              <a:avLst/>
              <a:gdLst/>
              <a:ahLst/>
              <a:cxnLst/>
              <a:rect l="l" t="t" r="r" b="b"/>
              <a:pathLst>
                <a:path w="284" h="270" extrusionOk="0">
                  <a:moveTo>
                    <a:pt x="142" y="89"/>
                  </a:moveTo>
                  <a:cubicBezTo>
                    <a:pt x="170" y="89"/>
                    <a:pt x="192" y="110"/>
                    <a:pt x="192" y="134"/>
                  </a:cubicBezTo>
                  <a:cubicBezTo>
                    <a:pt x="192" y="160"/>
                    <a:pt x="170" y="181"/>
                    <a:pt x="142" y="181"/>
                  </a:cubicBezTo>
                  <a:cubicBezTo>
                    <a:pt x="115" y="181"/>
                    <a:pt x="93" y="160"/>
                    <a:pt x="93" y="134"/>
                  </a:cubicBezTo>
                  <a:cubicBezTo>
                    <a:pt x="93" y="110"/>
                    <a:pt x="115"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4745101" y="5393726"/>
              <a:ext cx="12892" cy="12257"/>
            </a:xfrm>
            <a:custGeom>
              <a:avLst/>
              <a:gdLst/>
              <a:ahLst/>
              <a:cxnLst/>
              <a:rect l="l" t="t" r="r" b="b"/>
              <a:pathLst>
                <a:path w="284" h="270" extrusionOk="0">
                  <a:moveTo>
                    <a:pt x="142" y="89"/>
                  </a:moveTo>
                  <a:cubicBezTo>
                    <a:pt x="169" y="89"/>
                    <a:pt x="192" y="110"/>
                    <a:pt x="192" y="134"/>
                  </a:cubicBezTo>
                  <a:cubicBezTo>
                    <a:pt x="192" y="160"/>
                    <a:pt x="169" y="181"/>
                    <a:pt x="142" y="181"/>
                  </a:cubicBezTo>
                  <a:cubicBezTo>
                    <a:pt x="114" y="181"/>
                    <a:pt x="92" y="160"/>
                    <a:pt x="92" y="134"/>
                  </a:cubicBezTo>
                  <a:cubicBezTo>
                    <a:pt x="92" y="110"/>
                    <a:pt x="114"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4710601" y="5393726"/>
              <a:ext cx="12801" cy="12257"/>
            </a:xfrm>
            <a:custGeom>
              <a:avLst/>
              <a:gdLst/>
              <a:ahLst/>
              <a:cxnLst/>
              <a:rect l="l" t="t" r="r" b="b"/>
              <a:pathLst>
                <a:path w="282" h="270" extrusionOk="0">
                  <a:moveTo>
                    <a:pt x="141" y="89"/>
                  </a:moveTo>
                  <a:cubicBezTo>
                    <a:pt x="169" y="89"/>
                    <a:pt x="191" y="110"/>
                    <a:pt x="191" y="134"/>
                  </a:cubicBezTo>
                  <a:cubicBezTo>
                    <a:pt x="191" y="160"/>
                    <a:pt x="169" y="181"/>
                    <a:pt x="141" y="181"/>
                  </a:cubicBezTo>
                  <a:cubicBezTo>
                    <a:pt x="114" y="181"/>
                    <a:pt x="91" y="160"/>
                    <a:pt x="91" y="134"/>
                  </a:cubicBezTo>
                  <a:cubicBezTo>
                    <a:pt x="91" y="110"/>
                    <a:pt x="114" y="89"/>
                    <a:pt x="141" y="89"/>
                  </a:cubicBezTo>
                  <a:close/>
                  <a:moveTo>
                    <a:pt x="141" y="0"/>
                  </a:moveTo>
                  <a:cubicBezTo>
                    <a:pt x="63" y="0"/>
                    <a:pt x="0" y="60"/>
                    <a:pt x="0" y="134"/>
                  </a:cubicBezTo>
                  <a:cubicBezTo>
                    <a:pt x="0" y="208"/>
                    <a:pt x="63" y="269"/>
                    <a:pt x="141" y="269"/>
                  </a:cubicBezTo>
                  <a:cubicBezTo>
                    <a:pt x="179" y="269"/>
                    <a:pt x="217" y="253"/>
                    <a:pt x="244" y="227"/>
                  </a:cubicBezTo>
                  <a:cubicBezTo>
                    <a:pt x="269" y="202"/>
                    <a:pt x="282" y="169"/>
                    <a:pt x="282" y="134"/>
                  </a:cubicBezTo>
                  <a:cubicBezTo>
                    <a:pt x="282" y="100"/>
                    <a:pt x="269" y="68"/>
                    <a:pt x="244" y="42"/>
                  </a:cubicBezTo>
                  <a:cubicBezTo>
                    <a:pt x="216" y="16"/>
                    <a:pt x="17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a:off x="4678779" y="5393726"/>
              <a:ext cx="12892" cy="12257"/>
            </a:xfrm>
            <a:custGeom>
              <a:avLst/>
              <a:gdLst/>
              <a:ahLst/>
              <a:cxnLst/>
              <a:rect l="l" t="t" r="r" b="b"/>
              <a:pathLst>
                <a:path w="284" h="270" extrusionOk="0">
                  <a:moveTo>
                    <a:pt x="142" y="89"/>
                  </a:moveTo>
                  <a:cubicBezTo>
                    <a:pt x="170" y="89"/>
                    <a:pt x="192" y="110"/>
                    <a:pt x="192" y="134"/>
                  </a:cubicBezTo>
                  <a:cubicBezTo>
                    <a:pt x="193" y="160"/>
                    <a:pt x="170" y="181"/>
                    <a:pt x="142" y="181"/>
                  </a:cubicBezTo>
                  <a:cubicBezTo>
                    <a:pt x="115" y="181"/>
                    <a:pt x="93" y="160"/>
                    <a:pt x="93" y="134"/>
                  </a:cubicBezTo>
                  <a:cubicBezTo>
                    <a:pt x="93" y="110"/>
                    <a:pt x="115" y="89"/>
                    <a:pt x="142" y="89"/>
                  </a:cubicBezTo>
                  <a:close/>
                  <a:moveTo>
                    <a:pt x="142" y="0"/>
                  </a:moveTo>
                  <a:cubicBezTo>
                    <a:pt x="64" y="0"/>
                    <a:pt x="1" y="60"/>
                    <a:pt x="1" y="134"/>
                  </a:cubicBezTo>
                  <a:cubicBezTo>
                    <a:pt x="1" y="208"/>
                    <a:pt x="64" y="269"/>
                    <a:pt x="142" y="269"/>
                  </a:cubicBezTo>
                  <a:cubicBezTo>
                    <a:pt x="182" y="269"/>
                    <a:pt x="217" y="254"/>
                    <a:pt x="243" y="227"/>
                  </a:cubicBezTo>
                  <a:cubicBezTo>
                    <a:pt x="269" y="202"/>
                    <a:pt x="284" y="169"/>
                    <a:pt x="283" y="134"/>
                  </a:cubicBezTo>
                  <a:cubicBezTo>
                    <a:pt x="284"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4644233" y="5393726"/>
              <a:ext cx="12847" cy="12257"/>
            </a:xfrm>
            <a:custGeom>
              <a:avLst/>
              <a:gdLst/>
              <a:ahLst/>
              <a:cxnLst/>
              <a:rect l="l" t="t" r="r" b="b"/>
              <a:pathLst>
                <a:path w="283" h="270" extrusionOk="0">
                  <a:moveTo>
                    <a:pt x="141" y="90"/>
                  </a:moveTo>
                  <a:cubicBezTo>
                    <a:pt x="169" y="90"/>
                    <a:pt x="191" y="111"/>
                    <a:pt x="191" y="136"/>
                  </a:cubicBezTo>
                  <a:cubicBezTo>
                    <a:pt x="191" y="148"/>
                    <a:pt x="186" y="158"/>
                    <a:pt x="178" y="166"/>
                  </a:cubicBezTo>
                  <a:cubicBezTo>
                    <a:pt x="169" y="175"/>
                    <a:pt x="155" y="181"/>
                    <a:pt x="141" y="181"/>
                  </a:cubicBezTo>
                  <a:cubicBezTo>
                    <a:pt x="127" y="181"/>
                    <a:pt x="113" y="176"/>
                    <a:pt x="104" y="166"/>
                  </a:cubicBezTo>
                  <a:cubicBezTo>
                    <a:pt x="97" y="157"/>
                    <a:pt x="91" y="147"/>
                    <a:pt x="91" y="134"/>
                  </a:cubicBezTo>
                  <a:cubicBezTo>
                    <a:pt x="91" y="123"/>
                    <a:pt x="97" y="112"/>
                    <a:pt x="104" y="105"/>
                  </a:cubicBezTo>
                  <a:cubicBezTo>
                    <a:pt x="113" y="95"/>
                    <a:pt x="127" y="90"/>
                    <a:pt x="141" y="90"/>
                  </a:cubicBezTo>
                  <a:close/>
                  <a:moveTo>
                    <a:pt x="142" y="0"/>
                  </a:moveTo>
                  <a:cubicBezTo>
                    <a:pt x="64" y="0"/>
                    <a:pt x="1" y="60"/>
                    <a:pt x="1" y="134"/>
                  </a:cubicBezTo>
                  <a:cubicBezTo>
                    <a:pt x="1" y="208"/>
                    <a:pt x="64" y="269"/>
                    <a:pt x="142" y="269"/>
                  </a:cubicBezTo>
                  <a:cubicBezTo>
                    <a:pt x="219" y="269"/>
                    <a:pt x="282" y="208"/>
                    <a:pt x="282" y="134"/>
                  </a:cubicBezTo>
                  <a:cubicBezTo>
                    <a:pt x="282"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4612457" y="5393726"/>
              <a:ext cx="12847" cy="12257"/>
            </a:xfrm>
            <a:custGeom>
              <a:avLst/>
              <a:gdLst/>
              <a:ahLst/>
              <a:cxnLst/>
              <a:rect l="l" t="t" r="r" b="b"/>
              <a:pathLst>
                <a:path w="283" h="270" extrusionOk="0">
                  <a:moveTo>
                    <a:pt x="142" y="89"/>
                  </a:moveTo>
                  <a:cubicBezTo>
                    <a:pt x="169" y="89"/>
                    <a:pt x="191" y="110"/>
                    <a:pt x="191" y="134"/>
                  </a:cubicBezTo>
                  <a:cubicBezTo>
                    <a:pt x="191" y="160"/>
                    <a:pt x="169" y="181"/>
                    <a:pt x="142" y="181"/>
                  </a:cubicBezTo>
                  <a:cubicBezTo>
                    <a:pt x="114" y="181"/>
                    <a:pt x="91" y="160"/>
                    <a:pt x="91" y="134"/>
                  </a:cubicBezTo>
                  <a:cubicBezTo>
                    <a:pt x="91" y="110"/>
                    <a:pt x="114" y="89"/>
                    <a:pt x="142" y="89"/>
                  </a:cubicBezTo>
                  <a:close/>
                  <a:moveTo>
                    <a:pt x="142" y="0"/>
                  </a:moveTo>
                  <a:cubicBezTo>
                    <a:pt x="64" y="0"/>
                    <a:pt x="0" y="60"/>
                    <a:pt x="0" y="134"/>
                  </a:cubicBezTo>
                  <a:cubicBezTo>
                    <a:pt x="0"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4577911" y="5393726"/>
              <a:ext cx="12847" cy="12257"/>
            </a:xfrm>
            <a:custGeom>
              <a:avLst/>
              <a:gdLst/>
              <a:ahLst/>
              <a:cxnLst/>
              <a:rect l="l" t="t" r="r" b="b"/>
              <a:pathLst>
                <a:path w="283" h="270" extrusionOk="0">
                  <a:moveTo>
                    <a:pt x="141" y="89"/>
                  </a:moveTo>
                  <a:cubicBezTo>
                    <a:pt x="170" y="89"/>
                    <a:pt x="192" y="110"/>
                    <a:pt x="192" y="134"/>
                  </a:cubicBezTo>
                  <a:cubicBezTo>
                    <a:pt x="192" y="160"/>
                    <a:pt x="170" y="181"/>
                    <a:pt x="141" y="181"/>
                  </a:cubicBezTo>
                  <a:cubicBezTo>
                    <a:pt x="114" y="181"/>
                    <a:pt x="92" y="160"/>
                    <a:pt x="92" y="134"/>
                  </a:cubicBezTo>
                  <a:cubicBezTo>
                    <a:pt x="92" y="110"/>
                    <a:pt x="114" y="89"/>
                    <a:pt x="141" y="89"/>
                  </a:cubicBezTo>
                  <a:close/>
                  <a:moveTo>
                    <a:pt x="141" y="0"/>
                  </a:moveTo>
                  <a:cubicBezTo>
                    <a:pt x="64" y="0"/>
                    <a:pt x="1" y="60"/>
                    <a:pt x="1" y="134"/>
                  </a:cubicBezTo>
                  <a:cubicBezTo>
                    <a:pt x="1" y="208"/>
                    <a:pt x="64" y="269"/>
                    <a:pt x="141" y="269"/>
                  </a:cubicBezTo>
                  <a:cubicBezTo>
                    <a:pt x="219" y="269"/>
                    <a:pt x="283" y="208"/>
                    <a:pt x="283" y="134"/>
                  </a:cubicBezTo>
                  <a:cubicBezTo>
                    <a:pt x="283"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4546089" y="5393726"/>
              <a:ext cx="12847" cy="12257"/>
            </a:xfrm>
            <a:custGeom>
              <a:avLst/>
              <a:gdLst/>
              <a:ahLst/>
              <a:cxnLst/>
              <a:rect l="l" t="t" r="r" b="b"/>
              <a:pathLst>
                <a:path w="283" h="270" extrusionOk="0">
                  <a:moveTo>
                    <a:pt x="142" y="89"/>
                  </a:moveTo>
                  <a:cubicBezTo>
                    <a:pt x="169" y="89"/>
                    <a:pt x="192" y="110"/>
                    <a:pt x="192" y="134"/>
                  </a:cubicBezTo>
                  <a:cubicBezTo>
                    <a:pt x="192" y="160"/>
                    <a:pt x="169" y="181"/>
                    <a:pt x="142" y="181"/>
                  </a:cubicBezTo>
                  <a:cubicBezTo>
                    <a:pt x="114" y="181"/>
                    <a:pt x="91" y="160"/>
                    <a:pt x="91" y="134"/>
                  </a:cubicBezTo>
                  <a:cubicBezTo>
                    <a:pt x="91" y="110"/>
                    <a:pt x="114" y="89"/>
                    <a:pt x="142" y="89"/>
                  </a:cubicBezTo>
                  <a:close/>
                  <a:moveTo>
                    <a:pt x="142" y="0"/>
                  </a:moveTo>
                  <a:cubicBezTo>
                    <a:pt x="64" y="0"/>
                    <a:pt x="1" y="60"/>
                    <a:pt x="1" y="134"/>
                  </a:cubicBezTo>
                  <a:cubicBezTo>
                    <a:pt x="1" y="208"/>
                    <a:pt x="64" y="269"/>
                    <a:pt x="142" y="269"/>
                  </a:cubicBezTo>
                  <a:cubicBezTo>
                    <a:pt x="219" y="269"/>
                    <a:pt x="282" y="208"/>
                    <a:pt x="282" y="134"/>
                  </a:cubicBezTo>
                  <a:cubicBezTo>
                    <a:pt x="282"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4538690" y="5256815"/>
              <a:ext cx="12801" cy="12257"/>
            </a:xfrm>
            <a:custGeom>
              <a:avLst/>
              <a:gdLst/>
              <a:ahLst/>
              <a:cxnLst/>
              <a:rect l="l" t="t" r="r" b="b"/>
              <a:pathLst>
                <a:path w="282" h="270" extrusionOk="0">
                  <a:moveTo>
                    <a:pt x="142" y="87"/>
                  </a:moveTo>
                  <a:cubicBezTo>
                    <a:pt x="155" y="87"/>
                    <a:pt x="169" y="92"/>
                    <a:pt x="178" y="101"/>
                  </a:cubicBezTo>
                  <a:cubicBezTo>
                    <a:pt x="186" y="110"/>
                    <a:pt x="191" y="122"/>
                    <a:pt x="191" y="133"/>
                  </a:cubicBezTo>
                  <a:cubicBezTo>
                    <a:pt x="191" y="147"/>
                    <a:pt x="187" y="157"/>
                    <a:pt x="178" y="165"/>
                  </a:cubicBezTo>
                  <a:cubicBezTo>
                    <a:pt x="169" y="174"/>
                    <a:pt x="155" y="180"/>
                    <a:pt x="142" y="180"/>
                  </a:cubicBezTo>
                  <a:cubicBezTo>
                    <a:pt x="113" y="180"/>
                    <a:pt x="91" y="158"/>
                    <a:pt x="91" y="133"/>
                  </a:cubicBezTo>
                  <a:cubicBezTo>
                    <a:pt x="91" y="108"/>
                    <a:pt x="113" y="87"/>
                    <a:pt x="142" y="87"/>
                  </a:cubicBezTo>
                  <a:close/>
                  <a:moveTo>
                    <a:pt x="142" y="0"/>
                  </a:moveTo>
                  <a:cubicBezTo>
                    <a:pt x="63" y="0"/>
                    <a:pt x="0" y="60"/>
                    <a:pt x="0" y="134"/>
                  </a:cubicBezTo>
                  <a:cubicBezTo>
                    <a:pt x="0" y="208"/>
                    <a:pt x="63" y="269"/>
                    <a:pt x="142" y="269"/>
                  </a:cubicBezTo>
                  <a:cubicBezTo>
                    <a:pt x="219" y="269"/>
                    <a:pt x="282" y="208"/>
                    <a:pt x="282" y="134"/>
                  </a:cubicBezTo>
                  <a:cubicBezTo>
                    <a:pt x="282"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4573190" y="5256815"/>
              <a:ext cx="12892" cy="12257"/>
            </a:xfrm>
            <a:custGeom>
              <a:avLst/>
              <a:gdLst/>
              <a:ahLst/>
              <a:cxnLst/>
              <a:rect l="l" t="t" r="r" b="b"/>
              <a:pathLst>
                <a:path w="284" h="270" extrusionOk="0">
                  <a:moveTo>
                    <a:pt x="142" y="89"/>
                  </a:moveTo>
                  <a:cubicBezTo>
                    <a:pt x="169" y="89"/>
                    <a:pt x="191" y="110"/>
                    <a:pt x="191" y="134"/>
                  </a:cubicBezTo>
                  <a:cubicBezTo>
                    <a:pt x="191" y="159"/>
                    <a:pt x="169" y="181"/>
                    <a:pt x="142" y="181"/>
                  </a:cubicBezTo>
                  <a:cubicBezTo>
                    <a:pt x="113" y="181"/>
                    <a:pt x="91" y="159"/>
                    <a:pt x="91" y="134"/>
                  </a:cubicBezTo>
                  <a:cubicBezTo>
                    <a:pt x="91" y="110"/>
                    <a:pt x="114" y="89"/>
                    <a:pt x="142" y="89"/>
                  </a:cubicBezTo>
                  <a:close/>
                  <a:moveTo>
                    <a:pt x="142" y="0"/>
                  </a:moveTo>
                  <a:cubicBezTo>
                    <a:pt x="64" y="0"/>
                    <a:pt x="1" y="60"/>
                    <a:pt x="1" y="134"/>
                  </a:cubicBezTo>
                  <a:cubicBezTo>
                    <a:pt x="1" y="208"/>
                    <a:pt x="64" y="269"/>
                    <a:pt x="142" y="269"/>
                  </a:cubicBezTo>
                  <a:cubicBezTo>
                    <a:pt x="219" y="269"/>
                    <a:pt x="283" y="208"/>
                    <a:pt x="283" y="134"/>
                  </a:cubicBezTo>
                  <a:cubicBezTo>
                    <a:pt x="283"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4605012" y="5256815"/>
              <a:ext cx="12892" cy="12257"/>
            </a:xfrm>
            <a:custGeom>
              <a:avLst/>
              <a:gdLst/>
              <a:ahLst/>
              <a:cxnLst/>
              <a:rect l="l" t="t" r="r" b="b"/>
              <a:pathLst>
                <a:path w="284" h="270" extrusionOk="0">
                  <a:moveTo>
                    <a:pt x="142" y="89"/>
                  </a:moveTo>
                  <a:cubicBezTo>
                    <a:pt x="170" y="89"/>
                    <a:pt x="192" y="110"/>
                    <a:pt x="192" y="134"/>
                  </a:cubicBezTo>
                  <a:cubicBezTo>
                    <a:pt x="192" y="159"/>
                    <a:pt x="170" y="181"/>
                    <a:pt x="142" y="181"/>
                  </a:cubicBezTo>
                  <a:cubicBezTo>
                    <a:pt x="115" y="181"/>
                    <a:pt x="92" y="159"/>
                    <a:pt x="92" y="134"/>
                  </a:cubicBezTo>
                  <a:cubicBezTo>
                    <a:pt x="92" y="110"/>
                    <a:pt x="115"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639558" y="5256815"/>
              <a:ext cx="12847" cy="12257"/>
            </a:xfrm>
            <a:custGeom>
              <a:avLst/>
              <a:gdLst/>
              <a:ahLst/>
              <a:cxnLst/>
              <a:rect l="l" t="t" r="r" b="b"/>
              <a:pathLst>
                <a:path w="283" h="270" extrusionOk="0">
                  <a:moveTo>
                    <a:pt x="142" y="89"/>
                  </a:moveTo>
                  <a:cubicBezTo>
                    <a:pt x="169" y="89"/>
                    <a:pt x="191" y="110"/>
                    <a:pt x="191" y="134"/>
                  </a:cubicBezTo>
                  <a:cubicBezTo>
                    <a:pt x="191" y="159"/>
                    <a:pt x="169" y="181"/>
                    <a:pt x="142" y="181"/>
                  </a:cubicBezTo>
                  <a:cubicBezTo>
                    <a:pt x="114" y="181"/>
                    <a:pt x="92" y="159"/>
                    <a:pt x="92" y="134"/>
                  </a:cubicBezTo>
                  <a:cubicBezTo>
                    <a:pt x="92" y="108"/>
                    <a:pt x="114" y="89"/>
                    <a:pt x="142" y="89"/>
                  </a:cubicBezTo>
                  <a:close/>
                  <a:moveTo>
                    <a:pt x="142" y="0"/>
                  </a:moveTo>
                  <a:cubicBezTo>
                    <a:pt x="63" y="0"/>
                    <a:pt x="0" y="60"/>
                    <a:pt x="0" y="134"/>
                  </a:cubicBezTo>
                  <a:cubicBezTo>
                    <a:pt x="0" y="208"/>
                    <a:pt x="63"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4671334" y="5256815"/>
              <a:ext cx="12892" cy="12257"/>
            </a:xfrm>
            <a:custGeom>
              <a:avLst/>
              <a:gdLst/>
              <a:ahLst/>
              <a:cxnLst/>
              <a:rect l="l" t="t" r="r" b="b"/>
              <a:pathLst>
                <a:path w="284" h="270" extrusionOk="0">
                  <a:moveTo>
                    <a:pt x="142" y="89"/>
                  </a:moveTo>
                  <a:cubicBezTo>
                    <a:pt x="169" y="89"/>
                    <a:pt x="191" y="108"/>
                    <a:pt x="191" y="134"/>
                  </a:cubicBezTo>
                  <a:cubicBezTo>
                    <a:pt x="191" y="159"/>
                    <a:pt x="169" y="181"/>
                    <a:pt x="142" y="181"/>
                  </a:cubicBezTo>
                  <a:cubicBezTo>
                    <a:pt x="114" y="181"/>
                    <a:pt x="91" y="159"/>
                    <a:pt x="91" y="134"/>
                  </a:cubicBezTo>
                  <a:cubicBezTo>
                    <a:pt x="91" y="110"/>
                    <a:pt x="114" y="89"/>
                    <a:pt x="142" y="89"/>
                  </a:cubicBezTo>
                  <a:close/>
                  <a:moveTo>
                    <a:pt x="142" y="0"/>
                  </a:moveTo>
                  <a:cubicBezTo>
                    <a:pt x="64" y="0"/>
                    <a:pt x="0" y="60"/>
                    <a:pt x="0" y="134"/>
                  </a:cubicBezTo>
                  <a:cubicBezTo>
                    <a:pt x="0" y="208"/>
                    <a:pt x="64" y="269"/>
                    <a:pt x="142" y="269"/>
                  </a:cubicBezTo>
                  <a:cubicBezTo>
                    <a:pt x="219"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4705925" y="5256815"/>
              <a:ext cx="12847" cy="12257"/>
            </a:xfrm>
            <a:custGeom>
              <a:avLst/>
              <a:gdLst/>
              <a:ahLst/>
              <a:cxnLst/>
              <a:rect l="l" t="t" r="r" b="b"/>
              <a:pathLst>
                <a:path w="283" h="270" extrusionOk="0">
                  <a:moveTo>
                    <a:pt x="141" y="89"/>
                  </a:moveTo>
                  <a:cubicBezTo>
                    <a:pt x="169" y="89"/>
                    <a:pt x="192" y="108"/>
                    <a:pt x="192" y="134"/>
                  </a:cubicBezTo>
                  <a:cubicBezTo>
                    <a:pt x="192" y="159"/>
                    <a:pt x="169" y="181"/>
                    <a:pt x="141" y="181"/>
                  </a:cubicBezTo>
                  <a:cubicBezTo>
                    <a:pt x="114" y="181"/>
                    <a:pt x="92" y="159"/>
                    <a:pt x="92" y="134"/>
                  </a:cubicBezTo>
                  <a:cubicBezTo>
                    <a:pt x="92" y="110"/>
                    <a:pt x="114" y="89"/>
                    <a:pt x="141" y="89"/>
                  </a:cubicBezTo>
                  <a:close/>
                  <a:moveTo>
                    <a:pt x="141" y="0"/>
                  </a:moveTo>
                  <a:cubicBezTo>
                    <a:pt x="63" y="0"/>
                    <a:pt x="1" y="60"/>
                    <a:pt x="1" y="134"/>
                  </a:cubicBezTo>
                  <a:cubicBezTo>
                    <a:pt x="1" y="208"/>
                    <a:pt x="63" y="269"/>
                    <a:pt x="141" y="269"/>
                  </a:cubicBezTo>
                  <a:cubicBezTo>
                    <a:pt x="219" y="269"/>
                    <a:pt x="282" y="208"/>
                    <a:pt x="282" y="134"/>
                  </a:cubicBezTo>
                  <a:cubicBezTo>
                    <a:pt x="282"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4737702" y="5256815"/>
              <a:ext cx="12847" cy="12257"/>
            </a:xfrm>
            <a:custGeom>
              <a:avLst/>
              <a:gdLst/>
              <a:ahLst/>
              <a:cxnLst/>
              <a:rect l="l" t="t" r="r" b="b"/>
              <a:pathLst>
                <a:path w="283" h="270" extrusionOk="0">
                  <a:moveTo>
                    <a:pt x="141" y="89"/>
                  </a:moveTo>
                  <a:cubicBezTo>
                    <a:pt x="169" y="89"/>
                    <a:pt x="191" y="110"/>
                    <a:pt x="191" y="134"/>
                  </a:cubicBezTo>
                  <a:cubicBezTo>
                    <a:pt x="191" y="159"/>
                    <a:pt x="169" y="181"/>
                    <a:pt x="141" y="181"/>
                  </a:cubicBezTo>
                  <a:cubicBezTo>
                    <a:pt x="114" y="181"/>
                    <a:pt x="92" y="159"/>
                    <a:pt x="92" y="134"/>
                  </a:cubicBezTo>
                  <a:cubicBezTo>
                    <a:pt x="92" y="108"/>
                    <a:pt x="114" y="89"/>
                    <a:pt x="141" y="89"/>
                  </a:cubicBezTo>
                  <a:close/>
                  <a:moveTo>
                    <a:pt x="141" y="0"/>
                  </a:moveTo>
                  <a:cubicBezTo>
                    <a:pt x="63" y="0"/>
                    <a:pt x="0" y="60"/>
                    <a:pt x="0" y="134"/>
                  </a:cubicBezTo>
                  <a:cubicBezTo>
                    <a:pt x="0" y="208"/>
                    <a:pt x="63" y="269"/>
                    <a:pt x="141" y="269"/>
                  </a:cubicBezTo>
                  <a:cubicBezTo>
                    <a:pt x="178" y="269"/>
                    <a:pt x="214" y="255"/>
                    <a:pt x="241" y="229"/>
                  </a:cubicBezTo>
                  <a:cubicBezTo>
                    <a:pt x="267" y="205"/>
                    <a:pt x="283" y="170"/>
                    <a:pt x="283" y="134"/>
                  </a:cubicBezTo>
                  <a:cubicBezTo>
                    <a:pt x="283"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4772202" y="5256815"/>
              <a:ext cx="12938" cy="12257"/>
            </a:xfrm>
            <a:custGeom>
              <a:avLst/>
              <a:gdLst/>
              <a:ahLst/>
              <a:cxnLst/>
              <a:rect l="l" t="t" r="r" b="b"/>
              <a:pathLst>
                <a:path w="285" h="270" extrusionOk="0">
                  <a:moveTo>
                    <a:pt x="142" y="89"/>
                  </a:moveTo>
                  <a:cubicBezTo>
                    <a:pt x="170" y="89"/>
                    <a:pt x="192" y="110"/>
                    <a:pt x="192" y="134"/>
                  </a:cubicBezTo>
                  <a:cubicBezTo>
                    <a:pt x="192" y="159"/>
                    <a:pt x="169" y="181"/>
                    <a:pt x="142" y="181"/>
                  </a:cubicBezTo>
                  <a:cubicBezTo>
                    <a:pt x="114" y="181"/>
                    <a:pt x="92" y="159"/>
                    <a:pt x="92" y="134"/>
                  </a:cubicBezTo>
                  <a:cubicBezTo>
                    <a:pt x="92" y="108"/>
                    <a:pt x="114" y="89"/>
                    <a:pt x="142" y="89"/>
                  </a:cubicBezTo>
                  <a:close/>
                  <a:moveTo>
                    <a:pt x="144" y="0"/>
                  </a:moveTo>
                  <a:cubicBezTo>
                    <a:pt x="66" y="0"/>
                    <a:pt x="3" y="60"/>
                    <a:pt x="3" y="134"/>
                  </a:cubicBezTo>
                  <a:cubicBezTo>
                    <a:pt x="0" y="208"/>
                    <a:pt x="65" y="269"/>
                    <a:pt x="144" y="269"/>
                  </a:cubicBezTo>
                  <a:cubicBezTo>
                    <a:pt x="221" y="269"/>
                    <a:pt x="284" y="208"/>
                    <a:pt x="284" y="134"/>
                  </a:cubicBezTo>
                  <a:cubicBezTo>
                    <a:pt x="284" y="60"/>
                    <a:pt x="221" y="0"/>
                    <a:pt x="14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4804069" y="5256815"/>
              <a:ext cx="12847" cy="12257"/>
            </a:xfrm>
            <a:custGeom>
              <a:avLst/>
              <a:gdLst/>
              <a:ahLst/>
              <a:cxnLst/>
              <a:rect l="l" t="t" r="r" b="b"/>
              <a:pathLst>
                <a:path w="283" h="270" extrusionOk="0">
                  <a:moveTo>
                    <a:pt x="141" y="89"/>
                  </a:moveTo>
                  <a:cubicBezTo>
                    <a:pt x="169" y="89"/>
                    <a:pt x="192" y="110"/>
                    <a:pt x="192" y="134"/>
                  </a:cubicBezTo>
                  <a:cubicBezTo>
                    <a:pt x="192" y="159"/>
                    <a:pt x="168" y="181"/>
                    <a:pt x="141" y="181"/>
                  </a:cubicBezTo>
                  <a:cubicBezTo>
                    <a:pt x="114" y="181"/>
                    <a:pt x="91" y="159"/>
                    <a:pt x="91" y="134"/>
                  </a:cubicBezTo>
                  <a:cubicBezTo>
                    <a:pt x="91" y="108"/>
                    <a:pt x="114" y="89"/>
                    <a:pt x="141" y="89"/>
                  </a:cubicBezTo>
                  <a:close/>
                  <a:moveTo>
                    <a:pt x="141" y="0"/>
                  </a:moveTo>
                  <a:cubicBezTo>
                    <a:pt x="64" y="0"/>
                    <a:pt x="1" y="60"/>
                    <a:pt x="1" y="134"/>
                  </a:cubicBezTo>
                  <a:cubicBezTo>
                    <a:pt x="1" y="208"/>
                    <a:pt x="63" y="269"/>
                    <a:pt x="141" y="269"/>
                  </a:cubicBezTo>
                  <a:cubicBezTo>
                    <a:pt x="219" y="269"/>
                    <a:pt x="282" y="208"/>
                    <a:pt x="282" y="134"/>
                  </a:cubicBezTo>
                  <a:cubicBezTo>
                    <a:pt x="282"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4456706" y="5273974"/>
              <a:ext cx="114486" cy="114577"/>
            </a:xfrm>
            <a:custGeom>
              <a:avLst/>
              <a:gdLst/>
              <a:ahLst/>
              <a:cxnLst/>
              <a:rect l="l" t="t" r="r" b="b"/>
              <a:pathLst>
                <a:path w="2522" h="2524" extrusionOk="0">
                  <a:moveTo>
                    <a:pt x="1267" y="51"/>
                  </a:moveTo>
                  <a:cubicBezTo>
                    <a:pt x="1289" y="51"/>
                    <a:pt x="1313" y="84"/>
                    <a:pt x="1313" y="132"/>
                  </a:cubicBezTo>
                  <a:lnTo>
                    <a:pt x="1313" y="252"/>
                  </a:lnTo>
                  <a:lnTo>
                    <a:pt x="1334" y="253"/>
                  </a:lnTo>
                  <a:cubicBezTo>
                    <a:pt x="1383" y="256"/>
                    <a:pt x="1426" y="261"/>
                    <a:pt x="1465" y="269"/>
                  </a:cubicBezTo>
                  <a:lnTo>
                    <a:pt x="1486" y="273"/>
                  </a:lnTo>
                  <a:lnTo>
                    <a:pt x="1516" y="158"/>
                  </a:lnTo>
                  <a:cubicBezTo>
                    <a:pt x="1527" y="117"/>
                    <a:pt x="1557" y="92"/>
                    <a:pt x="1576" y="92"/>
                  </a:cubicBezTo>
                  <a:cubicBezTo>
                    <a:pt x="1578" y="92"/>
                    <a:pt x="1580" y="92"/>
                    <a:pt x="1582" y="93"/>
                  </a:cubicBezTo>
                  <a:cubicBezTo>
                    <a:pt x="1603" y="98"/>
                    <a:pt x="1617" y="136"/>
                    <a:pt x="1606" y="182"/>
                  </a:cubicBezTo>
                  <a:lnTo>
                    <a:pt x="1575" y="297"/>
                  </a:lnTo>
                  <a:lnTo>
                    <a:pt x="1595" y="303"/>
                  </a:lnTo>
                  <a:cubicBezTo>
                    <a:pt x="1634" y="316"/>
                    <a:pt x="1675" y="334"/>
                    <a:pt x="1717" y="353"/>
                  </a:cubicBezTo>
                  <a:lnTo>
                    <a:pt x="1737" y="363"/>
                  </a:lnTo>
                  <a:lnTo>
                    <a:pt x="1796" y="260"/>
                  </a:lnTo>
                  <a:cubicBezTo>
                    <a:pt x="1815" y="226"/>
                    <a:pt x="1842" y="210"/>
                    <a:pt x="1862" y="210"/>
                  </a:cubicBezTo>
                  <a:cubicBezTo>
                    <a:pt x="1867" y="210"/>
                    <a:pt x="1872" y="212"/>
                    <a:pt x="1876" y="214"/>
                  </a:cubicBezTo>
                  <a:cubicBezTo>
                    <a:pt x="1895" y="224"/>
                    <a:pt x="1900" y="266"/>
                    <a:pt x="1875" y="306"/>
                  </a:cubicBezTo>
                  <a:lnTo>
                    <a:pt x="1816" y="409"/>
                  </a:lnTo>
                  <a:lnTo>
                    <a:pt x="1834" y="421"/>
                  </a:lnTo>
                  <a:cubicBezTo>
                    <a:pt x="1865" y="442"/>
                    <a:pt x="1897" y="467"/>
                    <a:pt x="1938" y="501"/>
                  </a:cubicBezTo>
                  <a:lnTo>
                    <a:pt x="1954" y="515"/>
                  </a:lnTo>
                  <a:lnTo>
                    <a:pt x="2038" y="431"/>
                  </a:lnTo>
                  <a:cubicBezTo>
                    <a:pt x="2058" y="411"/>
                    <a:pt x="2083" y="399"/>
                    <a:pt x="2104" y="399"/>
                  </a:cubicBezTo>
                  <a:cubicBezTo>
                    <a:pt x="2111" y="399"/>
                    <a:pt x="2122" y="401"/>
                    <a:pt x="2128" y="408"/>
                  </a:cubicBezTo>
                  <a:cubicBezTo>
                    <a:pt x="2137" y="416"/>
                    <a:pt x="2135" y="434"/>
                    <a:pt x="2134" y="442"/>
                  </a:cubicBezTo>
                  <a:cubicBezTo>
                    <a:pt x="2130" y="461"/>
                    <a:pt x="2119" y="480"/>
                    <a:pt x="2103" y="495"/>
                  </a:cubicBezTo>
                  <a:lnTo>
                    <a:pt x="2018" y="580"/>
                  </a:lnTo>
                  <a:lnTo>
                    <a:pt x="2033" y="596"/>
                  </a:lnTo>
                  <a:cubicBezTo>
                    <a:pt x="2065" y="633"/>
                    <a:pt x="2092" y="666"/>
                    <a:pt x="2113" y="700"/>
                  </a:cubicBezTo>
                  <a:lnTo>
                    <a:pt x="2125" y="717"/>
                  </a:lnTo>
                  <a:lnTo>
                    <a:pt x="2228" y="658"/>
                  </a:lnTo>
                  <a:cubicBezTo>
                    <a:pt x="2243" y="646"/>
                    <a:pt x="2262" y="641"/>
                    <a:pt x="2279" y="641"/>
                  </a:cubicBezTo>
                  <a:cubicBezTo>
                    <a:pt x="2295" y="641"/>
                    <a:pt x="2308" y="646"/>
                    <a:pt x="2313" y="656"/>
                  </a:cubicBezTo>
                  <a:cubicBezTo>
                    <a:pt x="2324" y="674"/>
                    <a:pt x="2308" y="712"/>
                    <a:pt x="2267" y="736"/>
                  </a:cubicBezTo>
                  <a:lnTo>
                    <a:pt x="2165" y="795"/>
                  </a:lnTo>
                  <a:lnTo>
                    <a:pt x="2174" y="815"/>
                  </a:lnTo>
                  <a:cubicBezTo>
                    <a:pt x="2193" y="855"/>
                    <a:pt x="2211" y="895"/>
                    <a:pt x="2224" y="936"/>
                  </a:cubicBezTo>
                  <a:lnTo>
                    <a:pt x="2230" y="956"/>
                  </a:lnTo>
                  <a:lnTo>
                    <a:pt x="2345" y="925"/>
                  </a:lnTo>
                  <a:cubicBezTo>
                    <a:pt x="2356" y="922"/>
                    <a:pt x="2366" y="921"/>
                    <a:pt x="2376" y="921"/>
                  </a:cubicBezTo>
                  <a:cubicBezTo>
                    <a:pt x="2405" y="921"/>
                    <a:pt x="2430" y="931"/>
                    <a:pt x="2435" y="948"/>
                  </a:cubicBezTo>
                  <a:cubicBezTo>
                    <a:pt x="2440" y="969"/>
                    <a:pt x="2415" y="1001"/>
                    <a:pt x="2369" y="1014"/>
                  </a:cubicBezTo>
                  <a:lnTo>
                    <a:pt x="2254" y="1045"/>
                  </a:lnTo>
                  <a:lnTo>
                    <a:pt x="2258" y="1066"/>
                  </a:lnTo>
                  <a:cubicBezTo>
                    <a:pt x="2266" y="1105"/>
                    <a:pt x="2271" y="1147"/>
                    <a:pt x="2274" y="1196"/>
                  </a:cubicBezTo>
                  <a:lnTo>
                    <a:pt x="2275" y="1217"/>
                  </a:lnTo>
                  <a:lnTo>
                    <a:pt x="2396" y="1217"/>
                  </a:lnTo>
                  <a:cubicBezTo>
                    <a:pt x="2443" y="1217"/>
                    <a:pt x="2476" y="1241"/>
                    <a:pt x="2476" y="1263"/>
                  </a:cubicBezTo>
                  <a:cubicBezTo>
                    <a:pt x="2476" y="1285"/>
                    <a:pt x="2443" y="1310"/>
                    <a:pt x="2396" y="1310"/>
                  </a:cubicBezTo>
                  <a:lnTo>
                    <a:pt x="2275" y="1310"/>
                  </a:lnTo>
                  <a:lnTo>
                    <a:pt x="2274" y="1331"/>
                  </a:lnTo>
                  <a:cubicBezTo>
                    <a:pt x="2271" y="1379"/>
                    <a:pt x="2266" y="1421"/>
                    <a:pt x="2258" y="1461"/>
                  </a:cubicBezTo>
                  <a:lnTo>
                    <a:pt x="2254" y="1482"/>
                  </a:lnTo>
                  <a:lnTo>
                    <a:pt x="2369" y="1512"/>
                  </a:lnTo>
                  <a:cubicBezTo>
                    <a:pt x="2415" y="1525"/>
                    <a:pt x="2440" y="1557"/>
                    <a:pt x="2435" y="1578"/>
                  </a:cubicBezTo>
                  <a:cubicBezTo>
                    <a:pt x="2430" y="1595"/>
                    <a:pt x="2405" y="1606"/>
                    <a:pt x="2376" y="1606"/>
                  </a:cubicBezTo>
                  <a:cubicBezTo>
                    <a:pt x="2366" y="1606"/>
                    <a:pt x="2356" y="1604"/>
                    <a:pt x="2345" y="1602"/>
                  </a:cubicBezTo>
                  <a:lnTo>
                    <a:pt x="2230" y="1572"/>
                  </a:lnTo>
                  <a:lnTo>
                    <a:pt x="2224" y="1591"/>
                  </a:lnTo>
                  <a:cubicBezTo>
                    <a:pt x="2211" y="1631"/>
                    <a:pt x="2193" y="1670"/>
                    <a:pt x="2172" y="1712"/>
                  </a:cubicBezTo>
                  <a:lnTo>
                    <a:pt x="2164" y="1732"/>
                  </a:lnTo>
                  <a:lnTo>
                    <a:pt x="2267" y="1791"/>
                  </a:lnTo>
                  <a:cubicBezTo>
                    <a:pt x="2291" y="1806"/>
                    <a:pt x="2310" y="1827"/>
                    <a:pt x="2317" y="1847"/>
                  </a:cubicBezTo>
                  <a:cubicBezTo>
                    <a:pt x="2318" y="1854"/>
                    <a:pt x="2319" y="1863"/>
                    <a:pt x="2315" y="1871"/>
                  </a:cubicBezTo>
                  <a:cubicBezTo>
                    <a:pt x="2309" y="1881"/>
                    <a:pt x="2294" y="1886"/>
                    <a:pt x="2277" y="1886"/>
                  </a:cubicBezTo>
                  <a:cubicBezTo>
                    <a:pt x="2260" y="1886"/>
                    <a:pt x="2240" y="1881"/>
                    <a:pt x="2223" y="1871"/>
                  </a:cubicBezTo>
                  <a:lnTo>
                    <a:pt x="2119" y="1812"/>
                  </a:lnTo>
                  <a:lnTo>
                    <a:pt x="2108" y="1828"/>
                  </a:lnTo>
                  <a:cubicBezTo>
                    <a:pt x="2086" y="1863"/>
                    <a:pt x="2059" y="1896"/>
                    <a:pt x="2028" y="1933"/>
                  </a:cubicBezTo>
                  <a:lnTo>
                    <a:pt x="2013" y="1949"/>
                  </a:lnTo>
                  <a:lnTo>
                    <a:pt x="2097" y="2033"/>
                  </a:lnTo>
                  <a:cubicBezTo>
                    <a:pt x="2117" y="2053"/>
                    <a:pt x="2130" y="2079"/>
                    <a:pt x="2130" y="2100"/>
                  </a:cubicBezTo>
                  <a:cubicBezTo>
                    <a:pt x="2130" y="2107"/>
                    <a:pt x="2129" y="2116"/>
                    <a:pt x="2123" y="2123"/>
                  </a:cubicBezTo>
                  <a:cubicBezTo>
                    <a:pt x="2116" y="2129"/>
                    <a:pt x="2107" y="2131"/>
                    <a:pt x="2099" y="2131"/>
                  </a:cubicBezTo>
                  <a:cubicBezTo>
                    <a:pt x="2078" y="2131"/>
                    <a:pt x="2054" y="2118"/>
                    <a:pt x="2034" y="2097"/>
                  </a:cubicBezTo>
                  <a:lnTo>
                    <a:pt x="1950" y="2013"/>
                  </a:lnTo>
                  <a:lnTo>
                    <a:pt x="1934" y="2028"/>
                  </a:lnTo>
                  <a:cubicBezTo>
                    <a:pt x="1896" y="2060"/>
                    <a:pt x="1862" y="2087"/>
                    <a:pt x="1829" y="2108"/>
                  </a:cubicBezTo>
                  <a:lnTo>
                    <a:pt x="1811" y="2121"/>
                  </a:lnTo>
                  <a:lnTo>
                    <a:pt x="1871" y="2223"/>
                  </a:lnTo>
                  <a:cubicBezTo>
                    <a:pt x="1894" y="2264"/>
                    <a:pt x="1888" y="2305"/>
                    <a:pt x="1871" y="2316"/>
                  </a:cubicBezTo>
                  <a:cubicBezTo>
                    <a:pt x="1867" y="2318"/>
                    <a:pt x="1862" y="2319"/>
                    <a:pt x="1857" y="2319"/>
                  </a:cubicBezTo>
                  <a:cubicBezTo>
                    <a:pt x="1837" y="2319"/>
                    <a:pt x="1809" y="2303"/>
                    <a:pt x="1790" y="2269"/>
                  </a:cubicBezTo>
                  <a:lnTo>
                    <a:pt x="1730" y="2166"/>
                  </a:lnTo>
                  <a:lnTo>
                    <a:pt x="1711" y="2175"/>
                  </a:lnTo>
                  <a:cubicBezTo>
                    <a:pt x="1670" y="2195"/>
                    <a:pt x="1630" y="2212"/>
                    <a:pt x="1590" y="2227"/>
                  </a:cubicBezTo>
                  <a:lnTo>
                    <a:pt x="1570" y="2233"/>
                  </a:lnTo>
                  <a:lnTo>
                    <a:pt x="1601" y="2348"/>
                  </a:lnTo>
                  <a:cubicBezTo>
                    <a:pt x="1612" y="2395"/>
                    <a:pt x="1597" y="2433"/>
                    <a:pt x="1576" y="2438"/>
                  </a:cubicBezTo>
                  <a:cubicBezTo>
                    <a:pt x="1574" y="2438"/>
                    <a:pt x="1573" y="2439"/>
                    <a:pt x="1571" y="2439"/>
                  </a:cubicBezTo>
                  <a:cubicBezTo>
                    <a:pt x="1550" y="2439"/>
                    <a:pt x="1522" y="2414"/>
                    <a:pt x="1511" y="2372"/>
                  </a:cubicBezTo>
                  <a:lnTo>
                    <a:pt x="1480" y="2258"/>
                  </a:lnTo>
                  <a:lnTo>
                    <a:pt x="1459" y="2261"/>
                  </a:lnTo>
                  <a:cubicBezTo>
                    <a:pt x="1421" y="2269"/>
                    <a:pt x="1380" y="2274"/>
                    <a:pt x="1328" y="2277"/>
                  </a:cubicBezTo>
                  <a:lnTo>
                    <a:pt x="1307" y="2279"/>
                  </a:lnTo>
                  <a:lnTo>
                    <a:pt x="1307" y="2398"/>
                  </a:lnTo>
                  <a:cubicBezTo>
                    <a:pt x="1307" y="2445"/>
                    <a:pt x="1284" y="2479"/>
                    <a:pt x="1261" y="2479"/>
                  </a:cubicBezTo>
                  <a:cubicBezTo>
                    <a:pt x="1240" y="2479"/>
                    <a:pt x="1216" y="2445"/>
                    <a:pt x="1216" y="2398"/>
                  </a:cubicBezTo>
                  <a:lnTo>
                    <a:pt x="1216" y="2280"/>
                  </a:lnTo>
                  <a:lnTo>
                    <a:pt x="1195" y="2279"/>
                  </a:lnTo>
                  <a:cubicBezTo>
                    <a:pt x="1144" y="2274"/>
                    <a:pt x="1102" y="2270"/>
                    <a:pt x="1064" y="2263"/>
                  </a:cubicBezTo>
                  <a:lnTo>
                    <a:pt x="1043" y="2259"/>
                  </a:lnTo>
                  <a:lnTo>
                    <a:pt x="1011" y="2374"/>
                  </a:lnTo>
                  <a:cubicBezTo>
                    <a:pt x="1000" y="2415"/>
                    <a:pt x="973" y="2440"/>
                    <a:pt x="952" y="2440"/>
                  </a:cubicBezTo>
                  <a:cubicBezTo>
                    <a:pt x="951" y="2440"/>
                    <a:pt x="949" y="2439"/>
                    <a:pt x="947" y="2439"/>
                  </a:cubicBezTo>
                  <a:cubicBezTo>
                    <a:pt x="937" y="2437"/>
                    <a:pt x="932" y="2428"/>
                    <a:pt x="928" y="2423"/>
                  </a:cubicBezTo>
                  <a:cubicBezTo>
                    <a:pt x="917" y="2405"/>
                    <a:pt x="916" y="2377"/>
                    <a:pt x="922" y="2349"/>
                  </a:cubicBezTo>
                  <a:lnTo>
                    <a:pt x="953" y="2234"/>
                  </a:lnTo>
                  <a:lnTo>
                    <a:pt x="933" y="2228"/>
                  </a:lnTo>
                  <a:cubicBezTo>
                    <a:pt x="894" y="2215"/>
                    <a:pt x="853" y="2197"/>
                    <a:pt x="812" y="2176"/>
                  </a:cubicBezTo>
                  <a:lnTo>
                    <a:pt x="792" y="2168"/>
                  </a:lnTo>
                  <a:lnTo>
                    <a:pt x="733" y="2270"/>
                  </a:lnTo>
                  <a:cubicBezTo>
                    <a:pt x="713" y="2304"/>
                    <a:pt x="686" y="2320"/>
                    <a:pt x="667" y="2320"/>
                  </a:cubicBezTo>
                  <a:cubicBezTo>
                    <a:pt x="661" y="2320"/>
                    <a:pt x="656" y="2319"/>
                    <a:pt x="653" y="2317"/>
                  </a:cubicBezTo>
                  <a:cubicBezTo>
                    <a:pt x="644" y="2312"/>
                    <a:pt x="641" y="2303"/>
                    <a:pt x="639" y="2297"/>
                  </a:cubicBezTo>
                  <a:cubicBezTo>
                    <a:pt x="634" y="2277"/>
                    <a:pt x="639" y="2249"/>
                    <a:pt x="654" y="2224"/>
                  </a:cubicBezTo>
                  <a:lnTo>
                    <a:pt x="713" y="2122"/>
                  </a:lnTo>
                  <a:lnTo>
                    <a:pt x="696" y="2110"/>
                  </a:lnTo>
                  <a:cubicBezTo>
                    <a:pt x="662" y="2087"/>
                    <a:pt x="627" y="2060"/>
                    <a:pt x="592" y="2029"/>
                  </a:cubicBezTo>
                  <a:lnTo>
                    <a:pt x="576" y="2015"/>
                  </a:lnTo>
                  <a:lnTo>
                    <a:pt x="491" y="2099"/>
                  </a:lnTo>
                  <a:cubicBezTo>
                    <a:pt x="472" y="2118"/>
                    <a:pt x="447" y="2132"/>
                    <a:pt x="426" y="2132"/>
                  </a:cubicBezTo>
                  <a:cubicBezTo>
                    <a:pt x="419" y="2132"/>
                    <a:pt x="410" y="2131"/>
                    <a:pt x="404" y="2124"/>
                  </a:cubicBezTo>
                  <a:cubicBezTo>
                    <a:pt x="396" y="2117"/>
                    <a:pt x="395" y="2108"/>
                    <a:pt x="395" y="2102"/>
                  </a:cubicBezTo>
                  <a:cubicBezTo>
                    <a:pt x="395" y="2080"/>
                    <a:pt x="407" y="2054"/>
                    <a:pt x="428" y="2034"/>
                  </a:cubicBezTo>
                  <a:lnTo>
                    <a:pt x="512" y="1950"/>
                  </a:lnTo>
                  <a:lnTo>
                    <a:pt x="499" y="1934"/>
                  </a:lnTo>
                  <a:cubicBezTo>
                    <a:pt x="465" y="1896"/>
                    <a:pt x="438" y="1863"/>
                    <a:pt x="417" y="1829"/>
                  </a:cubicBezTo>
                  <a:lnTo>
                    <a:pt x="406" y="1812"/>
                  </a:lnTo>
                  <a:lnTo>
                    <a:pt x="303" y="1871"/>
                  </a:lnTo>
                  <a:cubicBezTo>
                    <a:pt x="286" y="1881"/>
                    <a:pt x="265" y="1886"/>
                    <a:pt x="248" y="1886"/>
                  </a:cubicBezTo>
                  <a:cubicBezTo>
                    <a:pt x="231" y="1886"/>
                    <a:pt x="216" y="1881"/>
                    <a:pt x="211" y="1871"/>
                  </a:cubicBezTo>
                  <a:cubicBezTo>
                    <a:pt x="205" y="1863"/>
                    <a:pt x="206" y="1854"/>
                    <a:pt x="210" y="1847"/>
                  </a:cubicBezTo>
                  <a:cubicBezTo>
                    <a:pt x="215" y="1827"/>
                    <a:pt x="233" y="1805"/>
                    <a:pt x="258" y="1791"/>
                  </a:cubicBezTo>
                  <a:lnTo>
                    <a:pt x="361" y="1732"/>
                  </a:lnTo>
                  <a:lnTo>
                    <a:pt x="352" y="1712"/>
                  </a:lnTo>
                  <a:cubicBezTo>
                    <a:pt x="332" y="1671"/>
                    <a:pt x="315" y="1631"/>
                    <a:pt x="301" y="1591"/>
                  </a:cubicBezTo>
                  <a:lnTo>
                    <a:pt x="295" y="1571"/>
                  </a:lnTo>
                  <a:lnTo>
                    <a:pt x="180" y="1602"/>
                  </a:lnTo>
                  <a:cubicBezTo>
                    <a:pt x="170" y="1604"/>
                    <a:pt x="159" y="1606"/>
                    <a:pt x="150" y="1606"/>
                  </a:cubicBezTo>
                  <a:cubicBezTo>
                    <a:pt x="121" y="1606"/>
                    <a:pt x="96" y="1595"/>
                    <a:pt x="90" y="1578"/>
                  </a:cubicBezTo>
                  <a:cubicBezTo>
                    <a:pt x="88" y="1569"/>
                    <a:pt x="93" y="1559"/>
                    <a:pt x="96" y="1554"/>
                  </a:cubicBezTo>
                  <a:cubicBezTo>
                    <a:pt x="106" y="1536"/>
                    <a:pt x="130" y="1520"/>
                    <a:pt x="157" y="1513"/>
                  </a:cubicBezTo>
                  <a:lnTo>
                    <a:pt x="272" y="1484"/>
                  </a:lnTo>
                  <a:lnTo>
                    <a:pt x="268" y="1462"/>
                  </a:lnTo>
                  <a:cubicBezTo>
                    <a:pt x="259" y="1423"/>
                    <a:pt x="254" y="1380"/>
                    <a:pt x="252" y="1332"/>
                  </a:cubicBezTo>
                  <a:lnTo>
                    <a:pt x="251" y="1311"/>
                  </a:lnTo>
                  <a:lnTo>
                    <a:pt x="132" y="1311"/>
                  </a:lnTo>
                  <a:cubicBezTo>
                    <a:pt x="84" y="1311"/>
                    <a:pt x="51" y="1285"/>
                    <a:pt x="51" y="1264"/>
                  </a:cubicBezTo>
                  <a:cubicBezTo>
                    <a:pt x="51" y="1243"/>
                    <a:pt x="84" y="1218"/>
                    <a:pt x="132" y="1218"/>
                  </a:cubicBezTo>
                  <a:lnTo>
                    <a:pt x="251" y="1218"/>
                  </a:lnTo>
                  <a:lnTo>
                    <a:pt x="252" y="1197"/>
                  </a:lnTo>
                  <a:cubicBezTo>
                    <a:pt x="254" y="1148"/>
                    <a:pt x="259" y="1105"/>
                    <a:pt x="268" y="1067"/>
                  </a:cubicBezTo>
                  <a:lnTo>
                    <a:pt x="272" y="1046"/>
                  </a:lnTo>
                  <a:lnTo>
                    <a:pt x="157" y="1015"/>
                  </a:lnTo>
                  <a:cubicBezTo>
                    <a:pt x="135" y="1010"/>
                    <a:pt x="116" y="998"/>
                    <a:pt x="103" y="984"/>
                  </a:cubicBezTo>
                  <a:cubicBezTo>
                    <a:pt x="96" y="977"/>
                    <a:pt x="87" y="964"/>
                    <a:pt x="90" y="949"/>
                  </a:cubicBezTo>
                  <a:cubicBezTo>
                    <a:pt x="96" y="932"/>
                    <a:pt x="121" y="922"/>
                    <a:pt x="150" y="922"/>
                  </a:cubicBezTo>
                  <a:cubicBezTo>
                    <a:pt x="159" y="922"/>
                    <a:pt x="170" y="923"/>
                    <a:pt x="180" y="926"/>
                  </a:cubicBezTo>
                  <a:lnTo>
                    <a:pt x="295" y="957"/>
                  </a:lnTo>
                  <a:lnTo>
                    <a:pt x="301" y="937"/>
                  </a:lnTo>
                  <a:cubicBezTo>
                    <a:pt x="315" y="896"/>
                    <a:pt x="332" y="857"/>
                    <a:pt x="352" y="816"/>
                  </a:cubicBezTo>
                  <a:lnTo>
                    <a:pt x="361" y="796"/>
                  </a:lnTo>
                  <a:lnTo>
                    <a:pt x="258" y="737"/>
                  </a:lnTo>
                  <a:cubicBezTo>
                    <a:pt x="238" y="725"/>
                    <a:pt x="222" y="709"/>
                    <a:pt x="215" y="693"/>
                  </a:cubicBezTo>
                  <a:cubicBezTo>
                    <a:pt x="211" y="684"/>
                    <a:pt x="205" y="668"/>
                    <a:pt x="212" y="657"/>
                  </a:cubicBezTo>
                  <a:cubicBezTo>
                    <a:pt x="218" y="647"/>
                    <a:pt x="233" y="641"/>
                    <a:pt x="250" y="641"/>
                  </a:cubicBezTo>
                  <a:cubicBezTo>
                    <a:pt x="267" y="641"/>
                    <a:pt x="287" y="646"/>
                    <a:pt x="305" y="657"/>
                  </a:cubicBezTo>
                  <a:lnTo>
                    <a:pt x="407" y="716"/>
                  </a:lnTo>
                  <a:lnTo>
                    <a:pt x="419" y="699"/>
                  </a:lnTo>
                  <a:cubicBezTo>
                    <a:pt x="442" y="666"/>
                    <a:pt x="468" y="631"/>
                    <a:pt x="500" y="595"/>
                  </a:cubicBezTo>
                  <a:lnTo>
                    <a:pt x="514" y="579"/>
                  </a:lnTo>
                  <a:lnTo>
                    <a:pt x="430" y="494"/>
                  </a:lnTo>
                  <a:cubicBezTo>
                    <a:pt x="410" y="474"/>
                    <a:pt x="398" y="450"/>
                    <a:pt x="398" y="429"/>
                  </a:cubicBezTo>
                  <a:cubicBezTo>
                    <a:pt x="398" y="422"/>
                    <a:pt x="399" y="413"/>
                    <a:pt x="406" y="406"/>
                  </a:cubicBezTo>
                  <a:cubicBezTo>
                    <a:pt x="412" y="399"/>
                    <a:pt x="422" y="398"/>
                    <a:pt x="429" y="398"/>
                  </a:cubicBezTo>
                  <a:cubicBezTo>
                    <a:pt x="450" y="398"/>
                    <a:pt x="474" y="410"/>
                    <a:pt x="494" y="431"/>
                  </a:cubicBezTo>
                  <a:lnTo>
                    <a:pt x="579" y="515"/>
                  </a:lnTo>
                  <a:lnTo>
                    <a:pt x="595" y="501"/>
                  </a:lnTo>
                  <a:cubicBezTo>
                    <a:pt x="632" y="467"/>
                    <a:pt x="667" y="442"/>
                    <a:pt x="699" y="421"/>
                  </a:cubicBezTo>
                  <a:lnTo>
                    <a:pt x="717" y="409"/>
                  </a:lnTo>
                  <a:lnTo>
                    <a:pt x="658" y="306"/>
                  </a:lnTo>
                  <a:cubicBezTo>
                    <a:pt x="635" y="266"/>
                    <a:pt x="638" y="224"/>
                    <a:pt x="658" y="214"/>
                  </a:cubicBezTo>
                  <a:cubicBezTo>
                    <a:pt x="662" y="212"/>
                    <a:pt x="666" y="211"/>
                    <a:pt x="671" y="211"/>
                  </a:cubicBezTo>
                  <a:cubicBezTo>
                    <a:pt x="692" y="211"/>
                    <a:pt x="721" y="231"/>
                    <a:pt x="738" y="260"/>
                  </a:cubicBezTo>
                  <a:lnTo>
                    <a:pt x="798" y="363"/>
                  </a:lnTo>
                  <a:lnTo>
                    <a:pt x="817" y="353"/>
                  </a:lnTo>
                  <a:cubicBezTo>
                    <a:pt x="859" y="334"/>
                    <a:pt x="899" y="316"/>
                    <a:pt x="938" y="303"/>
                  </a:cubicBezTo>
                  <a:lnTo>
                    <a:pt x="958" y="297"/>
                  </a:lnTo>
                  <a:lnTo>
                    <a:pt x="928" y="182"/>
                  </a:lnTo>
                  <a:cubicBezTo>
                    <a:pt x="920" y="155"/>
                    <a:pt x="922" y="126"/>
                    <a:pt x="933" y="108"/>
                  </a:cubicBezTo>
                  <a:cubicBezTo>
                    <a:pt x="937" y="103"/>
                    <a:pt x="943" y="95"/>
                    <a:pt x="952" y="93"/>
                  </a:cubicBezTo>
                  <a:cubicBezTo>
                    <a:pt x="954" y="92"/>
                    <a:pt x="956" y="92"/>
                    <a:pt x="959" y="92"/>
                  </a:cubicBezTo>
                  <a:cubicBezTo>
                    <a:pt x="980" y="92"/>
                    <a:pt x="1006" y="117"/>
                    <a:pt x="1017" y="158"/>
                  </a:cubicBezTo>
                  <a:lnTo>
                    <a:pt x="1048" y="273"/>
                  </a:lnTo>
                  <a:lnTo>
                    <a:pt x="1069" y="269"/>
                  </a:lnTo>
                  <a:cubicBezTo>
                    <a:pt x="1109" y="261"/>
                    <a:pt x="1151" y="256"/>
                    <a:pt x="1200" y="253"/>
                  </a:cubicBezTo>
                  <a:lnTo>
                    <a:pt x="1221" y="252"/>
                  </a:lnTo>
                  <a:lnTo>
                    <a:pt x="1221" y="132"/>
                  </a:lnTo>
                  <a:cubicBezTo>
                    <a:pt x="1221" y="86"/>
                    <a:pt x="1244" y="51"/>
                    <a:pt x="1267" y="51"/>
                  </a:cubicBezTo>
                  <a:close/>
                  <a:moveTo>
                    <a:pt x="1261" y="1"/>
                  </a:moveTo>
                  <a:cubicBezTo>
                    <a:pt x="1211" y="1"/>
                    <a:pt x="1170" y="57"/>
                    <a:pt x="1170" y="127"/>
                  </a:cubicBezTo>
                  <a:lnTo>
                    <a:pt x="1170" y="203"/>
                  </a:lnTo>
                  <a:cubicBezTo>
                    <a:pt x="1137" y="206"/>
                    <a:pt x="1106" y="210"/>
                    <a:pt x="1076" y="215"/>
                  </a:cubicBezTo>
                  <a:lnTo>
                    <a:pt x="1057" y="141"/>
                  </a:lnTo>
                  <a:cubicBezTo>
                    <a:pt x="1042" y="84"/>
                    <a:pt x="997" y="42"/>
                    <a:pt x="954" y="42"/>
                  </a:cubicBezTo>
                  <a:cubicBezTo>
                    <a:pt x="948" y="42"/>
                    <a:pt x="942" y="42"/>
                    <a:pt x="936" y="44"/>
                  </a:cubicBezTo>
                  <a:cubicBezTo>
                    <a:pt x="917" y="49"/>
                    <a:pt x="901" y="61"/>
                    <a:pt x="890" y="81"/>
                  </a:cubicBezTo>
                  <a:cubicBezTo>
                    <a:pt x="873" y="109"/>
                    <a:pt x="870" y="151"/>
                    <a:pt x="880" y="189"/>
                  </a:cubicBezTo>
                  <a:lnTo>
                    <a:pt x="900" y="262"/>
                  </a:lnTo>
                  <a:cubicBezTo>
                    <a:pt x="871" y="273"/>
                    <a:pt x="842" y="286"/>
                    <a:pt x="813" y="299"/>
                  </a:cubicBezTo>
                  <a:lnTo>
                    <a:pt x="775" y="234"/>
                  </a:lnTo>
                  <a:cubicBezTo>
                    <a:pt x="749" y="189"/>
                    <a:pt x="705" y="162"/>
                    <a:pt x="667" y="162"/>
                  </a:cubicBezTo>
                  <a:cubicBezTo>
                    <a:pt x="655" y="162"/>
                    <a:pt x="643" y="164"/>
                    <a:pt x="632" y="171"/>
                  </a:cubicBezTo>
                  <a:cubicBezTo>
                    <a:pt x="588" y="196"/>
                    <a:pt x="581" y="264"/>
                    <a:pt x="617" y="326"/>
                  </a:cubicBezTo>
                  <a:lnTo>
                    <a:pt x="655" y="392"/>
                  </a:lnTo>
                  <a:cubicBezTo>
                    <a:pt x="631" y="409"/>
                    <a:pt x="607" y="428"/>
                    <a:pt x="580" y="450"/>
                  </a:cubicBezTo>
                  <a:lnTo>
                    <a:pt x="526" y="395"/>
                  </a:lnTo>
                  <a:cubicBezTo>
                    <a:pt x="497" y="367"/>
                    <a:pt x="460" y="351"/>
                    <a:pt x="427" y="351"/>
                  </a:cubicBezTo>
                  <a:cubicBezTo>
                    <a:pt x="405" y="351"/>
                    <a:pt x="385" y="358"/>
                    <a:pt x="372" y="372"/>
                  </a:cubicBezTo>
                  <a:cubicBezTo>
                    <a:pt x="357" y="387"/>
                    <a:pt x="351" y="405"/>
                    <a:pt x="351" y="428"/>
                  </a:cubicBezTo>
                  <a:cubicBezTo>
                    <a:pt x="351" y="461"/>
                    <a:pt x="368" y="498"/>
                    <a:pt x="396" y="526"/>
                  </a:cubicBezTo>
                  <a:lnTo>
                    <a:pt x="451" y="581"/>
                  </a:lnTo>
                  <a:cubicBezTo>
                    <a:pt x="428" y="607"/>
                    <a:pt x="410" y="630"/>
                    <a:pt x="393" y="656"/>
                  </a:cubicBezTo>
                  <a:lnTo>
                    <a:pt x="327" y="618"/>
                  </a:lnTo>
                  <a:cubicBezTo>
                    <a:pt x="302" y="603"/>
                    <a:pt x="275" y="596"/>
                    <a:pt x="250" y="596"/>
                  </a:cubicBezTo>
                  <a:cubicBezTo>
                    <a:pt x="216" y="596"/>
                    <a:pt x="186" y="609"/>
                    <a:pt x="172" y="634"/>
                  </a:cubicBezTo>
                  <a:cubicBezTo>
                    <a:pt x="158" y="656"/>
                    <a:pt x="159" y="684"/>
                    <a:pt x="173" y="713"/>
                  </a:cubicBezTo>
                  <a:cubicBezTo>
                    <a:pt x="184" y="737"/>
                    <a:pt x="206" y="760"/>
                    <a:pt x="235" y="776"/>
                  </a:cubicBezTo>
                  <a:lnTo>
                    <a:pt x="300" y="814"/>
                  </a:lnTo>
                  <a:cubicBezTo>
                    <a:pt x="286" y="842"/>
                    <a:pt x="274" y="872"/>
                    <a:pt x="263" y="900"/>
                  </a:cubicBezTo>
                  <a:lnTo>
                    <a:pt x="190" y="881"/>
                  </a:lnTo>
                  <a:cubicBezTo>
                    <a:pt x="175" y="877"/>
                    <a:pt x="160" y="875"/>
                    <a:pt x="146" y="875"/>
                  </a:cubicBezTo>
                  <a:cubicBezTo>
                    <a:pt x="97" y="875"/>
                    <a:pt x="54" y="900"/>
                    <a:pt x="45" y="937"/>
                  </a:cubicBezTo>
                  <a:cubicBezTo>
                    <a:pt x="38" y="963"/>
                    <a:pt x="46" y="990"/>
                    <a:pt x="66" y="1013"/>
                  </a:cubicBezTo>
                  <a:cubicBezTo>
                    <a:pt x="84" y="1034"/>
                    <a:pt x="112" y="1050"/>
                    <a:pt x="142" y="1058"/>
                  </a:cubicBezTo>
                  <a:lnTo>
                    <a:pt x="216" y="1078"/>
                  </a:lnTo>
                  <a:cubicBezTo>
                    <a:pt x="211" y="1106"/>
                    <a:pt x="206" y="1138"/>
                    <a:pt x="204" y="1171"/>
                  </a:cubicBezTo>
                  <a:lnTo>
                    <a:pt x="127" y="1171"/>
                  </a:lnTo>
                  <a:cubicBezTo>
                    <a:pt x="57" y="1171"/>
                    <a:pt x="1" y="1211"/>
                    <a:pt x="1" y="1262"/>
                  </a:cubicBezTo>
                  <a:cubicBezTo>
                    <a:pt x="1" y="1314"/>
                    <a:pt x="57" y="1354"/>
                    <a:pt x="127" y="1354"/>
                  </a:cubicBezTo>
                  <a:lnTo>
                    <a:pt x="204" y="1354"/>
                  </a:lnTo>
                  <a:cubicBezTo>
                    <a:pt x="206" y="1389"/>
                    <a:pt x="211" y="1419"/>
                    <a:pt x="216" y="1448"/>
                  </a:cubicBezTo>
                  <a:lnTo>
                    <a:pt x="142" y="1468"/>
                  </a:lnTo>
                  <a:cubicBezTo>
                    <a:pt x="104" y="1478"/>
                    <a:pt x="69" y="1500"/>
                    <a:pt x="54" y="1530"/>
                  </a:cubicBezTo>
                  <a:cubicBezTo>
                    <a:pt x="42" y="1549"/>
                    <a:pt x="40" y="1569"/>
                    <a:pt x="45" y="1589"/>
                  </a:cubicBezTo>
                  <a:cubicBezTo>
                    <a:pt x="55" y="1627"/>
                    <a:pt x="97" y="1650"/>
                    <a:pt x="146" y="1650"/>
                  </a:cubicBezTo>
                  <a:cubicBezTo>
                    <a:pt x="161" y="1650"/>
                    <a:pt x="176" y="1648"/>
                    <a:pt x="191" y="1644"/>
                  </a:cubicBezTo>
                  <a:lnTo>
                    <a:pt x="264" y="1625"/>
                  </a:lnTo>
                  <a:cubicBezTo>
                    <a:pt x="275" y="1653"/>
                    <a:pt x="288" y="1683"/>
                    <a:pt x="301" y="1711"/>
                  </a:cubicBezTo>
                  <a:lnTo>
                    <a:pt x="236" y="1749"/>
                  </a:lnTo>
                  <a:cubicBezTo>
                    <a:pt x="200" y="1769"/>
                    <a:pt x="175" y="1801"/>
                    <a:pt x="166" y="1833"/>
                  </a:cubicBezTo>
                  <a:cubicBezTo>
                    <a:pt x="161" y="1854"/>
                    <a:pt x="162" y="1875"/>
                    <a:pt x="173" y="1892"/>
                  </a:cubicBezTo>
                  <a:cubicBezTo>
                    <a:pt x="187" y="1916"/>
                    <a:pt x="217" y="1929"/>
                    <a:pt x="251" y="1929"/>
                  </a:cubicBezTo>
                  <a:cubicBezTo>
                    <a:pt x="276" y="1929"/>
                    <a:pt x="303" y="1922"/>
                    <a:pt x="328" y="1907"/>
                  </a:cubicBezTo>
                  <a:lnTo>
                    <a:pt x="394" y="1870"/>
                  </a:lnTo>
                  <a:cubicBezTo>
                    <a:pt x="411" y="1894"/>
                    <a:pt x="430" y="1918"/>
                    <a:pt x="452" y="1944"/>
                  </a:cubicBezTo>
                  <a:lnTo>
                    <a:pt x="398" y="1999"/>
                  </a:lnTo>
                  <a:cubicBezTo>
                    <a:pt x="369" y="2028"/>
                    <a:pt x="352" y="2065"/>
                    <a:pt x="352" y="2097"/>
                  </a:cubicBezTo>
                  <a:cubicBezTo>
                    <a:pt x="352" y="2121"/>
                    <a:pt x="359" y="2138"/>
                    <a:pt x="373" y="2153"/>
                  </a:cubicBezTo>
                  <a:cubicBezTo>
                    <a:pt x="387" y="2167"/>
                    <a:pt x="406" y="2174"/>
                    <a:pt x="428" y="2174"/>
                  </a:cubicBezTo>
                  <a:cubicBezTo>
                    <a:pt x="461" y="2174"/>
                    <a:pt x="498" y="2158"/>
                    <a:pt x="527" y="2129"/>
                  </a:cubicBezTo>
                  <a:lnTo>
                    <a:pt x="581" y="2075"/>
                  </a:lnTo>
                  <a:cubicBezTo>
                    <a:pt x="606" y="2096"/>
                    <a:pt x="631" y="2116"/>
                    <a:pt x="657" y="2133"/>
                  </a:cubicBezTo>
                  <a:lnTo>
                    <a:pt x="618" y="2200"/>
                  </a:lnTo>
                  <a:cubicBezTo>
                    <a:pt x="599" y="2234"/>
                    <a:pt x="590" y="2274"/>
                    <a:pt x="600" y="2306"/>
                  </a:cubicBezTo>
                  <a:cubicBezTo>
                    <a:pt x="605" y="2327"/>
                    <a:pt x="618" y="2344"/>
                    <a:pt x="634" y="2354"/>
                  </a:cubicBezTo>
                  <a:cubicBezTo>
                    <a:pt x="644" y="2360"/>
                    <a:pt x="656" y="2363"/>
                    <a:pt x="669" y="2363"/>
                  </a:cubicBezTo>
                  <a:cubicBezTo>
                    <a:pt x="707" y="2363"/>
                    <a:pt x="750" y="2335"/>
                    <a:pt x="776" y="2290"/>
                  </a:cubicBezTo>
                  <a:lnTo>
                    <a:pt x="815" y="2224"/>
                  </a:lnTo>
                  <a:cubicBezTo>
                    <a:pt x="843" y="2238"/>
                    <a:pt x="873" y="2250"/>
                    <a:pt x="901" y="2261"/>
                  </a:cubicBezTo>
                  <a:lnTo>
                    <a:pt x="881" y="2335"/>
                  </a:lnTo>
                  <a:cubicBezTo>
                    <a:pt x="871" y="2375"/>
                    <a:pt x="875" y="2414"/>
                    <a:pt x="891" y="2443"/>
                  </a:cubicBezTo>
                  <a:cubicBezTo>
                    <a:pt x="901" y="2463"/>
                    <a:pt x="917" y="2475"/>
                    <a:pt x="937" y="2480"/>
                  </a:cubicBezTo>
                  <a:cubicBezTo>
                    <a:pt x="943" y="2482"/>
                    <a:pt x="949" y="2482"/>
                    <a:pt x="954" y="2482"/>
                  </a:cubicBezTo>
                  <a:cubicBezTo>
                    <a:pt x="998" y="2482"/>
                    <a:pt x="1044" y="2441"/>
                    <a:pt x="1059" y="2382"/>
                  </a:cubicBezTo>
                  <a:lnTo>
                    <a:pt x="1079" y="2308"/>
                  </a:lnTo>
                  <a:cubicBezTo>
                    <a:pt x="1107" y="2314"/>
                    <a:pt x="1138" y="2318"/>
                    <a:pt x="1171" y="2321"/>
                  </a:cubicBezTo>
                  <a:lnTo>
                    <a:pt x="1171" y="2397"/>
                  </a:lnTo>
                  <a:cubicBezTo>
                    <a:pt x="1171" y="2469"/>
                    <a:pt x="1212" y="2523"/>
                    <a:pt x="1263" y="2523"/>
                  </a:cubicBezTo>
                  <a:cubicBezTo>
                    <a:pt x="1314" y="2523"/>
                    <a:pt x="1355" y="2469"/>
                    <a:pt x="1355" y="2397"/>
                  </a:cubicBezTo>
                  <a:lnTo>
                    <a:pt x="1355" y="2321"/>
                  </a:lnTo>
                  <a:cubicBezTo>
                    <a:pt x="1390" y="2318"/>
                    <a:pt x="1421" y="2314"/>
                    <a:pt x="1449" y="2308"/>
                  </a:cubicBezTo>
                  <a:lnTo>
                    <a:pt x="1469" y="2382"/>
                  </a:lnTo>
                  <a:cubicBezTo>
                    <a:pt x="1484" y="2441"/>
                    <a:pt x="1526" y="2483"/>
                    <a:pt x="1571" y="2483"/>
                  </a:cubicBezTo>
                  <a:cubicBezTo>
                    <a:pt x="1577" y="2483"/>
                    <a:pt x="1584" y="2482"/>
                    <a:pt x="1590" y="2480"/>
                  </a:cubicBezTo>
                  <a:cubicBezTo>
                    <a:pt x="1640" y="2466"/>
                    <a:pt x="1664" y="2402"/>
                    <a:pt x="1645" y="2335"/>
                  </a:cubicBezTo>
                  <a:lnTo>
                    <a:pt x="1625" y="2261"/>
                  </a:lnTo>
                  <a:cubicBezTo>
                    <a:pt x="1654" y="2250"/>
                    <a:pt x="1683" y="2239"/>
                    <a:pt x="1712" y="2224"/>
                  </a:cubicBezTo>
                  <a:lnTo>
                    <a:pt x="1750" y="2290"/>
                  </a:lnTo>
                  <a:cubicBezTo>
                    <a:pt x="1777" y="2335"/>
                    <a:pt x="1820" y="2363"/>
                    <a:pt x="1858" y="2363"/>
                  </a:cubicBezTo>
                  <a:cubicBezTo>
                    <a:pt x="1870" y="2363"/>
                    <a:pt x="1882" y="2360"/>
                    <a:pt x="1893" y="2354"/>
                  </a:cubicBezTo>
                  <a:cubicBezTo>
                    <a:pt x="1938" y="2327"/>
                    <a:pt x="1944" y="2260"/>
                    <a:pt x="1909" y="2197"/>
                  </a:cubicBezTo>
                  <a:lnTo>
                    <a:pt x="1871" y="2132"/>
                  </a:lnTo>
                  <a:cubicBezTo>
                    <a:pt x="1894" y="2115"/>
                    <a:pt x="1919" y="2096"/>
                    <a:pt x="1945" y="2074"/>
                  </a:cubicBezTo>
                  <a:lnTo>
                    <a:pt x="1999" y="2128"/>
                  </a:lnTo>
                  <a:cubicBezTo>
                    <a:pt x="2028" y="2157"/>
                    <a:pt x="2066" y="2173"/>
                    <a:pt x="2100" y="2173"/>
                  </a:cubicBezTo>
                  <a:cubicBezTo>
                    <a:pt x="2121" y="2173"/>
                    <a:pt x="2140" y="2166"/>
                    <a:pt x="2154" y="2153"/>
                  </a:cubicBezTo>
                  <a:cubicBezTo>
                    <a:pt x="2169" y="2138"/>
                    <a:pt x="2175" y="2121"/>
                    <a:pt x="2175" y="2097"/>
                  </a:cubicBezTo>
                  <a:cubicBezTo>
                    <a:pt x="2175" y="2065"/>
                    <a:pt x="2158" y="2028"/>
                    <a:pt x="2129" y="1999"/>
                  </a:cubicBezTo>
                  <a:lnTo>
                    <a:pt x="2075" y="1944"/>
                  </a:lnTo>
                  <a:cubicBezTo>
                    <a:pt x="2097" y="1920"/>
                    <a:pt x="2116" y="1895"/>
                    <a:pt x="2133" y="1870"/>
                  </a:cubicBezTo>
                  <a:lnTo>
                    <a:pt x="2199" y="1907"/>
                  </a:lnTo>
                  <a:cubicBezTo>
                    <a:pt x="2223" y="1922"/>
                    <a:pt x="2250" y="1929"/>
                    <a:pt x="2275" y="1929"/>
                  </a:cubicBezTo>
                  <a:cubicBezTo>
                    <a:pt x="2309" y="1929"/>
                    <a:pt x="2340" y="1916"/>
                    <a:pt x="2354" y="1892"/>
                  </a:cubicBezTo>
                  <a:cubicBezTo>
                    <a:pt x="2363" y="1875"/>
                    <a:pt x="2365" y="1855"/>
                    <a:pt x="2360" y="1833"/>
                  </a:cubicBezTo>
                  <a:cubicBezTo>
                    <a:pt x="2351" y="1801"/>
                    <a:pt x="2325" y="1769"/>
                    <a:pt x="2290" y="1749"/>
                  </a:cubicBezTo>
                  <a:lnTo>
                    <a:pt x="2223" y="1711"/>
                  </a:lnTo>
                  <a:cubicBezTo>
                    <a:pt x="2238" y="1681"/>
                    <a:pt x="2249" y="1652"/>
                    <a:pt x="2260" y="1625"/>
                  </a:cubicBezTo>
                  <a:lnTo>
                    <a:pt x="2333" y="1644"/>
                  </a:lnTo>
                  <a:cubicBezTo>
                    <a:pt x="2348" y="1648"/>
                    <a:pt x="2362" y="1650"/>
                    <a:pt x="2376" y="1650"/>
                  </a:cubicBezTo>
                  <a:cubicBezTo>
                    <a:pt x="2425" y="1650"/>
                    <a:pt x="2468" y="1626"/>
                    <a:pt x="2478" y="1589"/>
                  </a:cubicBezTo>
                  <a:cubicBezTo>
                    <a:pt x="2492" y="1538"/>
                    <a:pt x="2448" y="1486"/>
                    <a:pt x="2381" y="1468"/>
                  </a:cubicBezTo>
                  <a:lnTo>
                    <a:pt x="2307" y="1448"/>
                  </a:lnTo>
                  <a:cubicBezTo>
                    <a:pt x="2312" y="1419"/>
                    <a:pt x="2317" y="1388"/>
                    <a:pt x="2319" y="1354"/>
                  </a:cubicBezTo>
                  <a:lnTo>
                    <a:pt x="2395" y="1354"/>
                  </a:lnTo>
                  <a:cubicBezTo>
                    <a:pt x="2466" y="1354"/>
                    <a:pt x="2521" y="1314"/>
                    <a:pt x="2521" y="1262"/>
                  </a:cubicBezTo>
                  <a:cubicBezTo>
                    <a:pt x="2521" y="1210"/>
                    <a:pt x="2466" y="1171"/>
                    <a:pt x="2395" y="1171"/>
                  </a:cubicBezTo>
                  <a:lnTo>
                    <a:pt x="2319" y="1171"/>
                  </a:lnTo>
                  <a:cubicBezTo>
                    <a:pt x="2316" y="1137"/>
                    <a:pt x="2312" y="1106"/>
                    <a:pt x="2307" y="1078"/>
                  </a:cubicBezTo>
                  <a:lnTo>
                    <a:pt x="2381" y="1058"/>
                  </a:lnTo>
                  <a:cubicBezTo>
                    <a:pt x="2450" y="1040"/>
                    <a:pt x="2492" y="987"/>
                    <a:pt x="2478" y="936"/>
                  </a:cubicBezTo>
                  <a:cubicBezTo>
                    <a:pt x="2468" y="899"/>
                    <a:pt x="2426" y="875"/>
                    <a:pt x="2377" y="875"/>
                  </a:cubicBezTo>
                  <a:cubicBezTo>
                    <a:pt x="2363" y="875"/>
                    <a:pt x="2348" y="877"/>
                    <a:pt x="2333" y="881"/>
                  </a:cubicBezTo>
                  <a:lnTo>
                    <a:pt x="2260" y="900"/>
                  </a:lnTo>
                  <a:cubicBezTo>
                    <a:pt x="2249" y="872"/>
                    <a:pt x="2236" y="841"/>
                    <a:pt x="2223" y="814"/>
                  </a:cubicBezTo>
                  <a:lnTo>
                    <a:pt x="2288" y="776"/>
                  </a:lnTo>
                  <a:cubicBezTo>
                    <a:pt x="2350" y="740"/>
                    <a:pt x="2378" y="678"/>
                    <a:pt x="2351" y="634"/>
                  </a:cubicBezTo>
                  <a:cubicBezTo>
                    <a:pt x="2337" y="609"/>
                    <a:pt x="2307" y="596"/>
                    <a:pt x="2273" y="596"/>
                  </a:cubicBezTo>
                  <a:cubicBezTo>
                    <a:pt x="2248" y="596"/>
                    <a:pt x="2221" y="603"/>
                    <a:pt x="2197" y="618"/>
                  </a:cubicBezTo>
                  <a:lnTo>
                    <a:pt x="2133" y="656"/>
                  </a:lnTo>
                  <a:cubicBezTo>
                    <a:pt x="2116" y="631"/>
                    <a:pt x="2096" y="606"/>
                    <a:pt x="2075" y="580"/>
                  </a:cubicBezTo>
                  <a:lnTo>
                    <a:pt x="2129" y="526"/>
                  </a:lnTo>
                  <a:cubicBezTo>
                    <a:pt x="2151" y="504"/>
                    <a:pt x="2167" y="476"/>
                    <a:pt x="2172" y="448"/>
                  </a:cubicBezTo>
                  <a:cubicBezTo>
                    <a:pt x="2178" y="418"/>
                    <a:pt x="2171" y="391"/>
                    <a:pt x="2154" y="372"/>
                  </a:cubicBezTo>
                  <a:cubicBezTo>
                    <a:pt x="2140" y="359"/>
                    <a:pt x="2121" y="352"/>
                    <a:pt x="2099" y="352"/>
                  </a:cubicBezTo>
                  <a:cubicBezTo>
                    <a:pt x="2066" y="352"/>
                    <a:pt x="2028" y="367"/>
                    <a:pt x="1999" y="395"/>
                  </a:cubicBezTo>
                  <a:lnTo>
                    <a:pt x="1945" y="450"/>
                  </a:lnTo>
                  <a:cubicBezTo>
                    <a:pt x="1918" y="426"/>
                    <a:pt x="1894" y="408"/>
                    <a:pt x="1871" y="392"/>
                  </a:cubicBezTo>
                  <a:lnTo>
                    <a:pt x="1909" y="326"/>
                  </a:lnTo>
                  <a:cubicBezTo>
                    <a:pt x="1944" y="266"/>
                    <a:pt x="1938" y="197"/>
                    <a:pt x="1893" y="171"/>
                  </a:cubicBezTo>
                  <a:cubicBezTo>
                    <a:pt x="1882" y="164"/>
                    <a:pt x="1870" y="162"/>
                    <a:pt x="1858" y="162"/>
                  </a:cubicBezTo>
                  <a:cubicBezTo>
                    <a:pt x="1820" y="162"/>
                    <a:pt x="1777" y="189"/>
                    <a:pt x="1750" y="234"/>
                  </a:cubicBezTo>
                  <a:lnTo>
                    <a:pt x="1712" y="299"/>
                  </a:lnTo>
                  <a:cubicBezTo>
                    <a:pt x="1683" y="286"/>
                    <a:pt x="1654" y="273"/>
                    <a:pt x="1625" y="262"/>
                  </a:cubicBezTo>
                  <a:lnTo>
                    <a:pt x="1645" y="189"/>
                  </a:lnTo>
                  <a:cubicBezTo>
                    <a:pt x="1664" y="120"/>
                    <a:pt x="1639" y="57"/>
                    <a:pt x="1590" y="43"/>
                  </a:cubicBezTo>
                  <a:cubicBezTo>
                    <a:pt x="1584" y="41"/>
                    <a:pt x="1578" y="41"/>
                    <a:pt x="1572" y="41"/>
                  </a:cubicBezTo>
                  <a:cubicBezTo>
                    <a:pt x="1527" y="41"/>
                    <a:pt x="1485" y="83"/>
                    <a:pt x="1469" y="141"/>
                  </a:cubicBezTo>
                  <a:lnTo>
                    <a:pt x="1449" y="215"/>
                  </a:lnTo>
                  <a:cubicBezTo>
                    <a:pt x="1419" y="210"/>
                    <a:pt x="1388" y="206"/>
                    <a:pt x="1354" y="203"/>
                  </a:cubicBezTo>
                  <a:lnTo>
                    <a:pt x="1354" y="127"/>
                  </a:lnTo>
                  <a:cubicBezTo>
                    <a:pt x="1354" y="56"/>
                    <a:pt x="1313" y="1"/>
                    <a:pt x="126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4470416" y="5287865"/>
              <a:ext cx="87022" cy="87022"/>
            </a:xfrm>
            <a:custGeom>
              <a:avLst/>
              <a:gdLst/>
              <a:ahLst/>
              <a:cxnLst/>
              <a:rect l="l" t="t" r="r" b="b"/>
              <a:pathLst>
                <a:path w="1917" h="1917" extrusionOk="0">
                  <a:moveTo>
                    <a:pt x="958" y="46"/>
                  </a:moveTo>
                  <a:cubicBezTo>
                    <a:pt x="1461" y="46"/>
                    <a:pt x="1870" y="455"/>
                    <a:pt x="1870" y="958"/>
                  </a:cubicBezTo>
                  <a:cubicBezTo>
                    <a:pt x="1870" y="1461"/>
                    <a:pt x="1462" y="1870"/>
                    <a:pt x="958" y="1870"/>
                  </a:cubicBezTo>
                  <a:cubicBezTo>
                    <a:pt x="455" y="1870"/>
                    <a:pt x="46" y="1462"/>
                    <a:pt x="46" y="958"/>
                  </a:cubicBezTo>
                  <a:cubicBezTo>
                    <a:pt x="46" y="456"/>
                    <a:pt x="455" y="46"/>
                    <a:pt x="958" y="46"/>
                  </a:cubicBezTo>
                  <a:close/>
                  <a:moveTo>
                    <a:pt x="958" y="1"/>
                  </a:moveTo>
                  <a:cubicBezTo>
                    <a:pt x="430" y="1"/>
                    <a:pt x="0" y="430"/>
                    <a:pt x="0" y="958"/>
                  </a:cubicBezTo>
                  <a:cubicBezTo>
                    <a:pt x="0" y="1488"/>
                    <a:pt x="430" y="1917"/>
                    <a:pt x="957" y="1917"/>
                  </a:cubicBezTo>
                  <a:cubicBezTo>
                    <a:pt x="1485" y="1917"/>
                    <a:pt x="1915" y="1488"/>
                    <a:pt x="1915" y="958"/>
                  </a:cubicBezTo>
                  <a:cubicBezTo>
                    <a:pt x="1917" y="430"/>
                    <a:pt x="1487" y="1"/>
                    <a:pt x="95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
            <p:cNvSpPr/>
            <p:nvPr/>
          </p:nvSpPr>
          <p:spPr>
            <a:xfrm>
              <a:off x="4483172" y="5300666"/>
              <a:ext cx="61556" cy="61510"/>
            </a:xfrm>
            <a:custGeom>
              <a:avLst/>
              <a:gdLst/>
              <a:ahLst/>
              <a:cxnLst/>
              <a:rect l="l" t="t" r="r" b="b"/>
              <a:pathLst>
                <a:path w="1356" h="1355" extrusionOk="0">
                  <a:moveTo>
                    <a:pt x="677" y="47"/>
                  </a:moveTo>
                  <a:cubicBezTo>
                    <a:pt x="1025" y="47"/>
                    <a:pt x="1309" y="330"/>
                    <a:pt x="1309" y="676"/>
                  </a:cubicBezTo>
                  <a:cubicBezTo>
                    <a:pt x="1309" y="1024"/>
                    <a:pt x="1025" y="1308"/>
                    <a:pt x="677" y="1308"/>
                  </a:cubicBezTo>
                  <a:cubicBezTo>
                    <a:pt x="329" y="1308"/>
                    <a:pt x="46" y="1024"/>
                    <a:pt x="46" y="676"/>
                  </a:cubicBezTo>
                  <a:cubicBezTo>
                    <a:pt x="46" y="328"/>
                    <a:pt x="329" y="47"/>
                    <a:pt x="677" y="47"/>
                  </a:cubicBezTo>
                  <a:close/>
                  <a:moveTo>
                    <a:pt x="677" y="0"/>
                  </a:moveTo>
                  <a:cubicBezTo>
                    <a:pt x="305" y="0"/>
                    <a:pt x="1" y="304"/>
                    <a:pt x="1" y="676"/>
                  </a:cubicBezTo>
                  <a:cubicBezTo>
                    <a:pt x="1" y="1050"/>
                    <a:pt x="305" y="1354"/>
                    <a:pt x="677" y="1354"/>
                  </a:cubicBezTo>
                  <a:cubicBezTo>
                    <a:pt x="1050" y="1354"/>
                    <a:pt x="1354" y="1051"/>
                    <a:pt x="1354" y="676"/>
                  </a:cubicBezTo>
                  <a:cubicBezTo>
                    <a:pt x="1355" y="304"/>
                    <a:pt x="1050" y="0"/>
                    <a:pt x="67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490072" y="5307521"/>
              <a:ext cx="47756" cy="47710"/>
            </a:xfrm>
            <a:custGeom>
              <a:avLst/>
              <a:gdLst/>
              <a:ahLst/>
              <a:cxnLst/>
              <a:rect l="l" t="t" r="r" b="b"/>
              <a:pathLst>
                <a:path w="1052" h="1051" extrusionOk="0">
                  <a:moveTo>
                    <a:pt x="525" y="45"/>
                  </a:moveTo>
                  <a:cubicBezTo>
                    <a:pt x="791" y="45"/>
                    <a:pt x="1005" y="261"/>
                    <a:pt x="1005" y="525"/>
                  </a:cubicBezTo>
                  <a:cubicBezTo>
                    <a:pt x="1005" y="789"/>
                    <a:pt x="791" y="1005"/>
                    <a:pt x="525" y="1005"/>
                  </a:cubicBezTo>
                  <a:cubicBezTo>
                    <a:pt x="260" y="1005"/>
                    <a:pt x="45" y="791"/>
                    <a:pt x="45" y="525"/>
                  </a:cubicBezTo>
                  <a:cubicBezTo>
                    <a:pt x="45" y="262"/>
                    <a:pt x="260" y="45"/>
                    <a:pt x="525" y="45"/>
                  </a:cubicBezTo>
                  <a:close/>
                  <a:moveTo>
                    <a:pt x="525" y="0"/>
                  </a:moveTo>
                  <a:cubicBezTo>
                    <a:pt x="235" y="0"/>
                    <a:pt x="1" y="235"/>
                    <a:pt x="1" y="524"/>
                  </a:cubicBezTo>
                  <a:cubicBezTo>
                    <a:pt x="1" y="814"/>
                    <a:pt x="237" y="1050"/>
                    <a:pt x="525" y="1050"/>
                  </a:cubicBezTo>
                  <a:cubicBezTo>
                    <a:pt x="815" y="1050"/>
                    <a:pt x="1050" y="814"/>
                    <a:pt x="1050" y="524"/>
                  </a:cubicBezTo>
                  <a:cubicBezTo>
                    <a:pt x="1051" y="235"/>
                    <a:pt x="815" y="0"/>
                    <a:pt x="52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501284" y="5318643"/>
              <a:ext cx="25330" cy="25330"/>
            </a:xfrm>
            <a:custGeom>
              <a:avLst/>
              <a:gdLst/>
              <a:ahLst/>
              <a:cxnLst/>
              <a:rect l="l" t="t" r="r" b="b"/>
              <a:pathLst>
                <a:path w="558" h="558" extrusionOk="0">
                  <a:moveTo>
                    <a:pt x="278" y="47"/>
                  </a:moveTo>
                  <a:cubicBezTo>
                    <a:pt x="408" y="47"/>
                    <a:pt x="512" y="152"/>
                    <a:pt x="512" y="280"/>
                  </a:cubicBezTo>
                  <a:cubicBezTo>
                    <a:pt x="512" y="410"/>
                    <a:pt x="408" y="514"/>
                    <a:pt x="278" y="514"/>
                  </a:cubicBezTo>
                  <a:cubicBezTo>
                    <a:pt x="150" y="514"/>
                    <a:pt x="45" y="410"/>
                    <a:pt x="45" y="280"/>
                  </a:cubicBezTo>
                  <a:cubicBezTo>
                    <a:pt x="45" y="152"/>
                    <a:pt x="149" y="47"/>
                    <a:pt x="278" y="47"/>
                  </a:cubicBezTo>
                  <a:close/>
                  <a:moveTo>
                    <a:pt x="278" y="1"/>
                  </a:moveTo>
                  <a:cubicBezTo>
                    <a:pt x="124" y="1"/>
                    <a:pt x="1" y="126"/>
                    <a:pt x="1" y="279"/>
                  </a:cubicBezTo>
                  <a:cubicBezTo>
                    <a:pt x="1" y="433"/>
                    <a:pt x="125" y="558"/>
                    <a:pt x="278" y="558"/>
                  </a:cubicBezTo>
                  <a:cubicBezTo>
                    <a:pt x="433" y="558"/>
                    <a:pt x="556" y="432"/>
                    <a:pt x="556" y="279"/>
                  </a:cubicBezTo>
                  <a:cubicBezTo>
                    <a:pt x="557" y="126"/>
                    <a:pt x="432" y="1"/>
                    <a:pt x="27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788589" y="5274110"/>
              <a:ext cx="114486" cy="114577"/>
            </a:xfrm>
            <a:custGeom>
              <a:avLst/>
              <a:gdLst/>
              <a:ahLst/>
              <a:cxnLst/>
              <a:rect l="l" t="t" r="r" b="b"/>
              <a:pathLst>
                <a:path w="2522" h="2524" extrusionOk="0">
                  <a:moveTo>
                    <a:pt x="1266" y="52"/>
                  </a:moveTo>
                  <a:cubicBezTo>
                    <a:pt x="1288" y="52"/>
                    <a:pt x="1312" y="84"/>
                    <a:pt x="1312" y="132"/>
                  </a:cubicBezTo>
                  <a:lnTo>
                    <a:pt x="1312" y="252"/>
                  </a:lnTo>
                  <a:lnTo>
                    <a:pt x="1333" y="253"/>
                  </a:lnTo>
                  <a:cubicBezTo>
                    <a:pt x="1382" y="256"/>
                    <a:pt x="1424" y="260"/>
                    <a:pt x="1463" y="269"/>
                  </a:cubicBezTo>
                  <a:lnTo>
                    <a:pt x="1484" y="273"/>
                  </a:lnTo>
                  <a:lnTo>
                    <a:pt x="1514" y="158"/>
                  </a:lnTo>
                  <a:cubicBezTo>
                    <a:pt x="1525" y="116"/>
                    <a:pt x="1556" y="91"/>
                    <a:pt x="1576" y="91"/>
                  </a:cubicBezTo>
                  <a:cubicBezTo>
                    <a:pt x="1577" y="91"/>
                    <a:pt x="1579" y="91"/>
                    <a:pt x="1581" y="92"/>
                  </a:cubicBezTo>
                  <a:cubicBezTo>
                    <a:pt x="1602" y="97"/>
                    <a:pt x="1616" y="136"/>
                    <a:pt x="1604" y="181"/>
                  </a:cubicBezTo>
                  <a:lnTo>
                    <a:pt x="1573" y="296"/>
                  </a:lnTo>
                  <a:lnTo>
                    <a:pt x="1594" y="303"/>
                  </a:lnTo>
                  <a:cubicBezTo>
                    <a:pt x="1634" y="316"/>
                    <a:pt x="1674" y="333"/>
                    <a:pt x="1715" y="353"/>
                  </a:cubicBezTo>
                  <a:lnTo>
                    <a:pt x="1735" y="363"/>
                  </a:lnTo>
                  <a:lnTo>
                    <a:pt x="1794" y="259"/>
                  </a:lnTo>
                  <a:cubicBezTo>
                    <a:pt x="1814" y="225"/>
                    <a:pt x="1842" y="210"/>
                    <a:pt x="1861" y="210"/>
                  </a:cubicBezTo>
                  <a:cubicBezTo>
                    <a:pt x="1866" y="210"/>
                    <a:pt x="1871" y="211"/>
                    <a:pt x="1874" y="213"/>
                  </a:cubicBezTo>
                  <a:cubicBezTo>
                    <a:pt x="1893" y="224"/>
                    <a:pt x="1898" y="265"/>
                    <a:pt x="1873" y="306"/>
                  </a:cubicBezTo>
                  <a:lnTo>
                    <a:pt x="1814" y="408"/>
                  </a:lnTo>
                  <a:lnTo>
                    <a:pt x="1832" y="421"/>
                  </a:lnTo>
                  <a:cubicBezTo>
                    <a:pt x="1863" y="442"/>
                    <a:pt x="1897" y="466"/>
                    <a:pt x="1936" y="501"/>
                  </a:cubicBezTo>
                  <a:lnTo>
                    <a:pt x="1952" y="516"/>
                  </a:lnTo>
                  <a:lnTo>
                    <a:pt x="2036" y="431"/>
                  </a:lnTo>
                  <a:cubicBezTo>
                    <a:pt x="2056" y="411"/>
                    <a:pt x="2082" y="400"/>
                    <a:pt x="2103" y="400"/>
                  </a:cubicBezTo>
                  <a:cubicBezTo>
                    <a:pt x="2109" y="400"/>
                    <a:pt x="2120" y="401"/>
                    <a:pt x="2126" y="407"/>
                  </a:cubicBezTo>
                  <a:cubicBezTo>
                    <a:pt x="2132" y="414"/>
                    <a:pt x="2135" y="423"/>
                    <a:pt x="2135" y="430"/>
                  </a:cubicBezTo>
                  <a:cubicBezTo>
                    <a:pt x="2135" y="451"/>
                    <a:pt x="2122" y="476"/>
                    <a:pt x="2101" y="497"/>
                  </a:cubicBezTo>
                  <a:lnTo>
                    <a:pt x="2016" y="581"/>
                  </a:lnTo>
                  <a:lnTo>
                    <a:pt x="2031" y="597"/>
                  </a:lnTo>
                  <a:cubicBezTo>
                    <a:pt x="2064" y="634"/>
                    <a:pt x="2090" y="669"/>
                    <a:pt x="2111" y="701"/>
                  </a:cubicBezTo>
                  <a:lnTo>
                    <a:pt x="2124" y="718"/>
                  </a:lnTo>
                  <a:lnTo>
                    <a:pt x="2226" y="659"/>
                  </a:lnTo>
                  <a:cubicBezTo>
                    <a:pt x="2244" y="648"/>
                    <a:pt x="2264" y="643"/>
                    <a:pt x="2281" y="643"/>
                  </a:cubicBezTo>
                  <a:cubicBezTo>
                    <a:pt x="2299" y="643"/>
                    <a:pt x="2313" y="648"/>
                    <a:pt x="2319" y="659"/>
                  </a:cubicBezTo>
                  <a:cubicBezTo>
                    <a:pt x="2329" y="678"/>
                    <a:pt x="2314" y="716"/>
                    <a:pt x="2273" y="739"/>
                  </a:cubicBezTo>
                  <a:lnTo>
                    <a:pt x="2169" y="799"/>
                  </a:lnTo>
                  <a:lnTo>
                    <a:pt x="2179" y="818"/>
                  </a:lnTo>
                  <a:cubicBezTo>
                    <a:pt x="2199" y="859"/>
                    <a:pt x="2216" y="901"/>
                    <a:pt x="2229" y="940"/>
                  </a:cubicBezTo>
                  <a:lnTo>
                    <a:pt x="2236" y="960"/>
                  </a:lnTo>
                  <a:lnTo>
                    <a:pt x="2351" y="928"/>
                  </a:lnTo>
                  <a:cubicBezTo>
                    <a:pt x="2361" y="925"/>
                    <a:pt x="2371" y="924"/>
                    <a:pt x="2381" y="924"/>
                  </a:cubicBezTo>
                  <a:cubicBezTo>
                    <a:pt x="2410" y="924"/>
                    <a:pt x="2435" y="935"/>
                    <a:pt x="2440" y="952"/>
                  </a:cubicBezTo>
                  <a:cubicBezTo>
                    <a:pt x="2444" y="965"/>
                    <a:pt x="2435" y="980"/>
                    <a:pt x="2428" y="986"/>
                  </a:cubicBezTo>
                  <a:cubicBezTo>
                    <a:pt x="2416" y="1001"/>
                    <a:pt x="2396" y="1011"/>
                    <a:pt x="2374" y="1018"/>
                  </a:cubicBezTo>
                  <a:lnTo>
                    <a:pt x="2259" y="1048"/>
                  </a:lnTo>
                  <a:lnTo>
                    <a:pt x="2263" y="1069"/>
                  </a:lnTo>
                  <a:cubicBezTo>
                    <a:pt x="2272" y="1107"/>
                    <a:pt x="2276" y="1150"/>
                    <a:pt x="2279" y="1200"/>
                  </a:cubicBezTo>
                  <a:lnTo>
                    <a:pt x="2280" y="1221"/>
                  </a:lnTo>
                  <a:lnTo>
                    <a:pt x="2400" y="1221"/>
                  </a:lnTo>
                  <a:cubicBezTo>
                    <a:pt x="2447" y="1221"/>
                    <a:pt x="2480" y="1244"/>
                    <a:pt x="2480" y="1266"/>
                  </a:cubicBezTo>
                  <a:cubicBezTo>
                    <a:pt x="2480" y="1290"/>
                    <a:pt x="2448" y="1313"/>
                    <a:pt x="2400" y="1313"/>
                  </a:cubicBezTo>
                  <a:lnTo>
                    <a:pt x="2280" y="1313"/>
                  </a:lnTo>
                  <a:lnTo>
                    <a:pt x="2279" y="1334"/>
                  </a:lnTo>
                  <a:cubicBezTo>
                    <a:pt x="2275" y="1386"/>
                    <a:pt x="2270" y="1427"/>
                    <a:pt x="2263" y="1465"/>
                  </a:cubicBezTo>
                  <a:lnTo>
                    <a:pt x="2259" y="1486"/>
                  </a:lnTo>
                  <a:lnTo>
                    <a:pt x="2369" y="1511"/>
                  </a:lnTo>
                  <a:cubicBezTo>
                    <a:pt x="2396" y="1517"/>
                    <a:pt x="2418" y="1534"/>
                    <a:pt x="2430" y="1551"/>
                  </a:cubicBezTo>
                  <a:cubicBezTo>
                    <a:pt x="2433" y="1559"/>
                    <a:pt x="2436" y="1566"/>
                    <a:pt x="2434" y="1575"/>
                  </a:cubicBezTo>
                  <a:cubicBezTo>
                    <a:pt x="2429" y="1592"/>
                    <a:pt x="2405" y="1603"/>
                    <a:pt x="2376" y="1603"/>
                  </a:cubicBezTo>
                  <a:cubicBezTo>
                    <a:pt x="2366" y="1603"/>
                    <a:pt x="2356" y="1601"/>
                    <a:pt x="2345" y="1599"/>
                  </a:cubicBezTo>
                  <a:lnTo>
                    <a:pt x="2229" y="1569"/>
                  </a:lnTo>
                  <a:lnTo>
                    <a:pt x="2222" y="1590"/>
                  </a:lnTo>
                  <a:cubicBezTo>
                    <a:pt x="2209" y="1629"/>
                    <a:pt x="2194" y="1669"/>
                    <a:pt x="2172" y="1712"/>
                  </a:cubicBezTo>
                  <a:lnTo>
                    <a:pt x="2163" y="1730"/>
                  </a:lnTo>
                  <a:lnTo>
                    <a:pt x="2267" y="1791"/>
                  </a:lnTo>
                  <a:cubicBezTo>
                    <a:pt x="2291" y="1804"/>
                    <a:pt x="2311" y="1825"/>
                    <a:pt x="2316" y="1845"/>
                  </a:cubicBezTo>
                  <a:cubicBezTo>
                    <a:pt x="2317" y="1852"/>
                    <a:pt x="2319" y="1861"/>
                    <a:pt x="2315" y="1871"/>
                  </a:cubicBezTo>
                  <a:cubicBezTo>
                    <a:pt x="2309" y="1881"/>
                    <a:pt x="2295" y="1886"/>
                    <a:pt x="2278" y="1886"/>
                  </a:cubicBezTo>
                  <a:cubicBezTo>
                    <a:pt x="2260" y="1886"/>
                    <a:pt x="2240" y="1881"/>
                    <a:pt x="2222" y="1871"/>
                  </a:cubicBezTo>
                  <a:lnTo>
                    <a:pt x="2120" y="1812"/>
                  </a:lnTo>
                  <a:lnTo>
                    <a:pt x="2108" y="1830"/>
                  </a:lnTo>
                  <a:cubicBezTo>
                    <a:pt x="2085" y="1864"/>
                    <a:pt x="2059" y="1897"/>
                    <a:pt x="2027" y="1934"/>
                  </a:cubicBezTo>
                  <a:lnTo>
                    <a:pt x="2013" y="1950"/>
                  </a:lnTo>
                  <a:lnTo>
                    <a:pt x="2098" y="2034"/>
                  </a:lnTo>
                  <a:cubicBezTo>
                    <a:pt x="2117" y="2054"/>
                    <a:pt x="2130" y="2081"/>
                    <a:pt x="2130" y="2102"/>
                  </a:cubicBezTo>
                  <a:cubicBezTo>
                    <a:pt x="2130" y="2108"/>
                    <a:pt x="2129" y="2118"/>
                    <a:pt x="2122" y="2124"/>
                  </a:cubicBezTo>
                  <a:cubicBezTo>
                    <a:pt x="2116" y="2130"/>
                    <a:pt x="2106" y="2131"/>
                    <a:pt x="2100" y="2131"/>
                  </a:cubicBezTo>
                  <a:cubicBezTo>
                    <a:pt x="2079" y="2131"/>
                    <a:pt x="2053" y="2120"/>
                    <a:pt x="2032" y="2099"/>
                  </a:cubicBezTo>
                  <a:lnTo>
                    <a:pt x="1948" y="2014"/>
                  </a:lnTo>
                  <a:lnTo>
                    <a:pt x="1932" y="2029"/>
                  </a:lnTo>
                  <a:cubicBezTo>
                    <a:pt x="1894" y="2063"/>
                    <a:pt x="1861" y="2088"/>
                    <a:pt x="1828" y="2109"/>
                  </a:cubicBezTo>
                  <a:lnTo>
                    <a:pt x="1810" y="2121"/>
                  </a:lnTo>
                  <a:lnTo>
                    <a:pt x="1869" y="2224"/>
                  </a:lnTo>
                  <a:cubicBezTo>
                    <a:pt x="1893" y="2265"/>
                    <a:pt x="1889" y="2305"/>
                    <a:pt x="1869" y="2316"/>
                  </a:cubicBezTo>
                  <a:cubicBezTo>
                    <a:pt x="1865" y="2318"/>
                    <a:pt x="1860" y="2319"/>
                    <a:pt x="1855" y="2319"/>
                  </a:cubicBezTo>
                  <a:cubicBezTo>
                    <a:pt x="1835" y="2319"/>
                    <a:pt x="1808" y="2304"/>
                    <a:pt x="1789" y="2270"/>
                  </a:cubicBezTo>
                  <a:lnTo>
                    <a:pt x="1730" y="2167"/>
                  </a:lnTo>
                  <a:lnTo>
                    <a:pt x="1710" y="2177"/>
                  </a:lnTo>
                  <a:cubicBezTo>
                    <a:pt x="1669" y="2197"/>
                    <a:pt x="1629" y="2213"/>
                    <a:pt x="1588" y="2228"/>
                  </a:cubicBezTo>
                  <a:lnTo>
                    <a:pt x="1568" y="2235"/>
                  </a:lnTo>
                  <a:lnTo>
                    <a:pt x="1599" y="2350"/>
                  </a:lnTo>
                  <a:cubicBezTo>
                    <a:pt x="1610" y="2395"/>
                    <a:pt x="1596" y="2434"/>
                    <a:pt x="1575" y="2439"/>
                  </a:cubicBezTo>
                  <a:cubicBezTo>
                    <a:pt x="1573" y="2440"/>
                    <a:pt x="1571" y="2440"/>
                    <a:pt x="1569" y="2440"/>
                  </a:cubicBezTo>
                  <a:cubicBezTo>
                    <a:pt x="1548" y="2440"/>
                    <a:pt x="1521" y="2415"/>
                    <a:pt x="1509" y="2373"/>
                  </a:cubicBezTo>
                  <a:lnTo>
                    <a:pt x="1479" y="2258"/>
                  </a:lnTo>
                  <a:lnTo>
                    <a:pt x="1457" y="2262"/>
                  </a:lnTo>
                  <a:cubicBezTo>
                    <a:pt x="1420" y="2270"/>
                    <a:pt x="1377" y="2276"/>
                    <a:pt x="1327" y="2278"/>
                  </a:cubicBezTo>
                  <a:lnTo>
                    <a:pt x="1306" y="2279"/>
                  </a:lnTo>
                  <a:lnTo>
                    <a:pt x="1306" y="2399"/>
                  </a:lnTo>
                  <a:cubicBezTo>
                    <a:pt x="1306" y="2447"/>
                    <a:pt x="1282" y="2479"/>
                    <a:pt x="1260" y="2479"/>
                  </a:cubicBezTo>
                  <a:cubicBezTo>
                    <a:pt x="1251" y="2479"/>
                    <a:pt x="1243" y="2474"/>
                    <a:pt x="1237" y="2469"/>
                  </a:cubicBezTo>
                  <a:cubicBezTo>
                    <a:pt x="1223" y="2455"/>
                    <a:pt x="1214" y="2427"/>
                    <a:pt x="1214" y="2399"/>
                  </a:cubicBezTo>
                  <a:lnTo>
                    <a:pt x="1214" y="2281"/>
                  </a:lnTo>
                  <a:lnTo>
                    <a:pt x="1193" y="2279"/>
                  </a:lnTo>
                  <a:cubicBezTo>
                    <a:pt x="1142" y="2276"/>
                    <a:pt x="1100" y="2271"/>
                    <a:pt x="1062" y="2263"/>
                  </a:cubicBezTo>
                  <a:lnTo>
                    <a:pt x="1041" y="2260"/>
                  </a:lnTo>
                  <a:lnTo>
                    <a:pt x="1010" y="2374"/>
                  </a:lnTo>
                  <a:cubicBezTo>
                    <a:pt x="1000" y="2416"/>
                    <a:pt x="972" y="2441"/>
                    <a:pt x="951" y="2441"/>
                  </a:cubicBezTo>
                  <a:cubicBezTo>
                    <a:pt x="949" y="2441"/>
                    <a:pt x="947" y="2441"/>
                    <a:pt x="945" y="2440"/>
                  </a:cubicBezTo>
                  <a:cubicBezTo>
                    <a:pt x="935" y="2437"/>
                    <a:pt x="930" y="2430"/>
                    <a:pt x="927" y="2424"/>
                  </a:cubicBezTo>
                  <a:cubicBezTo>
                    <a:pt x="916" y="2405"/>
                    <a:pt x="914" y="2378"/>
                    <a:pt x="922" y="2351"/>
                  </a:cubicBezTo>
                  <a:lnTo>
                    <a:pt x="951" y="2236"/>
                  </a:lnTo>
                  <a:lnTo>
                    <a:pt x="931" y="2229"/>
                  </a:lnTo>
                  <a:cubicBezTo>
                    <a:pt x="892" y="2216"/>
                    <a:pt x="851" y="2199"/>
                    <a:pt x="810" y="2178"/>
                  </a:cubicBezTo>
                  <a:lnTo>
                    <a:pt x="791" y="2168"/>
                  </a:lnTo>
                  <a:lnTo>
                    <a:pt x="731" y="2271"/>
                  </a:lnTo>
                  <a:cubicBezTo>
                    <a:pt x="712" y="2305"/>
                    <a:pt x="685" y="2322"/>
                    <a:pt x="665" y="2322"/>
                  </a:cubicBezTo>
                  <a:cubicBezTo>
                    <a:pt x="660" y="2322"/>
                    <a:pt x="655" y="2320"/>
                    <a:pt x="651" y="2318"/>
                  </a:cubicBezTo>
                  <a:cubicBezTo>
                    <a:pt x="643" y="2313"/>
                    <a:pt x="639" y="2304"/>
                    <a:pt x="638" y="2298"/>
                  </a:cubicBezTo>
                  <a:cubicBezTo>
                    <a:pt x="633" y="2278"/>
                    <a:pt x="638" y="2250"/>
                    <a:pt x="652" y="2225"/>
                  </a:cubicBezTo>
                  <a:lnTo>
                    <a:pt x="712" y="2123"/>
                  </a:lnTo>
                  <a:lnTo>
                    <a:pt x="694" y="2110"/>
                  </a:lnTo>
                  <a:cubicBezTo>
                    <a:pt x="660" y="2088"/>
                    <a:pt x="625" y="2062"/>
                    <a:pt x="591" y="2030"/>
                  </a:cubicBezTo>
                  <a:lnTo>
                    <a:pt x="575" y="2015"/>
                  </a:lnTo>
                  <a:lnTo>
                    <a:pt x="490" y="2100"/>
                  </a:lnTo>
                  <a:cubicBezTo>
                    <a:pt x="470" y="2120"/>
                    <a:pt x="445" y="2131"/>
                    <a:pt x="424" y="2131"/>
                  </a:cubicBezTo>
                  <a:cubicBezTo>
                    <a:pt x="418" y="2131"/>
                    <a:pt x="408" y="2130"/>
                    <a:pt x="402" y="2124"/>
                  </a:cubicBezTo>
                  <a:cubicBezTo>
                    <a:pt x="396" y="2118"/>
                    <a:pt x="393" y="2108"/>
                    <a:pt x="393" y="2102"/>
                  </a:cubicBezTo>
                  <a:cubicBezTo>
                    <a:pt x="393" y="2081"/>
                    <a:pt x="406" y="2055"/>
                    <a:pt x="427" y="2034"/>
                  </a:cubicBezTo>
                  <a:lnTo>
                    <a:pt x="512" y="1950"/>
                  </a:lnTo>
                  <a:lnTo>
                    <a:pt x="497" y="1934"/>
                  </a:lnTo>
                  <a:cubicBezTo>
                    <a:pt x="464" y="1896"/>
                    <a:pt x="438" y="1862"/>
                    <a:pt x="417" y="1830"/>
                  </a:cubicBezTo>
                  <a:lnTo>
                    <a:pt x="404" y="1812"/>
                  </a:lnTo>
                  <a:lnTo>
                    <a:pt x="302" y="1871"/>
                  </a:lnTo>
                  <a:cubicBezTo>
                    <a:pt x="284" y="1881"/>
                    <a:pt x="264" y="1886"/>
                    <a:pt x="246" y="1886"/>
                  </a:cubicBezTo>
                  <a:cubicBezTo>
                    <a:pt x="229" y="1886"/>
                    <a:pt x="214" y="1881"/>
                    <a:pt x="209" y="1871"/>
                  </a:cubicBezTo>
                  <a:cubicBezTo>
                    <a:pt x="204" y="1862"/>
                    <a:pt x="206" y="1854"/>
                    <a:pt x="208" y="1846"/>
                  </a:cubicBezTo>
                  <a:cubicBezTo>
                    <a:pt x="213" y="1828"/>
                    <a:pt x="232" y="1804"/>
                    <a:pt x="256" y="1792"/>
                  </a:cubicBezTo>
                  <a:lnTo>
                    <a:pt x="360" y="1733"/>
                  </a:lnTo>
                  <a:lnTo>
                    <a:pt x="350" y="1713"/>
                  </a:lnTo>
                  <a:cubicBezTo>
                    <a:pt x="329" y="1670"/>
                    <a:pt x="313" y="1630"/>
                    <a:pt x="301" y="1591"/>
                  </a:cubicBezTo>
                  <a:lnTo>
                    <a:pt x="293" y="1571"/>
                  </a:lnTo>
                  <a:lnTo>
                    <a:pt x="179" y="1602"/>
                  </a:lnTo>
                  <a:cubicBezTo>
                    <a:pt x="169" y="1605"/>
                    <a:pt x="158" y="1606"/>
                    <a:pt x="148" y="1606"/>
                  </a:cubicBezTo>
                  <a:cubicBezTo>
                    <a:pt x="119" y="1606"/>
                    <a:pt x="94" y="1595"/>
                    <a:pt x="90" y="1578"/>
                  </a:cubicBezTo>
                  <a:cubicBezTo>
                    <a:pt x="87" y="1569"/>
                    <a:pt x="91" y="1560"/>
                    <a:pt x="95" y="1554"/>
                  </a:cubicBezTo>
                  <a:cubicBezTo>
                    <a:pt x="106" y="1535"/>
                    <a:pt x="129" y="1520"/>
                    <a:pt x="155" y="1513"/>
                  </a:cubicBezTo>
                  <a:lnTo>
                    <a:pt x="270" y="1483"/>
                  </a:lnTo>
                  <a:lnTo>
                    <a:pt x="266" y="1462"/>
                  </a:lnTo>
                  <a:cubicBezTo>
                    <a:pt x="258" y="1424"/>
                    <a:pt x="253" y="1380"/>
                    <a:pt x="250" y="1332"/>
                  </a:cubicBezTo>
                  <a:lnTo>
                    <a:pt x="249" y="1311"/>
                  </a:lnTo>
                  <a:lnTo>
                    <a:pt x="130" y="1311"/>
                  </a:lnTo>
                  <a:cubicBezTo>
                    <a:pt x="82" y="1311"/>
                    <a:pt x="50" y="1285"/>
                    <a:pt x="50" y="1264"/>
                  </a:cubicBezTo>
                  <a:cubicBezTo>
                    <a:pt x="50" y="1243"/>
                    <a:pt x="82" y="1218"/>
                    <a:pt x="130" y="1218"/>
                  </a:cubicBezTo>
                  <a:lnTo>
                    <a:pt x="249" y="1218"/>
                  </a:lnTo>
                  <a:lnTo>
                    <a:pt x="250" y="1197"/>
                  </a:lnTo>
                  <a:cubicBezTo>
                    <a:pt x="253" y="1148"/>
                    <a:pt x="258" y="1106"/>
                    <a:pt x="266" y="1066"/>
                  </a:cubicBezTo>
                  <a:lnTo>
                    <a:pt x="270" y="1045"/>
                  </a:lnTo>
                  <a:lnTo>
                    <a:pt x="155" y="1015"/>
                  </a:lnTo>
                  <a:cubicBezTo>
                    <a:pt x="128" y="1008"/>
                    <a:pt x="106" y="991"/>
                    <a:pt x="95" y="974"/>
                  </a:cubicBezTo>
                  <a:cubicBezTo>
                    <a:pt x="91" y="969"/>
                    <a:pt x="88" y="960"/>
                    <a:pt x="90" y="950"/>
                  </a:cubicBezTo>
                  <a:cubicBezTo>
                    <a:pt x="94" y="934"/>
                    <a:pt x="119" y="923"/>
                    <a:pt x="148" y="923"/>
                  </a:cubicBezTo>
                  <a:cubicBezTo>
                    <a:pt x="158" y="923"/>
                    <a:pt x="169" y="924"/>
                    <a:pt x="179" y="927"/>
                  </a:cubicBezTo>
                  <a:lnTo>
                    <a:pt x="293" y="957"/>
                  </a:lnTo>
                  <a:lnTo>
                    <a:pt x="301" y="937"/>
                  </a:lnTo>
                  <a:cubicBezTo>
                    <a:pt x="313" y="896"/>
                    <a:pt x="330" y="857"/>
                    <a:pt x="350" y="816"/>
                  </a:cubicBezTo>
                  <a:lnTo>
                    <a:pt x="360" y="796"/>
                  </a:lnTo>
                  <a:lnTo>
                    <a:pt x="256" y="737"/>
                  </a:lnTo>
                  <a:cubicBezTo>
                    <a:pt x="237" y="725"/>
                    <a:pt x="222" y="710"/>
                    <a:pt x="213" y="692"/>
                  </a:cubicBezTo>
                  <a:cubicBezTo>
                    <a:pt x="210" y="684"/>
                    <a:pt x="204" y="669"/>
                    <a:pt x="211" y="657"/>
                  </a:cubicBezTo>
                  <a:cubicBezTo>
                    <a:pt x="217" y="647"/>
                    <a:pt x="231" y="642"/>
                    <a:pt x="248" y="642"/>
                  </a:cubicBezTo>
                  <a:cubicBezTo>
                    <a:pt x="265" y="642"/>
                    <a:pt x="285" y="647"/>
                    <a:pt x="303" y="657"/>
                  </a:cubicBezTo>
                  <a:lnTo>
                    <a:pt x="406" y="716"/>
                  </a:lnTo>
                  <a:lnTo>
                    <a:pt x="418" y="699"/>
                  </a:lnTo>
                  <a:cubicBezTo>
                    <a:pt x="440" y="665"/>
                    <a:pt x="466" y="633"/>
                    <a:pt x="498" y="595"/>
                  </a:cubicBezTo>
                  <a:lnTo>
                    <a:pt x="513" y="579"/>
                  </a:lnTo>
                  <a:lnTo>
                    <a:pt x="428" y="495"/>
                  </a:lnTo>
                  <a:cubicBezTo>
                    <a:pt x="408" y="474"/>
                    <a:pt x="397" y="449"/>
                    <a:pt x="397" y="428"/>
                  </a:cubicBezTo>
                  <a:cubicBezTo>
                    <a:pt x="397" y="422"/>
                    <a:pt x="398" y="412"/>
                    <a:pt x="404" y="406"/>
                  </a:cubicBezTo>
                  <a:cubicBezTo>
                    <a:pt x="411" y="400"/>
                    <a:pt x="421" y="399"/>
                    <a:pt x="427" y="399"/>
                  </a:cubicBezTo>
                  <a:cubicBezTo>
                    <a:pt x="448" y="399"/>
                    <a:pt x="474" y="410"/>
                    <a:pt x="493" y="431"/>
                  </a:cubicBezTo>
                  <a:lnTo>
                    <a:pt x="577" y="516"/>
                  </a:lnTo>
                  <a:lnTo>
                    <a:pt x="593" y="501"/>
                  </a:lnTo>
                  <a:cubicBezTo>
                    <a:pt x="633" y="467"/>
                    <a:pt x="666" y="442"/>
                    <a:pt x="697" y="421"/>
                  </a:cubicBezTo>
                  <a:lnTo>
                    <a:pt x="716" y="409"/>
                  </a:lnTo>
                  <a:lnTo>
                    <a:pt x="656" y="306"/>
                  </a:lnTo>
                  <a:cubicBezTo>
                    <a:pt x="633" y="265"/>
                    <a:pt x="637" y="225"/>
                    <a:pt x="656" y="214"/>
                  </a:cubicBezTo>
                  <a:cubicBezTo>
                    <a:pt x="660" y="212"/>
                    <a:pt x="665" y="211"/>
                    <a:pt x="670" y="211"/>
                  </a:cubicBezTo>
                  <a:cubicBezTo>
                    <a:pt x="691" y="211"/>
                    <a:pt x="720" y="231"/>
                    <a:pt x="737" y="259"/>
                  </a:cubicBezTo>
                  <a:lnTo>
                    <a:pt x="796" y="363"/>
                  </a:lnTo>
                  <a:lnTo>
                    <a:pt x="816" y="353"/>
                  </a:lnTo>
                  <a:cubicBezTo>
                    <a:pt x="858" y="332"/>
                    <a:pt x="898" y="316"/>
                    <a:pt x="938" y="304"/>
                  </a:cubicBezTo>
                  <a:lnTo>
                    <a:pt x="957" y="296"/>
                  </a:lnTo>
                  <a:lnTo>
                    <a:pt x="927" y="181"/>
                  </a:lnTo>
                  <a:cubicBezTo>
                    <a:pt x="919" y="154"/>
                    <a:pt x="922" y="126"/>
                    <a:pt x="932" y="107"/>
                  </a:cubicBezTo>
                  <a:cubicBezTo>
                    <a:pt x="935" y="102"/>
                    <a:pt x="941" y="95"/>
                    <a:pt x="950" y="92"/>
                  </a:cubicBezTo>
                  <a:cubicBezTo>
                    <a:pt x="952" y="91"/>
                    <a:pt x="955" y="91"/>
                    <a:pt x="957" y="91"/>
                  </a:cubicBezTo>
                  <a:cubicBezTo>
                    <a:pt x="977" y="91"/>
                    <a:pt x="1004" y="116"/>
                    <a:pt x="1017" y="158"/>
                  </a:cubicBezTo>
                  <a:lnTo>
                    <a:pt x="1046" y="273"/>
                  </a:lnTo>
                  <a:lnTo>
                    <a:pt x="1067" y="269"/>
                  </a:lnTo>
                  <a:cubicBezTo>
                    <a:pt x="1107" y="260"/>
                    <a:pt x="1150" y="256"/>
                    <a:pt x="1198" y="253"/>
                  </a:cubicBezTo>
                  <a:lnTo>
                    <a:pt x="1219" y="252"/>
                  </a:lnTo>
                  <a:lnTo>
                    <a:pt x="1219" y="132"/>
                  </a:lnTo>
                  <a:cubicBezTo>
                    <a:pt x="1219" y="85"/>
                    <a:pt x="1243" y="52"/>
                    <a:pt x="1266" y="52"/>
                  </a:cubicBezTo>
                  <a:close/>
                  <a:moveTo>
                    <a:pt x="1260" y="1"/>
                  </a:moveTo>
                  <a:cubicBezTo>
                    <a:pt x="1210" y="1"/>
                    <a:pt x="1169" y="58"/>
                    <a:pt x="1169" y="128"/>
                  </a:cubicBezTo>
                  <a:lnTo>
                    <a:pt x="1169" y="205"/>
                  </a:lnTo>
                  <a:cubicBezTo>
                    <a:pt x="1136" y="207"/>
                    <a:pt x="1104" y="211"/>
                    <a:pt x="1076" y="216"/>
                  </a:cubicBezTo>
                  <a:lnTo>
                    <a:pt x="1056" y="142"/>
                  </a:lnTo>
                  <a:cubicBezTo>
                    <a:pt x="1041" y="84"/>
                    <a:pt x="996" y="42"/>
                    <a:pt x="953" y="42"/>
                  </a:cubicBezTo>
                  <a:cubicBezTo>
                    <a:pt x="947" y="42"/>
                    <a:pt x="941" y="43"/>
                    <a:pt x="934" y="45"/>
                  </a:cubicBezTo>
                  <a:cubicBezTo>
                    <a:pt x="915" y="49"/>
                    <a:pt x="900" y="62"/>
                    <a:pt x="888" y="81"/>
                  </a:cubicBezTo>
                  <a:cubicBezTo>
                    <a:pt x="871" y="111"/>
                    <a:pt x="868" y="152"/>
                    <a:pt x="879" y="190"/>
                  </a:cubicBezTo>
                  <a:lnTo>
                    <a:pt x="899" y="264"/>
                  </a:lnTo>
                  <a:cubicBezTo>
                    <a:pt x="870" y="274"/>
                    <a:pt x="841" y="286"/>
                    <a:pt x="812" y="300"/>
                  </a:cubicBezTo>
                  <a:lnTo>
                    <a:pt x="773" y="234"/>
                  </a:lnTo>
                  <a:cubicBezTo>
                    <a:pt x="748" y="190"/>
                    <a:pt x="704" y="163"/>
                    <a:pt x="666" y="163"/>
                  </a:cubicBezTo>
                  <a:cubicBezTo>
                    <a:pt x="653" y="163"/>
                    <a:pt x="641" y="166"/>
                    <a:pt x="631" y="172"/>
                  </a:cubicBezTo>
                  <a:cubicBezTo>
                    <a:pt x="586" y="196"/>
                    <a:pt x="580" y="265"/>
                    <a:pt x="615" y="327"/>
                  </a:cubicBezTo>
                  <a:lnTo>
                    <a:pt x="654" y="392"/>
                  </a:lnTo>
                  <a:cubicBezTo>
                    <a:pt x="630" y="410"/>
                    <a:pt x="606" y="428"/>
                    <a:pt x="578" y="450"/>
                  </a:cubicBezTo>
                  <a:lnTo>
                    <a:pt x="524" y="396"/>
                  </a:lnTo>
                  <a:cubicBezTo>
                    <a:pt x="496" y="368"/>
                    <a:pt x="458" y="352"/>
                    <a:pt x="425" y="352"/>
                  </a:cubicBezTo>
                  <a:cubicBezTo>
                    <a:pt x="403" y="352"/>
                    <a:pt x="384" y="359"/>
                    <a:pt x="370" y="373"/>
                  </a:cubicBezTo>
                  <a:cubicBezTo>
                    <a:pt x="355" y="388"/>
                    <a:pt x="349" y="406"/>
                    <a:pt x="349" y="428"/>
                  </a:cubicBezTo>
                  <a:cubicBezTo>
                    <a:pt x="349" y="462"/>
                    <a:pt x="366" y="498"/>
                    <a:pt x="396" y="527"/>
                  </a:cubicBezTo>
                  <a:lnTo>
                    <a:pt x="449" y="581"/>
                  </a:lnTo>
                  <a:cubicBezTo>
                    <a:pt x="427" y="607"/>
                    <a:pt x="407" y="633"/>
                    <a:pt x="391" y="657"/>
                  </a:cubicBezTo>
                  <a:lnTo>
                    <a:pt x="325" y="618"/>
                  </a:lnTo>
                  <a:cubicBezTo>
                    <a:pt x="300" y="604"/>
                    <a:pt x="273" y="597"/>
                    <a:pt x="248" y="597"/>
                  </a:cubicBezTo>
                  <a:cubicBezTo>
                    <a:pt x="214" y="597"/>
                    <a:pt x="184" y="609"/>
                    <a:pt x="170" y="634"/>
                  </a:cubicBezTo>
                  <a:cubicBezTo>
                    <a:pt x="156" y="657"/>
                    <a:pt x="158" y="685"/>
                    <a:pt x="171" y="713"/>
                  </a:cubicBezTo>
                  <a:cubicBezTo>
                    <a:pt x="183" y="738"/>
                    <a:pt x="206" y="760"/>
                    <a:pt x="233" y="776"/>
                  </a:cubicBezTo>
                  <a:lnTo>
                    <a:pt x="299" y="815"/>
                  </a:lnTo>
                  <a:cubicBezTo>
                    <a:pt x="285" y="844"/>
                    <a:pt x="272" y="873"/>
                    <a:pt x="262" y="902"/>
                  </a:cubicBezTo>
                  <a:lnTo>
                    <a:pt x="188" y="882"/>
                  </a:lnTo>
                  <a:cubicBezTo>
                    <a:pt x="174" y="878"/>
                    <a:pt x="159" y="876"/>
                    <a:pt x="145" y="876"/>
                  </a:cubicBezTo>
                  <a:cubicBezTo>
                    <a:pt x="93" y="876"/>
                    <a:pt x="54" y="901"/>
                    <a:pt x="43" y="939"/>
                  </a:cubicBezTo>
                  <a:cubicBezTo>
                    <a:pt x="38" y="957"/>
                    <a:pt x="42" y="979"/>
                    <a:pt x="53" y="997"/>
                  </a:cubicBezTo>
                  <a:cubicBezTo>
                    <a:pt x="70" y="1026"/>
                    <a:pt x="102" y="1049"/>
                    <a:pt x="140" y="1059"/>
                  </a:cubicBezTo>
                  <a:lnTo>
                    <a:pt x="214" y="1079"/>
                  </a:lnTo>
                  <a:cubicBezTo>
                    <a:pt x="209" y="1107"/>
                    <a:pt x="206" y="1139"/>
                    <a:pt x="203" y="1172"/>
                  </a:cubicBezTo>
                  <a:lnTo>
                    <a:pt x="127" y="1172"/>
                  </a:lnTo>
                  <a:cubicBezTo>
                    <a:pt x="55" y="1172"/>
                    <a:pt x="0" y="1213"/>
                    <a:pt x="0" y="1263"/>
                  </a:cubicBezTo>
                  <a:cubicBezTo>
                    <a:pt x="0" y="1314"/>
                    <a:pt x="55" y="1355"/>
                    <a:pt x="127" y="1355"/>
                  </a:cubicBezTo>
                  <a:lnTo>
                    <a:pt x="203" y="1355"/>
                  </a:lnTo>
                  <a:cubicBezTo>
                    <a:pt x="206" y="1390"/>
                    <a:pt x="209" y="1419"/>
                    <a:pt x="214" y="1449"/>
                  </a:cubicBezTo>
                  <a:lnTo>
                    <a:pt x="140" y="1469"/>
                  </a:lnTo>
                  <a:cubicBezTo>
                    <a:pt x="102" y="1479"/>
                    <a:pt x="69" y="1502"/>
                    <a:pt x="53" y="1530"/>
                  </a:cubicBezTo>
                  <a:cubicBezTo>
                    <a:pt x="40" y="1550"/>
                    <a:pt x="38" y="1570"/>
                    <a:pt x="43" y="1590"/>
                  </a:cubicBezTo>
                  <a:cubicBezTo>
                    <a:pt x="53" y="1628"/>
                    <a:pt x="95" y="1651"/>
                    <a:pt x="145" y="1651"/>
                  </a:cubicBezTo>
                  <a:cubicBezTo>
                    <a:pt x="159" y="1651"/>
                    <a:pt x="175" y="1649"/>
                    <a:pt x="190" y="1645"/>
                  </a:cubicBezTo>
                  <a:lnTo>
                    <a:pt x="264" y="1625"/>
                  </a:lnTo>
                  <a:cubicBezTo>
                    <a:pt x="274" y="1655"/>
                    <a:pt x="286" y="1683"/>
                    <a:pt x="301" y="1713"/>
                  </a:cubicBezTo>
                  <a:lnTo>
                    <a:pt x="234" y="1751"/>
                  </a:lnTo>
                  <a:cubicBezTo>
                    <a:pt x="198" y="1771"/>
                    <a:pt x="174" y="1802"/>
                    <a:pt x="165" y="1834"/>
                  </a:cubicBezTo>
                  <a:cubicBezTo>
                    <a:pt x="159" y="1855"/>
                    <a:pt x="160" y="1876"/>
                    <a:pt x="171" y="1893"/>
                  </a:cubicBezTo>
                  <a:cubicBezTo>
                    <a:pt x="186" y="1917"/>
                    <a:pt x="216" y="1930"/>
                    <a:pt x="250" y="1930"/>
                  </a:cubicBezTo>
                  <a:cubicBezTo>
                    <a:pt x="275" y="1930"/>
                    <a:pt x="303" y="1923"/>
                    <a:pt x="327" y="1909"/>
                  </a:cubicBezTo>
                  <a:lnTo>
                    <a:pt x="392" y="1871"/>
                  </a:lnTo>
                  <a:cubicBezTo>
                    <a:pt x="409" y="1894"/>
                    <a:pt x="428" y="1919"/>
                    <a:pt x="450" y="1946"/>
                  </a:cubicBezTo>
                  <a:lnTo>
                    <a:pt x="397" y="1999"/>
                  </a:lnTo>
                  <a:cubicBezTo>
                    <a:pt x="367" y="2029"/>
                    <a:pt x="350" y="2066"/>
                    <a:pt x="350" y="2099"/>
                  </a:cubicBezTo>
                  <a:cubicBezTo>
                    <a:pt x="350" y="2121"/>
                    <a:pt x="359" y="2140"/>
                    <a:pt x="371" y="2152"/>
                  </a:cubicBezTo>
                  <a:cubicBezTo>
                    <a:pt x="385" y="2167"/>
                    <a:pt x="405" y="2173"/>
                    <a:pt x="426" y="2173"/>
                  </a:cubicBezTo>
                  <a:cubicBezTo>
                    <a:pt x="459" y="2173"/>
                    <a:pt x="497" y="2158"/>
                    <a:pt x="525" y="2129"/>
                  </a:cubicBezTo>
                  <a:lnTo>
                    <a:pt x="580" y="2075"/>
                  </a:lnTo>
                  <a:cubicBezTo>
                    <a:pt x="604" y="2096"/>
                    <a:pt x="630" y="2115"/>
                    <a:pt x="655" y="2133"/>
                  </a:cubicBezTo>
                  <a:lnTo>
                    <a:pt x="617" y="2199"/>
                  </a:lnTo>
                  <a:cubicBezTo>
                    <a:pt x="597" y="2235"/>
                    <a:pt x="589" y="2274"/>
                    <a:pt x="598" y="2305"/>
                  </a:cubicBezTo>
                  <a:cubicBezTo>
                    <a:pt x="603" y="2326"/>
                    <a:pt x="617" y="2344"/>
                    <a:pt x="633" y="2353"/>
                  </a:cubicBezTo>
                  <a:cubicBezTo>
                    <a:pt x="643" y="2359"/>
                    <a:pt x="655" y="2362"/>
                    <a:pt x="668" y="2362"/>
                  </a:cubicBezTo>
                  <a:cubicBezTo>
                    <a:pt x="706" y="2362"/>
                    <a:pt x="749" y="2335"/>
                    <a:pt x="775" y="2289"/>
                  </a:cubicBezTo>
                  <a:lnTo>
                    <a:pt x="813" y="2224"/>
                  </a:lnTo>
                  <a:cubicBezTo>
                    <a:pt x="842" y="2237"/>
                    <a:pt x="871" y="2250"/>
                    <a:pt x="900" y="2261"/>
                  </a:cubicBezTo>
                  <a:lnTo>
                    <a:pt x="881" y="2335"/>
                  </a:lnTo>
                  <a:cubicBezTo>
                    <a:pt x="870" y="2374"/>
                    <a:pt x="873" y="2414"/>
                    <a:pt x="889" y="2442"/>
                  </a:cubicBezTo>
                  <a:cubicBezTo>
                    <a:pt x="900" y="2462"/>
                    <a:pt x="918" y="2474"/>
                    <a:pt x="935" y="2479"/>
                  </a:cubicBezTo>
                  <a:cubicBezTo>
                    <a:pt x="941" y="2481"/>
                    <a:pt x="947" y="2482"/>
                    <a:pt x="953" y="2482"/>
                  </a:cubicBezTo>
                  <a:cubicBezTo>
                    <a:pt x="997" y="2482"/>
                    <a:pt x="1042" y="2440"/>
                    <a:pt x="1057" y="2382"/>
                  </a:cubicBezTo>
                  <a:lnTo>
                    <a:pt x="1077" y="2308"/>
                  </a:lnTo>
                  <a:cubicBezTo>
                    <a:pt x="1105" y="2314"/>
                    <a:pt x="1136" y="2318"/>
                    <a:pt x="1171" y="2320"/>
                  </a:cubicBezTo>
                  <a:lnTo>
                    <a:pt x="1171" y="2397"/>
                  </a:lnTo>
                  <a:cubicBezTo>
                    <a:pt x="1171" y="2437"/>
                    <a:pt x="1183" y="2476"/>
                    <a:pt x="1208" y="2499"/>
                  </a:cubicBezTo>
                  <a:cubicBezTo>
                    <a:pt x="1223" y="2515"/>
                    <a:pt x="1241" y="2524"/>
                    <a:pt x="1261" y="2524"/>
                  </a:cubicBezTo>
                  <a:cubicBezTo>
                    <a:pt x="1313" y="2524"/>
                    <a:pt x="1353" y="2468"/>
                    <a:pt x="1353" y="2397"/>
                  </a:cubicBezTo>
                  <a:lnTo>
                    <a:pt x="1353" y="2320"/>
                  </a:lnTo>
                  <a:cubicBezTo>
                    <a:pt x="1388" y="2318"/>
                    <a:pt x="1420" y="2314"/>
                    <a:pt x="1447" y="2308"/>
                  </a:cubicBezTo>
                  <a:lnTo>
                    <a:pt x="1467" y="2382"/>
                  </a:lnTo>
                  <a:cubicBezTo>
                    <a:pt x="1483" y="2441"/>
                    <a:pt x="1525" y="2482"/>
                    <a:pt x="1568" y="2482"/>
                  </a:cubicBezTo>
                  <a:cubicBezTo>
                    <a:pt x="1575" y="2482"/>
                    <a:pt x="1582" y="2481"/>
                    <a:pt x="1588" y="2479"/>
                  </a:cubicBezTo>
                  <a:cubicBezTo>
                    <a:pt x="1638" y="2467"/>
                    <a:pt x="1662" y="2402"/>
                    <a:pt x="1643" y="2335"/>
                  </a:cubicBezTo>
                  <a:lnTo>
                    <a:pt x="1624" y="2261"/>
                  </a:lnTo>
                  <a:cubicBezTo>
                    <a:pt x="1653" y="2250"/>
                    <a:pt x="1683" y="2237"/>
                    <a:pt x="1711" y="2224"/>
                  </a:cubicBezTo>
                  <a:lnTo>
                    <a:pt x="1749" y="2289"/>
                  </a:lnTo>
                  <a:cubicBezTo>
                    <a:pt x="1775" y="2335"/>
                    <a:pt x="1818" y="2362"/>
                    <a:pt x="1856" y="2362"/>
                  </a:cubicBezTo>
                  <a:cubicBezTo>
                    <a:pt x="1868" y="2362"/>
                    <a:pt x="1880" y="2359"/>
                    <a:pt x="1891" y="2353"/>
                  </a:cubicBezTo>
                  <a:cubicBezTo>
                    <a:pt x="1936" y="2326"/>
                    <a:pt x="1943" y="2260"/>
                    <a:pt x="1907" y="2198"/>
                  </a:cubicBezTo>
                  <a:lnTo>
                    <a:pt x="1869" y="2131"/>
                  </a:lnTo>
                  <a:cubicBezTo>
                    <a:pt x="1893" y="2114"/>
                    <a:pt x="1916" y="2096"/>
                    <a:pt x="1945" y="2073"/>
                  </a:cubicBezTo>
                  <a:lnTo>
                    <a:pt x="1998" y="2128"/>
                  </a:lnTo>
                  <a:cubicBezTo>
                    <a:pt x="2028" y="2157"/>
                    <a:pt x="2065" y="2172"/>
                    <a:pt x="2098" y="2172"/>
                  </a:cubicBezTo>
                  <a:cubicBezTo>
                    <a:pt x="2120" y="2172"/>
                    <a:pt x="2139" y="2165"/>
                    <a:pt x="2152" y="2151"/>
                  </a:cubicBezTo>
                  <a:cubicBezTo>
                    <a:pt x="2167" y="2136"/>
                    <a:pt x="2174" y="2119"/>
                    <a:pt x="2174" y="2096"/>
                  </a:cubicBezTo>
                  <a:cubicBezTo>
                    <a:pt x="2174" y="2063"/>
                    <a:pt x="2157" y="2026"/>
                    <a:pt x="2127" y="1997"/>
                  </a:cubicBezTo>
                  <a:lnTo>
                    <a:pt x="2073" y="1944"/>
                  </a:lnTo>
                  <a:cubicBezTo>
                    <a:pt x="2096" y="1918"/>
                    <a:pt x="2114" y="1893"/>
                    <a:pt x="2131" y="1868"/>
                  </a:cubicBezTo>
                  <a:lnTo>
                    <a:pt x="2198" y="1907"/>
                  </a:lnTo>
                  <a:cubicBezTo>
                    <a:pt x="2222" y="1921"/>
                    <a:pt x="2249" y="1928"/>
                    <a:pt x="2274" y="1928"/>
                  </a:cubicBezTo>
                  <a:cubicBezTo>
                    <a:pt x="2308" y="1928"/>
                    <a:pt x="2338" y="1915"/>
                    <a:pt x="2352" y="1891"/>
                  </a:cubicBezTo>
                  <a:cubicBezTo>
                    <a:pt x="2362" y="1873"/>
                    <a:pt x="2363" y="1854"/>
                    <a:pt x="2358" y="1831"/>
                  </a:cubicBezTo>
                  <a:cubicBezTo>
                    <a:pt x="2351" y="1799"/>
                    <a:pt x="2324" y="1767"/>
                    <a:pt x="2288" y="1748"/>
                  </a:cubicBezTo>
                  <a:lnTo>
                    <a:pt x="2222" y="1709"/>
                  </a:lnTo>
                  <a:cubicBezTo>
                    <a:pt x="2237" y="1680"/>
                    <a:pt x="2248" y="1650"/>
                    <a:pt x="2259" y="1623"/>
                  </a:cubicBezTo>
                  <a:lnTo>
                    <a:pt x="2333" y="1643"/>
                  </a:lnTo>
                  <a:cubicBezTo>
                    <a:pt x="2347" y="1647"/>
                    <a:pt x="2361" y="1649"/>
                    <a:pt x="2375" y="1649"/>
                  </a:cubicBezTo>
                  <a:cubicBezTo>
                    <a:pt x="2426" y="1649"/>
                    <a:pt x="2469" y="1624"/>
                    <a:pt x="2478" y="1587"/>
                  </a:cubicBezTo>
                  <a:cubicBezTo>
                    <a:pt x="2484" y="1567"/>
                    <a:pt x="2479" y="1548"/>
                    <a:pt x="2469" y="1528"/>
                  </a:cubicBezTo>
                  <a:cubicBezTo>
                    <a:pt x="2452" y="1498"/>
                    <a:pt x="2419" y="1475"/>
                    <a:pt x="2380" y="1466"/>
                  </a:cubicBezTo>
                  <a:lnTo>
                    <a:pt x="2306" y="1446"/>
                  </a:lnTo>
                  <a:cubicBezTo>
                    <a:pt x="2312" y="1417"/>
                    <a:pt x="2316" y="1387"/>
                    <a:pt x="2319" y="1353"/>
                  </a:cubicBezTo>
                  <a:lnTo>
                    <a:pt x="2395" y="1354"/>
                  </a:lnTo>
                  <a:cubicBezTo>
                    <a:pt x="2466" y="1354"/>
                    <a:pt x="2522" y="1313"/>
                    <a:pt x="2522" y="1261"/>
                  </a:cubicBezTo>
                  <a:cubicBezTo>
                    <a:pt x="2522" y="1212"/>
                    <a:pt x="2465" y="1171"/>
                    <a:pt x="2395" y="1171"/>
                  </a:cubicBezTo>
                  <a:lnTo>
                    <a:pt x="2319" y="1171"/>
                  </a:lnTo>
                  <a:cubicBezTo>
                    <a:pt x="2316" y="1137"/>
                    <a:pt x="2312" y="1106"/>
                    <a:pt x="2306" y="1077"/>
                  </a:cubicBezTo>
                  <a:lnTo>
                    <a:pt x="2380" y="1058"/>
                  </a:lnTo>
                  <a:cubicBezTo>
                    <a:pt x="2411" y="1049"/>
                    <a:pt x="2438" y="1033"/>
                    <a:pt x="2457" y="1012"/>
                  </a:cubicBezTo>
                  <a:cubicBezTo>
                    <a:pt x="2477" y="989"/>
                    <a:pt x="2485" y="961"/>
                    <a:pt x="2478" y="936"/>
                  </a:cubicBezTo>
                  <a:cubicBezTo>
                    <a:pt x="2468" y="899"/>
                    <a:pt x="2426" y="875"/>
                    <a:pt x="2375" y="875"/>
                  </a:cubicBezTo>
                  <a:cubicBezTo>
                    <a:pt x="2362" y="875"/>
                    <a:pt x="2347" y="877"/>
                    <a:pt x="2333" y="881"/>
                  </a:cubicBezTo>
                  <a:lnTo>
                    <a:pt x="2259" y="901"/>
                  </a:lnTo>
                  <a:cubicBezTo>
                    <a:pt x="2248" y="871"/>
                    <a:pt x="2237" y="843"/>
                    <a:pt x="2222" y="813"/>
                  </a:cubicBezTo>
                  <a:lnTo>
                    <a:pt x="2288" y="775"/>
                  </a:lnTo>
                  <a:cubicBezTo>
                    <a:pt x="2349" y="739"/>
                    <a:pt x="2378" y="678"/>
                    <a:pt x="2352" y="633"/>
                  </a:cubicBezTo>
                  <a:cubicBezTo>
                    <a:pt x="2337" y="608"/>
                    <a:pt x="2307" y="596"/>
                    <a:pt x="2273" y="596"/>
                  </a:cubicBezTo>
                  <a:cubicBezTo>
                    <a:pt x="2248" y="596"/>
                    <a:pt x="2221" y="603"/>
                    <a:pt x="2197" y="617"/>
                  </a:cubicBezTo>
                  <a:lnTo>
                    <a:pt x="2131" y="655"/>
                  </a:lnTo>
                  <a:cubicBezTo>
                    <a:pt x="2114" y="632"/>
                    <a:pt x="2094" y="606"/>
                    <a:pt x="2073" y="580"/>
                  </a:cubicBezTo>
                  <a:lnTo>
                    <a:pt x="2127" y="526"/>
                  </a:lnTo>
                  <a:cubicBezTo>
                    <a:pt x="2157" y="497"/>
                    <a:pt x="2174" y="460"/>
                    <a:pt x="2174" y="427"/>
                  </a:cubicBezTo>
                  <a:cubicBezTo>
                    <a:pt x="2174" y="405"/>
                    <a:pt x="2166" y="386"/>
                    <a:pt x="2152" y="373"/>
                  </a:cubicBezTo>
                  <a:cubicBezTo>
                    <a:pt x="2138" y="359"/>
                    <a:pt x="2118" y="353"/>
                    <a:pt x="2097" y="353"/>
                  </a:cubicBezTo>
                  <a:cubicBezTo>
                    <a:pt x="2064" y="353"/>
                    <a:pt x="2027" y="368"/>
                    <a:pt x="1998" y="396"/>
                  </a:cubicBezTo>
                  <a:lnTo>
                    <a:pt x="1944" y="450"/>
                  </a:lnTo>
                  <a:cubicBezTo>
                    <a:pt x="1916" y="428"/>
                    <a:pt x="1893" y="408"/>
                    <a:pt x="1869" y="392"/>
                  </a:cubicBezTo>
                  <a:lnTo>
                    <a:pt x="1907" y="327"/>
                  </a:lnTo>
                  <a:cubicBezTo>
                    <a:pt x="1943" y="266"/>
                    <a:pt x="1936" y="198"/>
                    <a:pt x="1891" y="172"/>
                  </a:cubicBezTo>
                  <a:cubicBezTo>
                    <a:pt x="1880" y="166"/>
                    <a:pt x="1868" y="163"/>
                    <a:pt x="1856" y="163"/>
                  </a:cubicBezTo>
                  <a:cubicBezTo>
                    <a:pt x="1818" y="163"/>
                    <a:pt x="1775" y="190"/>
                    <a:pt x="1749" y="234"/>
                  </a:cubicBezTo>
                  <a:lnTo>
                    <a:pt x="1711" y="300"/>
                  </a:lnTo>
                  <a:cubicBezTo>
                    <a:pt x="1682" y="286"/>
                    <a:pt x="1653" y="274"/>
                    <a:pt x="1624" y="264"/>
                  </a:cubicBezTo>
                  <a:lnTo>
                    <a:pt x="1643" y="190"/>
                  </a:lnTo>
                  <a:cubicBezTo>
                    <a:pt x="1662" y="121"/>
                    <a:pt x="1637" y="58"/>
                    <a:pt x="1588" y="43"/>
                  </a:cubicBezTo>
                  <a:cubicBezTo>
                    <a:pt x="1582" y="42"/>
                    <a:pt x="1577" y="41"/>
                    <a:pt x="1571" y="41"/>
                  </a:cubicBezTo>
                  <a:cubicBezTo>
                    <a:pt x="1526" y="41"/>
                    <a:pt x="1483" y="83"/>
                    <a:pt x="1467" y="142"/>
                  </a:cubicBezTo>
                  <a:lnTo>
                    <a:pt x="1447" y="216"/>
                  </a:lnTo>
                  <a:cubicBezTo>
                    <a:pt x="1418" y="211"/>
                    <a:pt x="1387" y="207"/>
                    <a:pt x="1352" y="205"/>
                  </a:cubicBezTo>
                  <a:lnTo>
                    <a:pt x="1352" y="128"/>
                  </a:lnTo>
                  <a:cubicBezTo>
                    <a:pt x="1352" y="57"/>
                    <a:pt x="1311" y="1"/>
                    <a:pt x="1260"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802208" y="5287865"/>
              <a:ext cx="87022" cy="87022"/>
            </a:xfrm>
            <a:custGeom>
              <a:avLst/>
              <a:gdLst/>
              <a:ahLst/>
              <a:cxnLst/>
              <a:rect l="l" t="t" r="r" b="b"/>
              <a:pathLst>
                <a:path w="1917" h="1917" extrusionOk="0">
                  <a:moveTo>
                    <a:pt x="960" y="46"/>
                  </a:moveTo>
                  <a:cubicBezTo>
                    <a:pt x="1463" y="46"/>
                    <a:pt x="1872" y="455"/>
                    <a:pt x="1872" y="958"/>
                  </a:cubicBezTo>
                  <a:cubicBezTo>
                    <a:pt x="1870" y="1461"/>
                    <a:pt x="1462" y="1870"/>
                    <a:pt x="960" y="1870"/>
                  </a:cubicBezTo>
                  <a:cubicBezTo>
                    <a:pt x="456" y="1870"/>
                    <a:pt x="48" y="1462"/>
                    <a:pt x="48" y="958"/>
                  </a:cubicBezTo>
                  <a:cubicBezTo>
                    <a:pt x="48" y="456"/>
                    <a:pt x="456" y="46"/>
                    <a:pt x="960" y="46"/>
                  </a:cubicBezTo>
                  <a:close/>
                  <a:moveTo>
                    <a:pt x="959" y="1"/>
                  </a:moveTo>
                  <a:cubicBezTo>
                    <a:pt x="430" y="1"/>
                    <a:pt x="1" y="430"/>
                    <a:pt x="1" y="958"/>
                  </a:cubicBezTo>
                  <a:cubicBezTo>
                    <a:pt x="1" y="1488"/>
                    <a:pt x="430" y="1917"/>
                    <a:pt x="959" y="1917"/>
                  </a:cubicBezTo>
                  <a:cubicBezTo>
                    <a:pt x="1488" y="1917"/>
                    <a:pt x="1916" y="1488"/>
                    <a:pt x="1916" y="958"/>
                  </a:cubicBezTo>
                  <a:cubicBezTo>
                    <a:pt x="1917" y="430"/>
                    <a:pt x="1488" y="1"/>
                    <a:pt x="95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4815009" y="5300666"/>
              <a:ext cx="61510" cy="61510"/>
            </a:xfrm>
            <a:custGeom>
              <a:avLst/>
              <a:gdLst/>
              <a:ahLst/>
              <a:cxnLst/>
              <a:rect l="l" t="t" r="r" b="b"/>
              <a:pathLst>
                <a:path w="1355" h="1355" extrusionOk="0">
                  <a:moveTo>
                    <a:pt x="677" y="47"/>
                  </a:moveTo>
                  <a:cubicBezTo>
                    <a:pt x="1025" y="47"/>
                    <a:pt x="1308" y="330"/>
                    <a:pt x="1308" y="676"/>
                  </a:cubicBezTo>
                  <a:cubicBezTo>
                    <a:pt x="1308" y="1024"/>
                    <a:pt x="1025" y="1308"/>
                    <a:pt x="677" y="1308"/>
                  </a:cubicBezTo>
                  <a:cubicBezTo>
                    <a:pt x="329" y="1308"/>
                    <a:pt x="46" y="1024"/>
                    <a:pt x="46" y="676"/>
                  </a:cubicBezTo>
                  <a:cubicBezTo>
                    <a:pt x="46" y="328"/>
                    <a:pt x="329" y="47"/>
                    <a:pt x="677" y="47"/>
                  </a:cubicBezTo>
                  <a:close/>
                  <a:moveTo>
                    <a:pt x="677" y="0"/>
                  </a:moveTo>
                  <a:cubicBezTo>
                    <a:pt x="304" y="0"/>
                    <a:pt x="0" y="304"/>
                    <a:pt x="0" y="676"/>
                  </a:cubicBezTo>
                  <a:cubicBezTo>
                    <a:pt x="0" y="1050"/>
                    <a:pt x="304" y="1354"/>
                    <a:pt x="677" y="1354"/>
                  </a:cubicBezTo>
                  <a:cubicBezTo>
                    <a:pt x="1049" y="1354"/>
                    <a:pt x="1353" y="1051"/>
                    <a:pt x="1353" y="676"/>
                  </a:cubicBezTo>
                  <a:cubicBezTo>
                    <a:pt x="1354" y="304"/>
                    <a:pt x="1049" y="0"/>
                    <a:pt x="67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a:off x="4821909" y="5307521"/>
              <a:ext cx="47710" cy="47710"/>
            </a:xfrm>
            <a:custGeom>
              <a:avLst/>
              <a:gdLst/>
              <a:ahLst/>
              <a:cxnLst/>
              <a:rect l="l" t="t" r="r" b="b"/>
              <a:pathLst>
                <a:path w="1051" h="1051" extrusionOk="0">
                  <a:moveTo>
                    <a:pt x="525" y="45"/>
                  </a:moveTo>
                  <a:cubicBezTo>
                    <a:pt x="790" y="45"/>
                    <a:pt x="1005" y="261"/>
                    <a:pt x="1005" y="525"/>
                  </a:cubicBezTo>
                  <a:cubicBezTo>
                    <a:pt x="1005" y="789"/>
                    <a:pt x="790" y="1005"/>
                    <a:pt x="525" y="1005"/>
                  </a:cubicBezTo>
                  <a:cubicBezTo>
                    <a:pt x="259" y="1005"/>
                    <a:pt x="45" y="791"/>
                    <a:pt x="45" y="525"/>
                  </a:cubicBezTo>
                  <a:cubicBezTo>
                    <a:pt x="45" y="262"/>
                    <a:pt x="259" y="45"/>
                    <a:pt x="525" y="45"/>
                  </a:cubicBezTo>
                  <a:close/>
                  <a:moveTo>
                    <a:pt x="525" y="0"/>
                  </a:moveTo>
                  <a:cubicBezTo>
                    <a:pt x="235" y="0"/>
                    <a:pt x="0" y="235"/>
                    <a:pt x="0" y="524"/>
                  </a:cubicBezTo>
                  <a:cubicBezTo>
                    <a:pt x="0" y="814"/>
                    <a:pt x="236" y="1050"/>
                    <a:pt x="525" y="1050"/>
                  </a:cubicBezTo>
                  <a:cubicBezTo>
                    <a:pt x="815" y="1050"/>
                    <a:pt x="1049" y="814"/>
                    <a:pt x="1049" y="524"/>
                  </a:cubicBezTo>
                  <a:cubicBezTo>
                    <a:pt x="1050" y="235"/>
                    <a:pt x="815" y="0"/>
                    <a:pt x="52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a:off x="4833076" y="5318643"/>
              <a:ext cx="25330" cy="25330"/>
            </a:xfrm>
            <a:custGeom>
              <a:avLst/>
              <a:gdLst/>
              <a:ahLst/>
              <a:cxnLst/>
              <a:rect l="l" t="t" r="r" b="b"/>
              <a:pathLst>
                <a:path w="558" h="558" extrusionOk="0">
                  <a:moveTo>
                    <a:pt x="279" y="47"/>
                  </a:moveTo>
                  <a:cubicBezTo>
                    <a:pt x="408" y="47"/>
                    <a:pt x="512" y="152"/>
                    <a:pt x="512" y="280"/>
                  </a:cubicBezTo>
                  <a:cubicBezTo>
                    <a:pt x="512" y="410"/>
                    <a:pt x="408" y="514"/>
                    <a:pt x="279" y="514"/>
                  </a:cubicBezTo>
                  <a:cubicBezTo>
                    <a:pt x="151" y="514"/>
                    <a:pt x="45" y="410"/>
                    <a:pt x="45" y="280"/>
                  </a:cubicBezTo>
                  <a:cubicBezTo>
                    <a:pt x="45" y="152"/>
                    <a:pt x="150" y="47"/>
                    <a:pt x="279" y="47"/>
                  </a:cubicBezTo>
                  <a:close/>
                  <a:moveTo>
                    <a:pt x="279" y="1"/>
                  </a:moveTo>
                  <a:cubicBezTo>
                    <a:pt x="124" y="1"/>
                    <a:pt x="1" y="126"/>
                    <a:pt x="1" y="279"/>
                  </a:cubicBezTo>
                  <a:cubicBezTo>
                    <a:pt x="1" y="433"/>
                    <a:pt x="126" y="558"/>
                    <a:pt x="279" y="558"/>
                  </a:cubicBezTo>
                  <a:cubicBezTo>
                    <a:pt x="433" y="558"/>
                    <a:pt x="557" y="432"/>
                    <a:pt x="557" y="279"/>
                  </a:cubicBezTo>
                  <a:cubicBezTo>
                    <a:pt x="558" y="126"/>
                    <a:pt x="433" y="1"/>
                    <a:pt x="27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a:off x="3997536" y="5542168"/>
              <a:ext cx="109039" cy="109266"/>
            </a:xfrm>
            <a:custGeom>
              <a:avLst/>
              <a:gdLst/>
              <a:ahLst/>
              <a:cxnLst/>
              <a:rect l="l" t="t" r="r" b="b"/>
              <a:pathLst>
                <a:path w="2402" h="2407" extrusionOk="0">
                  <a:moveTo>
                    <a:pt x="1264" y="47"/>
                  </a:moveTo>
                  <a:cubicBezTo>
                    <a:pt x="1322" y="47"/>
                    <a:pt x="1372" y="76"/>
                    <a:pt x="1374" y="111"/>
                  </a:cubicBezTo>
                  <a:lnTo>
                    <a:pt x="1032" y="111"/>
                  </a:lnTo>
                  <a:cubicBezTo>
                    <a:pt x="1032" y="78"/>
                    <a:pt x="1082" y="47"/>
                    <a:pt x="1140" y="47"/>
                  </a:cubicBezTo>
                  <a:close/>
                  <a:moveTo>
                    <a:pt x="1180" y="158"/>
                  </a:moveTo>
                  <a:lnTo>
                    <a:pt x="1180" y="666"/>
                  </a:lnTo>
                  <a:cubicBezTo>
                    <a:pt x="1129" y="669"/>
                    <a:pt x="1078" y="679"/>
                    <a:pt x="1032" y="694"/>
                  </a:cubicBezTo>
                  <a:lnTo>
                    <a:pt x="1032" y="158"/>
                  </a:lnTo>
                  <a:close/>
                  <a:moveTo>
                    <a:pt x="1374" y="159"/>
                  </a:moveTo>
                  <a:lnTo>
                    <a:pt x="1374" y="696"/>
                  </a:lnTo>
                  <a:cubicBezTo>
                    <a:pt x="1326" y="680"/>
                    <a:pt x="1277" y="670"/>
                    <a:pt x="1225" y="668"/>
                  </a:cubicBezTo>
                  <a:lnTo>
                    <a:pt x="1225" y="159"/>
                  </a:lnTo>
                  <a:close/>
                  <a:moveTo>
                    <a:pt x="692" y="1033"/>
                  </a:moveTo>
                  <a:cubicBezTo>
                    <a:pt x="676" y="1080"/>
                    <a:pt x="668" y="1129"/>
                    <a:pt x="665" y="1182"/>
                  </a:cubicBezTo>
                  <a:lnTo>
                    <a:pt x="156" y="1182"/>
                  </a:lnTo>
                  <a:lnTo>
                    <a:pt x="156" y="1033"/>
                  </a:lnTo>
                  <a:close/>
                  <a:moveTo>
                    <a:pt x="2248" y="1033"/>
                  </a:moveTo>
                  <a:lnTo>
                    <a:pt x="2248" y="1182"/>
                  </a:lnTo>
                  <a:lnTo>
                    <a:pt x="1739" y="1182"/>
                  </a:lnTo>
                  <a:cubicBezTo>
                    <a:pt x="1736" y="1130"/>
                    <a:pt x="1728" y="1080"/>
                    <a:pt x="1712" y="1033"/>
                  </a:cubicBezTo>
                  <a:close/>
                  <a:moveTo>
                    <a:pt x="110" y="1032"/>
                  </a:moveTo>
                  <a:lnTo>
                    <a:pt x="110" y="1376"/>
                  </a:lnTo>
                  <a:cubicBezTo>
                    <a:pt x="75" y="1375"/>
                    <a:pt x="46" y="1324"/>
                    <a:pt x="46" y="1265"/>
                  </a:cubicBezTo>
                  <a:lnTo>
                    <a:pt x="46" y="1227"/>
                  </a:lnTo>
                  <a:lnTo>
                    <a:pt x="46" y="1143"/>
                  </a:lnTo>
                  <a:cubicBezTo>
                    <a:pt x="46" y="1085"/>
                    <a:pt x="75" y="1033"/>
                    <a:pt x="110" y="1032"/>
                  </a:cubicBezTo>
                  <a:close/>
                  <a:moveTo>
                    <a:pt x="665" y="1227"/>
                  </a:moveTo>
                  <a:cubicBezTo>
                    <a:pt x="668" y="1278"/>
                    <a:pt x="676" y="1328"/>
                    <a:pt x="692" y="1376"/>
                  </a:cubicBezTo>
                  <a:lnTo>
                    <a:pt x="156" y="1376"/>
                  </a:lnTo>
                  <a:lnTo>
                    <a:pt x="156" y="1227"/>
                  </a:lnTo>
                  <a:close/>
                  <a:moveTo>
                    <a:pt x="2248" y="1227"/>
                  </a:moveTo>
                  <a:lnTo>
                    <a:pt x="2248" y="1376"/>
                  </a:lnTo>
                  <a:lnTo>
                    <a:pt x="1712" y="1376"/>
                  </a:lnTo>
                  <a:cubicBezTo>
                    <a:pt x="1728" y="1328"/>
                    <a:pt x="1736" y="1280"/>
                    <a:pt x="1739" y="1227"/>
                  </a:cubicBezTo>
                  <a:close/>
                  <a:moveTo>
                    <a:pt x="2294" y="1033"/>
                  </a:moveTo>
                  <a:cubicBezTo>
                    <a:pt x="2329" y="1034"/>
                    <a:pt x="2358" y="1085"/>
                    <a:pt x="2358" y="1144"/>
                  </a:cubicBezTo>
                  <a:lnTo>
                    <a:pt x="2358" y="1182"/>
                  </a:lnTo>
                  <a:lnTo>
                    <a:pt x="2358" y="1266"/>
                  </a:lnTo>
                  <a:cubicBezTo>
                    <a:pt x="2358" y="1324"/>
                    <a:pt x="2329" y="1376"/>
                    <a:pt x="2294" y="1377"/>
                  </a:cubicBezTo>
                  <a:lnTo>
                    <a:pt x="2294" y="1033"/>
                  </a:lnTo>
                  <a:close/>
                  <a:moveTo>
                    <a:pt x="1203" y="712"/>
                  </a:moveTo>
                  <a:cubicBezTo>
                    <a:pt x="1475" y="712"/>
                    <a:pt x="1694" y="933"/>
                    <a:pt x="1694" y="1204"/>
                  </a:cubicBezTo>
                  <a:cubicBezTo>
                    <a:pt x="1694" y="1476"/>
                    <a:pt x="1473" y="1696"/>
                    <a:pt x="1203" y="1696"/>
                  </a:cubicBezTo>
                  <a:cubicBezTo>
                    <a:pt x="930" y="1696"/>
                    <a:pt x="710" y="1476"/>
                    <a:pt x="710" y="1204"/>
                  </a:cubicBezTo>
                  <a:cubicBezTo>
                    <a:pt x="710" y="933"/>
                    <a:pt x="930" y="712"/>
                    <a:pt x="1203" y="712"/>
                  </a:cubicBezTo>
                  <a:close/>
                  <a:moveTo>
                    <a:pt x="1032" y="1713"/>
                  </a:moveTo>
                  <a:cubicBezTo>
                    <a:pt x="1079" y="1729"/>
                    <a:pt x="1128" y="1738"/>
                    <a:pt x="1180" y="1741"/>
                  </a:cubicBezTo>
                  <a:lnTo>
                    <a:pt x="1180" y="2250"/>
                  </a:lnTo>
                  <a:lnTo>
                    <a:pt x="1032" y="2250"/>
                  </a:lnTo>
                  <a:lnTo>
                    <a:pt x="1032" y="1713"/>
                  </a:lnTo>
                  <a:close/>
                  <a:moveTo>
                    <a:pt x="1374" y="1714"/>
                  </a:moveTo>
                  <a:lnTo>
                    <a:pt x="1374" y="2251"/>
                  </a:lnTo>
                  <a:lnTo>
                    <a:pt x="1225" y="2251"/>
                  </a:lnTo>
                  <a:lnTo>
                    <a:pt x="1225" y="1742"/>
                  </a:lnTo>
                  <a:cubicBezTo>
                    <a:pt x="1276" y="1740"/>
                    <a:pt x="1327" y="1730"/>
                    <a:pt x="1374" y="1714"/>
                  </a:cubicBezTo>
                  <a:close/>
                  <a:moveTo>
                    <a:pt x="1372" y="2297"/>
                  </a:moveTo>
                  <a:cubicBezTo>
                    <a:pt x="1372" y="2331"/>
                    <a:pt x="1322" y="2362"/>
                    <a:pt x="1264" y="2362"/>
                  </a:cubicBezTo>
                  <a:lnTo>
                    <a:pt x="1140" y="2362"/>
                  </a:lnTo>
                  <a:cubicBezTo>
                    <a:pt x="1082" y="2362"/>
                    <a:pt x="1032" y="2331"/>
                    <a:pt x="1030" y="2297"/>
                  </a:cubicBezTo>
                  <a:close/>
                  <a:moveTo>
                    <a:pt x="1140" y="1"/>
                  </a:moveTo>
                  <a:cubicBezTo>
                    <a:pt x="1070" y="1"/>
                    <a:pt x="1011" y="35"/>
                    <a:pt x="992" y="81"/>
                  </a:cubicBezTo>
                  <a:cubicBezTo>
                    <a:pt x="987" y="91"/>
                    <a:pt x="985" y="101"/>
                    <a:pt x="985" y="112"/>
                  </a:cubicBezTo>
                  <a:lnTo>
                    <a:pt x="985" y="158"/>
                  </a:lnTo>
                  <a:lnTo>
                    <a:pt x="985" y="712"/>
                  </a:lnTo>
                  <a:cubicBezTo>
                    <a:pt x="863" y="766"/>
                    <a:pt x="765" y="865"/>
                    <a:pt x="711" y="987"/>
                  </a:cubicBezTo>
                  <a:lnTo>
                    <a:pt x="112" y="987"/>
                  </a:lnTo>
                  <a:cubicBezTo>
                    <a:pt x="51" y="987"/>
                    <a:pt x="0" y="1056"/>
                    <a:pt x="0" y="1143"/>
                  </a:cubicBezTo>
                  <a:lnTo>
                    <a:pt x="0" y="1181"/>
                  </a:lnTo>
                  <a:lnTo>
                    <a:pt x="0" y="1265"/>
                  </a:lnTo>
                  <a:cubicBezTo>
                    <a:pt x="0" y="1350"/>
                    <a:pt x="51" y="1420"/>
                    <a:pt x="112" y="1420"/>
                  </a:cubicBezTo>
                  <a:lnTo>
                    <a:pt x="711" y="1420"/>
                  </a:lnTo>
                  <a:cubicBezTo>
                    <a:pt x="765" y="1543"/>
                    <a:pt x="864" y="1640"/>
                    <a:pt x="985" y="1694"/>
                  </a:cubicBezTo>
                  <a:lnTo>
                    <a:pt x="985" y="2250"/>
                  </a:lnTo>
                  <a:lnTo>
                    <a:pt x="985" y="2294"/>
                  </a:lnTo>
                  <a:cubicBezTo>
                    <a:pt x="985" y="2305"/>
                    <a:pt x="987" y="2315"/>
                    <a:pt x="992" y="2326"/>
                  </a:cubicBezTo>
                  <a:cubicBezTo>
                    <a:pt x="1012" y="2372"/>
                    <a:pt x="1071" y="2406"/>
                    <a:pt x="1140" y="2406"/>
                  </a:cubicBezTo>
                  <a:lnTo>
                    <a:pt x="1264" y="2406"/>
                  </a:lnTo>
                  <a:cubicBezTo>
                    <a:pt x="1349" y="2406"/>
                    <a:pt x="1419" y="2356"/>
                    <a:pt x="1419" y="2294"/>
                  </a:cubicBezTo>
                  <a:lnTo>
                    <a:pt x="1419" y="2250"/>
                  </a:lnTo>
                  <a:lnTo>
                    <a:pt x="1419" y="1694"/>
                  </a:lnTo>
                  <a:cubicBezTo>
                    <a:pt x="1541" y="1640"/>
                    <a:pt x="1639" y="1541"/>
                    <a:pt x="1693" y="1420"/>
                  </a:cubicBezTo>
                  <a:lnTo>
                    <a:pt x="2291" y="1420"/>
                  </a:lnTo>
                  <a:cubicBezTo>
                    <a:pt x="2353" y="1420"/>
                    <a:pt x="2402" y="1351"/>
                    <a:pt x="2402" y="1265"/>
                  </a:cubicBezTo>
                  <a:lnTo>
                    <a:pt x="2402" y="1227"/>
                  </a:lnTo>
                  <a:lnTo>
                    <a:pt x="2402" y="1143"/>
                  </a:lnTo>
                  <a:cubicBezTo>
                    <a:pt x="2402" y="1055"/>
                    <a:pt x="2353" y="987"/>
                    <a:pt x="2291" y="987"/>
                  </a:cubicBezTo>
                  <a:lnTo>
                    <a:pt x="1693" y="987"/>
                  </a:lnTo>
                  <a:cubicBezTo>
                    <a:pt x="1639" y="864"/>
                    <a:pt x="1540" y="766"/>
                    <a:pt x="1419" y="712"/>
                  </a:cubicBezTo>
                  <a:lnTo>
                    <a:pt x="1419" y="158"/>
                  </a:lnTo>
                  <a:lnTo>
                    <a:pt x="1419" y="112"/>
                  </a:lnTo>
                  <a:cubicBezTo>
                    <a:pt x="1419" y="51"/>
                    <a:pt x="1349" y="1"/>
                    <a:pt x="1264"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
            <p:cNvSpPr/>
            <p:nvPr/>
          </p:nvSpPr>
          <p:spPr>
            <a:xfrm>
              <a:off x="4031537" y="5576214"/>
              <a:ext cx="41219" cy="41219"/>
            </a:xfrm>
            <a:custGeom>
              <a:avLst/>
              <a:gdLst/>
              <a:ahLst/>
              <a:cxnLst/>
              <a:rect l="l" t="t" r="r" b="b"/>
              <a:pathLst>
                <a:path w="908" h="908" extrusionOk="0">
                  <a:moveTo>
                    <a:pt x="454" y="46"/>
                  </a:moveTo>
                  <a:cubicBezTo>
                    <a:pt x="679" y="46"/>
                    <a:pt x="861" y="229"/>
                    <a:pt x="861" y="454"/>
                  </a:cubicBezTo>
                  <a:cubicBezTo>
                    <a:pt x="861" y="679"/>
                    <a:pt x="678" y="863"/>
                    <a:pt x="454" y="863"/>
                  </a:cubicBezTo>
                  <a:cubicBezTo>
                    <a:pt x="228" y="863"/>
                    <a:pt x="45" y="679"/>
                    <a:pt x="45" y="454"/>
                  </a:cubicBezTo>
                  <a:cubicBezTo>
                    <a:pt x="45" y="229"/>
                    <a:pt x="228" y="46"/>
                    <a:pt x="454" y="46"/>
                  </a:cubicBezTo>
                  <a:close/>
                  <a:moveTo>
                    <a:pt x="454" y="0"/>
                  </a:moveTo>
                  <a:cubicBezTo>
                    <a:pt x="204" y="0"/>
                    <a:pt x="0" y="204"/>
                    <a:pt x="0" y="454"/>
                  </a:cubicBezTo>
                  <a:cubicBezTo>
                    <a:pt x="0" y="705"/>
                    <a:pt x="204" y="907"/>
                    <a:pt x="454" y="907"/>
                  </a:cubicBezTo>
                  <a:cubicBezTo>
                    <a:pt x="702" y="907"/>
                    <a:pt x="907" y="705"/>
                    <a:pt x="907" y="454"/>
                  </a:cubicBezTo>
                  <a:cubicBezTo>
                    <a:pt x="907" y="204"/>
                    <a:pt x="705" y="0"/>
                    <a:pt x="45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4038437" y="5583250"/>
              <a:ext cx="27237" cy="27192"/>
            </a:xfrm>
            <a:custGeom>
              <a:avLst/>
              <a:gdLst/>
              <a:ahLst/>
              <a:cxnLst/>
              <a:rect l="l" t="t" r="r" b="b"/>
              <a:pathLst>
                <a:path w="600" h="599" extrusionOk="0">
                  <a:moveTo>
                    <a:pt x="300" y="46"/>
                  </a:moveTo>
                  <a:cubicBezTo>
                    <a:pt x="440" y="46"/>
                    <a:pt x="554" y="160"/>
                    <a:pt x="554" y="299"/>
                  </a:cubicBezTo>
                  <a:cubicBezTo>
                    <a:pt x="554" y="439"/>
                    <a:pt x="440" y="552"/>
                    <a:pt x="300" y="552"/>
                  </a:cubicBezTo>
                  <a:cubicBezTo>
                    <a:pt x="213" y="552"/>
                    <a:pt x="137" y="508"/>
                    <a:pt x="91" y="440"/>
                  </a:cubicBezTo>
                  <a:cubicBezTo>
                    <a:pt x="63" y="399"/>
                    <a:pt x="47" y="350"/>
                    <a:pt x="47" y="299"/>
                  </a:cubicBezTo>
                  <a:cubicBezTo>
                    <a:pt x="47" y="247"/>
                    <a:pt x="63" y="198"/>
                    <a:pt x="91" y="157"/>
                  </a:cubicBezTo>
                  <a:cubicBezTo>
                    <a:pt x="137" y="91"/>
                    <a:pt x="213" y="46"/>
                    <a:pt x="300" y="46"/>
                  </a:cubicBezTo>
                  <a:close/>
                  <a:moveTo>
                    <a:pt x="300" y="0"/>
                  </a:moveTo>
                  <a:cubicBezTo>
                    <a:pt x="135" y="0"/>
                    <a:pt x="1" y="134"/>
                    <a:pt x="1" y="299"/>
                  </a:cubicBezTo>
                  <a:cubicBezTo>
                    <a:pt x="1" y="464"/>
                    <a:pt x="135" y="598"/>
                    <a:pt x="300" y="598"/>
                  </a:cubicBezTo>
                  <a:cubicBezTo>
                    <a:pt x="466" y="598"/>
                    <a:pt x="600" y="464"/>
                    <a:pt x="600" y="299"/>
                  </a:cubicBezTo>
                  <a:cubicBezTo>
                    <a:pt x="600" y="134"/>
                    <a:pt x="465" y="0"/>
                    <a:pt x="30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4103624" y="5487058"/>
              <a:ext cx="83254" cy="83209"/>
            </a:xfrm>
            <a:custGeom>
              <a:avLst/>
              <a:gdLst/>
              <a:ahLst/>
              <a:cxnLst/>
              <a:rect l="l" t="t" r="r" b="b"/>
              <a:pathLst>
                <a:path w="1834" h="1833" extrusionOk="0">
                  <a:moveTo>
                    <a:pt x="917" y="47"/>
                  </a:moveTo>
                  <a:cubicBezTo>
                    <a:pt x="1397" y="47"/>
                    <a:pt x="1788" y="437"/>
                    <a:pt x="1788" y="917"/>
                  </a:cubicBezTo>
                  <a:cubicBezTo>
                    <a:pt x="1788" y="1397"/>
                    <a:pt x="1398" y="1788"/>
                    <a:pt x="917" y="1788"/>
                  </a:cubicBezTo>
                  <a:cubicBezTo>
                    <a:pt x="436" y="1788"/>
                    <a:pt x="46" y="1398"/>
                    <a:pt x="46" y="917"/>
                  </a:cubicBezTo>
                  <a:cubicBezTo>
                    <a:pt x="46" y="437"/>
                    <a:pt x="436" y="47"/>
                    <a:pt x="917" y="47"/>
                  </a:cubicBezTo>
                  <a:close/>
                  <a:moveTo>
                    <a:pt x="917" y="1"/>
                  </a:moveTo>
                  <a:cubicBezTo>
                    <a:pt x="412" y="1"/>
                    <a:pt x="0" y="412"/>
                    <a:pt x="0" y="917"/>
                  </a:cubicBezTo>
                  <a:cubicBezTo>
                    <a:pt x="0" y="1421"/>
                    <a:pt x="412" y="1833"/>
                    <a:pt x="917" y="1833"/>
                  </a:cubicBezTo>
                  <a:cubicBezTo>
                    <a:pt x="918" y="1833"/>
                    <a:pt x="919" y="1833"/>
                    <a:pt x="921" y="1833"/>
                  </a:cubicBezTo>
                  <a:cubicBezTo>
                    <a:pt x="1424" y="1833"/>
                    <a:pt x="1833" y="1422"/>
                    <a:pt x="1833" y="917"/>
                  </a:cubicBezTo>
                  <a:cubicBezTo>
                    <a:pt x="1833" y="412"/>
                    <a:pt x="1422" y="1"/>
                    <a:pt x="91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4115790" y="5499269"/>
              <a:ext cx="58877" cy="58877"/>
            </a:xfrm>
            <a:custGeom>
              <a:avLst/>
              <a:gdLst/>
              <a:ahLst/>
              <a:cxnLst/>
              <a:rect l="l" t="t" r="r" b="b"/>
              <a:pathLst>
                <a:path w="1297" h="1297" extrusionOk="0">
                  <a:moveTo>
                    <a:pt x="649" y="45"/>
                  </a:moveTo>
                  <a:cubicBezTo>
                    <a:pt x="981" y="45"/>
                    <a:pt x="1251" y="316"/>
                    <a:pt x="1251" y="648"/>
                  </a:cubicBezTo>
                  <a:cubicBezTo>
                    <a:pt x="1251" y="980"/>
                    <a:pt x="981" y="1250"/>
                    <a:pt x="649" y="1250"/>
                  </a:cubicBezTo>
                  <a:cubicBezTo>
                    <a:pt x="317" y="1250"/>
                    <a:pt x="47" y="980"/>
                    <a:pt x="47" y="648"/>
                  </a:cubicBezTo>
                  <a:cubicBezTo>
                    <a:pt x="47" y="316"/>
                    <a:pt x="317" y="45"/>
                    <a:pt x="649" y="45"/>
                  </a:cubicBezTo>
                  <a:close/>
                  <a:moveTo>
                    <a:pt x="649" y="1"/>
                  </a:moveTo>
                  <a:cubicBezTo>
                    <a:pt x="291" y="1"/>
                    <a:pt x="0" y="291"/>
                    <a:pt x="0" y="648"/>
                  </a:cubicBezTo>
                  <a:cubicBezTo>
                    <a:pt x="0" y="1005"/>
                    <a:pt x="290" y="1297"/>
                    <a:pt x="649" y="1297"/>
                  </a:cubicBezTo>
                  <a:cubicBezTo>
                    <a:pt x="1005" y="1297"/>
                    <a:pt x="1296" y="1005"/>
                    <a:pt x="1296" y="648"/>
                  </a:cubicBezTo>
                  <a:cubicBezTo>
                    <a:pt x="1296" y="291"/>
                    <a:pt x="1006" y="1"/>
                    <a:pt x="64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4122281" y="5505852"/>
              <a:ext cx="45758" cy="45713"/>
            </a:xfrm>
            <a:custGeom>
              <a:avLst/>
              <a:gdLst/>
              <a:ahLst/>
              <a:cxnLst/>
              <a:rect l="l" t="t" r="r" b="b"/>
              <a:pathLst>
                <a:path w="1008" h="1007" extrusionOk="0">
                  <a:moveTo>
                    <a:pt x="949" y="612"/>
                  </a:moveTo>
                  <a:lnTo>
                    <a:pt x="949" y="612"/>
                  </a:lnTo>
                  <a:cubicBezTo>
                    <a:pt x="920" y="730"/>
                    <a:pt x="845" y="828"/>
                    <a:pt x="747" y="890"/>
                  </a:cubicBezTo>
                  <a:cubicBezTo>
                    <a:pt x="805" y="791"/>
                    <a:pt x="872" y="698"/>
                    <a:pt x="949" y="612"/>
                  </a:cubicBezTo>
                  <a:close/>
                  <a:moveTo>
                    <a:pt x="506" y="45"/>
                  </a:moveTo>
                  <a:cubicBezTo>
                    <a:pt x="689" y="45"/>
                    <a:pt x="845" y="155"/>
                    <a:pt x="920" y="310"/>
                  </a:cubicBezTo>
                  <a:cubicBezTo>
                    <a:pt x="723" y="490"/>
                    <a:pt x="564" y="709"/>
                    <a:pt x="452" y="955"/>
                  </a:cubicBezTo>
                  <a:cubicBezTo>
                    <a:pt x="225" y="928"/>
                    <a:pt x="48" y="737"/>
                    <a:pt x="48" y="503"/>
                  </a:cubicBezTo>
                  <a:cubicBezTo>
                    <a:pt x="48" y="251"/>
                    <a:pt x="254" y="45"/>
                    <a:pt x="506" y="45"/>
                  </a:cubicBezTo>
                  <a:close/>
                  <a:moveTo>
                    <a:pt x="937" y="357"/>
                  </a:moveTo>
                  <a:cubicBezTo>
                    <a:pt x="953" y="403"/>
                    <a:pt x="963" y="451"/>
                    <a:pt x="963" y="503"/>
                  </a:cubicBezTo>
                  <a:cubicBezTo>
                    <a:pt x="963" y="512"/>
                    <a:pt x="960" y="521"/>
                    <a:pt x="960" y="532"/>
                  </a:cubicBezTo>
                  <a:cubicBezTo>
                    <a:pt x="847" y="651"/>
                    <a:pt x="749" y="783"/>
                    <a:pt x="673" y="928"/>
                  </a:cubicBezTo>
                  <a:cubicBezTo>
                    <a:pt x="622" y="949"/>
                    <a:pt x="565" y="962"/>
                    <a:pt x="506" y="962"/>
                  </a:cubicBezTo>
                  <a:lnTo>
                    <a:pt x="500" y="962"/>
                  </a:lnTo>
                  <a:cubicBezTo>
                    <a:pt x="605" y="731"/>
                    <a:pt x="754" y="526"/>
                    <a:pt x="937" y="357"/>
                  </a:cubicBezTo>
                  <a:close/>
                  <a:moveTo>
                    <a:pt x="505" y="0"/>
                  </a:moveTo>
                  <a:cubicBezTo>
                    <a:pt x="227" y="0"/>
                    <a:pt x="1" y="226"/>
                    <a:pt x="1" y="503"/>
                  </a:cubicBezTo>
                  <a:cubicBezTo>
                    <a:pt x="1" y="781"/>
                    <a:pt x="226" y="1006"/>
                    <a:pt x="505" y="1006"/>
                  </a:cubicBezTo>
                  <a:cubicBezTo>
                    <a:pt x="783" y="1006"/>
                    <a:pt x="1008" y="781"/>
                    <a:pt x="1008" y="503"/>
                  </a:cubicBezTo>
                  <a:cubicBezTo>
                    <a:pt x="1008" y="226"/>
                    <a:pt x="783" y="0"/>
                    <a:pt x="50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967"/>
        <p:cNvGrpSpPr/>
        <p:nvPr/>
      </p:nvGrpSpPr>
      <p:grpSpPr>
        <a:xfrm>
          <a:off x="0" y="0"/>
          <a:ext cx="0" cy="0"/>
          <a:chOff x="0" y="0"/>
          <a:chExt cx="0" cy="0"/>
        </a:xfrm>
      </p:grpSpPr>
      <p:pic>
        <p:nvPicPr>
          <p:cNvPr id="4968" name="Google Shape;4968;p30"/>
          <p:cNvPicPr preferRelativeResize="0"/>
          <p:nvPr/>
        </p:nvPicPr>
        <p:blipFill>
          <a:blip r:embed="rId2">
            <a:alphaModFix/>
          </a:blip>
          <a:stretch>
            <a:fillRect/>
          </a:stretch>
        </p:blipFill>
        <p:spPr>
          <a:xfrm>
            <a:off x="-90800" y="-51075"/>
            <a:ext cx="9325598" cy="5245649"/>
          </a:xfrm>
          <a:prstGeom prst="rect">
            <a:avLst/>
          </a:prstGeom>
          <a:noFill/>
          <a:ln>
            <a:noFill/>
          </a:ln>
        </p:spPr>
      </p:pic>
      <p:sp>
        <p:nvSpPr>
          <p:cNvPr id="4969" name="Google Shape;4969;p3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970" name="Google Shape;4970;p30"/>
          <p:cNvSpPr txBox="1">
            <a:spLocks noGrp="1"/>
          </p:cNvSpPr>
          <p:nvPr>
            <p:ph type="title" idx="2"/>
          </p:nvPr>
        </p:nvSpPr>
        <p:spPr>
          <a:xfrm>
            <a:off x="720000" y="1501875"/>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71" name="Google Shape;4971;p30"/>
          <p:cNvSpPr txBox="1">
            <a:spLocks noGrp="1"/>
          </p:cNvSpPr>
          <p:nvPr>
            <p:ph type="subTitle" idx="1"/>
          </p:nvPr>
        </p:nvSpPr>
        <p:spPr>
          <a:xfrm>
            <a:off x="720000" y="2107450"/>
            <a:ext cx="2305500" cy="6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972" name="Google Shape;4972;p30"/>
          <p:cNvSpPr txBox="1">
            <a:spLocks noGrp="1"/>
          </p:cNvSpPr>
          <p:nvPr>
            <p:ph type="title" idx="3"/>
          </p:nvPr>
        </p:nvSpPr>
        <p:spPr>
          <a:xfrm>
            <a:off x="3419269" y="1501875"/>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73" name="Google Shape;4973;p30"/>
          <p:cNvSpPr txBox="1">
            <a:spLocks noGrp="1"/>
          </p:cNvSpPr>
          <p:nvPr>
            <p:ph type="subTitle" idx="4"/>
          </p:nvPr>
        </p:nvSpPr>
        <p:spPr>
          <a:xfrm>
            <a:off x="3419272" y="2107450"/>
            <a:ext cx="2305500" cy="6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974" name="Google Shape;4974;p30"/>
          <p:cNvSpPr txBox="1">
            <a:spLocks noGrp="1"/>
          </p:cNvSpPr>
          <p:nvPr>
            <p:ph type="title" idx="5"/>
          </p:nvPr>
        </p:nvSpPr>
        <p:spPr>
          <a:xfrm>
            <a:off x="720000" y="3231200"/>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75" name="Google Shape;4975;p30"/>
          <p:cNvSpPr txBox="1">
            <a:spLocks noGrp="1"/>
          </p:cNvSpPr>
          <p:nvPr>
            <p:ph type="subTitle" idx="6"/>
          </p:nvPr>
        </p:nvSpPr>
        <p:spPr>
          <a:xfrm>
            <a:off x="720000" y="3836775"/>
            <a:ext cx="2305500" cy="6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976" name="Google Shape;4976;p30"/>
          <p:cNvSpPr txBox="1">
            <a:spLocks noGrp="1"/>
          </p:cNvSpPr>
          <p:nvPr>
            <p:ph type="title" idx="7"/>
          </p:nvPr>
        </p:nvSpPr>
        <p:spPr>
          <a:xfrm>
            <a:off x="3419269" y="3231200"/>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77" name="Google Shape;4977;p30"/>
          <p:cNvSpPr txBox="1">
            <a:spLocks noGrp="1"/>
          </p:cNvSpPr>
          <p:nvPr>
            <p:ph type="subTitle" idx="8"/>
          </p:nvPr>
        </p:nvSpPr>
        <p:spPr>
          <a:xfrm>
            <a:off x="3419271" y="3836775"/>
            <a:ext cx="2305500" cy="6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978" name="Google Shape;4978;p30"/>
          <p:cNvSpPr txBox="1">
            <a:spLocks noGrp="1"/>
          </p:cNvSpPr>
          <p:nvPr>
            <p:ph type="title" idx="9"/>
          </p:nvPr>
        </p:nvSpPr>
        <p:spPr>
          <a:xfrm>
            <a:off x="6118545" y="1501875"/>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79" name="Google Shape;4979;p30"/>
          <p:cNvSpPr txBox="1">
            <a:spLocks noGrp="1"/>
          </p:cNvSpPr>
          <p:nvPr>
            <p:ph type="subTitle" idx="13"/>
          </p:nvPr>
        </p:nvSpPr>
        <p:spPr>
          <a:xfrm>
            <a:off x="6118550" y="2107450"/>
            <a:ext cx="2305500" cy="6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980" name="Google Shape;4980;p30"/>
          <p:cNvSpPr txBox="1">
            <a:spLocks noGrp="1"/>
          </p:cNvSpPr>
          <p:nvPr>
            <p:ph type="title" idx="14"/>
          </p:nvPr>
        </p:nvSpPr>
        <p:spPr>
          <a:xfrm>
            <a:off x="6118545" y="3231200"/>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81" name="Google Shape;4981;p30"/>
          <p:cNvSpPr txBox="1">
            <a:spLocks noGrp="1"/>
          </p:cNvSpPr>
          <p:nvPr>
            <p:ph type="subTitle" idx="15"/>
          </p:nvPr>
        </p:nvSpPr>
        <p:spPr>
          <a:xfrm>
            <a:off x="6118550" y="3836775"/>
            <a:ext cx="2305500" cy="6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982" name="Google Shape;4982;p30"/>
          <p:cNvGrpSpPr/>
          <p:nvPr/>
        </p:nvGrpSpPr>
        <p:grpSpPr>
          <a:xfrm rot="-1194584" flipH="1">
            <a:off x="4585422" y="-617372"/>
            <a:ext cx="4811814" cy="5910240"/>
            <a:chOff x="3911694" y="4619106"/>
            <a:chExt cx="1012989" cy="1244232"/>
          </a:xfrm>
        </p:grpSpPr>
        <p:sp>
          <p:nvSpPr>
            <p:cNvPr id="4983" name="Google Shape;4983;p30"/>
            <p:cNvSpPr/>
            <p:nvPr/>
          </p:nvSpPr>
          <p:spPr>
            <a:xfrm>
              <a:off x="4093592" y="5082634"/>
              <a:ext cx="16478" cy="16478"/>
            </a:xfrm>
            <a:custGeom>
              <a:avLst/>
              <a:gdLst/>
              <a:ahLst/>
              <a:cxnLst/>
              <a:rect l="l" t="t" r="r" b="b"/>
              <a:pathLst>
                <a:path w="363" h="363" extrusionOk="0">
                  <a:moveTo>
                    <a:pt x="182" y="47"/>
                  </a:moveTo>
                  <a:cubicBezTo>
                    <a:pt x="256" y="47"/>
                    <a:pt x="316" y="107"/>
                    <a:pt x="316" y="181"/>
                  </a:cubicBezTo>
                  <a:cubicBezTo>
                    <a:pt x="316" y="257"/>
                    <a:pt x="256" y="316"/>
                    <a:pt x="182" y="316"/>
                  </a:cubicBezTo>
                  <a:cubicBezTo>
                    <a:pt x="108" y="316"/>
                    <a:pt x="47" y="256"/>
                    <a:pt x="47" y="181"/>
                  </a:cubicBezTo>
                  <a:cubicBezTo>
                    <a:pt x="47" y="107"/>
                    <a:pt x="108" y="47"/>
                    <a:pt x="182" y="47"/>
                  </a:cubicBezTo>
                  <a:close/>
                  <a:moveTo>
                    <a:pt x="182" y="1"/>
                  </a:moveTo>
                  <a:cubicBezTo>
                    <a:pt x="82" y="1"/>
                    <a:pt x="1" y="82"/>
                    <a:pt x="1" y="182"/>
                  </a:cubicBezTo>
                  <a:cubicBezTo>
                    <a:pt x="1" y="280"/>
                    <a:pt x="82" y="362"/>
                    <a:pt x="182" y="362"/>
                  </a:cubicBezTo>
                  <a:cubicBezTo>
                    <a:pt x="281" y="362"/>
                    <a:pt x="363" y="282"/>
                    <a:pt x="363" y="182"/>
                  </a:cubicBezTo>
                  <a:cubicBezTo>
                    <a:pt x="363" y="83"/>
                    <a:pt x="282" y="1"/>
                    <a:pt x="18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0"/>
            <p:cNvSpPr/>
            <p:nvPr/>
          </p:nvSpPr>
          <p:spPr>
            <a:xfrm>
              <a:off x="4115472" y="5028069"/>
              <a:ext cx="18022" cy="16433"/>
            </a:xfrm>
            <a:custGeom>
              <a:avLst/>
              <a:gdLst/>
              <a:ahLst/>
              <a:cxnLst/>
              <a:rect l="l" t="t" r="r" b="b"/>
              <a:pathLst>
                <a:path w="397" h="362" extrusionOk="0">
                  <a:moveTo>
                    <a:pt x="198" y="46"/>
                  </a:moveTo>
                  <a:cubicBezTo>
                    <a:pt x="234" y="46"/>
                    <a:pt x="269" y="61"/>
                    <a:pt x="293" y="85"/>
                  </a:cubicBezTo>
                  <a:cubicBezTo>
                    <a:pt x="346" y="138"/>
                    <a:pt x="346" y="224"/>
                    <a:pt x="293" y="277"/>
                  </a:cubicBezTo>
                  <a:cubicBezTo>
                    <a:pt x="268" y="302"/>
                    <a:pt x="233" y="314"/>
                    <a:pt x="198" y="314"/>
                  </a:cubicBezTo>
                  <a:cubicBezTo>
                    <a:pt x="163" y="314"/>
                    <a:pt x="128" y="302"/>
                    <a:pt x="102" y="277"/>
                  </a:cubicBezTo>
                  <a:cubicBezTo>
                    <a:pt x="50" y="224"/>
                    <a:pt x="50" y="138"/>
                    <a:pt x="103" y="85"/>
                  </a:cubicBezTo>
                  <a:cubicBezTo>
                    <a:pt x="128" y="61"/>
                    <a:pt x="163" y="46"/>
                    <a:pt x="198" y="46"/>
                  </a:cubicBezTo>
                  <a:close/>
                  <a:moveTo>
                    <a:pt x="198" y="1"/>
                  </a:moveTo>
                  <a:cubicBezTo>
                    <a:pt x="151" y="1"/>
                    <a:pt x="105" y="18"/>
                    <a:pt x="70" y="52"/>
                  </a:cubicBezTo>
                  <a:cubicBezTo>
                    <a:pt x="1" y="122"/>
                    <a:pt x="1" y="237"/>
                    <a:pt x="70" y="308"/>
                  </a:cubicBezTo>
                  <a:cubicBezTo>
                    <a:pt x="105" y="342"/>
                    <a:pt x="151" y="361"/>
                    <a:pt x="198" y="361"/>
                  </a:cubicBezTo>
                  <a:cubicBezTo>
                    <a:pt x="248" y="361"/>
                    <a:pt x="292" y="342"/>
                    <a:pt x="327" y="308"/>
                  </a:cubicBezTo>
                  <a:cubicBezTo>
                    <a:pt x="396" y="238"/>
                    <a:pt x="396" y="124"/>
                    <a:pt x="327" y="52"/>
                  </a:cubicBezTo>
                  <a:cubicBezTo>
                    <a:pt x="292" y="18"/>
                    <a:pt x="245" y="1"/>
                    <a:pt x="19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0"/>
            <p:cNvSpPr/>
            <p:nvPr/>
          </p:nvSpPr>
          <p:spPr>
            <a:xfrm>
              <a:off x="4115472" y="5137426"/>
              <a:ext cx="18022" cy="16297"/>
            </a:xfrm>
            <a:custGeom>
              <a:avLst/>
              <a:gdLst/>
              <a:ahLst/>
              <a:cxnLst/>
              <a:rect l="l" t="t" r="r" b="b"/>
              <a:pathLst>
                <a:path w="397" h="359" extrusionOk="0">
                  <a:moveTo>
                    <a:pt x="198" y="43"/>
                  </a:moveTo>
                  <a:cubicBezTo>
                    <a:pt x="234" y="43"/>
                    <a:pt x="268" y="58"/>
                    <a:pt x="293" y="83"/>
                  </a:cubicBezTo>
                  <a:cubicBezTo>
                    <a:pt x="346" y="136"/>
                    <a:pt x="346" y="222"/>
                    <a:pt x="293" y="273"/>
                  </a:cubicBezTo>
                  <a:cubicBezTo>
                    <a:pt x="268" y="299"/>
                    <a:pt x="233" y="312"/>
                    <a:pt x="198" y="312"/>
                  </a:cubicBezTo>
                  <a:cubicBezTo>
                    <a:pt x="163" y="312"/>
                    <a:pt x="128" y="299"/>
                    <a:pt x="102" y="273"/>
                  </a:cubicBezTo>
                  <a:cubicBezTo>
                    <a:pt x="49" y="221"/>
                    <a:pt x="49" y="135"/>
                    <a:pt x="102" y="83"/>
                  </a:cubicBezTo>
                  <a:cubicBezTo>
                    <a:pt x="128" y="58"/>
                    <a:pt x="163" y="43"/>
                    <a:pt x="198" y="43"/>
                  </a:cubicBezTo>
                  <a:close/>
                  <a:moveTo>
                    <a:pt x="199" y="0"/>
                  </a:moveTo>
                  <a:cubicBezTo>
                    <a:pt x="152" y="0"/>
                    <a:pt x="105" y="18"/>
                    <a:pt x="70" y="52"/>
                  </a:cubicBezTo>
                  <a:cubicBezTo>
                    <a:pt x="1" y="121"/>
                    <a:pt x="1" y="236"/>
                    <a:pt x="70" y="306"/>
                  </a:cubicBezTo>
                  <a:cubicBezTo>
                    <a:pt x="105" y="341"/>
                    <a:pt x="149" y="359"/>
                    <a:pt x="198" y="359"/>
                  </a:cubicBezTo>
                  <a:cubicBezTo>
                    <a:pt x="248" y="359"/>
                    <a:pt x="292" y="341"/>
                    <a:pt x="327" y="306"/>
                  </a:cubicBezTo>
                  <a:cubicBezTo>
                    <a:pt x="396" y="236"/>
                    <a:pt x="396" y="121"/>
                    <a:pt x="327" y="52"/>
                  </a:cubicBezTo>
                  <a:cubicBezTo>
                    <a:pt x="292" y="18"/>
                    <a:pt x="245" y="0"/>
                    <a:pt x="1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0"/>
            <p:cNvSpPr/>
            <p:nvPr/>
          </p:nvSpPr>
          <p:spPr>
            <a:xfrm>
              <a:off x="4145251" y="5087037"/>
              <a:ext cx="7717" cy="7717"/>
            </a:xfrm>
            <a:custGeom>
              <a:avLst/>
              <a:gdLst/>
              <a:ahLst/>
              <a:cxnLst/>
              <a:rect l="l" t="t" r="r" b="b"/>
              <a:pathLst>
                <a:path w="170" h="170" extrusionOk="0">
                  <a:moveTo>
                    <a:pt x="85" y="46"/>
                  </a:moveTo>
                  <a:cubicBezTo>
                    <a:pt x="106" y="46"/>
                    <a:pt x="124" y="64"/>
                    <a:pt x="124" y="85"/>
                  </a:cubicBezTo>
                  <a:cubicBezTo>
                    <a:pt x="124" y="106"/>
                    <a:pt x="106" y="123"/>
                    <a:pt x="85" y="123"/>
                  </a:cubicBezTo>
                  <a:cubicBezTo>
                    <a:pt x="64" y="123"/>
                    <a:pt x="47" y="106"/>
                    <a:pt x="47" y="85"/>
                  </a:cubicBezTo>
                  <a:cubicBezTo>
                    <a:pt x="47" y="64"/>
                    <a:pt x="64" y="46"/>
                    <a:pt x="85" y="46"/>
                  </a:cubicBezTo>
                  <a:close/>
                  <a:moveTo>
                    <a:pt x="85" y="1"/>
                  </a:moveTo>
                  <a:cubicBezTo>
                    <a:pt x="40" y="1"/>
                    <a:pt x="1" y="39"/>
                    <a:pt x="1" y="85"/>
                  </a:cubicBezTo>
                  <a:cubicBezTo>
                    <a:pt x="1" y="130"/>
                    <a:pt x="40" y="169"/>
                    <a:pt x="85" y="169"/>
                  </a:cubicBezTo>
                  <a:cubicBezTo>
                    <a:pt x="132" y="169"/>
                    <a:pt x="169" y="130"/>
                    <a:pt x="169" y="85"/>
                  </a:cubicBezTo>
                  <a:cubicBezTo>
                    <a:pt x="169" y="39"/>
                    <a:pt x="132"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0"/>
            <p:cNvSpPr/>
            <p:nvPr/>
          </p:nvSpPr>
          <p:spPr>
            <a:xfrm>
              <a:off x="4153740" y="5065929"/>
              <a:ext cx="8035" cy="7626"/>
            </a:xfrm>
            <a:custGeom>
              <a:avLst/>
              <a:gdLst/>
              <a:ahLst/>
              <a:cxnLst/>
              <a:rect l="l" t="t" r="r" b="b"/>
              <a:pathLst>
                <a:path w="177" h="168" extrusionOk="0">
                  <a:moveTo>
                    <a:pt x="92" y="44"/>
                  </a:moveTo>
                  <a:cubicBezTo>
                    <a:pt x="103" y="44"/>
                    <a:pt x="112" y="47"/>
                    <a:pt x="119" y="54"/>
                  </a:cubicBezTo>
                  <a:cubicBezTo>
                    <a:pt x="127" y="62"/>
                    <a:pt x="130" y="71"/>
                    <a:pt x="130" y="82"/>
                  </a:cubicBezTo>
                  <a:cubicBezTo>
                    <a:pt x="130" y="92"/>
                    <a:pt x="127" y="102"/>
                    <a:pt x="119" y="109"/>
                  </a:cubicBezTo>
                  <a:cubicBezTo>
                    <a:pt x="111" y="117"/>
                    <a:pt x="101" y="120"/>
                    <a:pt x="92" y="120"/>
                  </a:cubicBezTo>
                  <a:cubicBezTo>
                    <a:pt x="82" y="120"/>
                    <a:pt x="72" y="117"/>
                    <a:pt x="65" y="109"/>
                  </a:cubicBezTo>
                  <a:cubicBezTo>
                    <a:pt x="58" y="103"/>
                    <a:pt x="53" y="92"/>
                    <a:pt x="53" y="82"/>
                  </a:cubicBezTo>
                  <a:cubicBezTo>
                    <a:pt x="53" y="71"/>
                    <a:pt x="58" y="63"/>
                    <a:pt x="65" y="55"/>
                  </a:cubicBezTo>
                  <a:cubicBezTo>
                    <a:pt x="72" y="49"/>
                    <a:pt x="82" y="44"/>
                    <a:pt x="92" y="44"/>
                  </a:cubicBezTo>
                  <a:close/>
                  <a:moveTo>
                    <a:pt x="92" y="0"/>
                  </a:moveTo>
                  <a:cubicBezTo>
                    <a:pt x="71" y="0"/>
                    <a:pt x="49" y="8"/>
                    <a:pt x="33" y="24"/>
                  </a:cubicBezTo>
                  <a:cubicBezTo>
                    <a:pt x="0" y="57"/>
                    <a:pt x="0" y="109"/>
                    <a:pt x="33" y="142"/>
                  </a:cubicBezTo>
                  <a:cubicBezTo>
                    <a:pt x="49" y="158"/>
                    <a:pt x="70" y="167"/>
                    <a:pt x="92" y="167"/>
                  </a:cubicBezTo>
                  <a:cubicBezTo>
                    <a:pt x="114" y="167"/>
                    <a:pt x="135" y="158"/>
                    <a:pt x="151" y="142"/>
                  </a:cubicBezTo>
                  <a:cubicBezTo>
                    <a:pt x="167" y="126"/>
                    <a:pt x="177" y="105"/>
                    <a:pt x="177" y="83"/>
                  </a:cubicBezTo>
                  <a:cubicBezTo>
                    <a:pt x="177" y="61"/>
                    <a:pt x="167" y="40"/>
                    <a:pt x="151" y="24"/>
                  </a:cubicBezTo>
                  <a:cubicBezTo>
                    <a:pt x="135" y="8"/>
                    <a:pt x="114"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0"/>
            <p:cNvSpPr/>
            <p:nvPr/>
          </p:nvSpPr>
          <p:spPr>
            <a:xfrm>
              <a:off x="4154058" y="5108328"/>
              <a:ext cx="7717" cy="7626"/>
            </a:xfrm>
            <a:custGeom>
              <a:avLst/>
              <a:gdLst/>
              <a:ahLst/>
              <a:cxnLst/>
              <a:rect l="l" t="t" r="r" b="b"/>
              <a:pathLst>
                <a:path w="170" h="168" extrusionOk="0">
                  <a:moveTo>
                    <a:pt x="85" y="45"/>
                  </a:moveTo>
                  <a:cubicBezTo>
                    <a:pt x="96" y="45"/>
                    <a:pt x="105" y="50"/>
                    <a:pt x="112" y="56"/>
                  </a:cubicBezTo>
                  <a:cubicBezTo>
                    <a:pt x="120" y="64"/>
                    <a:pt x="123" y="73"/>
                    <a:pt x="123" y="83"/>
                  </a:cubicBezTo>
                  <a:cubicBezTo>
                    <a:pt x="123" y="93"/>
                    <a:pt x="119" y="103"/>
                    <a:pt x="112" y="110"/>
                  </a:cubicBezTo>
                  <a:cubicBezTo>
                    <a:pt x="104" y="117"/>
                    <a:pt x="94" y="121"/>
                    <a:pt x="85" y="121"/>
                  </a:cubicBezTo>
                  <a:cubicBezTo>
                    <a:pt x="75" y="121"/>
                    <a:pt x="65" y="117"/>
                    <a:pt x="58" y="110"/>
                  </a:cubicBezTo>
                  <a:cubicBezTo>
                    <a:pt x="51" y="103"/>
                    <a:pt x="47" y="93"/>
                    <a:pt x="47" y="83"/>
                  </a:cubicBezTo>
                  <a:cubicBezTo>
                    <a:pt x="47" y="73"/>
                    <a:pt x="51" y="64"/>
                    <a:pt x="58" y="56"/>
                  </a:cubicBezTo>
                  <a:cubicBezTo>
                    <a:pt x="64" y="50"/>
                    <a:pt x="75" y="45"/>
                    <a:pt x="85" y="45"/>
                  </a:cubicBezTo>
                  <a:close/>
                  <a:moveTo>
                    <a:pt x="85" y="0"/>
                  </a:moveTo>
                  <a:cubicBezTo>
                    <a:pt x="63" y="0"/>
                    <a:pt x="42" y="8"/>
                    <a:pt x="26" y="24"/>
                  </a:cubicBezTo>
                  <a:cubicBezTo>
                    <a:pt x="10" y="40"/>
                    <a:pt x="1" y="61"/>
                    <a:pt x="1" y="83"/>
                  </a:cubicBezTo>
                  <a:cubicBezTo>
                    <a:pt x="1" y="106"/>
                    <a:pt x="10" y="128"/>
                    <a:pt x="26" y="143"/>
                  </a:cubicBezTo>
                  <a:cubicBezTo>
                    <a:pt x="42" y="159"/>
                    <a:pt x="63" y="168"/>
                    <a:pt x="85" y="168"/>
                  </a:cubicBezTo>
                  <a:cubicBezTo>
                    <a:pt x="107" y="168"/>
                    <a:pt x="128" y="159"/>
                    <a:pt x="144" y="143"/>
                  </a:cubicBezTo>
                  <a:cubicBezTo>
                    <a:pt x="160" y="128"/>
                    <a:pt x="170" y="106"/>
                    <a:pt x="170" y="83"/>
                  </a:cubicBezTo>
                  <a:cubicBezTo>
                    <a:pt x="170" y="61"/>
                    <a:pt x="160" y="40"/>
                    <a:pt x="144" y="24"/>
                  </a:cubicBezTo>
                  <a:cubicBezTo>
                    <a:pt x="128" y="8"/>
                    <a:pt x="106" y="0"/>
                    <a:pt x="8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0"/>
            <p:cNvSpPr/>
            <p:nvPr/>
          </p:nvSpPr>
          <p:spPr>
            <a:xfrm>
              <a:off x="4147521" y="5098568"/>
              <a:ext cx="8216" cy="7581"/>
            </a:xfrm>
            <a:custGeom>
              <a:avLst/>
              <a:gdLst/>
              <a:ahLst/>
              <a:cxnLst/>
              <a:rect l="l" t="t" r="r" b="b"/>
              <a:pathLst>
                <a:path w="181" h="167" extrusionOk="0">
                  <a:moveTo>
                    <a:pt x="86" y="45"/>
                  </a:moveTo>
                  <a:cubicBezTo>
                    <a:pt x="102" y="45"/>
                    <a:pt x="116" y="55"/>
                    <a:pt x="122" y="69"/>
                  </a:cubicBezTo>
                  <a:cubicBezTo>
                    <a:pt x="129" y="89"/>
                    <a:pt x="119" y="112"/>
                    <a:pt x="100" y="119"/>
                  </a:cubicBezTo>
                  <a:cubicBezTo>
                    <a:pt x="96" y="121"/>
                    <a:pt x="90" y="122"/>
                    <a:pt x="85" y="122"/>
                  </a:cubicBezTo>
                  <a:cubicBezTo>
                    <a:pt x="70" y="122"/>
                    <a:pt x="55" y="113"/>
                    <a:pt x="50" y="98"/>
                  </a:cubicBezTo>
                  <a:cubicBezTo>
                    <a:pt x="46" y="89"/>
                    <a:pt x="46" y="79"/>
                    <a:pt x="50" y="69"/>
                  </a:cubicBezTo>
                  <a:cubicBezTo>
                    <a:pt x="54" y="60"/>
                    <a:pt x="60" y="53"/>
                    <a:pt x="71" y="48"/>
                  </a:cubicBezTo>
                  <a:cubicBezTo>
                    <a:pt x="76" y="46"/>
                    <a:pt x="80" y="45"/>
                    <a:pt x="86" y="45"/>
                  </a:cubicBezTo>
                  <a:close/>
                  <a:moveTo>
                    <a:pt x="84" y="0"/>
                  </a:moveTo>
                  <a:cubicBezTo>
                    <a:pt x="74" y="0"/>
                    <a:pt x="64" y="2"/>
                    <a:pt x="54" y="6"/>
                  </a:cubicBezTo>
                  <a:cubicBezTo>
                    <a:pt x="33" y="16"/>
                    <a:pt x="17" y="31"/>
                    <a:pt x="9" y="50"/>
                  </a:cubicBezTo>
                  <a:cubicBezTo>
                    <a:pt x="0" y="72"/>
                    <a:pt x="0" y="94"/>
                    <a:pt x="9" y="116"/>
                  </a:cubicBezTo>
                  <a:cubicBezTo>
                    <a:pt x="22" y="146"/>
                    <a:pt x="53" y="166"/>
                    <a:pt x="87" y="166"/>
                  </a:cubicBezTo>
                  <a:cubicBezTo>
                    <a:pt x="97" y="166"/>
                    <a:pt x="108" y="164"/>
                    <a:pt x="118" y="160"/>
                  </a:cubicBezTo>
                  <a:cubicBezTo>
                    <a:pt x="161" y="144"/>
                    <a:pt x="181" y="95"/>
                    <a:pt x="164" y="53"/>
                  </a:cubicBezTo>
                  <a:cubicBezTo>
                    <a:pt x="150" y="20"/>
                    <a:pt x="118" y="0"/>
                    <a:pt x="8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0"/>
            <p:cNvSpPr/>
            <p:nvPr/>
          </p:nvSpPr>
          <p:spPr>
            <a:xfrm>
              <a:off x="4147430" y="5075643"/>
              <a:ext cx="8307" cy="7626"/>
            </a:xfrm>
            <a:custGeom>
              <a:avLst/>
              <a:gdLst/>
              <a:ahLst/>
              <a:cxnLst/>
              <a:rect l="l" t="t" r="r" b="b"/>
              <a:pathLst>
                <a:path w="183" h="168" extrusionOk="0">
                  <a:moveTo>
                    <a:pt x="89" y="44"/>
                  </a:moveTo>
                  <a:cubicBezTo>
                    <a:pt x="94" y="44"/>
                    <a:pt x="99" y="46"/>
                    <a:pt x="104" y="47"/>
                  </a:cubicBezTo>
                  <a:cubicBezTo>
                    <a:pt x="124" y="55"/>
                    <a:pt x="132" y="78"/>
                    <a:pt x="125" y="97"/>
                  </a:cubicBezTo>
                  <a:cubicBezTo>
                    <a:pt x="118" y="111"/>
                    <a:pt x="104" y="121"/>
                    <a:pt x="88" y="121"/>
                  </a:cubicBezTo>
                  <a:cubicBezTo>
                    <a:pt x="84" y="121"/>
                    <a:pt x="79" y="120"/>
                    <a:pt x="74" y="118"/>
                  </a:cubicBezTo>
                  <a:cubicBezTo>
                    <a:pt x="66" y="115"/>
                    <a:pt x="57" y="106"/>
                    <a:pt x="53" y="97"/>
                  </a:cubicBezTo>
                  <a:cubicBezTo>
                    <a:pt x="50" y="88"/>
                    <a:pt x="50" y="79"/>
                    <a:pt x="53" y="68"/>
                  </a:cubicBezTo>
                  <a:cubicBezTo>
                    <a:pt x="58" y="53"/>
                    <a:pt x="73" y="44"/>
                    <a:pt x="89" y="44"/>
                  </a:cubicBezTo>
                  <a:close/>
                  <a:moveTo>
                    <a:pt x="89" y="0"/>
                  </a:moveTo>
                  <a:cubicBezTo>
                    <a:pt x="55" y="0"/>
                    <a:pt x="23" y="20"/>
                    <a:pt x="10" y="52"/>
                  </a:cubicBezTo>
                  <a:cubicBezTo>
                    <a:pt x="0" y="73"/>
                    <a:pt x="0" y="96"/>
                    <a:pt x="10" y="117"/>
                  </a:cubicBezTo>
                  <a:cubicBezTo>
                    <a:pt x="19" y="136"/>
                    <a:pt x="35" y="153"/>
                    <a:pt x="56" y="160"/>
                  </a:cubicBezTo>
                  <a:cubicBezTo>
                    <a:pt x="67" y="164"/>
                    <a:pt x="77" y="167"/>
                    <a:pt x="88" y="167"/>
                  </a:cubicBezTo>
                  <a:cubicBezTo>
                    <a:pt x="121" y="167"/>
                    <a:pt x="152" y="147"/>
                    <a:pt x="165" y="116"/>
                  </a:cubicBezTo>
                  <a:cubicBezTo>
                    <a:pt x="183" y="73"/>
                    <a:pt x="163" y="23"/>
                    <a:pt x="119" y="6"/>
                  </a:cubicBezTo>
                  <a:cubicBezTo>
                    <a:pt x="109" y="2"/>
                    <a:pt x="99" y="0"/>
                    <a:pt x="8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0"/>
            <p:cNvSpPr/>
            <p:nvPr/>
          </p:nvSpPr>
          <p:spPr>
            <a:xfrm>
              <a:off x="4096543" y="5085494"/>
              <a:ext cx="10668" cy="10759"/>
            </a:xfrm>
            <a:custGeom>
              <a:avLst/>
              <a:gdLst/>
              <a:ahLst/>
              <a:cxnLst/>
              <a:rect l="l" t="t" r="r" b="b"/>
              <a:pathLst>
                <a:path w="235" h="237" extrusionOk="0">
                  <a:moveTo>
                    <a:pt x="117" y="47"/>
                  </a:moveTo>
                  <a:cubicBezTo>
                    <a:pt x="156" y="47"/>
                    <a:pt x="188" y="80"/>
                    <a:pt x="188" y="120"/>
                  </a:cubicBezTo>
                  <a:cubicBezTo>
                    <a:pt x="188" y="158"/>
                    <a:pt x="156" y="191"/>
                    <a:pt x="117" y="191"/>
                  </a:cubicBezTo>
                  <a:cubicBezTo>
                    <a:pt x="77" y="191"/>
                    <a:pt x="46" y="159"/>
                    <a:pt x="46" y="120"/>
                  </a:cubicBezTo>
                  <a:cubicBezTo>
                    <a:pt x="46" y="80"/>
                    <a:pt x="77" y="47"/>
                    <a:pt x="117" y="47"/>
                  </a:cubicBezTo>
                  <a:close/>
                  <a:moveTo>
                    <a:pt x="117" y="1"/>
                  </a:moveTo>
                  <a:cubicBezTo>
                    <a:pt x="53" y="1"/>
                    <a:pt x="0" y="54"/>
                    <a:pt x="0" y="119"/>
                  </a:cubicBezTo>
                  <a:cubicBezTo>
                    <a:pt x="0" y="183"/>
                    <a:pt x="53" y="236"/>
                    <a:pt x="117" y="236"/>
                  </a:cubicBezTo>
                  <a:cubicBezTo>
                    <a:pt x="182" y="236"/>
                    <a:pt x="234" y="183"/>
                    <a:pt x="234" y="119"/>
                  </a:cubicBezTo>
                  <a:cubicBezTo>
                    <a:pt x="234" y="54"/>
                    <a:pt x="182" y="1"/>
                    <a:pt x="11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0"/>
            <p:cNvSpPr/>
            <p:nvPr/>
          </p:nvSpPr>
          <p:spPr>
            <a:xfrm>
              <a:off x="4118604" y="5030929"/>
              <a:ext cx="11757" cy="10668"/>
            </a:xfrm>
            <a:custGeom>
              <a:avLst/>
              <a:gdLst/>
              <a:ahLst/>
              <a:cxnLst/>
              <a:rect l="l" t="t" r="r" b="b"/>
              <a:pathLst>
                <a:path w="259" h="235" extrusionOk="0">
                  <a:moveTo>
                    <a:pt x="131" y="46"/>
                  </a:moveTo>
                  <a:cubicBezTo>
                    <a:pt x="150" y="46"/>
                    <a:pt x="167" y="53"/>
                    <a:pt x="181" y="67"/>
                  </a:cubicBezTo>
                  <a:cubicBezTo>
                    <a:pt x="208" y="95"/>
                    <a:pt x="208" y="141"/>
                    <a:pt x="181" y="168"/>
                  </a:cubicBezTo>
                  <a:cubicBezTo>
                    <a:pt x="168" y="182"/>
                    <a:pt x="149" y="189"/>
                    <a:pt x="130" y="189"/>
                  </a:cubicBezTo>
                  <a:cubicBezTo>
                    <a:pt x="112" y="189"/>
                    <a:pt x="93" y="182"/>
                    <a:pt x="79" y="168"/>
                  </a:cubicBezTo>
                  <a:cubicBezTo>
                    <a:pt x="52" y="140"/>
                    <a:pt x="52" y="95"/>
                    <a:pt x="79" y="67"/>
                  </a:cubicBezTo>
                  <a:cubicBezTo>
                    <a:pt x="92" y="53"/>
                    <a:pt x="111" y="46"/>
                    <a:pt x="131" y="46"/>
                  </a:cubicBezTo>
                  <a:close/>
                  <a:moveTo>
                    <a:pt x="130" y="0"/>
                  </a:moveTo>
                  <a:cubicBezTo>
                    <a:pt x="99" y="0"/>
                    <a:pt x="68" y="12"/>
                    <a:pt x="46" y="35"/>
                  </a:cubicBezTo>
                  <a:cubicBezTo>
                    <a:pt x="0" y="80"/>
                    <a:pt x="0" y="154"/>
                    <a:pt x="46" y="200"/>
                  </a:cubicBezTo>
                  <a:cubicBezTo>
                    <a:pt x="69" y="222"/>
                    <a:pt x="99" y="235"/>
                    <a:pt x="129" y="235"/>
                  </a:cubicBezTo>
                  <a:cubicBezTo>
                    <a:pt x="161" y="235"/>
                    <a:pt x="190" y="222"/>
                    <a:pt x="212" y="200"/>
                  </a:cubicBezTo>
                  <a:cubicBezTo>
                    <a:pt x="259" y="154"/>
                    <a:pt x="259" y="80"/>
                    <a:pt x="212" y="35"/>
                  </a:cubicBezTo>
                  <a:cubicBezTo>
                    <a:pt x="191" y="12"/>
                    <a:pt x="160" y="0"/>
                    <a:pt x="13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0"/>
            <p:cNvSpPr/>
            <p:nvPr/>
          </p:nvSpPr>
          <p:spPr>
            <a:xfrm>
              <a:off x="4118650" y="5140195"/>
              <a:ext cx="11167" cy="10668"/>
            </a:xfrm>
            <a:custGeom>
              <a:avLst/>
              <a:gdLst/>
              <a:ahLst/>
              <a:cxnLst/>
              <a:rect l="l" t="t" r="r" b="b"/>
              <a:pathLst>
                <a:path w="246" h="235" extrusionOk="0">
                  <a:moveTo>
                    <a:pt x="130" y="46"/>
                  </a:moveTo>
                  <a:cubicBezTo>
                    <a:pt x="149" y="46"/>
                    <a:pt x="166" y="54"/>
                    <a:pt x="180" y="67"/>
                  </a:cubicBezTo>
                  <a:cubicBezTo>
                    <a:pt x="192" y="80"/>
                    <a:pt x="201" y="98"/>
                    <a:pt x="201" y="117"/>
                  </a:cubicBezTo>
                  <a:cubicBezTo>
                    <a:pt x="201" y="137"/>
                    <a:pt x="192" y="154"/>
                    <a:pt x="180" y="169"/>
                  </a:cubicBezTo>
                  <a:cubicBezTo>
                    <a:pt x="167" y="183"/>
                    <a:pt x="148" y="190"/>
                    <a:pt x="129" y="190"/>
                  </a:cubicBezTo>
                  <a:cubicBezTo>
                    <a:pt x="111" y="190"/>
                    <a:pt x="92" y="183"/>
                    <a:pt x="78" y="169"/>
                  </a:cubicBezTo>
                  <a:cubicBezTo>
                    <a:pt x="51" y="141"/>
                    <a:pt x="51" y="95"/>
                    <a:pt x="78" y="67"/>
                  </a:cubicBezTo>
                  <a:cubicBezTo>
                    <a:pt x="91" y="54"/>
                    <a:pt x="110" y="46"/>
                    <a:pt x="130" y="46"/>
                  </a:cubicBezTo>
                  <a:close/>
                  <a:moveTo>
                    <a:pt x="128" y="1"/>
                  </a:moveTo>
                  <a:cubicBezTo>
                    <a:pt x="98" y="1"/>
                    <a:pt x="67" y="12"/>
                    <a:pt x="45" y="34"/>
                  </a:cubicBezTo>
                  <a:cubicBezTo>
                    <a:pt x="0" y="80"/>
                    <a:pt x="0" y="155"/>
                    <a:pt x="46" y="201"/>
                  </a:cubicBezTo>
                  <a:cubicBezTo>
                    <a:pt x="68" y="223"/>
                    <a:pt x="96" y="234"/>
                    <a:pt x="128" y="234"/>
                  </a:cubicBezTo>
                  <a:cubicBezTo>
                    <a:pt x="160" y="234"/>
                    <a:pt x="189" y="223"/>
                    <a:pt x="211" y="201"/>
                  </a:cubicBezTo>
                  <a:cubicBezTo>
                    <a:pt x="233" y="177"/>
                    <a:pt x="245" y="149"/>
                    <a:pt x="245" y="117"/>
                  </a:cubicBezTo>
                  <a:cubicBezTo>
                    <a:pt x="245" y="86"/>
                    <a:pt x="233" y="56"/>
                    <a:pt x="211" y="34"/>
                  </a:cubicBezTo>
                  <a:cubicBezTo>
                    <a:pt x="189" y="12"/>
                    <a:pt x="158" y="1"/>
                    <a:pt x="12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0"/>
            <p:cNvSpPr/>
            <p:nvPr/>
          </p:nvSpPr>
          <p:spPr>
            <a:xfrm>
              <a:off x="4162501" y="5592828"/>
              <a:ext cx="54746" cy="54701"/>
            </a:xfrm>
            <a:custGeom>
              <a:avLst/>
              <a:gdLst/>
              <a:ahLst/>
              <a:cxnLst/>
              <a:rect l="l" t="t" r="r" b="b"/>
              <a:pathLst>
                <a:path w="1206" h="1205" extrusionOk="0">
                  <a:moveTo>
                    <a:pt x="182" y="45"/>
                  </a:moveTo>
                  <a:lnTo>
                    <a:pt x="182" y="444"/>
                  </a:lnTo>
                  <a:cubicBezTo>
                    <a:pt x="117" y="322"/>
                    <a:pt x="74" y="187"/>
                    <a:pt x="53" y="45"/>
                  </a:cubicBezTo>
                  <a:close/>
                  <a:moveTo>
                    <a:pt x="472" y="45"/>
                  </a:moveTo>
                  <a:lnTo>
                    <a:pt x="472" y="823"/>
                  </a:lnTo>
                  <a:cubicBezTo>
                    <a:pt x="377" y="736"/>
                    <a:pt x="295" y="636"/>
                    <a:pt x="227" y="525"/>
                  </a:cubicBezTo>
                  <a:lnTo>
                    <a:pt x="227" y="45"/>
                  </a:lnTo>
                  <a:close/>
                  <a:moveTo>
                    <a:pt x="884" y="45"/>
                  </a:moveTo>
                  <a:cubicBezTo>
                    <a:pt x="935" y="169"/>
                    <a:pt x="1036" y="269"/>
                    <a:pt x="1160" y="322"/>
                  </a:cubicBezTo>
                  <a:lnTo>
                    <a:pt x="1160" y="1152"/>
                  </a:lnTo>
                  <a:cubicBezTo>
                    <a:pt x="918" y="1115"/>
                    <a:pt x="697" y="1013"/>
                    <a:pt x="517" y="862"/>
                  </a:cubicBezTo>
                  <a:lnTo>
                    <a:pt x="517" y="45"/>
                  </a:lnTo>
                  <a:close/>
                  <a:moveTo>
                    <a:pt x="0" y="0"/>
                  </a:moveTo>
                  <a:lnTo>
                    <a:pt x="5" y="27"/>
                  </a:lnTo>
                  <a:cubicBezTo>
                    <a:pt x="84" y="636"/>
                    <a:pt x="568" y="1120"/>
                    <a:pt x="1179" y="1200"/>
                  </a:cubicBezTo>
                  <a:lnTo>
                    <a:pt x="1206" y="1205"/>
                  </a:lnTo>
                  <a:lnTo>
                    <a:pt x="1206" y="290"/>
                  </a:lnTo>
                  <a:lnTo>
                    <a:pt x="1191" y="285"/>
                  </a:lnTo>
                  <a:cubicBezTo>
                    <a:pt x="1067" y="238"/>
                    <a:pt x="968" y="138"/>
                    <a:pt x="921" y="14"/>
                  </a:cubicBezTo>
                  <a:lnTo>
                    <a:pt x="916"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0"/>
            <p:cNvSpPr/>
            <p:nvPr/>
          </p:nvSpPr>
          <p:spPr>
            <a:xfrm>
              <a:off x="4211937" y="5573490"/>
              <a:ext cx="24559" cy="24559"/>
            </a:xfrm>
            <a:custGeom>
              <a:avLst/>
              <a:gdLst/>
              <a:ahLst/>
              <a:cxnLst/>
              <a:rect l="l" t="t" r="r" b="b"/>
              <a:pathLst>
                <a:path w="541" h="541" extrusionOk="0">
                  <a:moveTo>
                    <a:pt x="271" y="47"/>
                  </a:moveTo>
                  <a:cubicBezTo>
                    <a:pt x="395" y="47"/>
                    <a:pt x="495" y="147"/>
                    <a:pt x="495" y="270"/>
                  </a:cubicBezTo>
                  <a:cubicBezTo>
                    <a:pt x="495" y="395"/>
                    <a:pt x="395" y="495"/>
                    <a:pt x="271" y="495"/>
                  </a:cubicBezTo>
                  <a:cubicBezTo>
                    <a:pt x="147" y="495"/>
                    <a:pt x="47" y="395"/>
                    <a:pt x="47" y="270"/>
                  </a:cubicBezTo>
                  <a:cubicBezTo>
                    <a:pt x="47" y="147"/>
                    <a:pt x="147" y="47"/>
                    <a:pt x="271" y="47"/>
                  </a:cubicBezTo>
                  <a:close/>
                  <a:moveTo>
                    <a:pt x="271" y="0"/>
                  </a:moveTo>
                  <a:cubicBezTo>
                    <a:pt x="122" y="0"/>
                    <a:pt x="1" y="122"/>
                    <a:pt x="1" y="270"/>
                  </a:cubicBezTo>
                  <a:cubicBezTo>
                    <a:pt x="1" y="419"/>
                    <a:pt x="122" y="540"/>
                    <a:pt x="271" y="540"/>
                  </a:cubicBezTo>
                  <a:cubicBezTo>
                    <a:pt x="419" y="540"/>
                    <a:pt x="541" y="419"/>
                    <a:pt x="541" y="270"/>
                  </a:cubicBezTo>
                  <a:cubicBezTo>
                    <a:pt x="541" y="122"/>
                    <a:pt x="419" y="0"/>
                    <a:pt x="27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0"/>
            <p:cNvSpPr/>
            <p:nvPr/>
          </p:nvSpPr>
          <p:spPr>
            <a:xfrm>
              <a:off x="4488165" y="4994840"/>
              <a:ext cx="8716" cy="7853"/>
            </a:xfrm>
            <a:custGeom>
              <a:avLst/>
              <a:gdLst/>
              <a:ahLst/>
              <a:cxnLst/>
              <a:rect l="l" t="t" r="r" b="b"/>
              <a:pathLst>
                <a:path w="192" h="173" extrusionOk="0">
                  <a:moveTo>
                    <a:pt x="92" y="70"/>
                  </a:moveTo>
                  <a:cubicBezTo>
                    <a:pt x="100" y="70"/>
                    <a:pt x="105" y="72"/>
                    <a:pt x="107" y="78"/>
                  </a:cubicBezTo>
                  <a:cubicBezTo>
                    <a:pt x="111" y="86"/>
                    <a:pt x="108" y="97"/>
                    <a:pt x="100" y="100"/>
                  </a:cubicBezTo>
                  <a:cubicBezTo>
                    <a:pt x="97" y="101"/>
                    <a:pt x="94" y="102"/>
                    <a:pt x="90" y="102"/>
                  </a:cubicBezTo>
                  <a:cubicBezTo>
                    <a:pt x="84" y="102"/>
                    <a:pt x="78" y="99"/>
                    <a:pt x="76" y="94"/>
                  </a:cubicBezTo>
                  <a:cubicBezTo>
                    <a:pt x="74" y="91"/>
                    <a:pt x="73" y="87"/>
                    <a:pt x="74" y="83"/>
                  </a:cubicBezTo>
                  <a:cubicBezTo>
                    <a:pt x="76" y="78"/>
                    <a:pt x="79" y="75"/>
                    <a:pt x="84" y="72"/>
                  </a:cubicBezTo>
                  <a:cubicBezTo>
                    <a:pt x="86" y="71"/>
                    <a:pt x="90" y="70"/>
                    <a:pt x="92" y="70"/>
                  </a:cubicBezTo>
                  <a:close/>
                  <a:moveTo>
                    <a:pt x="92" y="1"/>
                  </a:moveTo>
                  <a:cubicBezTo>
                    <a:pt x="77" y="1"/>
                    <a:pt x="62" y="4"/>
                    <a:pt x="49" y="12"/>
                  </a:cubicBezTo>
                  <a:cubicBezTo>
                    <a:pt x="28" y="24"/>
                    <a:pt x="12" y="44"/>
                    <a:pt x="7" y="66"/>
                  </a:cubicBezTo>
                  <a:cubicBezTo>
                    <a:pt x="1" y="88"/>
                    <a:pt x="4" y="110"/>
                    <a:pt x="14" y="130"/>
                  </a:cubicBezTo>
                  <a:cubicBezTo>
                    <a:pt x="31" y="157"/>
                    <a:pt x="59" y="173"/>
                    <a:pt x="90" y="173"/>
                  </a:cubicBezTo>
                  <a:cubicBezTo>
                    <a:pt x="106" y="173"/>
                    <a:pt x="120" y="168"/>
                    <a:pt x="135" y="161"/>
                  </a:cubicBezTo>
                  <a:cubicBezTo>
                    <a:pt x="176" y="137"/>
                    <a:pt x="192" y="84"/>
                    <a:pt x="169" y="44"/>
                  </a:cubicBezTo>
                  <a:cubicBezTo>
                    <a:pt x="154" y="17"/>
                    <a:pt x="123"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0"/>
            <p:cNvSpPr/>
            <p:nvPr/>
          </p:nvSpPr>
          <p:spPr>
            <a:xfrm>
              <a:off x="4473094" y="5004055"/>
              <a:ext cx="8716" cy="7899"/>
            </a:xfrm>
            <a:custGeom>
              <a:avLst/>
              <a:gdLst/>
              <a:ahLst/>
              <a:cxnLst/>
              <a:rect l="l" t="t" r="r" b="b"/>
              <a:pathLst>
                <a:path w="192" h="174" extrusionOk="0">
                  <a:moveTo>
                    <a:pt x="94" y="70"/>
                  </a:moveTo>
                  <a:cubicBezTo>
                    <a:pt x="100" y="70"/>
                    <a:pt x="104" y="73"/>
                    <a:pt x="107" y="76"/>
                  </a:cubicBezTo>
                  <a:cubicBezTo>
                    <a:pt x="112" y="84"/>
                    <a:pt x="110" y="95"/>
                    <a:pt x="101" y="100"/>
                  </a:cubicBezTo>
                  <a:cubicBezTo>
                    <a:pt x="98" y="102"/>
                    <a:pt x="94" y="103"/>
                    <a:pt x="91" y="103"/>
                  </a:cubicBezTo>
                  <a:cubicBezTo>
                    <a:pt x="85" y="103"/>
                    <a:pt x="80" y="100"/>
                    <a:pt x="76" y="96"/>
                  </a:cubicBezTo>
                  <a:cubicBezTo>
                    <a:pt x="75" y="92"/>
                    <a:pt x="74" y="89"/>
                    <a:pt x="75" y="84"/>
                  </a:cubicBezTo>
                  <a:cubicBezTo>
                    <a:pt x="76" y="79"/>
                    <a:pt x="80" y="75"/>
                    <a:pt x="84" y="73"/>
                  </a:cubicBezTo>
                  <a:cubicBezTo>
                    <a:pt x="86" y="70"/>
                    <a:pt x="90" y="70"/>
                    <a:pt x="94" y="70"/>
                  </a:cubicBezTo>
                  <a:close/>
                  <a:moveTo>
                    <a:pt x="93" y="1"/>
                  </a:moveTo>
                  <a:cubicBezTo>
                    <a:pt x="77" y="1"/>
                    <a:pt x="59" y="5"/>
                    <a:pt x="45" y="15"/>
                  </a:cubicBezTo>
                  <a:cubicBezTo>
                    <a:pt x="26" y="28"/>
                    <a:pt x="11" y="48"/>
                    <a:pt x="6" y="71"/>
                  </a:cubicBezTo>
                  <a:cubicBezTo>
                    <a:pt x="0" y="94"/>
                    <a:pt x="6" y="116"/>
                    <a:pt x="17" y="136"/>
                  </a:cubicBezTo>
                  <a:cubicBezTo>
                    <a:pt x="34" y="159"/>
                    <a:pt x="61" y="173"/>
                    <a:pt x="90" y="173"/>
                  </a:cubicBezTo>
                  <a:cubicBezTo>
                    <a:pt x="107" y="173"/>
                    <a:pt x="124" y="168"/>
                    <a:pt x="139" y="158"/>
                  </a:cubicBezTo>
                  <a:cubicBezTo>
                    <a:pt x="180" y="132"/>
                    <a:pt x="191" y="78"/>
                    <a:pt x="166" y="38"/>
                  </a:cubicBezTo>
                  <a:cubicBezTo>
                    <a:pt x="151" y="14"/>
                    <a:pt x="122"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0"/>
            <p:cNvSpPr/>
            <p:nvPr/>
          </p:nvSpPr>
          <p:spPr>
            <a:xfrm>
              <a:off x="4457297" y="5014723"/>
              <a:ext cx="8670" cy="7899"/>
            </a:xfrm>
            <a:custGeom>
              <a:avLst/>
              <a:gdLst/>
              <a:ahLst/>
              <a:cxnLst/>
              <a:rect l="l" t="t" r="r" b="b"/>
              <a:pathLst>
                <a:path w="191" h="174" extrusionOk="0">
                  <a:moveTo>
                    <a:pt x="92" y="71"/>
                  </a:moveTo>
                  <a:cubicBezTo>
                    <a:pt x="97" y="71"/>
                    <a:pt x="103" y="73"/>
                    <a:pt x="106" y="77"/>
                  </a:cubicBezTo>
                  <a:cubicBezTo>
                    <a:pt x="108" y="80"/>
                    <a:pt x="108" y="86"/>
                    <a:pt x="108" y="89"/>
                  </a:cubicBezTo>
                  <a:cubicBezTo>
                    <a:pt x="107" y="94"/>
                    <a:pt x="105" y="98"/>
                    <a:pt x="101" y="101"/>
                  </a:cubicBezTo>
                  <a:cubicBezTo>
                    <a:pt x="97" y="104"/>
                    <a:pt x="94" y="104"/>
                    <a:pt x="90" y="104"/>
                  </a:cubicBezTo>
                  <a:cubicBezTo>
                    <a:pt x="85" y="104"/>
                    <a:pt x="80" y="101"/>
                    <a:pt x="76" y="97"/>
                  </a:cubicBezTo>
                  <a:cubicBezTo>
                    <a:pt x="74" y="94"/>
                    <a:pt x="74" y="91"/>
                    <a:pt x="74" y="86"/>
                  </a:cubicBezTo>
                  <a:cubicBezTo>
                    <a:pt x="74" y="81"/>
                    <a:pt x="78" y="77"/>
                    <a:pt x="82" y="75"/>
                  </a:cubicBezTo>
                  <a:cubicBezTo>
                    <a:pt x="85" y="72"/>
                    <a:pt x="89" y="71"/>
                    <a:pt x="92" y="71"/>
                  </a:cubicBezTo>
                  <a:close/>
                  <a:moveTo>
                    <a:pt x="92" y="1"/>
                  </a:moveTo>
                  <a:cubicBezTo>
                    <a:pt x="75" y="1"/>
                    <a:pt x="57" y="6"/>
                    <a:pt x="43" y="16"/>
                  </a:cubicBezTo>
                  <a:cubicBezTo>
                    <a:pt x="23" y="30"/>
                    <a:pt x="9" y="51"/>
                    <a:pt x="6" y="74"/>
                  </a:cubicBezTo>
                  <a:cubicBezTo>
                    <a:pt x="0" y="98"/>
                    <a:pt x="6" y="120"/>
                    <a:pt x="18" y="138"/>
                  </a:cubicBezTo>
                  <a:cubicBezTo>
                    <a:pt x="34" y="161"/>
                    <a:pt x="61" y="173"/>
                    <a:pt x="88" y="173"/>
                  </a:cubicBezTo>
                  <a:cubicBezTo>
                    <a:pt x="107" y="173"/>
                    <a:pt x="124" y="168"/>
                    <a:pt x="140" y="157"/>
                  </a:cubicBezTo>
                  <a:cubicBezTo>
                    <a:pt x="180" y="130"/>
                    <a:pt x="190" y="76"/>
                    <a:pt x="164" y="36"/>
                  </a:cubicBezTo>
                  <a:cubicBezTo>
                    <a:pt x="148" y="13"/>
                    <a:pt x="120"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0"/>
            <p:cNvSpPr/>
            <p:nvPr/>
          </p:nvSpPr>
          <p:spPr>
            <a:xfrm>
              <a:off x="4442952" y="5024937"/>
              <a:ext cx="8625" cy="7899"/>
            </a:xfrm>
            <a:custGeom>
              <a:avLst/>
              <a:gdLst/>
              <a:ahLst/>
              <a:cxnLst/>
              <a:rect l="l" t="t" r="r" b="b"/>
              <a:pathLst>
                <a:path w="190" h="174" extrusionOk="0">
                  <a:moveTo>
                    <a:pt x="91" y="69"/>
                  </a:moveTo>
                  <a:cubicBezTo>
                    <a:pt x="97" y="72"/>
                    <a:pt x="101" y="73"/>
                    <a:pt x="104" y="77"/>
                  </a:cubicBezTo>
                  <a:cubicBezTo>
                    <a:pt x="109" y="84"/>
                    <a:pt x="107" y="95"/>
                    <a:pt x="99" y="100"/>
                  </a:cubicBezTo>
                  <a:cubicBezTo>
                    <a:pt x="94" y="103"/>
                    <a:pt x="90" y="104"/>
                    <a:pt x="87" y="104"/>
                  </a:cubicBezTo>
                  <a:cubicBezTo>
                    <a:pt x="81" y="104"/>
                    <a:pt x="78" y="101"/>
                    <a:pt x="75" y="98"/>
                  </a:cubicBezTo>
                  <a:cubicBezTo>
                    <a:pt x="70" y="90"/>
                    <a:pt x="73" y="79"/>
                    <a:pt x="80" y="74"/>
                  </a:cubicBezTo>
                  <a:cubicBezTo>
                    <a:pt x="83" y="72"/>
                    <a:pt x="87" y="69"/>
                    <a:pt x="91" y="69"/>
                  </a:cubicBezTo>
                  <a:close/>
                  <a:moveTo>
                    <a:pt x="91" y="1"/>
                  </a:moveTo>
                  <a:cubicBezTo>
                    <a:pt x="73" y="1"/>
                    <a:pt x="55" y="6"/>
                    <a:pt x="39" y="17"/>
                  </a:cubicBezTo>
                  <a:cubicBezTo>
                    <a:pt x="20" y="32"/>
                    <a:pt x="6" y="53"/>
                    <a:pt x="3" y="75"/>
                  </a:cubicBezTo>
                  <a:cubicBezTo>
                    <a:pt x="0" y="98"/>
                    <a:pt x="5" y="120"/>
                    <a:pt x="18" y="138"/>
                  </a:cubicBezTo>
                  <a:cubicBezTo>
                    <a:pt x="34" y="161"/>
                    <a:pt x="60" y="174"/>
                    <a:pt x="88" y="174"/>
                  </a:cubicBezTo>
                  <a:cubicBezTo>
                    <a:pt x="107" y="174"/>
                    <a:pt x="125" y="169"/>
                    <a:pt x="140" y="157"/>
                  </a:cubicBezTo>
                  <a:cubicBezTo>
                    <a:pt x="180" y="127"/>
                    <a:pt x="190" y="74"/>
                    <a:pt x="161" y="36"/>
                  </a:cubicBezTo>
                  <a:cubicBezTo>
                    <a:pt x="145" y="13"/>
                    <a:pt x="118" y="1"/>
                    <a:pt x="9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0"/>
            <p:cNvSpPr/>
            <p:nvPr/>
          </p:nvSpPr>
          <p:spPr>
            <a:xfrm>
              <a:off x="4427427" y="5036240"/>
              <a:ext cx="8625" cy="7853"/>
            </a:xfrm>
            <a:custGeom>
              <a:avLst/>
              <a:gdLst/>
              <a:ahLst/>
              <a:cxnLst/>
              <a:rect l="l" t="t" r="r" b="b"/>
              <a:pathLst>
                <a:path w="190" h="173" extrusionOk="0">
                  <a:moveTo>
                    <a:pt x="93" y="68"/>
                  </a:moveTo>
                  <a:cubicBezTo>
                    <a:pt x="98" y="68"/>
                    <a:pt x="104" y="71"/>
                    <a:pt x="106" y="76"/>
                  </a:cubicBezTo>
                  <a:cubicBezTo>
                    <a:pt x="110" y="83"/>
                    <a:pt x="108" y="94"/>
                    <a:pt x="101" y="99"/>
                  </a:cubicBezTo>
                  <a:cubicBezTo>
                    <a:pt x="96" y="102"/>
                    <a:pt x="92" y="104"/>
                    <a:pt x="89" y="104"/>
                  </a:cubicBezTo>
                  <a:cubicBezTo>
                    <a:pt x="83" y="104"/>
                    <a:pt x="79" y="100"/>
                    <a:pt x="77" y="96"/>
                  </a:cubicBezTo>
                  <a:cubicBezTo>
                    <a:pt x="74" y="94"/>
                    <a:pt x="73" y="89"/>
                    <a:pt x="74" y="84"/>
                  </a:cubicBezTo>
                  <a:cubicBezTo>
                    <a:pt x="75" y="79"/>
                    <a:pt x="78" y="75"/>
                    <a:pt x="83" y="73"/>
                  </a:cubicBezTo>
                  <a:cubicBezTo>
                    <a:pt x="86" y="69"/>
                    <a:pt x="90" y="68"/>
                    <a:pt x="93" y="68"/>
                  </a:cubicBezTo>
                  <a:close/>
                  <a:moveTo>
                    <a:pt x="92" y="1"/>
                  </a:moveTo>
                  <a:cubicBezTo>
                    <a:pt x="74" y="1"/>
                    <a:pt x="56" y="6"/>
                    <a:pt x="40" y="18"/>
                  </a:cubicBezTo>
                  <a:cubicBezTo>
                    <a:pt x="21" y="31"/>
                    <a:pt x="9" y="51"/>
                    <a:pt x="5" y="74"/>
                  </a:cubicBezTo>
                  <a:cubicBezTo>
                    <a:pt x="0" y="98"/>
                    <a:pt x="6" y="120"/>
                    <a:pt x="19" y="139"/>
                  </a:cubicBezTo>
                  <a:cubicBezTo>
                    <a:pt x="35" y="161"/>
                    <a:pt x="59" y="173"/>
                    <a:pt x="88" y="173"/>
                  </a:cubicBezTo>
                  <a:cubicBezTo>
                    <a:pt x="106" y="173"/>
                    <a:pt x="125" y="166"/>
                    <a:pt x="141" y="156"/>
                  </a:cubicBezTo>
                  <a:cubicBezTo>
                    <a:pt x="180" y="126"/>
                    <a:pt x="189" y="73"/>
                    <a:pt x="162" y="35"/>
                  </a:cubicBezTo>
                  <a:cubicBezTo>
                    <a:pt x="145" y="13"/>
                    <a:pt x="119"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0"/>
            <p:cNvSpPr/>
            <p:nvPr/>
          </p:nvSpPr>
          <p:spPr>
            <a:xfrm>
              <a:off x="4413218" y="5046636"/>
              <a:ext cx="8216" cy="7944"/>
            </a:xfrm>
            <a:custGeom>
              <a:avLst/>
              <a:gdLst/>
              <a:ahLst/>
              <a:cxnLst/>
              <a:rect l="l" t="t" r="r" b="b"/>
              <a:pathLst>
                <a:path w="181" h="175" extrusionOk="0">
                  <a:moveTo>
                    <a:pt x="92" y="70"/>
                  </a:moveTo>
                  <a:cubicBezTo>
                    <a:pt x="97" y="70"/>
                    <a:pt x="102" y="73"/>
                    <a:pt x="105" y="77"/>
                  </a:cubicBezTo>
                  <a:cubicBezTo>
                    <a:pt x="110" y="84"/>
                    <a:pt x="109" y="95"/>
                    <a:pt x="101" y="101"/>
                  </a:cubicBezTo>
                  <a:cubicBezTo>
                    <a:pt x="98" y="103"/>
                    <a:pt x="95" y="104"/>
                    <a:pt x="91" y="104"/>
                  </a:cubicBezTo>
                  <a:cubicBezTo>
                    <a:pt x="86" y="104"/>
                    <a:pt x="80" y="102"/>
                    <a:pt x="77" y="98"/>
                  </a:cubicBezTo>
                  <a:cubicBezTo>
                    <a:pt x="72" y="91"/>
                    <a:pt x="74" y="81"/>
                    <a:pt x="81" y="74"/>
                  </a:cubicBezTo>
                  <a:cubicBezTo>
                    <a:pt x="86" y="71"/>
                    <a:pt x="90" y="70"/>
                    <a:pt x="92" y="70"/>
                  </a:cubicBezTo>
                  <a:close/>
                  <a:moveTo>
                    <a:pt x="92" y="1"/>
                  </a:moveTo>
                  <a:cubicBezTo>
                    <a:pt x="73" y="1"/>
                    <a:pt x="55" y="6"/>
                    <a:pt x="39" y="18"/>
                  </a:cubicBezTo>
                  <a:cubicBezTo>
                    <a:pt x="21" y="31"/>
                    <a:pt x="8" y="52"/>
                    <a:pt x="3" y="74"/>
                  </a:cubicBezTo>
                  <a:cubicBezTo>
                    <a:pt x="0" y="98"/>
                    <a:pt x="5" y="121"/>
                    <a:pt x="19" y="139"/>
                  </a:cubicBezTo>
                  <a:cubicBezTo>
                    <a:pt x="37" y="161"/>
                    <a:pt x="61" y="175"/>
                    <a:pt x="88" y="175"/>
                  </a:cubicBezTo>
                  <a:cubicBezTo>
                    <a:pt x="108" y="175"/>
                    <a:pt x="127" y="168"/>
                    <a:pt x="143" y="158"/>
                  </a:cubicBezTo>
                  <a:cubicBezTo>
                    <a:pt x="162" y="143"/>
                    <a:pt x="174" y="122"/>
                    <a:pt x="177" y="98"/>
                  </a:cubicBezTo>
                  <a:cubicBezTo>
                    <a:pt x="181" y="76"/>
                    <a:pt x="175" y="53"/>
                    <a:pt x="162" y="34"/>
                  </a:cubicBezTo>
                  <a:cubicBezTo>
                    <a:pt x="145" y="12"/>
                    <a:pt x="119"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0"/>
            <p:cNvSpPr/>
            <p:nvPr/>
          </p:nvSpPr>
          <p:spPr>
            <a:xfrm>
              <a:off x="4397829" y="5058121"/>
              <a:ext cx="8216" cy="7899"/>
            </a:xfrm>
            <a:custGeom>
              <a:avLst/>
              <a:gdLst/>
              <a:ahLst/>
              <a:cxnLst/>
              <a:rect l="l" t="t" r="r" b="b"/>
              <a:pathLst>
                <a:path w="181" h="174" extrusionOk="0">
                  <a:moveTo>
                    <a:pt x="92" y="69"/>
                  </a:moveTo>
                  <a:cubicBezTo>
                    <a:pt x="98" y="69"/>
                    <a:pt x="101" y="71"/>
                    <a:pt x="105" y="76"/>
                  </a:cubicBezTo>
                  <a:cubicBezTo>
                    <a:pt x="108" y="79"/>
                    <a:pt x="109" y="84"/>
                    <a:pt x="108" y="87"/>
                  </a:cubicBezTo>
                  <a:cubicBezTo>
                    <a:pt x="106" y="93"/>
                    <a:pt x="105" y="97"/>
                    <a:pt x="100" y="100"/>
                  </a:cubicBezTo>
                  <a:cubicBezTo>
                    <a:pt x="97" y="102"/>
                    <a:pt x="94" y="103"/>
                    <a:pt x="90" y="103"/>
                  </a:cubicBezTo>
                  <a:cubicBezTo>
                    <a:pt x="85" y="103"/>
                    <a:pt x="80" y="101"/>
                    <a:pt x="77" y="97"/>
                  </a:cubicBezTo>
                  <a:cubicBezTo>
                    <a:pt x="71" y="89"/>
                    <a:pt x="73" y="79"/>
                    <a:pt x="82" y="74"/>
                  </a:cubicBezTo>
                  <a:cubicBezTo>
                    <a:pt x="85" y="70"/>
                    <a:pt x="89" y="69"/>
                    <a:pt x="92" y="69"/>
                  </a:cubicBezTo>
                  <a:close/>
                  <a:moveTo>
                    <a:pt x="92" y="0"/>
                  </a:moveTo>
                  <a:cubicBezTo>
                    <a:pt x="74" y="0"/>
                    <a:pt x="55" y="6"/>
                    <a:pt x="39" y="18"/>
                  </a:cubicBezTo>
                  <a:cubicBezTo>
                    <a:pt x="20" y="31"/>
                    <a:pt x="8" y="52"/>
                    <a:pt x="4" y="76"/>
                  </a:cubicBezTo>
                  <a:cubicBezTo>
                    <a:pt x="1" y="98"/>
                    <a:pt x="7" y="121"/>
                    <a:pt x="20" y="139"/>
                  </a:cubicBezTo>
                  <a:cubicBezTo>
                    <a:pt x="35" y="161"/>
                    <a:pt x="61" y="174"/>
                    <a:pt x="88" y="174"/>
                  </a:cubicBezTo>
                  <a:cubicBezTo>
                    <a:pt x="108" y="174"/>
                    <a:pt x="126" y="166"/>
                    <a:pt x="141" y="155"/>
                  </a:cubicBezTo>
                  <a:cubicBezTo>
                    <a:pt x="161" y="140"/>
                    <a:pt x="173" y="119"/>
                    <a:pt x="177" y="97"/>
                  </a:cubicBezTo>
                  <a:cubicBezTo>
                    <a:pt x="181" y="75"/>
                    <a:pt x="174" y="52"/>
                    <a:pt x="161" y="33"/>
                  </a:cubicBezTo>
                  <a:cubicBezTo>
                    <a:pt x="145" y="12"/>
                    <a:pt x="119"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0"/>
            <p:cNvSpPr/>
            <p:nvPr/>
          </p:nvSpPr>
          <p:spPr>
            <a:xfrm>
              <a:off x="4383666" y="5068562"/>
              <a:ext cx="8670" cy="7899"/>
            </a:xfrm>
            <a:custGeom>
              <a:avLst/>
              <a:gdLst/>
              <a:ahLst/>
              <a:cxnLst/>
              <a:rect l="l" t="t" r="r" b="b"/>
              <a:pathLst>
                <a:path w="191" h="174" extrusionOk="0">
                  <a:moveTo>
                    <a:pt x="92" y="70"/>
                  </a:moveTo>
                  <a:cubicBezTo>
                    <a:pt x="96" y="70"/>
                    <a:pt x="102" y="72"/>
                    <a:pt x="105" y="77"/>
                  </a:cubicBezTo>
                  <a:cubicBezTo>
                    <a:pt x="110" y="83"/>
                    <a:pt x="108" y="93"/>
                    <a:pt x="101" y="100"/>
                  </a:cubicBezTo>
                  <a:cubicBezTo>
                    <a:pt x="96" y="104"/>
                    <a:pt x="92" y="105"/>
                    <a:pt x="89" y="105"/>
                  </a:cubicBezTo>
                  <a:cubicBezTo>
                    <a:pt x="84" y="105"/>
                    <a:pt x="80" y="102"/>
                    <a:pt x="77" y="98"/>
                  </a:cubicBezTo>
                  <a:cubicBezTo>
                    <a:pt x="72" y="89"/>
                    <a:pt x="73" y="81"/>
                    <a:pt x="82" y="73"/>
                  </a:cubicBezTo>
                  <a:cubicBezTo>
                    <a:pt x="85" y="71"/>
                    <a:pt x="89" y="70"/>
                    <a:pt x="92" y="70"/>
                  </a:cubicBezTo>
                  <a:close/>
                  <a:moveTo>
                    <a:pt x="92" y="1"/>
                  </a:moveTo>
                  <a:cubicBezTo>
                    <a:pt x="73" y="1"/>
                    <a:pt x="55" y="6"/>
                    <a:pt x="41" y="18"/>
                  </a:cubicBezTo>
                  <a:cubicBezTo>
                    <a:pt x="21" y="31"/>
                    <a:pt x="9" y="52"/>
                    <a:pt x="5" y="77"/>
                  </a:cubicBezTo>
                  <a:cubicBezTo>
                    <a:pt x="1" y="99"/>
                    <a:pt x="8" y="121"/>
                    <a:pt x="21" y="140"/>
                  </a:cubicBezTo>
                  <a:cubicBezTo>
                    <a:pt x="36" y="162"/>
                    <a:pt x="62" y="174"/>
                    <a:pt x="89" y="174"/>
                  </a:cubicBezTo>
                  <a:cubicBezTo>
                    <a:pt x="109" y="174"/>
                    <a:pt x="127" y="167"/>
                    <a:pt x="143" y="157"/>
                  </a:cubicBezTo>
                  <a:cubicBezTo>
                    <a:pt x="183" y="128"/>
                    <a:pt x="190" y="73"/>
                    <a:pt x="163" y="35"/>
                  </a:cubicBezTo>
                  <a:cubicBezTo>
                    <a:pt x="146" y="13"/>
                    <a:pt x="119"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0"/>
            <p:cNvSpPr/>
            <p:nvPr/>
          </p:nvSpPr>
          <p:spPr>
            <a:xfrm>
              <a:off x="4367868" y="5079956"/>
              <a:ext cx="9034" cy="7899"/>
            </a:xfrm>
            <a:custGeom>
              <a:avLst/>
              <a:gdLst/>
              <a:ahLst/>
              <a:cxnLst/>
              <a:rect l="l" t="t" r="r" b="b"/>
              <a:pathLst>
                <a:path w="199" h="174" extrusionOk="0">
                  <a:moveTo>
                    <a:pt x="101" y="69"/>
                  </a:moveTo>
                  <a:cubicBezTo>
                    <a:pt x="106" y="69"/>
                    <a:pt x="111" y="72"/>
                    <a:pt x="114" y="76"/>
                  </a:cubicBezTo>
                  <a:cubicBezTo>
                    <a:pt x="117" y="80"/>
                    <a:pt x="118" y="84"/>
                    <a:pt x="117" y="88"/>
                  </a:cubicBezTo>
                  <a:cubicBezTo>
                    <a:pt x="115" y="93"/>
                    <a:pt x="114" y="97"/>
                    <a:pt x="109" y="100"/>
                  </a:cubicBezTo>
                  <a:cubicBezTo>
                    <a:pt x="105" y="103"/>
                    <a:pt x="101" y="105"/>
                    <a:pt x="97" y="105"/>
                  </a:cubicBezTo>
                  <a:cubicBezTo>
                    <a:pt x="92" y="105"/>
                    <a:pt x="87" y="101"/>
                    <a:pt x="85" y="97"/>
                  </a:cubicBezTo>
                  <a:cubicBezTo>
                    <a:pt x="83" y="93"/>
                    <a:pt x="83" y="89"/>
                    <a:pt x="83" y="85"/>
                  </a:cubicBezTo>
                  <a:cubicBezTo>
                    <a:pt x="84" y="80"/>
                    <a:pt x="86" y="76"/>
                    <a:pt x="90" y="73"/>
                  </a:cubicBezTo>
                  <a:cubicBezTo>
                    <a:pt x="94" y="70"/>
                    <a:pt x="99" y="69"/>
                    <a:pt x="101" y="69"/>
                  </a:cubicBezTo>
                  <a:close/>
                  <a:moveTo>
                    <a:pt x="102" y="0"/>
                  </a:moveTo>
                  <a:cubicBezTo>
                    <a:pt x="83" y="0"/>
                    <a:pt x="64" y="6"/>
                    <a:pt x="48" y="18"/>
                  </a:cubicBezTo>
                  <a:cubicBezTo>
                    <a:pt x="10" y="47"/>
                    <a:pt x="1" y="101"/>
                    <a:pt x="29" y="139"/>
                  </a:cubicBezTo>
                  <a:cubicBezTo>
                    <a:pt x="45" y="162"/>
                    <a:pt x="69" y="174"/>
                    <a:pt x="98" y="174"/>
                  </a:cubicBezTo>
                  <a:cubicBezTo>
                    <a:pt x="117" y="174"/>
                    <a:pt x="135" y="167"/>
                    <a:pt x="151" y="155"/>
                  </a:cubicBezTo>
                  <a:cubicBezTo>
                    <a:pt x="190" y="126"/>
                    <a:pt x="199" y="72"/>
                    <a:pt x="171" y="33"/>
                  </a:cubicBezTo>
                  <a:cubicBezTo>
                    <a:pt x="155" y="12"/>
                    <a:pt x="129" y="0"/>
                    <a:pt x="10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0"/>
            <p:cNvSpPr/>
            <p:nvPr/>
          </p:nvSpPr>
          <p:spPr>
            <a:xfrm>
              <a:off x="4353751" y="5090442"/>
              <a:ext cx="8625" cy="7944"/>
            </a:xfrm>
            <a:custGeom>
              <a:avLst/>
              <a:gdLst/>
              <a:ahLst/>
              <a:cxnLst/>
              <a:rect l="l" t="t" r="r" b="b"/>
              <a:pathLst>
                <a:path w="190" h="175" extrusionOk="0">
                  <a:moveTo>
                    <a:pt x="101" y="70"/>
                  </a:moveTo>
                  <a:cubicBezTo>
                    <a:pt x="106" y="70"/>
                    <a:pt x="110" y="73"/>
                    <a:pt x="114" y="77"/>
                  </a:cubicBezTo>
                  <a:cubicBezTo>
                    <a:pt x="120" y="84"/>
                    <a:pt x="119" y="94"/>
                    <a:pt x="110" y="101"/>
                  </a:cubicBezTo>
                  <a:cubicBezTo>
                    <a:pt x="106" y="104"/>
                    <a:pt x="102" y="106"/>
                    <a:pt x="98" y="106"/>
                  </a:cubicBezTo>
                  <a:cubicBezTo>
                    <a:pt x="93" y="106"/>
                    <a:pt x="89" y="102"/>
                    <a:pt x="87" y="98"/>
                  </a:cubicBezTo>
                  <a:cubicBezTo>
                    <a:pt x="79" y="90"/>
                    <a:pt x="82" y="80"/>
                    <a:pt x="89" y="74"/>
                  </a:cubicBezTo>
                  <a:cubicBezTo>
                    <a:pt x="93" y="71"/>
                    <a:pt x="95" y="70"/>
                    <a:pt x="101" y="70"/>
                  </a:cubicBezTo>
                  <a:close/>
                  <a:moveTo>
                    <a:pt x="102" y="0"/>
                  </a:moveTo>
                  <a:cubicBezTo>
                    <a:pt x="83" y="0"/>
                    <a:pt x="64" y="6"/>
                    <a:pt x="48" y="17"/>
                  </a:cubicBezTo>
                  <a:cubicBezTo>
                    <a:pt x="9" y="47"/>
                    <a:pt x="0" y="101"/>
                    <a:pt x="29" y="140"/>
                  </a:cubicBezTo>
                  <a:cubicBezTo>
                    <a:pt x="44" y="161"/>
                    <a:pt x="69" y="175"/>
                    <a:pt x="96" y="175"/>
                  </a:cubicBezTo>
                  <a:cubicBezTo>
                    <a:pt x="116" y="175"/>
                    <a:pt x="135" y="168"/>
                    <a:pt x="151" y="156"/>
                  </a:cubicBezTo>
                  <a:cubicBezTo>
                    <a:pt x="171" y="142"/>
                    <a:pt x="183" y="121"/>
                    <a:pt x="187" y="97"/>
                  </a:cubicBezTo>
                  <a:cubicBezTo>
                    <a:pt x="189" y="74"/>
                    <a:pt x="184" y="52"/>
                    <a:pt x="171" y="33"/>
                  </a:cubicBezTo>
                  <a:cubicBezTo>
                    <a:pt x="155" y="12"/>
                    <a:pt x="128" y="0"/>
                    <a:pt x="10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0"/>
            <p:cNvSpPr/>
            <p:nvPr/>
          </p:nvSpPr>
          <p:spPr>
            <a:xfrm>
              <a:off x="4338407" y="5101972"/>
              <a:ext cx="9079" cy="7899"/>
            </a:xfrm>
            <a:custGeom>
              <a:avLst/>
              <a:gdLst/>
              <a:ahLst/>
              <a:cxnLst/>
              <a:rect l="l" t="t" r="r" b="b"/>
              <a:pathLst>
                <a:path w="200" h="174" extrusionOk="0">
                  <a:moveTo>
                    <a:pt x="101" y="69"/>
                  </a:moveTo>
                  <a:cubicBezTo>
                    <a:pt x="106" y="69"/>
                    <a:pt x="111" y="72"/>
                    <a:pt x="115" y="76"/>
                  </a:cubicBezTo>
                  <a:cubicBezTo>
                    <a:pt x="117" y="79"/>
                    <a:pt x="118" y="84"/>
                    <a:pt x="117" y="88"/>
                  </a:cubicBezTo>
                  <a:cubicBezTo>
                    <a:pt x="117" y="94"/>
                    <a:pt x="115" y="97"/>
                    <a:pt x="111" y="100"/>
                  </a:cubicBezTo>
                  <a:cubicBezTo>
                    <a:pt x="106" y="104"/>
                    <a:pt x="102" y="105"/>
                    <a:pt x="99" y="105"/>
                  </a:cubicBezTo>
                  <a:cubicBezTo>
                    <a:pt x="93" y="105"/>
                    <a:pt x="89" y="101"/>
                    <a:pt x="87" y="97"/>
                  </a:cubicBezTo>
                  <a:cubicBezTo>
                    <a:pt x="80" y="90"/>
                    <a:pt x="83" y="80"/>
                    <a:pt x="91" y="74"/>
                  </a:cubicBezTo>
                  <a:cubicBezTo>
                    <a:pt x="95" y="70"/>
                    <a:pt x="99" y="69"/>
                    <a:pt x="101" y="69"/>
                  </a:cubicBezTo>
                  <a:close/>
                  <a:moveTo>
                    <a:pt x="102" y="1"/>
                  </a:moveTo>
                  <a:cubicBezTo>
                    <a:pt x="83" y="1"/>
                    <a:pt x="63" y="7"/>
                    <a:pt x="47" y="19"/>
                  </a:cubicBezTo>
                  <a:cubicBezTo>
                    <a:pt x="9" y="48"/>
                    <a:pt x="1" y="102"/>
                    <a:pt x="29" y="141"/>
                  </a:cubicBezTo>
                  <a:cubicBezTo>
                    <a:pt x="45" y="162"/>
                    <a:pt x="69" y="174"/>
                    <a:pt x="98" y="174"/>
                  </a:cubicBezTo>
                  <a:cubicBezTo>
                    <a:pt x="117" y="174"/>
                    <a:pt x="136" y="167"/>
                    <a:pt x="152" y="155"/>
                  </a:cubicBezTo>
                  <a:cubicBezTo>
                    <a:pt x="190" y="126"/>
                    <a:pt x="199" y="70"/>
                    <a:pt x="170" y="33"/>
                  </a:cubicBezTo>
                  <a:cubicBezTo>
                    <a:pt x="154" y="12"/>
                    <a:pt x="128" y="1"/>
                    <a:pt x="10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0"/>
            <p:cNvSpPr/>
            <p:nvPr/>
          </p:nvSpPr>
          <p:spPr>
            <a:xfrm>
              <a:off x="4324925" y="5112731"/>
              <a:ext cx="8625" cy="7853"/>
            </a:xfrm>
            <a:custGeom>
              <a:avLst/>
              <a:gdLst/>
              <a:ahLst/>
              <a:cxnLst/>
              <a:rect l="l" t="t" r="r" b="b"/>
              <a:pathLst>
                <a:path w="190" h="173" extrusionOk="0">
                  <a:moveTo>
                    <a:pt x="91" y="70"/>
                  </a:moveTo>
                  <a:cubicBezTo>
                    <a:pt x="97" y="70"/>
                    <a:pt x="101" y="73"/>
                    <a:pt x="103" y="75"/>
                  </a:cubicBezTo>
                  <a:cubicBezTo>
                    <a:pt x="108" y="81"/>
                    <a:pt x="107" y="94"/>
                    <a:pt x="99" y="99"/>
                  </a:cubicBezTo>
                  <a:cubicBezTo>
                    <a:pt x="95" y="102"/>
                    <a:pt x="91" y="103"/>
                    <a:pt x="87" y="103"/>
                  </a:cubicBezTo>
                  <a:cubicBezTo>
                    <a:pt x="83" y="103"/>
                    <a:pt x="78" y="101"/>
                    <a:pt x="75" y="97"/>
                  </a:cubicBezTo>
                  <a:cubicBezTo>
                    <a:pt x="72" y="95"/>
                    <a:pt x="71" y="91"/>
                    <a:pt x="72" y="85"/>
                  </a:cubicBezTo>
                  <a:cubicBezTo>
                    <a:pt x="72" y="81"/>
                    <a:pt x="75" y="76"/>
                    <a:pt x="80" y="74"/>
                  </a:cubicBezTo>
                  <a:cubicBezTo>
                    <a:pt x="83" y="70"/>
                    <a:pt x="87" y="70"/>
                    <a:pt x="91" y="70"/>
                  </a:cubicBezTo>
                  <a:close/>
                  <a:moveTo>
                    <a:pt x="92" y="0"/>
                  </a:moveTo>
                  <a:cubicBezTo>
                    <a:pt x="72" y="0"/>
                    <a:pt x="53" y="6"/>
                    <a:pt x="37" y="18"/>
                  </a:cubicBezTo>
                  <a:cubicBezTo>
                    <a:pt x="18" y="33"/>
                    <a:pt x="6" y="55"/>
                    <a:pt x="3" y="79"/>
                  </a:cubicBezTo>
                  <a:cubicBezTo>
                    <a:pt x="1" y="101"/>
                    <a:pt x="7" y="123"/>
                    <a:pt x="22" y="141"/>
                  </a:cubicBezTo>
                  <a:cubicBezTo>
                    <a:pt x="36" y="162"/>
                    <a:pt x="61" y="173"/>
                    <a:pt x="87" y="173"/>
                  </a:cubicBezTo>
                  <a:cubicBezTo>
                    <a:pt x="107" y="173"/>
                    <a:pt x="127" y="166"/>
                    <a:pt x="143" y="154"/>
                  </a:cubicBezTo>
                  <a:cubicBezTo>
                    <a:pt x="181" y="123"/>
                    <a:pt x="189" y="70"/>
                    <a:pt x="160" y="32"/>
                  </a:cubicBezTo>
                  <a:cubicBezTo>
                    <a:pt x="144" y="11"/>
                    <a:pt x="118"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0"/>
            <p:cNvSpPr/>
            <p:nvPr/>
          </p:nvSpPr>
          <p:spPr>
            <a:xfrm>
              <a:off x="4345307" y="5270706"/>
              <a:ext cx="9170" cy="7944"/>
            </a:xfrm>
            <a:custGeom>
              <a:avLst/>
              <a:gdLst/>
              <a:ahLst/>
              <a:cxnLst/>
              <a:rect l="l" t="t" r="r" b="b"/>
              <a:pathLst>
                <a:path w="202" h="175" extrusionOk="0">
                  <a:moveTo>
                    <a:pt x="100" y="70"/>
                  </a:moveTo>
                  <a:cubicBezTo>
                    <a:pt x="102" y="70"/>
                    <a:pt x="106" y="71"/>
                    <a:pt x="109" y="73"/>
                  </a:cubicBezTo>
                  <a:cubicBezTo>
                    <a:pt x="113" y="75"/>
                    <a:pt x="117" y="79"/>
                    <a:pt x="118" y="83"/>
                  </a:cubicBezTo>
                  <a:cubicBezTo>
                    <a:pt x="120" y="87"/>
                    <a:pt x="118" y="91"/>
                    <a:pt x="117" y="95"/>
                  </a:cubicBezTo>
                  <a:cubicBezTo>
                    <a:pt x="115" y="100"/>
                    <a:pt x="109" y="102"/>
                    <a:pt x="102" y="102"/>
                  </a:cubicBezTo>
                  <a:cubicBezTo>
                    <a:pt x="100" y="102"/>
                    <a:pt x="96" y="101"/>
                    <a:pt x="94" y="100"/>
                  </a:cubicBezTo>
                  <a:cubicBezTo>
                    <a:pt x="88" y="99"/>
                    <a:pt x="85" y="95"/>
                    <a:pt x="84" y="90"/>
                  </a:cubicBezTo>
                  <a:cubicBezTo>
                    <a:pt x="83" y="85"/>
                    <a:pt x="84" y="81"/>
                    <a:pt x="85" y="78"/>
                  </a:cubicBezTo>
                  <a:cubicBezTo>
                    <a:pt x="88" y="73"/>
                    <a:pt x="94" y="70"/>
                    <a:pt x="100" y="70"/>
                  </a:cubicBezTo>
                  <a:close/>
                  <a:moveTo>
                    <a:pt x="101" y="1"/>
                  </a:moveTo>
                  <a:cubicBezTo>
                    <a:pt x="70" y="1"/>
                    <a:pt x="40" y="17"/>
                    <a:pt x="25" y="43"/>
                  </a:cubicBezTo>
                  <a:cubicBezTo>
                    <a:pt x="1" y="84"/>
                    <a:pt x="17" y="138"/>
                    <a:pt x="59" y="162"/>
                  </a:cubicBezTo>
                  <a:cubicBezTo>
                    <a:pt x="73" y="170"/>
                    <a:pt x="88" y="174"/>
                    <a:pt x="104" y="174"/>
                  </a:cubicBezTo>
                  <a:cubicBezTo>
                    <a:pt x="136" y="174"/>
                    <a:pt x="163" y="157"/>
                    <a:pt x="179" y="131"/>
                  </a:cubicBezTo>
                  <a:cubicBezTo>
                    <a:pt x="201" y="90"/>
                    <a:pt x="185" y="37"/>
                    <a:pt x="143" y="12"/>
                  </a:cubicBezTo>
                  <a:cubicBezTo>
                    <a:pt x="130" y="4"/>
                    <a:pt x="116" y="1"/>
                    <a:pt x="10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0"/>
            <p:cNvSpPr/>
            <p:nvPr/>
          </p:nvSpPr>
          <p:spPr>
            <a:xfrm>
              <a:off x="4360605" y="5279512"/>
              <a:ext cx="8716" cy="7944"/>
            </a:xfrm>
            <a:custGeom>
              <a:avLst/>
              <a:gdLst/>
              <a:ahLst/>
              <a:cxnLst/>
              <a:rect l="l" t="t" r="r" b="b"/>
              <a:pathLst>
                <a:path w="192" h="175" extrusionOk="0">
                  <a:moveTo>
                    <a:pt x="99" y="70"/>
                  </a:moveTo>
                  <a:cubicBezTo>
                    <a:pt x="101" y="70"/>
                    <a:pt x="106" y="71"/>
                    <a:pt x="108" y="72"/>
                  </a:cubicBezTo>
                  <a:cubicBezTo>
                    <a:pt x="116" y="77"/>
                    <a:pt x="120" y="88"/>
                    <a:pt x="115" y="95"/>
                  </a:cubicBezTo>
                  <a:cubicBezTo>
                    <a:pt x="112" y="100"/>
                    <a:pt x="107" y="102"/>
                    <a:pt x="100" y="102"/>
                  </a:cubicBezTo>
                  <a:cubicBezTo>
                    <a:pt x="96" y="102"/>
                    <a:pt x="94" y="101"/>
                    <a:pt x="91" y="100"/>
                  </a:cubicBezTo>
                  <a:cubicBezTo>
                    <a:pt x="85" y="96"/>
                    <a:pt x="80" y="86"/>
                    <a:pt x="86" y="77"/>
                  </a:cubicBezTo>
                  <a:cubicBezTo>
                    <a:pt x="89" y="72"/>
                    <a:pt x="94" y="70"/>
                    <a:pt x="99" y="70"/>
                  </a:cubicBezTo>
                  <a:close/>
                  <a:moveTo>
                    <a:pt x="99" y="0"/>
                  </a:moveTo>
                  <a:cubicBezTo>
                    <a:pt x="69" y="0"/>
                    <a:pt x="39" y="16"/>
                    <a:pt x="23" y="42"/>
                  </a:cubicBezTo>
                  <a:cubicBezTo>
                    <a:pt x="0" y="82"/>
                    <a:pt x="14" y="135"/>
                    <a:pt x="55" y="160"/>
                  </a:cubicBezTo>
                  <a:cubicBezTo>
                    <a:pt x="70" y="169"/>
                    <a:pt x="86" y="174"/>
                    <a:pt x="101" y="174"/>
                  </a:cubicBezTo>
                  <a:cubicBezTo>
                    <a:pt x="132" y="174"/>
                    <a:pt x="159" y="158"/>
                    <a:pt x="175" y="133"/>
                  </a:cubicBezTo>
                  <a:cubicBezTo>
                    <a:pt x="187" y="114"/>
                    <a:pt x="191" y="91"/>
                    <a:pt x="186" y="70"/>
                  </a:cubicBezTo>
                  <a:cubicBezTo>
                    <a:pt x="181" y="45"/>
                    <a:pt x="165" y="24"/>
                    <a:pt x="144" y="13"/>
                  </a:cubicBezTo>
                  <a:cubicBezTo>
                    <a:pt x="130" y="4"/>
                    <a:pt x="114" y="0"/>
                    <a:pt x="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0"/>
            <p:cNvSpPr/>
            <p:nvPr/>
          </p:nvSpPr>
          <p:spPr>
            <a:xfrm>
              <a:off x="4377356" y="5289544"/>
              <a:ext cx="8216" cy="7853"/>
            </a:xfrm>
            <a:custGeom>
              <a:avLst/>
              <a:gdLst/>
              <a:ahLst/>
              <a:cxnLst/>
              <a:rect l="l" t="t" r="r" b="b"/>
              <a:pathLst>
                <a:path w="181" h="173" extrusionOk="0">
                  <a:moveTo>
                    <a:pt x="90" y="70"/>
                  </a:moveTo>
                  <a:cubicBezTo>
                    <a:pt x="94" y="70"/>
                    <a:pt x="96" y="71"/>
                    <a:pt x="100" y="72"/>
                  </a:cubicBezTo>
                  <a:cubicBezTo>
                    <a:pt x="104" y="75"/>
                    <a:pt x="107" y="80"/>
                    <a:pt x="108" y="83"/>
                  </a:cubicBezTo>
                  <a:cubicBezTo>
                    <a:pt x="110" y="87"/>
                    <a:pt x="108" y="91"/>
                    <a:pt x="107" y="95"/>
                  </a:cubicBezTo>
                  <a:cubicBezTo>
                    <a:pt x="103" y="100"/>
                    <a:pt x="98" y="102"/>
                    <a:pt x="92" y="102"/>
                  </a:cubicBezTo>
                  <a:cubicBezTo>
                    <a:pt x="89" y="102"/>
                    <a:pt x="86" y="102"/>
                    <a:pt x="84" y="101"/>
                  </a:cubicBezTo>
                  <a:cubicBezTo>
                    <a:pt x="75" y="95"/>
                    <a:pt x="71" y="85"/>
                    <a:pt x="76" y="78"/>
                  </a:cubicBezTo>
                  <a:cubicBezTo>
                    <a:pt x="79" y="74"/>
                    <a:pt x="85" y="70"/>
                    <a:pt x="90" y="70"/>
                  </a:cubicBezTo>
                  <a:close/>
                  <a:moveTo>
                    <a:pt x="90" y="0"/>
                  </a:moveTo>
                  <a:cubicBezTo>
                    <a:pt x="60" y="0"/>
                    <a:pt x="31" y="15"/>
                    <a:pt x="16" y="40"/>
                  </a:cubicBezTo>
                  <a:cubicBezTo>
                    <a:pt x="5" y="59"/>
                    <a:pt x="0" y="82"/>
                    <a:pt x="6" y="104"/>
                  </a:cubicBezTo>
                  <a:cubicBezTo>
                    <a:pt x="11" y="128"/>
                    <a:pt x="26" y="146"/>
                    <a:pt x="45" y="160"/>
                  </a:cubicBezTo>
                  <a:cubicBezTo>
                    <a:pt x="59" y="169"/>
                    <a:pt x="75" y="172"/>
                    <a:pt x="92" y="172"/>
                  </a:cubicBezTo>
                  <a:cubicBezTo>
                    <a:pt x="123" y="172"/>
                    <a:pt x="150" y="159"/>
                    <a:pt x="165" y="133"/>
                  </a:cubicBezTo>
                  <a:cubicBezTo>
                    <a:pt x="176" y="113"/>
                    <a:pt x="181" y="91"/>
                    <a:pt x="175" y="69"/>
                  </a:cubicBezTo>
                  <a:cubicBezTo>
                    <a:pt x="171" y="45"/>
                    <a:pt x="156" y="25"/>
                    <a:pt x="136" y="13"/>
                  </a:cubicBezTo>
                  <a:cubicBezTo>
                    <a:pt x="122" y="4"/>
                    <a:pt x="106" y="0"/>
                    <a:pt x="9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0"/>
            <p:cNvSpPr/>
            <p:nvPr/>
          </p:nvSpPr>
          <p:spPr>
            <a:xfrm>
              <a:off x="4391837" y="5298805"/>
              <a:ext cx="8716" cy="7899"/>
            </a:xfrm>
            <a:custGeom>
              <a:avLst/>
              <a:gdLst/>
              <a:ahLst/>
              <a:cxnLst/>
              <a:rect l="l" t="t" r="r" b="b"/>
              <a:pathLst>
                <a:path w="192" h="174" extrusionOk="0">
                  <a:moveTo>
                    <a:pt x="100" y="71"/>
                  </a:moveTo>
                  <a:cubicBezTo>
                    <a:pt x="104" y="71"/>
                    <a:pt x="107" y="72"/>
                    <a:pt x="109" y="73"/>
                  </a:cubicBezTo>
                  <a:cubicBezTo>
                    <a:pt x="118" y="78"/>
                    <a:pt x="121" y="89"/>
                    <a:pt x="116" y="97"/>
                  </a:cubicBezTo>
                  <a:cubicBezTo>
                    <a:pt x="114" y="101"/>
                    <a:pt x="109" y="103"/>
                    <a:pt x="104" y="103"/>
                  </a:cubicBezTo>
                  <a:cubicBezTo>
                    <a:pt x="100" y="103"/>
                    <a:pt x="97" y="102"/>
                    <a:pt x="94" y="100"/>
                  </a:cubicBezTo>
                  <a:cubicBezTo>
                    <a:pt x="86" y="95"/>
                    <a:pt x="82" y="84"/>
                    <a:pt x="87" y="77"/>
                  </a:cubicBezTo>
                  <a:cubicBezTo>
                    <a:pt x="89" y="73"/>
                    <a:pt x="95" y="71"/>
                    <a:pt x="100" y="71"/>
                  </a:cubicBezTo>
                  <a:close/>
                  <a:moveTo>
                    <a:pt x="101" y="0"/>
                  </a:moveTo>
                  <a:cubicBezTo>
                    <a:pt x="72" y="0"/>
                    <a:pt x="42" y="14"/>
                    <a:pt x="26" y="40"/>
                  </a:cubicBezTo>
                  <a:cubicBezTo>
                    <a:pt x="1" y="79"/>
                    <a:pt x="15" y="134"/>
                    <a:pt x="56" y="160"/>
                  </a:cubicBezTo>
                  <a:cubicBezTo>
                    <a:pt x="70" y="169"/>
                    <a:pt x="85" y="173"/>
                    <a:pt x="103" y="173"/>
                  </a:cubicBezTo>
                  <a:cubicBezTo>
                    <a:pt x="133" y="173"/>
                    <a:pt x="159" y="158"/>
                    <a:pt x="176" y="134"/>
                  </a:cubicBezTo>
                  <a:cubicBezTo>
                    <a:pt x="188" y="114"/>
                    <a:pt x="192" y="90"/>
                    <a:pt x="185" y="68"/>
                  </a:cubicBezTo>
                  <a:cubicBezTo>
                    <a:pt x="182" y="45"/>
                    <a:pt x="167" y="25"/>
                    <a:pt x="147" y="14"/>
                  </a:cubicBezTo>
                  <a:cubicBezTo>
                    <a:pt x="133" y="5"/>
                    <a:pt x="117" y="0"/>
                    <a:pt x="10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0"/>
            <p:cNvSpPr/>
            <p:nvPr/>
          </p:nvSpPr>
          <p:spPr>
            <a:xfrm>
              <a:off x="4408088" y="5309064"/>
              <a:ext cx="8716" cy="7853"/>
            </a:xfrm>
            <a:custGeom>
              <a:avLst/>
              <a:gdLst/>
              <a:ahLst/>
              <a:cxnLst/>
              <a:rect l="l" t="t" r="r" b="b"/>
              <a:pathLst>
                <a:path w="192" h="173" extrusionOk="0">
                  <a:moveTo>
                    <a:pt x="98" y="69"/>
                  </a:moveTo>
                  <a:cubicBezTo>
                    <a:pt x="103" y="69"/>
                    <a:pt x="105" y="71"/>
                    <a:pt x="109" y="73"/>
                  </a:cubicBezTo>
                  <a:cubicBezTo>
                    <a:pt x="116" y="78"/>
                    <a:pt x="120" y="88"/>
                    <a:pt x="115" y="95"/>
                  </a:cubicBezTo>
                  <a:cubicBezTo>
                    <a:pt x="112" y="99"/>
                    <a:pt x="106" y="102"/>
                    <a:pt x="101" y="102"/>
                  </a:cubicBezTo>
                  <a:cubicBezTo>
                    <a:pt x="98" y="102"/>
                    <a:pt x="95" y="101"/>
                    <a:pt x="92" y="99"/>
                  </a:cubicBezTo>
                  <a:cubicBezTo>
                    <a:pt x="88" y="98"/>
                    <a:pt x="85" y="94"/>
                    <a:pt x="84" y="88"/>
                  </a:cubicBezTo>
                  <a:cubicBezTo>
                    <a:pt x="83" y="84"/>
                    <a:pt x="84" y="80"/>
                    <a:pt x="85" y="77"/>
                  </a:cubicBezTo>
                  <a:cubicBezTo>
                    <a:pt x="88" y="73"/>
                    <a:pt x="93" y="69"/>
                    <a:pt x="98" y="69"/>
                  </a:cubicBezTo>
                  <a:close/>
                  <a:moveTo>
                    <a:pt x="99" y="0"/>
                  </a:moveTo>
                  <a:cubicBezTo>
                    <a:pt x="70" y="0"/>
                    <a:pt x="42" y="14"/>
                    <a:pt x="26" y="38"/>
                  </a:cubicBezTo>
                  <a:cubicBezTo>
                    <a:pt x="0" y="78"/>
                    <a:pt x="14" y="132"/>
                    <a:pt x="53" y="158"/>
                  </a:cubicBezTo>
                  <a:cubicBezTo>
                    <a:pt x="68" y="167"/>
                    <a:pt x="85" y="173"/>
                    <a:pt x="103" y="173"/>
                  </a:cubicBezTo>
                  <a:cubicBezTo>
                    <a:pt x="131" y="173"/>
                    <a:pt x="159" y="158"/>
                    <a:pt x="174" y="135"/>
                  </a:cubicBezTo>
                  <a:cubicBezTo>
                    <a:pt x="187" y="116"/>
                    <a:pt x="191" y="93"/>
                    <a:pt x="187" y="69"/>
                  </a:cubicBezTo>
                  <a:cubicBezTo>
                    <a:pt x="182" y="47"/>
                    <a:pt x="167" y="27"/>
                    <a:pt x="147" y="15"/>
                  </a:cubicBezTo>
                  <a:cubicBezTo>
                    <a:pt x="133" y="5"/>
                    <a:pt x="116" y="0"/>
                    <a:pt x="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0"/>
            <p:cNvSpPr/>
            <p:nvPr/>
          </p:nvSpPr>
          <p:spPr>
            <a:xfrm>
              <a:off x="4422842" y="5318824"/>
              <a:ext cx="8625" cy="7853"/>
            </a:xfrm>
            <a:custGeom>
              <a:avLst/>
              <a:gdLst/>
              <a:ahLst/>
              <a:cxnLst/>
              <a:rect l="l" t="t" r="r" b="b"/>
              <a:pathLst>
                <a:path w="190" h="173" extrusionOk="0">
                  <a:moveTo>
                    <a:pt x="97" y="70"/>
                  </a:moveTo>
                  <a:cubicBezTo>
                    <a:pt x="101" y="70"/>
                    <a:pt x="103" y="71"/>
                    <a:pt x="108" y="74"/>
                  </a:cubicBezTo>
                  <a:cubicBezTo>
                    <a:pt x="112" y="76"/>
                    <a:pt x="114" y="80"/>
                    <a:pt x="116" y="85"/>
                  </a:cubicBezTo>
                  <a:cubicBezTo>
                    <a:pt x="116" y="88"/>
                    <a:pt x="116" y="92"/>
                    <a:pt x="113" y="97"/>
                  </a:cubicBezTo>
                  <a:cubicBezTo>
                    <a:pt x="110" y="101"/>
                    <a:pt x="104" y="104"/>
                    <a:pt x="98" y="104"/>
                  </a:cubicBezTo>
                  <a:cubicBezTo>
                    <a:pt x="95" y="104"/>
                    <a:pt x="92" y="103"/>
                    <a:pt x="90" y="101"/>
                  </a:cubicBezTo>
                  <a:cubicBezTo>
                    <a:pt x="81" y="95"/>
                    <a:pt x="79" y="84"/>
                    <a:pt x="85" y="76"/>
                  </a:cubicBezTo>
                  <a:cubicBezTo>
                    <a:pt x="87" y="73"/>
                    <a:pt x="92" y="70"/>
                    <a:pt x="97" y="70"/>
                  </a:cubicBezTo>
                  <a:close/>
                  <a:moveTo>
                    <a:pt x="97" y="1"/>
                  </a:moveTo>
                  <a:cubicBezTo>
                    <a:pt x="69" y="1"/>
                    <a:pt x="42" y="13"/>
                    <a:pt x="27" y="37"/>
                  </a:cubicBezTo>
                  <a:cubicBezTo>
                    <a:pt x="0" y="76"/>
                    <a:pt x="11" y="129"/>
                    <a:pt x="51" y="157"/>
                  </a:cubicBezTo>
                  <a:cubicBezTo>
                    <a:pt x="66" y="168"/>
                    <a:pt x="85" y="173"/>
                    <a:pt x="102" y="173"/>
                  </a:cubicBezTo>
                  <a:cubicBezTo>
                    <a:pt x="132" y="173"/>
                    <a:pt x="158" y="159"/>
                    <a:pt x="172" y="136"/>
                  </a:cubicBezTo>
                  <a:cubicBezTo>
                    <a:pt x="186" y="117"/>
                    <a:pt x="190" y="95"/>
                    <a:pt x="186" y="73"/>
                  </a:cubicBezTo>
                  <a:cubicBezTo>
                    <a:pt x="180" y="49"/>
                    <a:pt x="168" y="28"/>
                    <a:pt x="148" y="16"/>
                  </a:cubicBezTo>
                  <a:cubicBezTo>
                    <a:pt x="132" y="6"/>
                    <a:pt x="115" y="1"/>
                    <a:pt x="9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0"/>
            <p:cNvSpPr/>
            <p:nvPr/>
          </p:nvSpPr>
          <p:spPr>
            <a:xfrm>
              <a:off x="4510681" y="5411975"/>
              <a:ext cx="8625" cy="8080"/>
            </a:xfrm>
            <a:custGeom>
              <a:avLst/>
              <a:gdLst/>
              <a:ahLst/>
              <a:cxnLst/>
              <a:rect l="l" t="t" r="r" b="b"/>
              <a:pathLst>
                <a:path w="190" h="178" extrusionOk="0">
                  <a:moveTo>
                    <a:pt x="97" y="72"/>
                  </a:moveTo>
                  <a:cubicBezTo>
                    <a:pt x="104" y="72"/>
                    <a:pt x="109" y="75"/>
                    <a:pt x="113" y="82"/>
                  </a:cubicBezTo>
                  <a:cubicBezTo>
                    <a:pt x="116" y="86"/>
                    <a:pt x="116" y="90"/>
                    <a:pt x="115" y="95"/>
                  </a:cubicBezTo>
                  <a:cubicBezTo>
                    <a:pt x="113" y="99"/>
                    <a:pt x="111" y="103"/>
                    <a:pt x="107" y="105"/>
                  </a:cubicBezTo>
                  <a:cubicBezTo>
                    <a:pt x="105" y="106"/>
                    <a:pt x="102" y="106"/>
                    <a:pt x="100" y="106"/>
                  </a:cubicBezTo>
                  <a:cubicBezTo>
                    <a:pt x="94" y="106"/>
                    <a:pt x="88" y="102"/>
                    <a:pt x="85" y="96"/>
                  </a:cubicBezTo>
                  <a:cubicBezTo>
                    <a:pt x="79" y="88"/>
                    <a:pt x="83" y="78"/>
                    <a:pt x="91" y="73"/>
                  </a:cubicBezTo>
                  <a:cubicBezTo>
                    <a:pt x="93" y="72"/>
                    <a:pt x="95" y="72"/>
                    <a:pt x="97" y="72"/>
                  </a:cubicBezTo>
                  <a:close/>
                  <a:moveTo>
                    <a:pt x="96" y="1"/>
                  </a:moveTo>
                  <a:cubicBezTo>
                    <a:pt x="82" y="1"/>
                    <a:pt x="69" y="4"/>
                    <a:pt x="57" y="11"/>
                  </a:cubicBezTo>
                  <a:cubicBezTo>
                    <a:pt x="16" y="33"/>
                    <a:pt x="0" y="88"/>
                    <a:pt x="23" y="130"/>
                  </a:cubicBezTo>
                  <a:cubicBezTo>
                    <a:pt x="39" y="158"/>
                    <a:pt x="70" y="177"/>
                    <a:pt x="102" y="177"/>
                  </a:cubicBezTo>
                  <a:cubicBezTo>
                    <a:pt x="115" y="177"/>
                    <a:pt x="128" y="174"/>
                    <a:pt x="142" y="168"/>
                  </a:cubicBezTo>
                  <a:cubicBezTo>
                    <a:pt x="161" y="157"/>
                    <a:pt x="175" y="140"/>
                    <a:pt x="182" y="117"/>
                  </a:cubicBezTo>
                  <a:cubicBezTo>
                    <a:pt x="189" y="95"/>
                    <a:pt x="186" y="70"/>
                    <a:pt x="175" y="49"/>
                  </a:cubicBezTo>
                  <a:cubicBezTo>
                    <a:pt x="159" y="18"/>
                    <a:pt x="127" y="1"/>
                    <a:pt x="9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0"/>
            <p:cNvSpPr/>
            <p:nvPr/>
          </p:nvSpPr>
          <p:spPr>
            <a:xfrm>
              <a:off x="4518444" y="5427818"/>
              <a:ext cx="8534" cy="8035"/>
            </a:xfrm>
            <a:custGeom>
              <a:avLst/>
              <a:gdLst/>
              <a:ahLst/>
              <a:cxnLst/>
              <a:rect l="l" t="t" r="r" b="b"/>
              <a:pathLst>
                <a:path w="188" h="177" extrusionOk="0">
                  <a:moveTo>
                    <a:pt x="98" y="72"/>
                  </a:moveTo>
                  <a:cubicBezTo>
                    <a:pt x="105" y="72"/>
                    <a:pt x="111" y="75"/>
                    <a:pt x="114" y="82"/>
                  </a:cubicBezTo>
                  <a:cubicBezTo>
                    <a:pt x="115" y="87"/>
                    <a:pt x="116" y="92"/>
                    <a:pt x="114" y="95"/>
                  </a:cubicBezTo>
                  <a:cubicBezTo>
                    <a:pt x="112" y="99"/>
                    <a:pt x="110" y="102"/>
                    <a:pt x="106" y="105"/>
                  </a:cubicBezTo>
                  <a:cubicBezTo>
                    <a:pt x="104" y="106"/>
                    <a:pt x="102" y="106"/>
                    <a:pt x="100" y="106"/>
                  </a:cubicBezTo>
                  <a:cubicBezTo>
                    <a:pt x="93" y="106"/>
                    <a:pt x="87" y="101"/>
                    <a:pt x="83" y="95"/>
                  </a:cubicBezTo>
                  <a:cubicBezTo>
                    <a:pt x="79" y="87"/>
                    <a:pt x="83" y="77"/>
                    <a:pt x="91" y="73"/>
                  </a:cubicBezTo>
                  <a:cubicBezTo>
                    <a:pt x="93" y="72"/>
                    <a:pt x="95" y="72"/>
                    <a:pt x="98" y="72"/>
                  </a:cubicBezTo>
                  <a:close/>
                  <a:moveTo>
                    <a:pt x="95" y="1"/>
                  </a:moveTo>
                  <a:cubicBezTo>
                    <a:pt x="84" y="1"/>
                    <a:pt x="73" y="3"/>
                    <a:pt x="62" y="8"/>
                  </a:cubicBezTo>
                  <a:cubicBezTo>
                    <a:pt x="19" y="27"/>
                    <a:pt x="0" y="78"/>
                    <a:pt x="20" y="124"/>
                  </a:cubicBezTo>
                  <a:cubicBezTo>
                    <a:pt x="35" y="155"/>
                    <a:pt x="67" y="176"/>
                    <a:pt x="100" y="176"/>
                  </a:cubicBezTo>
                  <a:cubicBezTo>
                    <a:pt x="112" y="176"/>
                    <a:pt x="124" y="173"/>
                    <a:pt x="133" y="169"/>
                  </a:cubicBezTo>
                  <a:cubicBezTo>
                    <a:pt x="155" y="160"/>
                    <a:pt x="170" y="145"/>
                    <a:pt x="178" y="124"/>
                  </a:cubicBezTo>
                  <a:cubicBezTo>
                    <a:pt x="188" y="100"/>
                    <a:pt x="186" y="76"/>
                    <a:pt x="177" y="53"/>
                  </a:cubicBezTo>
                  <a:cubicBezTo>
                    <a:pt x="162" y="21"/>
                    <a:pt x="128"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30"/>
            <p:cNvSpPr/>
            <p:nvPr/>
          </p:nvSpPr>
          <p:spPr>
            <a:xfrm>
              <a:off x="4525571" y="5445612"/>
              <a:ext cx="8443" cy="8035"/>
            </a:xfrm>
            <a:custGeom>
              <a:avLst/>
              <a:gdLst/>
              <a:ahLst/>
              <a:cxnLst/>
              <a:rect l="l" t="t" r="r" b="b"/>
              <a:pathLst>
                <a:path w="186" h="177" extrusionOk="0">
                  <a:moveTo>
                    <a:pt x="96" y="71"/>
                  </a:moveTo>
                  <a:cubicBezTo>
                    <a:pt x="104" y="71"/>
                    <a:pt x="110" y="76"/>
                    <a:pt x="112" y="83"/>
                  </a:cubicBezTo>
                  <a:cubicBezTo>
                    <a:pt x="115" y="92"/>
                    <a:pt x="111" y="102"/>
                    <a:pt x="104" y="106"/>
                  </a:cubicBezTo>
                  <a:cubicBezTo>
                    <a:pt x="102" y="106"/>
                    <a:pt x="101" y="106"/>
                    <a:pt x="100" y="106"/>
                  </a:cubicBezTo>
                  <a:cubicBezTo>
                    <a:pt x="92" y="106"/>
                    <a:pt x="84" y="102"/>
                    <a:pt x="81" y="95"/>
                  </a:cubicBezTo>
                  <a:cubicBezTo>
                    <a:pt x="79" y="86"/>
                    <a:pt x="84" y="75"/>
                    <a:pt x="96" y="71"/>
                  </a:cubicBezTo>
                  <a:close/>
                  <a:moveTo>
                    <a:pt x="95" y="1"/>
                  </a:moveTo>
                  <a:cubicBezTo>
                    <a:pt x="86" y="1"/>
                    <a:pt x="77" y="2"/>
                    <a:pt x="68" y="6"/>
                  </a:cubicBezTo>
                  <a:cubicBezTo>
                    <a:pt x="22" y="22"/>
                    <a:pt x="0" y="71"/>
                    <a:pt x="16" y="118"/>
                  </a:cubicBezTo>
                  <a:cubicBezTo>
                    <a:pt x="28" y="153"/>
                    <a:pt x="62" y="177"/>
                    <a:pt x="99" y="177"/>
                  </a:cubicBezTo>
                  <a:cubicBezTo>
                    <a:pt x="109" y="177"/>
                    <a:pt x="117" y="176"/>
                    <a:pt x="126" y="172"/>
                  </a:cubicBezTo>
                  <a:cubicBezTo>
                    <a:pt x="147" y="166"/>
                    <a:pt x="164" y="150"/>
                    <a:pt x="174" y="129"/>
                  </a:cubicBezTo>
                  <a:cubicBezTo>
                    <a:pt x="185" y="108"/>
                    <a:pt x="186" y="83"/>
                    <a:pt x="178" y="61"/>
                  </a:cubicBezTo>
                  <a:cubicBezTo>
                    <a:pt x="166" y="24"/>
                    <a:pt x="131"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30"/>
            <p:cNvSpPr/>
            <p:nvPr/>
          </p:nvSpPr>
          <p:spPr>
            <a:xfrm>
              <a:off x="4530836" y="5462454"/>
              <a:ext cx="8398" cy="7990"/>
            </a:xfrm>
            <a:custGeom>
              <a:avLst/>
              <a:gdLst/>
              <a:ahLst/>
              <a:cxnLst/>
              <a:rect l="l" t="t" r="r" b="b"/>
              <a:pathLst>
                <a:path w="185" h="176" extrusionOk="0">
                  <a:moveTo>
                    <a:pt x="95" y="69"/>
                  </a:moveTo>
                  <a:cubicBezTo>
                    <a:pt x="104" y="69"/>
                    <a:pt x="110" y="74"/>
                    <a:pt x="111" y="83"/>
                  </a:cubicBezTo>
                  <a:cubicBezTo>
                    <a:pt x="112" y="95"/>
                    <a:pt x="109" y="104"/>
                    <a:pt x="99" y="105"/>
                  </a:cubicBezTo>
                  <a:cubicBezTo>
                    <a:pt x="99" y="105"/>
                    <a:pt x="98" y="105"/>
                    <a:pt x="97" y="105"/>
                  </a:cubicBezTo>
                  <a:cubicBezTo>
                    <a:pt x="88" y="105"/>
                    <a:pt x="80" y="100"/>
                    <a:pt x="79" y="91"/>
                  </a:cubicBezTo>
                  <a:cubicBezTo>
                    <a:pt x="76" y="83"/>
                    <a:pt x="83" y="73"/>
                    <a:pt x="95" y="69"/>
                  </a:cubicBezTo>
                  <a:close/>
                  <a:moveTo>
                    <a:pt x="93" y="1"/>
                  </a:moveTo>
                  <a:cubicBezTo>
                    <a:pt x="86" y="1"/>
                    <a:pt x="78" y="2"/>
                    <a:pt x="71" y="4"/>
                  </a:cubicBezTo>
                  <a:cubicBezTo>
                    <a:pt x="27" y="15"/>
                    <a:pt x="0" y="64"/>
                    <a:pt x="12" y="110"/>
                  </a:cubicBezTo>
                  <a:cubicBezTo>
                    <a:pt x="22" y="149"/>
                    <a:pt x="57" y="176"/>
                    <a:pt x="96" y="176"/>
                  </a:cubicBezTo>
                  <a:cubicBezTo>
                    <a:pt x="103" y="176"/>
                    <a:pt x="110" y="175"/>
                    <a:pt x="116" y="174"/>
                  </a:cubicBezTo>
                  <a:cubicBezTo>
                    <a:pt x="138" y="168"/>
                    <a:pt x="157" y="154"/>
                    <a:pt x="169" y="134"/>
                  </a:cubicBezTo>
                  <a:cubicBezTo>
                    <a:pt x="181" y="112"/>
                    <a:pt x="185" y="89"/>
                    <a:pt x="178" y="65"/>
                  </a:cubicBezTo>
                  <a:cubicBezTo>
                    <a:pt x="167" y="28"/>
                    <a:pt x="131"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0"/>
            <p:cNvSpPr/>
            <p:nvPr/>
          </p:nvSpPr>
          <p:spPr>
            <a:xfrm>
              <a:off x="4534922" y="5481111"/>
              <a:ext cx="8398" cy="8126"/>
            </a:xfrm>
            <a:custGeom>
              <a:avLst/>
              <a:gdLst/>
              <a:ahLst/>
              <a:cxnLst/>
              <a:rect l="l" t="t" r="r" b="b"/>
              <a:pathLst>
                <a:path w="185" h="179" extrusionOk="0">
                  <a:moveTo>
                    <a:pt x="94" y="73"/>
                  </a:moveTo>
                  <a:cubicBezTo>
                    <a:pt x="101" y="73"/>
                    <a:pt x="109" y="79"/>
                    <a:pt x="110" y="86"/>
                  </a:cubicBezTo>
                  <a:cubicBezTo>
                    <a:pt x="111" y="92"/>
                    <a:pt x="111" y="96"/>
                    <a:pt x="106" y="100"/>
                  </a:cubicBezTo>
                  <a:cubicBezTo>
                    <a:pt x="105" y="102"/>
                    <a:pt x="101" y="105"/>
                    <a:pt x="96" y="106"/>
                  </a:cubicBezTo>
                  <a:lnTo>
                    <a:pt x="94" y="106"/>
                  </a:lnTo>
                  <a:cubicBezTo>
                    <a:pt x="85" y="106"/>
                    <a:pt x="79" y="100"/>
                    <a:pt x="78" y="92"/>
                  </a:cubicBezTo>
                  <a:cubicBezTo>
                    <a:pt x="76" y="86"/>
                    <a:pt x="78" y="82"/>
                    <a:pt x="80" y="79"/>
                  </a:cubicBezTo>
                  <a:cubicBezTo>
                    <a:pt x="83" y="75"/>
                    <a:pt x="85" y="73"/>
                    <a:pt x="94" y="73"/>
                  </a:cubicBezTo>
                  <a:close/>
                  <a:moveTo>
                    <a:pt x="92" y="1"/>
                  </a:moveTo>
                  <a:cubicBezTo>
                    <a:pt x="88" y="1"/>
                    <a:pt x="83" y="1"/>
                    <a:pt x="79" y="2"/>
                  </a:cubicBezTo>
                  <a:cubicBezTo>
                    <a:pt x="33" y="12"/>
                    <a:pt x="1" y="57"/>
                    <a:pt x="10" y="104"/>
                  </a:cubicBezTo>
                  <a:cubicBezTo>
                    <a:pt x="17" y="146"/>
                    <a:pt x="54" y="178"/>
                    <a:pt x="96" y="178"/>
                  </a:cubicBezTo>
                  <a:cubicBezTo>
                    <a:pt x="100" y="178"/>
                    <a:pt x="105" y="178"/>
                    <a:pt x="110" y="176"/>
                  </a:cubicBezTo>
                  <a:cubicBezTo>
                    <a:pt x="132" y="173"/>
                    <a:pt x="152" y="160"/>
                    <a:pt x="164" y="142"/>
                  </a:cubicBezTo>
                  <a:cubicBezTo>
                    <a:pt x="179" y="122"/>
                    <a:pt x="184" y="99"/>
                    <a:pt x="180" y="74"/>
                  </a:cubicBezTo>
                  <a:cubicBezTo>
                    <a:pt x="173" y="32"/>
                    <a:pt x="134"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0"/>
            <p:cNvSpPr/>
            <p:nvPr/>
          </p:nvSpPr>
          <p:spPr>
            <a:xfrm>
              <a:off x="4540687" y="5501857"/>
              <a:ext cx="1589" cy="2588"/>
            </a:xfrm>
            <a:custGeom>
              <a:avLst/>
              <a:gdLst/>
              <a:ahLst/>
              <a:cxnLst/>
              <a:rect l="l" t="t" r="r" b="b"/>
              <a:pathLst>
                <a:path w="35" h="57" extrusionOk="0">
                  <a:moveTo>
                    <a:pt x="17" y="1"/>
                  </a:moveTo>
                  <a:cubicBezTo>
                    <a:pt x="8" y="2"/>
                    <a:pt x="1" y="9"/>
                    <a:pt x="2" y="19"/>
                  </a:cubicBezTo>
                  <a:cubicBezTo>
                    <a:pt x="4" y="28"/>
                    <a:pt x="10" y="34"/>
                    <a:pt x="19" y="34"/>
                  </a:cubicBezTo>
                  <a:lnTo>
                    <a:pt x="19" y="56"/>
                  </a:lnTo>
                  <a:lnTo>
                    <a:pt x="21" y="34"/>
                  </a:lnTo>
                  <a:cubicBezTo>
                    <a:pt x="25" y="34"/>
                    <a:pt x="29" y="32"/>
                    <a:pt x="30" y="29"/>
                  </a:cubicBezTo>
                  <a:cubicBezTo>
                    <a:pt x="32" y="25"/>
                    <a:pt x="34" y="22"/>
                    <a:pt x="34" y="16"/>
                  </a:cubicBezTo>
                  <a:cubicBezTo>
                    <a:pt x="32" y="7"/>
                    <a:pt x="26" y="1"/>
                    <a:pt x="1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0"/>
            <p:cNvSpPr/>
            <p:nvPr/>
          </p:nvSpPr>
          <p:spPr>
            <a:xfrm>
              <a:off x="4538417" y="5517745"/>
              <a:ext cx="7808" cy="8080"/>
            </a:xfrm>
            <a:custGeom>
              <a:avLst/>
              <a:gdLst/>
              <a:ahLst/>
              <a:cxnLst/>
              <a:rect l="l" t="t" r="r" b="b"/>
              <a:pathLst>
                <a:path w="172" h="178" extrusionOk="0">
                  <a:moveTo>
                    <a:pt x="86" y="70"/>
                  </a:moveTo>
                  <a:cubicBezTo>
                    <a:pt x="96" y="70"/>
                    <a:pt x="102" y="79"/>
                    <a:pt x="102" y="88"/>
                  </a:cubicBezTo>
                  <a:cubicBezTo>
                    <a:pt x="102" y="97"/>
                    <a:pt x="96" y="105"/>
                    <a:pt x="86" y="105"/>
                  </a:cubicBezTo>
                  <a:cubicBezTo>
                    <a:pt x="86" y="105"/>
                    <a:pt x="85" y="105"/>
                    <a:pt x="85" y="105"/>
                  </a:cubicBezTo>
                  <a:cubicBezTo>
                    <a:pt x="78" y="105"/>
                    <a:pt x="71" y="98"/>
                    <a:pt x="71" y="88"/>
                  </a:cubicBezTo>
                  <a:cubicBezTo>
                    <a:pt x="71" y="79"/>
                    <a:pt x="77" y="70"/>
                    <a:pt x="86" y="70"/>
                  </a:cubicBezTo>
                  <a:close/>
                  <a:moveTo>
                    <a:pt x="86" y="1"/>
                  </a:moveTo>
                  <a:cubicBezTo>
                    <a:pt x="39" y="2"/>
                    <a:pt x="1" y="42"/>
                    <a:pt x="1" y="89"/>
                  </a:cubicBezTo>
                  <a:cubicBezTo>
                    <a:pt x="1" y="138"/>
                    <a:pt x="39" y="178"/>
                    <a:pt x="85" y="178"/>
                  </a:cubicBezTo>
                  <a:lnTo>
                    <a:pt x="86" y="178"/>
                  </a:lnTo>
                  <a:cubicBezTo>
                    <a:pt x="133" y="178"/>
                    <a:pt x="172" y="138"/>
                    <a:pt x="172" y="89"/>
                  </a:cubicBezTo>
                  <a:cubicBezTo>
                    <a:pt x="172" y="41"/>
                    <a:pt x="134" y="1"/>
                    <a:pt x="8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0"/>
            <p:cNvSpPr/>
            <p:nvPr/>
          </p:nvSpPr>
          <p:spPr>
            <a:xfrm>
              <a:off x="4537464" y="5535358"/>
              <a:ext cx="8171" cy="8035"/>
            </a:xfrm>
            <a:custGeom>
              <a:avLst/>
              <a:gdLst/>
              <a:ahLst/>
              <a:cxnLst/>
              <a:rect l="l" t="t" r="r" b="b"/>
              <a:pathLst>
                <a:path w="180" h="177" extrusionOk="0">
                  <a:moveTo>
                    <a:pt x="93" y="71"/>
                  </a:moveTo>
                  <a:cubicBezTo>
                    <a:pt x="98" y="71"/>
                    <a:pt x="101" y="75"/>
                    <a:pt x="103" y="77"/>
                  </a:cubicBezTo>
                  <a:cubicBezTo>
                    <a:pt x="106" y="81"/>
                    <a:pt x="108" y="86"/>
                    <a:pt x="107" y="91"/>
                  </a:cubicBezTo>
                  <a:cubicBezTo>
                    <a:pt x="106" y="99"/>
                    <a:pt x="100" y="106"/>
                    <a:pt x="90" y="106"/>
                  </a:cubicBezTo>
                  <a:lnTo>
                    <a:pt x="88" y="106"/>
                  </a:lnTo>
                  <a:cubicBezTo>
                    <a:pt x="80" y="104"/>
                    <a:pt x="73" y="97"/>
                    <a:pt x="75" y="87"/>
                  </a:cubicBezTo>
                  <a:cubicBezTo>
                    <a:pt x="76" y="78"/>
                    <a:pt x="82" y="71"/>
                    <a:pt x="93" y="71"/>
                  </a:cubicBezTo>
                  <a:close/>
                  <a:moveTo>
                    <a:pt x="92" y="1"/>
                  </a:moveTo>
                  <a:cubicBezTo>
                    <a:pt x="47" y="1"/>
                    <a:pt x="9" y="36"/>
                    <a:pt x="4" y="81"/>
                  </a:cubicBezTo>
                  <a:cubicBezTo>
                    <a:pt x="1" y="128"/>
                    <a:pt x="34" y="172"/>
                    <a:pt x="81" y="177"/>
                  </a:cubicBezTo>
                  <a:lnTo>
                    <a:pt x="90" y="177"/>
                  </a:lnTo>
                  <a:cubicBezTo>
                    <a:pt x="134" y="177"/>
                    <a:pt x="171" y="143"/>
                    <a:pt x="176" y="97"/>
                  </a:cubicBezTo>
                  <a:cubicBezTo>
                    <a:pt x="179" y="71"/>
                    <a:pt x="171" y="49"/>
                    <a:pt x="155" y="30"/>
                  </a:cubicBezTo>
                  <a:cubicBezTo>
                    <a:pt x="140" y="12"/>
                    <a:pt x="121" y="2"/>
                    <a:pt x="9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0"/>
            <p:cNvSpPr/>
            <p:nvPr/>
          </p:nvSpPr>
          <p:spPr>
            <a:xfrm>
              <a:off x="4534468" y="5554243"/>
              <a:ext cx="8307" cy="8126"/>
            </a:xfrm>
            <a:custGeom>
              <a:avLst/>
              <a:gdLst/>
              <a:ahLst/>
              <a:cxnLst/>
              <a:rect l="l" t="t" r="r" b="b"/>
              <a:pathLst>
                <a:path w="183" h="179" extrusionOk="0">
                  <a:moveTo>
                    <a:pt x="96" y="72"/>
                  </a:moveTo>
                  <a:cubicBezTo>
                    <a:pt x="101" y="73"/>
                    <a:pt x="104" y="75"/>
                    <a:pt x="106" y="78"/>
                  </a:cubicBezTo>
                  <a:cubicBezTo>
                    <a:pt x="109" y="83"/>
                    <a:pt x="110" y="88"/>
                    <a:pt x="109" y="93"/>
                  </a:cubicBezTo>
                  <a:cubicBezTo>
                    <a:pt x="108" y="102"/>
                    <a:pt x="101" y="108"/>
                    <a:pt x="93" y="108"/>
                  </a:cubicBezTo>
                  <a:lnTo>
                    <a:pt x="90" y="108"/>
                  </a:lnTo>
                  <a:cubicBezTo>
                    <a:pt x="82" y="105"/>
                    <a:pt x="76" y="96"/>
                    <a:pt x="78" y="87"/>
                  </a:cubicBezTo>
                  <a:cubicBezTo>
                    <a:pt x="80" y="78"/>
                    <a:pt x="87" y="72"/>
                    <a:pt x="96" y="72"/>
                  </a:cubicBezTo>
                  <a:close/>
                  <a:moveTo>
                    <a:pt x="95" y="1"/>
                  </a:moveTo>
                  <a:cubicBezTo>
                    <a:pt x="54" y="1"/>
                    <a:pt x="19" y="31"/>
                    <a:pt x="10" y="72"/>
                  </a:cubicBezTo>
                  <a:cubicBezTo>
                    <a:pt x="0" y="118"/>
                    <a:pt x="30" y="166"/>
                    <a:pt x="74" y="176"/>
                  </a:cubicBezTo>
                  <a:cubicBezTo>
                    <a:pt x="81" y="177"/>
                    <a:pt x="86" y="179"/>
                    <a:pt x="93" y="179"/>
                  </a:cubicBezTo>
                  <a:cubicBezTo>
                    <a:pt x="133" y="179"/>
                    <a:pt x="169" y="149"/>
                    <a:pt x="178" y="108"/>
                  </a:cubicBezTo>
                  <a:cubicBezTo>
                    <a:pt x="183" y="84"/>
                    <a:pt x="178" y="59"/>
                    <a:pt x="164" y="39"/>
                  </a:cubicBezTo>
                  <a:cubicBezTo>
                    <a:pt x="152" y="19"/>
                    <a:pt x="132" y="8"/>
                    <a:pt x="111" y="2"/>
                  </a:cubicBezTo>
                  <a:cubicBezTo>
                    <a:pt x="106" y="1"/>
                    <a:pt x="100"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0"/>
            <p:cNvSpPr/>
            <p:nvPr/>
          </p:nvSpPr>
          <p:spPr>
            <a:xfrm>
              <a:off x="4529883" y="5571357"/>
              <a:ext cx="8534" cy="7990"/>
            </a:xfrm>
            <a:custGeom>
              <a:avLst/>
              <a:gdLst/>
              <a:ahLst/>
              <a:cxnLst/>
              <a:rect l="l" t="t" r="r" b="b"/>
              <a:pathLst>
                <a:path w="188" h="176" extrusionOk="0">
                  <a:moveTo>
                    <a:pt x="101" y="73"/>
                  </a:moveTo>
                  <a:cubicBezTo>
                    <a:pt x="106" y="74"/>
                    <a:pt x="109" y="76"/>
                    <a:pt x="111" y="80"/>
                  </a:cubicBezTo>
                  <a:cubicBezTo>
                    <a:pt x="114" y="84"/>
                    <a:pt x="114" y="89"/>
                    <a:pt x="112" y="95"/>
                  </a:cubicBezTo>
                  <a:cubicBezTo>
                    <a:pt x="110" y="102"/>
                    <a:pt x="104" y="107"/>
                    <a:pt x="96" y="107"/>
                  </a:cubicBezTo>
                  <a:lnTo>
                    <a:pt x="93" y="107"/>
                  </a:lnTo>
                  <a:cubicBezTo>
                    <a:pt x="83" y="102"/>
                    <a:pt x="79" y="94"/>
                    <a:pt x="82" y="84"/>
                  </a:cubicBezTo>
                  <a:cubicBezTo>
                    <a:pt x="85" y="78"/>
                    <a:pt x="90" y="73"/>
                    <a:pt x="100" y="73"/>
                  </a:cubicBezTo>
                  <a:close/>
                  <a:moveTo>
                    <a:pt x="99" y="0"/>
                  </a:moveTo>
                  <a:cubicBezTo>
                    <a:pt x="62" y="0"/>
                    <a:pt x="27" y="26"/>
                    <a:pt x="15" y="63"/>
                  </a:cubicBezTo>
                  <a:cubicBezTo>
                    <a:pt x="0" y="109"/>
                    <a:pt x="25" y="158"/>
                    <a:pt x="70" y="172"/>
                  </a:cubicBezTo>
                  <a:cubicBezTo>
                    <a:pt x="78" y="175"/>
                    <a:pt x="88" y="176"/>
                    <a:pt x="95" y="176"/>
                  </a:cubicBezTo>
                  <a:cubicBezTo>
                    <a:pt x="133" y="176"/>
                    <a:pt x="167" y="151"/>
                    <a:pt x="178" y="113"/>
                  </a:cubicBezTo>
                  <a:cubicBezTo>
                    <a:pt x="188" y="90"/>
                    <a:pt x="185" y="65"/>
                    <a:pt x="173" y="44"/>
                  </a:cubicBezTo>
                  <a:cubicBezTo>
                    <a:pt x="163" y="25"/>
                    <a:pt x="144" y="10"/>
                    <a:pt x="123" y="4"/>
                  </a:cubicBezTo>
                  <a:cubicBezTo>
                    <a:pt x="115" y="2"/>
                    <a:pt x="107" y="0"/>
                    <a:pt x="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0"/>
            <p:cNvSpPr/>
            <p:nvPr/>
          </p:nvSpPr>
          <p:spPr>
            <a:xfrm>
              <a:off x="4523437" y="5589378"/>
              <a:ext cx="8534" cy="8035"/>
            </a:xfrm>
            <a:custGeom>
              <a:avLst/>
              <a:gdLst/>
              <a:ahLst/>
              <a:cxnLst/>
              <a:rect l="l" t="t" r="r" b="b"/>
              <a:pathLst>
                <a:path w="188" h="177" extrusionOk="0">
                  <a:moveTo>
                    <a:pt x="104" y="72"/>
                  </a:moveTo>
                  <a:cubicBezTo>
                    <a:pt x="107" y="73"/>
                    <a:pt x="111" y="76"/>
                    <a:pt x="114" y="79"/>
                  </a:cubicBezTo>
                  <a:cubicBezTo>
                    <a:pt x="115" y="84"/>
                    <a:pt x="115" y="89"/>
                    <a:pt x="114" y="94"/>
                  </a:cubicBezTo>
                  <a:cubicBezTo>
                    <a:pt x="110" y="102"/>
                    <a:pt x="104" y="106"/>
                    <a:pt x="98" y="106"/>
                  </a:cubicBezTo>
                  <a:cubicBezTo>
                    <a:pt x="96" y="106"/>
                    <a:pt x="94" y="105"/>
                    <a:pt x="93" y="105"/>
                  </a:cubicBezTo>
                  <a:cubicBezTo>
                    <a:pt x="83" y="101"/>
                    <a:pt x="79" y="92"/>
                    <a:pt x="83" y="83"/>
                  </a:cubicBezTo>
                  <a:cubicBezTo>
                    <a:pt x="85" y="76"/>
                    <a:pt x="90" y="72"/>
                    <a:pt x="101" y="72"/>
                  </a:cubicBezTo>
                  <a:close/>
                  <a:moveTo>
                    <a:pt x="102" y="0"/>
                  </a:moveTo>
                  <a:cubicBezTo>
                    <a:pt x="67" y="0"/>
                    <a:pt x="32" y="22"/>
                    <a:pt x="19" y="56"/>
                  </a:cubicBezTo>
                  <a:cubicBezTo>
                    <a:pt x="1" y="101"/>
                    <a:pt x="21" y="151"/>
                    <a:pt x="64" y="169"/>
                  </a:cubicBezTo>
                  <a:cubicBezTo>
                    <a:pt x="75" y="173"/>
                    <a:pt x="85" y="176"/>
                    <a:pt x="96" y="176"/>
                  </a:cubicBezTo>
                  <a:cubicBezTo>
                    <a:pt x="132" y="176"/>
                    <a:pt x="163" y="153"/>
                    <a:pt x="178" y="120"/>
                  </a:cubicBezTo>
                  <a:cubicBezTo>
                    <a:pt x="188" y="97"/>
                    <a:pt x="185" y="72"/>
                    <a:pt x="177" y="50"/>
                  </a:cubicBezTo>
                  <a:cubicBezTo>
                    <a:pt x="167" y="30"/>
                    <a:pt x="152" y="14"/>
                    <a:pt x="131" y="6"/>
                  </a:cubicBezTo>
                  <a:cubicBezTo>
                    <a:pt x="121" y="2"/>
                    <a:pt x="112" y="0"/>
                    <a:pt x="10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0"/>
            <p:cNvSpPr/>
            <p:nvPr/>
          </p:nvSpPr>
          <p:spPr>
            <a:xfrm>
              <a:off x="4516310" y="5605539"/>
              <a:ext cx="8580" cy="7944"/>
            </a:xfrm>
            <a:custGeom>
              <a:avLst/>
              <a:gdLst/>
              <a:ahLst/>
              <a:cxnLst/>
              <a:rect l="l" t="t" r="r" b="b"/>
              <a:pathLst>
                <a:path w="189" h="175" extrusionOk="0">
                  <a:moveTo>
                    <a:pt x="100" y="70"/>
                  </a:moveTo>
                  <a:cubicBezTo>
                    <a:pt x="103" y="70"/>
                    <a:pt x="104" y="70"/>
                    <a:pt x="107" y="71"/>
                  </a:cubicBezTo>
                  <a:cubicBezTo>
                    <a:pt x="110" y="74"/>
                    <a:pt x="114" y="77"/>
                    <a:pt x="115" y="81"/>
                  </a:cubicBezTo>
                  <a:cubicBezTo>
                    <a:pt x="116" y="85"/>
                    <a:pt x="116" y="90"/>
                    <a:pt x="114" y="96"/>
                  </a:cubicBezTo>
                  <a:cubicBezTo>
                    <a:pt x="110" y="102"/>
                    <a:pt x="104" y="106"/>
                    <a:pt x="98" y="106"/>
                  </a:cubicBezTo>
                  <a:cubicBezTo>
                    <a:pt x="95" y="106"/>
                    <a:pt x="94" y="106"/>
                    <a:pt x="91" y="105"/>
                  </a:cubicBezTo>
                  <a:cubicBezTo>
                    <a:pt x="86" y="101"/>
                    <a:pt x="84" y="97"/>
                    <a:pt x="83" y="95"/>
                  </a:cubicBezTo>
                  <a:cubicBezTo>
                    <a:pt x="82" y="90"/>
                    <a:pt x="82" y="85"/>
                    <a:pt x="84" y="81"/>
                  </a:cubicBezTo>
                  <a:cubicBezTo>
                    <a:pt x="87" y="75"/>
                    <a:pt x="94" y="70"/>
                    <a:pt x="100" y="70"/>
                  </a:cubicBezTo>
                  <a:close/>
                  <a:moveTo>
                    <a:pt x="103" y="0"/>
                  </a:moveTo>
                  <a:cubicBezTo>
                    <a:pt x="70" y="0"/>
                    <a:pt x="37" y="19"/>
                    <a:pt x="22" y="50"/>
                  </a:cubicBezTo>
                  <a:cubicBezTo>
                    <a:pt x="1" y="94"/>
                    <a:pt x="20" y="146"/>
                    <a:pt x="62" y="166"/>
                  </a:cubicBezTo>
                  <a:cubicBezTo>
                    <a:pt x="73" y="172"/>
                    <a:pt x="85" y="175"/>
                    <a:pt x="98" y="175"/>
                  </a:cubicBezTo>
                  <a:cubicBezTo>
                    <a:pt x="99" y="175"/>
                    <a:pt x="99" y="175"/>
                    <a:pt x="100" y="175"/>
                  </a:cubicBezTo>
                  <a:cubicBezTo>
                    <a:pt x="132" y="175"/>
                    <a:pt x="162" y="155"/>
                    <a:pt x="177" y="124"/>
                  </a:cubicBezTo>
                  <a:cubicBezTo>
                    <a:pt x="187" y="102"/>
                    <a:pt x="188" y="79"/>
                    <a:pt x="180" y="56"/>
                  </a:cubicBezTo>
                  <a:cubicBezTo>
                    <a:pt x="173" y="35"/>
                    <a:pt x="157" y="18"/>
                    <a:pt x="137" y="7"/>
                  </a:cubicBezTo>
                  <a:cubicBezTo>
                    <a:pt x="126" y="3"/>
                    <a:pt x="115" y="0"/>
                    <a:pt x="103"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0"/>
            <p:cNvSpPr/>
            <p:nvPr/>
          </p:nvSpPr>
          <p:spPr>
            <a:xfrm>
              <a:off x="4508275" y="5622698"/>
              <a:ext cx="8534" cy="7990"/>
            </a:xfrm>
            <a:custGeom>
              <a:avLst/>
              <a:gdLst/>
              <a:ahLst/>
              <a:cxnLst/>
              <a:rect l="l" t="t" r="r" b="b"/>
              <a:pathLst>
                <a:path w="188" h="176" extrusionOk="0">
                  <a:moveTo>
                    <a:pt x="90" y="70"/>
                  </a:moveTo>
                  <a:cubicBezTo>
                    <a:pt x="92" y="70"/>
                    <a:pt x="95" y="70"/>
                    <a:pt x="97" y="71"/>
                  </a:cubicBezTo>
                  <a:cubicBezTo>
                    <a:pt x="105" y="75"/>
                    <a:pt x="107" y="86"/>
                    <a:pt x="103" y="94"/>
                  </a:cubicBezTo>
                  <a:cubicBezTo>
                    <a:pt x="101" y="101"/>
                    <a:pt x="95" y="105"/>
                    <a:pt x="88" y="105"/>
                  </a:cubicBezTo>
                  <a:cubicBezTo>
                    <a:pt x="86" y="105"/>
                    <a:pt x="83" y="105"/>
                    <a:pt x="81" y="104"/>
                  </a:cubicBezTo>
                  <a:cubicBezTo>
                    <a:pt x="72" y="99"/>
                    <a:pt x="70" y="89"/>
                    <a:pt x="74" y="80"/>
                  </a:cubicBezTo>
                  <a:cubicBezTo>
                    <a:pt x="76" y="73"/>
                    <a:pt x="84" y="70"/>
                    <a:pt x="90" y="70"/>
                  </a:cubicBezTo>
                  <a:close/>
                  <a:moveTo>
                    <a:pt x="93" y="0"/>
                  </a:moveTo>
                  <a:cubicBezTo>
                    <a:pt x="61" y="0"/>
                    <a:pt x="28" y="18"/>
                    <a:pt x="13" y="49"/>
                  </a:cubicBezTo>
                  <a:cubicBezTo>
                    <a:pt x="3" y="70"/>
                    <a:pt x="1" y="94"/>
                    <a:pt x="8" y="117"/>
                  </a:cubicBezTo>
                  <a:cubicBezTo>
                    <a:pt x="15" y="138"/>
                    <a:pt x="31" y="156"/>
                    <a:pt x="50" y="166"/>
                  </a:cubicBezTo>
                  <a:cubicBezTo>
                    <a:pt x="63" y="172"/>
                    <a:pt x="75" y="175"/>
                    <a:pt x="89" y="175"/>
                  </a:cubicBezTo>
                  <a:cubicBezTo>
                    <a:pt x="122" y="175"/>
                    <a:pt x="152" y="156"/>
                    <a:pt x="168" y="126"/>
                  </a:cubicBezTo>
                  <a:cubicBezTo>
                    <a:pt x="187" y="84"/>
                    <a:pt x="171" y="31"/>
                    <a:pt x="129" y="9"/>
                  </a:cubicBezTo>
                  <a:cubicBezTo>
                    <a:pt x="118" y="3"/>
                    <a:pt x="106" y="0"/>
                    <a:pt x="93"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0"/>
            <p:cNvSpPr/>
            <p:nvPr/>
          </p:nvSpPr>
          <p:spPr>
            <a:xfrm>
              <a:off x="4500331" y="5638450"/>
              <a:ext cx="8534" cy="7944"/>
            </a:xfrm>
            <a:custGeom>
              <a:avLst/>
              <a:gdLst/>
              <a:ahLst/>
              <a:cxnLst/>
              <a:rect l="l" t="t" r="r" b="b"/>
              <a:pathLst>
                <a:path w="188" h="175" extrusionOk="0">
                  <a:moveTo>
                    <a:pt x="91" y="69"/>
                  </a:moveTo>
                  <a:cubicBezTo>
                    <a:pt x="93" y="69"/>
                    <a:pt x="95" y="69"/>
                    <a:pt x="98" y="71"/>
                  </a:cubicBezTo>
                  <a:cubicBezTo>
                    <a:pt x="103" y="73"/>
                    <a:pt x="104" y="77"/>
                    <a:pt x="106" y="79"/>
                  </a:cubicBezTo>
                  <a:cubicBezTo>
                    <a:pt x="107" y="84"/>
                    <a:pt x="107" y="89"/>
                    <a:pt x="104" y="93"/>
                  </a:cubicBezTo>
                  <a:cubicBezTo>
                    <a:pt x="102" y="99"/>
                    <a:pt x="95" y="104"/>
                    <a:pt x="88" y="104"/>
                  </a:cubicBezTo>
                  <a:cubicBezTo>
                    <a:pt x="86" y="104"/>
                    <a:pt x="83" y="104"/>
                    <a:pt x="82" y="103"/>
                  </a:cubicBezTo>
                  <a:cubicBezTo>
                    <a:pt x="77" y="103"/>
                    <a:pt x="75" y="98"/>
                    <a:pt x="74" y="94"/>
                  </a:cubicBezTo>
                  <a:cubicBezTo>
                    <a:pt x="72" y="90"/>
                    <a:pt x="72" y="85"/>
                    <a:pt x="75" y="79"/>
                  </a:cubicBezTo>
                  <a:cubicBezTo>
                    <a:pt x="77" y="73"/>
                    <a:pt x="85" y="69"/>
                    <a:pt x="91" y="69"/>
                  </a:cubicBezTo>
                  <a:close/>
                  <a:moveTo>
                    <a:pt x="93" y="1"/>
                  </a:moveTo>
                  <a:cubicBezTo>
                    <a:pt x="60" y="1"/>
                    <a:pt x="27" y="19"/>
                    <a:pt x="12" y="50"/>
                  </a:cubicBezTo>
                  <a:cubicBezTo>
                    <a:pt x="2" y="72"/>
                    <a:pt x="1" y="95"/>
                    <a:pt x="7" y="118"/>
                  </a:cubicBezTo>
                  <a:cubicBezTo>
                    <a:pt x="14" y="139"/>
                    <a:pt x="29" y="157"/>
                    <a:pt x="50" y="167"/>
                  </a:cubicBezTo>
                  <a:cubicBezTo>
                    <a:pt x="62" y="172"/>
                    <a:pt x="74" y="174"/>
                    <a:pt x="87" y="174"/>
                  </a:cubicBezTo>
                  <a:cubicBezTo>
                    <a:pt x="120" y="174"/>
                    <a:pt x="151" y="155"/>
                    <a:pt x="166" y="125"/>
                  </a:cubicBezTo>
                  <a:cubicBezTo>
                    <a:pt x="187" y="83"/>
                    <a:pt x="170" y="30"/>
                    <a:pt x="128" y="9"/>
                  </a:cubicBezTo>
                  <a:cubicBezTo>
                    <a:pt x="117" y="3"/>
                    <a:pt x="105"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0"/>
            <p:cNvSpPr/>
            <p:nvPr/>
          </p:nvSpPr>
          <p:spPr>
            <a:xfrm>
              <a:off x="4492523" y="5655927"/>
              <a:ext cx="8489" cy="7990"/>
            </a:xfrm>
            <a:custGeom>
              <a:avLst/>
              <a:gdLst/>
              <a:ahLst/>
              <a:cxnLst/>
              <a:rect l="l" t="t" r="r" b="b"/>
              <a:pathLst>
                <a:path w="187" h="176" extrusionOk="0">
                  <a:moveTo>
                    <a:pt x="96" y="71"/>
                  </a:moveTo>
                  <a:cubicBezTo>
                    <a:pt x="104" y="73"/>
                    <a:pt x="109" y="84"/>
                    <a:pt x="105" y="93"/>
                  </a:cubicBezTo>
                  <a:cubicBezTo>
                    <a:pt x="102" y="99"/>
                    <a:pt x="96" y="105"/>
                    <a:pt x="89" y="105"/>
                  </a:cubicBezTo>
                  <a:lnTo>
                    <a:pt x="84" y="104"/>
                  </a:lnTo>
                  <a:cubicBezTo>
                    <a:pt x="80" y="104"/>
                    <a:pt x="75" y="100"/>
                    <a:pt x="74" y="97"/>
                  </a:cubicBezTo>
                  <a:cubicBezTo>
                    <a:pt x="71" y="93"/>
                    <a:pt x="71" y="88"/>
                    <a:pt x="74" y="82"/>
                  </a:cubicBezTo>
                  <a:cubicBezTo>
                    <a:pt x="78" y="76"/>
                    <a:pt x="83" y="71"/>
                    <a:pt x="93" y="71"/>
                  </a:cubicBezTo>
                  <a:close/>
                  <a:moveTo>
                    <a:pt x="92" y="0"/>
                  </a:moveTo>
                  <a:cubicBezTo>
                    <a:pt x="57" y="0"/>
                    <a:pt x="22" y="23"/>
                    <a:pt x="9" y="58"/>
                  </a:cubicBezTo>
                  <a:cubicBezTo>
                    <a:pt x="1" y="82"/>
                    <a:pt x="1" y="108"/>
                    <a:pt x="11" y="128"/>
                  </a:cubicBezTo>
                  <a:cubicBezTo>
                    <a:pt x="22" y="150"/>
                    <a:pt x="39" y="164"/>
                    <a:pt x="60" y="172"/>
                  </a:cubicBezTo>
                  <a:cubicBezTo>
                    <a:pt x="69" y="174"/>
                    <a:pt x="78" y="175"/>
                    <a:pt x="86" y="175"/>
                  </a:cubicBezTo>
                  <a:cubicBezTo>
                    <a:pt x="123" y="175"/>
                    <a:pt x="157" y="152"/>
                    <a:pt x="169" y="117"/>
                  </a:cubicBezTo>
                  <a:cubicBezTo>
                    <a:pt x="186" y="72"/>
                    <a:pt x="164" y="23"/>
                    <a:pt x="121" y="5"/>
                  </a:cubicBezTo>
                  <a:cubicBezTo>
                    <a:pt x="112" y="2"/>
                    <a:pt x="102"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0"/>
            <p:cNvSpPr/>
            <p:nvPr/>
          </p:nvSpPr>
          <p:spPr>
            <a:xfrm>
              <a:off x="4488165" y="5672951"/>
              <a:ext cx="8216" cy="8035"/>
            </a:xfrm>
            <a:custGeom>
              <a:avLst/>
              <a:gdLst/>
              <a:ahLst/>
              <a:cxnLst/>
              <a:rect l="l" t="t" r="r" b="b"/>
              <a:pathLst>
                <a:path w="181" h="177" extrusionOk="0">
                  <a:moveTo>
                    <a:pt x="91" y="69"/>
                  </a:moveTo>
                  <a:cubicBezTo>
                    <a:pt x="101" y="71"/>
                    <a:pt x="107" y="80"/>
                    <a:pt x="106" y="89"/>
                  </a:cubicBezTo>
                  <a:cubicBezTo>
                    <a:pt x="105" y="100"/>
                    <a:pt x="97" y="105"/>
                    <a:pt x="88" y="105"/>
                  </a:cubicBezTo>
                  <a:lnTo>
                    <a:pt x="87" y="105"/>
                  </a:lnTo>
                  <a:cubicBezTo>
                    <a:pt x="84" y="105"/>
                    <a:pt x="80" y="103"/>
                    <a:pt x="77" y="100"/>
                  </a:cubicBezTo>
                  <a:cubicBezTo>
                    <a:pt x="74" y="97"/>
                    <a:pt x="73" y="91"/>
                    <a:pt x="74" y="86"/>
                  </a:cubicBezTo>
                  <a:cubicBezTo>
                    <a:pt x="76" y="77"/>
                    <a:pt x="84" y="69"/>
                    <a:pt x="91" y="69"/>
                  </a:cubicBezTo>
                  <a:close/>
                  <a:moveTo>
                    <a:pt x="91" y="0"/>
                  </a:moveTo>
                  <a:cubicBezTo>
                    <a:pt x="49" y="0"/>
                    <a:pt x="11" y="33"/>
                    <a:pt x="5" y="77"/>
                  </a:cubicBezTo>
                  <a:cubicBezTo>
                    <a:pt x="1" y="102"/>
                    <a:pt x="8" y="126"/>
                    <a:pt x="23" y="145"/>
                  </a:cubicBezTo>
                  <a:cubicBezTo>
                    <a:pt x="38" y="163"/>
                    <a:pt x="58" y="174"/>
                    <a:pt x="80" y="177"/>
                  </a:cubicBezTo>
                  <a:lnTo>
                    <a:pt x="87" y="177"/>
                  </a:lnTo>
                  <a:cubicBezTo>
                    <a:pt x="130" y="177"/>
                    <a:pt x="167" y="144"/>
                    <a:pt x="175" y="100"/>
                  </a:cubicBezTo>
                  <a:cubicBezTo>
                    <a:pt x="181" y="54"/>
                    <a:pt x="149" y="10"/>
                    <a:pt x="105" y="2"/>
                  </a:cubicBezTo>
                  <a:cubicBezTo>
                    <a:pt x="100" y="1"/>
                    <a:pt x="95" y="0"/>
                    <a:pt x="9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0"/>
            <p:cNvSpPr/>
            <p:nvPr/>
          </p:nvSpPr>
          <p:spPr>
            <a:xfrm>
              <a:off x="4488165" y="5692062"/>
              <a:ext cx="8216" cy="8035"/>
            </a:xfrm>
            <a:custGeom>
              <a:avLst/>
              <a:gdLst/>
              <a:ahLst/>
              <a:cxnLst/>
              <a:rect l="l" t="t" r="r" b="b"/>
              <a:pathLst>
                <a:path w="181" h="177" extrusionOk="0">
                  <a:moveTo>
                    <a:pt x="88" y="71"/>
                  </a:moveTo>
                  <a:cubicBezTo>
                    <a:pt x="97" y="71"/>
                    <a:pt x="105" y="77"/>
                    <a:pt x="106" y="87"/>
                  </a:cubicBezTo>
                  <a:cubicBezTo>
                    <a:pt x="107" y="95"/>
                    <a:pt x="101" y="105"/>
                    <a:pt x="92" y="106"/>
                  </a:cubicBezTo>
                  <a:lnTo>
                    <a:pt x="90" y="106"/>
                  </a:lnTo>
                  <a:cubicBezTo>
                    <a:pt x="82" y="106"/>
                    <a:pt x="76" y="100"/>
                    <a:pt x="74" y="90"/>
                  </a:cubicBezTo>
                  <a:cubicBezTo>
                    <a:pt x="71" y="85"/>
                    <a:pt x="73" y="80"/>
                    <a:pt x="77" y="76"/>
                  </a:cubicBezTo>
                  <a:cubicBezTo>
                    <a:pt x="80" y="73"/>
                    <a:pt x="84" y="71"/>
                    <a:pt x="88" y="71"/>
                  </a:cubicBezTo>
                  <a:close/>
                  <a:moveTo>
                    <a:pt x="80" y="0"/>
                  </a:moveTo>
                  <a:cubicBezTo>
                    <a:pt x="57" y="3"/>
                    <a:pt x="38" y="14"/>
                    <a:pt x="23" y="31"/>
                  </a:cubicBezTo>
                  <a:cubicBezTo>
                    <a:pt x="7" y="49"/>
                    <a:pt x="1" y="75"/>
                    <a:pt x="5" y="100"/>
                  </a:cubicBezTo>
                  <a:cubicBezTo>
                    <a:pt x="9" y="143"/>
                    <a:pt x="47" y="177"/>
                    <a:pt x="88" y="177"/>
                  </a:cubicBezTo>
                  <a:cubicBezTo>
                    <a:pt x="93" y="177"/>
                    <a:pt x="99" y="177"/>
                    <a:pt x="105" y="174"/>
                  </a:cubicBezTo>
                  <a:cubicBezTo>
                    <a:pt x="150" y="166"/>
                    <a:pt x="181" y="122"/>
                    <a:pt x="175" y="76"/>
                  </a:cubicBezTo>
                  <a:cubicBezTo>
                    <a:pt x="167" y="32"/>
                    <a:pt x="131" y="0"/>
                    <a:pt x="8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0"/>
            <p:cNvSpPr/>
            <p:nvPr/>
          </p:nvSpPr>
          <p:spPr>
            <a:xfrm>
              <a:off x="4567743" y="5749759"/>
              <a:ext cx="8443" cy="7899"/>
            </a:xfrm>
            <a:custGeom>
              <a:avLst/>
              <a:gdLst/>
              <a:ahLst/>
              <a:cxnLst/>
              <a:rect l="l" t="t" r="r" b="b"/>
              <a:pathLst>
                <a:path w="186" h="174" extrusionOk="0">
                  <a:moveTo>
                    <a:pt x="95" y="72"/>
                  </a:moveTo>
                  <a:cubicBezTo>
                    <a:pt x="104" y="72"/>
                    <a:pt x="110" y="77"/>
                    <a:pt x="112" y="83"/>
                  </a:cubicBezTo>
                  <a:cubicBezTo>
                    <a:pt x="114" y="88"/>
                    <a:pt x="112" y="92"/>
                    <a:pt x="111" y="95"/>
                  </a:cubicBezTo>
                  <a:cubicBezTo>
                    <a:pt x="108" y="98"/>
                    <a:pt x="104" y="102"/>
                    <a:pt x="99" y="104"/>
                  </a:cubicBezTo>
                  <a:cubicBezTo>
                    <a:pt x="98" y="104"/>
                    <a:pt x="96" y="104"/>
                    <a:pt x="95" y="104"/>
                  </a:cubicBezTo>
                  <a:cubicBezTo>
                    <a:pt x="86" y="104"/>
                    <a:pt x="79" y="99"/>
                    <a:pt x="78" y="93"/>
                  </a:cubicBezTo>
                  <a:cubicBezTo>
                    <a:pt x="77" y="83"/>
                    <a:pt x="83" y="74"/>
                    <a:pt x="95" y="72"/>
                  </a:cubicBezTo>
                  <a:close/>
                  <a:moveTo>
                    <a:pt x="93" y="1"/>
                  </a:moveTo>
                  <a:cubicBezTo>
                    <a:pt x="86" y="1"/>
                    <a:pt x="80" y="2"/>
                    <a:pt x="73" y="3"/>
                  </a:cubicBezTo>
                  <a:cubicBezTo>
                    <a:pt x="29" y="15"/>
                    <a:pt x="0" y="60"/>
                    <a:pt x="9" y="105"/>
                  </a:cubicBezTo>
                  <a:cubicBezTo>
                    <a:pt x="15" y="145"/>
                    <a:pt x="51" y="173"/>
                    <a:pt x="93" y="173"/>
                  </a:cubicBezTo>
                  <a:cubicBezTo>
                    <a:pt x="101" y="173"/>
                    <a:pt x="109" y="172"/>
                    <a:pt x="116" y="171"/>
                  </a:cubicBezTo>
                  <a:cubicBezTo>
                    <a:pt x="142" y="164"/>
                    <a:pt x="163" y="148"/>
                    <a:pt x="173" y="127"/>
                  </a:cubicBezTo>
                  <a:cubicBezTo>
                    <a:pt x="184" y="108"/>
                    <a:pt x="186" y="83"/>
                    <a:pt x="179" y="62"/>
                  </a:cubicBezTo>
                  <a:cubicBezTo>
                    <a:pt x="166" y="25"/>
                    <a:pt x="130"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0"/>
            <p:cNvSpPr/>
            <p:nvPr/>
          </p:nvSpPr>
          <p:spPr>
            <a:xfrm>
              <a:off x="4583313" y="5741996"/>
              <a:ext cx="8489" cy="7944"/>
            </a:xfrm>
            <a:custGeom>
              <a:avLst/>
              <a:gdLst/>
              <a:ahLst/>
              <a:cxnLst/>
              <a:rect l="l" t="t" r="r" b="b"/>
              <a:pathLst>
                <a:path w="187" h="175" extrusionOk="0">
                  <a:moveTo>
                    <a:pt x="97" y="70"/>
                  </a:moveTo>
                  <a:cubicBezTo>
                    <a:pt x="99" y="70"/>
                    <a:pt x="104" y="71"/>
                    <a:pt x="110" y="75"/>
                  </a:cubicBezTo>
                  <a:cubicBezTo>
                    <a:pt x="113" y="78"/>
                    <a:pt x="114" y="82"/>
                    <a:pt x="114" y="86"/>
                  </a:cubicBezTo>
                  <a:cubicBezTo>
                    <a:pt x="114" y="90"/>
                    <a:pt x="113" y="95"/>
                    <a:pt x="106" y="99"/>
                  </a:cubicBezTo>
                  <a:cubicBezTo>
                    <a:pt x="101" y="103"/>
                    <a:pt x="98" y="105"/>
                    <a:pt x="94" y="105"/>
                  </a:cubicBezTo>
                  <a:cubicBezTo>
                    <a:pt x="89" y="105"/>
                    <a:pt x="85" y="101"/>
                    <a:pt x="82" y="97"/>
                  </a:cubicBezTo>
                  <a:cubicBezTo>
                    <a:pt x="77" y="90"/>
                    <a:pt x="78" y="79"/>
                    <a:pt x="84" y="74"/>
                  </a:cubicBezTo>
                  <a:cubicBezTo>
                    <a:pt x="88" y="71"/>
                    <a:pt x="93" y="70"/>
                    <a:pt x="97" y="70"/>
                  </a:cubicBezTo>
                  <a:close/>
                  <a:moveTo>
                    <a:pt x="98" y="1"/>
                  </a:moveTo>
                  <a:cubicBezTo>
                    <a:pt x="78" y="1"/>
                    <a:pt x="58" y="7"/>
                    <a:pt x="42" y="20"/>
                  </a:cubicBezTo>
                  <a:cubicBezTo>
                    <a:pt x="6" y="49"/>
                    <a:pt x="0" y="101"/>
                    <a:pt x="25" y="138"/>
                  </a:cubicBezTo>
                  <a:cubicBezTo>
                    <a:pt x="40" y="161"/>
                    <a:pt x="67" y="174"/>
                    <a:pt x="94" y="174"/>
                  </a:cubicBezTo>
                  <a:cubicBezTo>
                    <a:pt x="115" y="174"/>
                    <a:pt x="135" y="166"/>
                    <a:pt x="151" y="153"/>
                  </a:cubicBezTo>
                  <a:cubicBezTo>
                    <a:pt x="171" y="137"/>
                    <a:pt x="184" y="113"/>
                    <a:pt x="185" y="90"/>
                  </a:cubicBezTo>
                  <a:cubicBezTo>
                    <a:pt x="187" y="68"/>
                    <a:pt x="178" y="44"/>
                    <a:pt x="162" y="28"/>
                  </a:cubicBezTo>
                  <a:cubicBezTo>
                    <a:pt x="145" y="10"/>
                    <a:pt x="122" y="1"/>
                    <a:pt x="9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0"/>
            <p:cNvSpPr/>
            <p:nvPr/>
          </p:nvSpPr>
          <p:spPr>
            <a:xfrm>
              <a:off x="4598384" y="5655020"/>
              <a:ext cx="8307" cy="8035"/>
            </a:xfrm>
            <a:custGeom>
              <a:avLst/>
              <a:gdLst/>
              <a:ahLst/>
              <a:cxnLst/>
              <a:rect l="l" t="t" r="r" b="b"/>
              <a:pathLst>
                <a:path w="183" h="177" extrusionOk="0">
                  <a:moveTo>
                    <a:pt x="95" y="71"/>
                  </a:moveTo>
                  <a:cubicBezTo>
                    <a:pt x="100" y="71"/>
                    <a:pt x="108" y="76"/>
                    <a:pt x="110" y="86"/>
                  </a:cubicBezTo>
                  <a:cubicBezTo>
                    <a:pt x="111" y="91"/>
                    <a:pt x="110" y="94"/>
                    <a:pt x="108" y="98"/>
                  </a:cubicBezTo>
                  <a:cubicBezTo>
                    <a:pt x="105" y="102"/>
                    <a:pt x="103" y="104"/>
                    <a:pt x="98" y="105"/>
                  </a:cubicBezTo>
                  <a:lnTo>
                    <a:pt x="95" y="105"/>
                  </a:lnTo>
                  <a:cubicBezTo>
                    <a:pt x="88" y="105"/>
                    <a:pt x="80" y="98"/>
                    <a:pt x="79" y="91"/>
                  </a:cubicBezTo>
                  <a:cubicBezTo>
                    <a:pt x="78" y="86"/>
                    <a:pt x="79" y="80"/>
                    <a:pt x="83" y="77"/>
                  </a:cubicBezTo>
                  <a:cubicBezTo>
                    <a:pt x="84" y="74"/>
                    <a:pt x="88" y="72"/>
                    <a:pt x="95" y="71"/>
                  </a:cubicBezTo>
                  <a:close/>
                  <a:moveTo>
                    <a:pt x="95" y="1"/>
                  </a:moveTo>
                  <a:cubicBezTo>
                    <a:pt x="89" y="1"/>
                    <a:pt x="84" y="1"/>
                    <a:pt x="78" y="2"/>
                  </a:cubicBezTo>
                  <a:cubicBezTo>
                    <a:pt x="31" y="10"/>
                    <a:pt x="0" y="55"/>
                    <a:pt x="9" y="104"/>
                  </a:cubicBezTo>
                  <a:cubicBezTo>
                    <a:pt x="16" y="146"/>
                    <a:pt x="52" y="176"/>
                    <a:pt x="94" y="176"/>
                  </a:cubicBezTo>
                  <a:cubicBezTo>
                    <a:pt x="99" y="176"/>
                    <a:pt x="105" y="176"/>
                    <a:pt x="109" y="175"/>
                  </a:cubicBezTo>
                  <a:cubicBezTo>
                    <a:pt x="131" y="171"/>
                    <a:pt x="151" y="159"/>
                    <a:pt x="164" y="140"/>
                  </a:cubicBezTo>
                  <a:cubicBezTo>
                    <a:pt x="177" y="120"/>
                    <a:pt x="183" y="97"/>
                    <a:pt x="178" y="73"/>
                  </a:cubicBezTo>
                  <a:cubicBezTo>
                    <a:pt x="170" y="31"/>
                    <a:pt x="135"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0"/>
            <p:cNvSpPr/>
            <p:nvPr/>
          </p:nvSpPr>
          <p:spPr>
            <a:xfrm>
              <a:off x="4595161" y="5637633"/>
              <a:ext cx="8398" cy="8126"/>
            </a:xfrm>
            <a:custGeom>
              <a:avLst/>
              <a:gdLst/>
              <a:ahLst/>
              <a:cxnLst/>
              <a:rect l="l" t="t" r="r" b="b"/>
              <a:pathLst>
                <a:path w="185" h="179" extrusionOk="0">
                  <a:moveTo>
                    <a:pt x="91" y="73"/>
                  </a:moveTo>
                  <a:cubicBezTo>
                    <a:pt x="100" y="73"/>
                    <a:pt x="106" y="79"/>
                    <a:pt x="108" y="87"/>
                  </a:cubicBezTo>
                  <a:cubicBezTo>
                    <a:pt x="110" y="91"/>
                    <a:pt x="110" y="96"/>
                    <a:pt x="106" y="101"/>
                  </a:cubicBezTo>
                  <a:cubicBezTo>
                    <a:pt x="103" y="105"/>
                    <a:pt x="101" y="106"/>
                    <a:pt x="96" y="107"/>
                  </a:cubicBezTo>
                  <a:lnTo>
                    <a:pt x="92" y="107"/>
                  </a:lnTo>
                  <a:cubicBezTo>
                    <a:pt x="85" y="107"/>
                    <a:pt x="78" y="101"/>
                    <a:pt x="75" y="92"/>
                  </a:cubicBezTo>
                  <a:cubicBezTo>
                    <a:pt x="74" y="87"/>
                    <a:pt x="75" y="83"/>
                    <a:pt x="79" y="79"/>
                  </a:cubicBezTo>
                  <a:cubicBezTo>
                    <a:pt x="81" y="75"/>
                    <a:pt x="84" y="74"/>
                    <a:pt x="91" y="73"/>
                  </a:cubicBezTo>
                  <a:close/>
                  <a:moveTo>
                    <a:pt x="94" y="1"/>
                  </a:moveTo>
                  <a:cubicBezTo>
                    <a:pt x="88" y="1"/>
                    <a:pt x="83" y="1"/>
                    <a:pt x="77" y="2"/>
                  </a:cubicBezTo>
                  <a:cubicBezTo>
                    <a:pt x="31" y="12"/>
                    <a:pt x="1" y="58"/>
                    <a:pt x="10" y="106"/>
                  </a:cubicBezTo>
                  <a:cubicBezTo>
                    <a:pt x="17" y="148"/>
                    <a:pt x="53" y="179"/>
                    <a:pt x="96" y="179"/>
                  </a:cubicBezTo>
                  <a:cubicBezTo>
                    <a:pt x="101" y="179"/>
                    <a:pt x="106" y="179"/>
                    <a:pt x="111" y="176"/>
                  </a:cubicBezTo>
                  <a:cubicBezTo>
                    <a:pt x="133" y="173"/>
                    <a:pt x="152" y="160"/>
                    <a:pt x="165" y="141"/>
                  </a:cubicBezTo>
                  <a:cubicBezTo>
                    <a:pt x="179" y="122"/>
                    <a:pt x="184" y="97"/>
                    <a:pt x="179" y="74"/>
                  </a:cubicBezTo>
                  <a:cubicBezTo>
                    <a:pt x="170" y="32"/>
                    <a:pt x="136" y="1"/>
                    <a:pt x="94"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0"/>
            <p:cNvSpPr/>
            <p:nvPr/>
          </p:nvSpPr>
          <p:spPr>
            <a:xfrm>
              <a:off x="4591484" y="5618794"/>
              <a:ext cx="8307" cy="8126"/>
            </a:xfrm>
            <a:custGeom>
              <a:avLst/>
              <a:gdLst/>
              <a:ahLst/>
              <a:cxnLst/>
              <a:rect l="l" t="t" r="r" b="b"/>
              <a:pathLst>
                <a:path w="183" h="179" extrusionOk="0">
                  <a:moveTo>
                    <a:pt x="94" y="73"/>
                  </a:moveTo>
                  <a:cubicBezTo>
                    <a:pt x="103" y="73"/>
                    <a:pt x="109" y="79"/>
                    <a:pt x="111" y="87"/>
                  </a:cubicBezTo>
                  <a:cubicBezTo>
                    <a:pt x="113" y="98"/>
                    <a:pt x="108" y="105"/>
                    <a:pt x="100" y="108"/>
                  </a:cubicBezTo>
                  <a:lnTo>
                    <a:pt x="97" y="108"/>
                  </a:lnTo>
                  <a:cubicBezTo>
                    <a:pt x="89" y="108"/>
                    <a:pt x="83" y="101"/>
                    <a:pt x="79" y="94"/>
                  </a:cubicBezTo>
                  <a:cubicBezTo>
                    <a:pt x="78" y="88"/>
                    <a:pt x="79" y="84"/>
                    <a:pt x="83" y="80"/>
                  </a:cubicBezTo>
                  <a:cubicBezTo>
                    <a:pt x="84" y="75"/>
                    <a:pt x="88" y="73"/>
                    <a:pt x="94" y="73"/>
                  </a:cubicBezTo>
                  <a:close/>
                  <a:moveTo>
                    <a:pt x="91" y="1"/>
                  </a:moveTo>
                  <a:cubicBezTo>
                    <a:pt x="86" y="1"/>
                    <a:pt x="81" y="1"/>
                    <a:pt x="76" y="2"/>
                  </a:cubicBezTo>
                  <a:cubicBezTo>
                    <a:pt x="31" y="11"/>
                    <a:pt x="0" y="58"/>
                    <a:pt x="10" y="105"/>
                  </a:cubicBezTo>
                  <a:cubicBezTo>
                    <a:pt x="18" y="147"/>
                    <a:pt x="53" y="178"/>
                    <a:pt x="94" y="178"/>
                  </a:cubicBezTo>
                  <a:cubicBezTo>
                    <a:pt x="100" y="178"/>
                    <a:pt x="105" y="178"/>
                    <a:pt x="110" y="177"/>
                  </a:cubicBezTo>
                  <a:cubicBezTo>
                    <a:pt x="133" y="173"/>
                    <a:pt x="151" y="159"/>
                    <a:pt x="165" y="141"/>
                  </a:cubicBezTo>
                  <a:cubicBezTo>
                    <a:pt x="178" y="121"/>
                    <a:pt x="183" y="98"/>
                    <a:pt x="178" y="74"/>
                  </a:cubicBezTo>
                  <a:cubicBezTo>
                    <a:pt x="169" y="31"/>
                    <a:pt x="133" y="1"/>
                    <a:pt x="9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0"/>
            <p:cNvSpPr/>
            <p:nvPr/>
          </p:nvSpPr>
          <p:spPr>
            <a:xfrm>
              <a:off x="4588534" y="5601544"/>
              <a:ext cx="8262" cy="8080"/>
            </a:xfrm>
            <a:custGeom>
              <a:avLst/>
              <a:gdLst/>
              <a:ahLst/>
              <a:cxnLst/>
              <a:rect l="l" t="t" r="r" b="b"/>
              <a:pathLst>
                <a:path w="182" h="178" extrusionOk="0">
                  <a:moveTo>
                    <a:pt x="88" y="70"/>
                  </a:moveTo>
                  <a:cubicBezTo>
                    <a:pt x="95" y="70"/>
                    <a:pt x="101" y="77"/>
                    <a:pt x="104" y="85"/>
                  </a:cubicBezTo>
                  <a:cubicBezTo>
                    <a:pt x="105" y="90"/>
                    <a:pt x="104" y="95"/>
                    <a:pt x="101" y="98"/>
                  </a:cubicBezTo>
                  <a:cubicBezTo>
                    <a:pt x="100" y="100"/>
                    <a:pt x="96" y="104"/>
                    <a:pt x="91" y="105"/>
                  </a:cubicBezTo>
                  <a:lnTo>
                    <a:pt x="89" y="105"/>
                  </a:lnTo>
                  <a:cubicBezTo>
                    <a:pt x="80" y="105"/>
                    <a:pt x="74" y="98"/>
                    <a:pt x="73" y="90"/>
                  </a:cubicBezTo>
                  <a:cubicBezTo>
                    <a:pt x="71" y="85"/>
                    <a:pt x="73" y="80"/>
                    <a:pt x="75" y="77"/>
                  </a:cubicBezTo>
                  <a:cubicBezTo>
                    <a:pt x="78" y="73"/>
                    <a:pt x="82" y="72"/>
                    <a:pt x="88" y="70"/>
                  </a:cubicBezTo>
                  <a:close/>
                  <a:moveTo>
                    <a:pt x="86" y="0"/>
                  </a:moveTo>
                  <a:cubicBezTo>
                    <a:pt x="81" y="0"/>
                    <a:pt x="77" y="1"/>
                    <a:pt x="73" y="1"/>
                  </a:cubicBezTo>
                  <a:cubicBezTo>
                    <a:pt x="50" y="5"/>
                    <a:pt x="32" y="17"/>
                    <a:pt x="18" y="37"/>
                  </a:cubicBezTo>
                  <a:cubicBezTo>
                    <a:pt x="5" y="57"/>
                    <a:pt x="0" y="80"/>
                    <a:pt x="4" y="105"/>
                  </a:cubicBezTo>
                  <a:cubicBezTo>
                    <a:pt x="12" y="147"/>
                    <a:pt x="47" y="177"/>
                    <a:pt x="89" y="177"/>
                  </a:cubicBezTo>
                  <a:cubicBezTo>
                    <a:pt x="94" y="177"/>
                    <a:pt x="99" y="177"/>
                    <a:pt x="104" y="175"/>
                  </a:cubicBezTo>
                  <a:cubicBezTo>
                    <a:pt x="150" y="168"/>
                    <a:pt x="181" y="121"/>
                    <a:pt x="173" y="73"/>
                  </a:cubicBezTo>
                  <a:cubicBezTo>
                    <a:pt x="164" y="30"/>
                    <a:pt x="126" y="0"/>
                    <a:pt x="8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0"/>
            <p:cNvSpPr/>
            <p:nvPr/>
          </p:nvSpPr>
          <p:spPr>
            <a:xfrm>
              <a:off x="4584857" y="5582660"/>
              <a:ext cx="8534" cy="8080"/>
            </a:xfrm>
            <a:custGeom>
              <a:avLst/>
              <a:gdLst/>
              <a:ahLst/>
              <a:cxnLst/>
              <a:rect l="l" t="t" r="r" b="b"/>
              <a:pathLst>
                <a:path w="188" h="178" extrusionOk="0">
                  <a:moveTo>
                    <a:pt x="94" y="72"/>
                  </a:moveTo>
                  <a:cubicBezTo>
                    <a:pt x="102" y="72"/>
                    <a:pt x="109" y="78"/>
                    <a:pt x="111" y="87"/>
                  </a:cubicBezTo>
                  <a:cubicBezTo>
                    <a:pt x="112" y="92"/>
                    <a:pt x="111" y="96"/>
                    <a:pt x="107" y="100"/>
                  </a:cubicBezTo>
                  <a:cubicBezTo>
                    <a:pt x="104" y="104"/>
                    <a:pt x="101" y="106"/>
                    <a:pt x="97" y="106"/>
                  </a:cubicBezTo>
                  <a:lnTo>
                    <a:pt x="94" y="106"/>
                  </a:lnTo>
                  <a:cubicBezTo>
                    <a:pt x="86" y="106"/>
                    <a:pt x="80" y="100"/>
                    <a:pt x="78" y="92"/>
                  </a:cubicBezTo>
                  <a:cubicBezTo>
                    <a:pt x="77" y="87"/>
                    <a:pt x="78" y="83"/>
                    <a:pt x="81" y="79"/>
                  </a:cubicBezTo>
                  <a:cubicBezTo>
                    <a:pt x="84" y="75"/>
                    <a:pt x="87" y="72"/>
                    <a:pt x="93" y="72"/>
                  </a:cubicBezTo>
                  <a:cubicBezTo>
                    <a:pt x="93" y="72"/>
                    <a:pt x="94" y="72"/>
                    <a:pt x="94" y="72"/>
                  </a:cubicBezTo>
                  <a:close/>
                  <a:moveTo>
                    <a:pt x="93" y="1"/>
                  </a:moveTo>
                  <a:cubicBezTo>
                    <a:pt x="88" y="1"/>
                    <a:pt x="84" y="1"/>
                    <a:pt x="79" y="2"/>
                  </a:cubicBezTo>
                  <a:cubicBezTo>
                    <a:pt x="33" y="10"/>
                    <a:pt x="1" y="56"/>
                    <a:pt x="10" y="104"/>
                  </a:cubicBezTo>
                  <a:cubicBezTo>
                    <a:pt x="18" y="146"/>
                    <a:pt x="54" y="178"/>
                    <a:pt x="96" y="178"/>
                  </a:cubicBezTo>
                  <a:cubicBezTo>
                    <a:pt x="101" y="178"/>
                    <a:pt x="105" y="178"/>
                    <a:pt x="111" y="177"/>
                  </a:cubicBezTo>
                  <a:cubicBezTo>
                    <a:pt x="156" y="167"/>
                    <a:pt x="188" y="122"/>
                    <a:pt x="179" y="75"/>
                  </a:cubicBezTo>
                  <a:cubicBezTo>
                    <a:pt x="171" y="32"/>
                    <a:pt x="135"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0"/>
            <p:cNvSpPr/>
            <p:nvPr/>
          </p:nvSpPr>
          <p:spPr>
            <a:xfrm>
              <a:off x="4582087" y="5565319"/>
              <a:ext cx="8262" cy="8080"/>
            </a:xfrm>
            <a:custGeom>
              <a:avLst/>
              <a:gdLst/>
              <a:ahLst/>
              <a:cxnLst/>
              <a:rect l="l" t="t" r="r" b="b"/>
              <a:pathLst>
                <a:path w="182" h="178" extrusionOk="0">
                  <a:moveTo>
                    <a:pt x="90" y="71"/>
                  </a:moveTo>
                  <a:cubicBezTo>
                    <a:pt x="98" y="71"/>
                    <a:pt x="105" y="77"/>
                    <a:pt x="106" y="85"/>
                  </a:cubicBezTo>
                  <a:cubicBezTo>
                    <a:pt x="108" y="91"/>
                    <a:pt x="106" y="96"/>
                    <a:pt x="104" y="98"/>
                  </a:cubicBezTo>
                  <a:cubicBezTo>
                    <a:pt x="102" y="101"/>
                    <a:pt x="99" y="103"/>
                    <a:pt x="94" y="105"/>
                  </a:cubicBezTo>
                  <a:lnTo>
                    <a:pt x="90" y="105"/>
                  </a:lnTo>
                  <a:cubicBezTo>
                    <a:pt x="83" y="105"/>
                    <a:pt x="76" y="98"/>
                    <a:pt x="75" y="91"/>
                  </a:cubicBezTo>
                  <a:cubicBezTo>
                    <a:pt x="73" y="81"/>
                    <a:pt x="79" y="72"/>
                    <a:pt x="90" y="71"/>
                  </a:cubicBezTo>
                  <a:close/>
                  <a:moveTo>
                    <a:pt x="87" y="0"/>
                  </a:moveTo>
                  <a:cubicBezTo>
                    <a:pt x="83" y="0"/>
                    <a:pt x="79" y="0"/>
                    <a:pt x="76" y="1"/>
                  </a:cubicBezTo>
                  <a:cubicBezTo>
                    <a:pt x="53" y="5"/>
                    <a:pt x="33" y="17"/>
                    <a:pt x="21" y="35"/>
                  </a:cubicBezTo>
                  <a:cubicBezTo>
                    <a:pt x="6" y="55"/>
                    <a:pt x="1" y="79"/>
                    <a:pt x="5" y="102"/>
                  </a:cubicBezTo>
                  <a:cubicBezTo>
                    <a:pt x="11" y="144"/>
                    <a:pt x="48" y="177"/>
                    <a:pt x="90" y="177"/>
                  </a:cubicBezTo>
                  <a:cubicBezTo>
                    <a:pt x="95" y="177"/>
                    <a:pt x="100" y="177"/>
                    <a:pt x="104" y="176"/>
                  </a:cubicBezTo>
                  <a:cubicBezTo>
                    <a:pt x="149" y="169"/>
                    <a:pt x="181" y="123"/>
                    <a:pt x="175" y="75"/>
                  </a:cubicBezTo>
                  <a:cubicBezTo>
                    <a:pt x="168" y="31"/>
                    <a:pt x="128" y="0"/>
                    <a:pt x="8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0"/>
            <p:cNvSpPr/>
            <p:nvPr/>
          </p:nvSpPr>
          <p:spPr>
            <a:xfrm>
              <a:off x="4579228" y="5546389"/>
              <a:ext cx="8216" cy="8080"/>
            </a:xfrm>
            <a:custGeom>
              <a:avLst/>
              <a:gdLst/>
              <a:ahLst/>
              <a:cxnLst/>
              <a:rect l="l" t="t" r="r" b="b"/>
              <a:pathLst>
                <a:path w="181" h="178" extrusionOk="0">
                  <a:moveTo>
                    <a:pt x="88" y="70"/>
                  </a:moveTo>
                  <a:cubicBezTo>
                    <a:pt x="97" y="71"/>
                    <a:pt x="104" y="77"/>
                    <a:pt x="105" y="86"/>
                  </a:cubicBezTo>
                  <a:cubicBezTo>
                    <a:pt x="106" y="95"/>
                    <a:pt x="100" y="104"/>
                    <a:pt x="92" y="106"/>
                  </a:cubicBezTo>
                  <a:lnTo>
                    <a:pt x="89" y="128"/>
                  </a:lnTo>
                  <a:lnTo>
                    <a:pt x="89" y="106"/>
                  </a:lnTo>
                  <a:cubicBezTo>
                    <a:pt x="82" y="106"/>
                    <a:pt x="73" y="98"/>
                    <a:pt x="72" y="89"/>
                  </a:cubicBezTo>
                  <a:cubicBezTo>
                    <a:pt x="71" y="79"/>
                    <a:pt x="76" y="71"/>
                    <a:pt x="88" y="70"/>
                  </a:cubicBezTo>
                  <a:close/>
                  <a:moveTo>
                    <a:pt x="91" y="0"/>
                  </a:moveTo>
                  <a:cubicBezTo>
                    <a:pt x="86" y="0"/>
                    <a:pt x="81" y="1"/>
                    <a:pt x="76" y="1"/>
                  </a:cubicBezTo>
                  <a:cubicBezTo>
                    <a:pt x="53" y="4"/>
                    <a:pt x="33" y="17"/>
                    <a:pt x="20" y="35"/>
                  </a:cubicBezTo>
                  <a:cubicBezTo>
                    <a:pt x="6" y="54"/>
                    <a:pt x="0" y="77"/>
                    <a:pt x="5" y="102"/>
                  </a:cubicBezTo>
                  <a:cubicBezTo>
                    <a:pt x="11" y="145"/>
                    <a:pt x="48" y="178"/>
                    <a:pt x="90" y="178"/>
                  </a:cubicBezTo>
                  <a:cubicBezTo>
                    <a:pt x="94" y="178"/>
                    <a:pt x="99" y="178"/>
                    <a:pt x="102" y="176"/>
                  </a:cubicBezTo>
                  <a:cubicBezTo>
                    <a:pt x="148" y="170"/>
                    <a:pt x="181" y="125"/>
                    <a:pt x="174" y="76"/>
                  </a:cubicBezTo>
                  <a:cubicBezTo>
                    <a:pt x="168" y="34"/>
                    <a:pt x="133" y="0"/>
                    <a:pt x="9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0"/>
            <p:cNvSpPr/>
            <p:nvPr/>
          </p:nvSpPr>
          <p:spPr>
            <a:xfrm>
              <a:off x="4576776" y="5528912"/>
              <a:ext cx="8171" cy="8080"/>
            </a:xfrm>
            <a:custGeom>
              <a:avLst/>
              <a:gdLst/>
              <a:ahLst/>
              <a:cxnLst/>
              <a:rect l="l" t="t" r="r" b="b"/>
              <a:pathLst>
                <a:path w="180" h="178" extrusionOk="0">
                  <a:moveTo>
                    <a:pt x="90" y="71"/>
                  </a:moveTo>
                  <a:cubicBezTo>
                    <a:pt x="99" y="71"/>
                    <a:pt x="105" y="77"/>
                    <a:pt x="106" y="87"/>
                  </a:cubicBezTo>
                  <a:cubicBezTo>
                    <a:pt x="107" y="92"/>
                    <a:pt x="106" y="96"/>
                    <a:pt x="102" y="101"/>
                  </a:cubicBezTo>
                  <a:cubicBezTo>
                    <a:pt x="100" y="104"/>
                    <a:pt x="96" y="106"/>
                    <a:pt x="91" y="107"/>
                  </a:cubicBezTo>
                  <a:lnTo>
                    <a:pt x="90" y="129"/>
                  </a:lnTo>
                  <a:lnTo>
                    <a:pt x="90" y="107"/>
                  </a:lnTo>
                  <a:cubicBezTo>
                    <a:pt x="83" y="107"/>
                    <a:pt x="76" y="101"/>
                    <a:pt x="74" y="91"/>
                  </a:cubicBezTo>
                  <a:cubicBezTo>
                    <a:pt x="73" y="86"/>
                    <a:pt x="74" y="82"/>
                    <a:pt x="79" y="77"/>
                  </a:cubicBezTo>
                  <a:cubicBezTo>
                    <a:pt x="81" y="74"/>
                    <a:pt x="85" y="72"/>
                    <a:pt x="90" y="71"/>
                  </a:cubicBezTo>
                  <a:close/>
                  <a:moveTo>
                    <a:pt x="90" y="1"/>
                  </a:moveTo>
                  <a:cubicBezTo>
                    <a:pt x="86" y="1"/>
                    <a:pt x="82" y="1"/>
                    <a:pt x="79" y="1"/>
                  </a:cubicBezTo>
                  <a:cubicBezTo>
                    <a:pt x="57" y="4"/>
                    <a:pt x="37" y="16"/>
                    <a:pt x="22" y="34"/>
                  </a:cubicBezTo>
                  <a:cubicBezTo>
                    <a:pt x="7" y="53"/>
                    <a:pt x="1" y="76"/>
                    <a:pt x="5" y="101"/>
                  </a:cubicBezTo>
                  <a:cubicBezTo>
                    <a:pt x="10" y="144"/>
                    <a:pt x="47" y="178"/>
                    <a:pt x="90" y="178"/>
                  </a:cubicBezTo>
                  <a:cubicBezTo>
                    <a:pt x="95" y="178"/>
                    <a:pt x="97" y="178"/>
                    <a:pt x="101" y="177"/>
                  </a:cubicBezTo>
                  <a:cubicBezTo>
                    <a:pt x="147" y="170"/>
                    <a:pt x="180" y="127"/>
                    <a:pt x="175" y="77"/>
                  </a:cubicBezTo>
                  <a:cubicBezTo>
                    <a:pt x="170" y="34"/>
                    <a:pt x="133" y="1"/>
                    <a:pt x="90"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0"/>
            <p:cNvSpPr/>
            <p:nvPr/>
          </p:nvSpPr>
          <p:spPr>
            <a:xfrm>
              <a:off x="4574597" y="5509892"/>
              <a:ext cx="8126" cy="8080"/>
            </a:xfrm>
            <a:custGeom>
              <a:avLst/>
              <a:gdLst/>
              <a:ahLst/>
              <a:cxnLst/>
              <a:rect l="l" t="t" r="r" b="b"/>
              <a:pathLst>
                <a:path w="179" h="178" extrusionOk="0">
                  <a:moveTo>
                    <a:pt x="88" y="72"/>
                  </a:moveTo>
                  <a:cubicBezTo>
                    <a:pt x="96" y="72"/>
                    <a:pt x="105" y="79"/>
                    <a:pt x="105" y="88"/>
                  </a:cubicBezTo>
                  <a:cubicBezTo>
                    <a:pt x="106" y="96"/>
                    <a:pt x="99" y="105"/>
                    <a:pt x="91" y="106"/>
                  </a:cubicBezTo>
                  <a:lnTo>
                    <a:pt x="90" y="129"/>
                  </a:lnTo>
                  <a:lnTo>
                    <a:pt x="90" y="106"/>
                  </a:lnTo>
                  <a:cubicBezTo>
                    <a:pt x="81" y="106"/>
                    <a:pt x="74" y="100"/>
                    <a:pt x="73" y="90"/>
                  </a:cubicBezTo>
                  <a:cubicBezTo>
                    <a:pt x="73" y="85"/>
                    <a:pt x="74" y="81"/>
                    <a:pt x="76" y="78"/>
                  </a:cubicBezTo>
                  <a:cubicBezTo>
                    <a:pt x="79" y="74"/>
                    <a:pt x="82" y="72"/>
                    <a:pt x="88" y="72"/>
                  </a:cubicBezTo>
                  <a:close/>
                  <a:moveTo>
                    <a:pt x="85" y="1"/>
                  </a:moveTo>
                  <a:cubicBezTo>
                    <a:pt x="83" y="1"/>
                    <a:pt x="81" y="1"/>
                    <a:pt x="79" y="1"/>
                  </a:cubicBezTo>
                  <a:cubicBezTo>
                    <a:pt x="56" y="4"/>
                    <a:pt x="37" y="14"/>
                    <a:pt x="22" y="32"/>
                  </a:cubicBezTo>
                  <a:cubicBezTo>
                    <a:pt x="8" y="51"/>
                    <a:pt x="0" y="75"/>
                    <a:pt x="2" y="99"/>
                  </a:cubicBezTo>
                  <a:cubicBezTo>
                    <a:pt x="8" y="143"/>
                    <a:pt x="44" y="178"/>
                    <a:pt x="89" y="178"/>
                  </a:cubicBezTo>
                  <a:lnTo>
                    <a:pt x="97" y="178"/>
                  </a:lnTo>
                  <a:cubicBezTo>
                    <a:pt x="145" y="173"/>
                    <a:pt x="178" y="128"/>
                    <a:pt x="173" y="80"/>
                  </a:cubicBezTo>
                  <a:cubicBezTo>
                    <a:pt x="169" y="33"/>
                    <a:pt x="129"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0"/>
            <p:cNvSpPr/>
            <p:nvPr/>
          </p:nvSpPr>
          <p:spPr>
            <a:xfrm>
              <a:off x="4572918" y="5492369"/>
              <a:ext cx="8126" cy="8080"/>
            </a:xfrm>
            <a:custGeom>
              <a:avLst/>
              <a:gdLst/>
              <a:ahLst/>
              <a:cxnLst/>
              <a:rect l="l" t="t" r="r" b="b"/>
              <a:pathLst>
                <a:path w="179" h="178" extrusionOk="0">
                  <a:moveTo>
                    <a:pt x="89" y="70"/>
                  </a:moveTo>
                  <a:cubicBezTo>
                    <a:pt x="96" y="70"/>
                    <a:pt x="105" y="78"/>
                    <a:pt x="105" y="86"/>
                  </a:cubicBezTo>
                  <a:cubicBezTo>
                    <a:pt x="105" y="96"/>
                    <a:pt x="97" y="105"/>
                    <a:pt x="90" y="106"/>
                  </a:cubicBezTo>
                  <a:lnTo>
                    <a:pt x="89" y="128"/>
                  </a:lnTo>
                  <a:lnTo>
                    <a:pt x="89" y="106"/>
                  </a:lnTo>
                  <a:cubicBezTo>
                    <a:pt x="80" y="106"/>
                    <a:pt x="72" y="100"/>
                    <a:pt x="72" y="90"/>
                  </a:cubicBezTo>
                  <a:cubicBezTo>
                    <a:pt x="71" y="81"/>
                    <a:pt x="77" y="72"/>
                    <a:pt x="89" y="70"/>
                  </a:cubicBezTo>
                  <a:close/>
                  <a:moveTo>
                    <a:pt x="80" y="1"/>
                  </a:moveTo>
                  <a:cubicBezTo>
                    <a:pt x="58" y="2"/>
                    <a:pt x="37" y="12"/>
                    <a:pt x="22" y="31"/>
                  </a:cubicBezTo>
                  <a:cubicBezTo>
                    <a:pt x="7" y="49"/>
                    <a:pt x="0" y="72"/>
                    <a:pt x="2" y="97"/>
                  </a:cubicBezTo>
                  <a:cubicBezTo>
                    <a:pt x="7" y="143"/>
                    <a:pt x="43" y="178"/>
                    <a:pt x="89" y="178"/>
                  </a:cubicBezTo>
                  <a:lnTo>
                    <a:pt x="96" y="178"/>
                  </a:lnTo>
                  <a:cubicBezTo>
                    <a:pt x="144" y="174"/>
                    <a:pt x="178" y="130"/>
                    <a:pt x="174" y="83"/>
                  </a:cubicBezTo>
                  <a:cubicBezTo>
                    <a:pt x="170" y="38"/>
                    <a:pt x="133" y="2"/>
                    <a:pt x="89" y="2"/>
                  </a:cubicBezTo>
                  <a:lnTo>
                    <a:pt x="80" y="1"/>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0"/>
            <p:cNvSpPr/>
            <p:nvPr/>
          </p:nvSpPr>
          <p:spPr>
            <a:xfrm>
              <a:off x="4571465" y="5473213"/>
              <a:ext cx="8035" cy="8126"/>
            </a:xfrm>
            <a:custGeom>
              <a:avLst/>
              <a:gdLst/>
              <a:ahLst/>
              <a:cxnLst/>
              <a:rect l="l" t="t" r="r" b="b"/>
              <a:pathLst>
                <a:path w="177" h="179" extrusionOk="0">
                  <a:moveTo>
                    <a:pt x="87" y="73"/>
                  </a:moveTo>
                  <a:cubicBezTo>
                    <a:pt x="96" y="73"/>
                    <a:pt x="103" y="80"/>
                    <a:pt x="104" y="90"/>
                  </a:cubicBezTo>
                  <a:cubicBezTo>
                    <a:pt x="104" y="99"/>
                    <a:pt x="98" y="107"/>
                    <a:pt x="88" y="107"/>
                  </a:cubicBezTo>
                  <a:lnTo>
                    <a:pt x="87" y="131"/>
                  </a:lnTo>
                  <a:lnTo>
                    <a:pt x="87" y="107"/>
                  </a:lnTo>
                  <a:cubicBezTo>
                    <a:pt x="81" y="106"/>
                    <a:pt x="74" y="100"/>
                    <a:pt x="72" y="91"/>
                  </a:cubicBezTo>
                  <a:cubicBezTo>
                    <a:pt x="72" y="85"/>
                    <a:pt x="74" y="80"/>
                    <a:pt x="77" y="78"/>
                  </a:cubicBezTo>
                  <a:cubicBezTo>
                    <a:pt x="78" y="75"/>
                    <a:pt x="82" y="73"/>
                    <a:pt x="87" y="73"/>
                  </a:cubicBezTo>
                  <a:close/>
                  <a:moveTo>
                    <a:pt x="85" y="1"/>
                  </a:moveTo>
                  <a:cubicBezTo>
                    <a:pt x="38" y="4"/>
                    <a:pt x="1" y="46"/>
                    <a:pt x="3" y="95"/>
                  </a:cubicBezTo>
                  <a:cubicBezTo>
                    <a:pt x="6" y="141"/>
                    <a:pt x="44" y="178"/>
                    <a:pt x="89" y="178"/>
                  </a:cubicBezTo>
                  <a:lnTo>
                    <a:pt x="94" y="178"/>
                  </a:lnTo>
                  <a:cubicBezTo>
                    <a:pt x="142" y="175"/>
                    <a:pt x="177" y="133"/>
                    <a:pt x="175" y="84"/>
                  </a:cubicBezTo>
                  <a:cubicBezTo>
                    <a:pt x="171" y="38"/>
                    <a:pt x="135"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0"/>
            <p:cNvSpPr/>
            <p:nvPr/>
          </p:nvSpPr>
          <p:spPr>
            <a:xfrm>
              <a:off x="4570739" y="5455645"/>
              <a:ext cx="7944" cy="8080"/>
            </a:xfrm>
            <a:custGeom>
              <a:avLst/>
              <a:gdLst/>
              <a:ahLst/>
              <a:cxnLst/>
              <a:rect l="l" t="t" r="r" b="b"/>
              <a:pathLst>
                <a:path w="175" h="178" extrusionOk="0">
                  <a:moveTo>
                    <a:pt x="87" y="72"/>
                  </a:moveTo>
                  <a:cubicBezTo>
                    <a:pt x="97" y="72"/>
                    <a:pt x="103" y="80"/>
                    <a:pt x="103" y="88"/>
                  </a:cubicBezTo>
                  <a:cubicBezTo>
                    <a:pt x="103" y="98"/>
                    <a:pt x="97" y="107"/>
                    <a:pt x="87" y="107"/>
                  </a:cubicBezTo>
                  <a:cubicBezTo>
                    <a:pt x="79" y="107"/>
                    <a:pt x="71" y="99"/>
                    <a:pt x="71" y="91"/>
                  </a:cubicBezTo>
                  <a:cubicBezTo>
                    <a:pt x="71" y="81"/>
                    <a:pt x="79" y="73"/>
                    <a:pt x="87" y="72"/>
                  </a:cubicBezTo>
                  <a:close/>
                  <a:moveTo>
                    <a:pt x="85" y="1"/>
                  </a:moveTo>
                  <a:cubicBezTo>
                    <a:pt x="62" y="1"/>
                    <a:pt x="42" y="11"/>
                    <a:pt x="26" y="27"/>
                  </a:cubicBezTo>
                  <a:cubicBezTo>
                    <a:pt x="9" y="44"/>
                    <a:pt x="1" y="66"/>
                    <a:pt x="2" y="92"/>
                  </a:cubicBezTo>
                  <a:cubicBezTo>
                    <a:pt x="3" y="139"/>
                    <a:pt x="42" y="177"/>
                    <a:pt x="87" y="177"/>
                  </a:cubicBezTo>
                  <a:lnTo>
                    <a:pt x="90" y="177"/>
                  </a:lnTo>
                  <a:cubicBezTo>
                    <a:pt x="138" y="176"/>
                    <a:pt x="175" y="135"/>
                    <a:pt x="174" y="86"/>
                  </a:cubicBezTo>
                  <a:cubicBezTo>
                    <a:pt x="172" y="38"/>
                    <a:pt x="134"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0"/>
            <p:cNvSpPr/>
            <p:nvPr/>
          </p:nvSpPr>
          <p:spPr>
            <a:xfrm>
              <a:off x="4570512" y="5436533"/>
              <a:ext cx="7853" cy="8035"/>
            </a:xfrm>
            <a:custGeom>
              <a:avLst/>
              <a:gdLst/>
              <a:ahLst/>
              <a:cxnLst/>
              <a:rect l="l" t="t" r="r" b="b"/>
              <a:pathLst>
                <a:path w="173" h="177" extrusionOk="0">
                  <a:moveTo>
                    <a:pt x="86" y="71"/>
                  </a:moveTo>
                  <a:cubicBezTo>
                    <a:pt x="95" y="71"/>
                    <a:pt x="102" y="79"/>
                    <a:pt x="102" y="90"/>
                  </a:cubicBezTo>
                  <a:cubicBezTo>
                    <a:pt x="102" y="93"/>
                    <a:pt x="101" y="97"/>
                    <a:pt x="98" y="101"/>
                  </a:cubicBezTo>
                  <a:cubicBezTo>
                    <a:pt x="94" y="105"/>
                    <a:pt x="90" y="106"/>
                    <a:pt x="86" y="106"/>
                  </a:cubicBezTo>
                  <a:cubicBezTo>
                    <a:pt x="82" y="106"/>
                    <a:pt x="79" y="105"/>
                    <a:pt x="75" y="101"/>
                  </a:cubicBezTo>
                  <a:cubicBezTo>
                    <a:pt x="71" y="97"/>
                    <a:pt x="70" y="93"/>
                    <a:pt x="70" y="88"/>
                  </a:cubicBezTo>
                  <a:cubicBezTo>
                    <a:pt x="70" y="77"/>
                    <a:pt x="76" y="71"/>
                    <a:pt x="86" y="71"/>
                  </a:cubicBezTo>
                  <a:close/>
                  <a:moveTo>
                    <a:pt x="86" y="0"/>
                  </a:moveTo>
                  <a:cubicBezTo>
                    <a:pt x="38" y="0"/>
                    <a:pt x="1" y="39"/>
                    <a:pt x="1" y="88"/>
                  </a:cubicBezTo>
                  <a:cubicBezTo>
                    <a:pt x="1" y="137"/>
                    <a:pt x="38" y="176"/>
                    <a:pt x="86" y="176"/>
                  </a:cubicBezTo>
                  <a:cubicBezTo>
                    <a:pt x="133" y="176"/>
                    <a:pt x="171" y="137"/>
                    <a:pt x="171" y="88"/>
                  </a:cubicBezTo>
                  <a:cubicBezTo>
                    <a:pt x="172" y="39"/>
                    <a:pt x="134" y="0"/>
                    <a:pt x="8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0"/>
            <p:cNvSpPr/>
            <p:nvPr/>
          </p:nvSpPr>
          <p:spPr>
            <a:xfrm>
              <a:off x="4570739" y="5418829"/>
              <a:ext cx="7944" cy="8080"/>
            </a:xfrm>
            <a:custGeom>
              <a:avLst/>
              <a:gdLst/>
              <a:ahLst/>
              <a:cxnLst/>
              <a:rect l="l" t="t" r="r" b="b"/>
              <a:pathLst>
                <a:path w="175" h="178" extrusionOk="0">
                  <a:moveTo>
                    <a:pt x="86" y="72"/>
                  </a:moveTo>
                  <a:cubicBezTo>
                    <a:pt x="96" y="72"/>
                    <a:pt x="102" y="80"/>
                    <a:pt x="102" y="91"/>
                  </a:cubicBezTo>
                  <a:cubicBezTo>
                    <a:pt x="103" y="100"/>
                    <a:pt x="96" y="107"/>
                    <a:pt x="87" y="107"/>
                  </a:cubicBezTo>
                  <a:cubicBezTo>
                    <a:pt x="84" y="107"/>
                    <a:pt x="80" y="106"/>
                    <a:pt x="76" y="102"/>
                  </a:cubicBezTo>
                  <a:cubicBezTo>
                    <a:pt x="74" y="98"/>
                    <a:pt x="70" y="95"/>
                    <a:pt x="70" y="90"/>
                  </a:cubicBezTo>
                  <a:cubicBezTo>
                    <a:pt x="70" y="80"/>
                    <a:pt x="77" y="72"/>
                    <a:pt x="86" y="72"/>
                  </a:cubicBezTo>
                  <a:close/>
                  <a:moveTo>
                    <a:pt x="86" y="1"/>
                  </a:moveTo>
                  <a:cubicBezTo>
                    <a:pt x="40" y="1"/>
                    <a:pt x="2" y="39"/>
                    <a:pt x="1" y="87"/>
                  </a:cubicBezTo>
                  <a:cubicBezTo>
                    <a:pt x="1" y="112"/>
                    <a:pt x="8" y="134"/>
                    <a:pt x="26" y="151"/>
                  </a:cubicBezTo>
                  <a:cubicBezTo>
                    <a:pt x="42" y="169"/>
                    <a:pt x="62" y="177"/>
                    <a:pt x="85" y="177"/>
                  </a:cubicBezTo>
                  <a:lnTo>
                    <a:pt x="86" y="177"/>
                  </a:lnTo>
                  <a:cubicBezTo>
                    <a:pt x="134" y="177"/>
                    <a:pt x="171" y="139"/>
                    <a:pt x="172" y="92"/>
                  </a:cubicBezTo>
                  <a:cubicBezTo>
                    <a:pt x="175" y="43"/>
                    <a:pt x="137" y="2"/>
                    <a:pt x="8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0"/>
            <p:cNvSpPr/>
            <p:nvPr/>
          </p:nvSpPr>
          <p:spPr>
            <a:xfrm>
              <a:off x="4577230" y="5308747"/>
              <a:ext cx="8126" cy="8035"/>
            </a:xfrm>
            <a:custGeom>
              <a:avLst/>
              <a:gdLst/>
              <a:ahLst/>
              <a:cxnLst/>
              <a:rect l="l" t="t" r="r" b="b"/>
              <a:pathLst>
                <a:path w="179" h="177" extrusionOk="0">
                  <a:moveTo>
                    <a:pt x="90" y="71"/>
                  </a:moveTo>
                  <a:cubicBezTo>
                    <a:pt x="99" y="73"/>
                    <a:pt x="106" y="81"/>
                    <a:pt x="105" y="90"/>
                  </a:cubicBezTo>
                  <a:cubicBezTo>
                    <a:pt x="102" y="100"/>
                    <a:pt x="96" y="106"/>
                    <a:pt x="89" y="106"/>
                  </a:cubicBezTo>
                  <a:lnTo>
                    <a:pt x="89" y="128"/>
                  </a:lnTo>
                  <a:lnTo>
                    <a:pt x="87" y="106"/>
                  </a:lnTo>
                  <a:cubicBezTo>
                    <a:pt x="83" y="106"/>
                    <a:pt x="79" y="103"/>
                    <a:pt x="76" y="101"/>
                  </a:cubicBezTo>
                  <a:cubicBezTo>
                    <a:pt x="74" y="96"/>
                    <a:pt x="73" y="92"/>
                    <a:pt x="73" y="87"/>
                  </a:cubicBezTo>
                  <a:cubicBezTo>
                    <a:pt x="73" y="78"/>
                    <a:pt x="80" y="71"/>
                    <a:pt x="90" y="71"/>
                  </a:cubicBezTo>
                  <a:close/>
                  <a:moveTo>
                    <a:pt x="89" y="0"/>
                  </a:moveTo>
                  <a:cubicBezTo>
                    <a:pt x="43" y="0"/>
                    <a:pt x="6" y="35"/>
                    <a:pt x="2" y="81"/>
                  </a:cubicBezTo>
                  <a:cubicBezTo>
                    <a:pt x="0" y="104"/>
                    <a:pt x="6" y="128"/>
                    <a:pt x="22" y="147"/>
                  </a:cubicBezTo>
                  <a:cubicBezTo>
                    <a:pt x="37" y="164"/>
                    <a:pt x="58" y="176"/>
                    <a:pt x="80" y="177"/>
                  </a:cubicBezTo>
                  <a:lnTo>
                    <a:pt x="89" y="177"/>
                  </a:lnTo>
                  <a:cubicBezTo>
                    <a:pt x="133" y="177"/>
                    <a:pt x="169" y="143"/>
                    <a:pt x="174" y="96"/>
                  </a:cubicBezTo>
                  <a:cubicBezTo>
                    <a:pt x="178" y="48"/>
                    <a:pt x="144" y="4"/>
                    <a:pt x="97" y="0"/>
                  </a:cubicBezTo>
                  <a:cubicBezTo>
                    <a:pt x="95" y="0"/>
                    <a:pt x="92" y="0"/>
                    <a:pt x="8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0"/>
            <p:cNvSpPr/>
            <p:nvPr/>
          </p:nvSpPr>
          <p:spPr>
            <a:xfrm>
              <a:off x="4579182" y="5289681"/>
              <a:ext cx="8171" cy="8035"/>
            </a:xfrm>
            <a:custGeom>
              <a:avLst/>
              <a:gdLst/>
              <a:ahLst/>
              <a:cxnLst/>
              <a:rect l="l" t="t" r="r" b="b"/>
              <a:pathLst>
                <a:path w="180" h="177" extrusionOk="0">
                  <a:moveTo>
                    <a:pt x="91" y="72"/>
                  </a:moveTo>
                  <a:cubicBezTo>
                    <a:pt x="95" y="72"/>
                    <a:pt x="100" y="75"/>
                    <a:pt x="102" y="78"/>
                  </a:cubicBezTo>
                  <a:cubicBezTo>
                    <a:pt x="105" y="81"/>
                    <a:pt x="106" y="85"/>
                    <a:pt x="106" y="90"/>
                  </a:cubicBezTo>
                  <a:cubicBezTo>
                    <a:pt x="105" y="100"/>
                    <a:pt x="97" y="106"/>
                    <a:pt x="90" y="106"/>
                  </a:cubicBezTo>
                  <a:lnTo>
                    <a:pt x="89" y="106"/>
                  </a:lnTo>
                  <a:cubicBezTo>
                    <a:pt x="85" y="106"/>
                    <a:pt x="81" y="104"/>
                    <a:pt x="78" y="101"/>
                  </a:cubicBezTo>
                  <a:cubicBezTo>
                    <a:pt x="73" y="98"/>
                    <a:pt x="72" y="92"/>
                    <a:pt x="73" y="88"/>
                  </a:cubicBezTo>
                  <a:cubicBezTo>
                    <a:pt x="74" y="79"/>
                    <a:pt x="81" y="72"/>
                    <a:pt x="91" y="72"/>
                  </a:cubicBezTo>
                  <a:close/>
                  <a:moveTo>
                    <a:pt x="89" y="0"/>
                  </a:moveTo>
                  <a:cubicBezTo>
                    <a:pt x="46" y="0"/>
                    <a:pt x="8" y="34"/>
                    <a:pt x="4" y="79"/>
                  </a:cubicBezTo>
                  <a:cubicBezTo>
                    <a:pt x="0" y="102"/>
                    <a:pt x="7" y="126"/>
                    <a:pt x="21" y="145"/>
                  </a:cubicBezTo>
                  <a:cubicBezTo>
                    <a:pt x="36" y="163"/>
                    <a:pt x="56" y="174"/>
                    <a:pt x="78" y="177"/>
                  </a:cubicBezTo>
                  <a:lnTo>
                    <a:pt x="87" y="177"/>
                  </a:lnTo>
                  <a:cubicBezTo>
                    <a:pt x="131" y="177"/>
                    <a:pt x="168" y="142"/>
                    <a:pt x="173" y="98"/>
                  </a:cubicBezTo>
                  <a:cubicBezTo>
                    <a:pt x="180" y="50"/>
                    <a:pt x="146" y="6"/>
                    <a:pt x="98" y="1"/>
                  </a:cubicBezTo>
                  <a:cubicBezTo>
                    <a:pt x="95" y="0"/>
                    <a:pt x="92" y="0"/>
                    <a:pt x="8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0"/>
            <p:cNvSpPr/>
            <p:nvPr/>
          </p:nvSpPr>
          <p:spPr>
            <a:xfrm>
              <a:off x="4586491" y="5235797"/>
              <a:ext cx="8307" cy="8126"/>
            </a:xfrm>
            <a:custGeom>
              <a:avLst/>
              <a:gdLst/>
              <a:ahLst/>
              <a:cxnLst/>
              <a:rect l="l" t="t" r="r" b="b"/>
              <a:pathLst>
                <a:path w="183" h="179" extrusionOk="0">
                  <a:moveTo>
                    <a:pt x="91" y="72"/>
                  </a:moveTo>
                  <a:cubicBezTo>
                    <a:pt x="95" y="72"/>
                    <a:pt x="99" y="74"/>
                    <a:pt x="102" y="78"/>
                  </a:cubicBezTo>
                  <a:cubicBezTo>
                    <a:pt x="104" y="81"/>
                    <a:pt x="105" y="88"/>
                    <a:pt x="104" y="91"/>
                  </a:cubicBezTo>
                  <a:cubicBezTo>
                    <a:pt x="103" y="100"/>
                    <a:pt x="97" y="106"/>
                    <a:pt x="88" y="106"/>
                  </a:cubicBezTo>
                  <a:lnTo>
                    <a:pt x="86" y="106"/>
                  </a:lnTo>
                  <a:cubicBezTo>
                    <a:pt x="82" y="106"/>
                    <a:pt x="78" y="103"/>
                    <a:pt x="76" y="99"/>
                  </a:cubicBezTo>
                  <a:cubicBezTo>
                    <a:pt x="72" y="95"/>
                    <a:pt x="71" y="90"/>
                    <a:pt x="72" y="86"/>
                  </a:cubicBezTo>
                  <a:cubicBezTo>
                    <a:pt x="75" y="78"/>
                    <a:pt x="81" y="72"/>
                    <a:pt x="91" y="72"/>
                  </a:cubicBezTo>
                  <a:close/>
                  <a:moveTo>
                    <a:pt x="90" y="0"/>
                  </a:moveTo>
                  <a:cubicBezTo>
                    <a:pt x="48" y="0"/>
                    <a:pt x="11" y="32"/>
                    <a:pt x="4" y="75"/>
                  </a:cubicBezTo>
                  <a:cubicBezTo>
                    <a:pt x="1" y="99"/>
                    <a:pt x="6" y="123"/>
                    <a:pt x="20" y="143"/>
                  </a:cubicBezTo>
                  <a:cubicBezTo>
                    <a:pt x="33" y="162"/>
                    <a:pt x="53" y="173"/>
                    <a:pt x="76" y="177"/>
                  </a:cubicBezTo>
                  <a:cubicBezTo>
                    <a:pt x="80" y="178"/>
                    <a:pt x="85" y="178"/>
                    <a:pt x="88" y="178"/>
                  </a:cubicBezTo>
                  <a:cubicBezTo>
                    <a:pt x="130" y="178"/>
                    <a:pt x="167" y="147"/>
                    <a:pt x="175" y="105"/>
                  </a:cubicBezTo>
                  <a:cubicBezTo>
                    <a:pt x="182" y="54"/>
                    <a:pt x="150" y="10"/>
                    <a:pt x="103" y="1"/>
                  </a:cubicBezTo>
                  <a:cubicBezTo>
                    <a:pt x="99" y="1"/>
                    <a:pt x="94" y="0"/>
                    <a:pt x="9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0"/>
            <p:cNvSpPr/>
            <p:nvPr/>
          </p:nvSpPr>
          <p:spPr>
            <a:xfrm>
              <a:off x="4589578" y="5216958"/>
              <a:ext cx="8489" cy="8035"/>
            </a:xfrm>
            <a:custGeom>
              <a:avLst/>
              <a:gdLst/>
              <a:ahLst/>
              <a:cxnLst/>
              <a:rect l="l" t="t" r="r" b="b"/>
              <a:pathLst>
                <a:path w="187" h="177" extrusionOk="0">
                  <a:moveTo>
                    <a:pt x="95" y="71"/>
                  </a:moveTo>
                  <a:cubicBezTo>
                    <a:pt x="105" y="73"/>
                    <a:pt x="110" y="82"/>
                    <a:pt x="109" y="92"/>
                  </a:cubicBezTo>
                  <a:cubicBezTo>
                    <a:pt x="108" y="99"/>
                    <a:pt x="101" y="105"/>
                    <a:pt x="93" y="105"/>
                  </a:cubicBezTo>
                  <a:lnTo>
                    <a:pt x="91" y="105"/>
                  </a:lnTo>
                  <a:cubicBezTo>
                    <a:pt x="87" y="104"/>
                    <a:pt x="82" y="103"/>
                    <a:pt x="80" y="99"/>
                  </a:cubicBezTo>
                  <a:cubicBezTo>
                    <a:pt x="77" y="95"/>
                    <a:pt x="76" y="89"/>
                    <a:pt x="77" y="86"/>
                  </a:cubicBezTo>
                  <a:cubicBezTo>
                    <a:pt x="78" y="77"/>
                    <a:pt x="86" y="71"/>
                    <a:pt x="95" y="71"/>
                  </a:cubicBezTo>
                  <a:close/>
                  <a:moveTo>
                    <a:pt x="93" y="1"/>
                  </a:moveTo>
                  <a:cubicBezTo>
                    <a:pt x="52" y="1"/>
                    <a:pt x="15" y="30"/>
                    <a:pt x="9" y="73"/>
                  </a:cubicBezTo>
                  <a:cubicBezTo>
                    <a:pt x="0" y="120"/>
                    <a:pt x="31" y="166"/>
                    <a:pt x="77" y="175"/>
                  </a:cubicBezTo>
                  <a:cubicBezTo>
                    <a:pt x="82" y="177"/>
                    <a:pt x="87" y="177"/>
                    <a:pt x="92" y="177"/>
                  </a:cubicBezTo>
                  <a:cubicBezTo>
                    <a:pt x="134" y="177"/>
                    <a:pt x="170" y="146"/>
                    <a:pt x="177" y="104"/>
                  </a:cubicBezTo>
                  <a:cubicBezTo>
                    <a:pt x="187" y="56"/>
                    <a:pt x="155" y="9"/>
                    <a:pt x="109" y="2"/>
                  </a:cubicBezTo>
                  <a:cubicBezTo>
                    <a:pt x="104" y="1"/>
                    <a:pt x="99"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0"/>
            <p:cNvSpPr/>
            <p:nvPr/>
          </p:nvSpPr>
          <p:spPr>
            <a:xfrm>
              <a:off x="4593028" y="5199617"/>
              <a:ext cx="8353" cy="8035"/>
            </a:xfrm>
            <a:custGeom>
              <a:avLst/>
              <a:gdLst/>
              <a:ahLst/>
              <a:cxnLst/>
              <a:rect l="l" t="t" r="r" b="b"/>
              <a:pathLst>
                <a:path w="184" h="177" extrusionOk="0">
                  <a:moveTo>
                    <a:pt x="92" y="71"/>
                  </a:moveTo>
                  <a:cubicBezTo>
                    <a:pt x="101" y="73"/>
                    <a:pt x="107" y="81"/>
                    <a:pt x="103" y="92"/>
                  </a:cubicBezTo>
                  <a:cubicBezTo>
                    <a:pt x="102" y="100"/>
                    <a:pt x="95" y="107"/>
                    <a:pt x="88" y="107"/>
                  </a:cubicBezTo>
                  <a:lnTo>
                    <a:pt x="86" y="107"/>
                  </a:lnTo>
                  <a:cubicBezTo>
                    <a:pt x="78" y="104"/>
                    <a:pt x="72" y="95"/>
                    <a:pt x="74" y="85"/>
                  </a:cubicBezTo>
                  <a:cubicBezTo>
                    <a:pt x="75" y="78"/>
                    <a:pt x="81" y="71"/>
                    <a:pt x="92" y="71"/>
                  </a:cubicBezTo>
                  <a:close/>
                  <a:moveTo>
                    <a:pt x="92" y="1"/>
                  </a:moveTo>
                  <a:cubicBezTo>
                    <a:pt x="51" y="1"/>
                    <a:pt x="14" y="30"/>
                    <a:pt x="5" y="73"/>
                  </a:cubicBezTo>
                  <a:cubicBezTo>
                    <a:pt x="0" y="96"/>
                    <a:pt x="5" y="120"/>
                    <a:pt x="18" y="139"/>
                  </a:cubicBezTo>
                  <a:cubicBezTo>
                    <a:pt x="32" y="158"/>
                    <a:pt x="50" y="171"/>
                    <a:pt x="72" y="175"/>
                  </a:cubicBezTo>
                  <a:cubicBezTo>
                    <a:pt x="77" y="176"/>
                    <a:pt x="82" y="176"/>
                    <a:pt x="89" y="176"/>
                  </a:cubicBezTo>
                  <a:cubicBezTo>
                    <a:pt x="129" y="176"/>
                    <a:pt x="165" y="147"/>
                    <a:pt x="174" y="105"/>
                  </a:cubicBezTo>
                  <a:cubicBezTo>
                    <a:pt x="184" y="58"/>
                    <a:pt x="154" y="12"/>
                    <a:pt x="107" y="2"/>
                  </a:cubicBezTo>
                  <a:cubicBezTo>
                    <a:pt x="102" y="1"/>
                    <a:pt x="97"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0"/>
            <p:cNvSpPr/>
            <p:nvPr/>
          </p:nvSpPr>
          <p:spPr>
            <a:xfrm>
              <a:off x="4596705" y="5180869"/>
              <a:ext cx="8489" cy="7990"/>
            </a:xfrm>
            <a:custGeom>
              <a:avLst/>
              <a:gdLst/>
              <a:ahLst/>
              <a:cxnLst/>
              <a:rect l="l" t="t" r="r" b="b"/>
              <a:pathLst>
                <a:path w="187" h="176" extrusionOk="0">
                  <a:moveTo>
                    <a:pt x="96" y="71"/>
                  </a:moveTo>
                  <a:cubicBezTo>
                    <a:pt x="106" y="72"/>
                    <a:pt x="111" y="83"/>
                    <a:pt x="109" y="92"/>
                  </a:cubicBezTo>
                  <a:cubicBezTo>
                    <a:pt x="107" y="101"/>
                    <a:pt x="99" y="107"/>
                    <a:pt x="92" y="107"/>
                  </a:cubicBezTo>
                  <a:lnTo>
                    <a:pt x="89" y="107"/>
                  </a:lnTo>
                  <a:cubicBezTo>
                    <a:pt x="82" y="103"/>
                    <a:pt x="76" y="93"/>
                    <a:pt x="77" y="86"/>
                  </a:cubicBezTo>
                  <a:cubicBezTo>
                    <a:pt x="78" y="78"/>
                    <a:pt x="87" y="71"/>
                    <a:pt x="95" y="71"/>
                  </a:cubicBezTo>
                  <a:close/>
                  <a:moveTo>
                    <a:pt x="95" y="0"/>
                  </a:moveTo>
                  <a:cubicBezTo>
                    <a:pt x="55" y="0"/>
                    <a:pt x="18" y="29"/>
                    <a:pt x="10" y="70"/>
                  </a:cubicBezTo>
                  <a:cubicBezTo>
                    <a:pt x="0" y="118"/>
                    <a:pt x="30" y="165"/>
                    <a:pt x="75" y="175"/>
                  </a:cubicBezTo>
                  <a:cubicBezTo>
                    <a:pt x="80" y="176"/>
                    <a:pt x="86" y="176"/>
                    <a:pt x="93" y="176"/>
                  </a:cubicBezTo>
                  <a:cubicBezTo>
                    <a:pt x="133" y="176"/>
                    <a:pt x="169" y="145"/>
                    <a:pt x="179" y="104"/>
                  </a:cubicBezTo>
                  <a:cubicBezTo>
                    <a:pt x="187" y="59"/>
                    <a:pt x="157" y="11"/>
                    <a:pt x="111" y="2"/>
                  </a:cubicBezTo>
                  <a:cubicBezTo>
                    <a:pt x="106" y="1"/>
                    <a:pt x="100" y="0"/>
                    <a:pt x="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0"/>
            <p:cNvSpPr/>
            <p:nvPr/>
          </p:nvSpPr>
          <p:spPr>
            <a:xfrm>
              <a:off x="4600245" y="5163619"/>
              <a:ext cx="8580" cy="8035"/>
            </a:xfrm>
            <a:custGeom>
              <a:avLst/>
              <a:gdLst/>
              <a:ahLst/>
              <a:cxnLst/>
              <a:rect l="l" t="t" r="r" b="b"/>
              <a:pathLst>
                <a:path w="189" h="177" extrusionOk="0">
                  <a:moveTo>
                    <a:pt x="97" y="71"/>
                  </a:moveTo>
                  <a:cubicBezTo>
                    <a:pt x="102" y="72"/>
                    <a:pt x="106" y="73"/>
                    <a:pt x="107" y="77"/>
                  </a:cubicBezTo>
                  <a:cubicBezTo>
                    <a:pt x="110" y="81"/>
                    <a:pt x="111" y="86"/>
                    <a:pt x="110" y="91"/>
                  </a:cubicBezTo>
                  <a:cubicBezTo>
                    <a:pt x="109" y="98"/>
                    <a:pt x="101" y="104"/>
                    <a:pt x="93" y="104"/>
                  </a:cubicBezTo>
                  <a:lnTo>
                    <a:pt x="90" y="104"/>
                  </a:lnTo>
                  <a:cubicBezTo>
                    <a:pt x="83" y="103"/>
                    <a:pt x="77" y="94"/>
                    <a:pt x="78" y="85"/>
                  </a:cubicBezTo>
                  <a:cubicBezTo>
                    <a:pt x="79" y="77"/>
                    <a:pt x="86" y="71"/>
                    <a:pt x="96" y="71"/>
                  </a:cubicBezTo>
                  <a:close/>
                  <a:moveTo>
                    <a:pt x="95" y="0"/>
                  </a:moveTo>
                  <a:cubicBezTo>
                    <a:pt x="56" y="0"/>
                    <a:pt x="19" y="30"/>
                    <a:pt x="10" y="71"/>
                  </a:cubicBezTo>
                  <a:cubicBezTo>
                    <a:pt x="0" y="118"/>
                    <a:pt x="30" y="164"/>
                    <a:pt x="75" y="175"/>
                  </a:cubicBezTo>
                  <a:cubicBezTo>
                    <a:pt x="81" y="176"/>
                    <a:pt x="88" y="176"/>
                    <a:pt x="93" y="176"/>
                  </a:cubicBezTo>
                  <a:cubicBezTo>
                    <a:pt x="133" y="176"/>
                    <a:pt x="169" y="146"/>
                    <a:pt x="177" y="104"/>
                  </a:cubicBezTo>
                  <a:cubicBezTo>
                    <a:pt x="188" y="57"/>
                    <a:pt x="159" y="12"/>
                    <a:pt x="112" y="2"/>
                  </a:cubicBezTo>
                  <a:cubicBezTo>
                    <a:pt x="106" y="1"/>
                    <a:pt x="101" y="0"/>
                    <a:pt x="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0"/>
            <p:cNvSpPr/>
            <p:nvPr/>
          </p:nvSpPr>
          <p:spPr>
            <a:xfrm>
              <a:off x="4604104" y="5144825"/>
              <a:ext cx="8398" cy="7990"/>
            </a:xfrm>
            <a:custGeom>
              <a:avLst/>
              <a:gdLst/>
              <a:ahLst/>
              <a:cxnLst/>
              <a:rect l="l" t="t" r="r" b="b"/>
              <a:pathLst>
                <a:path w="185" h="176" extrusionOk="0">
                  <a:moveTo>
                    <a:pt x="99" y="70"/>
                  </a:moveTo>
                  <a:cubicBezTo>
                    <a:pt x="106" y="72"/>
                    <a:pt x="114" y="82"/>
                    <a:pt x="110" y="91"/>
                  </a:cubicBezTo>
                  <a:cubicBezTo>
                    <a:pt x="109" y="100"/>
                    <a:pt x="102" y="106"/>
                    <a:pt x="95" y="106"/>
                  </a:cubicBezTo>
                  <a:lnTo>
                    <a:pt x="92" y="106"/>
                  </a:lnTo>
                  <a:cubicBezTo>
                    <a:pt x="85" y="105"/>
                    <a:pt x="83" y="102"/>
                    <a:pt x="82" y="100"/>
                  </a:cubicBezTo>
                  <a:cubicBezTo>
                    <a:pt x="79" y="95"/>
                    <a:pt x="78" y="90"/>
                    <a:pt x="79" y="85"/>
                  </a:cubicBezTo>
                  <a:cubicBezTo>
                    <a:pt x="80" y="77"/>
                    <a:pt x="87" y="70"/>
                    <a:pt x="97" y="70"/>
                  </a:cubicBezTo>
                  <a:close/>
                  <a:moveTo>
                    <a:pt x="96" y="0"/>
                  </a:moveTo>
                  <a:cubicBezTo>
                    <a:pt x="55" y="0"/>
                    <a:pt x="19" y="30"/>
                    <a:pt x="10" y="72"/>
                  </a:cubicBezTo>
                  <a:cubicBezTo>
                    <a:pt x="1" y="120"/>
                    <a:pt x="31" y="165"/>
                    <a:pt x="78" y="175"/>
                  </a:cubicBezTo>
                  <a:cubicBezTo>
                    <a:pt x="83" y="176"/>
                    <a:pt x="89" y="176"/>
                    <a:pt x="95" y="176"/>
                  </a:cubicBezTo>
                  <a:cubicBezTo>
                    <a:pt x="136" y="176"/>
                    <a:pt x="171" y="146"/>
                    <a:pt x="179" y="105"/>
                  </a:cubicBezTo>
                  <a:cubicBezTo>
                    <a:pt x="184" y="81"/>
                    <a:pt x="179" y="58"/>
                    <a:pt x="165" y="37"/>
                  </a:cubicBezTo>
                  <a:cubicBezTo>
                    <a:pt x="153" y="20"/>
                    <a:pt x="135" y="7"/>
                    <a:pt x="112" y="2"/>
                  </a:cubicBezTo>
                  <a:cubicBezTo>
                    <a:pt x="106" y="1"/>
                    <a:pt x="101" y="0"/>
                    <a:pt x="9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0"/>
            <p:cNvSpPr/>
            <p:nvPr/>
          </p:nvSpPr>
          <p:spPr>
            <a:xfrm>
              <a:off x="4607463" y="5127530"/>
              <a:ext cx="8398" cy="8035"/>
            </a:xfrm>
            <a:custGeom>
              <a:avLst/>
              <a:gdLst/>
              <a:ahLst/>
              <a:cxnLst/>
              <a:rect l="l" t="t" r="r" b="b"/>
              <a:pathLst>
                <a:path w="185" h="177" extrusionOk="0">
                  <a:moveTo>
                    <a:pt x="99" y="72"/>
                  </a:moveTo>
                  <a:cubicBezTo>
                    <a:pt x="104" y="74"/>
                    <a:pt x="106" y="76"/>
                    <a:pt x="107" y="79"/>
                  </a:cubicBezTo>
                  <a:cubicBezTo>
                    <a:pt x="110" y="82"/>
                    <a:pt x="111" y="86"/>
                    <a:pt x="110" y="92"/>
                  </a:cubicBezTo>
                  <a:cubicBezTo>
                    <a:pt x="109" y="100"/>
                    <a:pt x="102" y="106"/>
                    <a:pt x="94" y="106"/>
                  </a:cubicBezTo>
                  <a:lnTo>
                    <a:pt x="91" y="106"/>
                  </a:lnTo>
                  <a:cubicBezTo>
                    <a:pt x="88" y="105"/>
                    <a:pt x="84" y="103"/>
                    <a:pt x="81" y="100"/>
                  </a:cubicBezTo>
                  <a:cubicBezTo>
                    <a:pt x="79" y="96"/>
                    <a:pt x="78" y="92"/>
                    <a:pt x="79" y="86"/>
                  </a:cubicBezTo>
                  <a:cubicBezTo>
                    <a:pt x="80" y="79"/>
                    <a:pt x="86" y="72"/>
                    <a:pt x="97" y="72"/>
                  </a:cubicBezTo>
                  <a:close/>
                  <a:moveTo>
                    <a:pt x="97" y="1"/>
                  </a:moveTo>
                  <a:cubicBezTo>
                    <a:pt x="56" y="1"/>
                    <a:pt x="19" y="31"/>
                    <a:pt x="10" y="74"/>
                  </a:cubicBezTo>
                  <a:cubicBezTo>
                    <a:pt x="1" y="121"/>
                    <a:pt x="32" y="166"/>
                    <a:pt x="79" y="176"/>
                  </a:cubicBezTo>
                  <a:cubicBezTo>
                    <a:pt x="84" y="177"/>
                    <a:pt x="89" y="177"/>
                    <a:pt x="94" y="177"/>
                  </a:cubicBezTo>
                  <a:cubicBezTo>
                    <a:pt x="137" y="177"/>
                    <a:pt x="173" y="147"/>
                    <a:pt x="180" y="105"/>
                  </a:cubicBezTo>
                  <a:cubicBezTo>
                    <a:pt x="184" y="81"/>
                    <a:pt x="180" y="58"/>
                    <a:pt x="167" y="38"/>
                  </a:cubicBezTo>
                  <a:cubicBezTo>
                    <a:pt x="152" y="19"/>
                    <a:pt x="132" y="6"/>
                    <a:pt x="110" y="2"/>
                  </a:cubicBezTo>
                  <a:cubicBezTo>
                    <a:pt x="106" y="1"/>
                    <a:pt x="101" y="1"/>
                    <a:pt x="9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0"/>
            <p:cNvSpPr/>
            <p:nvPr/>
          </p:nvSpPr>
          <p:spPr>
            <a:xfrm>
              <a:off x="4610822" y="5108645"/>
              <a:ext cx="8216" cy="8035"/>
            </a:xfrm>
            <a:custGeom>
              <a:avLst/>
              <a:gdLst/>
              <a:ahLst/>
              <a:cxnLst/>
              <a:rect l="l" t="t" r="r" b="b"/>
              <a:pathLst>
                <a:path w="181" h="177" extrusionOk="0">
                  <a:moveTo>
                    <a:pt x="95" y="73"/>
                  </a:moveTo>
                  <a:cubicBezTo>
                    <a:pt x="100" y="73"/>
                    <a:pt x="104" y="75"/>
                    <a:pt x="105" y="79"/>
                  </a:cubicBezTo>
                  <a:cubicBezTo>
                    <a:pt x="108" y="83"/>
                    <a:pt x="109" y="89"/>
                    <a:pt x="108" y="94"/>
                  </a:cubicBezTo>
                  <a:cubicBezTo>
                    <a:pt x="108" y="101"/>
                    <a:pt x="100" y="107"/>
                    <a:pt x="92" y="107"/>
                  </a:cubicBezTo>
                  <a:lnTo>
                    <a:pt x="90" y="107"/>
                  </a:lnTo>
                  <a:cubicBezTo>
                    <a:pt x="81" y="106"/>
                    <a:pt x="75" y="96"/>
                    <a:pt x="77" y="87"/>
                  </a:cubicBezTo>
                  <a:cubicBezTo>
                    <a:pt x="78" y="79"/>
                    <a:pt x="85" y="73"/>
                    <a:pt x="95" y="73"/>
                  </a:cubicBezTo>
                  <a:close/>
                  <a:moveTo>
                    <a:pt x="93" y="1"/>
                  </a:moveTo>
                  <a:cubicBezTo>
                    <a:pt x="50" y="1"/>
                    <a:pt x="14" y="33"/>
                    <a:pt x="8" y="75"/>
                  </a:cubicBezTo>
                  <a:cubicBezTo>
                    <a:pt x="0" y="123"/>
                    <a:pt x="32" y="168"/>
                    <a:pt x="78" y="175"/>
                  </a:cubicBezTo>
                  <a:cubicBezTo>
                    <a:pt x="83" y="176"/>
                    <a:pt x="88" y="176"/>
                    <a:pt x="92" y="176"/>
                  </a:cubicBezTo>
                  <a:cubicBezTo>
                    <a:pt x="134" y="176"/>
                    <a:pt x="171" y="144"/>
                    <a:pt x="178" y="102"/>
                  </a:cubicBezTo>
                  <a:cubicBezTo>
                    <a:pt x="181" y="78"/>
                    <a:pt x="177" y="54"/>
                    <a:pt x="162" y="34"/>
                  </a:cubicBezTo>
                  <a:cubicBezTo>
                    <a:pt x="147" y="17"/>
                    <a:pt x="127" y="6"/>
                    <a:pt x="105" y="1"/>
                  </a:cubicBezTo>
                  <a:cubicBezTo>
                    <a:pt x="101" y="1"/>
                    <a:pt x="97"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0"/>
            <p:cNvSpPr/>
            <p:nvPr/>
          </p:nvSpPr>
          <p:spPr>
            <a:xfrm>
              <a:off x="4613183" y="5091168"/>
              <a:ext cx="8126" cy="8035"/>
            </a:xfrm>
            <a:custGeom>
              <a:avLst/>
              <a:gdLst/>
              <a:ahLst/>
              <a:cxnLst/>
              <a:rect l="l" t="t" r="r" b="b"/>
              <a:pathLst>
                <a:path w="179" h="177" extrusionOk="0">
                  <a:moveTo>
                    <a:pt x="94" y="71"/>
                  </a:moveTo>
                  <a:cubicBezTo>
                    <a:pt x="98" y="71"/>
                    <a:pt x="101" y="74"/>
                    <a:pt x="105" y="76"/>
                  </a:cubicBezTo>
                  <a:cubicBezTo>
                    <a:pt x="107" y="81"/>
                    <a:pt x="108" y="85"/>
                    <a:pt x="108" y="90"/>
                  </a:cubicBezTo>
                  <a:cubicBezTo>
                    <a:pt x="107" y="100"/>
                    <a:pt x="100" y="106"/>
                    <a:pt x="92" y="106"/>
                  </a:cubicBezTo>
                  <a:lnTo>
                    <a:pt x="91" y="106"/>
                  </a:lnTo>
                  <a:cubicBezTo>
                    <a:pt x="80" y="106"/>
                    <a:pt x="74" y="96"/>
                    <a:pt x="75" y="87"/>
                  </a:cubicBezTo>
                  <a:cubicBezTo>
                    <a:pt x="77" y="78"/>
                    <a:pt x="83" y="71"/>
                    <a:pt x="94" y="71"/>
                  </a:cubicBezTo>
                  <a:close/>
                  <a:moveTo>
                    <a:pt x="91" y="1"/>
                  </a:moveTo>
                  <a:cubicBezTo>
                    <a:pt x="47" y="1"/>
                    <a:pt x="10" y="35"/>
                    <a:pt x="5" y="81"/>
                  </a:cubicBezTo>
                  <a:cubicBezTo>
                    <a:pt x="0" y="128"/>
                    <a:pt x="35" y="171"/>
                    <a:pt x="80" y="177"/>
                  </a:cubicBezTo>
                  <a:lnTo>
                    <a:pt x="90" y="177"/>
                  </a:lnTo>
                  <a:cubicBezTo>
                    <a:pt x="135" y="177"/>
                    <a:pt x="170" y="143"/>
                    <a:pt x="175" y="97"/>
                  </a:cubicBezTo>
                  <a:cubicBezTo>
                    <a:pt x="178" y="74"/>
                    <a:pt x="172" y="50"/>
                    <a:pt x="156" y="32"/>
                  </a:cubicBezTo>
                  <a:cubicBezTo>
                    <a:pt x="142" y="15"/>
                    <a:pt x="122" y="3"/>
                    <a:pt x="100" y="1"/>
                  </a:cubicBezTo>
                  <a:cubicBezTo>
                    <a:pt x="97" y="1"/>
                    <a:pt x="94" y="1"/>
                    <a:pt x="9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0"/>
            <p:cNvSpPr/>
            <p:nvPr/>
          </p:nvSpPr>
          <p:spPr>
            <a:xfrm>
              <a:off x="4614545" y="5072057"/>
              <a:ext cx="7899" cy="8080"/>
            </a:xfrm>
            <a:custGeom>
              <a:avLst/>
              <a:gdLst/>
              <a:ahLst/>
              <a:cxnLst/>
              <a:rect l="l" t="t" r="r" b="b"/>
              <a:pathLst>
                <a:path w="174" h="178" extrusionOk="0">
                  <a:moveTo>
                    <a:pt x="90" y="72"/>
                  </a:moveTo>
                  <a:cubicBezTo>
                    <a:pt x="96" y="72"/>
                    <a:pt x="98" y="74"/>
                    <a:pt x="101" y="78"/>
                  </a:cubicBezTo>
                  <a:cubicBezTo>
                    <a:pt x="104" y="81"/>
                    <a:pt x="106" y="85"/>
                    <a:pt x="106" y="90"/>
                  </a:cubicBezTo>
                  <a:cubicBezTo>
                    <a:pt x="105" y="100"/>
                    <a:pt x="98" y="107"/>
                    <a:pt x="89" y="107"/>
                  </a:cubicBezTo>
                  <a:cubicBezTo>
                    <a:pt x="80" y="107"/>
                    <a:pt x="71" y="100"/>
                    <a:pt x="72" y="89"/>
                  </a:cubicBezTo>
                  <a:cubicBezTo>
                    <a:pt x="72" y="80"/>
                    <a:pt x="81" y="72"/>
                    <a:pt x="90" y="72"/>
                  </a:cubicBezTo>
                  <a:close/>
                  <a:moveTo>
                    <a:pt x="89" y="1"/>
                  </a:moveTo>
                  <a:cubicBezTo>
                    <a:pt x="42" y="1"/>
                    <a:pt x="3" y="39"/>
                    <a:pt x="2" y="88"/>
                  </a:cubicBezTo>
                  <a:cubicBezTo>
                    <a:pt x="1" y="137"/>
                    <a:pt x="38" y="176"/>
                    <a:pt x="85" y="178"/>
                  </a:cubicBezTo>
                  <a:lnTo>
                    <a:pt x="87" y="178"/>
                  </a:lnTo>
                  <a:cubicBezTo>
                    <a:pt x="134" y="178"/>
                    <a:pt x="172" y="138"/>
                    <a:pt x="174" y="90"/>
                  </a:cubicBezTo>
                  <a:cubicBezTo>
                    <a:pt x="174" y="65"/>
                    <a:pt x="164" y="43"/>
                    <a:pt x="148" y="26"/>
                  </a:cubicBezTo>
                  <a:cubicBezTo>
                    <a:pt x="134" y="10"/>
                    <a:pt x="112" y="1"/>
                    <a:pt x="8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0"/>
            <p:cNvSpPr/>
            <p:nvPr/>
          </p:nvSpPr>
          <p:spPr>
            <a:xfrm>
              <a:off x="4288836" y="5120811"/>
              <a:ext cx="142722" cy="142722"/>
            </a:xfrm>
            <a:custGeom>
              <a:avLst/>
              <a:gdLst/>
              <a:ahLst/>
              <a:cxnLst/>
              <a:rect l="l" t="t" r="r" b="b"/>
              <a:pathLst>
                <a:path w="3144" h="3144" extrusionOk="0">
                  <a:moveTo>
                    <a:pt x="1541" y="76"/>
                  </a:moveTo>
                  <a:lnTo>
                    <a:pt x="1662" y="228"/>
                  </a:lnTo>
                  <a:lnTo>
                    <a:pt x="1803" y="93"/>
                  </a:lnTo>
                  <a:lnTo>
                    <a:pt x="1894" y="265"/>
                  </a:lnTo>
                  <a:lnTo>
                    <a:pt x="2056" y="156"/>
                  </a:lnTo>
                  <a:lnTo>
                    <a:pt x="2117" y="341"/>
                  </a:lnTo>
                  <a:lnTo>
                    <a:pt x="2295" y="262"/>
                  </a:lnTo>
                  <a:lnTo>
                    <a:pt x="2323" y="455"/>
                  </a:lnTo>
                  <a:lnTo>
                    <a:pt x="2511" y="407"/>
                  </a:lnTo>
                  <a:lnTo>
                    <a:pt x="2506" y="600"/>
                  </a:lnTo>
                  <a:lnTo>
                    <a:pt x="2700" y="588"/>
                  </a:lnTo>
                  <a:lnTo>
                    <a:pt x="2660" y="777"/>
                  </a:lnTo>
                  <a:lnTo>
                    <a:pt x="2853" y="797"/>
                  </a:lnTo>
                  <a:lnTo>
                    <a:pt x="2782" y="978"/>
                  </a:lnTo>
                  <a:lnTo>
                    <a:pt x="2969" y="1032"/>
                  </a:lnTo>
                  <a:lnTo>
                    <a:pt x="2867" y="1196"/>
                  </a:lnTo>
                  <a:lnTo>
                    <a:pt x="3042" y="1283"/>
                  </a:lnTo>
                  <a:lnTo>
                    <a:pt x="2912" y="1427"/>
                  </a:lnTo>
                  <a:lnTo>
                    <a:pt x="3069" y="1542"/>
                  </a:lnTo>
                  <a:lnTo>
                    <a:pt x="2916" y="1662"/>
                  </a:lnTo>
                  <a:lnTo>
                    <a:pt x="3051" y="1801"/>
                  </a:lnTo>
                  <a:lnTo>
                    <a:pt x="2879" y="1894"/>
                  </a:lnTo>
                  <a:lnTo>
                    <a:pt x="2988" y="2054"/>
                  </a:lnTo>
                  <a:lnTo>
                    <a:pt x="2803" y="2116"/>
                  </a:lnTo>
                  <a:lnTo>
                    <a:pt x="2883" y="2293"/>
                  </a:lnTo>
                  <a:lnTo>
                    <a:pt x="2690" y="2322"/>
                  </a:lnTo>
                  <a:lnTo>
                    <a:pt x="2737" y="2511"/>
                  </a:lnTo>
                  <a:lnTo>
                    <a:pt x="2543" y="2506"/>
                  </a:lnTo>
                  <a:lnTo>
                    <a:pt x="2557" y="2699"/>
                  </a:lnTo>
                  <a:lnTo>
                    <a:pt x="2367" y="2660"/>
                  </a:lnTo>
                  <a:lnTo>
                    <a:pt x="2347" y="2852"/>
                  </a:lnTo>
                  <a:lnTo>
                    <a:pt x="2166" y="2781"/>
                  </a:lnTo>
                  <a:lnTo>
                    <a:pt x="2113" y="2969"/>
                  </a:lnTo>
                  <a:lnTo>
                    <a:pt x="1947" y="2867"/>
                  </a:lnTo>
                  <a:lnTo>
                    <a:pt x="1862" y="3041"/>
                  </a:lnTo>
                  <a:lnTo>
                    <a:pt x="1717" y="2912"/>
                  </a:lnTo>
                  <a:lnTo>
                    <a:pt x="1602" y="3069"/>
                  </a:lnTo>
                  <a:lnTo>
                    <a:pt x="1485" y="2916"/>
                  </a:lnTo>
                  <a:lnTo>
                    <a:pt x="1345" y="3050"/>
                  </a:lnTo>
                  <a:lnTo>
                    <a:pt x="1253" y="2879"/>
                  </a:lnTo>
                  <a:lnTo>
                    <a:pt x="1092" y="2987"/>
                  </a:lnTo>
                  <a:lnTo>
                    <a:pt x="1031" y="2802"/>
                  </a:lnTo>
                  <a:lnTo>
                    <a:pt x="854" y="2881"/>
                  </a:lnTo>
                  <a:lnTo>
                    <a:pt x="824" y="2689"/>
                  </a:lnTo>
                  <a:lnTo>
                    <a:pt x="635" y="2737"/>
                  </a:lnTo>
                  <a:lnTo>
                    <a:pt x="641" y="2543"/>
                  </a:lnTo>
                  <a:lnTo>
                    <a:pt x="448" y="2555"/>
                  </a:lnTo>
                  <a:lnTo>
                    <a:pt x="487" y="2366"/>
                  </a:lnTo>
                  <a:lnTo>
                    <a:pt x="293" y="2347"/>
                  </a:lnTo>
                  <a:lnTo>
                    <a:pt x="364" y="2165"/>
                  </a:lnTo>
                  <a:lnTo>
                    <a:pt x="177" y="2111"/>
                  </a:lnTo>
                  <a:lnTo>
                    <a:pt x="279" y="1947"/>
                  </a:lnTo>
                  <a:lnTo>
                    <a:pt x="105" y="1862"/>
                  </a:lnTo>
                  <a:lnTo>
                    <a:pt x="233" y="1716"/>
                  </a:lnTo>
                  <a:lnTo>
                    <a:pt x="76" y="1601"/>
                  </a:lnTo>
                  <a:lnTo>
                    <a:pt x="228" y="1481"/>
                  </a:lnTo>
                  <a:lnTo>
                    <a:pt x="94" y="1342"/>
                  </a:lnTo>
                  <a:lnTo>
                    <a:pt x="265" y="1249"/>
                  </a:lnTo>
                  <a:lnTo>
                    <a:pt x="158" y="1089"/>
                  </a:lnTo>
                  <a:lnTo>
                    <a:pt x="342" y="1027"/>
                  </a:lnTo>
                  <a:lnTo>
                    <a:pt x="263" y="850"/>
                  </a:lnTo>
                  <a:lnTo>
                    <a:pt x="455" y="822"/>
                  </a:lnTo>
                  <a:lnTo>
                    <a:pt x="407" y="634"/>
                  </a:lnTo>
                  <a:lnTo>
                    <a:pt x="602" y="639"/>
                  </a:lnTo>
                  <a:lnTo>
                    <a:pt x="602" y="639"/>
                  </a:lnTo>
                  <a:lnTo>
                    <a:pt x="588" y="445"/>
                  </a:lnTo>
                  <a:lnTo>
                    <a:pt x="778" y="484"/>
                  </a:lnTo>
                  <a:lnTo>
                    <a:pt x="798" y="291"/>
                  </a:lnTo>
                  <a:lnTo>
                    <a:pt x="978" y="362"/>
                  </a:lnTo>
                  <a:lnTo>
                    <a:pt x="1033" y="176"/>
                  </a:lnTo>
                  <a:lnTo>
                    <a:pt x="1197" y="278"/>
                  </a:lnTo>
                  <a:lnTo>
                    <a:pt x="1283" y="104"/>
                  </a:lnTo>
                  <a:lnTo>
                    <a:pt x="1428" y="233"/>
                  </a:lnTo>
                  <a:lnTo>
                    <a:pt x="1541" y="76"/>
                  </a:lnTo>
                  <a:close/>
                  <a:moveTo>
                    <a:pt x="1540" y="0"/>
                  </a:moveTo>
                  <a:lnTo>
                    <a:pt x="1420" y="165"/>
                  </a:lnTo>
                  <a:lnTo>
                    <a:pt x="1267" y="29"/>
                  </a:lnTo>
                  <a:lnTo>
                    <a:pt x="1177" y="212"/>
                  </a:lnTo>
                  <a:lnTo>
                    <a:pt x="1003" y="106"/>
                  </a:lnTo>
                  <a:lnTo>
                    <a:pt x="947" y="302"/>
                  </a:lnTo>
                  <a:lnTo>
                    <a:pt x="758" y="227"/>
                  </a:lnTo>
                  <a:lnTo>
                    <a:pt x="736" y="429"/>
                  </a:lnTo>
                  <a:lnTo>
                    <a:pt x="536" y="388"/>
                  </a:lnTo>
                  <a:lnTo>
                    <a:pt x="550" y="592"/>
                  </a:lnTo>
                  <a:lnTo>
                    <a:pt x="346" y="587"/>
                  </a:lnTo>
                  <a:lnTo>
                    <a:pt x="396" y="784"/>
                  </a:lnTo>
                  <a:lnTo>
                    <a:pt x="194" y="814"/>
                  </a:lnTo>
                  <a:lnTo>
                    <a:pt x="278" y="1000"/>
                  </a:lnTo>
                  <a:lnTo>
                    <a:pt x="84" y="1064"/>
                  </a:lnTo>
                  <a:lnTo>
                    <a:pt x="199" y="1233"/>
                  </a:lnTo>
                  <a:lnTo>
                    <a:pt x="19" y="1331"/>
                  </a:lnTo>
                  <a:lnTo>
                    <a:pt x="160" y="1478"/>
                  </a:lnTo>
                  <a:lnTo>
                    <a:pt x="0" y="1604"/>
                  </a:lnTo>
                  <a:lnTo>
                    <a:pt x="165" y="1723"/>
                  </a:lnTo>
                  <a:lnTo>
                    <a:pt x="30" y="1876"/>
                  </a:lnTo>
                  <a:lnTo>
                    <a:pt x="212" y="1966"/>
                  </a:lnTo>
                  <a:lnTo>
                    <a:pt x="106" y="2140"/>
                  </a:lnTo>
                  <a:lnTo>
                    <a:pt x="302" y="2197"/>
                  </a:lnTo>
                  <a:lnTo>
                    <a:pt x="227" y="2387"/>
                  </a:lnTo>
                  <a:lnTo>
                    <a:pt x="431" y="2408"/>
                  </a:lnTo>
                  <a:lnTo>
                    <a:pt x="390" y="2608"/>
                  </a:lnTo>
                  <a:lnTo>
                    <a:pt x="592" y="2593"/>
                  </a:lnTo>
                  <a:lnTo>
                    <a:pt x="587" y="2798"/>
                  </a:lnTo>
                  <a:lnTo>
                    <a:pt x="587" y="2798"/>
                  </a:lnTo>
                  <a:lnTo>
                    <a:pt x="785" y="2749"/>
                  </a:lnTo>
                  <a:lnTo>
                    <a:pt x="815" y="2951"/>
                  </a:lnTo>
                  <a:lnTo>
                    <a:pt x="1001" y="2868"/>
                  </a:lnTo>
                  <a:lnTo>
                    <a:pt x="1066" y="3062"/>
                  </a:lnTo>
                  <a:lnTo>
                    <a:pt x="1234" y="2947"/>
                  </a:lnTo>
                  <a:lnTo>
                    <a:pt x="1331" y="3126"/>
                  </a:lnTo>
                  <a:lnTo>
                    <a:pt x="1478" y="2984"/>
                  </a:lnTo>
                  <a:lnTo>
                    <a:pt x="1604" y="3144"/>
                  </a:lnTo>
                  <a:lnTo>
                    <a:pt x="1726" y="2977"/>
                  </a:lnTo>
                  <a:lnTo>
                    <a:pt x="1878" y="3113"/>
                  </a:lnTo>
                  <a:lnTo>
                    <a:pt x="1967" y="2930"/>
                  </a:lnTo>
                  <a:lnTo>
                    <a:pt x="2141" y="3037"/>
                  </a:lnTo>
                  <a:lnTo>
                    <a:pt x="2198" y="2840"/>
                  </a:lnTo>
                  <a:lnTo>
                    <a:pt x="2388" y="2916"/>
                  </a:lnTo>
                  <a:lnTo>
                    <a:pt x="2409" y="2713"/>
                  </a:lnTo>
                  <a:lnTo>
                    <a:pt x="2609" y="2754"/>
                  </a:lnTo>
                  <a:lnTo>
                    <a:pt x="2595" y="2550"/>
                  </a:lnTo>
                  <a:lnTo>
                    <a:pt x="2595" y="2550"/>
                  </a:lnTo>
                  <a:lnTo>
                    <a:pt x="2799" y="2555"/>
                  </a:lnTo>
                  <a:lnTo>
                    <a:pt x="2749" y="2358"/>
                  </a:lnTo>
                  <a:lnTo>
                    <a:pt x="2950" y="2328"/>
                  </a:lnTo>
                  <a:lnTo>
                    <a:pt x="2868" y="2142"/>
                  </a:lnTo>
                  <a:lnTo>
                    <a:pt x="3062" y="2078"/>
                  </a:lnTo>
                  <a:lnTo>
                    <a:pt x="2947" y="1909"/>
                  </a:lnTo>
                  <a:lnTo>
                    <a:pt x="3126" y="1811"/>
                  </a:lnTo>
                  <a:lnTo>
                    <a:pt x="2984" y="1664"/>
                  </a:lnTo>
                  <a:lnTo>
                    <a:pt x="3143" y="1538"/>
                  </a:lnTo>
                  <a:lnTo>
                    <a:pt x="2979" y="1419"/>
                  </a:lnTo>
                  <a:lnTo>
                    <a:pt x="3115" y="1266"/>
                  </a:lnTo>
                  <a:lnTo>
                    <a:pt x="2931" y="1176"/>
                  </a:lnTo>
                  <a:lnTo>
                    <a:pt x="3038" y="1002"/>
                  </a:lnTo>
                  <a:lnTo>
                    <a:pt x="2841" y="945"/>
                  </a:lnTo>
                  <a:lnTo>
                    <a:pt x="2916" y="755"/>
                  </a:lnTo>
                  <a:lnTo>
                    <a:pt x="2714" y="734"/>
                  </a:lnTo>
                  <a:lnTo>
                    <a:pt x="2754" y="534"/>
                  </a:lnTo>
                  <a:lnTo>
                    <a:pt x="2551" y="549"/>
                  </a:lnTo>
                  <a:lnTo>
                    <a:pt x="2557" y="344"/>
                  </a:lnTo>
                  <a:lnTo>
                    <a:pt x="2358" y="394"/>
                  </a:lnTo>
                  <a:lnTo>
                    <a:pt x="2330" y="192"/>
                  </a:lnTo>
                  <a:lnTo>
                    <a:pt x="2144" y="275"/>
                  </a:lnTo>
                  <a:lnTo>
                    <a:pt x="2079" y="81"/>
                  </a:lnTo>
                  <a:lnTo>
                    <a:pt x="1910" y="196"/>
                  </a:lnTo>
                  <a:lnTo>
                    <a:pt x="1813" y="17"/>
                  </a:lnTo>
                  <a:lnTo>
                    <a:pt x="1667" y="159"/>
                  </a:lnTo>
                  <a:lnTo>
                    <a:pt x="1540"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0"/>
            <p:cNvSpPr/>
            <p:nvPr/>
          </p:nvSpPr>
          <p:spPr>
            <a:xfrm>
              <a:off x="4291923" y="5131797"/>
              <a:ext cx="136684" cy="120660"/>
            </a:xfrm>
            <a:custGeom>
              <a:avLst/>
              <a:gdLst/>
              <a:ahLst/>
              <a:cxnLst/>
              <a:rect l="l" t="t" r="r" b="b"/>
              <a:pathLst>
                <a:path w="3011" h="2658" extrusionOk="0">
                  <a:moveTo>
                    <a:pt x="1505" y="46"/>
                  </a:moveTo>
                  <a:cubicBezTo>
                    <a:pt x="1914" y="46"/>
                    <a:pt x="2301" y="243"/>
                    <a:pt x="2541" y="572"/>
                  </a:cubicBezTo>
                  <a:cubicBezTo>
                    <a:pt x="2959" y="1143"/>
                    <a:pt x="2834" y="1947"/>
                    <a:pt x="2263" y="2365"/>
                  </a:cubicBezTo>
                  <a:cubicBezTo>
                    <a:pt x="2042" y="2527"/>
                    <a:pt x="1781" y="2613"/>
                    <a:pt x="1507" y="2613"/>
                  </a:cubicBezTo>
                  <a:cubicBezTo>
                    <a:pt x="1098" y="2613"/>
                    <a:pt x="711" y="2417"/>
                    <a:pt x="470" y="2087"/>
                  </a:cubicBezTo>
                  <a:cubicBezTo>
                    <a:pt x="53" y="1516"/>
                    <a:pt x="177" y="713"/>
                    <a:pt x="749" y="294"/>
                  </a:cubicBezTo>
                  <a:cubicBezTo>
                    <a:pt x="970" y="133"/>
                    <a:pt x="1231" y="46"/>
                    <a:pt x="1505" y="46"/>
                  </a:cubicBezTo>
                  <a:close/>
                  <a:moveTo>
                    <a:pt x="1505" y="1"/>
                  </a:moveTo>
                  <a:cubicBezTo>
                    <a:pt x="1222" y="1"/>
                    <a:pt x="951" y="88"/>
                    <a:pt x="722" y="256"/>
                  </a:cubicBezTo>
                  <a:cubicBezTo>
                    <a:pt x="131" y="688"/>
                    <a:pt x="1" y="1521"/>
                    <a:pt x="434" y="2113"/>
                  </a:cubicBezTo>
                  <a:cubicBezTo>
                    <a:pt x="684" y="2454"/>
                    <a:pt x="1086" y="2657"/>
                    <a:pt x="1508" y="2657"/>
                  </a:cubicBezTo>
                  <a:cubicBezTo>
                    <a:pt x="1792" y="2657"/>
                    <a:pt x="2062" y="2570"/>
                    <a:pt x="2290" y="2402"/>
                  </a:cubicBezTo>
                  <a:cubicBezTo>
                    <a:pt x="2881" y="1970"/>
                    <a:pt x="3011" y="1137"/>
                    <a:pt x="2578" y="545"/>
                  </a:cubicBezTo>
                  <a:cubicBezTo>
                    <a:pt x="2329" y="204"/>
                    <a:pt x="1927" y="1"/>
                    <a:pt x="150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0"/>
            <p:cNvSpPr/>
            <p:nvPr/>
          </p:nvSpPr>
          <p:spPr>
            <a:xfrm>
              <a:off x="4301092" y="5134566"/>
              <a:ext cx="124382" cy="115167"/>
            </a:xfrm>
            <a:custGeom>
              <a:avLst/>
              <a:gdLst/>
              <a:ahLst/>
              <a:cxnLst/>
              <a:rect l="l" t="t" r="r" b="b"/>
              <a:pathLst>
                <a:path w="2740" h="2537" extrusionOk="0">
                  <a:moveTo>
                    <a:pt x="1303" y="46"/>
                  </a:moveTo>
                  <a:cubicBezTo>
                    <a:pt x="1692" y="46"/>
                    <a:pt x="2061" y="233"/>
                    <a:pt x="2289" y="547"/>
                  </a:cubicBezTo>
                  <a:cubicBezTo>
                    <a:pt x="2687" y="1091"/>
                    <a:pt x="2568" y="1857"/>
                    <a:pt x="2025" y="2255"/>
                  </a:cubicBezTo>
                  <a:cubicBezTo>
                    <a:pt x="1814" y="2408"/>
                    <a:pt x="1565" y="2490"/>
                    <a:pt x="1306" y="2490"/>
                  </a:cubicBezTo>
                  <a:cubicBezTo>
                    <a:pt x="917" y="2490"/>
                    <a:pt x="548" y="2303"/>
                    <a:pt x="319" y="1989"/>
                  </a:cubicBezTo>
                  <a:cubicBezTo>
                    <a:pt x="126" y="1725"/>
                    <a:pt x="47" y="1403"/>
                    <a:pt x="97" y="1081"/>
                  </a:cubicBezTo>
                  <a:cubicBezTo>
                    <a:pt x="147" y="758"/>
                    <a:pt x="320" y="474"/>
                    <a:pt x="584" y="282"/>
                  </a:cubicBezTo>
                  <a:cubicBezTo>
                    <a:pt x="794" y="127"/>
                    <a:pt x="1043" y="46"/>
                    <a:pt x="1303" y="46"/>
                  </a:cubicBezTo>
                  <a:close/>
                  <a:moveTo>
                    <a:pt x="1303" y="1"/>
                  </a:moveTo>
                  <a:cubicBezTo>
                    <a:pt x="1033" y="1"/>
                    <a:pt x="774" y="85"/>
                    <a:pt x="555" y="246"/>
                  </a:cubicBezTo>
                  <a:cubicBezTo>
                    <a:pt x="283" y="446"/>
                    <a:pt x="104" y="739"/>
                    <a:pt x="52" y="1074"/>
                  </a:cubicBezTo>
                  <a:cubicBezTo>
                    <a:pt x="0" y="1409"/>
                    <a:pt x="83" y="1744"/>
                    <a:pt x="281" y="2017"/>
                  </a:cubicBezTo>
                  <a:cubicBezTo>
                    <a:pt x="518" y="2342"/>
                    <a:pt x="902" y="2536"/>
                    <a:pt x="1306" y="2536"/>
                  </a:cubicBezTo>
                  <a:cubicBezTo>
                    <a:pt x="1576" y="2536"/>
                    <a:pt x="1834" y="2452"/>
                    <a:pt x="2053" y="2292"/>
                  </a:cubicBezTo>
                  <a:cubicBezTo>
                    <a:pt x="2616" y="1878"/>
                    <a:pt x="2739" y="1085"/>
                    <a:pt x="2326" y="521"/>
                  </a:cubicBezTo>
                  <a:cubicBezTo>
                    <a:pt x="2088" y="195"/>
                    <a:pt x="1705" y="1"/>
                    <a:pt x="130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0"/>
            <p:cNvSpPr/>
            <p:nvPr/>
          </p:nvSpPr>
          <p:spPr>
            <a:xfrm>
              <a:off x="4340586" y="5173061"/>
              <a:ext cx="41219" cy="38132"/>
            </a:xfrm>
            <a:custGeom>
              <a:avLst/>
              <a:gdLst/>
              <a:ahLst/>
              <a:cxnLst/>
              <a:rect l="l" t="t" r="r" b="b"/>
              <a:pathLst>
                <a:path w="908" h="840" extrusionOk="0">
                  <a:moveTo>
                    <a:pt x="435" y="47"/>
                  </a:moveTo>
                  <a:cubicBezTo>
                    <a:pt x="553" y="47"/>
                    <a:pt x="667" y="104"/>
                    <a:pt x="736" y="200"/>
                  </a:cubicBezTo>
                  <a:cubicBezTo>
                    <a:pt x="858" y="366"/>
                    <a:pt x="821" y="601"/>
                    <a:pt x="654" y="722"/>
                  </a:cubicBezTo>
                  <a:cubicBezTo>
                    <a:pt x="590" y="770"/>
                    <a:pt x="514" y="795"/>
                    <a:pt x="435" y="795"/>
                  </a:cubicBezTo>
                  <a:cubicBezTo>
                    <a:pt x="316" y="795"/>
                    <a:pt x="202" y="738"/>
                    <a:pt x="132" y="642"/>
                  </a:cubicBezTo>
                  <a:cubicBezTo>
                    <a:pt x="73" y="561"/>
                    <a:pt x="50" y="463"/>
                    <a:pt x="66" y="364"/>
                  </a:cubicBezTo>
                  <a:cubicBezTo>
                    <a:pt x="82" y="264"/>
                    <a:pt x="134" y="178"/>
                    <a:pt x="214" y="120"/>
                  </a:cubicBezTo>
                  <a:cubicBezTo>
                    <a:pt x="279" y="72"/>
                    <a:pt x="356" y="47"/>
                    <a:pt x="435" y="47"/>
                  </a:cubicBezTo>
                  <a:close/>
                  <a:moveTo>
                    <a:pt x="433" y="1"/>
                  </a:moveTo>
                  <a:cubicBezTo>
                    <a:pt x="343" y="1"/>
                    <a:pt x="258" y="28"/>
                    <a:pt x="185" y="81"/>
                  </a:cubicBezTo>
                  <a:cubicBezTo>
                    <a:pt x="94" y="147"/>
                    <a:pt x="35" y="244"/>
                    <a:pt x="17" y="355"/>
                  </a:cubicBezTo>
                  <a:cubicBezTo>
                    <a:pt x="0" y="466"/>
                    <a:pt x="27" y="577"/>
                    <a:pt x="94" y="668"/>
                  </a:cubicBezTo>
                  <a:cubicBezTo>
                    <a:pt x="173" y="776"/>
                    <a:pt x="300" y="839"/>
                    <a:pt x="433" y="839"/>
                  </a:cubicBezTo>
                  <a:cubicBezTo>
                    <a:pt x="522" y="839"/>
                    <a:pt x="608" y="812"/>
                    <a:pt x="681" y="759"/>
                  </a:cubicBezTo>
                  <a:cubicBezTo>
                    <a:pt x="868" y="623"/>
                    <a:pt x="907" y="359"/>
                    <a:pt x="771" y="174"/>
                  </a:cubicBezTo>
                  <a:cubicBezTo>
                    <a:pt x="694" y="65"/>
                    <a:pt x="568" y="1"/>
                    <a:pt x="43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0"/>
            <p:cNvSpPr/>
            <p:nvPr/>
          </p:nvSpPr>
          <p:spPr>
            <a:xfrm>
              <a:off x="4344263" y="5178054"/>
              <a:ext cx="31913" cy="28145"/>
            </a:xfrm>
            <a:custGeom>
              <a:avLst/>
              <a:gdLst/>
              <a:ahLst/>
              <a:cxnLst/>
              <a:rect l="l" t="t" r="r" b="b"/>
              <a:pathLst>
                <a:path w="703" h="620" extrusionOk="0">
                  <a:moveTo>
                    <a:pt x="354" y="47"/>
                  </a:moveTo>
                  <a:cubicBezTo>
                    <a:pt x="437" y="47"/>
                    <a:pt x="516" y="87"/>
                    <a:pt x="567" y="154"/>
                  </a:cubicBezTo>
                  <a:cubicBezTo>
                    <a:pt x="652" y="271"/>
                    <a:pt x="626" y="438"/>
                    <a:pt x="509" y="524"/>
                  </a:cubicBezTo>
                  <a:cubicBezTo>
                    <a:pt x="463" y="556"/>
                    <a:pt x="409" y="575"/>
                    <a:pt x="354" y="575"/>
                  </a:cubicBezTo>
                  <a:cubicBezTo>
                    <a:pt x="270" y="575"/>
                    <a:pt x="190" y="534"/>
                    <a:pt x="140" y="467"/>
                  </a:cubicBezTo>
                  <a:cubicBezTo>
                    <a:pt x="54" y="350"/>
                    <a:pt x="80" y="184"/>
                    <a:pt x="198" y="97"/>
                  </a:cubicBezTo>
                  <a:cubicBezTo>
                    <a:pt x="244" y="65"/>
                    <a:pt x="297" y="47"/>
                    <a:pt x="354" y="47"/>
                  </a:cubicBezTo>
                  <a:close/>
                  <a:moveTo>
                    <a:pt x="352" y="0"/>
                  </a:moveTo>
                  <a:cubicBezTo>
                    <a:pt x="286" y="0"/>
                    <a:pt x="223" y="22"/>
                    <a:pt x="169" y="60"/>
                  </a:cubicBezTo>
                  <a:cubicBezTo>
                    <a:pt x="30" y="160"/>
                    <a:pt x="1" y="355"/>
                    <a:pt x="102" y="493"/>
                  </a:cubicBezTo>
                  <a:cubicBezTo>
                    <a:pt x="160" y="572"/>
                    <a:pt x="253" y="619"/>
                    <a:pt x="352" y="619"/>
                  </a:cubicBezTo>
                  <a:cubicBezTo>
                    <a:pt x="418" y="619"/>
                    <a:pt x="481" y="598"/>
                    <a:pt x="535" y="560"/>
                  </a:cubicBezTo>
                  <a:cubicBezTo>
                    <a:pt x="673" y="459"/>
                    <a:pt x="703" y="265"/>
                    <a:pt x="603" y="128"/>
                  </a:cubicBezTo>
                  <a:cubicBezTo>
                    <a:pt x="545" y="48"/>
                    <a:pt x="451" y="0"/>
                    <a:pt x="35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0"/>
            <p:cNvSpPr/>
            <p:nvPr/>
          </p:nvSpPr>
          <p:spPr>
            <a:xfrm>
              <a:off x="4352253" y="5185181"/>
              <a:ext cx="15344" cy="14027"/>
            </a:xfrm>
            <a:custGeom>
              <a:avLst/>
              <a:gdLst/>
              <a:ahLst/>
              <a:cxnLst/>
              <a:rect l="l" t="t" r="r" b="b"/>
              <a:pathLst>
                <a:path w="338" h="309" extrusionOk="0">
                  <a:moveTo>
                    <a:pt x="178" y="44"/>
                  </a:moveTo>
                  <a:cubicBezTo>
                    <a:pt x="212" y="44"/>
                    <a:pt x="244" y="61"/>
                    <a:pt x="265" y="88"/>
                  </a:cubicBezTo>
                  <a:cubicBezTo>
                    <a:pt x="283" y="112"/>
                    <a:pt x="290" y="141"/>
                    <a:pt x="285" y="170"/>
                  </a:cubicBezTo>
                  <a:cubicBezTo>
                    <a:pt x="281" y="199"/>
                    <a:pt x="265" y="224"/>
                    <a:pt x="242" y="241"/>
                  </a:cubicBezTo>
                  <a:cubicBezTo>
                    <a:pt x="223" y="255"/>
                    <a:pt x="201" y="262"/>
                    <a:pt x="178" y="262"/>
                  </a:cubicBezTo>
                  <a:cubicBezTo>
                    <a:pt x="144" y="262"/>
                    <a:pt x="110" y="246"/>
                    <a:pt x="89" y="218"/>
                  </a:cubicBezTo>
                  <a:cubicBezTo>
                    <a:pt x="53" y="169"/>
                    <a:pt x="64" y="101"/>
                    <a:pt x="112" y="65"/>
                  </a:cubicBezTo>
                  <a:cubicBezTo>
                    <a:pt x="131" y="51"/>
                    <a:pt x="154" y="44"/>
                    <a:pt x="178" y="44"/>
                  </a:cubicBezTo>
                  <a:close/>
                  <a:moveTo>
                    <a:pt x="176" y="1"/>
                  </a:moveTo>
                  <a:cubicBezTo>
                    <a:pt x="144" y="1"/>
                    <a:pt x="112" y="10"/>
                    <a:pt x="85" y="29"/>
                  </a:cubicBezTo>
                  <a:cubicBezTo>
                    <a:pt x="17" y="80"/>
                    <a:pt x="1" y="177"/>
                    <a:pt x="52" y="245"/>
                  </a:cubicBezTo>
                  <a:cubicBezTo>
                    <a:pt x="81" y="285"/>
                    <a:pt x="127" y="309"/>
                    <a:pt x="178" y="309"/>
                  </a:cubicBezTo>
                  <a:cubicBezTo>
                    <a:pt x="211" y="309"/>
                    <a:pt x="242" y="298"/>
                    <a:pt x="269" y="278"/>
                  </a:cubicBezTo>
                  <a:cubicBezTo>
                    <a:pt x="301" y="254"/>
                    <a:pt x="323" y="218"/>
                    <a:pt x="331" y="177"/>
                  </a:cubicBezTo>
                  <a:cubicBezTo>
                    <a:pt x="337" y="136"/>
                    <a:pt x="327" y="94"/>
                    <a:pt x="302" y="62"/>
                  </a:cubicBezTo>
                  <a:cubicBezTo>
                    <a:pt x="273" y="22"/>
                    <a:pt x="224" y="1"/>
                    <a:pt x="17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0"/>
            <p:cNvSpPr/>
            <p:nvPr/>
          </p:nvSpPr>
          <p:spPr>
            <a:xfrm>
              <a:off x="4386390" y="5158716"/>
              <a:ext cx="17023" cy="15752"/>
            </a:xfrm>
            <a:custGeom>
              <a:avLst/>
              <a:gdLst/>
              <a:ahLst/>
              <a:cxnLst/>
              <a:rect l="l" t="t" r="r" b="b"/>
              <a:pathLst>
                <a:path w="375" h="347" extrusionOk="0">
                  <a:moveTo>
                    <a:pt x="197" y="44"/>
                  </a:moveTo>
                  <a:cubicBezTo>
                    <a:pt x="238" y="44"/>
                    <a:pt x="276" y="64"/>
                    <a:pt x="299" y="96"/>
                  </a:cubicBezTo>
                  <a:cubicBezTo>
                    <a:pt x="319" y="125"/>
                    <a:pt x="329" y="158"/>
                    <a:pt x="323" y="191"/>
                  </a:cubicBezTo>
                  <a:cubicBezTo>
                    <a:pt x="318" y="226"/>
                    <a:pt x="299" y="255"/>
                    <a:pt x="272" y="275"/>
                  </a:cubicBezTo>
                  <a:cubicBezTo>
                    <a:pt x="250" y="290"/>
                    <a:pt x="224" y="298"/>
                    <a:pt x="198" y="298"/>
                  </a:cubicBezTo>
                  <a:cubicBezTo>
                    <a:pt x="159" y="298"/>
                    <a:pt x="118" y="280"/>
                    <a:pt x="93" y="247"/>
                  </a:cubicBezTo>
                  <a:cubicBezTo>
                    <a:pt x="53" y="190"/>
                    <a:pt x="65" y="110"/>
                    <a:pt x="122" y="69"/>
                  </a:cubicBezTo>
                  <a:cubicBezTo>
                    <a:pt x="144" y="53"/>
                    <a:pt x="169" y="44"/>
                    <a:pt x="197" y="44"/>
                  </a:cubicBezTo>
                  <a:close/>
                  <a:moveTo>
                    <a:pt x="195" y="0"/>
                  </a:moveTo>
                  <a:cubicBezTo>
                    <a:pt x="159" y="0"/>
                    <a:pt x="123" y="10"/>
                    <a:pt x="93" y="32"/>
                  </a:cubicBezTo>
                  <a:cubicBezTo>
                    <a:pt x="17" y="89"/>
                    <a:pt x="1" y="197"/>
                    <a:pt x="55" y="275"/>
                  </a:cubicBezTo>
                  <a:cubicBezTo>
                    <a:pt x="88" y="320"/>
                    <a:pt x="140" y="346"/>
                    <a:pt x="196" y="346"/>
                  </a:cubicBezTo>
                  <a:cubicBezTo>
                    <a:pt x="235" y="344"/>
                    <a:pt x="271" y="334"/>
                    <a:pt x="299" y="312"/>
                  </a:cubicBezTo>
                  <a:cubicBezTo>
                    <a:pt x="336" y="284"/>
                    <a:pt x="361" y="244"/>
                    <a:pt x="368" y="199"/>
                  </a:cubicBezTo>
                  <a:cubicBezTo>
                    <a:pt x="375" y="152"/>
                    <a:pt x="364" y="107"/>
                    <a:pt x="336" y="69"/>
                  </a:cubicBezTo>
                  <a:cubicBezTo>
                    <a:pt x="303" y="24"/>
                    <a:pt x="249" y="0"/>
                    <a:pt x="1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0"/>
            <p:cNvSpPr/>
            <p:nvPr/>
          </p:nvSpPr>
          <p:spPr>
            <a:xfrm>
              <a:off x="4316300" y="5210012"/>
              <a:ext cx="17886" cy="15707"/>
            </a:xfrm>
            <a:custGeom>
              <a:avLst/>
              <a:gdLst/>
              <a:ahLst/>
              <a:cxnLst/>
              <a:rect l="l" t="t" r="r" b="b"/>
              <a:pathLst>
                <a:path w="394" h="346" extrusionOk="0">
                  <a:moveTo>
                    <a:pt x="197" y="44"/>
                  </a:moveTo>
                  <a:cubicBezTo>
                    <a:pt x="238" y="44"/>
                    <a:pt x="276" y="63"/>
                    <a:pt x="300" y="97"/>
                  </a:cubicBezTo>
                  <a:cubicBezTo>
                    <a:pt x="340" y="153"/>
                    <a:pt x="329" y="234"/>
                    <a:pt x="272" y="274"/>
                  </a:cubicBezTo>
                  <a:cubicBezTo>
                    <a:pt x="250" y="290"/>
                    <a:pt x="224" y="297"/>
                    <a:pt x="198" y="297"/>
                  </a:cubicBezTo>
                  <a:cubicBezTo>
                    <a:pt x="158" y="297"/>
                    <a:pt x="118" y="279"/>
                    <a:pt x="95" y="247"/>
                  </a:cubicBezTo>
                  <a:cubicBezTo>
                    <a:pt x="51" y="190"/>
                    <a:pt x="65" y="110"/>
                    <a:pt x="122" y="68"/>
                  </a:cubicBezTo>
                  <a:cubicBezTo>
                    <a:pt x="144" y="53"/>
                    <a:pt x="169" y="44"/>
                    <a:pt x="197" y="44"/>
                  </a:cubicBezTo>
                  <a:close/>
                  <a:moveTo>
                    <a:pt x="195" y="0"/>
                  </a:moveTo>
                  <a:cubicBezTo>
                    <a:pt x="159" y="0"/>
                    <a:pt x="124" y="10"/>
                    <a:pt x="95" y="31"/>
                  </a:cubicBezTo>
                  <a:cubicBezTo>
                    <a:pt x="18" y="88"/>
                    <a:pt x="1" y="197"/>
                    <a:pt x="58" y="274"/>
                  </a:cubicBezTo>
                  <a:cubicBezTo>
                    <a:pt x="90" y="319"/>
                    <a:pt x="142" y="346"/>
                    <a:pt x="197" y="346"/>
                  </a:cubicBezTo>
                  <a:cubicBezTo>
                    <a:pt x="234" y="346"/>
                    <a:pt x="270" y="334"/>
                    <a:pt x="300" y="313"/>
                  </a:cubicBezTo>
                  <a:cubicBezTo>
                    <a:pt x="376" y="256"/>
                    <a:pt x="393" y="147"/>
                    <a:pt x="338" y="71"/>
                  </a:cubicBezTo>
                  <a:cubicBezTo>
                    <a:pt x="304" y="24"/>
                    <a:pt x="249" y="0"/>
                    <a:pt x="1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0"/>
            <p:cNvSpPr/>
            <p:nvPr/>
          </p:nvSpPr>
          <p:spPr>
            <a:xfrm>
              <a:off x="4347531" y="5141012"/>
              <a:ext cx="16388" cy="15843"/>
            </a:xfrm>
            <a:custGeom>
              <a:avLst/>
              <a:gdLst/>
              <a:ahLst/>
              <a:cxnLst/>
              <a:rect l="l" t="t" r="r" b="b"/>
              <a:pathLst>
                <a:path w="361" h="349" extrusionOk="0">
                  <a:moveTo>
                    <a:pt x="179" y="47"/>
                  </a:moveTo>
                  <a:cubicBezTo>
                    <a:pt x="243" y="47"/>
                    <a:pt x="299" y="95"/>
                    <a:pt x="305" y="159"/>
                  </a:cubicBezTo>
                  <a:cubicBezTo>
                    <a:pt x="314" y="230"/>
                    <a:pt x="262" y="293"/>
                    <a:pt x="192" y="301"/>
                  </a:cubicBezTo>
                  <a:cubicBezTo>
                    <a:pt x="187" y="301"/>
                    <a:pt x="182" y="302"/>
                    <a:pt x="177" y="302"/>
                  </a:cubicBezTo>
                  <a:cubicBezTo>
                    <a:pt x="112" y="302"/>
                    <a:pt x="58" y="253"/>
                    <a:pt x="51" y="188"/>
                  </a:cubicBezTo>
                  <a:cubicBezTo>
                    <a:pt x="47" y="156"/>
                    <a:pt x="57" y="121"/>
                    <a:pt x="78" y="95"/>
                  </a:cubicBezTo>
                  <a:cubicBezTo>
                    <a:pt x="99" y="69"/>
                    <a:pt x="130" y="52"/>
                    <a:pt x="164" y="48"/>
                  </a:cubicBezTo>
                  <a:cubicBezTo>
                    <a:pt x="169" y="48"/>
                    <a:pt x="173" y="47"/>
                    <a:pt x="179" y="47"/>
                  </a:cubicBezTo>
                  <a:close/>
                  <a:moveTo>
                    <a:pt x="178" y="0"/>
                  </a:moveTo>
                  <a:cubicBezTo>
                    <a:pt x="172" y="0"/>
                    <a:pt x="165" y="1"/>
                    <a:pt x="158" y="1"/>
                  </a:cubicBezTo>
                  <a:cubicBezTo>
                    <a:pt x="113" y="7"/>
                    <a:pt x="72" y="29"/>
                    <a:pt x="42" y="65"/>
                  </a:cubicBezTo>
                  <a:cubicBezTo>
                    <a:pt x="14" y="100"/>
                    <a:pt x="0" y="147"/>
                    <a:pt x="6" y="191"/>
                  </a:cubicBezTo>
                  <a:cubicBezTo>
                    <a:pt x="15" y="283"/>
                    <a:pt x="89" y="348"/>
                    <a:pt x="179" y="348"/>
                  </a:cubicBezTo>
                  <a:cubicBezTo>
                    <a:pt x="185" y="348"/>
                    <a:pt x="190" y="348"/>
                    <a:pt x="198" y="347"/>
                  </a:cubicBezTo>
                  <a:cubicBezTo>
                    <a:pt x="292" y="337"/>
                    <a:pt x="361" y="251"/>
                    <a:pt x="350" y="156"/>
                  </a:cubicBezTo>
                  <a:cubicBezTo>
                    <a:pt x="341" y="67"/>
                    <a:pt x="267" y="0"/>
                    <a:pt x="178"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0"/>
            <p:cNvSpPr/>
            <p:nvPr/>
          </p:nvSpPr>
          <p:spPr>
            <a:xfrm>
              <a:off x="4356928" y="5227535"/>
              <a:ext cx="16115" cy="15707"/>
            </a:xfrm>
            <a:custGeom>
              <a:avLst/>
              <a:gdLst/>
              <a:ahLst/>
              <a:cxnLst/>
              <a:rect l="l" t="t" r="r" b="b"/>
              <a:pathLst>
                <a:path w="355" h="346" extrusionOk="0">
                  <a:moveTo>
                    <a:pt x="177" y="44"/>
                  </a:moveTo>
                  <a:cubicBezTo>
                    <a:pt x="242" y="44"/>
                    <a:pt x="296" y="93"/>
                    <a:pt x="304" y="157"/>
                  </a:cubicBezTo>
                  <a:cubicBezTo>
                    <a:pt x="308" y="193"/>
                    <a:pt x="297" y="226"/>
                    <a:pt x="276" y="252"/>
                  </a:cubicBezTo>
                  <a:cubicBezTo>
                    <a:pt x="255" y="278"/>
                    <a:pt x="225" y="296"/>
                    <a:pt x="191" y="298"/>
                  </a:cubicBezTo>
                  <a:cubicBezTo>
                    <a:pt x="187" y="299"/>
                    <a:pt x="183" y="299"/>
                    <a:pt x="179" y="299"/>
                  </a:cubicBezTo>
                  <a:cubicBezTo>
                    <a:pt x="112" y="299"/>
                    <a:pt x="57" y="251"/>
                    <a:pt x="50" y="185"/>
                  </a:cubicBezTo>
                  <a:cubicBezTo>
                    <a:pt x="45" y="151"/>
                    <a:pt x="56" y="118"/>
                    <a:pt x="77" y="92"/>
                  </a:cubicBezTo>
                  <a:cubicBezTo>
                    <a:pt x="98" y="65"/>
                    <a:pt x="129" y="48"/>
                    <a:pt x="162" y="45"/>
                  </a:cubicBezTo>
                  <a:cubicBezTo>
                    <a:pt x="168" y="45"/>
                    <a:pt x="172" y="44"/>
                    <a:pt x="177" y="44"/>
                  </a:cubicBezTo>
                  <a:close/>
                  <a:moveTo>
                    <a:pt x="176" y="0"/>
                  </a:moveTo>
                  <a:cubicBezTo>
                    <a:pt x="170" y="0"/>
                    <a:pt x="164" y="0"/>
                    <a:pt x="158" y="1"/>
                  </a:cubicBezTo>
                  <a:cubicBezTo>
                    <a:pt x="113" y="6"/>
                    <a:pt x="72" y="28"/>
                    <a:pt x="43" y="64"/>
                  </a:cubicBezTo>
                  <a:cubicBezTo>
                    <a:pt x="14" y="99"/>
                    <a:pt x="0" y="145"/>
                    <a:pt x="6" y="192"/>
                  </a:cubicBezTo>
                  <a:cubicBezTo>
                    <a:pt x="15" y="280"/>
                    <a:pt x="89" y="346"/>
                    <a:pt x="177" y="346"/>
                  </a:cubicBezTo>
                  <a:cubicBezTo>
                    <a:pt x="184" y="346"/>
                    <a:pt x="191" y="346"/>
                    <a:pt x="196" y="345"/>
                  </a:cubicBezTo>
                  <a:cubicBezTo>
                    <a:pt x="242" y="339"/>
                    <a:pt x="283" y="317"/>
                    <a:pt x="312" y="281"/>
                  </a:cubicBezTo>
                  <a:cubicBezTo>
                    <a:pt x="341" y="246"/>
                    <a:pt x="354" y="199"/>
                    <a:pt x="348" y="154"/>
                  </a:cubicBezTo>
                  <a:cubicBezTo>
                    <a:pt x="340" y="66"/>
                    <a:pt x="264" y="0"/>
                    <a:pt x="17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0"/>
            <p:cNvSpPr/>
            <p:nvPr/>
          </p:nvSpPr>
          <p:spPr>
            <a:xfrm>
              <a:off x="4311579" y="5166796"/>
              <a:ext cx="17931" cy="15707"/>
            </a:xfrm>
            <a:custGeom>
              <a:avLst/>
              <a:gdLst/>
              <a:ahLst/>
              <a:cxnLst/>
              <a:rect l="l" t="t" r="r" b="b"/>
              <a:pathLst>
                <a:path w="395" h="346" extrusionOk="0">
                  <a:moveTo>
                    <a:pt x="196" y="44"/>
                  </a:moveTo>
                  <a:cubicBezTo>
                    <a:pt x="213" y="44"/>
                    <a:pt x="232" y="48"/>
                    <a:pt x="248" y="54"/>
                  </a:cubicBezTo>
                  <a:cubicBezTo>
                    <a:pt x="312" y="84"/>
                    <a:pt x="342" y="159"/>
                    <a:pt x="312" y="223"/>
                  </a:cubicBezTo>
                  <a:cubicBezTo>
                    <a:pt x="293" y="271"/>
                    <a:pt x="244" y="300"/>
                    <a:pt x="194" y="300"/>
                  </a:cubicBezTo>
                  <a:cubicBezTo>
                    <a:pt x="178" y="300"/>
                    <a:pt x="161" y="296"/>
                    <a:pt x="146" y="290"/>
                  </a:cubicBezTo>
                  <a:cubicBezTo>
                    <a:pt x="80" y="260"/>
                    <a:pt x="52" y="185"/>
                    <a:pt x="79" y="121"/>
                  </a:cubicBezTo>
                  <a:cubicBezTo>
                    <a:pt x="101" y="74"/>
                    <a:pt x="146" y="44"/>
                    <a:pt x="196" y="44"/>
                  </a:cubicBezTo>
                  <a:close/>
                  <a:moveTo>
                    <a:pt x="199" y="1"/>
                  </a:moveTo>
                  <a:cubicBezTo>
                    <a:pt x="129" y="1"/>
                    <a:pt x="68" y="42"/>
                    <a:pt x="38" y="103"/>
                  </a:cubicBezTo>
                  <a:cubicBezTo>
                    <a:pt x="0" y="190"/>
                    <a:pt x="40" y="293"/>
                    <a:pt x="127" y="331"/>
                  </a:cubicBezTo>
                  <a:cubicBezTo>
                    <a:pt x="149" y="340"/>
                    <a:pt x="173" y="345"/>
                    <a:pt x="196" y="345"/>
                  </a:cubicBezTo>
                  <a:cubicBezTo>
                    <a:pt x="265" y="345"/>
                    <a:pt x="328" y="305"/>
                    <a:pt x="357" y="243"/>
                  </a:cubicBezTo>
                  <a:cubicBezTo>
                    <a:pt x="395" y="156"/>
                    <a:pt x="355" y="53"/>
                    <a:pt x="268" y="15"/>
                  </a:cubicBezTo>
                  <a:cubicBezTo>
                    <a:pt x="245" y="6"/>
                    <a:pt x="222" y="1"/>
                    <a:pt x="19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0"/>
            <p:cNvSpPr/>
            <p:nvPr/>
          </p:nvSpPr>
          <p:spPr>
            <a:xfrm>
              <a:off x="4391928" y="5201796"/>
              <a:ext cx="17069" cy="15752"/>
            </a:xfrm>
            <a:custGeom>
              <a:avLst/>
              <a:gdLst/>
              <a:ahLst/>
              <a:cxnLst/>
              <a:rect l="l" t="t" r="r" b="b"/>
              <a:pathLst>
                <a:path w="376" h="347" extrusionOk="0">
                  <a:moveTo>
                    <a:pt x="179" y="46"/>
                  </a:moveTo>
                  <a:cubicBezTo>
                    <a:pt x="196" y="46"/>
                    <a:pt x="214" y="49"/>
                    <a:pt x="230" y="56"/>
                  </a:cubicBezTo>
                  <a:cubicBezTo>
                    <a:pt x="295" y="86"/>
                    <a:pt x="324" y="162"/>
                    <a:pt x="295" y="226"/>
                  </a:cubicBezTo>
                  <a:cubicBezTo>
                    <a:pt x="274" y="272"/>
                    <a:pt x="226" y="302"/>
                    <a:pt x="177" y="302"/>
                  </a:cubicBezTo>
                  <a:cubicBezTo>
                    <a:pt x="160" y="302"/>
                    <a:pt x="143" y="298"/>
                    <a:pt x="126" y="291"/>
                  </a:cubicBezTo>
                  <a:cubicBezTo>
                    <a:pt x="95" y="278"/>
                    <a:pt x="71" y="252"/>
                    <a:pt x="59" y="220"/>
                  </a:cubicBezTo>
                  <a:cubicBezTo>
                    <a:pt x="47" y="188"/>
                    <a:pt x="47" y="153"/>
                    <a:pt x="61" y="122"/>
                  </a:cubicBezTo>
                  <a:cubicBezTo>
                    <a:pt x="81" y="75"/>
                    <a:pt x="127" y="46"/>
                    <a:pt x="179" y="46"/>
                  </a:cubicBezTo>
                  <a:close/>
                  <a:moveTo>
                    <a:pt x="179" y="1"/>
                  </a:moveTo>
                  <a:cubicBezTo>
                    <a:pt x="111" y="1"/>
                    <a:pt x="48" y="42"/>
                    <a:pt x="21" y="104"/>
                  </a:cubicBezTo>
                  <a:cubicBezTo>
                    <a:pt x="2" y="146"/>
                    <a:pt x="1" y="192"/>
                    <a:pt x="18" y="236"/>
                  </a:cubicBezTo>
                  <a:cubicBezTo>
                    <a:pt x="35" y="279"/>
                    <a:pt x="66" y="313"/>
                    <a:pt x="111" y="332"/>
                  </a:cubicBezTo>
                  <a:cubicBezTo>
                    <a:pt x="133" y="341"/>
                    <a:pt x="156" y="346"/>
                    <a:pt x="180" y="346"/>
                  </a:cubicBezTo>
                  <a:cubicBezTo>
                    <a:pt x="249" y="346"/>
                    <a:pt x="310" y="305"/>
                    <a:pt x="338" y="243"/>
                  </a:cubicBezTo>
                  <a:cubicBezTo>
                    <a:pt x="375" y="158"/>
                    <a:pt x="335" y="54"/>
                    <a:pt x="249" y="15"/>
                  </a:cubicBezTo>
                  <a:cubicBezTo>
                    <a:pt x="227" y="6"/>
                    <a:pt x="202" y="1"/>
                    <a:pt x="17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0"/>
            <p:cNvSpPr/>
            <p:nvPr/>
          </p:nvSpPr>
          <p:spPr>
            <a:xfrm>
              <a:off x="4487166" y="4992843"/>
              <a:ext cx="118799" cy="118254"/>
            </a:xfrm>
            <a:custGeom>
              <a:avLst/>
              <a:gdLst/>
              <a:ahLst/>
              <a:cxnLst/>
              <a:rect l="l" t="t" r="r" b="b"/>
              <a:pathLst>
                <a:path w="2617" h="2605" extrusionOk="0">
                  <a:moveTo>
                    <a:pt x="1172" y="52"/>
                  </a:moveTo>
                  <a:cubicBezTo>
                    <a:pt x="1194" y="52"/>
                    <a:pt x="1222" y="84"/>
                    <a:pt x="1226" y="131"/>
                  </a:cubicBezTo>
                  <a:lnTo>
                    <a:pt x="1239" y="252"/>
                  </a:lnTo>
                  <a:lnTo>
                    <a:pt x="1260" y="251"/>
                  </a:lnTo>
                  <a:cubicBezTo>
                    <a:pt x="1282" y="248"/>
                    <a:pt x="1304" y="246"/>
                    <a:pt x="1326" y="246"/>
                  </a:cubicBezTo>
                  <a:cubicBezTo>
                    <a:pt x="1349" y="246"/>
                    <a:pt x="1372" y="248"/>
                    <a:pt x="1398" y="249"/>
                  </a:cubicBezTo>
                  <a:lnTo>
                    <a:pt x="1419" y="251"/>
                  </a:lnTo>
                  <a:lnTo>
                    <a:pt x="1437" y="130"/>
                  </a:lnTo>
                  <a:cubicBezTo>
                    <a:pt x="1443" y="85"/>
                    <a:pt x="1472" y="54"/>
                    <a:pt x="1498" y="54"/>
                  </a:cubicBezTo>
                  <a:cubicBezTo>
                    <a:pt x="1507" y="56"/>
                    <a:pt x="1515" y="64"/>
                    <a:pt x="1519" y="69"/>
                  </a:cubicBezTo>
                  <a:cubicBezTo>
                    <a:pt x="1532" y="88"/>
                    <a:pt x="1537" y="116"/>
                    <a:pt x="1532" y="146"/>
                  </a:cubicBezTo>
                  <a:lnTo>
                    <a:pt x="1514" y="267"/>
                  </a:lnTo>
                  <a:lnTo>
                    <a:pt x="1535" y="272"/>
                  </a:lnTo>
                  <a:cubicBezTo>
                    <a:pt x="1583" y="283"/>
                    <a:pt x="1627" y="295"/>
                    <a:pt x="1667" y="309"/>
                  </a:cubicBezTo>
                  <a:lnTo>
                    <a:pt x="1686" y="316"/>
                  </a:lnTo>
                  <a:lnTo>
                    <a:pt x="1735" y="204"/>
                  </a:lnTo>
                  <a:cubicBezTo>
                    <a:pt x="1753" y="165"/>
                    <a:pt x="1782" y="144"/>
                    <a:pt x="1803" y="144"/>
                  </a:cubicBezTo>
                  <a:cubicBezTo>
                    <a:pt x="1807" y="144"/>
                    <a:pt x="1811" y="144"/>
                    <a:pt x="1814" y="146"/>
                  </a:cubicBezTo>
                  <a:cubicBezTo>
                    <a:pt x="1823" y="149"/>
                    <a:pt x="1828" y="159"/>
                    <a:pt x="1831" y="165"/>
                  </a:cubicBezTo>
                  <a:cubicBezTo>
                    <a:pt x="1839" y="186"/>
                    <a:pt x="1837" y="215"/>
                    <a:pt x="1825" y="242"/>
                  </a:cubicBezTo>
                  <a:lnTo>
                    <a:pt x="1775" y="354"/>
                  </a:lnTo>
                  <a:lnTo>
                    <a:pt x="1794" y="364"/>
                  </a:lnTo>
                  <a:cubicBezTo>
                    <a:pt x="1837" y="386"/>
                    <a:pt x="1874" y="411"/>
                    <a:pt x="1911" y="435"/>
                  </a:cubicBezTo>
                  <a:lnTo>
                    <a:pt x="1928" y="447"/>
                  </a:lnTo>
                  <a:lnTo>
                    <a:pt x="2005" y="350"/>
                  </a:lnTo>
                  <a:cubicBezTo>
                    <a:pt x="2026" y="325"/>
                    <a:pt x="2055" y="310"/>
                    <a:pt x="2076" y="310"/>
                  </a:cubicBezTo>
                  <a:cubicBezTo>
                    <a:pt x="2084" y="310"/>
                    <a:pt x="2091" y="312"/>
                    <a:pt x="2096" y="316"/>
                  </a:cubicBezTo>
                  <a:cubicBezTo>
                    <a:pt x="2103" y="322"/>
                    <a:pt x="2106" y="331"/>
                    <a:pt x="2106" y="339"/>
                  </a:cubicBezTo>
                  <a:cubicBezTo>
                    <a:pt x="2109" y="361"/>
                    <a:pt x="2098" y="389"/>
                    <a:pt x="2080" y="412"/>
                  </a:cubicBezTo>
                  <a:lnTo>
                    <a:pt x="2003" y="507"/>
                  </a:lnTo>
                  <a:lnTo>
                    <a:pt x="2019" y="521"/>
                  </a:lnTo>
                  <a:cubicBezTo>
                    <a:pt x="2050" y="550"/>
                    <a:pt x="2081" y="582"/>
                    <a:pt x="2113" y="621"/>
                  </a:cubicBezTo>
                  <a:lnTo>
                    <a:pt x="2127" y="637"/>
                  </a:lnTo>
                  <a:lnTo>
                    <a:pt x="2225" y="565"/>
                  </a:lnTo>
                  <a:cubicBezTo>
                    <a:pt x="2245" y="550"/>
                    <a:pt x="2269" y="541"/>
                    <a:pt x="2290" y="541"/>
                  </a:cubicBezTo>
                  <a:cubicBezTo>
                    <a:pt x="2298" y="541"/>
                    <a:pt x="2314" y="542"/>
                    <a:pt x="2323" y="554"/>
                  </a:cubicBezTo>
                  <a:cubicBezTo>
                    <a:pt x="2332" y="566"/>
                    <a:pt x="2327" y="583"/>
                    <a:pt x="2324" y="592"/>
                  </a:cubicBezTo>
                  <a:cubicBezTo>
                    <a:pt x="2317" y="611"/>
                    <a:pt x="2303" y="629"/>
                    <a:pt x="2283" y="644"/>
                  </a:cubicBezTo>
                  <a:lnTo>
                    <a:pt x="2185" y="716"/>
                  </a:lnTo>
                  <a:lnTo>
                    <a:pt x="2196" y="734"/>
                  </a:lnTo>
                  <a:cubicBezTo>
                    <a:pt x="2222" y="776"/>
                    <a:pt x="2245" y="817"/>
                    <a:pt x="2264" y="855"/>
                  </a:cubicBezTo>
                  <a:lnTo>
                    <a:pt x="2272" y="875"/>
                  </a:lnTo>
                  <a:lnTo>
                    <a:pt x="2386" y="831"/>
                  </a:lnTo>
                  <a:cubicBezTo>
                    <a:pt x="2401" y="825"/>
                    <a:pt x="2417" y="822"/>
                    <a:pt x="2431" y="822"/>
                  </a:cubicBezTo>
                  <a:cubicBezTo>
                    <a:pt x="2456" y="822"/>
                    <a:pt x="2477" y="831"/>
                    <a:pt x="2482" y="845"/>
                  </a:cubicBezTo>
                  <a:cubicBezTo>
                    <a:pt x="2486" y="855"/>
                    <a:pt x="2483" y="865"/>
                    <a:pt x="2480" y="871"/>
                  </a:cubicBezTo>
                  <a:cubicBezTo>
                    <a:pt x="2470" y="891"/>
                    <a:pt x="2448" y="911"/>
                    <a:pt x="2420" y="922"/>
                  </a:cubicBezTo>
                  <a:lnTo>
                    <a:pt x="2306" y="966"/>
                  </a:lnTo>
                  <a:lnTo>
                    <a:pt x="2312" y="986"/>
                  </a:lnTo>
                  <a:cubicBezTo>
                    <a:pt x="2325" y="1030"/>
                    <a:pt x="2335" y="1074"/>
                    <a:pt x="2344" y="1119"/>
                  </a:cubicBezTo>
                  <a:lnTo>
                    <a:pt x="2348" y="1140"/>
                  </a:lnTo>
                  <a:lnTo>
                    <a:pt x="2470" y="1128"/>
                  </a:lnTo>
                  <a:cubicBezTo>
                    <a:pt x="2475" y="1127"/>
                    <a:pt x="2480" y="1127"/>
                    <a:pt x="2485" y="1127"/>
                  </a:cubicBezTo>
                  <a:cubicBezTo>
                    <a:pt x="2523" y="1127"/>
                    <a:pt x="2556" y="1145"/>
                    <a:pt x="2559" y="1167"/>
                  </a:cubicBezTo>
                  <a:cubicBezTo>
                    <a:pt x="2561" y="1190"/>
                    <a:pt x="2529" y="1219"/>
                    <a:pt x="2480" y="1225"/>
                  </a:cubicBezTo>
                  <a:lnTo>
                    <a:pt x="2359" y="1238"/>
                  </a:lnTo>
                  <a:lnTo>
                    <a:pt x="2360" y="1259"/>
                  </a:lnTo>
                  <a:cubicBezTo>
                    <a:pt x="2361" y="1301"/>
                    <a:pt x="2360" y="1344"/>
                    <a:pt x="2355" y="1397"/>
                  </a:cubicBezTo>
                  <a:lnTo>
                    <a:pt x="2354" y="1418"/>
                  </a:lnTo>
                  <a:lnTo>
                    <a:pt x="2476" y="1436"/>
                  </a:lnTo>
                  <a:cubicBezTo>
                    <a:pt x="2504" y="1440"/>
                    <a:pt x="2530" y="1455"/>
                    <a:pt x="2544" y="1471"/>
                  </a:cubicBezTo>
                  <a:cubicBezTo>
                    <a:pt x="2548" y="1477"/>
                    <a:pt x="2554" y="1486"/>
                    <a:pt x="2552" y="1497"/>
                  </a:cubicBezTo>
                  <a:cubicBezTo>
                    <a:pt x="2549" y="1518"/>
                    <a:pt x="2518" y="1534"/>
                    <a:pt x="2480" y="1534"/>
                  </a:cubicBezTo>
                  <a:cubicBezTo>
                    <a:pt x="2474" y="1534"/>
                    <a:pt x="2467" y="1534"/>
                    <a:pt x="2461" y="1533"/>
                  </a:cubicBezTo>
                  <a:lnTo>
                    <a:pt x="2340" y="1514"/>
                  </a:lnTo>
                  <a:lnTo>
                    <a:pt x="2334" y="1535"/>
                  </a:lnTo>
                  <a:cubicBezTo>
                    <a:pt x="2324" y="1583"/>
                    <a:pt x="2312" y="1628"/>
                    <a:pt x="2297" y="1667"/>
                  </a:cubicBezTo>
                  <a:lnTo>
                    <a:pt x="2290" y="1687"/>
                  </a:lnTo>
                  <a:lnTo>
                    <a:pt x="2402" y="1735"/>
                  </a:lnTo>
                  <a:cubicBezTo>
                    <a:pt x="2429" y="1747"/>
                    <a:pt x="2450" y="1767"/>
                    <a:pt x="2459" y="1788"/>
                  </a:cubicBezTo>
                  <a:cubicBezTo>
                    <a:pt x="2461" y="1794"/>
                    <a:pt x="2464" y="1804"/>
                    <a:pt x="2459" y="1813"/>
                  </a:cubicBezTo>
                  <a:cubicBezTo>
                    <a:pt x="2453" y="1826"/>
                    <a:pt x="2434" y="1834"/>
                    <a:pt x="2410" y="1834"/>
                  </a:cubicBezTo>
                  <a:cubicBezTo>
                    <a:pt x="2395" y="1834"/>
                    <a:pt x="2378" y="1830"/>
                    <a:pt x="2362" y="1824"/>
                  </a:cubicBezTo>
                  <a:lnTo>
                    <a:pt x="2250" y="1773"/>
                  </a:lnTo>
                  <a:lnTo>
                    <a:pt x="2239" y="1792"/>
                  </a:lnTo>
                  <a:cubicBezTo>
                    <a:pt x="2217" y="1835"/>
                    <a:pt x="2193" y="1873"/>
                    <a:pt x="2169" y="1909"/>
                  </a:cubicBezTo>
                  <a:lnTo>
                    <a:pt x="2157" y="1926"/>
                  </a:lnTo>
                  <a:lnTo>
                    <a:pt x="2253" y="2004"/>
                  </a:lnTo>
                  <a:cubicBezTo>
                    <a:pt x="2275" y="2023"/>
                    <a:pt x="2291" y="2047"/>
                    <a:pt x="2294" y="2070"/>
                  </a:cubicBezTo>
                  <a:cubicBezTo>
                    <a:pt x="2295" y="2077"/>
                    <a:pt x="2294" y="2087"/>
                    <a:pt x="2289" y="2095"/>
                  </a:cubicBezTo>
                  <a:cubicBezTo>
                    <a:pt x="2280" y="2105"/>
                    <a:pt x="2266" y="2106"/>
                    <a:pt x="2258" y="2106"/>
                  </a:cubicBezTo>
                  <a:cubicBezTo>
                    <a:pt x="2237" y="2106"/>
                    <a:pt x="2212" y="2097"/>
                    <a:pt x="2192" y="2080"/>
                  </a:cubicBezTo>
                  <a:lnTo>
                    <a:pt x="2097" y="2004"/>
                  </a:lnTo>
                  <a:lnTo>
                    <a:pt x="2083" y="2020"/>
                  </a:lnTo>
                  <a:cubicBezTo>
                    <a:pt x="2055" y="2050"/>
                    <a:pt x="2023" y="2079"/>
                    <a:pt x="1982" y="2114"/>
                  </a:cubicBezTo>
                  <a:lnTo>
                    <a:pt x="1966" y="2126"/>
                  </a:lnTo>
                  <a:lnTo>
                    <a:pt x="2039" y="2225"/>
                  </a:lnTo>
                  <a:cubicBezTo>
                    <a:pt x="2056" y="2250"/>
                    <a:pt x="2065" y="2277"/>
                    <a:pt x="2061" y="2299"/>
                  </a:cubicBezTo>
                  <a:cubicBezTo>
                    <a:pt x="2060" y="2306"/>
                    <a:pt x="2058" y="2316"/>
                    <a:pt x="2050" y="2321"/>
                  </a:cubicBezTo>
                  <a:cubicBezTo>
                    <a:pt x="2045" y="2325"/>
                    <a:pt x="2039" y="2327"/>
                    <a:pt x="2032" y="2327"/>
                  </a:cubicBezTo>
                  <a:cubicBezTo>
                    <a:pt x="2010" y="2327"/>
                    <a:pt x="1980" y="2310"/>
                    <a:pt x="1960" y="2282"/>
                  </a:cubicBezTo>
                  <a:lnTo>
                    <a:pt x="1888" y="2183"/>
                  </a:lnTo>
                  <a:lnTo>
                    <a:pt x="1869" y="2195"/>
                  </a:lnTo>
                  <a:cubicBezTo>
                    <a:pt x="1827" y="2223"/>
                    <a:pt x="1788" y="2244"/>
                    <a:pt x="1749" y="2261"/>
                  </a:cubicBezTo>
                  <a:lnTo>
                    <a:pt x="1730" y="2271"/>
                  </a:lnTo>
                  <a:lnTo>
                    <a:pt x="1773" y="2384"/>
                  </a:lnTo>
                  <a:cubicBezTo>
                    <a:pt x="1791" y="2430"/>
                    <a:pt x="1780" y="2472"/>
                    <a:pt x="1758" y="2480"/>
                  </a:cubicBezTo>
                  <a:cubicBezTo>
                    <a:pt x="1755" y="2481"/>
                    <a:pt x="1752" y="2481"/>
                    <a:pt x="1749" y="2481"/>
                  </a:cubicBezTo>
                  <a:cubicBezTo>
                    <a:pt x="1727" y="2481"/>
                    <a:pt x="1699" y="2460"/>
                    <a:pt x="1684" y="2420"/>
                  </a:cubicBezTo>
                  <a:lnTo>
                    <a:pt x="1638" y="2305"/>
                  </a:lnTo>
                  <a:lnTo>
                    <a:pt x="1618" y="2311"/>
                  </a:lnTo>
                  <a:cubicBezTo>
                    <a:pt x="1576" y="2325"/>
                    <a:pt x="1533" y="2335"/>
                    <a:pt x="1485" y="2343"/>
                  </a:cubicBezTo>
                  <a:lnTo>
                    <a:pt x="1464" y="2347"/>
                  </a:lnTo>
                  <a:lnTo>
                    <a:pt x="1478" y="2469"/>
                  </a:lnTo>
                  <a:cubicBezTo>
                    <a:pt x="1483" y="2520"/>
                    <a:pt x="1460" y="2557"/>
                    <a:pt x="1438" y="2559"/>
                  </a:cubicBezTo>
                  <a:lnTo>
                    <a:pt x="1436" y="2581"/>
                  </a:lnTo>
                  <a:lnTo>
                    <a:pt x="1436" y="2560"/>
                  </a:lnTo>
                  <a:cubicBezTo>
                    <a:pt x="1413" y="2560"/>
                    <a:pt x="1386" y="2528"/>
                    <a:pt x="1381" y="2481"/>
                  </a:cubicBezTo>
                  <a:lnTo>
                    <a:pt x="1368" y="2359"/>
                  </a:lnTo>
                  <a:lnTo>
                    <a:pt x="1347" y="2362"/>
                  </a:lnTo>
                  <a:cubicBezTo>
                    <a:pt x="1336" y="2362"/>
                    <a:pt x="1325" y="2362"/>
                    <a:pt x="1313" y="2362"/>
                  </a:cubicBezTo>
                  <a:cubicBezTo>
                    <a:pt x="1282" y="2362"/>
                    <a:pt x="1250" y="2360"/>
                    <a:pt x="1211" y="2357"/>
                  </a:cubicBezTo>
                  <a:lnTo>
                    <a:pt x="1190" y="2356"/>
                  </a:lnTo>
                  <a:lnTo>
                    <a:pt x="1172" y="2478"/>
                  </a:lnTo>
                  <a:cubicBezTo>
                    <a:pt x="1165" y="2522"/>
                    <a:pt x="1136" y="2552"/>
                    <a:pt x="1111" y="2552"/>
                  </a:cubicBezTo>
                  <a:cubicBezTo>
                    <a:pt x="1096" y="2550"/>
                    <a:pt x="1088" y="2536"/>
                    <a:pt x="1084" y="2526"/>
                  </a:cubicBezTo>
                  <a:cubicBezTo>
                    <a:pt x="1075" y="2508"/>
                    <a:pt x="1073" y="2484"/>
                    <a:pt x="1075" y="2462"/>
                  </a:cubicBezTo>
                  <a:lnTo>
                    <a:pt x="1094" y="2340"/>
                  </a:lnTo>
                  <a:lnTo>
                    <a:pt x="1073" y="2335"/>
                  </a:lnTo>
                  <a:cubicBezTo>
                    <a:pt x="1024" y="2325"/>
                    <a:pt x="980" y="2313"/>
                    <a:pt x="941" y="2298"/>
                  </a:cubicBezTo>
                  <a:lnTo>
                    <a:pt x="921" y="2292"/>
                  </a:lnTo>
                  <a:lnTo>
                    <a:pt x="873" y="2404"/>
                  </a:lnTo>
                  <a:cubicBezTo>
                    <a:pt x="855" y="2443"/>
                    <a:pt x="825" y="2464"/>
                    <a:pt x="805" y="2464"/>
                  </a:cubicBezTo>
                  <a:cubicBezTo>
                    <a:pt x="801" y="2464"/>
                    <a:pt x="798" y="2463"/>
                    <a:pt x="795" y="2462"/>
                  </a:cubicBezTo>
                  <a:cubicBezTo>
                    <a:pt x="773" y="2452"/>
                    <a:pt x="764" y="2410"/>
                    <a:pt x="784" y="2364"/>
                  </a:cubicBezTo>
                  <a:lnTo>
                    <a:pt x="835" y="2252"/>
                  </a:lnTo>
                  <a:lnTo>
                    <a:pt x="816" y="2241"/>
                  </a:lnTo>
                  <a:cubicBezTo>
                    <a:pt x="775" y="2220"/>
                    <a:pt x="736" y="2195"/>
                    <a:pt x="700" y="2171"/>
                  </a:cubicBezTo>
                  <a:lnTo>
                    <a:pt x="683" y="2158"/>
                  </a:lnTo>
                  <a:lnTo>
                    <a:pt x="605" y="2255"/>
                  </a:lnTo>
                  <a:cubicBezTo>
                    <a:pt x="584" y="2280"/>
                    <a:pt x="555" y="2295"/>
                    <a:pt x="533" y="2295"/>
                  </a:cubicBezTo>
                  <a:cubicBezTo>
                    <a:pt x="526" y="2295"/>
                    <a:pt x="519" y="2294"/>
                    <a:pt x="514" y="2290"/>
                  </a:cubicBezTo>
                  <a:cubicBezTo>
                    <a:pt x="495" y="2276"/>
                    <a:pt x="498" y="2232"/>
                    <a:pt x="529" y="2194"/>
                  </a:cubicBezTo>
                  <a:lnTo>
                    <a:pt x="605" y="2099"/>
                  </a:lnTo>
                  <a:lnTo>
                    <a:pt x="589" y="2084"/>
                  </a:lnTo>
                  <a:cubicBezTo>
                    <a:pt x="558" y="2057"/>
                    <a:pt x="529" y="2024"/>
                    <a:pt x="495" y="1984"/>
                  </a:cubicBezTo>
                  <a:lnTo>
                    <a:pt x="482" y="1968"/>
                  </a:lnTo>
                  <a:lnTo>
                    <a:pt x="382" y="2041"/>
                  </a:lnTo>
                  <a:cubicBezTo>
                    <a:pt x="362" y="2056"/>
                    <a:pt x="339" y="2065"/>
                    <a:pt x="318" y="2065"/>
                  </a:cubicBezTo>
                  <a:cubicBezTo>
                    <a:pt x="308" y="2065"/>
                    <a:pt x="294" y="2063"/>
                    <a:pt x="284" y="2051"/>
                  </a:cubicBezTo>
                  <a:cubicBezTo>
                    <a:pt x="272" y="2034"/>
                    <a:pt x="283" y="1992"/>
                    <a:pt x="324" y="1962"/>
                  </a:cubicBezTo>
                  <a:lnTo>
                    <a:pt x="424" y="1889"/>
                  </a:lnTo>
                  <a:lnTo>
                    <a:pt x="413" y="1871"/>
                  </a:lnTo>
                  <a:cubicBezTo>
                    <a:pt x="384" y="1828"/>
                    <a:pt x="363" y="1789"/>
                    <a:pt x="345" y="1751"/>
                  </a:cubicBezTo>
                  <a:lnTo>
                    <a:pt x="336" y="1731"/>
                  </a:lnTo>
                  <a:lnTo>
                    <a:pt x="223" y="1776"/>
                  </a:lnTo>
                  <a:cubicBezTo>
                    <a:pt x="208" y="1782"/>
                    <a:pt x="193" y="1784"/>
                    <a:pt x="179" y="1784"/>
                  </a:cubicBezTo>
                  <a:cubicBezTo>
                    <a:pt x="154" y="1784"/>
                    <a:pt x="132" y="1776"/>
                    <a:pt x="126" y="1761"/>
                  </a:cubicBezTo>
                  <a:cubicBezTo>
                    <a:pt x="123" y="1752"/>
                    <a:pt x="125" y="1744"/>
                    <a:pt x="129" y="1736"/>
                  </a:cubicBezTo>
                  <a:cubicBezTo>
                    <a:pt x="139" y="1717"/>
                    <a:pt x="161" y="1697"/>
                    <a:pt x="188" y="1687"/>
                  </a:cubicBezTo>
                  <a:lnTo>
                    <a:pt x="303" y="1641"/>
                  </a:lnTo>
                  <a:lnTo>
                    <a:pt x="297" y="1620"/>
                  </a:lnTo>
                  <a:cubicBezTo>
                    <a:pt x="283" y="1581"/>
                    <a:pt x="273" y="1538"/>
                    <a:pt x="265" y="1487"/>
                  </a:cubicBezTo>
                  <a:lnTo>
                    <a:pt x="261" y="1466"/>
                  </a:lnTo>
                  <a:lnTo>
                    <a:pt x="139" y="1480"/>
                  </a:lnTo>
                  <a:cubicBezTo>
                    <a:pt x="134" y="1480"/>
                    <a:pt x="129" y="1481"/>
                    <a:pt x="124" y="1481"/>
                  </a:cubicBezTo>
                  <a:cubicBezTo>
                    <a:pt x="85" y="1481"/>
                    <a:pt x="53" y="1462"/>
                    <a:pt x="50" y="1440"/>
                  </a:cubicBezTo>
                  <a:cubicBezTo>
                    <a:pt x="47" y="1418"/>
                    <a:pt x="80" y="1388"/>
                    <a:pt x="129" y="1383"/>
                  </a:cubicBezTo>
                  <a:lnTo>
                    <a:pt x="250" y="1370"/>
                  </a:lnTo>
                  <a:lnTo>
                    <a:pt x="249" y="1349"/>
                  </a:lnTo>
                  <a:cubicBezTo>
                    <a:pt x="247" y="1308"/>
                    <a:pt x="249" y="1264"/>
                    <a:pt x="253" y="1212"/>
                  </a:cubicBezTo>
                  <a:lnTo>
                    <a:pt x="255" y="1191"/>
                  </a:lnTo>
                  <a:lnTo>
                    <a:pt x="133" y="1172"/>
                  </a:lnTo>
                  <a:cubicBezTo>
                    <a:pt x="84" y="1165"/>
                    <a:pt x="54" y="1134"/>
                    <a:pt x="56" y="1111"/>
                  </a:cubicBezTo>
                  <a:cubicBezTo>
                    <a:pt x="60" y="1090"/>
                    <a:pt x="90" y="1074"/>
                    <a:pt x="126" y="1074"/>
                  </a:cubicBezTo>
                  <a:cubicBezTo>
                    <a:pt x="133" y="1074"/>
                    <a:pt x="140" y="1075"/>
                    <a:pt x="147" y="1076"/>
                  </a:cubicBezTo>
                  <a:lnTo>
                    <a:pt x="268" y="1095"/>
                  </a:lnTo>
                  <a:lnTo>
                    <a:pt x="274" y="1074"/>
                  </a:lnTo>
                  <a:cubicBezTo>
                    <a:pt x="284" y="1023"/>
                    <a:pt x="297" y="981"/>
                    <a:pt x="311" y="942"/>
                  </a:cubicBezTo>
                  <a:lnTo>
                    <a:pt x="319" y="922"/>
                  </a:lnTo>
                  <a:lnTo>
                    <a:pt x="207" y="872"/>
                  </a:lnTo>
                  <a:cubicBezTo>
                    <a:pt x="162" y="853"/>
                    <a:pt x="140" y="814"/>
                    <a:pt x="149" y="795"/>
                  </a:cubicBezTo>
                  <a:cubicBezTo>
                    <a:pt x="155" y="782"/>
                    <a:pt x="174" y="774"/>
                    <a:pt x="197" y="774"/>
                  </a:cubicBezTo>
                  <a:cubicBezTo>
                    <a:pt x="212" y="774"/>
                    <a:pt x="230" y="777"/>
                    <a:pt x="246" y="785"/>
                  </a:cubicBezTo>
                  <a:lnTo>
                    <a:pt x="358" y="834"/>
                  </a:lnTo>
                  <a:lnTo>
                    <a:pt x="369" y="817"/>
                  </a:lnTo>
                  <a:cubicBezTo>
                    <a:pt x="390" y="775"/>
                    <a:pt x="414" y="735"/>
                    <a:pt x="440" y="699"/>
                  </a:cubicBezTo>
                  <a:lnTo>
                    <a:pt x="452" y="682"/>
                  </a:lnTo>
                  <a:lnTo>
                    <a:pt x="357" y="606"/>
                  </a:lnTo>
                  <a:cubicBezTo>
                    <a:pt x="319" y="574"/>
                    <a:pt x="307" y="533"/>
                    <a:pt x="321" y="515"/>
                  </a:cubicBezTo>
                  <a:cubicBezTo>
                    <a:pt x="330" y="505"/>
                    <a:pt x="341" y="502"/>
                    <a:pt x="351" y="502"/>
                  </a:cubicBezTo>
                  <a:cubicBezTo>
                    <a:pt x="372" y="502"/>
                    <a:pt x="397" y="513"/>
                    <a:pt x="416" y="529"/>
                  </a:cubicBezTo>
                  <a:lnTo>
                    <a:pt x="511" y="606"/>
                  </a:lnTo>
                  <a:lnTo>
                    <a:pt x="526" y="590"/>
                  </a:lnTo>
                  <a:cubicBezTo>
                    <a:pt x="552" y="560"/>
                    <a:pt x="584" y="531"/>
                    <a:pt x="626" y="496"/>
                  </a:cubicBezTo>
                  <a:lnTo>
                    <a:pt x="642" y="483"/>
                  </a:lnTo>
                  <a:lnTo>
                    <a:pt x="569" y="384"/>
                  </a:lnTo>
                  <a:cubicBezTo>
                    <a:pt x="552" y="360"/>
                    <a:pt x="543" y="333"/>
                    <a:pt x="547" y="310"/>
                  </a:cubicBezTo>
                  <a:cubicBezTo>
                    <a:pt x="548" y="304"/>
                    <a:pt x="551" y="293"/>
                    <a:pt x="558" y="287"/>
                  </a:cubicBezTo>
                  <a:cubicBezTo>
                    <a:pt x="563" y="284"/>
                    <a:pt x="569" y="283"/>
                    <a:pt x="575" y="283"/>
                  </a:cubicBezTo>
                  <a:cubicBezTo>
                    <a:pt x="597" y="283"/>
                    <a:pt x="627" y="300"/>
                    <a:pt x="647" y="327"/>
                  </a:cubicBezTo>
                  <a:lnTo>
                    <a:pt x="720" y="426"/>
                  </a:lnTo>
                  <a:lnTo>
                    <a:pt x="738" y="415"/>
                  </a:lnTo>
                  <a:cubicBezTo>
                    <a:pt x="783" y="385"/>
                    <a:pt x="821" y="364"/>
                    <a:pt x="858" y="348"/>
                  </a:cubicBezTo>
                  <a:lnTo>
                    <a:pt x="878" y="339"/>
                  </a:lnTo>
                  <a:lnTo>
                    <a:pt x="835" y="224"/>
                  </a:lnTo>
                  <a:cubicBezTo>
                    <a:pt x="824" y="196"/>
                    <a:pt x="822" y="168"/>
                    <a:pt x="831" y="148"/>
                  </a:cubicBezTo>
                  <a:cubicBezTo>
                    <a:pt x="835" y="142"/>
                    <a:pt x="840" y="132"/>
                    <a:pt x="848" y="129"/>
                  </a:cubicBezTo>
                  <a:cubicBezTo>
                    <a:pt x="851" y="128"/>
                    <a:pt x="854" y="128"/>
                    <a:pt x="857" y="128"/>
                  </a:cubicBezTo>
                  <a:cubicBezTo>
                    <a:pt x="879" y="128"/>
                    <a:pt x="909" y="149"/>
                    <a:pt x="924" y="190"/>
                  </a:cubicBezTo>
                  <a:lnTo>
                    <a:pt x="969" y="305"/>
                  </a:lnTo>
                  <a:lnTo>
                    <a:pt x="989" y="299"/>
                  </a:lnTo>
                  <a:cubicBezTo>
                    <a:pt x="1031" y="285"/>
                    <a:pt x="1075" y="275"/>
                    <a:pt x="1122" y="267"/>
                  </a:cubicBezTo>
                  <a:lnTo>
                    <a:pt x="1143" y="263"/>
                  </a:lnTo>
                  <a:lnTo>
                    <a:pt x="1130" y="141"/>
                  </a:lnTo>
                  <a:cubicBezTo>
                    <a:pt x="1127" y="111"/>
                    <a:pt x="1133" y="83"/>
                    <a:pt x="1147" y="65"/>
                  </a:cubicBezTo>
                  <a:cubicBezTo>
                    <a:pt x="1151" y="59"/>
                    <a:pt x="1158" y="53"/>
                    <a:pt x="1172" y="52"/>
                  </a:cubicBezTo>
                  <a:close/>
                  <a:moveTo>
                    <a:pt x="1164" y="0"/>
                  </a:moveTo>
                  <a:cubicBezTo>
                    <a:pt x="1144" y="3"/>
                    <a:pt x="1126" y="14"/>
                    <a:pt x="1111" y="31"/>
                  </a:cubicBezTo>
                  <a:cubicBezTo>
                    <a:pt x="1090" y="57"/>
                    <a:pt x="1079" y="98"/>
                    <a:pt x="1084" y="140"/>
                  </a:cubicBezTo>
                  <a:lnTo>
                    <a:pt x="1091" y="221"/>
                  </a:lnTo>
                  <a:cubicBezTo>
                    <a:pt x="1058" y="227"/>
                    <a:pt x="1026" y="234"/>
                    <a:pt x="994" y="244"/>
                  </a:cubicBezTo>
                  <a:lnTo>
                    <a:pt x="964" y="169"/>
                  </a:lnTo>
                  <a:cubicBezTo>
                    <a:pt x="944" y="114"/>
                    <a:pt x="897" y="77"/>
                    <a:pt x="854" y="77"/>
                  </a:cubicBezTo>
                  <a:cubicBezTo>
                    <a:pt x="846" y="77"/>
                    <a:pt x="838" y="79"/>
                    <a:pt x="830" y="82"/>
                  </a:cubicBezTo>
                  <a:cubicBezTo>
                    <a:pt x="811" y="90"/>
                    <a:pt x="796" y="105"/>
                    <a:pt x="787" y="126"/>
                  </a:cubicBezTo>
                  <a:cubicBezTo>
                    <a:pt x="773" y="157"/>
                    <a:pt x="773" y="200"/>
                    <a:pt x="789" y="238"/>
                  </a:cubicBezTo>
                  <a:lnTo>
                    <a:pt x="819" y="312"/>
                  </a:lnTo>
                  <a:cubicBezTo>
                    <a:pt x="791" y="326"/>
                    <a:pt x="763" y="342"/>
                    <a:pt x="731" y="361"/>
                  </a:cubicBezTo>
                  <a:lnTo>
                    <a:pt x="684" y="297"/>
                  </a:lnTo>
                  <a:cubicBezTo>
                    <a:pt x="655" y="257"/>
                    <a:pt x="613" y="234"/>
                    <a:pt x="575" y="234"/>
                  </a:cubicBezTo>
                  <a:cubicBezTo>
                    <a:pt x="559" y="234"/>
                    <a:pt x="544" y="239"/>
                    <a:pt x="531" y="248"/>
                  </a:cubicBezTo>
                  <a:cubicBezTo>
                    <a:pt x="515" y="260"/>
                    <a:pt x="505" y="279"/>
                    <a:pt x="501" y="301"/>
                  </a:cubicBezTo>
                  <a:cubicBezTo>
                    <a:pt x="496" y="335"/>
                    <a:pt x="508" y="375"/>
                    <a:pt x="532" y="408"/>
                  </a:cubicBezTo>
                  <a:lnTo>
                    <a:pt x="581" y="474"/>
                  </a:lnTo>
                  <a:cubicBezTo>
                    <a:pt x="552" y="497"/>
                    <a:pt x="529" y="519"/>
                    <a:pt x="508" y="542"/>
                  </a:cubicBezTo>
                  <a:lnTo>
                    <a:pt x="446" y="492"/>
                  </a:lnTo>
                  <a:cubicBezTo>
                    <a:pt x="417" y="469"/>
                    <a:pt x="382" y="457"/>
                    <a:pt x="352" y="457"/>
                  </a:cubicBezTo>
                  <a:cubicBezTo>
                    <a:pt x="325" y="457"/>
                    <a:pt x="301" y="466"/>
                    <a:pt x="286" y="484"/>
                  </a:cubicBezTo>
                  <a:cubicBezTo>
                    <a:pt x="253" y="524"/>
                    <a:pt x="272" y="593"/>
                    <a:pt x="328" y="639"/>
                  </a:cubicBezTo>
                  <a:lnTo>
                    <a:pt x="391" y="690"/>
                  </a:lnTo>
                  <a:cubicBezTo>
                    <a:pt x="372" y="717"/>
                    <a:pt x="355" y="745"/>
                    <a:pt x="339" y="775"/>
                  </a:cubicBezTo>
                  <a:lnTo>
                    <a:pt x="265" y="743"/>
                  </a:lnTo>
                  <a:cubicBezTo>
                    <a:pt x="243" y="733"/>
                    <a:pt x="220" y="728"/>
                    <a:pt x="199" y="728"/>
                  </a:cubicBezTo>
                  <a:cubicBezTo>
                    <a:pt x="158" y="728"/>
                    <a:pt x="122" y="745"/>
                    <a:pt x="108" y="776"/>
                  </a:cubicBezTo>
                  <a:cubicBezTo>
                    <a:pt x="87" y="825"/>
                    <a:pt x="123" y="886"/>
                    <a:pt x="188" y="915"/>
                  </a:cubicBezTo>
                  <a:lnTo>
                    <a:pt x="261" y="946"/>
                  </a:lnTo>
                  <a:cubicBezTo>
                    <a:pt x="250" y="976"/>
                    <a:pt x="243" y="1008"/>
                    <a:pt x="234" y="1043"/>
                  </a:cubicBezTo>
                  <a:lnTo>
                    <a:pt x="154" y="1031"/>
                  </a:lnTo>
                  <a:cubicBezTo>
                    <a:pt x="145" y="1029"/>
                    <a:pt x="137" y="1029"/>
                    <a:pt x="128" y="1029"/>
                  </a:cubicBezTo>
                  <a:cubicBezTo>
                    <a:pt x="67" y="1029"/>
                    <a:pt x="18" y="1060"/>
                    <a:pt x="12" y="1104"/>
                  </a:cubicBezTo>
                  <a:cubicBezTo>
                    <a:pt x="4" y="1157"/>
                    <a:pt x="54" y="1207"/>
                    <a:pt x="127" y="1218"/>
                  </a:cubicBezTo>
                  <a:lnTo>
                    <a:pt x="206" y="1230"/>
                  </a:lnTo>
                  <a:cubicBezTo>
                    <a:pt x="203" y="1266"/>
                    <a:pt x="202" y="1298"/>
                    <a:pt x="203" y="1330"/>
                  </a:cubicBezTo>
                  <a:lnTo>
                    <a:pt x="124" y="1339"/>
                  </a:lnTo>
                  <a:cubicBezTo>
                    <a:pt x="51" y="1346"/>
                    <a:pt x="0" y="1393"/>
                    <a:pt x="6" y="1446"/>
                  </a:cubicBezTo>
                  <a:cubicBezTo>
                    <a:pt x="10" y="1492"/>
                    <a:pt x="60" y="1527"/>
                    <a:pt x="122" y="1527"/>
                  </a:cubicBezTo>
                  <a:cubicBezTo>
                    <a:pt x="130" y="1527"/>
                    <a:pt x="137" y="1526"/>
                    <a:pt x="145" y="1525"/>
                  </a:cubicBezTo>
                  <a:lnTo>
                    <a:pt x="225" y="1516"/>
                  </a:lnTo>
                  <a:cubicBezTo>
                    <a:pt x="232" y="1552"/>
                    <a:pt x="240" y="1583"/>
                    <a:pt x="249" y="1614"/>
                  </a:cubicBezTo>
                  <a:lnTo>
                    <a:pt x="174" y="1642"/>
                  </a:lnTo>
                  <a:cubicBezTo>
                    <a:pt x="134" y="1657"/>
                    <a:pt x="103" y="1684"/>
                    <a:pt x="90" y="1716"/>
                  </a:cubicBezTo>
                  <a:cubicBezTo>
                    <a:pt x="81" y="1737"/>
                    <a:pt x="80" y="1759"/>
                    <a:pt x="87" y="1777"/>
                  </a:cubicBezTo>
                  <a:cubicBezTo>
                    <a:pt x="100" y="1810"/>
                    <a:pt x="139" y="1829"/>
                    <a:pt x="184" y="1829"/>
                  </a:cubicBezTo>
                  <a:cubicBezTo>
                    <a:pt x="203" y="1829"/>
                    <a:pt x="223" y="1826"/>
                    <a:pt x="242" y="1818"/>
                  </a:cubicBezTo>
                  <a:lnTo>
                    <a:pt x="317" y="1789"/>
                  </a:lnTo>
                  <a:cubicBezTo>
                    <a:pt x="331" y="1816"/>
                    <a:pt x="346" y="1846"/>
                    <a:pt x="365" y="1876"/>
                  </a:cubicBezTo>
                  <a:lnTo>
                    <a:pt x="301" y="1924"/>
                  </a:lnTo>
                  <a:cubicBezTo>
                    <a:pt x="241" y="1967"/>
                    <a:pt x="220" y="2035"/>
                    <a:pt x="251" y="2077"/>
                  </a:cubicBezTo>
                  <a:cubicBezTo>
                    <a:pt x="267" y="2097"/>
                    <a:pt x="293" y="2107"/>
                    <a:pt x="322" y="2107"/>
                  </a:cubicBezTo>
                  <a:cubicBezTo>
                    <a:pt x="351" y="2107"/>
                    <a:pt x="384" y="2097"/>
                    <a:pt x="413" y="2076"/>
                  </a:cubicBezTo>
                  <a:lnTo>
                    <a:pt x="477" y="2027"/>
                  </a:lnTo>
                  <a:cubicBezTo>
                    <a:pt x="501" y="2056"/>
                    <a:pt x="524" y="2079"/>
                    <a:pt x="546" y="2100"/>
                  </a:cubicBezTo>
                  <a:lnTo>
                    <a:pt x="496" y="2162"/>
                  </a:lnTo>
                  <a:cubicBezTo>
                    <a:pt x="450" y="2219"/>
                    <a:pt x="447" y="2289"/>
                    <a:pt x="488" y="2324"/>
                  </a:cubicBezTo>
                  <a:cubicBezTo>
                    <a:pt x="501" y="2334"/>
                    <a:pt x="517" y="2339"/>
                    <a:pt x="535" y="2339"/>
                  </a:cubicBezTo>
                  <a:cubicBezTo>
                    <a:pt x="571" y="2339"/>
                    <a:pt x="613" y="2318"/>
                    <a:pt x="642" y="2281"/>
                  </a:cubicBezTo>
                  <a:lnTo>
                    <a:pt x="692" y="2218"/>
                  </a:lnTo>
                  <a:cubicBezTo>
                    <a:pt x="719" y="2236"/>
                    <a:pt x="747" y="2253"/>
                    <a:pt x="778" y="2269"/>
                  </a:cubicBezTo>
                  <a:lnTo>
                    <a:pt x="745" y="2343"/>
                  </a:lnTo>
                  <a:cubicBezTo>
                    <a:pt x="715" y="2410"/>
                    <a:pt x="730" y="2479"/>
                    <a:pt x="779" y="2500"/>
                  </a:cubicBezTo>
                  <a:cubicBezTo>
                    <a:pt x="788" y="2503"/>
                    <a:pt x="797" y="2505"/>
                    <a:pt x="806" y="2505"/>
                  </a:cubicBezTo>
                  <a:cubicBezTo>
                    <a:pt x="848" y="2505"/>
                    <a:pt x="895" y="2471"/>
                    <a:pt x="918" y="2418"/>
                  </a:cubicBezTo>
                  <a:lnTo>
                    <a:pt x="950" y="2346"/>
                  </a:lnTo>
                  <a:cubicBezTo>
                    <a:pt x="979" y="2356"/>
                    <a:pt x="1011" y="2364"/>
                    <a:pt x="1046" y="2373"/>
                  </a:cubicBezTo>
                  <a:lnTo>
                    <a:pt x="1034" y="2452"/>
                  </a:lnTo>
                  <a:cubicBezTo>
                    <a:pt x="1029" y="2485"/>
                    <a:pt x="1032" y="2517"/>
                    <a:pt x="1045" y="2543"/>
                  </a:cubicBezTo>
                  <a:cubicBezTo>
                    <a:pt x="1057" y="2572"/>
                    <a:pt x="1079" y="2590"/>
                    <a:pt x="1106" y="2595"/>
                  </a:cubicBezTo>
                  <a:cubicBezTo>
                    <a:pt x="1109" y="2595"/>
                    <a:pt x="1113" y="2595"/>
                    <a:pt x="1117" y="2595"/>
                  </a:cubicBezTo>
                  <a:cubicBezTo>
                    <a:pt x="1165" y="2595"/>
                    <a:pt x="1210" y="2546"/>
                    <a:pt x="1220" y="2481"/>
                  </a:cubicBezTo>
                  <a:lnTo>
                    <a:pt x="1231" y="2402"/>
                  </a:lnTo>
                  <a:cubicBezTo>
                    <a:pt x="1259" y="2404"/>
                    <a:pt x="1284" y="2405"/>
                    <a:pt x="1308" y="2405"/>
                  </a:cubicBezTo>
                  <a:cubicBezTo>
                    <a:pt x="1316" y="2405"/>
                    <a:pt x="1323" y="2405"/>
                    <a:pt x="1331" y="2405"/>
                  </a:cubicBezTo>
                  <a:lnTo>
                    <a:pt x="1341" y="2484"/>
                  </a:lnTo>
                  <a:cubicBezTo>
                    <a:pt x="1348" y="2552"/>
                    <a:pt x="1390" y="2604"/>
                    <a:pt x="1441" y="2604"/>
                  </a:cubicBezTo>
                  <a:lnTo>
                    <a:pt x="1448" y="2604"/>
                  </a:lnTo>
                  <a:cubicBezTo>
                    <a:pt x="1501" y="2599"/>
                    <a:pt x="1537" y="2537"/>
                    <a:pt x="1530" y="2464"/>
                  </a:cubicBezTo>
                  <a:lnTo>
                    <a:pt x="1520" y="2385"/>
                  </a:lnTo>
                  <a:cubicBezTo>
                    <a:pt x="1554" y="2378"/>
                    <a:pt x="1586" y="2370"/>
                    <a:pt x="1617" y="2362"/>
                  </a:cubicBezTo>
                  <a:lnTo>
                    <a:pt x="1647" y="2436"/>
                  </a:lnTo>
                  <a:cubicBezTo>
                    <a:pt x="1668" y="2492"/>
                    <a:pt x="1713" y="2529"/>
                    <a:pt x="1755" y="2529"/>
                  </a:cubicBezTo>
                  <a:cubicBezTo>
                    <a:pt x="1764" y="2529"/>
                    <a:pt x="1772" y="2527"/>
                    <a:pt x="1781" y="2524"/>
                  </a:cubicBezTo>
                  <a:cubicBezTo>
                    <a:pt x="1830" y="2504"/>
                    <a:pt x="1848" y="2435"/>
                    <a:pt x="1822" y="2368"/>
                  </a:cubicBezTo>
                  <a:lnTo>
                    <a:pt x="1793" y="2294"/>
                  </a:lnTo>
                  <a:cubicBezTo>
                    <a:pt x="1821" y="2281"/>
                    <a:pt x="1849" y="2263"/>
                    <a:pt x="1880" y="2246"/>
                  </a:cubicBezTo>
                  <a:lnTo>
                    <a:pt x="1927" y="2310"/>
                  </a:lnTo>
                  <a:cubicBezTo>
                    <a:pt x="1957" y="2350"/>
                    <a:pt x="1997" y="2373"/>
                    <a:pt x="2036" y="2373"/>
                  </a:cubicBezTo>
                  <a:cubicBezTo>
                    <a:pt x="2053" y="2373"/>
                    <a:pt x="2069" y="2368"/>
                    <a:pt x="2080" y="2358"/>
                  </a:cubicBezTo>
                  <a:cubicBezTo>
                    <a:pt x="2096" y="2347"/>
                    <a:pt x="2106" y="2329"/>
                    <a:pt x="2111" y="2306"/>
                  </a:cubicBezTo>
                  <a:cubicBezTo>
                    <a:pt x="2116" y="2272"/>
                    <a:pt x="2104" y="2232"/>
                    <a:pt x="2080" y="2198"/>
                  </a:cubicBezTo>
                  <a:lnTo>
                    <a:pt x="2033" y="2133"/>
                  </a:lnTo>
                  <a:cubicBezTo>
                    <a:pt x="2060" y="2109"/>
                    <a:pt x="2084" y="2087"/>
                    <a:pt x="2105" y="2064"/>
                  </a:cubicBezTo>
                  <a:lnTo>
                    <a:pt x="2168" y="2115"/>
                  </a:lnTo>
                  <a:cubicBezTo>
                    <a:pt x="2196" y="2138"/>
                    <a:pt x="2231" y="2150"/>
                    <a:pt x="2262" y="2150"/>
                  </a:cubicBezTo>
                  <a:cubicBezTo>
                    <a:pt x="2289" y="2150"/>
                    <a:pt x="2313" y="2141"/>
                    <a:pt x="2328" y="2122"/>
                  </a:cubicBezTo>
                  <a:cubicBezTo>
                    <a:pt x="2342" y="2106"/>
                    <a:pt x="2347" y="2087"/>
                    <a:pt x="2344" y="2064"/>
                  </a:cubicBezTo>
                  <a:cubicBezTo>
                    <a:pt x="2340" y="2030"/>
                    <a:pt x="2318" y="1995"/>
                    <a:pt x="2286" y="1968"/>
                  </a:cubicBezTo>
                  <a:lnTo>
                    <a:pt x="2224" y="1919"/>
                  </a:lnTo>
                  <a:cubicBezTo>
                    <a:pt x="2243" y="1892"/>
                    <a:pt x="2259" y="1863"/>
                    <a:pt x="2275" y="1833"/>
                  </a:cubicBezTo>
                  <a:lnTo>
                    <a:pt x="2349" y="1866"/>
                  </a:lnTo>
                  <a:cubicBezTo>
                    <a:pt x="2371" y="1875"/>
                    <a:pt x="2393" y="1880"/>
                    <a:pt x="2415" y="1880"/>
                  </a:cubicBezTo>
                  <a:cubicBezTo>
                    <a:pt x="2456" y="1880"/>
                    <a:pt x="2493" y="1862"/>
                    <a:pt x="2506" y="1831"/>
                  </a:cubicBezTo>
                  <a:cubicBezTo>
                    <a:pt x="2514" y="1813"/>
                    <a:pt x="2514" y="1792"/>
                    <a:pt x="2506" y="1771"/>
                  </a:cubicBezTo>
                  <a:cubicBezTo>
                    <a:pt x="2495" y="1739"/>
                    <a:pt x="2464" y="1709"/>
                    <a:pt x="2424" y="1692"/>
                  </a:cubicBezTo>
                  <a:lnTo>
                    <a:pt x="2352" y="1660"/>
                  </a:lnTo>
                  <a:cubicBezTo>
                    <a:pt x="2363" y="1630"/>
                    <a:pt x="2371" y="1598"/>
                    <a:pt x="2380" y="1564"/>
                  </a:cubicBezTo>
                  <a:lnTo>
                    <a:pt x="2459" y="1576"/>
                  </a:lnTo>
                  <a:cubicBezTo>
                    <a:pt x="2468" y="1577"/>
                    <a:pt x="2478" y="1578"/>
                    <a:pt x="2487" y="1578"/>
                  </a:cubicBezTo>
                  <a:cubicBezTo>
                    <a:pt x="2547" y="1578"/>
                    <a:pt x="2594" y="1546"/>
                    <a:pt x="2602" y="1502"/>
                  </a:cubicBezTo>
                  <a:cubicBezTo>
                    <a:pt x="2605" y="1482"/>
                    <a:pt x="2600" y="1461"/>
                    <a:pt x="2586" y="1443"/>
                  </a:cubicBezTo>
                  <a:cubicBezTo>
                    <a:pt x="2566" y="1414"/>
                    <a:pt x="2529" y="1394"/>
                    <a:pt x="2489" y="1388"/>
                  </a:cubicBezTo>
                  <a:lnTo>
                    <a:pt x="2410" y="1377"/>
                  </a:lnTo>
                  <a:cubicBezTo>
                    <a:pt x="2412" y="1340"/>
                    <a:pt x="2413" y="1308"/>
                    <a:pt x="2412" y="1276"/>
                  </a:cubicBezTo>
                  <a:lnTo>
                    <a:pt x="2491" y="1268"/>
                  </a:lnTo>
                  <a:cubicBezTo>
                    <a:pt x="2564" y="1261"/>
                    <a:pt x="2617" y="1213"/>
                    <a:pt x="2611" y="1160"/>
                  </a:cubicBezTo>
                  <a:cubicBezTo>
                    <a:pt x="2606" y="1114"/>
                    <a:pt x="2555" y="1080"/>
                    <a:pt x="2491" y="1080"/>
                  </a:cubicBezTo>
                  <a:cubicBezTo>
                    <a:pt x="2485" y="1080"/>
                    <a:pt x="2477" y="1080"/>
                    <a:pt x="2470" y="1081"/>
                  </a:cubicBezTo>
                  <a:lnTo>
                    <a:pt x="2390" y="1091"/>
                  </a:lnTo>
                  <a:cubicBezTo>
                    <a:pt x="2384" y="1057"/>
                    <a:pt x="2375" y="1025"/>
                    <a:pt x="2366" y="993"/>
                  </a:cubicBezTo>
                  <a:lnTo>
                    <a:pt x="2442" y="964"/>
                  </a:lnTo>
                  <a:cubicBezTo>
                    <a:pt x="2480" y="949"/>
                    <a:pt x="2511" y="922"/>
                    <a:pt x="2526" y="890"/>
                  </a:cubicBezTo>
                  <a:cubicBezTo>
                    <a:pt x="2535" y="869"/>
                    <a:pt x="2537" y="848"/>
                    <a:pt x="2528" y="829"/>
                  </a:cubicBezTo>
                  <a:cubicBezTo>
                    <a:pt x="2516" y="796"/>
                    <a:pt x="2477" y="777"/>
                    <a:pt x="2432" y="777"/>
                  </a:cubicBezTo>
                  <a:cubicBezTo>
                    <a:pt x="2413" y="777"/>
                    <a:pt x="2393" y="781"/>
                    <a:pt x="2373" y="788"/>
                  </a:cubicBezTo>
                  <a:lnTo>
                    <a:pt x="2299" y="818"/>
                  </a:lnTo>
                  <a:cubicBezTo>
                    <a:pt x="2285" y="788"/>
                    <a:pt x="2269" y="761"/>
                    <a:pt x="2250" y="730"/>
                  </a:cubicBezTo>
                  <a:lnTo>
                    <a:pt x="2315" y="683"/>
                  </a:lnTo>
                  <a:cubicBezTo>
                    <a:pt x="2342" y="664"/>
                    <a:pt x="2361" y="638"/>
                    <a:pt x="2371" y="611"/>
                  </a:cubicBezTo>
                  <a:cubicBezTo>
                    <a:pt x="2382" y="580"/>
                    <a:pt x="2380" y="551"/>
                    <a:pt x="2365" y="530"/>
                  </a:cubicBezTo>
                  <a:cubicBezTo>
                    <a:pt x="2350" y="510"/>
                    <a:pt x="2323" y="500"/>
                    <a:pt x="2294" y="500"/>
                  </a:cubicBezTo>
                  <a:cubicBezTo>
                    <a:pt x="2265" y="500"/>
                    <a:pt x="2232" y="510"/>
                    <a:pt x="2205" y="530"/>
                  </a:cubicBezTo>
                  <a:lnTo>
                    <a:pt x="2139" y="577"/>
                  </a:lnTo>
                  <a:cubicBezTo>
                    <a:pt x="2117" y="551"/>
                    <a:pt x="2094" y="527"/>
                    <a:pt x="2071" y="505"/>
                  </a:cubicBezTo>
                  <a:lnTo>
                    <a:pt x="2121" y="443"/>
                  </a:lnTo>
                  <a:cubicBezTo>
                    <a:pt x="2148" y="411"/>
                    <a:pt x="2160" y="370"/>
                    <a:pt x="2157" y="338"/>
                  </a:cubicBezTo>
                  <a:cubicBezTo>
                    <a:pt x="2154" y="316"/>
                    <a:pt x="2144" y="297"/>
                    <a:pt x="2129" y="284"/>
                  </a:cubicBezTo>
                  <a:cubicBezTo>
                    <a:pt x="2116" y="274"/>
                    <a:pt x="2099" y="269"/>
                    <a:pt x="2082" y="269"/>
                  </a:cubicBezTo>
                  <a:cubicBezTo>
                    <a:pt x="2045" y="269"/>
                    <a:pt x="2003" y="289"/>
                    <a:pt x="1974" y="326"/>
                  </a:cubicBezTo>
                  <a:lnTo>
                    <a:pt x="1923" y="387"/>
                  </a:lnTo>
                  <a:cubicBezTo>
                    <a:pt x="1897" y="369"/>
                    <a:pt x="1868" y="353"/>
                    <a:pt x="1838" y="337"/>
                  </a:cubicBezTo>
                  <a:lnTo>
                    <a:pt x="1869" y="263"/>
                  </a:lnTo>
                  <a:cubicBezTo>
                    <a:pt x="1886" y="224"/>
                    <a:pt x="1889" y="182"/>
                    <a:pt x="1878" y="150"/>
                  </a:cubicBezTo>
                  <a:cubicBezTo>
                    <a:pt x="1869" y="129"/>
                    <a:pt x="1854" y="113"/>
                    <a:pt x="1837" y="106"/>
                  </a:cubicBezTo>
                  <a:cubicBezTo>
                    <a:pt x="1827" y="102"/>
                    <a:pt x="1818" y="100"/>
                    <a:pt x="1808" y="100"/>
                  </a:cubicBezTo>
                  <a:cubicBezTo>
                    <a:pt x="1766" y="100"/>
                    <a:pt x="1721" y="134"/>
                    <a:pt x="1698" y="186"/>
                  </a:cubicBezTo>
                  <a:lnTo>
                    <a:pt x="1667" y="259"/>
                  </a:lnTo>
                  <a:cubicBezTo>
                    <a:pt x="1636" y="248"/>
                    <a:pt x="1604" y="240"/>
                    <a:pt x="1570" y="231"/>
                  </a:cubicBezTo>
                  <a:lnTo>
                    <a:pt x="1582" y="152"/>
                  </a:lnTo>
                  <a:cubicBezTo>
                    <a:pt x="1589" y="111"/>
                    <a:pt x="1580" y="69"/>
                    <a:pt x="1559" y="41"/>
                  </a:cubicBezTo>
                  <a:cubicBezTo>
                    <a:pt x="1546" y="22"/>
                    <a:pt x="1528" y="12"/>
                    <a:pt x="1509" y="8"/>
                  </a:cubicBezTo>
                  <a:cubicBezTo>
                    <a:pt x="1506" y="7"/>
                    <a:pt x="1503" y="7"/>
                    <a:pt x="1500" y="7"/>
                  </a:cubicBezTo>
                  <a:cubicBezTo>
                    <a:pt x="1451" y="7"/>
                    <a:pt x="1405" y="56"/>
                    <a:pt x="1395" y="122"/>
                  </a:cubicBezTo>
                  <a:lnTo>
                    <a:pt x="1383" y="201"/>
                  </a:lnTo>
                  <a:cubicBezTo>
                    <a:pt x="1356" y="198"/>
                    <a:pt x="1331" y="197"/>
                    <a:pt x="1307" y="197"/>
                  </a:cubicBezTo>
                  <a:cubicBezTo>
                    <a:pt x="1299" y="197"/>
                    <a:pt x="1291" y="197"/>
                    <a:pt x="1283" y="198"/>
                  </a:cubicBezTo>
                  <a:lnTo>
                    <a:pt x="1272" y="121"/>
                  </a:lnTo>
                  <a:cubicBezTo>
                    <a:pt x="1266" y="52"/>
                    <a:pt x="1222" y="0"/>
                    <a:pt x="117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0"/>
            <p:cNvSpPr/>
            <p:nvPr/>
          </p:nvSpPr>
          <p:spPr>
            <a:xfrm>
              <a:off x="4500013" y="5006915"/>
              <a:ext cx="92787" cy="90154"/>
            </a:xfrm>
            <a:custGeom>
              <a:avLst/>
              <a:gdLst/>
              <a:ahLst/>
              <a:cxnLst/>
              <a:rect l="l" t="t" r="r" b="b"/>
              <a:pathLst>
                <a:path w="2044" h="1986" extrusionOk="0">
                  <a:moveTo>
                    <a:pt x="1022" y="45"/>
                  </a:moveTo>
                  <a:cubicBezTo>
                    <a:pt x="1324" y="45"/>
                    <a:pt x="1610" y="190"/>
                    <a:pt x="1788" y="434"/>
                  </a:cubicBezTo>
                  <a:cubicBezTo>
                    <a:pt x="1936" y="638"/>
                    <a:pt x="1997" y="888"/>
                    <a:pt x="1960" y="1138"/>
                  </a:cubicBezTo>
                  <a:cubicBezTo>
                    <a:pt x="1922" y="1388"/>
                    <a:pt x="1787" y="1609"/>
                    <a:pt x="1582" y="1757"/>
                  </a:cubicBezTo>
                  <a:cubicBezTo>
                    <a:pt x="1419" y="1878"/>
                    <a:pt x="1227" y="1941"/>
                    <a:pt x="1023" y="1941"/>
                  </a:cubicBezTo>
                  <a:cubicBezTo>
                    <a:pt x="721" y="1941"/>
                    <a:pt x="436" y="1795"/>
                    <a:pt x="258" y="1553"/>
                  </a:cubicBezTo>
                  <a:cubicBezTo>
                    <a:pt x="110" y="1349"/>
                    <a:pt x="48" y="1098"/>
                    <a:pt x="88" y="849"/>
                  </a:cubicBezTo>
                  <a:cubicBezTo>
                    <a:pt x="126" y="598"/>
                    <a:pt x="261" y="379"/>
                    <a:pt x="464" y="229"/>
                  </a:cubicBezTo>
                  <a:cubicBezTo>
                    <a:pt x="627" y="108"/>
                    <a:pt x="820" y="45"/>
                    <a:pt x="1022" y="45"/>
                  </a:cubicBezTo>
                  <a:close/>
                  <a:moveTo>
                    <a:pt x="1021" y="0"/>
                  </a:moveTo>
                  <a:cubicBezTo>
                    <a:pt x="810" y="0"/>
                    <a:pt x="606" y="66"/>
                    <a:pt x="436" y="191"/>
                  </a:cubicBezTo>
                  <a:cubicBezTo>
                    <a:pt x="222" y="347"/>
                    <a:pt x="82" y="577"/>
                    <a:pt x="41" y="840"/>
                  </a:cubicBezTo>
                  <a:cubicBezTo>
                    <a:pt x="0" y="1102"/>
                    <a:pt x="64" y="1365"/>
                    <a:pt x="221" y="1578"/>
                  </a:cubicBezTo>
                  <a:cubicBezTo>
                    <a:pt x="406" y="1832"/>
                    <a:pt x="707" y="1984"/>
                    <a:pt x="1022" y="1985"/>
                  </a:cubicBezTo>
                  <a:cubicBezTo>
                    <a:pt x="1234" y="1985"/>
                    <a:pt x="1435" y="1920"/>
                    <a:pt x="1607" y="1794"/>
                  </a:cubicBezTo>
                  <a:cubicBezTo>
                    <a:pt x="1821" y="1637"/>
                    <a:pt x="1962" y="1407"/>
                    <a:pt x="2003" y="1146"/>
                  </a:cubicBezTo>
                  <a:cubicBezTo>
                    <a:pt x="2044" y="883"/>
                    <a:pt x="1980" y="622"/>
                    <a:pt x="1823" y="407"/>
                  </a:cubicBezTo>
                  <a:cubicBezTo>
                    <a:pt x="1638" y="153"/>
                    <a:pt x="1337" y="0"/>
                    <a:pt x="102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0"/>
            <p:cNvSpPr/>
            <p:nvPr/>
          </p:nvSpPr>
          <p:spPr>
            <a:xfrm>
              <a:off x="4510363" y="5020125"/>
              <a:ext cx="72178" cy="63689"/>
            </a:xfrm>
            <a:custGeom>
              <a:avLst/>
              <a:gdLst/>
              <a:ahLst/>
              <a:cxnLst/>
              <a:rect l="l" t="t" r="r" b="b"/>
              <a:pathLst>
                <a:path w="1590" h="1403" extrusionOk="0">
                  <a:moveTo>
                    <a:pt x="793" y="46"/>
                  </a:moveTo>
                  <a:cubicBezTo>
                    <a:pt x="1001" y="46"/>
                    <a:pt x="1200" y="146"/>
                    <a:pt x="1322" y="315"/>
                  </a:cubicBezTo>
                  <a:cubicBezTo>
                    <a:pt x="1536" y="606"/>
                    <a:pt x="1473" y="1017"/>
                    <a:pt x="1180" y="1230"/>
                  </a:cubicBezTo>
                  <a:cubicBezTo>
                    <a:pt x="1067" y="1313"/>
                    <a:pt x="934" y="1357"/>
                    <a:pt x="794" y="1357"/>
                  </a:cubicBezTo>
                  <a:cubicBezTo>
                    <a:pt x="586" y="1357"/>
                    <a:pt x="388" y="1256"/>
                    <a:pt x="265" y="1088"/>
                  </a:cubicBezTo>
                  <a:cubicBezTo>
                    <a:pt x="52" y="797"/>
                    <a:pt x="115" y="385"/>
                    <a:pt x="407" y="172"/>
                  </a:cubicBezTo>
                  <a:cubicBezTo>
                    <a:pt x="520" y="89"/>
                    <a:pt x="653" y="46"/>
                    <a:pt x="793" y="46"/>
                  </a:cubicBezTo>
                  <a:close/>
                  <a:moveTo>
                    <a:pt x="794" y="0"/>
                  </a:moveTo>
                  <a:cubicBezTo>
                    <a:pt x="645" y="0"/>
                    <a:pt x="501" y="47"/>
                    <a:pt x="381" y="136"/>
                  </a:cubicBezTo>
                  <a:cubicBezTo>
                    <a:pt x="67" y="363"/>
                    <a:pt x="1" y="803"/>
                    <a:pt x="229" y="1116"/>
                  </a:cubicBezTo>
                  <a:cubicBezTo>
                    <a:pt x="361" y="1295"/>
                    <a:pt x="571" y="1403"/>
                    <a:pt x="795" y="1403"/>
                  </a:cubicBezTo>
                  <a:cubicBezTo>
                    <a:pt x="944" y="1403"/>
                    <a:pt x="1088" y="1357"/>
                    <a:pt x="1209" y="1267"/>
                  </a:cubicBezTo>
                  <a:cubicBezTo>
                    <a:pt x="1522" y="1039"/>
                    <a:pt x="1589" y="599"/>
                    <a:pt x="1361" y="288"/>
                  </a:cubicBezTo>
                  <a:cubicBezTo>
                    <a:pt x="1230" y="109"/>
                    <a:pt x="1017" y="0"/>
                    <a:pt x="79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0"/>
            <p:cNvSpPr/>
            <p:nvPr/>
          </p:nvSpPr>
          <p:spPr>
            <a:xfrm>
              <a:off x="4518444" y="5027207"/>
              <a:ext cx="53339" cy="49435"/>
            </a:xfrm>
            <a:custGeom>
              <a:avLst/>
              <a:gdLst/>
              <a:ahLst/>
              <a:cxnLst/>
              <a:rect l="l" t="t" r="r" b="b"/>
              <a:pathLst>
                <a:path w="1175" h="1089" extrusionOk="0">
                  <a:moveTo>
                    <a:pt x="616" y="48"/>
                  </a:moveTo>
                  <a:cubicBezTo>
                    <a:pt x="774" y="48"/>
                    <a:pt x="926" y="124"/>
                    <a:pt x="1020" y="251"/>
                  </a:cubicBezTo>
                  <a:cubicBezTo>
                    <a:pt x="1099" y="359"/>
                    <a:pt x="1131" y="491"/>
                    <a:pt x="1108" y="623"/>
                  </a:cubicBezTo>
                  <a:cubicBezTo>
                    <a:pt x="1090" y="755"/>
                    <a:pt x="1018" y="871"/>
                    <a:pt x="911" y="948"/>
                  </a:cubicBezTo>
                  <a:cubicBezTo>
                    <a:pt x="826" y="1011"/>
                    <a:pt x="724" y="1045"/>
                    <a:pt x="617" y="1045"/>
                  </a:cubicBezTo>
                  <a:cubicBezTo>
                    <a:pt x="459" y="1045"/>
                    <a:pt x="308" y="968"/>
                    <a:pt x="215" y="840"/>
                  </a:cubicBezTo>
                  <a:cubicBezTo>
                    <a:pt x="52" y="618"/>
                    <a:pt x="100" y="306"/>
                    <a:pt x="322" y="144"/>
                  </a:cubicBezTo>
                  <a:cubicBezTo>
                    <a:pt x="408" y="81"/>
                    <a:pt x="509" y="48"/>
                    <a:pt x="616" y="48"/>
                  </a:cubicBezTo>
                  <a:close/>
                  <a:moveTo>
                    <a:pt x="613" y="0"/>
                  </a:moveTo>
                  <a:cubicBezTo>
                    <a:pt x="498" y="0"/>
                    <a:pt x="386" y="36"/>
                    <a:pt x="293" y="106"/>
                  </a:cubicBezTo>
                  <a:cubicBezTo>
                    <a:pt x="53" y="283"/>
                    <a:pt x="0" y="625"/>
                    <a:pt x="177" y="866"/>
                  </a:cubicBezTo>
                  <a:cubicBezTo>
                    <a:pt x="279" y="1006"/>
                    <a:pt x="443" y="1089"/>
                    <a:pt x="616" y="1089"/>
                  </a:cubicBezTo>
                  <a:cubicBezTo>
                    <a:pt x="732" y="1089"/>
                    <a:pt x="843" y="1052"/>
                    <a:pt x="937" y="983"/>
                  </a:cubicBezTo>
                  <a:cubicBezTo>
                    <a:pt x="1054" y="898"/>
                    <a:pt x="1131" y="771"/>
                    <a:pt x="1153" y="628"/>
                  </a:cubicBezTo>
                  <a:cubicBezTo>
                    <a:pt x="1175" y="483"/>
                    <a:pt x="1139" y="340"/>
                    <a:pt x="1054" y="223"/>
                  </a:cubicBezTo>
                  <a:cubicBezTo>
                    <a:pt x="950" y="83"/>
                    <a:pt x="787" y="0"/>
                    <a:pt x="613"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0"/>
            <p:cNvSpPr/>
            <p:nvPr/>
          </p:nvSpPr>
          <p:spPr>
            <a:xfrm>
              <a:off x="4531744" y="5038964"/>
              <a:ext cx="29325" cy="25966"/>
            </a:xfrm>
            <a:custGeom>
              <a:avLst/>
              <a:gdLst/>
              <a:ahLst/>
              <a:cxnLst/>
              <a:rect l="l" t="t" r="r" b="b"/>
              <a:pathLst>
                <a:path w="646" h="572" extrusionOk="0">
                  <a:moveTo>
                    <a:pt x="323" y="47"/>
                  </a:moveTo>
                  <a:cubicBezTo>
                    <a:pt x="400" y="47"/>
                    <a:pt x="472" y="84"/>
                    <a:pt x="517" y="144"/>
                  </a:cubicBezTo>
                  <a:cubicBezTo>
                    <a:pt x="595" y="251"/>
                    <a:pt x="571" y="402"/>
                    <a:pt x="465" y="480"/>
                  </a:cubicBezTo>
                  <a:cubicBezTo>
                    <a:pt x="424" y="509"/>
                    <a:pt x="376" y="525"/>
                    <a:pt x="324" y="525"/>
                  </a:cubicBezTo>
                  <a:cubicBezTo>
                    <a:pt x="248" y="525"/>
                    <a:pt x="175" y="488"/>
                    <a:pt x="131" y="428"/>
                  </a:cubicBezTo>
                  <a:cubicBezTo>
                    <a:pt x="53" y="322"/>
                    <a:pt x="75" y="171"/>
                    <a:pt x="182" y="93"/>
                  </a:cubicBezTo>
                  <a:cubicBezTo>
                    <a:pt x="223" y="63"/>
                    <a:pt x="271" y="47"/>
                    <a:pt x="323" y="47"/>
                  </a:cubicBezTo>
                  <a:close/>
                  <a:moveTo>
                    <a:pt x="323" y="1"/>
                  </a:moveTo>
                  <a:cubicBezTo>
                    <a:pt x="262" y="1"/>
                    <a:pt x="205" y="19"/>
                    <a:pt x="154" y="56"/>
                  </a:cubicBezTo>
                  <a:cubicBezTo>
                    <a:pt x="28" y="149"/>
                    <a:pt x="0" y="328"/>
                    <a:pt x="92" y="454"/>
                  </a:cubicBezTo>
                  <a:cubicBezTo>
                    <a:pt x="147" y="528"/>
                    <a:pt x="233" y="571"/>
                    <a:pt x="323" y="571"/>
                  </a:cubicBezTo>
                  <a:cubicBezTo>
                    <a:pt x="384" y="571"/>
                    <a:pt x="442" y="554"/>
                    <a:pt x="492" y="517"/>
                  </a:cubicBezTo>
                  <a:cubicBezTo>
                    <a:pt x="618" y="424"/>
                    <a:pt x="646" y="245"/>
                    <a:pt x="554" y="118"/>
                  </a:cubicBezTo>
                  <a:cubicBezTo>
                    <a:pt x="501" y="44"/>
                    <a:pt x="414" y="1"/>
                    <a:pt x="32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0"/>
            <p:cNvSpPr/>
            <p:nvPr/>
          </p:nvSpPr>
          <p:spPr>
            <a:xfrm>
              <a:off x="4501511" y="5645305"/>
              <a:ext cx="101549" cy="101503"/>
            </a:xfrm>
            <a:custGeom>
              <a:avLst/>
              <a:gdLst/>
              <a:ahLst/>
              <a:cxnLst/>
              <a:rect l="l" t="t" r="r" b="b"/>
              <a:pathLst>
                <a:path w="2237" h="2236" extrusionOk="0">
                  <a:moveTo>
                    <a:pt x="1096" y="49"/>
                  </a:moveTo>
                  <a:lnTo>
                    <a:pt x="1100" y="91"/>
                  </a:lnTo>
                  <a:cubicBezTo>
                    <a:pt x="1038" y="92"/>
                    <a:pt x="977" y="99"/>
                    <a:pt x="918" y="111"/>
                  </a:cubicBezTo>
                  <a:lnTo>
                    <a:pt x="914" y="69"/>
                  </a:lnTo>
                  <a:lnTo>
                    <a:pt x="1096" y="49"/>
                  </a:lnTo>
                  <a:close/>
                  <a:moveTo>
                    <a:pt x="1465" y="107"/>
                  </a:moveTo>
                  <a:lnTo>
                    <a:pt x="1632" y="180"/>
                  </a:lnTo>
                  <a:lnTo>
                    <a:pt x="1615" y="218"/>
                  </a:lnTo>
                  <a:cubicBezTo>
                    <a:pt x="1563" y="190"/>
                    <a:pt x="1507" y="166"/>
                    <a:pt x="1448" y="147"/>
                  </a:cubicBezTo>
                  <a:lnTo>
                    <a:pt x="1465" y="107"/>
                  </a:lnTo>
                  <a:close/>
                  <a:moveTo>
                    <a:pt x="565" y="203"/>
                  </a:moveTo>
                  <a:lnTo>
                    <a:pt x="589" y="236"/>
                  </a:lnTo>
                  <a:cubicBezTo>
                    <a:pt x="562" y="253"/>
                    <a:pt x="536" y="269"/>
                    <a:pt x="513" y="286"/>
                  </a:cubicBezTo>
                  <a:cubicBezTo>
                    <a:pt x="489" y="303"/>
                    <a:pt x="467" y="323"/>
                    <a:pt x="442" y="344"/>
                  </a:cubicBezTo>
                  <a:lnTo>
                    <a:pt x="417" y="311"/>
                  </a:lnTo>
                  <a:lnTo>
                    <a:pt x="565" y="203"/>
                  </a:lnTo>
                  <a:close/>
                  <a:moveTo>
                    <a:pt x="1923" y="416"/>
                  </a:moveTo>
                  <a:lnTo>
                    <a:pt x="2032" y="563"/>
                  </a:lnTo>
                  <a:lnTo>
                    <a:pt x="1999" y="587"/>
                  </a:lnTo>
                  <a:cubicBezTo>
                    <a:pt x="1982" y="560"/>
                    <a:pt x="1966" y="535"/>
                    <a:pt x="1949" y="512"/>
                  </a:cubicBezTo>
                  <a:cubicBezTo>
                    <a:pt x="1932" y="489"/>
                    <a:pt x="1913" y="465"/>
                    <a:pt x="1891" y="442"/>
                  </a:cubicBezTo>
                  <a:lnTo>
                    <a:pt x="1923" y="416"/>
                  </a:lnTo>
                  <a:close/>
                  <a:moveTo>
                    <a:pt x="182" y="603"/>
                  </a:moveTo>
                  <a:lnTo>
                    <a:pt x="220" y="621"/>
                  </a:lnTo>
                  <a:cubicBezTo>
                    <a:pt x="192" y="674"/>
                    <a:pt x="166" y="730"/>
                    <a:pt x="149" y="788"/>
                  </a:cubicBezTo>
                  <a:lnTo>
                    <a:pt x="108" y="771"/>
                  </a:lnTo>
                  <a:lnTo>
                    <a:pt x="182" y="603"/>
                  </a:lnTo>
                  <a:close/>
                  <a:moveTo>
                    <a:pt x="2167" y="911"/>
                  </a:moveTo>
                  <a:lnTo>
                    <a:pt x="2187" y="1093"/>
                  </a:lnTo>
                  <a:lnTo>
                    <a:pt x="2145" y="1097"/>
                  </a:lnTo>
                  <a:cubicBezTo>
                    <a:pt x="2144" y="1034"/>
                    <a:pt x="2137" y="972"/>
                    <a:pt x="2127" y="914"/>
                  </a:cubicBezTo>
                  <a:lnTo>
                    <a:pt x="2167" y="911"/>
                  </a:lnTo>
                  <a:close/>
                  <a:moveTo>
                    <a:pt x="94" y="1135"/>
                  </a:moveTo>
                  <a:cubicBezTo>
                    <a:pt x="96" y="1198"/>
                    <a:pt x="102" y="1259"/>
                    <a:pt x="113" y="1317"/>
                  </a:cubicBezTo>
                  <a:lnTo>
                    <a:pt x="72" y="1323"/>
                  </a:lnTo>
                  <a:lnTo>
                    <a:pt x="51" y="1140"/>
                  </a:lnTo>
                  <a:lnTo>
                    <a:pt x="94" y="1135"/>
                  </a:lnTo>
                  <a:close/>
                  <a:moveTo>
                    <a:pt x="2090" y="1445"/>
                  </a:moveTo>
                  <a:lnTo>
                    <a:pt x="2129" y="1462"/>
                  </a:lnTo>
                  <a:lnTo>
                    <a:pt x="2055" y="1629"/>
                  </a:lnTo>
                  <a:lnTo>
                    <a:pt x="2017" y="1613"/>
                  </a:lnTo>
                  <a:cubicBezTo>
                    <a:pt x="2047" y="1560"/>
                    <a:pt x="2070" y="1504"/>
                    <a:pt x="2090" y="1445"/>
                  </a:cubicBezTo>
                  <a:close/>
                  <a:moveTo>
                    <a:pt x="239" y="1646"/>
                  </a:moveTo>
                  <a:cubicBezTo>
                    <a:pt x="256" y="1674"/>
                    <a:pt x="272" y="1700"/>
                    <a:pt x="289" y="1723"/>
                  </a:cubicBezTo>
                  <a:cubicBezTo>
                    <a:pt x="306" y="1746"/>
                    <a:pt x="326" y="1769"/>
                    <a:pt x="347" y="1794"/>
                  </a:cubicBezTo>
                  <a:lnTo>
                    <a:pt x="314" y="1819"/>
                  </a:lnTo>
                  <a:lnTo>
                    <a:pt x="207" y="1672"/>
                  </a:lnTo>
                  <a:lnTo>
                    <a:pt x="239" y="1646"/>
                  </a:lnTo>
                  <a:close/>
                  <a:moveTo>
                    <a:pt x="1796" y="1889"/>
                  </a:moveTo>
                  <a:lnTo>
                    <a:pt x="1821" y="1922"/>
                  </a:lnTo>
                  <a:lnTo>
                    <a:pt x="1673" y="2030"/>
                  </a:lnTo>
                  <a:lnTo>
                    <a:pt x="1648" y="1995"/>
                  </a:lnTo>
                  <a:cubicBezTo>
                    <a:pt x="1674" y="1980"/>
                    <a:pt x="1701" y="1964"/>
                    <a:pt x="1724" y="1947"/>
                  </a:cubicBezTo>
                  <a:cubicBezTo>
                    <a:pt x="1748" y="1930"/>
                    <a:pt x="1771" y="1910"/>
                    <a:pt x="1796" y="1889"/>
                  </a:cubicBezTo>
                  <a:close/>
                  <a:moveTo>
                    <a:pt x="1102" y="137"/>
                  </a:moveTo>
                  <a:lnTo>
                    <a:pt x="1117" y="265"/>
                  </a:lnTo>
                  <a:lnTo>
                    <a:pt x="1137" y="265"/>
                  </a:lnTo>
                  <a:cubicBezTo>
                    <a:pt x="1210" y="266"/>
                    <a:pt x="1284" y="278"/>
                    <a:pt x="1357" y="300"/>
                  </a:cubicBezTo>
                  <a:lnTo>
                    <a:pt x="1376" y="305"/>
                  </a:lnTo>
                  <a:lnTo>
                    <a:pt x="1428" y="187"/>
                  </a:lnTo>
                  <a:cubicBezTo>
                    <a:pt x="1487" y="207"/>
                    <a:pt x="1543" y="231"/>
                    <a:pt x="1595" y="260"/>
                  </a:cubicBezTo>
                  <a:lnTo>
                    <a:pt x="1544" y="377"/>
                  </a:lnTo>
                  <a:lnTo>
                    <a:pt x="1561" y="387"/>
                  </a:lnTo>
                  <a:cubicBezTo>
                    <a:pt x="1624" y="426"/>
                    <a:pt x="1683" y="474"/>
                    <a:pt x="1734" y="527"/>
                  </a:cubicBezTo>
                  <a:lnTo>
                    <a:pt x="1747" y="542"/>
                  </a:lnTo>
                  <a:lnTo>
                    <a:pt x="1851" y="465"/>
                  </a:lnTo>
                  <a:cubicBezTo>
                    <a:pt x="1874" y="490"/>
                    <a:pt x="1892" y="513"/>
                    <a:pt x="1909" y="537"/>
                  </a:cubicBezTo>
                  <a:cubicBezTo>
                    <a:pt x="1927" y="560"/>
                    <a:pt x="1943" y="585"/>
                    <a:pt x="1959" y="613"/>
                  </a:cubicBezTo>
                  <a:lnTo>
                    <a:pt x="1855" y="690"/>
                  </a:lnTo>
                  <a:lnTo>
                    <a:pt x="1867" y="707"/>
                  </a:lnTo>
                  <a:cubicBezTo>
                    <a:pt x="1903" y="774"/>
                    <a:pt x="1932" y="845"/>
                    <a:pt x="1949" y="914"/>
                  </a:cubicBezTo>
                  <a:lnTo>
                    <a:pt x="1954" y="934"/>
                  </a:lnTo>
                  <a:lnTo>
                    <a:pt x="2082" y="920"/>
                  </a:lnTo>
                  <a:cubicBezTo>
                    <a:pt x="2094" y="978"/>
                    <a:pt x="2101" y="1039"/>
                    <a:pt x="2101" y="1102"/>
                  </a:cubicBezTo>
                  <a:lnTo>
                    <a:pt x="1973" y="1117"/>
                  </a:lnTo>
                  <a:lnTo>
                    <a:pt x="1973" y="1136"/>
                  </a:lnTo>
                  <a:cubicBezTo>
                    <a:pt x="1971" y="1210"/>
                    <a:pt x="1959" y="1284"/>
                    <a:pt x="1938" y="1356"/>
                  </a:cubicBezTo>
                  <a:lnTo>
                    <a:pt x="1933" y="1376"/>
                  </a:lnTo>
                  <a:lnTo>
                    <a:pt x="2050" y="1428"/>
                  </a:lnTo>
                  <a:cubicBezTo>
                    <a:pt x="2031" y="1487"/>
                    <a:pt x="2006" y="1542"/>
                    <a:pt x="1978" y="1595"/>
                  </a:cubicBezTo>
                  <a:lnTo>
                    <a:pt x="1860" y="1544"/>
                  </a:lnTo>
                  <a:lnTo>
                    <a:pt x="1850" y="1561"/>
                  </a:lnTo>
                  <a:cubicBezTo>
                    <a:pt x="1812" y="1623"/>
                    <a:pt x="1764" y="1682"/>
                    <a:pt x="1709" y="1735"/>
                  </a:cubicBezTo>
                  <a:lnTo>
                    <a:pt x="1695" y="1750"/>
                  </a:lnTo>
                  <a:lnTo>
                    <a:pt x="1770" y="1853"/>
                  </a:lnTo>
                  <a:cubicBezTo>
                    <a:pt x="1747" y="1874"/>
                    <a:pt x="1723" y="1893"/>
                    <a:pt x="1700" y="1911"/>
                  </a:cubicBezTo>
                  <a:cubicBezTo>
                    <a:pt x="1676" y="1929"/>
                    <a:pt x="1650" y="1946"/>
                    <a:pt x="1623" y="1962"/>
                  </a:cubicBezTo>
                  <a:lnTo>
                    <a:pt x="1547" y="1857"/>
                  </a:lnTo>
                  <a:lnTo>
                    <a:pt x="1530" y="1867"/>
                  </a:lnTo>
                  <a:cubicBezTo>
                    <a:pt x="1463" y="1904"/>
                    <a:pt x="1393" y="1931"/>
                    <a:pt x="1321" y="1948"/>
                  </a:cubicBezTo>
                  <a:lnTo>
                    <a:pt x="1301" y="1953"/>
                  </a:lnTo>
                  <a:lnTo>
                    <a:pt x="1316" y="2082"/>
                  </a:lnTo>
                  <a:cubicBezTo>
                    <a:pt x="1258" y="2093"/>
                    <a:pt x="1198" y="2100"/>
                    <a:pt x="1135" y="2100"/>
                  </a:cubicBezTo>
                  <a:lnTo>
                    <a:pt x="1121" y="1972"/>
                  </a:lnTo>
                  <a:lnTo>
                    <a:pt x="1101" y="1972"/>
                  </a:lnTo>
                  <a:cubicBezTo>
                    <a:pt x="1027" y="1971"/>
                    <a:pt x="952" y="1958"/>
                    <a:pt x="881" y="1937"/>
                  </a:cubicBezTo>
                  <a:lnTo>
                    <a:pt x="861" y="1932"/>
                  </a:lnTo>
                  <a:lnTo>
                    <a:pt x="810" y="2050"/>
                  </a:lnTo>
                  <a:cubicBezTo>
                    <a:pt x="751" y="2030"/>
                    <a:pt x="694" y="2005"/>
                    <a:pt x="642" y="1977"/>
                  </a:cubicBezTo>
                  <a:lnTo>
                    <a:pt x="694" y="1860"/>
                  </a:lnTo>
                  <a:lnTo>
                    <a:pt x="677" y="1850"/>
                  </a:lnTo>
                  <a:cubicBezTo>
                    <a:pt x="614" y="1811"/>
                    <a:pt x="556" y="1763"/>
                    <a:pt x="503" y="1709"/>
                  </a:cubicBezTo>
                  <a:lnTo>
                    <a:pt x="489" y="1694"/>
                  </a:lnTo>
                  <a:lnTo>
                    <a:pt x="386" y="1771"/>
                  </a:lnTo>
                  <a:cubicBezTo>
                    <a:pt x="363" y="1745"/>
                    <a:pt x="345" y="1723"/>
                    <a:pt x="328" y="1699"/>
                  </a:cubicBezTo>
                  <a:cubicBezTo>
                    <a:pt x="310" y="1677"/>
                    <a:pt x="294" y="1652"/>
                    <a:pt x="277" y="1623"/>
                  </a:cubicBezTo>
                  <a:lnTo>
                    <a:pt x="382" y="1546"/>
                  </a:lnTo>
                  <a:lnTo>
                    <a:pt x="372" y="1529"/>
                  </a:lnTo>
                  <a:cubicBezTo>
                    <a:pt x="335" y="1462"/>
                    <a:pt x="308" y="1392"/>
                    <a:pt x="291" y="1320"/>
                  </a:cubicBezTo>
                  <a:lnTo>
                    <a:pt x="286" y="1301"/>
                  </a:lnTo>
                  <a:lnTo>
                    <a:pt x="157" y="1315"/>
                  </a:lnTo>
                  <a:cubicBezTo>
                    <a:pt x="145" y="1257"/>
                    <a:pt x="139" y="1197"/>
                    <a:pt x="139" y="1134"/>
                  </a:cubicBezTo>
                  <a:lnTo>
                    <a:pt x="266" y="1119"/>
                  </a:lnTo>
                  <a:lnTo>
                    <a:pt x="266" y="1099"/>
                  </a:lnTo>
                  <a:cubicBezTo>
                    <a:pt x="267" y="1024"/>
                    <a:pt x="278" y="950"/>
                    <a:pt x="299" y="880"/>
                  </a:cubicBezTo>
                  <a:lnTo>
                    <a:pt x="305" y="860"/>
                  </a:lnTo>
                  <a:lnTo>
                    <a:pt x="188" y="808"/>
                  </a:lnTo>
                  <a:cubicBezTo>
                    <a:pt x="208" y="750"/>
                    <a:pt x="231" y="693"/>
                    <a:pt x="260" y="640"/>
                  </a:cubicBezTo>
                  <a:lnTo>
                    <a:pt x="377" y="692"/>
                  </a:lnTo>
                  <a:lnTo>
                    <a:pt x="388" y="675"/>
                  </a:lnTo>
                  <a:cubicBezTo>
                    <a:pt x="426" y="612"/>
                    <a:pt x="473" y="554"/>
                    <a:pt x="528" y="501"/>
                  </a:cubicBezTo>
                  <a:lnTo>
                    <a:pt x="542" y="487"/>
                  </a:lnTo>
                  <a:lnTo>
                    <a:pt x="466" y="384"/>
                  </a:lnTo>
                  <a:cubicBezTo>
                    <a:pt x="489" y="361"/>
                    <a:pt x="513" y="343"/>
                    <a:pt x="537" y="326"/>
                  </a:cubicBezTo>
                  <a:cubicBezTo>
                    <a:pt x="560" y="308"/>
                    <a:pt x="584" y="292"/>
                    <a:pt x="614" y="275"/>
                  </a:cubicBezTo>
                  <a:lnTo>
                    <a:pt x="689" y="380"/>
                  </a:lnTo>
                  <a:lnTo>
                    <a:pt x="707" y="370"/>
                  </a:lnTo>
                  <a:cubicBezTo>
                    <a:pt x="774" y="333"/>
                    <a:pt x="845" y="306"/>
                    <a:pt x="915" y="289"/>
                  </a:cubicBezTo>
                  <a:lnTo>
                    <a:pt x="935" y="284"/>
                  </a:lnTo>
                  <a:lnTo>
                    <a:pt x="920" y="155"/>
                  </a:lnTo>
                  <a:cubicBezTo>
                    <a:pt x="980" y="144"/>
                    <a:pt x="1041" y="137"/>
                    <a:pt x="1102" y="137"/>
                  </a:cubicBezTo>
                  <a:close/>
                  <a:moveTo>
                    <a:pt x="622" y="2015"/>
                  </a:moveTo>
                  <a:cubicBezTo>
                    <a:pt x="674" y="2045"/>
                    <a:pt x="731" y="2068"/>
                    <a:pt x="790" y="2088"/>
                  </a:cubicBezTo>
                  <a:lnTo>
                    <a:pt x="773" y="2127"/>
                  </a:lnTo>
                  <a:lnTo>
                    <a:pt x="605" y="2053"/>
                  </a:lnTo>
                  <a:lnTo>
                    <a:pt x="622" y="2015"/>
                  </a:lnTo>
                  <a:close/>
                  <a:moveTo>
                    <a:pt x="1321" y="2122"/>
                  </a:moveTo>
                  <a:lnTo>
                    <a:pt x="1325" y="2164"/>
                  </a:lnTo>
                  <a:lnTo>
                    <a:pt x="1143" y="2184"/>
                  </a:lnTo>
                  <a:lnTo>
                    <a:pt x="1140" y="2142"/>
                  </a:lnTo>
                  <a:cubicBezTo>
                    <a:pt x="1201" y="2141"/>
                    <a:pt x="1262" y="2133"/>
                    <a:pt x="1321" y="2122"/>
                  </a:cubicBezTo>
                  <a:close/>
                  <a:moveTo>
                    <a:pt x="1136" y="0"/>
                  </a:moveTo>
                  <a:lnTo>
                    <a:pt x="862" y="29"/>
                  </a:lnTo>
                  <a:lnTo>
                    <a:pt x="887" y="249"/>
                  </a:lnTo>
                  <a:cubicBezTo>
                    <a:pt x="824" y="266"/>
                    <a:pt x="762" y="290"/>
                    <a:pt x="704" y="321"/>
                  </a:cubicBezTo>
                  <a:lnTo>
                    <a:pt x="628" y="215"/>
                  </a:lnTo>
                  <a:lnTo>
                    <a:pt x="573" y="141"/>
                  </a:lnTo>
                  <a:lnTo>
                    <a:pt x="352" y="303"/>
                  </a:lnTo>
                  <a:lnTo>
                    <a:pt x="407" y="377"/>
                  </a:lnTo>
                  <a:lnTo>
                    <a:pt x="483" y="481"/>
                  </a:lnTo>
                  <a:cubicBezTo>
                    <a:pt x="435" y="527"/>
                    <a:pt x="394" y="579"/>
                    <a:pt x="360" y="633"/>
                  </a:cubicBezTo>
                  <a:lnTo>
                    <a:pt x="159" y="544"/>
                  </a:lnTo>
                  <a:lnTo>
                    <a:pt x="48" y="795"/>
                  </a:lnTo>
                  <a:lnTo>
                    <a:pt x="251" y="885"/>
                  </a:lnTo>
                  <a:cubicBezTo>
                    <a:pt x="234" y="946"/>
                    <a:pt x="224" y="1011"/>
                    <a:pt x="220" y="1077"/>
                  </a:cubicBezTo>
                  <a:lnTo>
                    <a:pt x="1" y="1100"/>
                  </a:lnTo>
                  <a:lnTo>
                    <a:pt x="30" y="1373"/>
                  </a:lnTo>
                  <a:lnTo>
                    <a:pt x="122" y="1364"/>
                  </a:lnTo>
                  <a:lnTo>
                    <a:pt x="251" y="1350"/>
                  </a:lnTo>
                  <a:cubicBezTo>
                    <a:pt x="257" y="1373"/>
                    <a:pt x="266" y="1395"/>
                    <a:pt x="273" y="1418"/>
                  </a:cubicBezTo>
                  <a:cubicBezTo>
                    <a:pt x="287" y="1456"/>
                    <a:pt x="302" y="1494"/>
                    <a:pt x="323" y="1531"/>
                  </a:cubicBezTo>
                  <a:lnTo>
                    <a:pt x="217" y="1608"/>
                  </a:lnTo>
                  <a:lnTo>
                    <a:pt x="143" y="1662"/>
                  </a:lnTo>
                  <a:lnTo>
                    <a:pt x="305" y="1884"/>
                  </a:lnTo>
                  <a:lnTo>
                    <a:pt x="484" y="1753"/>
                  </a:lnTo>
                  <a:cubicBezTo>
                    <a:pt x="530" y="1800"/>
                    <a:pt x="582" y="1841"/>
                    <a:pt x="636" y="1875"/>
                  </a:cubicBezTo>
                  <a:lnTo>
                    <a:pt x="583" y="1994"/>
                  </a:lnTo>
                  <a:lnTo>
                    <a:pt x="546" y="2078"/>
                  </a:lnTo>
                  <a:lnTo>
                    <a:pt x="797" y="2188"/>
                  </a:lnTo>
                  <a:lnTo>
                    <a:pt x="887" y="1985"/>
                  </a:lnTo>
                  <a:cubicBezTo>
                    <a:pt x="950" y="2002"/>
                    <a:pt x="1014" y="2012"/>
                    <a:pt x="1079" y="2015"/>
                  </a:cubicBezTo>
                  <a:lnTo>
                    <a:pt x="1103" y="2236"/>
                  </a:lnTo>
                  <a:lnTo>
                    <a:pt x="1375" y="2206"/>
                  </a:lnTo>
                  <a:lnTo>
                    <a:pt x="1367" y="2116"/>
                  </a:lnTo>
                  <a:lnTo>
                    <a:pt x="1352" y="1988"/>
                  </a:lnTo>
                  <a:cubicBezTo>
                    <a:pt x="1414" y="1972"/>
                    <a:pt x="1474" y="1947"/>
                    <a:pt x="1533" y="1916"/>
                  </a:cubicBezTo>
                  <a:lnTo>
                    <a:pt x="1610" y="2021"/>
                  </a:lnTo>
                  <a:lnTo>
                    <a:pt x="1664" y="2094"/>
                  </a:lnTo>
                  <a:lnTo>
                    <a:pt x="1885" y="1932"/>
                  </a:lnTo>
                  <a:lnTo>
                    <a:pt x="1832" y="1858"/>
                  </a:lnTo>
                  <a:lnTo>
                    <a:pt x="1755" y="1754"/>
                  </a:lnTo>
                  <a:cubicBezTo>
                    <a:pt x="1802" y="1706"/>
                    <a:pt x="1843" y="1657"/>
                    <a:pt x="1877" y="1603"/>
                  </a:cubicBezTo>
                  <a:lnTo>
                    <a:pt x="2079" y="1693"/>
                  </a:lnTo>
                  <a:lnTo>
                    <a:pt x="2190" y="1442"/>
                  </a:lnTo>
                  <a:lnTo>
                    <a:pt x="1987" y="1352"/>
                  </a:lnTo>
                  <a:cubicBezTo>
                    <a:pt x="1995" y="1320"/>
                    <a:pt x="2002" y="1289"/>
                    <a:pt x="2007" y="1256"/>
                  </a:cubicBezTo>
                  <a:cubicBezTo>
                    <a:pt x="2012" y="1224"/>
                    <a:pt x="2014" y="1192"/>
                    <a:pt x="2016" y="1160"/>
                  </a:cubicBezTo>
                  <a:lnTo>
                    <a:pt x="2237" y="1136"/>
                  </a:lnTo>
                  <a:lnTo>
                    <a:pt x="2207" y="863"/>
                  </a:lnTo>
                  <a:lnTo>
                    <a:pt x="2116" y="872"/>
                  </a:lnTo>
                  <a:lnTo>
                    <a:pt x="1987" y="887"/>
                  </a:lnTo>
                  <a:cubicBezTo>
                    <a:pt x="1971" y="825"/>
                    <a:pt x="1947" y="765"/>
                    <a:pt x="1916" y="706"/>
                  </a:cubicBezTo>
                  <a:lnTo>
                    <a:pt x="2095" y="575"/>
                  </a:lnTo>
                  <a:lnTo>
                    <a:pt x="1934" y="350"/>
                  </a:lnTo>
                  <a:lnTo>
                    <a:pt x="1860" y="405"/>
                  </a:lnTo>
                  <a:lnTo>
                    <a:pt x="1755" y="481"/>
                  </a:lnTo>
                  <a:cubicBezTo>
                    <a:pt x="1709" y="435"/>
                    <a:pt x="1658" y="392"/>
                    <a:pt x="1604" y="359"/>
                  </a:cubicBezTo>
                  <a:lnTo>
                    <a:pt x="1657" y="239"/>
                  </a:lnTo>
                  <a:lnTo>
                    <a:pt x="1692" y="157"/>
                  </a:lnTo>
                  <a:lnTo>
                    <a:pt x="1442" y="46"/>
                  </a:lnTo>
                  <a:lnTo>
                    <a:pt x="1353" y="249"/>
                  </a:lnTo>
                  <a:cubicBezTo>
                    <a:pt x="1321" y="242"/>
                    <a:pt x="1290" y="233"/>
                    <a:pt x="1257" y="229"/>
                  </a:cubicBezTo>
                  <a:cubicBezTo>
                    <a:pt x="1224" y="226"/>
                    <a:pt x="1193" y="222"/>
                    <a:pt x="1159" y="220"/>
                  </a:cubicBezTo>
                  <a:lnTo>
                    <a:pt x="1136"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0"/>
            <p:cNvSpPr/>
            <p:nvPr/>
          </p:nvSpPr>
          <p:spPr>
            <a:xfrm>
              <a:off x="4511725" y="5660195"/>
              <a:ext cx="81075" cy="71588"/>
            </a:xfrm>
            <a:custGeom>
              <a:avLst/>
              <a:gdLst/>
              <a:ahLst/>
              <a:cxnLst/>
              <a:rect l="l" t="t" r="r" b="b"/>
              <a:pathLst>
                <a:path w="1786" h="1577" extrusionOk="0">
                  <a:moveTo>
                    <a:pt x="895" y="45"/>
                  </a:moveTo>
                  <a:cubicBezTo>
                    <a:pt x="1131" y="45"/>
                    <a:pt x="1356" y="158"/>
                    <a:pt x="1495" y="349"/>
                  </a:cubicBezTo>
                  <a:cubicBezTo>
                    <a:pt x="1735" y="680"/>
                    <a:pt x="1664" y="1145"/>
                    <a:pt x="1333" y="1388"/>
                  </a:cubicBezTo>
                  <a:cubicBezTo>
                    <a:pt x="1206" y="1482"/>
                    <a:pt x="1054" y="1532"/>
                    <a:pt x="896" y="1532"/>
                  </a:cubicBezTo>
                  <a:cubicBezTo>
                    <a:pt x="660" y="1532"/>
                    <a:pt x="435" y="1418"/>
                    <a:pt x="296" y="1228"/>
                  </a:cubicBezTo>
                  <a:cubicBezTo>
                    <a:pt x="55" y="896"/>
                    <a:pt x="126" y="431"/>
                    <a:pt x="457" y="189"/>
                  </a:cubicBezTo>
                  <a:cubicBezTo>
                    <a:pt x="585" y="95"/>
                    <a:pt x="737" y="45"/>
                    <a:pt x="895" y="45"/>
                  </a:cubicBezTo>
                  <a:close/>
                  <a:moveTo>
                    <a:pt x="894" y="0"/>
                  </a:moveTo>
                  <a:cubicBezTo>
                    <a:pt x="725" y="0"/>
                    <a:pt x="564" y="53"/>
                    <a:pt x="428" y="152"/>
                  </a:cubicBezTo>
                  <a:cubicBezTo>
                    <a:pt x="77" y="409"/>
                    <a:pt x="0" y="903"/>
                    <a:pt x="257" y="1254"/>
                  </a:cubicBezTo>
                  <a:cubicBezTo>
                    <a:pt x="404" y="1456"/>
                    <a:pt x="643" y="1577"/>
                    <a:pt x="894" y="1577"/>
                  </a:cubicBezTo>
                  <a:cubicBezTo>
                    <a:pt x="1062" y="1577"/>
                    <a:pt x="1222" y="1524"/>
                    <a:pt x="1359" y="1425"/>
                  </a:cubicBezTo>
                  <a:cubicBezTo>
                    <a:pt x="1709" y="1169"/>
                    <a:pt x="1786" y="674"/>
                    <a:pt x="1530" y="323"/>
                  </a:cubicBezTo>
                  <a:cubicBezTo>
                    <a:pt x="1382" y="120"/>
                    <a:pt x="1145" y="0"/>
                    <a:pt x="89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0"/>
            <p:cNvSpPr/>
            <p:nvPr/>
          </p:nvSpPr>
          <p:spPr>
            <a:xfrm>
              <a:off x="4524663" y="5671634"/>
              <a:ext cx="55291" cy="48800"/>
            </a:xfrm>
            <a:custGeom>
              <a:avLst/>
              <a:gdLst/>
              <a:ahLst/>
              <a:cxnLst/>
              <a:rect l="l" t="t" r="r" b="b"/>
              <a:pathLst>
                <a:path w="1218" h="1075" extrusionOk="0">
                  <a:moveTo>
                    <a:pt x="610" y="44"/>
                  </a:moveTo>
                  <a:cubicBezTo>
                    <a:pt x="766" y="44"/>
                    <a:pt x="915" y="120"/>
                    <a:pt x="1006" y="247"/>
                  </a:cubicBezTo>
                  <a:cubicBezTo>
                    <a:pt x="1166" y="465"/>
                    <a:pt x="1118" y="774"/>
                    <a:pt x="900" y="933"/>
                  </a:cubicBezTo>
                  <a:cubicBezTo>
                    <a:pt x="815" y="996"/>
                    <a:pt x="715" y="1028"/>
                    <a:pt x="610" y="1028"/>
                  </a:cubicBezTo>
                  <a:cubicBezTo>
                    <a:pt x="453" y="1028"/>
                    <a:pt x="305" y="953"/>
                    <a:pt x="212" y="827"/>
                  </a:cubicBezTo>
                  <a:cubicBezTo>
                    <a:pt x="53" y="608"/>
                    <a:pt x="100" y="300"/>
                    <a:pt x="320" y="139"/>
                  </a:cubicBezTo>
                  <a:cubicBezTo>
                    <a:pt x="404" y="78"/>
                    <a:pt x="504" y="44"/>
                    <a:pt x="610" y="44"/>
                  </a:cubicBezTo>
                  <a:close/>
                  <a:moveTo>
                    <a:pt x="609" y="0"/>
                  </a:moveTo>
                  <a:cubicBezTo>
                    <a:pt x="494" y="0"/>
                    <a:pt x="384" y="36"/>
                    <a:pt x="292" y="105"/>
                  </a:cubicBezTo>
                  <a:cubicBezTo>
                    <a:pt x="53" y="280"/>
                    <a:pt x="0" y="616"/>
                    <a:pt x="176" y="854"/>
                  </a:cubicBezTo>
                  <a:cubicBezTo>
                    <a:pt x="278" y="992"/>
                    <a:pt x="440" y="1075"/>
                    <a:pt x="610" y="1075"/>
                  </a:cubicBezTo>
                  <a:cubicBezTo>
                    <a:pt x="725" y="1075"/>
                    <a:pt x="833" y="1039"/>
                    <a:pt x="926" y="970"/>
                  </a:cubicBezTo>
                  <a:cubicBezTo>
                    <a:pt x="1164" y="795"/>
                    <a:pt x="1217" y="459"/>
                    <a:pt x="1042" y="218"/>
                  </a:cubicBezTo>
                  <a:cubicBezTo>
                    <a:pt x="942" y="81"/>
                    <a:pt x="780" y="0"/>
                    <a:pt x="60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0"/>
            <p:cNvSpPr/>
            <p:nvPr/>
          </p:nvSpPr>
          <p:spPr>
            <a:xfrm>
              <a:off x="4528658" y="5675084"/>
              <a:ext cx="47302" cy="41809"/>
            </a:xfrm>
            <a:custGeom>
              <a:avLst/>
              <a:gdLst/>
              <a:ahLst/>
              <a:cxnLst/>
              <a:rect l="l" t="t" r="r" b="b"/>
              <a:pathLst>
                <a:path w="1042" h="921" extrusionOk="0">
                  <a:moveTo>
                    <a:pt x="522" y="46"/>
                  </a:moveTo>
                  <a:cubicBezTo>
                    <a:pt x="596" y="46"/>
                    <a:pt x="666" y="66"/>
                    <a:pt x="730" y="103"/>
                  </a:cubicBezTo>
                  <a:cubicBezTo>
                    <a:pt x="735" y="105"/>
                    <a:pt x="740" y="110"/>
                    <a:pt x="745" y="113"/>
                  </a:cubicBezTo>
                  <a:cubicBezTo>
                    <a:pt x="745" y="113"/>
                    <a:pt x="747" y="113"/>
                    <a:pt x="747" y="114"/>
                  </a:cubicBezTo>
                  <a:cubicBezTo>
                    <a:pt x="752" y="116"/>
                    <a:pt x="757" y="120"/>
                    <a:pt x="761" y="124"/>
                  </a:cubicBezTo>
                  <a:lnTo>
                    <a:pt x="763" y="126"/>
                  </a:lnTo>
                  <a:cubicBezTo>
                    <a:pt x="766" y="130"/>
                    <a:pt x="772" y="132"/>
                    <a:pt x="776" y="136"/>
                  </a:cubicBezTo>
                  <a:cubicBezTo>
                    <a:pt x="777" y="136"/>
                    <a:pt x="777" y="137"/>
                    <a:pt x="779" y="139"/>
                  </a:cubicBezTo>
                  <a:cubicBezTo>
                    <a:pt x="782" y="142"/>
                    <a:pt x="786" y="146"/>
                    <a:pt x="792" y="150"/>
                  </a:cubicBezTo>
                  <a:cubicBezTo>
                    <a:pt x="793" y="151"/>
                    <a:pt x="795" y="151"/>
                    <a:pt x="795" y="152"/>
                  </a:cubicBezTo>
                  <a:cubicBezTo>
                    <a:pt x="798" y="156"/>
                    <a:pt x="802" y="160"/>
                    <a:pt x="806" y="162"/>
                  </a:cubicBezTo>
                  <a:lnTo>
                    <a:pt x="537" y="361"/>
                  </a:lnTo>
                  <a:lnTo>
                    <a:pt x="338" y="89"/>
                  </a:lnTo>
                  <a:cubicBezTo>
                    <a:pt x="345" y="87"/>
                    <a:pt x="350" y="84"/>
                    <a:pt x="356" y="82"/>
                  </a:cubicBezTo>
                  <a:cubicBezTo>
                    <a:pt x="408" y="60"/>
                    <a:pt x="464" y="46"/>
                    <a:pt x="522" y="46"/>
                  </a:cubicBezTo>
                  <a:close/>
                  <a:moveTo>
                    <a:pt x="840" y="195"/>
                  </a:moveTo>
                  <a:cubicBezTo>
                    <a:pt x="846" y="203"/>
                    <a:pt x="853" y="209"/>
                    <a:pt x="858" y="215"/>
                  </a:cubicBezTo>
                  <a:cubicBezTo>
                    <a:pt x="860" y="224"/>
                    <a:pt x="865" y="231"/>
                    <a:pt x="870" y="239"/>
                  </a:cubicBezTo>
                  <a:lnTo>
                    <a:pt x="596" y="440"/>
                  </a:lnTo>
                  <a:lnTo>
                    <a:pt x="565" y="398"/>
                  </a:lnTo>
                  <a:lnTo>
                    <a:pt x="840" y="195"/>
                  </a:lnTo>
                  <a:close/>
                  <a:moveTo>
                    <a:pt x="222" y="173"/>
                  </a:moveTo>
                  <a:lnTo>
                    <a:pt x="421" y="443"/>
                  </a:lnTo>
                  <a:lnTo>
                    <a:pt x="150" y="641"/>
                  </a:lnTo>
                  <a:cubicBezTo>
                    <a:pt x="148" y="637"/>
                    <a:pt x="146" y="635"/>
                    <a:pt x="144" y="632"/>
                  </a:cubicBezTo>
                  <a:lnTo>
                    <a:pt x="141" y="620"/>
                  </a:lnTo>
                  <a:cubicBezTo>
                    <a:pt x="132" y="600"/>
                    <a:pt x="125" y="579"/>
                    <a:pt x="120" y="558"/>
                  </a:cubicBezTo>
                  <a:cubicBezTo>
                    <a:pt x="120" y="557"/>
                    <a:pt x="120" y="555"/>
                    <a:pt x="118" y="554"/>
                  </a:cubicBezTo>
                  <a:cubicBezTo>
                    <a:pt x="118" y="552"/>
                    <a:pt x="117" y="547"/>
                    <a:pt x="117" y="545"/>
                  </a:cubicBezTo>
                  <a:cubicBezTo>
                    <a:pt x="115" y="530"/>
                    <a:pt x="112" y="516"/>
                    <a:pt x="110" y="501"/>
                  </a:cubicBezTo>
                  <a:cubicBezTo>
                    <a:pt x="109" y="490"/>
                    <a:pt x="109" y="482"/>
                    <a:pt x="109" y="471"/>
                  </a:cubicBezTo>
                  <a:cubicBezTo>
                    <a:pt x="109" y="467"/>
                    <a:pt x="110" y="463"/>
                    <a:pt x="110" y="459"/>
                  </a:cubicBezTo>
                  <a:cubicBezTo>
                    <a:pt x="110" y="432"/>
                    <a:pt x="113" y="405"/>
                    <a:pt x="118" y="379"/>
                  </a:cubicBezTo>
                  <a:cubicBezTo>
                    <a:pt x="122" y="356"/>
                    <a:pt x="128" y="334"/>
                    <a:pt x="137" y="313"/>
                  </a:cubicBezTo>
                  <a:cubicBezTo>
                    <a:pt x="142" y="293"/>
                    <a:pt x="152" y="273"/>
                    <a:pt x="162" y="255"/>
                  </a:cubicBezTo>
                  <a:lnTo>
                    <a:pt x="165" y="247"/>
                  </a:lnTo>
                  <a:cubicBezTo>
                    <a:pt x="177" y="227"/>
                    <a:pt x="192" y="210"/>
                    <a:pt x="206" y="192"/>
                  </a:cubicBezTo>
                  <a:cubicBezTo>
                    <a:pt x="210" y="189"/>
                    <a:pt x="212" y="185"/>
                    <a:pt x="215" y="181"/>
                  </a:cubicBezTo>
                  <a:lnTo>
                    <a:pt x="222" y="173"/>
                  </a:lnTo>
                  <a:close/>
                  <a:moveTo>
                    <a:pt x="448" y="483"/>
                  </a:moveTo>
                  <a:lnTo>
                    <a:pt x="479" y="525"/>
                  </a:lnTo>
                  <a:lnTo>
                    <a:pt x="204" y="726"/>
                  </a:lnTo>
                  <a:cubicBezTo>
                    <a:pt x="199" y="719"/>
                    <a:pt x="192" y="712"/>
                    <a:pt x="186" y="706"/>
                  </a:cubicBezTo>
                  <a:cubicBezTo>
                    <a:pt x="181" y="699"/>
                    <a:pt x="179" y="690"/>
                    <a:pt x="174" y="683"/>
                  </a:cubicBezTo>
                  <a:lnTo>
                    <a:pt x="448" y="483"/>
                  </a:lnTo>
                  <a:close/>
                  <a:moveTo>
                    <a:pt x="892" y="278"/>
                  </a:moveTo>
                  <a:cubicBezTo>
                    <a:pt x="969" y="435"/>
                    <a:pt x="939" y="621"/>
                    <a:pt x="819" y="747"/>
                  </a:cubicBezTo>
                  <a:lnTo>
                    <a:pt x="622" y="477"/>
                  </a:lnTo>
                  <a:lnTo>
                    <a:pt x="892" y="278"/>
                  </a:lnTo>
                  <a:close/>
                  <a:moveTo>
                    <a:pt x="299" y="111"/>
                  </a:moveTo>
                  <a:lnTo>
                    <a:pt x="785" y="775"/>
                  </a:lnTo>
                  <a:cubicBezTo>
                    <a:pt x="782" y="779"/>
                    <a:pt x="781" y="783"/>
                    <a:pt x="777" y="785"/>
                  </a:cubicBezTo>
                  <a:cubicBezTo>
                    <a:pt x="774" y="789"/>
                    <a:pt x="770" y="793"/>
                    <a:pt x="765" y="795"/>
                  </a:cubicBezTo>
                  <a:cubicBezTo>
                    <a:pt x="759" y="800"/>
                    <a:pt x="751" y="805"/>
                    <a:pt x="743" y="809"/>
                  </a:cubicBezTo>
                  <a:lnTo>
                    <a:pt x="257" y="142"/>
                  </a:lnTo>
                  <a:cubicBezTo>
                    <a:pt x="263" y="137"/>
                    <a:pt x="269" y="131"/>
                    <a:pt x="276" y="126"/>
                  </a:cubicBezTo>
                  <a:cubicBezTo>
                    <a:pt x="283" y="120"/>
                    <a:pt x="292" y="116"/>
                    <a:pt x="299" y="111"/>
                  </a:cubicBezTo>
                  <a:close/>
                  <a:moveTo>
                    <a:pt x="506" y="561"/>
                  </a:moveTo>
                  <a:lnTo>
                    <a:pt x="703" y="832"/>
                  </a:lnTo>
                  <a:cubicBezTo>
                    <a:pt x="663" y="852"/>
                    <a:pt x="619" y="865"/>
                    <a:pt x="573" y="872"/>
                  </a:cubicBezTo>
                  <a:cubicBezTo>
                    <a:pt x="570" y="872"/>
                    <a:pt x="568" y="872"/>
                    <a:pt x="565" y="873"/>
                  </a:cubicBezTo>
                  <a:cubicBezTo>
                    <a:pt x="559" y="874"/>
                    <a:pt x="553" y="874"/>
                    <a:pt x="547" y="874"/>
                  </a:cubicBezTo>
                  <a:lnTo>
                    <a:pt x="522" y="874"/>
                  </a:lnTo>
                  <a:cubicBezTo>
                    <a:pt x="413" y="874"/>
                    <a:pt x="312" y="832"/>
                    <a:pt x="235" y="758"/>
                  </a:cubicBezTo>
                  <a:lnTo>
                    <a:pt x="506" y="561"/>
                  </a:lnTo>
                  <a:close/>
                  <a:moveTo>
                    <a:pt x="522" y="0"/>
                  </a:moveTo>
                  <a:cubicBezTo>
                    <a:pt x="424" y="0"/>
                    <a:pt x="329" y="31"/>
                    <a:pt x="250" y="89"/>
                  </a:cubicBezTo>
                  <a:cubicBezTo>
                    <a:pt x="45" y="239"/>
                    <a:pt x="1" y="526"/>
                    <a:pt x="150" y="732"/>
                  </a:cubicBezTo>
                  <a:cubicBezTo>
                    <a:pt x="237" y="849"/>
                    <a:pt x="375" y="921"/>
                    <a:pt x="522" y="921"/>
                  </a:cubicBezTo>
                  <a:cubicBezTo>
                    <a:pt x="619" y="921"/>
                    <a:pt x="714" y="890"/>
                    <a:pt x="793" y="832"/>
                  </a:cubicBezTo>
                  <a:cubicBezTo>
                    <a:pt x="997" y="681"/>
                    <a:pt x="1042" y="393"/>
                    <a:pt x="893" y="189"/>
                  </a:cubicBezTo>
                  <a:cubicBezTo>
                    <a:pt x="806" y="72"/>
                    <a:pt x="668" y="0"/>
                    <a:pt x="52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0"/>
            <p:cNvSpPr/>
            <p:nvPr/>
          </p:nvSpPr>
          <p:spPr>
            <a:xfrm>
              <a:off x="4471914" y="5223132"/>
              <a:ext cx="31186" cy="28962"/>
            </a:xfrm>
            <a:custGeom>
              <a:avLst/>
              <a:gdLst/>
              <a:ahLst/>
              <a:cxnLst/>
              <a:rect l="l" t="t" r="r" b="b"/>
              <a:pathLst>
                <a:path w="687" h="638" extrusionOk="0">
                  <a:moveTo>
                    <a:pt x="327" y="46"/>
                  </a:moveTo>
                  <a:cubicBezTo>
                    <a:pt x="413" y="46"/>
                    <a:pt x="496" y="88"/>
                    <a:pt x="547" y="158"/>
                  </a:cubicBezTo>
                  <a:cubicBezTo>
                    <a:pt x="635" y="279"/>
                    <a:pt x="609" y="449"/>
                    <a:pt x="487" y="539"/>
                  </a:cubicBezTo>
                  <a:cubicBezTo>
                    <a:pt x="440" y="573"/>
                    <a:pt x="385" y="591"/>
                    <a:pt x="327" y="591"/>
                  </a:cubicBezTo>
                  <a:cubicBezTo>
                    <a:pt x="239" y="591"/>
                    <a:pt x="158" y="549"/>
                    <a:pt x="107" y="480"/>
                  </a:cubicBezTo>
                  <a:cubicBezTo>
                    <a:pt x="63" y="421"/>
                    <a:pt x="45" y="349"/>
                    <a:pt x="58" y="277"/>
                  </a:cubicBezTo>
                  <a:cubicBezTo>
                    <a:pt x="69" y="205"/>
                    <a:pt x="108" y="142"/>
                    <a:pt x="166" y="99"/>
                  </a:cubicBezTo>
                  <a:cubicBezTo>
                    <a:pt x="213" y="64"/>
                    <a:pt x="269" y="46"/>
                    <a:pt x="327" y="46"/>
                  </a:cubicBezTo>
                  <a:close/>
                  <a:moveTo>
                    <a:pt x="327" y="1"/>
                  </a:moveTo>
                  <a:cubicBezTo>
                    <a:pt x="260" y="1"/>
                    <a:pt x="194" y="22"/>
                    <a:pt x="139" y="63"/>
                  </a:cubicBezTo>
                  <a:cubicBezTo>
                    <a:pt x="71" y="114"/>
                    <a:pt x="26" y="188"/>
                    <a:pt x="13" y="270"/>
                  </a:cubicBezTo>
                  <a:cubicBezTo>
                    <a:pt x="0" y="354"/>
                    <a:pt x="21" y="439"/>
                    <a:pt x="71" y="507"/>
                  </a:cubicBezTo>
                  <a:cubicBezTo>
                    <a:pt x="130" y="589"/>
                    <a:pt x="227" y="638"/>
                    <a:pt x="328" y="638"/>
                  </a:cubicBezTo>
                  <a:cubicBezTo>
                    <a:pt x="396" y="638"/>
                    <a:pt x="461" y="617"/>
                    <a:pt x="516" y="578"/>
                  </a:cubicBezTo>
                  <a:cubicBezTo>
                    <a:pt x="656" y="472"/>
                    <a:pt x="687" y="273"/>
                    <a:pt x="584" y="132"/>
                  </a:cubicBezTo>
                  <a:cubicBezTo>
                    <a:pt x="524" y="50"/>
                    <a:pt x="428" y="1"/>
                    <a:pt x="32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0"/>
            <p:cNvSpPr/>
            <p:nvPr/>
          </p:nvSpPr>
          <p:spPr>
            <a:xfrm>
              <a:off x="4475046" y="5226218"/>
              <a:ext cx="24604" cy="22743"/>
            </a:xfrm>
            <a:custGeom>
              <a:avLst/>
              <a:gdLst/>
              <a:ahLst/>
              <a:cxnLst/>
              <a:rect l="l" t="t" r="r" b="b"/>
              <a:pathLst>
                <a:path w="542" h="501" extrusionOk="0">
                  <a:moveTo>
                    <a:pt x="258" y="48"/>
                  </a:moveTo>
                  <a:cubicBezTo>
                    <a:pt x="322" y="48"/>
                    <a:pt x="385" y="79"/>
                    <a:pt x="423" y="131"/>
                  </a:cubicBezTo>
                  <a:cubicBezTo>
                    <a:pt x="448" y="165"/>
                    <a:pt x="460" y="205"/>
                    <a:pt x="463" y="243"/>
                  </a:cubicBezTo>
                  <a:cubicBezTo>
                    <a:pt x="464" y="296"/>
                    <a:pt x="445" y="348"/>
                    <a:pt x="410" y="388"/>
                  </a:cubicBezTo>
                  <a:cubicBezTo>
                    <a:pt x="400" y="399"/>
                    <a:pt x="390" y="407"/>
                    <a:pt x="379" y="416"/>
                  </a:cubicBezTo>
                  <a:cubicBezTo>
                    <a:pt x="343" y="441"/>
                    <a:pt x="302" y="455"/>
                    <a:pt x="259" y="455"/>
                  </a:cubicBezTo>
                  <a:cubicBezTo>
                    <a:pt x="195" y="455"/>
                    <a:pt x="133" y="423"/>
                    <a:pt x="95" y="373"/>
                  </a:cubicBezTo>
                  <a:cubicBezTo>
                    <a:pt x="63" y="328"/>
                    <a:pt x="49" y="275"/>
                    <a:pt x="58" y="221"/>
                  </a:cubicBezTo>
                  <a:cubicBezTo>
                    <a:pt x="65" y="167"/>
                    <a:pt x="95" y="120"/>
                    <a:pt x="138" y="88"/>
                  </a:cubicBezTo>
                  <a:cubicBezTo>
                    <a:pt x="174" y="62"/>
                    <a:pt x="215" y="48"/>
                    <a:pt x="258" y="48"/>
                  </a:cubicBezTo>
                  <a:close/>
                  <a:moveTo>
                    <a:pt x="258" y="0"/>
                  </a:moveTo>
                  <a:cubicBezTo>
                    <a:pt x="244" y="0"/>
                    <a:pt x="232" y="1"/>
                    <a:pt x="218" y="4"/>
                  </a:cubicBezTo>
                  <a:cubicBezTo>
                    <a:pt x="180" y="10"/>
                    <a:pt x="143" y="25"/>
                    <a:pt x="110" y="48"/>
                  </a:cubicBezTo>
                  <a:cubicBezTo>
                    <a:pt x="57" y="88"/>
                    <a:pt x="22" y="146"/>
                    <a:pt x="11" y="211"/>
                  </a:cubicBezTo>
                  <a:cubicBezTo>
                    <a:pt x="1" y="278"/>
                    <a:pt x="17" y="343"/>
                    <a:pt x="57" y="397"/>
                  </a:cubicBezTo>
                  <a:cubicBezTo>
                    <a:pt x="102" y="462"/>
                    <a:pt x="179" y="500"/>
                    <a:pt x="258" y="500"/>
                  </a:cubicBezTo>
                  <a:cubicBezTo>
                    <a:pt x="311" y="500"/>
                    <a:pt x="361" y="483"/>
                    <a:pt x="406" y="453"/>
                  </a:cubicBezTo>
                  <a:cubicBezTo>
                    <a:pt x="516" y="371"/>
                    <a:pt x="542" y="215"/>
                    <a:pt x="459" y="104"/>
                  </a:cubicBezTo>
                  <a:cubicBezTo>
                    <a:pt x="412" y="38"/>
                    <a:pt x="337" y="0"/>
                    <a:pt x="258"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0"/>
            <p:cNvSpPr/>
            <p:nvPr/>
          </p:nvSpPr>
          <p:spPr>
            <a:xfrm>
              <a:off x="4479767" y="5231439"/>
              <a:ext cx="13982" cy="12438"/>
            </a:xfrm>
            <a:custGeom>
              <a:avLst/>
              <a:gdLst/>
              <a:ahLst/>
              <a:cxnLst/>
              <a:rect l="l" t="t" r="r" b="b"/>
              <a:pathLst>
                <a:path w="308" h="274" extrusionOk="0">
                  <a:moveTo>
                    <a:pt x="154" y="45"/>
                  </a:moveTo>
                  <a:cubicBezTo>
                    <a:pt x="182" y="45"/>
                    <a:pt x="210" y="59"/>
                    <a:pt x="228" y="82"/>
                  </a:cubicBezTo>
                  <a:cubicBezTo>
                    <a:pt x="258" y="123"/>
                    <a:pt x="249" y="180"/>
                    <a:pt x="208" y="210"/>
                  </a:cubicBezTo>
                  <a:cubicBezTo>
                    <a:pt x="192" y="221"/>
                    <a:pt x="173" y="227"/>
                    <a:pt x="155" y="227"/>
                  </a:cubicBezTo>
                  <a:cubicBezTo>
                    <a:pt x="126" y="227"/>
                    <a:pt x="97" y="214"/>
                    <a:pt x="80" y="190"/>
                  </a:cubicBezTo>
                  <a:cubicBezTo>
                    <a:pt x="50" y="149"/>
                    <a:pt x="59" y="92"/>
                    <a:pt x="99" y="63"/>
                  </a:cubicBezTo>
                  <a:cubicBezTo>
                    <a:pt x="115" y="50"/>
                    <a:pt x="134" y="45"/>
                    <a:pt x="154" y="45"/>
                  </a:cubicBezTo>
                  <a:close/>
                  <a:moveTo>
                    <a:pt x="154" y="1"/>
                  </a:moveTo>
                  <a:cubicBezTo>
                    <a:pt x="126" y="1"/>
                    <a:pt x="97" y="9"/>
                    <a:pt x="74" y="26"/>
                  </a:cubicBezTo>
                  <a:cubicBezTo>
                    <a:pt x="13" y="70"/>
                    <a:pt x="0" y="155"/>
                    <a:pt x="43" y="216"/>
                  </a:cubicBezTo>
                  <a:cubicBezTo>
                    <a:pt x="69" y="252"/>
                    <a:pt x="111" y="273"/>
                    <a:pt x="154" y="273"/>
                  </a:cubicBezTo>
                  <a:cubicBezTo>
                    <a:pt x="182" y="273"/>
                    <a:pt x="211" y="264"/>
                    <a:pt x="234" y="247"/>
                  </a:cubicBezTo>
                  <a:cubicBezTo>
                    <a:pt x="295" y="202"/>
                    <a:pt x="308" y="116"/>
                    <a:pt x="265" y="55"/>
                  </a:cubicBezTo>
                  <a:cubicBezTo>
                    <a:pt x="239" y="20"/>
                    <a:pt x="197" y="1"/>
                    <a:pt x="154"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0"/>
            <p:cNvSpPr/>
            <p:nvPr/>
          </p:nvSpPr>
          <p:spPr>
            <a:xfrm>
              <a:off x="4446493" y="5053808"/>
              <a:ext cx="16388" cy="15888"/>
            </a:xfrm>
            <a:custGeom>
              <a:avLst/>
              <a:gdLst/>
              <a:ahLst/>
              <a:cxnLst/>
              <a:rect l="l" t="t" r="r" b="b"/>
              <a:pathLst>
                <a:path w="361" h="350" extrusionOk="0">
                  <a:moveTo>
                    <a:pt x="179" y="44"/>
                  </a:moveTo>
                  <a:cubicBezTo>
                    <a:pt x="219" y="44"/>
                    <a:pt x="260" y="64"/>
                    <a:pt x="285" y="97"/>
                  </a:cubicBezTo>
                  <a:cubicBezTo>
                    <a:pt x="306" y="126"/>
                    <a:pt x="313" y="160"/>
                    <a:pt x="308" y="195"/>
                  </a:cubicBezTo>
                  <a:cubicBezTo>
                    <a:pt x="303" y="229"/>
                    <a:pt x="285" y="259"/>
                    <a:pt x="256" y="279"/>
                  </a:cubicBezTo>
                  <a:cubicBezTo>
                    <a:pt x="235" y="295"/>
                    <a:pt x="208" y="303"/>
                    <a:pt x="182" y="303"/>
                  </a:cubicBezTo>
                  <a:cubicBezTo>
                    <a:pt x="141" y="303"/>
                    <a:pt x="99" y="285"/>
                    <a:pt x="75" y="251"/>
                  </a:cubicBezTo>
                  <a:cubicBezTo>
                    <a:pt x="54" y="223"/>
                    <a:pt x="45" y="189"/>
                    <a:pt x="51" y="155"/>
                  </a:cubicBezTo>
                  <a:cubicBezTo>
                    <a:pt x="56" y="121"/>
                    <a:pt x="75" y="90"/>
                    <a:pt x="102" y="69"/>
                  </a:cubicBezTo>
                  <a:cubicBezTo>
                    <a:pt x="125" y="54"/>
                    <a:pt x="151" y="44"/>
                    <a:pt x="179" y="44"/>
                  </a:cubicBezTo>
                  <a:close/>
                  <a:moveTo>
                    <a:pt x="177" y="0"/>
                  </a:moveTo>
                  <a:cubicBezTo>
                    <a:pt x="141" y="0"/>
                    <a:pt x="105" y="11"/>
                    <a:pt x="76" y="32"/>
                  </a:cubicBezTo>
                  <a:cubicBezTo>
                    <a:pt x="38" y="60"/>
                    <a:pt x="13" y="101"/>
                    <a:pt x="6" y="147"/>
                  </a:cubicBezTo>
                  <a:cubicBezTo>
                    <a:pt x="0" y="193"/>
                    <a:pt x="11" y="239"/>
                    <a:pt x="38" y="277"/>
                  </a:cubicBezTo>
                  <a:cubicBezTo>
                    <a:pt x="71" y="322"/>
                    <a:pt x="123" y="350"/>
                    <a:pt x="180" y="350"/>
                  </a:cubicBezTo>
                  <a:cubicBezTo>
                    <a:pt x="217" y="350"/>
                    <a:pt x="254" y="338"/>
                    <a:pt x="285" y="316"/>
                  </a:cubicBezTo>
                  <a:cubicBezTo>
                    <a:pt x="323" y="288"/>
                    <a:pt x="347" y="248"/>
                    <a:pt x="354" y="201"/>
                  </a:cubicBezTo>
                  <a:cubicBezTo>
                    <a:pt x="361" y="155"/>
                    <a:pt x="350" y="107"/>
                    <a:pt x="323" y="70"/>
                  </a:cubicBezTo>
                  <a:cubicBezTo>
                    <a:pt x="289" y="25"/>
                    <a:pt x="233" y="0"/>
                    <a:pt x="17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0"/>
            <p:cNvSpPr/>
            <p:nvPr/>
          </p:nvSpPr>
          <p:spPr>
            <a:xfrm>
              <a:off x="4383121" y="5099521"/>
              <a:ext cx="17295" cy="15934"/>
            </a:xfrm>
            <a:custGeom>
              <a:avLst/>
              <a:gdLst/>
              <a:ahLst/>
              <a:cxnLst/>
              <a:rect l="l" t="t" r="r" b="b"/>
              <a:pathLst>
                <a:path w="381" h="351" extrusionOk="0">
                  <a:moveTo>
                    <a:pt x="199" y="45"/>
                  </a:moveTo>
                  <a:cubicBezTo>
                    <a:pt x="239" y="45"/>
                    <a:pt x="279" y="65"/>
                    <a:pt x="305" y="100"/>
                  </a:cubicBezTo>
                  <a:cubicBezTo>
                    <a:pt x="326" y="126"/>
                    <a:pt x="334" y="160"/>
                    <a:pt x="328" y="195"/>
                  </a:cubicBezTo>
                  <a:cubicBezTo>
                    <a:pt x="323" y="229"/>
                    <a:pt x="305" y="259"/>
                    <a:pt x="276" y="280"/>
                  </a:cubicBezTo>
                  <a:cubicBezTo>
                    <a:pt x="255" y="297"/>
                    <a:pt x="228" y="304"/>
                    <a:pt x="201" y="304"/>
                  </a:cubicBezTo>
                  <a:cubicBezTo>
                    <a:pt x="160" y="304"/>
                    <a:pt x="119" y="286"/>
                    <a:pt x="95" y="253"/>
                  </a:cubicBezTo>
                  <a:cubicBezTo>
                    <a:pt x="53" y="195"/>
                    <a:pt x="64" y="113"/>
                    <a:pt x="122" y="71"/>
                  </a:cubicBezTo>
                  <a:cubicBezTo>
                    <a:pt x="144" y="55"/>
                    <a:pt x="171" y="45"/>
                    <a:pt x="199" y="45"/>
                  </a:cubicBezTo>
                  <a:close/>
                  <a:moveTo>
                    <a:pt x="197" y="0"/>
                  </a:moveTo>
                  <a:cubicBezTo>
                    <a:pt x="161" y="0"/>
                    <a:pt x="125" y="11"/>
                    <a:pt x="96" y="33"/>
                  </a:cubicBezTo>
                  <a:cubicBezTo>
                    <a:pt x="18" y="90"/>
                    <a:pt x="1" y="200"/>
                    <a:pt x="58" y="277"/>
                  </a:cubicBezTo>
                  <a:cubicBezTo>
                    <a:pt x="91" y="323"/>
                    <a:pt x="143" y="350"/>
                    <a:pt x="200" y="350"/>
                  </a:cubicBezTo>
                  <a:cubicBezTo>
                    <a:pt x="237" y="350"/>
                    <a:pt x="274" y="338"/>
                    <a:pt x="304" y="316"/>
                  </a:cubicBezTo>
                  <a:cubicBezTo>
                    <a:pt x="343" y="288"/>
                    <a:pt x="367" y="248"/>
                    <a:pt x="374" y="201"/>
                  </a:cubicBezTo>
                  <a:cubicBezTo>
                    <a:pt x="381" y="155"/>
                    <a:pt x="370" y="109"/>
                    <a:pt x="343" y="71"/>
                  </a:cubicBezTo>
                  <a:cubicBezTo>
                    <a:pt x="309" y="25"/>
                    <a:pt x="253" y="0"/>
                    <a:pt x="19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0"/>
            <p:cNvSpPr/>
            <p:nvPr/>
          </p:nvSpPr>
          <p:spPr>
            <a:xfrm>
              <a:off x="4450215" y="5078594"/>
              <a:ext cx="11893" cy="11485"/>
            </a:xfrm>
            <a:custGeom>
              <a:avLst/>
              <a:gdLst/>
              <a:ahLst/>
              <a:cxnLst/>
              <a:rect l="l" t="t" r="r" b="b"/>
              <a:pathLst>
                <a:path w="262" h="253" extrusionOk="0">
                  <a:moveTo>
                    <a:pt x="131" y="46"/>
                  </a:moveTo>
                  <a:cubicBezTo>
                    <a:pt x="157" y="46"/>
                    <a:pt x="182" y="58"/>
                    <a:pt x="198" y="79"/>
                  </a:cubicBezTo>
                  <a:cubicBezTo>
                    <a:pt x="209" y="95"/>
                    <a:pt x="214" y="118"/>
                    <a:pt x="210" y="139"/>
                  </a:cubicBezTo>
                  <a:cubicBezTo>
                    <a:pt x="206" y="160"/>
                    <a:pt x="195" y="178"/>
                    <a:pt x="179" y="192"/>
                  </a:cubicBezTo>
                  <a:cubicBezTo>
                    <a:pt x="165" y="202"/>
                    <a:pt x="149" y="206"/>
                    <a:pt x="132" y="206"/>
                  </a:cubicBezTo>
                  <a:cubicBezTo>
                    <a:pt x="106" y="206"/>
                    <a:pt x="80" y="195"/>
                    <a:pt x="66" y="174"/>
                  </a:cubicBezTo>
                  <a:cubicBezTo>
                    <a:pt x="52" y="157"/>
                    <a:pt x="47" y="136"/>
                    <a:pt x="51" y="115"/>
                  </a:cubicBezTo>
                  <a:cubicBezTo>
                    <a:pt x="54" y="94"/>
                    <a:pt x="66" y="74"/>
                    <a:pt x="84" y="62"/>
                  </a:cubicBezTo>
                  <a:cubicBezTo>
                    <a:pt x="98" y="52"/>
                    <a:pt x="114" y="46"/>
                    <a:pt x="131" y="46"/>
                  </a:cubicBezTo>
                  <a:close/>
                  <a:moveTo>
                    <a:pt x="130" y="1"/>
                  </a:moveTo>
                  <a:cubicBezTo>
                    <a:pt x="104" y="1"/>
                    <a:pt x="78" y="8"/>
                    <a:pt x="56" y="24"/>
                  </a:cubicBezTo>
                  <a:cubicBezTo>
                    <a:pt x="28" y="44"/>
                    <a:pt x="11" y="74"/>
                    <a:pt x="6" y="108"/>
                  </a:cubicBezTo>
                  <a:cubicBezTo>
                    <a:pt x="0" y="140"/>
                    <a:pt x="9" y="174"/>
                    <a:pt x="29" y="200"/>
                  </a:cubicBezTo>
                  <a:cubicBezTo>
                    <a:pt x="52" y="234"/>
                    <a:pt x="90" y="252"/>
                    <a:pt x="131" y="252"/>
                  </a:cubicBezTo>
                  <a:cubicBezTo>
                    <a:pt x="159" y="252"/>
                    <a:pt x="184" y="244"/>
                    <a:pt x="206" y="227"/>
                  </a:cubicBezTo>
                  <a:cubicBezTo>
                    <a:pt x="234" y="208"/>
                    <a:pt x="251" y="178"/>
                    <a:pt x="257" y="145"/>
                  </a:cubicBezTo>
                  <a:cubicBezTo>
                    <a:pt x="262" y="111"/>
                    <a:pt x="253" y="77"/>
                    <a:pt x="234" y="51"/>
                  </a:cubicBezTo>
                  <a:cubicBezTo>
                    <a:pt x="210" y="18"/>
                    <a:pt x="170" y="1"/>
                    <a:pt x="130"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0"/>
            <p:cNvSpPr/>
            <p:nvPr/>
          </p:nvSpPr>
          <p:spPr>
            <a:xfrm>
              <a:off x="4560979" y="5188631"/>
              <a:ext cx="24377" cy="21472"/>
            </a:xfrm>
            <a:custGeom>
              <a:avLst/>
              <a:gdLst/>
              <a:ahLst/>
              <a:cxnLst/>
              <a:rect l="l" t="t" r="r" b="b"/>
              <a:pathLst>
                <a:path w="537" h="473" extrusionOk="0">
                  <a:moveTo>
                    <a:pt x="269" y="47"/>
                  </a:moveTo>
                  <a:cubicBezTo>
                    <a:pt x="329" y="47"/>
                    <a:pt x="387" y="75"/>
                    <a:pt x="422" y="125"/>
                  </a:cubicBezTo>
                  <a:cubicBezTo>
                    <a:pt x="485" y="209"/>
                    <a:pt x="466" y="328"/>
                    <a:pt x="381" y="391"/>
                  </a:cubicBezTo>
                  <a:cubicBezTo>
                    <a:pt x="349" y="415"/>
                    <a:pt x="310" y="426"/>
                    <a:pt x="272" y="426"/>
                  </a:cubicBezTo>
                  <a:cubicBezTo>
                    <a:pt x="212" y="426"/>
                    <a:pt x="152" y="399"/>
                    <a:pt x="116" y="350"/>
                  </a:cubicBezTo>
                  <a:cubicBezTo>
                    <a:pt x="53" y="264"/>
                    <a:pt x="72" y="146"/>
                    <a:pt x="157" y="84"/>
                  </a:cubicBezTo>
                  <a:cubicBezTo>
                    <a:pt x="189" y="60"/>
                    <a:pt x="227" y="47"/>
                    <a:pt x="269" y="47"/>
                  </a:cubicBezTo>
                  <a:close/>
                  <a:moveTo>
                    <a:pt x="269" y="1"/>
                  </a:moveTo>
                  <a:cubicBezTo>
                    <a:pt x="218" y="1"/>
                    <a:pt x="169" y="16"/>
                    <a:pt x="128" y="47"/>
                  </a:cubicBezTo>
                  <a:cubicBezTo>
                    <a:pt x="23" y="123"/>
                    <a:pt x="1" y="273"/>
                    <a:pt x="78" y="376"/>
                  </a:cubicBezTo>
                  <a:cubicBezTo>
                    <a:pt x="123" y="437"/>
                    <a:pt x="195" y="473"/>
                    <a:pt x="270" y="473"/>
                  </a:cubicBezTo>
                  <a:cubicBezTo>
                    <a:pt x="320" y="473"/>
                    <a:pt x="369" y="456"/>
                    <a:pt x="408" y="427"/>
                  </a:cubicBezTo>
                  <a:cubicBezTo>
                    <a:pt x="513" y="350"/>
                    <a:pt x="536" y="201"/>
                    <a:pt x="459" y="96"/>
                  </a:cubicBezTo>
                  <a:cubicBezTo>
                    <a:pt x="415" y="36"/>
                    <a:pt x="343" y="1"/>
                    <a:pt x="26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0"/>
            <p:cNvSpPr/>
            <p:nvPr/>
          </p:nvSpPr>
          <p:spPr>
            <a:xfrm>
              <a:off x="4281527" y="5420282"/>
              <a:ext cx="182760" cy="183123"/>
            </a:xfrm>
            <a:custGeom>
              <a:avLst/>
              <a:gdLst/>
              <a:ahLst/>
              <a:cxnLst/>
              <a:rect l="l" t="t" r="r" b="b"/>
              <a:pathLst>
                <a:path w="4026" h="4034" extrusionOk="0">
                  <a:moveTo>
                    <a:pt x="2013" y="47"/>
                  </a:moveTo>
                  <a:cubicBezTo>
                    <a:pt x="3025" y="47"/>
                    <a:pt x="3882" y="828"/>
                    <a:pt x="3975" y="1832"/>
                  </a:cubicBezTo>
                  <a:cubicBezTo>
                    <a:pt x="3876" y="1837"/>
                    <a:pt x="3797" y="1919"/>
                    <a:pt x="3797" y="2017"/>
                  </a:cubicBezTo>
                  <a:cubicBezTo>
                    <a:pt x="3797" y="2116"/>
                    <a:pt x="3876" y="2198"/>
                    <a:pt x="3975" y="2201"/>
                  </a:cubicBezTo>
                  <a:cubicBezTo>
                    <a:pt x="3881" y="3205"/>
                    <a:pt x="3025" y="3988"/>
                    <a:pt x="2013" y="3988"/>
                  </a:cubicBezTo>
                  <a:cubicBezTo>
                    <a:pt x="1001" y="3987"/>
                    <a:pt x="146" y="3205"/>
                    <a:pt x="52" y="2201"/>
                  </a:cubicBezTo>
                  <a:lnTo>
                    <a:pt x="55" y="2201"/>
                  </a:lnTo>
                  <a:cubicBezTo>
                    <a:pt x="156" y="2201"/>
                    <a:pt x="239" y="2119"/>
                    <a:pt x="239" y="2017"/>
                  </a:cubicBezTo>
                  <a:cubicBezTo>
                    <a:pt x="239" y="1916"/>
                    <a:pt x="156" y="1832"/>
                    <a:pt x="55" y="1832"/>
                  </a:cubicBezTo>
                  <a:lnTo>
                    <a:pt x="52" y="1832"/>
                  </a:lnTo>
                  <a:cubicBezTo>
                    <a:pt x="146" y="829"/>
                    <a:pt x="1003" y="47"/>
                    <a:pt x="2013" y="47"/>
                  </a:cubicBezTo>
                  <a:close/>
                  <a:moveTo>
                    <a:pt x="2012" y="1"/>
                  </a:moveTo>
                  <a:cubicBezTo>
                    <a:pt x="968" y="1"/>
                    <a:pt x="84" y="815"/>
                    <a:pt x="3" y="1856"/>
                  </a:cubicBezTo>
                  <a:lnTo>
                    <a:pt x="0" y="1884"/>
                  </a:lnTo>
                  <a:lnTo>
                    <a:pt x="0" y="1884"/>
                  </a:lnTo>
                  <a:lnTo>
                    <a:pt x="30" y="1880"/>
                  </a:lnTo>
                  <a:cubicBezTo>
                    <a:pt x="38" y="1879"/>
                    <a:pt x="45" y="1878"/>
                    <a:pt x="53" y="1878"/>
                  </a:cubicBezTo>
                  <a:cubicBezTo>
                    <a:pt x="130" y="1878"/>
                    <a:pt x="192" y="1940"/>
                    <a:pt x="192" y="2016"/>
                  </a:cubicBezTo>
                  <a:cubicBezTo>
                    <a:pt x="192" y="2093"/>
                    <a:pt x="130" y="2156"/>
                    <a:pt x="53" y="2156"/>
                  </a:cubicBezTo>
                  <a:cubicBezTo>
                    <a:pt x="45" y="2156"/>
                    <a:pt x="37" y="2154"/>
                    <a:pt x="30" y="2153"/>
                  </a:cubicBezTo>
                  <a:lnTo>
                    <a:pt x="0" y="2148"/>
                  </a:lnTo>
                  <a:lnTo>
                    <a:pt x="3" y="2177"/>
                  </a:lnTo>
                  <a:cubicBezTo>
                    <a:pt x="85" y="3217"/>
                    <a:pt x="968" y="4033"/>
                    <a:pt x="2012" y="4033"/>
                  </a:cubicBezTo>
                  <a:cubicBezTo>
                    <a:pt x="3057" y="4033"/>
                    <a:pt x="3940" y="3218"/>
                    <a:pt x="4022" y="2178"/>
                  </a:cubicBezTo>
                  <a:lnTo>
                    <a:pt x="4025" y="2151"/>
                  </a:lnTo>
                  <a:lnTo>
                    <a:pt x="4025" y="2151"/>
                  </a:lnTo>
                  <a:lnTo>
                    <a:pt x="3998" y="2153"/>
                  </a:lnTo>
                  <a:lnTo>
                    <a:pt x="3991" y="2154"/>
                  </a:lnTo>
                  <a:cubicBezTo>
                    <a:pt x="3988" y="2154"/>
                    <a:pt x="3984" y="2156"/>
                    <a:pt x="3981" y="2156"/>
                  </a:cubicBezTo>
                  <a:cubicBezTo>
                    <a:pt x="3905" y="2156"/>
                    <a:pt x="3843" y="2094"/>
                    <a:pt x="3843" y="2016"/>
                  </a:cubicBezTo>
                  <a:cubicBezTo>
                    <a:pt x="3843" y="1940"/>
                    <a:pt x="3905" y="1877"/>
                    <a:pt x="3981" y="1877"/>
                  </a:cubicBezTo>
                  <a:cubicBezTo>
                    <a:pt x="3984" y="1877"/>
                    <a:pt x="3986" y="1877"/>
                    <a:pt x="3989" y="1878"/>
                  </a:cubicBezTo>
                  <a:lnTo>
                    <a:pt x="4024" y="1882"/>
                  </a:lnTo>
                  <a:lnTo>
                    <a:pt x="4021" y="1856"/>
                  </a:lnTo>
                  <a:cubicBezTo>
                    <a:pt x="3938" y="815"/>
                    <a:pt x="3056" y="1"/>
                    <a:pt x="201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0"/>
            <p:cNvSpPr/>
            <p:nvPr/>
          </p:nvSpPr>
          <p:spPr>
            <a:xfrm>
              <a:off x="4295645" y="5435308"/>
              <a:ext cx="68274" cy="67548"/>
            </a:xfrm>
            <a:custGeom>
              <a:avLst/>
              <a:gdLst/>
              <a:ahLst/>
              <a:cxnLst/>
              <a:rect l="l" t="t" r="r" b="b"/>
              <a:pathLst>
                <a:path w="1504" h="1488" extrusionOk="0">
                  <a:moveTo>
                    <a:pt x="943" y="82"/>
                  </a:moveTo>
                  <a:cubicBezTo>
                    <a:pt x="920" y="113"/>
                    <a:pt x="919" y="159"/>
                    <a:pt x="945" y="197"/>
                  </a:cubicBezTo>
                  <a:lnTo>
                    <a:pt x="987" y="257"/>
                  </a:lnTo>
                  <a:lnTo>
                    <a:pt x="987" y="257"/>
                  </a:lnTo>
                  <a:lnTo>
                    <a:pt x="959" y="240"/>
                  </a:lnTo>
                  <a:lnTo>
                    <a:pt x="951" y="230"/>
                  </a:lnTo>
                  <a:cubicBezTo>
                    <a:pt x="931" y="201"/>
                    <a:pt x="898" y="184"/>
                    <a:pt x="867" y="184"/>
                  </a:cubicBezTo>
                  <a:cubicBezTo>
                    <a:pt x="853" y="184"/>
                    <a:pt x="839" y="188"/>
                    <a:pt x="827" y="196"/>
                  </a:cubicBezTo>
                  <a:lnTo>
                    <a:pt x="943" y="82"/>
                  </a:lnTo>
                  <a:close/>
                  <a:moveTo>
                    <a:pt x="811" y="214"/>
                  </a:moveTo>
                  <a:lnTo>
                    <a:pt x="811" y="214"/>
                  </a:lnTo>
                  <a:cubicBezTo>
                    <a:pt x="788" y="244"/>
                    <a:pt x="787" y="292"/>
                    <a:pt x="813" y="330"/>
                  </a:cubicBezTo>
                  <a:lnTo>
                    <a:pt x="855" y="391"/>
                  </a:lnTo>
                  <a:lnTo>
                    <a:pt x="855" y="391"/>
                  </a:lnTo>
                  <a:lnTo>
                    <a:pt x="829" y="374"/>
                  </a:lnTo>
                  <a:lnTo>
                    <a:pt x="821" y="365"/>
                  </a:lnTo>
                  <a:cubicBezTo>
                    <a:pt x="800" y="335"/>
                    <a:pt x="767" y="319"/>
                    <a:pt x="736" y="319"/>
                  </a:cubicBezTo>
                  <a:cubicBezTo>
                    <a:pt x="722" y="319"/>
                    <a:pt x="708" y="322"/>
                    <a:pt x="695" y="330"/>
                  </a:cubicBezTo>
                  <a:lnTo>
                    <a:pt x="811" y="214"/>
                  </a:lnTo>
                  <a:close/>
                  <a:moveTo>
                    <a:pt x="1026" y="335"/>
                  </a:moveTo>
                  <a:lnTo>
                    <a:pt x="1054" y="352"/>
                  </a:lnTo>
                  <a:lnTo>
                    <a:pt x="1169" y="515"/>
                  </a:lnTo>
                  <a:lnTo>
                    <a:pt x="1141" y="498"/>
                  </a:lnTo>
                  <a:lnTo>
                    <a:pt x="1026" y="335"/>
                  </a:lnTo>
                  <a:close/>
                  <a:moveTo>
                    <a:pt x="679" y="346"/>
                  </a:moveTo>
                  <a:cubicBezTo>
                    <a:pt x="656" y="376"/>
                    <a:pt x="655" y="423"/>
                    <a:pt x="681" y="461"/>
                  </a:cubicBezTo>
                  <a:lnTo>
                    <a:pt x="725" y="523"/>
                  </a:lnTo>
                  <a:lnTo>
                    <a:pt x="698" y="507"/>
                  </a:lnTo>
                  <a:lnTo>
                    <a:pt x="689" y="494"/>
                  </a:lnTo>
                  <a:cubicBezTo>
                    <a:pt x="668" y="466"/>
                    <a:pt x="635" y="449"/>
                    <a:pt x="604" y="449"/>
                  </a:cubicBezTo>
                  <a:cubicBezTo>
                    <a:pt x="590" y="449"/>
                    <a:pt x="575" y="453"/>
                    <a:pt x="563" y="461"/>
                  </a:cubicBezTo>
                  <a:lnTo>
                    <a:pt x="679" y="346"/>
                  </a:lnTo>
                  <a:close/>
                  <a:moveTo>
                    <a:pt x="1003" y="99"/>
                  </a:moveTo>
                  <a:cubicBezTo>
                    <a:pt x="1020" y="99"/>
                    <a:pt x="1037" y="109"/>
                    <a:pt x="1048" y="125"/>
                  </a:cubicBezTo>
                  <a:lnTo>
                    <a:pt x="1329" y="524"/>
                  </a:lnTo>
                  <a:cubicBezTo>
                    <a:pt x="1347" y="547"/>
                    <a:pt x="1346" y="579"/>
                    <a:pt x="1328" y="591"/>
                  </a:cubicBezTo>
                  <a:cubicBezTo>
                    <a:pt x="1323" y="595"/>
                    <a:pt x="1316" y="596"/>
                    <a:pt x="1310" y="596"/>
                  </a:cubicBezTo>
                  <a:cubicBezTo>
                    <a:pt x="1293" y="596"/>
                    <a:pt x="1275" y="586"/>
                    <a:pt x="1262" y="570"/>
                  </a:cubicBezTo>
                  <a:lnTo>
                    <a:pt x="983" y="172"/>
                  </a:lnTo>
                  <a:cubicBezTo>
                    <a:pt x="966" y="148"/>
                    <a:pt x="967" y="116"/>
                    <a:pt x="984" y="104"/>
                  </a:cubicBezTo>
                  <a:cubicBezTo>
                    <a:pt x="989" y="101"/>
                    <a:pt x="995" y="99"/>
                    <a:pt x="1003" y="99"/>
                  </a:cubicBezTo>
                  <a:close/>
                  <a:moveTo>
                    <a:pt x="1020" y="44"/>
                  </a:moveTo>
                  <a:cubicBezTo>
                    <a:pt x="1045" y="44"/>
                    <a:pt x="1068" y="53"/>
                    <a:pt x="1085" y="71"/>
                  </a:cubicBezTo>
                  <a:lnTo>
                    <a:pt x="1431" y="417"/>
                  </a:lnTo>
                  <a:cubicBezTo>
                    <a:pt x="1448" y="434"/>
                    <a:pt x="1459" y="457"/>
                    <a:pt x="1459" y="483"/>
                  </a:cubicBezTo>
                  <a:cubicBezTo>
                    <a:pt x="1459" y="508"/>
                    <a:pt x="1449" y="530"/>
                    <a:pt x="1431" y="549"/>
                  </a:cubicBezTo>
                  <a:lnTo>
                    <a:pt x="1367" y="613"/>
                  </a:lnTo>
                  <a:cubicBezTo>
                    <a:pt x="1390" y="583"/>
                    <a:pt x="1391" y="535"/>
                    <a:pt x="1365" y="498"/>
                  </a:cubicBezTo>
                  <a:lnTo>
                    <a:pt x="1084" y="101"/>
                  </a:lnTo>
                  <a:cubicBezTo>
                    <a:pt x="1065" y="72"/>
                    <a:pt x="1032" y="56"/>
                    <a:pt x="1002" y="56"/>
                  </a:cubicBezTo>
                  <a:cubicBezTo>
                    <a:pt x="990" y="56"/>
                    <a:pt x="978" y="59"/>
                    <a:pt x="967" y="64"/>
                  </a:cubicBezTo>
                  <a:cubicBezTo>
                    <a:pt x="983" y="51"/>
                    <a:pt x="1001" y="44"/>
                    <a:pt x="1020" y="44"/>
                  </a:cubicBezTo>
                  <a:close/>
                  <a:moveTo>
                    <a:pt x="895" y="467"/>
                  </a:moveTo>
                  <a:lnTo>
                    <a:pt x="922" y="483"/>
                  </a:lnTo>
                  <a:lnTo>
                    <a:pt x="1038" y="647"/>
                  </a:lnTo>
                  <a:lnTo>
                    <a:pt x="1038" y="647"/>
                  </a:lnTo>
                  <a:lnTo>
                    <a:pt x="1011" y="630"/>
                  </a:lnTo>
                  <a:lnTo>
                    <a:pt x="895" y="467"/>
                  </a:lnTo>
                  <a:close/>
                  <a:moveTo>
                    <a:pt x="547" y="477"/>
                  </a:moveTo>
                  <a:cubicBezTo>
                    <a:pt x="524" y="508"/>
                    <a:pt x="523" y="555"/>
                    <a:pt x="550" y="592"/>
                  </a:cubicBezTo>
                  <a:lnTo>
                    <a:pt x="592" y="652"/>
                  </a:lnTo>
                  <a:lnTo>
                    <a:pt x="592" y="652"/>
                  </a:lnTo>
                  <a:lnTo>
                    <a:pt x="563" y="636"/>
                  </a:lnTo>
                  <a:lnTo>
                    <a:pt x="556" y="625"/>
                  </a:lnTo>
                  <a:cubicBezTo>
                    <a:pt x="536" y="596"/>
                    <a:pt x="503" y="580"/>
                    <a:pt x="472" y="580"/>
                  </a:cubicBezTo>
                  <a:cubicBezTo>
                    <a:pt x="457" y="580"/>
                    <a:pt x="443" y="584"/>
                    <a:pt x="431" y="591"/>
                  </a:cubicBezTo>
                  <a:lnTo>
                    <a:pt x="547" y="477"/>
                  </a:lnTo>
                  <a:close/>
                  <a:moveTo>
                    <a:pt x="1349" y="630"/>
                  </a:moveTo>
                  <a:lnTo>
                    <a:pt x="1323" y="657"/>
                  </a:lnTo>
                  <a:lnTo>
                    <a:pt x="1315" y="641"/>
                  </a:lnTo>
                  <a:cubicBezTo>
                    <a:pt x="1327" y="640"/>
                    <a:pt x="1338" y="637"/>
                    <a:pt x="1349" y="630"/>
                  </a:cubicBezTo>
                  <a:close/>
                  <a:moveTo>
                    <a:pt x="872" y="230"/>
                  </a:moveTo>
                  <a:cubicBezTo>
                    <a:pt x="889" y="230"/>
                    <a:pt x="906" y="240"/>
                    <a:pt x="919" y="256"/>
                  </a:cubicBezTo>
                  <a:lnTo>
                    <a:pt x="1196" y="656"/>
                  </a:lnTo>
                  <a:cubicBezTo>
                    <a:pt x="1206" y="667"/>
                    <a:pt x="1210" y="683"/>
                    <a:pt x="1209" y="697"/>
                  </a:cubicBezTo>
                  <a:cubicBezTo>
                    <a:pt x="1207" y="708"/>
                    <a:pt x="1203" y="718"/>
                    <a:pt x="1195" y="723"/>
                  </a:cubicBezTo>
                  <a:cubicBezTo>
                    <a:pt x="1190" y="726"/>
                    <a:pt x="1185" y="728"/>
                    <a:pt x="1178" y="728"/>
                  </a:cubicBezTo>
                  <a:cubicBezTo>
                    <a:pt x="1162" y="728"/>
                    <a:pt x="1143" y="717"/>
                    <a:pt x="1132" y="700"/>
                  </a:cubicBezTo>
                  <a:lnTo>
                    <a:pt x="852" y="302"/>
                  </a:lnTo>
                  <a:cubicBezTo>
                    <a:pt x="835" y="278"/>
                    <a:pt x="836" y="246"/>
                    <a:pt x="853" y="235"/>
                  </a:cubicBezTo>
                  <a:cubicBezTo>
                    <a:pt x="859" y="231"/>
                    <a:pt x="864" y="230"/>
                    <a:pt x="872" y="230"/>
                  </a:cubicBezTo>
                  <a:close/>
                  <a:moveTo>
                    <a:pt x="1210" y="592"/>
                  </a:moveTo>
                  <a:lnTo>
                    <a:pt x="1242" y="612"/>
                  </a:lnTo>
                  <a:cubicBezTo>
                    <a:pt x="1253" y="623"/>
                    <a:pt x="1267" y="630"/>
                    <a:pt x="1280" y="636"/>
                  </a:cubicBezTo>
                  <a:lnTo>
                    <a:pt x="1322" y="661"/>
                  </a:lnTo>
                  <a:lnTo>
                    <a:pt x="1235" y="745"/>
                  </a:lnTo>
                  <a:cubicBezTo>
                    <a:pt x="1245" y="732"/>
                    <a:pt x="1253" y="718"/>
                    <a:pt x="1254" y="699"/>
                  </a:cubicBezTo>
                  <a:cubicBezTo>
                    <a:pt x="1256" y="676"/>
                    <a:pt x="1249" y="650"/>
                    <a:pt x="1235" y="629"/>
                  </a:cubicBezTo>
                  <a:lnTo>
                    <a:pt x="1210" y="592"/>
                  </a:lnTo>
                  <a:close/>
                  <a:moveTo>
                    <a:pt x="764" y="600"/>
                  </a:moveTo>
                  <a:lnTo>
                    <a:pt x="790" y="618"/>
                  </a:lnTo>
                  <a:lnTo>
                    <a:pt x="905" y="781"/>
                  </a:lnTo>
                  <a:lnTo>
                    <a:pt x="879" y="763"/>
                  </a:lnTo>
                  <a:lnTo>
                    <a:pt x="764" y="600"/>
                  </a:lnTo>
                  <a:close/>
                  <a:moveTo>
                    <a:pt x="416" y="609"/>
                  </a:moveTo>
                  <a:cubicBezTo>
                    <a:pt x="392" y="640"/>
                    <a:pt x="391" y="686"/>
                    <a:pt x="418" y="724"/>
                  </a:cubicBezTo>
                  <a:lnTo>
                    <a:pt x="458" y="783"/>
                  </a:lnTo>
                  <a:lnTo>
                    <a:pt x="458" y="783"/>
                  </a:lnTo>
                  <a:lnTo>
                    <a:pt x="430" y="766"/>
                  </a:lnTo>
                  <a:lnTo>
                    <a:pt x="424" y="757"/>
                  </a:lnTo>
                  <a:cubicBezTo>
                    <a:pt x="404" y="728"/>
                    <a:pt x="371" y="712"/>
                    <a:pt x="340" y="712"/>
                  </a:cubicBezTo>
                  <a:cubicBezTo>
                    <a:pt x="325" y="712"/>
                    <a:pt x="311" y="715"/>
                    <a:pt x="300" y="723"/>
                  </a:cubicBezTo>
                  <a:lnTo>
                    <a:pt x="416" y="609"/>
                  </a:lnTo>
                  <a:close/>
                  <a:moveTo>
                    <a:pt x="1216" y="762"/>
                  </a:moveTo>
                  <a:lnTo>
                    <a:pt x="1190" y="789"/>
                  </a:lnTo>
                  <a:lnTo>
                    <a:pt x="1182" y="773"/>
                  </a:lnTo>
                  <a:cubicBezTo>
                    <a:pt x="1195" y="772"/>
                    <a:pt x="1207" y="768"/>
                    <a:pt x="1216" y="762"/>
                  </a:cubicBezTo>
                  <a:close/>
                  <a:moveTo>
                    <a:pt x="740" y="362"/>
                  </a:moveTo>
                  <a:cubicBezTo>
                    <a:pt x="757" y="362"/>
                    <a:pt x="774" y="373"/>
                    <a:pt x="787" y="389"/>
                  </a:cubicBezTo>
                  <a:lnTo>
                    <a:pt x="1064" y="787"/>
                  </a:lnTo>
                  <a:cubicBezTo>
                    <a:pt x="1082" y="811"/>
                    <a:pt x="1080" y="842"/>
                    <a:pt x="1063" y="855"/>
                  </a:cubicBezTo>
                  <a:cubicBezTo>
                    <a:pt x="1058" y="858"/>
                    <a:pt x="1053" y="860"/>
                    <a:pt x="1046" y="860"/>
                  </a:cubicBezTo>
                  <a:cubicBezTo>
                    <a:pt x="1030" y="860"/>
                    <a:pt x="1011" y="850"/>
                    <a:pt x="1000" y="834"/>
                  </a:cubicBezTo>
                  <a:lnTo>
                    <a:pt x="720" y="435"/>
                  </a:lnTo>
                  <a:cubicBezTo>
                    <a:pt x="704" y="412"/>
                    <a:pt x="705" y="379"/>
                    <a:pt x="721" y="368"/>
                  </a:cubicBezTo>
                  <a:cubicBezTo>
                    <a:pt x="727" y="365"/>
                    <a:pt x="732" y="362"/>
                    <a:pt x="740" y="362"/>
                  </a:cubicBezTo>
                  <a:close/>
                  <a:moveTo>
                    <a:pt x="1077" y="725"/>
                  </a:moveTo>
                  <a:lnTo>
                    <a:pt x="1110" y="745"/>
                  </a:lnTo>
                  <a:cubicBezTo>
                    <a:pt x="1120" y="756"/>
                    <a:pt x="1133" y="762"/>
                    <a:pt x="1146" y="767"/>
                  </a:cubicBezTo>
                  <a:lnTo>
                    <a:pt x="1188" y="793"/>
                  </a:lnTo>
                  <a:lnTo>
                    <a:pt x="1101" y="877"/>
                  </a:lnTo>
                  <a:cubicBezTo>
                    <a:pt x="1126" y="847"/>
                    <a:pt x="1127" y="799"/>
                    <a:pt x="1101" y="761"/>
                  </a:cubicBezTo>
                  <a:lnTo>
                    <a:pt x="1077" y="725"/>
                  </a:lnTo>
                  <a:close/>
                  <a:moveTo>
                    <a:pt x="632" y="730"/>
                  </a:moveTo>
                  <a:lnTo>
                    <a:pt x="658" y="747"/>
                  </a:lnTo>
                  <a:lnTo>
                    <a:pt x="773" y="911"/>
                  </a:lnTo>
                  <a:lnTo>
                    <a:pt x="773" y="911"/>
                  </a:lnTo>
                  <a:lnTo>
                    <a:pt x="747" y="894"/>
                  </a:lnTo>
                  <a:lnTo>
                    <a:pt x="632" y="730"/>
                  </a:lnTo>
                  <a:close/>
                  <a:moveTo>
                    <a:pt x="284" y="741"/>
                  </a:moveTo>
                  <a:cubicBezTo>
                    <a:pt x="261" y="772"/>
                    <a:pt x="260" y="819"/>
                    <a:pt x="286" y="856"/>
                  </a:cubicBezTo>
                  <a:lnTo>
                    <a:pt x="329" y="918"/>
                  </a:lnTo>
                  <a:lnTo>
                    <a:pt x="329" y="918"/>
                  </a:lnTo>
                  <a:lnTo>
                    <a:pt x="301" y="900"/>
                  </a:lnTo>
                  <a:lnTo>
                    <a:pt x="293" y="889"/>
                  </a:lnTo>
                  <a:cubicBezTo>
                    <a:pt x="273" y="860"/>
                    <a:pt x="240" y="844"/>
                    <a:pt x="209" y="844"/>
                  </a:cubicBezTo>
                  <a:cubicBezTo>
                    <a:pt x="194" y="844"/>
                    <a:pt x="180" y="847"/>
                    <a:pt x="168" y="855"/>
                  </a:cubicBezTo>
                  <a:lnTo>
                    <a:pt x="284" y="741"/>
                  </a:lnTo>
                  <a:close/>
                  <a:moveTo>
                    <a:pt x="1085" y="893"/>
                  </a:moveTo>
                  <a:lnTo>
                    <a:pt x="1058" y="920"/>
                  </a:lnTo>
                  <a:lnTo>
                    <a:pt x="1051" y="905"/>
                  </a:lnTo>
                  <a:cubicBezTo>
                    <a:pt x="1063" y="903"/>
                    <a:pt x="1075" y="899"/>
                    <a:pt x="1085" y="893"/>
                  </a:cubicBezTo>
                  <a:close/>
                  <a:moveTo>
                    <a:pt x="608" y="494"/>
                  </a:moveTo>
                  <a:cubicBezTo>
                    <a:pt x="623" y="494"/>
                    <a:pt x="641" y="505"/>
                    <a:pt x="653" y="521"/>
                  </a:cubicBezTo>
                  <a:lnTo>
                    <a:pt x="932" y="919"/>
                  </a:lnTo>
                  <a:cubicBezTo>
                    <a:pt x="950" y="942"/>
                    <a:pt x="948" y="974"/>
                    <a:pt x="931" y="987"/>
                  </a:cubicBezTo>
                  <a:cubicBezTo>
                    <a:pt x="926" y="990"/>
                    <a:pt x="920" y="992"/>
                    <a:pt x="914" y="992"/>
                  </a:cubicBezTo>
                  <a:cubicBezTo>
                    <a:pt x="898" y="992"/>
                    <a:pt x="879" y="982"/>
                    <a:pt x="867" y="966"/>
                  </a:cubicBezTo>
                  <a:lnTo>
                    <a:pt x="588" y="567"/>
                  </a:lnTo>
                  <a:cubicBezTo>
                    <a:pt x="571" y="544"/>
                    <a:pt x="572" y="511"/>
                    <a:pt x="589" y="500"/>
                  </a:cubicBezTo>
                  <a:cubicBezTo>
                    <a:pt x="594" y="496"/>
                    <a:pt x="599" y="494"/>
                    <a:pt x="608" y="494"/>
                  </a:cubicBezTo>
                  <a:close/>
                  <a:moveTo>
                    <a:pt x="945" y="858"/>
                  </a:moveTo>
                  <a:lnTo>
                    <a:pt x="978" y="878"/>
                  </a:lnTo>
                  <a:cubicBezTo>
                    <a:pt x="987" y="888"/>
                    <a:pt x="999" y="893"/>
                    <a:pt x="1009" y="898"/>
                  </a:cubicBezTo>
                  <a:lnTo>
                    <a:pt x="1053" y="925"/>
                  </a:lnTo>
                  <a:lnTo>
                    <a:pt x="971" y="1009"/>
                  </a:lnTo>
                  <a:cubicBezTo>
                    <a:pt x="995" y="978"/>
                    <a:pt x="998" y="931"/>
                    <a:pt x="969" y="893"/>
                  </a:cubicBezTo>
                  <a:lnTo>
                    <a:pt x="945" y="858"/>
                  </a:lnTo>
                  <a:close/>
                  <a:moveTo>
                    <a:pt x="498" y="860"/>
                  </a:moveTo>
                  <a:lnTo>
                    <a:pt x="525" y="877"/>
                  </a:lnTo>
                  <a:lnTo>
                    <a:pt x="640" y="1041"/>
                  </a:lnTo>
                  <a:lnTo>
                    <a:pt x="613" y="1024"/>
                  </a:lnTo>
                  <a:lnTo>
                    <a:pt x="498" y="860"/>
                  </a:lnTo>
                  <a:close/>
                  <a:moveTo>
                    <a:pt x="953" y="1026"/>
                  </a:moveTo>
                  <a:lnTo>
                    <a:pt x="927" y="1052"/>
                  </a:lnTo>
                  <a:lnTo>
                    <a:pt x="920" y="1036"/>
                  </a:lnTo>
                  <a:cubicBezTo>
                    <a:pt x="932" y="1035"/>
                    <a:pt x="945" y="1031"/>
                    <a:pt x="953" y="1026"/>
                  </a:cubicBezTo>
                  <a:close/>
                  <a:moveTo>
                    <a:pt x="476" y="626"/>
                  </a:moveTo>
                  <a:cubicBezTo>
                    <a:pt x="493" y="626"/>
                    <a:pt x="510" y="637"/>
                    <a:pt x="521" y="652"/>
                  </a:cubicBezTo>
                  <a:lnTo>
                    <a:pt x="801" y="1051"/>
                  </a:lnTo>
                  <a:cubicBezTo>
                    <a:pt x="819" y="1074"/>
                    <a:pt x="816" y="1106"/>
                    <a:pt x="800" y="1119"/>
                  </a:cubicBezTo>
                  <a:cubicBezTo>
                    <a:pt x="795" y="1122"/>
                    <a:pt x="789" y="1124"/>
                    <a:pt x="782" y="1124"/>
                  </a:cubicBezTo>
                  <a:cubicBezTo>
                    <a:pt x="766" y="1124"/>
                    <a:pt x="747" y="1114"/>
                    <a:pt x="736" y="1097"/>
                  </a:cubicBezTo>
                  <a:lnTo>
                    <a:pt x="456" y="699"/>
                  </a:lnTo>
                  <a:cubicBezTo>
                    <a:pt x="439" y="676"/>
                    <a:pt x="440" y="643"/>
                    <a:pt x="457" y="631"/>
                  </a:cubicBezTo>
                  <a:cubicBezTo>
                    <a:pt x="462" y="628"/>
                    <a:pt x="467" y="626"/>
                    <a:pt x="476" y="626"/>
                  </a:cubicBezTo>
                  <a:close/>
                  <a:moveTo>
                    <a:pt x="813" y="989"/>
                  </a:moveTo>
                  <a:lnTo>
                    <a:pt x="846" y="1009"/>
                  </a:lnTo>
                  <a:cubicBezTo>
                    <a:pt x="856" y="1019"/>
                    <a:pt x="869" y="1027"/>
                    <a:pt x="884" y="1031"/>
                  </a:cubicBezTo>
                  <a:lnTo>
                    <a:pt x="925" y="1056"/>
                  </a:lnTo>
                  <a:lnTo>
                    <a:pt x="840" y="1140"/>
                  </a:lnTo>
                  <a:cubicBezTo>
                    <a:pt x="863" y="1109"/>
                    <a:pt x="864" y="1062"/>
                    <a:pt x="837" y="1025"/>
                  </a:cubicBezTo>
                  <a:lnTo>
                    <a:pt x="813" y="989"/>
                  </a:lnTo>
                  <a:close/>
                  <a:moveTo>
                    <a:pt x="367" y="994"/>
                  </a:moveTo>
                  <a:lnTo>
                    <a:pt x="395" y="1011"/>
                  </a:lnTo>
                  <a:lnTo>
                    <a:pt x="510" y="1174"/>
                  </a:lnTo>
                  <a:lnTo>
                    <a:pt x="482" y="1158"/>
                  </a:lnTo>
                  <a:lnTo>
                    <a:pt x="367" y="994"/>
                  </a:lnTo>
                  <a:close/>
                  <a:moveTo>
                    <a:pt x="822" y="1157"/>
                  </a:moveTo>
                  <a:lnTo>
                    <a:pt x="795" y="1183"/>
                  </a:lnTo>
                  <a:lnTo>
                    <a:pt x="788" y="1167"/>
                  </a:lnTo>
                  <a:cubicBezTo>
                    <a:pt x="800" y="1165"/>
                    <a:pt x="811" y="1163"/>
                    <a:pt x="822" y="1157"/>
                  </a:cubicBezTo>
                  <a:close/>
                  <a:moveTo>
                    <a:pt x="345" y="758"/>
                  </a:moveTo>
                  <a:cubicBezTo>
                    <a:pt x="362" y="758"/>
                    <a:pt x="379" y="768"/>
                    <a:pt x="391" y="784"/>
                  </a:cubicBezTo>
                  <a:lnTo>
                    <a:pt x="669" y="1183"/>
                  </a:lnTo>
                  <a:cubicBezTo>
                    <a:pt x="678" y="1196"/>
                    <a:pt x="684" y="1213"/>
                    <a:pt x="681" y="1227"/>
                  </a:cubicBezTo>
                  <a:cubicBezTo>
                    <a:pt x="679" y="1235"/>
                    <a:pt x="677" y="1243"/>
                    <a:pt x="668" y="1250"/>
                  </a:cubicBezTo>
                  <a:cubicBezTo>
                    <a:pt x="663" y="1254"/>
                    <a:pt x="657" y="1255"/>
                    <a:pt x="651" y="1255"/>
                  </a:cubicBezTo>
                  <a:cubicBezTo>
                    <a:pt x="635" y="1255"/>
                    <a:pt x="616" y="1245"/>
                    <a:pt x="604" y="1229"/>
                  </a:cubicBezTo>
                  <a:lnTo>
                    <a:pt x="325" y="831"/>
                  </a:lnTo>
                  <a:cubicBezTo>
                    <a:pt x="308" y="807"/>
                    <a:pt x="309" y="775"/>
                    <a:pt x="326" y="763"/>
                  </a:cubicBezTo>
                  <a:cubicBezTo>
                    <a:pt x="331" y="760"/>
                    <a:pt x="337" y="758"/>
                    <a:pt x="345" y="758"/>
                  </a:cubicBezTo>
                  <a:close/>
                  <a:moveTo>
                    <a:pt x="678" y="1119"/>
                  </a:moveTo>
                  <a:lnTo>
                    <a:pt x="710" y="1138"/>
                  </a:lnTo>
                  <a:cubicBezTo>
                    <a:pt x="723" y="1151"/>
                    <a:pt x="739" y="1161"/>
                    <a:pt x="754" y="1166"/>
                  </a:cubicBezTo>
                  <a:lnTo>
                    <a:pt x="790" y="1188"/>
                  </a:lnTo>
                  <a:lnTo>
                    <a:pt x="714" y="1264"/>
                  </a:lnTo>
                  <a:cubicBezTo>
                    <a:pt x="719" y="1256"/>
                    <a:pt x="724" y="1246"/>
                    <a:pt x="725" y="1236"/>
                  </a:cubicBezTo>
                  <a:cubicBezTo>
                    <a:pt x="728" y="1209"/>
                    <a:pt x="721" y="1180"/>
                    <a:pt x="705" y="1157"/>
                  </a:cubicBezTo>
                  <a:lnTo>
                    <a:pt x="678" y="1119"/>
                  </a:lnTo>
                  <a:close/>
                  <a:moveTo>
                    <a:pt x="690" y="1288"/>
                  </a:moveTo>
                  <a:lnTo>
                    <a:pt x="662" y="1316"/>
                  </a:lnTo>
                  <a:lnTo>
                    <a:pt x="655" y="1300"/>
                  </a:lnTo>
                  <a:cubicBezTo>
                    <a:pt x="668" y="1299"/>
                    <a:pt x="679" y="1296"/>
                    <a:pt x="690" y="1288"/>
                  </a:cubicBezTo>
                  <a:close/>
                  <a:moveTo>
                    <a:pt x="210" y="890"/>
                  </a:moveTo>
                  <a:cubicBezTo>
                    <a:pt x="228" y="890"/>
                    <a:pt x="245" y="900"/>
                    <a:pt x="256" y="916"/>
                  </a:cubicBezTo>
                  <a:lnTo>
                    <a:pt x="536" y="1315"/>
                  </a:lnTo>
                  <a:cubicBezTo>
                    <a:pt x="546" y="1329"/>
                    <a:pt x="551" y="1345"/>
                    <a:pt x="547" y="1359"/>
                  </a:cubicBezTo>
                  <a:cubicBezTo>
                    <a:pt x="546" y="1366"/>
                    <a:pt x="544" y="1375"/>
                    <a:pt x="535" y="1382"/>
                  </a:cubicBezTo>
                  <a:cubicBezTo>
                    <a:pt x="530" y="1385"/>
                    <a:pt x="524" y="1387"/>
                    <a:pt x="518" y="1387"/>
                  </a:cubicBezTo>
                  <a:cubicBezTo>
                    <a:pt x="502" y="1387"/>
                    <a:pt x="483" y="1377"/>
                    <a:pt x="472" y="1361"/>
                  </a:cubicBezTo>
                  <a:lnTo>
                    <a:pt x="191" y="963"/>
                  </a:lnTo>
                  <a:cubicBezTo>
                    <a:pt x="173" y="939"/>
                    <a:pt x="175" y="907"/>
                    <a:pt x="192" y="895"/>
                  </a:cubicBezTo>
                  <a:cubicBezTo>
                    <a:pt x="197" y="892"/>
                    <a:pt x="203" y="890"/>
                    <a:pt x="210" y="890"/>
                  </a:cubicBezTo>
                  <a:close/>
                  <a:moveTo>
                    <a:pt x="547" y="1253"/>
                  </a:moveTo>
                  <a:lnTo>
                    <a:pt x="581" y="1273"/>
                  </a:lnTo>
                  <a:cubicBezTo>
                    <a:pt x="591" y="1282"/>
                    <a:pt x="603" y="1288"/>
                    <a:pt x="615" y="1294"/>
                  </a:cubicBezTo>
                  <a:lnTo>
                    <a:pt x="657" y="1320"/>
                  </a:lnTo>
                  <a:lnTo>
                    <a:pt x="582" y="1396"/>
                  </a:lnTo>
                  <a:cubicBezTo>
                    <a:pt x="588" y="1387"/>
                    <a:pt x="592" y="1378"/>
                    <a:pt x="593" y="1367"/>
                  </a:cubicBezTo>
                  <a:cubicBezTo>
                    <a:pt x="598" y="1341"/>
                    <a:pt x="590" y="1312"/>
                    <a:pt x="573" y="1288"/>
                  </a:cubicBezTo>
                  <a:lnTo>
                    <a:pt x="547" y="1253"/>
                  </a:lnTo>
                  <a:close/>
                  <a:moveTo>
                    <a:pt x="154" y="872"/>
                  </a:moveTo>
                  <a:lnTo>
                    <a:pt x="154" y="872"/>
                  </a:lnTo>
                  <a:cubicBezTo>
                    <a:pt x="129" y="901"/>
                    <a:pt x="128" y="950"/>
                    <a:pt x="154" y="988"/>
                  </a:cubicBezTo>
                  <a:lnTo>
                    <a:pt x="435" y="1385"/>
                  </a:lnTo>
                  <a:cubicBezTo>
                    <a:pt x="454" y="1415"/>
                    <a:pt x="485" y="1432"/>
                    <a:pt x="517" y="1432"/>
                  </a:cubicBezTo>
                  <a:cubicBezTo>
                    <a:pt x="526" y="1432"/>
                    <a:pt x="536" y="1429"/>
                    <a:pt x="545" y="1427"/>
                  </a:cubicBezTo>
                  <a:lnTo>
                    <a:pt x="545" y="1427"/>
                  </a:lnTo>
                  <a:cubicBezTo>
                    <a:pt x="531" y="1435"/>
                    <a:pt x="514" y="1439"/>
                    <a:pt x="498" y="1439"/>
                  </a:cubicBezTo>
                  <a:cubicBezTo>
                    <a:pt x="474" y="1439"/>
                    <a:pt x="451" y="1431"/>
                    <a:pt x="435" y="1414"/>
                  </a:cubicBezTo>
                  <a:lnTo>
                    <a:pt x="89" y="1068"/>
                  </a:lnTo>
                  <a:cubicBezTo>
                    <a:pt x="72" y="1051"/>
                    <a:pt x="61" y="1027"/>
                    <a:pt x="61" y="1003"/>
                  </a:cubicBezTo>
                  <a:cubicBezTo>
                    <a:pt x="61" y="978"/>
                    <a:pt x="71" y="955"/>
                    <a:pt x="88" y="937"/>
                  </a:cubicBezTo>
                  <a:lnTo>
                    <a:pt x="154" y="872"/>
                  </a:lnTo>
                  <a:close/>
                  <a:moveTo>
                    <a:pt x="1019" y="0"/>
                  </a:moveTo>
                  <a:cubicBezTo>
                    <a:pt x="983" y="0"/>
                    <a:pt x="947" y="13"/>
                    <a:pt x="921" y="40"/>
                  </a:cubicBezTo>
                  <a:lnTo>
                    <a:pt x="55" y="906"/>
                  </a:lnTo>
                  <a:cubicBezTo>
                    <a:pt x="0" y="960"/>
                    <a:pt x="0" y="1047"/>
                    <a:pt x="55" y="1103"/>
                  </a:cubicBezTo>
                  <a:lnTo>
                    <a:pt x="401" y="1447"/>
                  </a:lnTo>
                  <a:cubicBezTo>
                    <a:pt x="427" y="1473"/>
                    <a:pt x="462" y="1488"/>
                    <a:pt x="499" y="1488"/>
                  </a:cubicBezTo>
                  <a:cubicBezTo>
                    <a:pt x="536" y="1488"/>
                    <a:pt x="570" y="1473"/>
                    <a:pt x="596" y="1447"/>
                  </a:cubicBezTo>
                  <a:lnTo>
                    <a:pt x="1463" y="581"/>
                  </a:lnTo>
                  <a:cubicBezTo>
                    <a:pt x="1489" y="554"/>
                    <a:pt x="1504" y="520"/>
                    <a:pt x="1504" y="483"/>
                  </a:cubicBezTo>
                  <a:cubicBezTo>
                    <a:pt x="1504" y="446"/>
                    <a:pt x="1489" y="410"/>
                    <a:pt x="1463" y="386"/>
                  </a:cubicBezTo>
                  <a:lnTo>
                    <a:pt x="1117" y="40"/>
                  </a:lnTo>
                  <a:cubicBezTo>
                    <a:pt x="1091" y="13"/>
                    <a:pt x="1055" y="0"/>
                    <a:pt x="101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0"/>
            <p:cNvSpPr/>
            <p:nvPr/>
          </p:nvSpPr>
          <p:spPr>
            <a:xfrm>
              <a:off x="4296235" y="5520877"/>
              <a:ext cx="67593" cy="67548"/>
            </a:xfrm>
            <a:custGeom>
              <a:avLst/>
              <a:gdLst/>
              <a:ahLst/>
              <a:cxnLst/>
              <a:rect l="l" t="t" r="r" b="b"/>
              <a:pathLst>
                <a:path w="1489" h="1488" extrusionOk="0">
                  <a:moveTo>
                    <a:pt x="650" y="169"/>
                  </a:moveTo>
                  <a:lnTo>
                    <a:pt x="679" y="196"/>
                  </a:lnTo>
                  <a:cubicBezTo>
                    <a:pt x="666" y="190"/>
                    <a:pt x="655" y="188"/>
                    <a:pt x="642" y="186"/>
                  </a:cubicBezTo>
                  <a:lnTo>
                    <a:pt x="650" y="169"/>
                  </a:lnTo>
                  <a:close/>
                  <a:moveTo>
                    <a:pt x="570" y="90"/>
                  </a:moveTo>
                  <a:lnTo>
                    <a:pt x="645" y="167"/>
                  </a:lnTo>
                  <a:lnTo>
                    <a:pt x="592" y="200"/>
                  </a:lnTo>
                  <a:cubicBezTo>
                    <a:pt x="586" y="202"/>
                    <a:pt x="581" y="206"/>
                    <a:pt x="576" y="210"/>
                  </a:cubicBezTo>
                  <a:lnTo>
                    <a:pt x="537" y="233"/>
                  </a:lnTo>
                  <a:lnTo>
                    <a:pt x="537" y="233"/>
                  </a:lnTo>
                  <a:lnTo>
                    <a:pt x="561" y="197"/>
                  </a:lnTo>
                  <a:cubicBezTo>
                    <a:pt x="578" y="174"/>
                    <a:pt x="585" y="145"/>
                    <a:pt x="581" y="118"/>
                  </a:cubicBezTo>
                  <a:cubicBezTo>
                    <a:pt x="580" y="108"/>
                    <a:pt x="576" y="97"/>
                    <a:pt x="570" y="90"/>
                  </a:cubicBezTo>
                  <a:close/>
                  <a:moveTo>
                    <a:pt x="782" y="302"/>
                  </a:moveTo>
                  <a:lnTo>
                    <a:pt x="809" y="328"/>
                  </a:lnTo>
                  <a:cubicBezTo>
                    <a:pt x="798" y="322"/>
                    <a:pt x="787" y="320"/>
                    <a:pt x="775" y="318"/>
                  </a:cubicBezTo>
                  <a:lnTo>
                    <a:pt x="782" y="302"/>
                  </a:lnTo>
                  <a:close/>
                  <a:moveTo>
                    <a:pt x="702" y="221"/>
                  </a:moveTo>
                  <a:lnTo>
                    <a:pt x="779" y="299"/>
                  </a:lnTo>
                  <a:lnTo>
                    <a:pt x="734" y="326"/>
                  </a:lnTo>
                  <a:cubicBezTo>
                    <a:pt x="722" y="330"/>
                    <a:pt x="713" y="337"/>
                    <a:pt x="703" y="344"/>
                  </a:cubicBezTo>
                  <a:lnTo>
                    <a:pt x="666" y="367"/>
                  </a:lnTo>
                  <a:lnTo>
                    <a:pt x="666" y="367"/>
                  </a:lnTo>
                  <a:lnTo>
                    <a:pt x="693" y="328"/>
                  </a:lnTo>
                  <a:cubicBezTo>
                    <a:pt x="711" y="305"/>
                    <a:pt x="717" y="276"/>
                    <a:pt x="713" y="249"/>
                  </a:cubicBezTo>
                  <a:cubicBezTo>
                    <a:pt x="712" y="239"/>
                    <a:pt x="707" y="228"/>
                    <a:pt x="702" y="221"/>
                  </a:cubicBezTo>
                  <a:close/>
                  <a:moveTo>
                    <a:pt x="913" y="434"/>
                  </a:moveTo>
                  <a:lnTo>
                    <a:pt x="940" y="462"/>
                  </a:lnTo>
                  <a:cubicBezTo>
                    <a:pt x="930" y="454"/>
                    <a:pt x="918" y="452"/>
                    <a:pt x="906" y="452"/>
                  </a:cubicBezTo>
                  <a:lnTo>
                    <a:pt x="913" y="434"/>
                  </a:lnTo>
                  <a:close/>
                  <a:moveTo>
                    <a:pt x="497" y="310"/>
                  </a:moveTo>
                  <a:lnTo>
                    <a:pt x="381" y="474"/>
                  </a:lnTo>
                  <a:lnTo>
                    <a:pt x="354" y="491"/>
                  </a:lnTo>
                  <a:lnTo>
                    <a:pt x="469" y="327"/>
                  </a:lnTo>
                  <a:lnTo>
                    <a:pt x="497" y="310"/>
                  </a:lnTo>
                  <a:close/>
                  <a:moveTo>
                    <a:pt x="828" y="347"/>
                  </a:moveTo>
                  <a:lnTo>
                    <a:pt x="911" y="431"/>
                  </a:lnTo>
                  <a:lnTo>
                    <a:pt x="860" y="460"/>
                  </a:lnTo>
                  <a:cubicBezTo>
                    <a:pt x="853" y="464"/>
                    <a:pt x="845" y="468"/>
                    <a:pt x="838" y="475"/>
                  </a:cubicBezTo>
                  <a:lnTo>
                    <a:pt x="800" y="498"/>
                  </a:lnTo>
                  <a:lnTo>
                    <a:pt x="800" y="498"/>
                  </a:lnTo>
                  <a:lnTo>
                    <a:pt x="824" y="462"/>
                  </a:lnTo>
                  <a:cubicBezTo>
                    <a:pt x="851" y="423"/>
                    <a:pt x="850" y="378"/>
                    <a:pt x="828" y="347"/>
                  </a:cubicBezTo>
                  <a:close/>
                  <a:moveTo>
                    <a:pt x="1046" y="566"/>
                  </a:moveTo>
                  <a:lnTo>
                    <a:pt x="1074" y="594"/>
                  </a:lnTo>
                  <a:cubicBezTo>
                    <a:pt x="1062" y="586"/>
                    <a:pt x="1050" y="583"/>
                    <a:pt x="1038" y="583"/>
                  </a:cubicBezTo>
                  <a:lnTo>
                    <a:pt x="1046" y="566"/>
                  </a:lnTo>
                  <a:close/>
                  <a:moveTo>
                    <a:pt x="506" y="99"/>
                  </a:moveTo>
                  <a:cubicBezTo>
                    <a:pt x="512" y="99"/>
                    <a:pt x="519" y="100"/>
                    <a:pt x="524" y="105"/>
                  </a:cubicBezTo>
                  <a:cubicBezTo>
                    <a:pt x="533" y="111"/>
                    <a:pt x="536" y="120"/>
                    <a:pt x="538" y="127"/>
                  </a:cubicBezTo>
                  <a:cubicBezTo>
                    <a:pt x="538" y="141"/>
                    <a:pt x="533" y="157"/>
                    <a:pt x="523" y="172"/>
                  </a:cubicBezTo>
                  <a:lnTo>
                    <a:pt x="243" y="570"/>
                  </a:lnTo>
                  <a:cubicBezTo>
                    <a:pt x="232" y="587"/>
                    <a:pt x="214" y="596"/>
                    <a:pt x="198" y="596"/>
                  </a:cubicBezTo>
                  <a:cubicBezTo>
                    <a:pt x="191" y="596"/>
                    <a:pt x="185" y="594"/>
                    <a:pt x="180" y="591"/>
                  </a:cubicBezTo>
                  <a:cubicBezTo>
                    <a:pt x="163" y="579"/>
                    <a:pt x="162" y="548"/>
                    <a:pt x="179" y="523"/>
                  </a:cubicBezTo>
                  <a:lnTo>
                    <a:pt x="460" y="126"/>
                  </a:lnTo>
                  <a:cubicBezTo>
                    <a:pt x="471" y="110"/>
                    <a:pt x="489" y="99"/>
                    <a:pt x="506" y="99"/>
                  </a:cubicBezTo>
                  <a:close/>
                  <a:moveTo>
                    <a:pt x="486" y="43"/>
                  </a:moveTo>
                  <a:cubicBezTo>
                    <a:pt x="506" y="43"/>
                    <a:pt x="523" y="52"/>
                    <a:pt x="539" y="62"/>
                  </a:cubicBezTo>
                  <a:cubicBezTo>
                    <a:pt x="528" y="57"/>
                    <a:pt x="516" y="54"/>
                    <a:pt x="504" y="54"/>
                  </a:cubicBezTo>
                  <a:cubicBezTo>
                    <a:pt x="473" y="54"/>
                    <a:pt x="441" y="70"/>
                    <a:pt x="421" y="99"/>
                  </a:cubicBezTo>
                  <a:lnTo>
                    <a:pt x="139" y="497"/>
                  </a:lnTo>
                  <a:cubicBezTo>
                    <a:pt x="112" y="537"/>
                    <a:pt x="115" y="586"/>
                    <a:pt x="141" y="614"/>
                  </a:cubicBezTo>
                  <a:lnTo>
                    <a:pt x="75" y="549"/>
                  </a:lnTo>
                  <a:cubicBezTo>
                    <a:pt x="58" y="532"/>
                    <a:pt x="47" y="508"/>
                    <a:pt x="47" y="483"/>
                  </a:cubicBezTo>
                  <a:cubicBezTo>
                    <a:pt x="47" y="458"/>
                    <a:pt x="57" y="436"/>
                    <a:pt x="75" y="417"/>
                  </a:cubicBezTo>
                  <a:lnTo>
                    <a:pt x="421" y="71"/>
                  </a:lnTo>
                  <a:cubicBezTo>
                    <a:pt x="437" y="54"/>
                    <a:pt x="461" y="43"/>
                    <a:pt x="486" y="43"/>
                  </a:cubicBezTo>
                  <a:close/>
                  <a:moveTo>
                    <a:pt x="627" y="444"/>
                  </a:moveTo>
                  <a:lnTo>
                    <a:pt x="512" y="608"/>
                  </a:lnTo>
                  <a:lnTo>
                    <a:pt x="485" y="626"/>
                  </a:lnTo>
                  <a:lnTo>
                    <a:pt x="600" y="462"/>
                  </a:lnTo>
                  <a:lnTo>
                    <a:pt x="627" y="444"/>
                  </a:lnTo>
                  <a:close/>
                  <a:moveTo>
                    <a:pt x="956" y="476"/>
                  </a:moveTo>
                  <a:lnTo>
                    <a:pt x="1041" y="560"/>
                  </a:lnTo>
                  <a:lnTo>
                    <a:pt x="986" y="595"/>
                  </a:lnTo>
                  <a:cubicBezTo>
                    <a:pt x="981" y="597"/>
                    <a:pt x="975" y="600"/>
                    <a:pt x="971" y="605"/>
                  </a:cubicBezTo>
                  <a:lnTo>
                    <a:pt x="931" y="628"/>
                  </a:lnTo>
                  <a:lnTo>
                    <a:pt x="956" y="592"/>
                  </a:lnTo>
                  <a:cubicBezTo>
                    <a:pt x="983" y="554"/>
                    <a:pt x="982" y="506"/>
                    <a:pt x="956" y="476"/>
                  </a:cubicBezTo>
                  <a:close/>
                  <a:moveTo>
                    <a:pt x="1177" y="696"/>
                  </a:moveTo>
                  <a:lnTo>
                    <a:pt x="1204" y="724"/>
                  </a:lnTo>
                  <a:cubicBezTo>
                    <a:pt x="1194" y="717"/>
                    <a:pt x="1182" y="715"/>
                    <a:pt x="1169" y="713"/>
                  </a:cubicBezTo>
                  <a:lnTo>
                    <a:pt x="1177" y="696"/>
                  </a:lnTo>
                  <a:close/>
                  <a:moveTo>
                    <a:pt x="637" y="231"/>
                  </a:moveTo>
                  <a:cubicBezTo>
                    <a:pt x="643" y="231"/>
                    <a:pt x="649" y="232"/>
                    <a:pt x="654" y="236"/>
                  </a:cubicBezTo>
                  <a:cubicBezTo>
                    <a:pt x="663" y="243"/>
                    <a:pt x="665" y="252"/>
                    <a:pt x="666" y="259"/>
                  </a:cubicBezTo>
                  <a:cubicBezTo>
                    <a:pt x="669" y="273"/>
                    <a:pt x="665" y="290"/>
                    <a:pt x="655" y="304"/>
                  </a:cubicBezTo>
                  <a:lnTo>
                    <a:pt x="374" y="702"/>
                  </a:lnTo>
                  <a:cubicBezTo>
                    <a:pt x="363" y="719"/>
                    <a:pt x="345" y="728"/>
                    <a:pt x="329" y="728"/>
                  </a:cubicBezTo>
                  <a:cubicBezTo>
                    <a:pt x="322" y="728"/>
                    <a:pt x="316" y="726"/>
                    <a:pt x="311" y="723"/>
                  </a:cubicBezTo>
                  <a:cubicBezTo>
                    <a:pt x="294" y="711"/>
                    <a:pt x="292" y="679"/>
                    <a:pt x="310" y="655"/>
                  </a:cubicBezTo>
                  <a:lnTo>
                    <a:pt x="590" y="258"/>
                  </a:lnTo>
                  <a:cubicBezTo>
                    <a:pt x="602" y="241"/>
                    <a:pt x="619" y="231"/>
                    <a:pt x="637" y="231"/>
                  </a:cubicBezTo>
                  <a:close/>
                  <a:moveTo>
                    <a:pt x="316" y="568"/>
                  </a:moveTo>
                  <a:lnTo>
                    <a:pt x="273" y="629"/>
                  </a:lnTo>
                  <a:cubicBezTo>
                    <a:pt x="244" y="668"/>
                    <a:pt x="248" y="715"/>
                    <a:pt x="273" y="745"/>
                  </a:cubicBezTo>
                  <a:lnTo>
                    <a:pt x="157" y="631"/>
                  </a:lnTo>
                  <a:lnTo>
                    <a:pt x="157" y="631"/>
                  </a:lnTo>
                  <a:cubicBezTo>
                    <a:pt x="169" y="638"/>
                    <a:pt x="183" y="642"/>
                    <a:pt x="197" y="642"/>
                  </a:cubicBezTo>
                  <a:cubicBezTo>
                    <a:pt x="229" y="642"/>
                    <a:pt x="260" y="626"/>
                    <a:pt x="280" y="596"/>
                  </a:cubicBezTo>
                  <a:lnTo>
                    <a:pt x="289" y="584"/>
                  </a:lnTo>
                  <a:lnTo>
                    <a:pt x="316" y="568"/>
                  </a:lnTo>
                  <a:close/>
                  <a:moveTo>
                    <a:pt x="759" y="576"/>
                  </a:moveTo>
                  <a:lnTo>
                    <a:pt x="644" y="740"/>
                  </a:lnTo>
                  <a:lnTo>
                    <a:pt x="618" y="755"/>
                  </a:lnTo>
                  <a:lnTo>
                    <a:pt x="618" y="755"/>
                  </a:lnTo>
                  <a:lnTo>
                    <a:pt x="733" y="592"/>
                  </a:lnTo>
                  <a:lnTo>
                    <a:pt x="759" y="576"/>
                  </a:lnTo>
                  <a:close/>
                  <a:moveTo>
                    <a:pt x="1088" y="611"/>
                  </a:moveTo>
                  <a:lnTo>
                    <a:pt x="1175" y="694"/>
                  </a:lnTo>
                  <a:lnTo>
                    <a:pt x="1123" y="726"/>
                  </a:lnTo>
                  <a:cubicBezTo>
                    <a:pt x="1114" y="729"/>
                    <a:pt x="1108" y="733"/>
                    <a:pt x="1102" y="738"/>
                  </a:cubicBezTo>
                  <a:lnTo>
                    <a:pt x="1064" y="762"/>
                  </a:lnTo>
                  <a:lnTo>
                    <a:pt x="1064" y="762"/>
                  </a:lnTo>
                  <a:lnTo>
                    <a:pt x="1088" y="727"/>
                  </a:lnTo>
                  <a:cubicBezTo>
                    <a:pt x="1114" y="688"/>
                    <a:pt x="1113" y="640"/>
                    <a:pt x="1088" y="611"/>
                  </a:cubicBezTo>
                  <a:close/>
                  <a:moveTo>
                    <a:pt x="1309" y="829"/>
                  </a:moveTo>
                  <a:lnTo>
                    <a:pt x="1336" y="858"/>
                  </a:lnTo>
                  <a:cubicBezTo>
                    <a:pt x="1325" y="849"/>
                    <a:pt x="1314" y="847"/>
                    <a:pt x="1301" y="847"/>
                  </a:cubicBezTo>
                  <a:lnTo>
                    <a:pt x="1309" y="829"/>
                  </a:lnTo>
                  <a:close/>
                  <a:moveTo>
                    <a:pt x="769" y="363"/>
                  </a:moveTo>
                  <a:cubicBezTo>
                    <a:pt x="775" y="363"/>
                    <a:pt x="781" y="364"/>
                    <a:pt x="787" y="368"/>
                  </a:cubicBezTo>
                  <a:cubicBezTo>
                    <a:pt x="803" y="380"/>
                    <a:pt x="806" y="412"/>
                    <a:pt x="788" y="436"/>
                  </a:cubicBezTo>
                  <a:lnTo>
                    <a:pt x="507" y="833"/>
                  </a:lnTo>
                  <a:cubicBezTo>
                    <a:pt x="496" y="850"/>
                    <a:pt x="478" y="860"/>
                    <a:pt x="462" y="860"/>
                  </a:cubicBezTo>
                  <a:cubicBezTo>
                    <a:pt x="455" y="860"/>
                    <a:pt x="449" y="858"/>
                    <a:pt x="444" y="854"/>
                  </a:cubicBezTo>
                  <a:cubicBezTo>
                    <a:pt x="427" y="843"/>
                    <a:pt x="426" y="811"/>
                    <a:pt x="443" y="787"/>
                  </a:cubicBezTo>
                  <a:lnTo>
                    <a:pt x="722" y="389"/>
                  </a:lnTo>
                  <a:cubicBezTo>
                    <a:pt x="734" y="373"/>
                    <a:pt x="751" y="363"/>
                    <a:pt x="769" y="363"/>
                  </a:cubicBezTo>
                  <a:close/>
                  <a:moveTo>
                    <a:pt x="447" y="702"/>
                  </a:moveTo>
                  <a:lnTo>
                    <a:pt x="406" y="761"/>
                  </a:lnTo>
                  <a:cubicBezTo>
                    <a:pt x="378" y="800"/>
                    <a:pt x="381" y="847"/>
                    <a:pt x="406" y="877"/>
                  </a:cubicBezTo>
                  <a:lnTo>
                    <a:pt x="289" y="763"/>
                  </a:lnTo>
                  <a:lnTo>
                    <a:pt x="289" y="763"/>
                  </a:lnTo>
                  <a:cubicBezTo>
                    <a:pt x="300" y="770"/>
                    <a:pt x="315" y="774"/>
                    <a:pt x="329" y="774"/>
                  </a:cubicBezTo>
                  <a:cubicBezTo>
                    <a:pt x="360" y="774"/>
                    <a:pt x="392" y="755"/>
                    <a:pt x="412" y="728"/>
                  </a:cubicBezTo>
                  <a:lnTo>
                    <a:pt x="418" y="718"/>
                  </a:lnTo>
                  <a:lnTo>
                    <a:pt x="447" y="702"/>
                  </a:lnTo>
                  <a:close/>
                  <a:moveTo>
                    <a:pt x="892" y="707"/>
                  </a:moveTo>
                  <a:lnTo>
                    <a:pt x="777" y="870"/>
                  </a:lnTo>
                  <a:lnTo>
                    <a:pt x="751" y="886"/>
                  </a:lnTo>
                  <a:lnTo>
                    <a:pt x="866" y="723"/>
                  </a:lnTo>
                  <a:lnTo>
                    <a:pt x="892" y="707"/>
                  </a:lnTo>
                  <a:close/>
                  <a:moveTo>
                    <a:pt x="1229" y="749"/>
                  </a:moveTo>
                  <a:lnTo>
                    <a:pt x="1306" y="826"/>
                  </a:lnTo>
                  <a:lnTo>
                    <a:pt x="1255" y="858"/>
                  </a:lnTo>
                  <a:cubicBezTo>
                    <a:pt x="1246" y="861"/>
                    <a:pt x="1240" y="865"/>
                    <a:pt x="1234" y="870"/>
                  </a:cubicBezTo>
                  <a:lnTo>
                    <a:pt x="1196" y="893"/>
                  </a:lnTo>
                  <a:lnTo>
                    <a:pt x="1196" y="893"/>
                  </a:lnTo>
                  <a:lnTo>
                    <a:pt x="1220" y="858"/>
                  </a:lnTo>
                  <a:cubicBezTo>
                    <a:pt x="1237" y="833"/>
                    <a:pt x="1244" y="805"/>
                    <a:pt x="1240" y="779"/>
                  </a:cubicBezTo>
                  <a:cubicBezTo>
                    <a:pt x="1239" y="768"/>
                    <a:pt x="1235" y="756"/>
                    <a:pt x="1229" y="749"/>
                  </a:cubicBezTo>
                  <a:close/>
                  <a:moveTo>
                    <a:pt x="900" y="495"/>
                  </a:moveTo>
                  <a:cubicBezTo>
                    <a:pt x="907" y="495"/>
                    <a:pt x="913" y="496"/>
                    <a:pt x="918" y="500"/>
                  </a:cubicBezTo>
                  <a:cubicBezTo>
                    <a:pt x="935" y="512"/>
                    <a:pt x="937" y="543"/>
                    <a:pt x="919" y="568"/>
                  </a:cubicBezTo>
                  <a:lnTo>
                    <a:pt x="639" y="965"/>
                  </a:lnTo>
                  <a:cubicBezTo>
                    <a:pt x="628" y="982"/>
                    <a:pt x="609" y="991"/>
                    <a:pt x="593" y="991"/>
                  </a:cubicBezTo>
                  <a:cubicBezTo>
                    <a:pt x="586" y="991"/>
                    <a:pt x="580" y="990"/>
                    <a:pt x="576" y="986"/>
                  </a:cubicBezTo>
                  <a:cubicBezTo>
                    <a:pt x="566" y="980"/>
                    <a:pt x="564" y="970"/>
                    <a:pt x="563" y="964"/>
                  </a:cubicBezTo>
                  <a:cubicBezTo>
                    <a:pt x="560" y="949"/>
                    <a:pt x="564" y="932"/>
                    <a:pt x="575" y="918"/>
                  </a:cubicBezTo>
                  <a:lnTo>
                    <a:pt x="854" y="521"/>
                  </a:lnTo>
                  <a:cubicBezTo>
                    <a:pt x="866" y="504"/>
                    <a:pt x="882" y="495"/>
                    <a:pt x="900" y="495"/>
                  </a:cubicBezTo>
                  <a:close/>
                  <a:moveTo>
                    <a:pt x="580" y="832"/>
                  </a:moveTo>
                  <a:lnTo>
                    <a:pt x="538" y="892"/>
                  </a:lnTo>
                  <a:cubicBezTo>
                    <a:pt x="521" y="917"/>
                    <a:pt x="513" y="945"/>
                    <a:pt x="518" y="972"/>
                  </a:cubicBezTo>
                  <a:cubicBezTo>
                    <a:pt x="519" y="982"/>
                    <a:pt x="523" y="992"/>
                    <a:pt x="528" y="1001"/>
                  </a:cubicBezTo>
                  <a:lnTo>
                    <a:pt x="421" y="895"/>
                  </a:lnTo>
                  <a:lnTo>
                    <a:pt x="421" y="895"/>
                  </a:lnTo>
                  <a:cubicBezTo>
                    <a:pt x="432" y="902"/>
                    <a:pt x="447" y="906"/>
                    <a:pt x="461" y="906"/>
                  </a:cubicBezTo>
                  <a:cubicBezTo>
                    <a:pt x="492" y="906"/>
                    <a:pt x="524" y="889"/>
                    <a:pt x="544" y="860"/>
                  </a:cubicBezTo>
                  <a:lnTo>
                    <a:pt x="552" y="849"/>
                  </a:lnTo>
                  <a:lnTo>
                    <a:pt x="580" y="832"/>
                  </a:lnTo>
                  <a:close/>
                  <a:moveTo>
                    <a:pt x="1024" y="840"/>
                  </a:moveTo>
                  <a:lnTo>
                    <a:pt x="909" y="1003"/>
                  </a:lnTo>
                  <a:lnTo>
                    <a:pt x="881" y="1019"/>
                  </a:lnTo>
                  <a:lnTo>
                    <a:pt x="997" y="856"/>
                  </a:lnTo>
                  <a:lnTo>
                    <a:pt x="1024" y="840"/>
                  </a:lnTo>
                  <a:close/>
                  <a:moveTo>
                    <a:pt x="1032" y="627"/>
                  </a:moveTo>
                  <a:cubicBezTo>
                    <a:pt x="1039" y="627"/>
                    <a:pt x="1045" y="628"/>
                    <a:pt x="1050" y="632"/>
                  </a:cubicBezTo>
                  <a:cubicBezTo>
                    <a:pt x="1067" y="644"/>
                    <a:pt x="1069" y="675"/>
                    <a:pt x="1051" y="699"/>
                  </a:cubicBezTo>
                  <a:lnTo>
                    <a:pt x="771" y="1097"/>
                  </a:lnTo>
                  <a:cubicBezTo>
                    <a:pt x="759" y="1114"/>
                    <a:pt x="742" y="1124"/>
                    <a:pt x="724" y="1124"/>
                  </a:cubicBezTo>
                  <a:cubicBezTo>
                    <a:pt x="718" y="1124"/>
                    <a:pt x="712" y="1123"/>
                    <a:pt x="706" y="1119"/>
                  </a:cubicBezTo>
                  <a:cubicBezTo>
                    <a:pt x="689" y="1108"/>
                    <a:pt x="687" y="1076"/>
                    <a:pt x="705" y="1053"/>
                  </a:cubicBezTo>
                  <a:lnTo>
                    <a:pt x="986" y="653"/>
                  </a:lnTo>
                  <a:cubicBezTo>
                    <a:pt x="997" y="636"/>
                    <a:pt x="1014" y="627"/>
                    <a:pt x="1032" y="627"/>
                  </a:cubicBezTo>
                  <a:close/>
                  <a:moveTo>
                    <a:pt x="711" y="964"/>
                  </a:moveTo>
                  <a:lnTo>
                    <a:pt x="666" y="1026"/>
                  </a:lnTo>
                  <a:cubicBezTo>
                    <a:pt x="640" y="1064"/>
                    <a:pt x="642" y="1112"/>
                    <a:pt x="665" y="1142"/>
                  </a:cubicBezTo>
                  <a:lnTo>
                    <a:pt x="552" y="1026"/>
                  </a:lnTo>
                  <a:lnTo>
                    <a:pt x="552" y="1026"/>
                  </a:lnTo>
                  <a:cubicBezTo>
                    <a:pt x="564" y="1034"/>
                    <a:pt x="579" y="1038"/>
                    <a:pt x="592" y="1038"/>
                  </a:cubicBezTo>
                  <a:cubicBezTo>
                    <a:pt x="624" y="1038"/>
                    <a:pt x="656" y="1021"/>
                    <a:pt x="676" y="992"/>
                  </a:cubicBezTo>
                  <a:lnTo>
                    <a:pt x="684" y="980"/>
                  </a:lnTo>
                  <a:lnTo>
                    <a:pt x="711" y="964"/>
                  </a:lnTo>
                  <a:close/>
                  <a:moveTo>
                    <a:pt x="1156" y="969"/>
                  </a:moveTo>
                  <a:lnTo>
                    <a:pt x="1041" y="1133"/>
                  </a:lnTo>
                  <a:lnTo>
                    <a:pt x="1013" y="1150"/>
                  </a:lnTo>
                  <a:lnTo>
                    <a:pt x="1013" y="1150"/>
                  </a:lnTo>
                  <a:lnTo>
                    <a:pt x="1128" y="986"/>
                  </a:lnTo>
                  <a:lnTo>
                    <a:pt x="1156" y="969"/>
                  </a:lnTo>
                  <a:close/>
                  <a:moveTo>
                    <a:pt x="1164" y="758"/>
                  </a:moveTo>
                  <a:cubicBezTo>
                    <a:pt x="1170" y="758"/>
                    <a:pt x="1177" y="760"/>
                    <a:pt x="1182" y="764"/>
                  </a:cubicBezTo>
                  <a:cubicBezTo>
                    <a:pt x="1191" y="770"/>
                    <a:pt x="1194" y="780"/>
                    <a:pt x="1196" y="786"/>
                  </a:cubicBezTo>
                  <a:cubicBezTo>
                    <a:pt x="1198" y="801"/>
                    <a:pt x="1194" y="818"/>
                    <a:pt x="1183" y="831"/>
                  </a:cubicBezTo>
                  <a:lnTo>
                    <a:pt x="903" y="1229"/>
                  </a:lnTo>
                  <a:cubicBezTo>
                    <a:pt x="891" y="1246"/>
                    <a:pt x="873" y="1255"/>
                    <a:pt x="857" y="1255"/>
                  </a:cubicBezTo>
                  <a:cubicBezTo>
                    <a:pt x="850" y="1255"/>
                    <a:pt x="844" y="1253"/>
                    <a:pt x="839" y="1250"/>
                  </a:cubicBezTo>
                  <a:cubicBezTo>
                    <a:pt x="822" y="1238"/>
                    <a:pt x="821" y="1207"/>
                    <a:pt x="838" y="1182"/>
                  </a:cubicBezTo>
                  <a:lnTo>
                    <a:pt x="1118" y="785"/>
                  </a:lnTo>
                  <a:cubicBezTo>
                    <a:pt x="1129" y="768"/>
                    <a:pt x="1146" y="758"/>
                    <a:pt x="1164" y="758"/>
                  </a:cubicBezTo>
                  <a:close/>
                  <a:moveTo>
                    <a:pt x="842" y="1097"/>
                  </a:moveTo>
                  <a:lnTo>
                    <a:pt x="800" y="1158"/>
                  </a:lnTo>
                  <a:cubicBezTo>
                    <a:pt x="772" y="1196"/>
                    <a:pt x="775" y="1245"/>
                    <a:pt x="800" y="1274"/>
                  </a:cubicBezTo>
                  <a:lnTo>
                    <a:pt x="684" y="1158"/>
                  </a:lnTo>
                  <a:lnTo>
                    <a:pt x="684" y="1158"/>
                  </a:lnTo>
                  <a:cubicBezTo>
                    <a:pt x="696" y="1166"/>
                    <a:pt x="711" y="1170"/>
                    <a:pt x="724" y="1170"/>
                  </a:cubicBezTo>
                  <a:cubicBezTo>
                    <a:pt x="756" y="1170"/>
                    <a:pt x="788" y="1151"/>
                    <a:pt x="808" y="1123"/>
                  </a:cubicBezTo>
                  <a:lnTo>
                    <a:pt x="816" y="1113"/>
                  </a:lnTo>
                  <a:lnTo>
                    <a:pt x="842" y="1097"/>
                  </a:lnTo>
                  <a:close/>
                  <a:moveTo>
                    <a:pt x="1296" y="890"/>
                  </a:moveTo>
                  <a:cubicBezTo>
                    <a:pt x="1302" y="890"/>
                    <a:pt x="1309" y="891"/>
                    <a:pt x="1314" y="896"/>
                  </a:cubicBezTo>
                  <a:cubicBezTo>
                    <a:pt x="1331" y="908"/>
                    <a:pt x="1333" y="939"/>
                    <a:pt x="1315" y="963"/>
                  </a:cubicBezTo>
                  <a:lnTo>
                    <a:pt x="1034" y="1361"/>
                  </a:lnTo>
                  <a:cubicBezTo>
                    <a:pt x="1023" y="1378"/>
                    <a:pt x="1004" y="1387"/>
                    <a:pt x="989" y="1387"/>
                  </a:cubicBezTo>
                  <a:cubicBezTo>
                    <a:pt x="982" y="1387"/>
                    <a:pt x="976" y="1385"/>
                    <a:pt x="971" y="1382"/>
                  </a:cubicBezTo>
                  <a:cubicBezTo>
                    <a:pt x="954" y="1370"/>
                    <a:pt x="953" y="1339"/>
                    <a:pt x="970" y="1314"/>
                  </a:cubicBezTo>
                  <a:lnTo>
                    <a:pt x="1249" y="917"/>
                  </a:lnTo>
                  <a:cubicBezTo>
                    <a:pt x="1261" y="900"/>
                    <a:pt x="1278" y="890"/>
                    <a:pt x="1296" y="890"/>
                  </a:cubicBezTo>
                  <a:close/>
                  <a:moveTo>
                    <a:pt x="974" y="1228"/>
                  </a:moveTo>
                  <a:lnTo>
                    <a:pt x="932" y="1288"/>
                  </a:lnTo>
                  <a:cubicBezTo>
                    <a:pt x="904" y="1328"/>
                    <a:pt x="907" y="1375"/>
                    <a:pt x="932" y="1406"/>
                  </a:cubicBezTo>
                  <a:lnTo>
                    <a:pt x="816" y="1290"/>
                  </a:lnTo>
                  <a:lnTo>
                    <a:pt x="816" y="1290"/>
                  </a:lnTo>
                  <a:cubicBezTo>
                    <a:pt x="828" y="1297"/>
                    <a:pt x="842" y="1302"/>
                    <a:pt x="856" y="1302"/>
                  </a:cubicBezTo>
                  <a:cubicBezTo>
                    <a:pt x="888" y="1302"/>
                    <a:pt x="919" y="1285"/>
                    <a:pt x="939" y="1255"/>
                  </a:cubicBezTo>
                  <a:lnTo>
                    <a:pt x="948" y="1245"/>
                  </a:lnTo>
                  <a:lnTo>
                    <a:pt x="974" y="1228"/>
                  </a:lnTo>
                  <a:close/>
                  <a:moveTo>
                    <a:pt x="1355" y="874"/>
                  </a:moveTo>
                  <a:lnTo>
                    <a:pt x="1419" y="939"/>
                  </a:lnTo>
                  <a:cubicBezTo>
                    <a:pt x="1436" y="956"/>
                    <a:pt x="1447" y="980"/>
                    <a:pt x="1447" y="1004"/>
                  </a:cubicBezTo>
                  <a:cubicBezTo>
                    <a:pt x="1446" y="1028"/>
                    <a:pt x="1435" y="1051"/>
                    <a:pt x="1418" y="1070"/>
                  </a:cubicBezTo>
                  <a:lnTo>
                    <a:pt x="1072" y="1414"/>
                  </a:lnTo>
                  <a:cubicBezTo>
                    <a:pt x="1055" y="1432"/>
                    <a:pt x="1032" y="1441"/>
                    <a:pt x="1009" y="1441"/>
                  </a:cubicBezTo>
                  <a:cubicBezTo>
                    <a:pt x="993" y="1441"/>
                    <a:pt x="978" y="1437"/>
                    <a:pt x="964" y="1429"/>
                  </a:cubicBezTo>
                  <a:lnTo>
                    <a:pt x="964" y="1429"/>
                  </a:lnTo>
                  <a:cubicBezTo>
                    <a:pt x="971" y="1432"/>
                    <a:pt x="981" y="1433"/>
                    <a:pt x="990" y="1433"/>
                  </a:cubicBezTo>
                  <a:cubicBezTo>
                    <a:pt x="1021" y="1433"/>
                    <a:pt x="1052" y="1417"/>
                    <a:pt x="1072" y="1387"/>
                  </a:cubicBezTo>
                  <a:lnTo>
                    <a:pt x="1353" y="989"/>
                  </a:lnTo>
                  <a:cubicBezTo>
                    <a:pt x="1379" y="950"/>
                    <a:pt x="1378" y="905"/>
                    <a:pt x="1355" y="874"/>
                  </a:cubicBezTo>
                  <a:close/>
                  <a:moveTo>
                    <a:pt x="485" y="1"/>
                  </a:moveTo>
                  <a:cubicBezTo>
                    <a:pt x="449" y="1"/>
                    <a:pt x="413" y="14"/>
                    <a:pt x="387" y="40"/>
                  </a:cubicBezTo>
                  <a:lnTo>
                    <a:pt x="42" y="385"/>
                  </a:lnTo>
                  <a:cubicBezTo>
                    <a:pt x="16" y="412"/>
                    <a:pt x="1" y="446"/>
                    <a:pt x="1" y="483"/>
                  </a:cubicBezTo>
                  <a:cubicBezTo>
                    <a:pt x="1" y="520"/>
                    <a:pt x="16" y="555"/>
                    <a:pt x="42" y="580"/>
                  </a:cubicBezTo>
                  <a:lnTo>
                    <a:pt x="908" y="1446"/>
                  </a:lnTo>
                  <a:cubicBezTo>
                    <a:pt x="934" y="1472"/>
                    <a:pt x="969" y="1487"/>
                    <a:pt x="1006" y="1487"/>
                  </a:cubicBezTo>
                  <a:cubicBezTo>
                    <a:pt x="1043" y="1487"/>
                    <a:pt x="1077" y="1472"/>
                    <a:pt x="1103" y="1446"/>
                  </a:cubicBezTo>
                  <a:lnTo>
                    <a:pt x="1449" y="1101"/>
                  </a:lnTo>
                  <a:cubicBezTo>
                    <a:pt x="1475" y="1075"/>
                    <a:pt x="1489" y="1040"/>
                    <a:pt x="1489" y="1002"/>
                  </a:cubicBezTo>
                  <a:cubicBezTo>
                    <a:pt x="1489" y="965"/>
                    <a:pt x="1475" y="929"/>
                    <a:pt x="1449" y="905"/>
                  </a:cubicBezTo>
                  <a:lnTo>
                    <a:pt x="584" y="40"/>
                  </a:lnTo>
                  <a:cubicBezTo>
                    <a:pt x="558" y="14"/>
                    <a:pt x="522" y="1"/>
                    <a:pt x="4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0"/>
            <p:cNvSpPr/>
            <p:nvPr/>
          </p:nvSpPr>
          <p:spPr>
            <a:xfrm>
              <a:off x="4381895" y="5520877"/>
              <a:ext cx="68229" cy="67593"/>
            </a:xfrm>
            <a:custGeom>
              <a:avLst/>
              <a:gdLst/>
              <a:ahLst/>
              <a:cxnLst/>
              <a:rect l="l" t="t" r="r" b="b"/>
              <a:pathLst>
                <a:path w="1503" h="1489" extrusionOk="0">
                  <a:moveTo>
                    <a:pt x="841" y="169"/>
                  </a:moveTo>
                  <a:lnTo>
                    <a:pt x="850" y="186"/>
                  </a:lnTo>
                  <a:cubicBezTo>
                    <a:pt x="838" y="186"/>
                    <a:pt x="825" y="190"/>
                    <a:pt x="814" y="196"/>
                  </a:cubicBezTo>
                  <a:lnTo>
                    <a:pt x="841" y="169"/>
                  </a:lnTo>
                  <a:close/>
                  <a:moveTo>
                    <a:pt x="922" y="89"/>
                  </a:moveTo>
                  <a:lnTo>
                    <a:pt x="922" y="89"/>
                  </a:lnTo>
                  <a:cubicBezTo>
                    <a:pt x="917" y="98"/>
                    <a:pt x="913" y="107"/>
                    <a:pt x="912" y="117"/>
                  </a:cubicBezTo>
                  <a:cubicBezTo>
                    <a:pt x="906" y="144"/>
                    <a:pt x="914" y="173"/>
                    <a:pt x="931" y="196"/>
                  </a:cubicBezTo>
                  <a:lnTo>
                    <a:pt x="956" y="232"/>
                  </a:lnTo>
                  <a:lnTo>
                    <a:pt x="917" y="209"/>
                  </a:lnTo>
                  <a:cubicBezTo>
                    <a:pt x="910" y="204"/>
                    <a:pt x="904" y="201"/>
                    <a:pt x="898" y="196"/>
                  </a:cubicBezTo>
                  <a:lnTo>
                    <a:pt x="845" y="165"/>
                  </a:lnTo>
                  <a:lnTo>
                    <a:pt x="922" y="89"/>
                  </a:lnTo>
                  <a:close/>
                  <a:moveTo>
                    <a:pt x="709" y="302"/>
                  </a:moveTo>
                  <a:lnTo>
                    <a:pt x="718" y="318"/>
                  </a:lnTo>
                  <a:cubicBezTo>
                    <a:pt x="704" y="320"/>
                    <a:pt x="692" y="322"/>
                    <a:pt x="682" y="328"/>
                  </a:cubicBezTo>
                  <a:lnTo>
                    <a:pt x="709" y="302"/>
                  </a:lnTo>
                  <a:close/>
                  <a:moveTo>
                    <a:pt x="790" y="221"/>
                  </a:moveTo>
                  <a:cubicBezTo>
                    <a:pt x="785" y="230"/>
                    <a:pt x="781" y="239"/>
                    <a:pt x="780" y="249"/>
                  </a:cubicBezTo>
                  <a:cubicBezTo>
                    <a:pt x="776" y="276"/>
                    <a:pt x="782" y="305"/>
                    <a:pt x="799" y="328"/>
                  </a:cubicBezTo>
                  <a:lnTo>
                    <a:pt x="825" y="367"/>
                  </a:lnTo>
                  <a:lnTo>
                    <a:pt x="788" y="344"/>
                  </a:lnTo>
                  <a:cubicBezTo>
                    <a:pt x="780" y="337"/>
                    <a:pt x="769" y="330"/>
                    <a:pt x="757" y="326"/>
                  </a:cubicBezTo>
                  <a:lnTo>
                    <a:pt x="712" y="299"/>
                  </a:lnTo>
                  <a:lnTo>
                    <a:pt x="790" y="221"/>
                  </a:lnTo>
                  <a:close/>
                  <a:moveTo>
                    <a:pt x="577" y="434"/>
                  </a:moveTo>
                  <a:lnTo>
                    <a:pt x="586" y="452"/>
                  </a:lnTo>
                  <a:cubicBezTo>
                    <a:pt x="572" y="453"/>
                    <a:pt x="560" y="455"/>
                    <a:pt x="550" y="462"/>
                  </a:cubicBezTo>
                  <a:lnTo>
                    <a:pt x="577" y="434"/>
                  </a:lnTo>
                  <a:close/>
                  <a:moveTo>
                    <a:pt x="994" y="310"/>
                  </a:moveTo>
                  <a:lnTo>
                    <a:pt x="1022" y="327"/>
                  </a:lnTo>
                  <a:lnTo>
                    <a:pt x="1136" y="491"/>
                  </a:lnTo>
                  <a:lnTo>
                    <a:pt x="1136" y="491"/>
                  </a:lnTo>
                  <a:lnTo>
                    <a:pt x="1109" y="474"/>
                  </a:lnTo>
                  <a:lnTo>
                    <a:pt x="994" y="310"/>
                  </a:lnTo>
                  <a:close/>
                  <a:moveTo>
                    <a:pt x="659" y="352"/>
                  </a:moveTo>
                  <a:cubicBezTo>
                    <a:pt x="653" y="360"/>
                    <a:pt x="649" y="370"/>
                    <a:pt x="648" y="381"/>
                  </a:cubicBezTo>
                  <a:cubicBezTo>
                    <a:pt x="643" y="407"/>
                    <a:pt x="650" y="437"/>
                    <a:pt x="667" y="462"/>
                  </a:cubicBezTo>
                  <a:lnTo>
                    <a:pt x="692" y="499"/>
                  </a:lnTo>
                  <a:lnTo>
                    <a:pt x="692" y="499"/>
                  </a:lnTo>
                  <a:lnTo>
                    <a:pt x="654" y="475"/>
                  </a:lnTo>
                  <a:cubicBezTo>
                    <a:pt x="648" y="470"/>
                    <a:pt x="640" y="465"/>
                    <a:pt x="632" y="462"/>
                  </a:cubicBezTo>
                  <a:lnTo>
                    <a:pt x="582" y="432"/>
                  </a:lnTo>
                  <a:lnTo>
                    <a:pt x="659" y="352"/>
                  </a:lnTo>
                  <a:close/>
                  <a:moveTo>
                    <a:pt x="446" y="564"/>
                  </a:moveTo>
                  <a:lnTo>
                    <a:pt x="455" y="581"/>
                  </a:lnTo>
                  <a:cubicBezTo>
                    <a:pt x="442" y="581"/>
                    <a:pt x="429" y="586"/>
                    <a:pt x="418" y="592"/>
                  </a:cubicBezTo>
                  <a:lnTo>
                    <a:pt x="446" y="564"/>
                  </a:lnTo>
                  <a:close/>
                  <a:moveTo>
                    <a:pt x="987" y="98"/>
                  </a:moveTo>
                  <a:cubicBezTo>
                    <a:pt x="1002" y="98"/>
                    <a:pt x="1020" y="109"/>
                    <a:pt x="1032" y="125"/>
                  </a:cubicBezTo>
                  <a:lnTo>
                    <a:pt x="1312" y="522"/>
                  </a:lnTo>
                  <a:cubicBezTo>
                    <a:pt x="1329" y="547"/>
                    <a:pt x="1328" y="578"/>
                    <a:pt x="1310" y="590"/>
                  </a:cubicBezTo>
                  <a:cubicBezTo>
                    <a:pt x="1306" y="593"/>
                    <a:pt x="1300" y="595"/>
                    <a:pt x="1293" y="595"/>
                  </a:cubicBezTo>
                  <a:cubicBezTo>
                    <a:pt x="1277" y="595"/>
                    <a:pt x="1258" y="585"/>
                    <a:pt x="1247" y="569"/>
                  </a:cubicBezTo>
                  <a:lnTo>
                    <a:pt x="966" y="170"/>
                  </a:lnTo>
                  <a:cubicBezTo>
                    <a:pt x="959" y="157"/>
                    <a:pt x="953" y="141"/>
                    <a:pt x="956" y="126"/>
                  </a:cubicBezTo>
                  <a:cubicBezTo>
                    <a:pt x="957" y="119"/>
                    <a:pt x="960" y="110"/>
                    <a:pt x="970" y="104"/>
                  </a:cubicBezTo>
                  <a:cubicBezTo>
                    <a:pt x="975" y="99"/>
                    <a:pt x="979" y="98"/>
                    <a:pt x="987" y="98"/>
                  </a:cubicBezTo>
                  <a:close/>
                  <a:moveTo>
                    <a:pt x="1005" y="46"/>
                  </a:moveTo>
                  <a:cubicBezTo>
                    <a:pt x="1031" y="46"/>
                    <a:pt x="1055" y="54"/>
                    <a:pt x="1072" y="73"/>
                  </a:cubicBezTo>
                  <a:lnTo>
                    <a:pt x="1418" y="418"/>
                  </a:lnTo>
                  <a:cubicBezTo>
                    <a:pt x="1453" y="454"/>
                    <a:pt x="1453" y="512"/>
                    <a:pt x="1416" y="549"/>
                  </a:cubicBezTo>
                  <a:lnTo>
                    <a:pt x="1350" y="615"/>
                  </a:lnTo>
                  <a:cubicBezTo>
                    <a:pt x="1375" y="584"/>
                    <a:pt x="1377" y="537"/>
                    <a:pt x="1350" y="499"/>
                  </a:cubicBezTo>
                  <a:lnTo>
                    <a:pt x="1071" y="100"/>
                  </a:lnTo>
                  <a:cubicBezTo>
                    <a:pt x="1050" y="72"/>
                    <a:pt x="1017" y="57"/>
                    <a:pt x="986" y="57"/>
                  </a:cubicBezTo>
                  <a:cubicBezTo>
                    <a:pt x="974" y="57"/>
                    <a:pt x="963" y="59"/>
                    <a:pt x="953" y="64"/>
                  </a:cubicBezTo>
                  <a:cubicBezTo>
                    <a:pt x="970" y="53"/>
                    <a:pt x="987" y="46"/>
                    <a:pt x="1005" y="46"/>
                  </a:cubicBezTo>
                  <a:close/>
                  <a:moveTo>
                    <a:pt x="865" y="444"/>
                  </a:moveTo>
                  <a:lnTo>
                    <a:pt x="893" y="462"/>
                  </a:lnTo>
                  <a:lnTo>
                    <a:pt x="1008" y="625"/>
                  </a:lnTo>
                  <a:lnTo>
                    <a:pt x="979" y="608"/>
                  </a:lnTo>
                  <a:lnTo>
                    <a:pt x="865" y="444"/>
                  </a:lnTo>
                  <a:close/>
                  <a:moveTo>
                    <a:pt x="534" y="476"/>
                  </a:moveTo>
                  <a:lnTo>
                    <a:pt x="534" y="476"/>
                  </a:lnTo>
                  <a:cubicBezTo>
                    <a:pt x="509" y="506"/>
                    <a:pt x="508" y="554"/>
                    <a:pt x="534" y="592"/>
                  </a:cubicBezTo>
                  <a:lnTo>
                    <a:pt x="559" y="628"/>
                  </a:lnTo>
                  <a:lnTo>
                    <a:pt x="519" y="605"/>
                  </a:lnTo>
                  <a:cubicBezTo>
                    <a:pt x="514" y="600"/>
                    <a:pt x="510" y="597"/>
                    <a:pt x="505" y="595"/>
                  </a:cubicBezTo>
                  <a:lnTo>
                    <a:pt x="450" y="560"/>
                  </a:lnTo>
                  <a:lnTo>
                    <a:pt x="534" y="476"/>
                  </a:lnTo>
                  <a:close/>
                  <a:moveTo>
                    <a:pt x="314" y="697"/>
                  </a:moveTo>
                  <a:lnTo>
                    <a:pt x="322" y="715"/>
                  </a:lnTo>
                  <a:cubicBezTo>
                    <a:pt x="308" y="715"/>
                    <a:pt x="297" y="718"/>
                    <a:pt x="286" y="726"/>
                  </a:cubicBezTo>
                  <a:lnTo>
                    <a:pt x="314" y="697"/>
                  </a:lnTo>
                  <a:close/>
                  <a:moveTo>
                    <a:pt x="856" y="231"/>
                  </a:moveTo>
                  <a:cubicBezTo>
                    <a:pt x="873" y="231"/>
                    <a:pt x="891" y="242"/>
                    <a:pt x="902" y="258"/>
                  </a:cubicBezTo>
                  <a:lnTo>
                    <a:pt x="1182" y="655"/>
                  </a:lnTo>
                  <a:cubicBezTo>
                    <a:pt x="1198" y="679"/>
                    <a:pt x="1197" y="711"/>
                    <a:pt x="1181" y="723"/>
                  </a:cubicBezTo>
                  <a:cubicBezTo>
                    <a:pt x="1175" y="726"/>
                    <a:pt x="1169" y="728"/>
                    <a:pt x="1162" y="728"/>
                  </a:cubicBezTo>
                  <a:cubicBezTo>
                    <a:pt x="1146" y="728"/>
                    <a:pt x="1128" y="719"/>
                    <a:pt x="1117" y="702"/>
                  </a:cubicBezTo>
                  <a:lnTo>
                    <a:pt x="836" y="304"/>
                  </a:lnTo>
                  <a:cubicBezTo>
                    <a:pt x="825" y="289"/>
                    <a:pt x="821" y="273"/>
                    <a:pt x="824" y="259"/>
                  </a:cubicBezTo>
                  <a:cubicBezTo>
                    <a:pt x="825" y="252"/>
                    <a:pt x="828" y="243"/>
                    <a:pt x="838" y="236"/>
                  </a:cubicBezTo>
                  <a:cubicBezTo>
                    <a:pt x="843" y="232"/>
                    <a:pt x="847" y="231"/>
                    <a:pt x="856" y="231"/>
                  </a:cubicBezTo>
                  <a:close/>
                  <a:moveTo>
                    <a:pt x="1176" y="569"/>
                  </a:moveTo>
                  <a:lnTo>
                    <a:pt x="1204" y="586"/>
                  </a:lnTo>
                  <a:lnTo>
                    <a:pt x="1212" y="597"/>
                  </a:lnTo>
                  <a:cubicBezTo>
                    <a:pt x="1231" y="627"/>
                    <a:pt x="1263" y="644"/>
                    <a:pt x="1294" y="644"/>
                  </a:cubicBezTo>
                  <a:cubicBezTo>
                    <a:pt x="1309" y="644"/>
                    <a:pt x="1324" y="639"/>
                    <a:pt x="1336" y="632"/>
                  </a:cubicBezTo>
                  <a:lnTo>
                    <a:pt x="1336" y="632"/>
                  </a:lnTo>
                  <a:lnTo>
                    <a:pt x="1220" y="747"/>
                  </a:lnTo>
                  <a:cubicBezTo>
                    <a:pt x="1245" y="716"/>
                    <a:pt x="1246" y="669"/>
                    <a:pt x="1220" y="631"/>
                  </a:cubicBezTo>
                  <a:lnTo>
                    <a:pt x="1176" y="569"/>
                  </a:lnTo>
                  <a:close/>
                  <a:moveTo>
                    <a:pt x="730" y="575"/>
                  </a:moveTo>
                  <a:lnTo>
                    <a:pt x="759" y="592"/>
                  </a:lnTo>
                  <a:lnTo>
                    <a:pt x="873" y="755"/>
                  </a:lnTo>
                  <a:lnTo>
                    <a:pt x="873" y="755"/>
                  </a:lnTo>
                  <a:lnTo>
                    <a:pt x="846" y="738"/>
                  </a:lnTo>
                  <a:lnTo>
                    <a:pt x="730" y="575"/>
                  </a:lnTo>
                  <a:close/>
                  <a:moveTo>
                    <a:pt x="395" y="616"/>
                  </a:moveTo>
                  <a:cubicBezTo>
                    <a:pt x="390" y="626"/>
                    <a:pt x="385" y="634"/>
                    <a:pt x="384" y="645"/>
                  </a:cubicBezTo>
                  <a:cubicBezTo>
                    <a:pt x="379" y="671"/>
                    <a:pt x="386" y="700"/>
                    <a:pt x="403" y="724"/>
                  </a:cubicBezTo>
                  <a:lnTo>
                    <a:pt x="429" y="761"/>
                  </a:lnTo>
                  <a:lnTo>
                    <a:pt x="391" y="737"/>
                  </a:lnTo>
                  <a:cubicBezTo>
                    <a:pt x="384" y="732"/>
                    <a:pt x="376" y="728"/>
                    <a:pt x="370" y="724"/>
                  </a:cubicBezTo>
                  <a:lnTo>
                    <a:pt x="319" y="694"/>
                  </a:lnTo>
                  <a:lnTo>
                    <a:pt x="395" y="616"/>
                  </a:lnTo>
                  <a:close/>
                  <a:moveTo>
                    <a:pt x="182" y="829"/>
                  </a:moveTo>
                  <a:lnTo>
                    <a:pt x="191" y="847"/>
                  </a:lnTo>
                  <a:cubicBezTo>
                    <a:pt x="179" y="847"/>
                    <a:pt x="166" y="850"/>
                    <a:pt x="156" y="858"/>
                  </a:cubicBezTo>
                  <a:lnTo>
                    <a:pt x="182" y="829"/>
                  </a:lnTo>
                  <a:close/>
                  <a:moveTo>
                    <a:pt x="724" y="362"/>
                  </a:moveTo>
                  <a:cubicBezTo>
                    <a:pt x="741" y="362"/>
                    <a:pt x="759" y="373"/>
                    <a:pt x="770" y="388"/>
                  </a:cubicBezTo>
                  <a:lnTo>
                    <a:pt x="1051" y="786"/>
                  </a:lnTo>
                  <a:cubicBezTo>
                    <a:pt x="1060" y="800"/>
                    <a:pt x="1066" y="816"/>
                    <a:pt x="1062" y="831"/>
                  </a:cubicBezTo>
                  <a:cubicBezTo>
                    <a:pt x="1061" y="838"/>
                    <a:pt x="1058" y="847"/>
                    <a:pt x="1050" y="853"/>
                  </a:cubicBezTo>
                  <a:cubicBezTo>
                    <a:pt x="1045" y="857"/>
                    <a:pt x="1039" y="858"/>
                    <a:pt x="1033" y="858"/>
                  </a:cubicBezTo>
                  <a:cubicBezTo>
                    <a:pt x="1016" y="858"/>
                    <a:pt x="998" y="848"/>
                    <a:pt x="987" y="832"/>
                  </a:cubicBezTo>
                  <a:lnTo>
                    <a:pt x="704" y="436"/>
                  </a:lnTo>
                  <a:cubicBezTo>
                    <a:pt x="694" y="421"/>
                    <a:pt x="689" y="404"/>
                    <a:pt x="692" y="389"/>
                  </a:cubicBezTo>
                  <a:cubicBezTo>
                    <a:pt x="693" y="383"/>
                    <a:pt x="697" y="374"/>
                    <a:pt x="706" y="367"/>
                  </a:cubicBezTo>
                  <a:cubicBezTo>
                    <a:pt x="711" y="363"/>
                    <a:pt x="715" y="362"/>
                    <a:pt x="724" y="362"/>
                  </a:cubicBezTo>
                  <a:close/>
                  <a:moveTo>
                    <a:pt x="1045" y="703"/>
                  </a:moveTo>
                  <a:lnTo>
                    <a:pt x="1072" y="721"/>
                  </a:lnTo>
                  <a:lnTo>
                    <a:pt x="1078" y="729"/>
                  </a:lnTo>
                  <a:cubicBezTo>
                    <a:pt x="1098" y="758"/>
                    <a:pt x="1130" y="775"/>
                    <a:pt x="1162" y="775"/>
                  </a:cubicBezTo>
                  <a:cubicBezTo>
                    <a:pt x="1176" y="775"/>
                    <a:pt x="1190" y="771"/>
                    <a:pt x="1203" y="764"/>
                  </a:cubicBezTo>
                  <a:lnTo>
                    <a:pt x="1203" y="764"/>
                  </a:lnTo>
                  <a:lnTo>
                    <a:pt x="1096" y="870"/>
                  </a:lnTo>
                  <a:cubicBezTo>
                    <a:pt x="1101" y="861"/>
                    <a:pt x="1105" y="852"/>
                    <a:pt x="1107" y="842"/>
                  </a:cubicBezTo>
                  <a:cubicBezTo>
                    <a:pt x="1110" y="815"/>
                    <a:pt x="1104" y="786"/>
                    <a:pt x="1087" y="763"/>
                  </a:cubicBezTo>
                  <a:lnTo>
                    <a:pt x="1045" y="703"/>
                  </a:lnTo>
                  <a:close/>
                  <a:moveTo>
                    <a:pt x="598" y="706"/>
                  </a:moveTo>
                  <a:lnTo>
                    <a:pt x="627" y="723"/>
                  </a:lnTo>
                  <a:lnTo>
                    <a:pt x="741" y="886"/>
                  </a:lnTo>
                  <a:lnTo>
                    <a:pt x="741" y="886"/>
                  </a:lnTo>
                  <a:lnTo>
                    <a:pt x="713" y="869"/>
                  </a:lnTo>
                  <a:lnTo>
                    <a:pt x="598" y="706"/>
                  </a:lnTo>
                  <a:close/>
                  <a:moveTo>
                    <a:pt x="272" y="740"/>
                  </a:moveTo>
                  <a:cubicBezTo>
                    <a:pt x="261" y="753"/>
                    <a:pt x="253" y="769"/>
                    <a:pt x="250" y="787"/>
                  </a:cubicBezTo>
                  <a:cubicBezTo>
                    <a:pt x="249" y="811"/>
                    <a:pt x="256" y="837"/>
                    <a:pt x="270" y="858"/>
                  </a:cubicBezTo>
                  <a:lnTo>
                    <a:pt x="296" y="892"/>
                  </a:lnTo>
                  <a:lnTo>
                    <a:pt x="258" y="869"/>
                  </a:lnTo>
                  <a:cubicBezTo>
                    <a:pt x="250" y="864"/>
                    <a:pt x="244" y="860"/>
                    <a:pt x="237" y="856"/>
                  </a:cubicBezTo>
                  <a:lnTo>
                    <a:pt x="185" y="824"/>
                  </a:lnTo>
                  <a:lnTo>
                    <a:pt x="272" y="740"/>
                  </a:lnTo>
                  <a:close/>
                  <a:moveTo>
                    <a:pt x="592" y="495"/>
                  </a:moveTo>
                  <a:cubicBezTo>
                    <a:pt x="609" y="495"/>
                    <a:pt x="627" y="505"/>
                    <a:pt x="639" y="521"/>
                  </a:cubicBezTo>
                  <a:lnTo>
                    <a:pt x="919" y="919"/>
                  </a:lnTo>
                  <a:cubicBezTo>
                    <a:pt x="929" y="934"/>
                    <a:pt x="934" y="949"/>
                    <a:pt x="931" y="965"/>
                  </a:cubicBezTo>
                  <a:cubicBezTo>
                    <a:pt x="930" y="972"/>
                    <a:pt x="926" y="981"/>
                    <a:pt x="918" y="987"/>
                  </a:cubicBezTo>
                  <a:cubicBezTo>
                    <a:pt x="913" y="991"/>
                    <a:pt x="907" y="993"/>
                    <a:pt x="900" y="993"/>
                  </a:cubicBezTo>
                  <a:cubicBezTo>
                    <a:pt x="884" y="993"/>
                    <a:pt x="866" y="983"/>
                    <a:pt x="855" y="966"/>
                  </a:cubicBezTo>
                  <a:lnTo>
                    <a:pt x="572" y="568"/>
                  </a:lnTo>
                  <a:cubicBezTo>
                    <a:pt x="555" y="543"/>
                    <a:pt x="556" y="512"/>
                    <a:pt x="574" y="500"/>
                  </a:cubicBezTo>
                  <a:cubicBezTo>
                    <a:pt x="579" y="496"/>
                    <a:pt x="584" y="495"/>
                    <a:pt x="592" y="495"/>
                  </a:cubicBezTo>
                  <a:close/>
                  <a:moveTo>
                    <a:pt x="913" y="833"/>
                  </a:moveTo>
                  <a:lnTo>
                    <a:pt x="940" y="850"/>
                  </a:lnTo>
                  <a:lnTo>
                    <a:pt x="949" y="861"/>
                  </a:lnTo>
                  <a:cubicBezTo>
                    <a:pt x="968" y="890"/>
                    <a:pt x="1001" y="907"/>
                    <a:pt x="1031" y="907"/>
                  </a:cubicBezTo>
                  <a:cubicBezTo>
                    <a:pt x="1046" y="907"/>
                    <a:pt x="1060" y="903"/>
                    <a:pt x="1072" y="896"/>
                  </a:cubicBezTo>
                  <a:lnTo>
                    <a:pt x="1072" y="896"/>
                  </a:lnTo>
                  <a:lnTo>
                    <a:pt x="964" y="1002"/>
                  </a:lnTo>
                  <a:cubicBezTo>
                    <a:pt x="970" y="993"/>
                    <a:pt x="973" y="984"/>
                    <a:pt x="975" y="974"/>
                  </a:cubicBezTo>
                  <a:cubicBezTo>
                    <a:pt x="979" y="947"/>
                    <a:pt x="972" y="918"/>
                    <a:pt x="955" y="895"/>
                  </a:cubicBezTo>
                  <a:lnTo>
                    <a:pt x="913" y="833"/>
                  </a:lnTo>
                  <a:close/>
                  <a:moveTo>
                    <a:pt x="469" y="839"/>
                  </a:moveTo>
                  <a:lnTo>
                    <a:pt x="496" y="856"/>
                  </a:lnTo>
                  <a:lnTo>
                    <a:pt x="611" y="1019"/>
                  </a:lnTo>
                  <a:lnTo>
                    <a:pt x="583" y="1002"/>
                  </a:lnTo>
                  <a:lnTo>
                    <a:pt x="469" y="839"/>
                  </a:lnTo>
                  <a:close/>
                  <a:moveTo>
                    <a:pt x="460" y="627"/>
                  </a:moveTo>
                  <a:cubicBezTo>
                    <a:pt x="477" y="627"/>
                    <a:pt x="495" y="637"/>
                    <a:pt x="507" y="653"/>
                  </a:cubicBezTo>
                  <a:lnTo>
                    <a:pt x="786" y="1051"/>
                  </a:lnTo>
                  <a:cubicBezTo>
                    <a:pt x="803" y="1075"/>
                    <a:pt x="802" y="1107"/>
                    <a:pt x="785" y="1118"/>
                  </a:cubicBezTo>
                  <a:cubicBezTo>
                    <a:pt x="780" y="1121"/>
                    <a:pt x="774" y="1123"/>
                    <a:pt x="768" y="1123"/>
                  </a:cubicBezTo>
                  <a:cubicBezTo>
                    <a:pt x="752" y="1123"/>
                    <a:pt x="733" y="1113"/>
                    <a:pt x="722" y="1096"/>
                  </a:cubicBezTo>
                  <a:lnTo>
                    <a:pt x="440" y="699"/>
                  </a:lnTo>
                  <a:cubicBezTo>
                    <a:pt x="431" y="686"/>
                    <a:pt x="425" y="669"/>
                    <a:pt x="429" y="654"/>
                  </a:cubicBezTo>
                  <a:cubicBezTo>
                    <a:pt x="430" y="648"/>
                    <a:pt x="433" y="638"/>
                    <a:pt x="442" y="632"/>
                  </a:cubicBezTo>
                  <a:cubicBezTo>
                    <a:pt x="448" y="628"/>
                    <a:pt x="452" y="627"/>
                    <a:pt x="460" y="627"/>
                  </a:cubicBezTo>
                  <a:close/>
                  <a:moveTo>
                    <a:pt x="780" y="964"/>
                  </a:moveTo>
                  <a:lnTo>
                    <a:pt x="806" y="980"/>
                  </a:lnTo>
                  <a:lnTo>
                    <a:pt x="814" y="992"/>
                  </a:lnTo>
                  <a:cubicBezTo>
                    <a:pt x="834" y="1021"/>
                    <a:pt x="865" y="1038"/>
                    <a:pt x="897" y="1038"/>
                  </a:cubicBezTo>
                  <a:cubicBezTo>
                    <a:pt x="912" y="1038"/>
                    <a:pt x="925" y="1034"/>
                    <a:pt x="938" y="1026"/>
                  </a:cubicBezTo>
                  <a:lnTo>
                    <a:pt x="938" y="1026"/>
                  </a:lnTo>
                  <a:lnTo>
                    <a:pt x="823" y="1142"/>
                  </a:lnTo>
                  <a:cubicBezTo>
                    <a:pt x="847" y="1112"/>
                    <a:pt x="849" y="1064"/>
                    <a:pt x="823" y="1026"/>
                  </a:cubicBezTo>
                  <a:lnTo>
                    <a:pt x="780" y="964"/>
                  </a:lnTo>
                  <a:close/>
                  <a:moveTo>
                    <a:pt x="337" y="970"/>
                  </a:moveTo>
                  <a:lnTo>
                    <a:pt x="363" y="986"/>
                  </a:lnTo>
                  <a:lnTo>
                    <a:pt x="477" y="1150"/>
                  </a:lnTo>
                  <a:lnTo>
                    <a:pt x="451" y="1134"/>
                  </a:lnTo>
                  <a:lnTo>
                    <a:pt x="337" y="970"/>
                  </a:lnTo>
                  <a:close/>
                  <a:moveTo>
                    <a:pt x="328" y="758"/>
                  </a:moveTo>
                  <a:cubicBezTo>
                    <a:pt x="345" y="758"/>
                    <a:pt x="363" y="769"/>
                    <a:pt x="375" y="785"/>
                  </a:cubicBezTo>
                  <a:lnTo>
                    <a:pt x="654" y="1182"/>
                  </a:lnTo>
                  <a:cubicBezTo>
                    <a:pt x="671" y="1207"/>
                    <a:pt x="670" y="1238"/>
                    <a:pt x="653" y="1250"/>
                  </a:cubicBezTo>
                  <a:cubicBezTo>
                    <a:pt x="648" y="1253"/>
                    <a:pt x="642" y="1255"/>
                    <a:pt x="636" y="1255"/>
                  </a:cubicBezTo>
                  <a:cubicBezTo>
                    <a:pt x="620" y="1255"/>
                    <a:pt x="601" y="1245"/>
                    <a:pt x="590" y="1229"/>
                  </a:cubicBezTo>
                  <a:lnTo>
                    <a:pt x="308" y="831"/>
                  </a:lnTo>
                  <a:cubicBezTo>
                    <a:pt x="299" y="819"/>
                    <a:pt x="296" y="803"/>
                    <a:pt x="297" y="790"/>
                  </a:cubicBezTo>
                  <a:cubicBezTo>
                    <a:pt x="298" y="779"/>
                    <a:pt x="302" y="769"/>
                    <a:pt x="311" y="764"/>
                  </a:cubicBezTo>
                  <a:cubicBezTo>
                    <a:pt x="316" y="760"/>
                    <a:pt x="320" y="758"/>
                    <a:pt x="328" y="758"/>
                  </a:cubicBezTo>
                  <a:close/>
                  <a:moveTo>
                    <a:pt x="650" y="1097"/>
                  </a:moveTo>
                  <a:lnTo>
                    <a:pt x="678" y="1114"/>
                  </a:lnTo>
                  <a:lnTo>
                    <a:pt x="686" y="1124"/>
                  </a:lnTo>
                  <a:cubicBezTo>
                    <a:pt x="706" y="1154"/>
                    <a:pt x="738" y="1171"/>
                    <a:pt x="768" y="1171"/>
                  </a:cubicBezTo>
                  <a:cubicBezTo>
                    <a:pt x="783" y="1171"/>
                    <a:pt x="798" y="1167"/>
                    <a:pt x="809" y="1159"/>
                  </a:cubicBezTo>
                  <a:lnTo>
                    <a:pt x="809" y="1159"/>
                  </a:lnTo>
                  <a:lnTo>
                    <a:pt x="692" y="1274"/>
                  </a:lnTo>
                  <a:cubicBezTo>
                    <a:pt x="718" y="1244"/>
                    <a:pt x="719" y="1196"/>
                    <a:pt x="692" y="1158"/>
                  </a:cubicBezTo>
                  <a:lnTo>
                    <a:pt x="650" y="1097"/>
                  </a:lnTo>
                  <a:close/>
                  <a:moveTo>
                    <a:pt x="196" y="890"/>
                  </a:moveTo>
                  <a:cubicBezTo>
                    <a:pt x="212" y="890"/>
                    <a:pt x="231" y="900"/>
                    <a:pt x="243" y="917"/>
                  </a:cubicBezTo>
                  <a:lnTo>
                    <a:pt x="523" y="1314"/>
                  </a:lnTo>
                  <a:cubicBezTo>
                    <a:pt x="539" y="1339"/>
                    <a:pt x="538" y="1370"/>
                    <a:pt x="521" y="1382"/>
                  </a:cubicBezTo>
                  <a:cubicBezTo>
                    <a:pt x="516" y="1385"/>
                    <a:pt x="510" y="1387"/>
                    <a:pt x="504" y="1387"/>
                  </a:cubicBezTo>
                  <a:cubicBezTo>
                    <a:pt x="488" y="1387"/>
                    <a:pt x="469" y="1377"/>
                    <a:pt x="456" y="1361"/>
                  </a:cubicBezTo>
                  <a:lnTo>
                    <a:pt x="177" y="963"/>
                  </a:lnTo>
                  <a:cubicBezTo>
                    <a:pt x="167" y="948"/>
                    <a:pt x="162" y="932"/>
                    <a:pt x="165" y="918"/>
                  </a:cubicBezTo>
                  <a:cubicBezTo>
                    <a:pt x="166" y="911"/>
                    <a:pt x="169" y="902"/>
                    <a:pt x="179" y="896"/>
                  </a:cubicBezTo>
                  <a:cubicBezTo>
                    <a:pt x="184" y="891"/>
                    <a:pt x="188" y="890"/>
                    <a:pt x="196" y="890"/>
                  </a:cubicBezTo>
                  <a:close/>
                  <a:moveTo>
                    <a:pt x="516" y="1229"/>
                  </a:moveTo>
                  <a:lnTo>
                    <a:pt x="543" y="1245"/>
                  </a:lnTo>
                  <a:lnTo>
                    <a:pt x="550" y="1256"/>
                  </a:lnTo>
                  <a:cubicBezTo>
                    <a:pt x="570" y="1286"/>
                    <a:pt x="602" y="1303"/>
                    <a:pt x="633" y="1303"/>
                  </a:cubicBezTo>
                  <a:cubicBezTo>
                    <a:pt x="648" y="1303"/>
                    <a:pt x="662" y="1298"/>
                    <a:pt x="674" y="1291"/>
                  </a:cubicBezTo>
                  <a:lnTo>
                    <a:pt x="674" y="1291"/>
                  </a:lnTo>
                  <a:lnTo>
                    <a:pt x="560" y="1404"/>
                  </a:lnTo>
                  <a:cubicBezTo>
                    <a:pt x="584" y="1374"/>
                    <a:pt x="586" y="1327"/>
                    <a:pt x="559" y="1290"/>
                  </a:cubicBezTo>
                  <a:lnTo>
                    <a:pt x="516" y="1229"/>
                  </a:lnTo>
                  <a:close/>
                  <a:moveTo>
                    <a:pt x="132" y="880"/>
                  </a:moveTo>
                  <a:lnTo>
                    <a:pt x="132" y="880"/>
                  </a:lnTo>
                  <a:cubicBezTo>
                    <a:pt x="127" y="889"/>
                    <a:pt x="123" y="898"/>
                    <a:pt x="122" y="908"/>
                  </a:cubicBezTo>
                  <a:cubicBezTo>
                    <a:pt x="116" y="935"/>
                    <a:pt x="124" y="964"/>
                    <a:pt x="140" y="987"/>
                  </a:cubicBezTo>
                  <a:lnTo>
                    <a:pt x="420" y="1386"/>
                  </a:lnTo>
                  <a:cubicBezTo>
                    <a:pt x="440" y="1414"/>
                    <a:pt x="472" y="1432"/>
                    <a:pt x="504" y="1432"/>
                  </a:cubicBezTo>
                  <a:cubicBezTo>
                    <a:pt x="513" y="1432"/>
                    <a:pt x="520" y="1430"/>
                    <a:pt x="529" y="1428"/>
                  </a:cubicBezTo>
                  <a:lnTo>
                    <a:pt x="529" y="1428"/>
                  </a:lnTo>
                  <a:cubicBezTo>
                    <a:pt x="514" y="1435"/>
                    <a:pt x="498" y="1439"/>
                    <a:pt x="482" y="1439"/>
                  </a:cubicBezTo>
                  <a:cubicBezTo>
                    <a:pt x="459" y="1439"/>
                    <a:pt x="436" y="1431"/>
                    <a:pt x="419" y="1414"/>
                  </a:cubicBezTo>
                  <a:lnTo>
                    <a:pt x="74" y="1070"/>
                  </a:lnTo>
                  <a:cubicBezTo>
                    <a:pt x="56" y="1053"/>
                    <a:pt x="46" y="1028"/>
                    <a:pt x="46" y="1003"/>
                  </a:cubicBezTo>
                  <a:cubicBezTo>
                    <a:pt x="46" y="979"/>
                    <a:pt x="55" y="955"/>
                    <a:pt x="74" y="938"/>
                  </a:cubicBezTo>
                  <a:lnTo>
                    <a:pt x="132" y="880"/>
                  </a:lnTo>
                  <a:close/>
                  <a:moveTo>
                    <a:pt x="1005" y="1"/>
                  </a:moveTo>
                  <a:cubicBezTo>
                    <a:pt x="970" y="1"/>
                    <a:pt x="934" y="14"/>
                    <a:pt x="907" y="40"/>
                  </a:cubicBezTo>
                  <a:lnTo>
                    <a:pt x="42" y="906"/>
                  </a:lnTo>
                  <a:cubicBezTo>
                    <a:pt x="15" y="932"/>
                    <a:pt x="0" y="966"/>
                    <a:pt x="0" y="1003"/>
                  </a:cubicBezTo>
                  <a:cubicBezTo>
                    <a:pt x="0" y="1040"/>
                    <a:pt x="15" y="1076"/>
                    <a:pt x="42" y="1102"/>
                  </a:cubicBezTo>
                  <a:lnTo>
                    <a:pt x="386" y="1448"/>
                  </a:lnTo>
                  <a:cubicBezTo>
                    <a:pt x="413" y="1475"/>
                    <a:pt x="448" y="1488"/>
                    <a:pt x="485" y="1488"/>
                  </a:cubicBezTo>
                  <a:cubicBezTo>
                    <a:pt x="521" y="1488"/>
                    <a:pt x="556" y="1475"/>
                    <a:pt x="582" y="1448"/>
                  </a:cubicBezTo>
                  <a:lnTo>
                    <a:pt x="1447" y="581"/>
                  </a:lnTo>
                  <a:cubicBezTo>
                    <a:pt x="1502" y="528"/>
                    <a:pt x="1502" y="439"/>
                    <a:pt x="1447" y="385"/>
                  </a:cubicBezTo>
                  <a:lnTo>
                    <a:pt x="1104" y="40"/>
                  </a:lnTo>
                  <a:cubicBezTo>
                    <a:pt x="1077" y="14"/>
                    <a:pt x="1041" y="1"/>
                    <a:pt x="100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0"/>
            <p:cNvSpPr/>
            <p:nvPr/>
          </p:nvSpPr>
          <p:spPr>
            <a:xfrm>
              <a:off x="4381805" y="5435262"/>
              <a:ext cx="68319" cy="67593"/>
            </a:xfrm>
            <a:custGeom>
              <a:avLst/>
              <a:gdLst/>
              <a:ahLst/>
              <a:cxnLst/>
              <a:rect l="l" t="t" r="r" b="b"/>
              <a:pathLst>
                <a:path w="1505" h="1489" extrusionOk="0">
                  <a:moveTo>
                    <a:pt x="562" y="82"/>
                  </a:moveTo>
                  <a:lnTo>
                    <a:pt x="678" y="198"/>
                  </a:lnTo>
                  <a:cubicBezTo>
                    <a:pt x="666" y="190"/>
                    <a:pt x="652" y="186"/>
                    <a:pt x="637" y="186"/>
                  </a:cubicBezTo>
                  <a:cubicBezTo>
                    <a:pt x="607" y="186"/>
                    <a:pt x="574" y="202"/>
                    <a:pt x="553" y="231"/>
                  </a:cubicBezTo>
                  <a:lnTo>
                    <a:pt x="546" y="241"/>
                  </a:lnTo>
                  <a:lnTo>
                    <a:pt x="517" y="258"/>
                  </a:lnTo>
                  <a:lnTo>
                    <a:pt x="517" y="258"/>
                  </a:lnTo>
                  <a:lnTo>
                    <a:pt x="561" y="198"/>
                  </a:lnTo>
                  <a:cubicBezTo>
                    <a:pt x="589" y="160"/>
                    <a:pt x="586" y="111"/>
                    <a:pt x="562" y="82"/>
                  </a:cubicBezTo>
                  <a:close/>
                  <a:moveTo>
                    <a:pt x="694" y="214"/>
                  </a:moveTo>
                  <a:lnTo>
                    <a:pt x="810" y="330"/>
                  </a:lnTo>
                  <a:cubicBezTo>
                    <a:pt x="798" y="322"/>
                    <a:pt x="784" y="318"/>
                    <a:pt x="769" y="318"/>
                  </a:cubicBezTo>
                  <a:cubicBezTo>
                    <a:pt x="739" y="318"/>
                    <a:pt x="705" y="334"/>
                    <a:pt x="685" y="363"/>
                  </a:cubicBezTo>
                  <a:lnTo>
                    <a:pt x="677" y="374"/>
                  </a:lnTo>
                  <a:lnTo>
                    <a:pt x="651" y="390"/>
                  </a:lnTo>
                  <a:lnTo>
                    <a:pt x="693" y="330"/>
                  </a:lnTo>
                  <a:cubicBezTo>
                    <a:pt x="720" y="292"/>
                    <a:pt x="717" y="244"/>
                    <a:pt x="694" y="214"/>
                  </a:cubicBezTo>
                  <a:close/>
                  <a:moveTo>
                    <a:pt x="479" y="336"/>
                  </a:moveTo>
                  <a:lnTo>
                    <a:pt x="365" y="499"/>
                  </a:lnTo>
                  <a:lnTo>
                    <a:pt x="339" y="515"/>
                  </a:lnTo>
                  <a:lnTo>
                    <a:pt x="453" y="352"/>
                  </a:lnTo>
                  <a:lnTo>
                    <a:pt x="479" y="336"/>
                  </a:lnTo>
                  <a:close/>
                  <a:moveTo>
                    <a:pt x="826" y="344"/>
                  </a:moveTo>
                  <a:lnTo>
                    <a:pt x="942" y="462"/>
                  </a:lnTo>
                  <a:cubicBezTo>
                    <a:pt x="930" y="454"/>
                    <a:pt x="916" y="450"/>
                    <a:pt x="901" y="450"/>
                  </a:cubicBezTo>
                  <a:cubicBezTo>
                    <a:pt x="870" y="450"/>
                    <a:pt x="837" y="466"/>
                    <a:pt x="817" y="494"/>
                  </a:cubicBezTo>
                  <a:lnTo>
                    <a:pt x="809" y="506"/>
                  </a:lnTo>
                  <a:lnTo>
                    <a:pt x="783" y="522"/>
                  </a:lnTo>
                  <a:lnTo>
                    <a:pt x="826" y="460"/>
                  </a:lnTo>
                  <a:cubicBezTo>
                    <a:pt x="854" y="421"/>
                    <a:pt x="851" y="373"/>
                    <a:pt x="826" y="344"/>
                  </a:cubicBezTo>
                  <a:close/>
                  <a:moveTo>
                    <a:pt x="507" y="100"/>
                  </a:moveTo>
                  <a:cubicBezTo>
                    <a:pt x="514" y="100"/>
                    <a:pt x="520" y="102"/>
                    <a:pt x="525" y="105"/>
                  </a:cubicBezTo>
                  <a:cubicBezTo>
                    <a:pt x="541" y="119"/>
                    <a:pt x="542" y="148"/>
                    <a:pt x="526" y="173"/>
                  </a:cubicBezTo>
                  <a:lnTo>
                    <a:pt x="245" y="571"/>
                  </a:lnTo>
                  <a:cubicBezTo>
                    <a:pt x="233" y="588"/>
                    <a:pt x="215" y="598"/>
                    <a:pt x="199" y="598"/>
                  </a:cubicBezTo>
                  <a:cubicBezTo>
                    <a:pt x="193" y="598"/>
                    <a:pt x="187" y="596"/>
                    <a:pt x="182" y="592"/>
                  </a:cubicBezTo>
                  <a:cubicBezTo>
                    <a:pt x="165" y="580"/>
                    <a:pt x="163" y="548"/>
                    <a:pt x="181" y="525"/>
                  </a:cubicBezTo>
                  <a:lnTo>
                    <a:pt x="461" y="126"/>
                  </a:lnTo>
                  <a:cubicBezTo>
                    <a:pt x="473" y="109"/>
                    <a:pt x="490" y="100"/>
                    <a:pt x="507" y="100"/>
                  </a:cubicBezTo>
                  <a:close/>
                  <a:moveTo>
                    <a:pt x="488" y="45"/>
                  </a:moveTo>
                  <a:cubicBezTo>
                    <a:pt x="508" y="45"/>
                    <a:pt x="525" y="51"/>
                    <a:pt x="539" y="63"/>
                  </a:cubicBezTo>
                  <a:cubicBezTo>
                    <a:pt x="529" y="58"/>
                    <a:pt x="518" y="56"/>
                    <a:pt x="506" y="56"/>
                  </a:cubicBezTo>
                  <a:cubicBezTo>
                    <a:pt x="475" y="56"/>
                    <a:pt x="442" y="72"/>
                    <a:pt x="421" y="100"/>
                  </a:cubicBezTo>
                  <a:lnTo>
                    <a:pt x="141" y="498"/>
                  </a:lnTo>
                  <a:cubicBezTo>
                    <a:pt x="114" y="536"/>
                    <a:pt x="115" y="584"/>
                    <a:pt x="141" y="614"/>
                  </a:cubicBezTo>
                  <a:lnTo>
                    <a:pt x="76" y="549"/>
                  </a:lnTo>
                  <a:cubicBezTo>
                    <a:pt x="59" y="532"/>
                    <a:pt x="49" y="509"/>
                    <a:pt x="49" y="484"/>
                  </a:cubicBezTo>
                  <a:cubicBezTo>
                    <a:pt x="49" y="458"/>
                    <a:pt x="57" y="435"/>
                    <a:pt x="76" y="418"/>
                  </a:cubicBezTo>
                  <a:lnTo>
                    <a:pt x="421" y="72"/>
                  </a:lnTo>
                  <a:cubicBezTo>
                    <a:pt x="439" y="56"/>
                    <a:pt x="462" y="45"/>
                    <a:pt x="488" y="45"/>
                  </a:cubicBezTo>
                  <a:close/>
                  <a:moveTo>
                    <a:pt x="611" y="468"/>
                  </a:moveTo>
                  <a:lnTo>
                    <a:pt x="497" y="631"/>
                  </a:lnTo>
                  <a:lnTo>
                    <a:pt x="469" y="648"/>
                  </a:lnTo>
                  <a:lnTo>
                    <a:pt x="584" y="485"/>
                  </a:lnTo>
                  <a:lnTo>
                    <a:pt x="611" y="468"/>
                  </a:lnTo>
                  <a:close/>
                  <a:moveTo>
                    <a:pt x="964" y="485"/>
                  </a:moveTo>
                  <a:lnTo>
                    <a:pt x="1074" y="593"/>
                  </a:lnTo>
                  <a:cubicBezTo>
                    <a:pt x="1062" y="585"/>
                    <a:pt x="1048" y="582"/>
                    <a:pt x="1033" y="582"/>
                  </a:cubicBezTo>
                  <a:cubicBezTo>
                    <a:pt x="1002" y="582"/>
                    <a:pt x="969" y="598"/>
                    <a:pt x="948" y="626"/>
                  </a:cubicBezTo>
                  <a:lnTo>
                    <a:pt x="941" y="637"/>
                  </a:lnTo>
                  <a:lnTo>
                    <a:pt x="913" y="653"/>
                  </a:lnTo>
                  <a:lnTo>
                    <a:pt x="955" y="593"/>
                  </a:lnTo>
                  <a:cubicBezTo>
                    <a:pt x="973" y="569"/>
                    <a:pt x="979" y="541"/>
                    <a:pt x="975" y="514"/>
                  </a:cubicBezTo>
                  <a:cubicBezTo>
                    <a:pt x="974" y="504"/>
                    <a:pt x="970" y="494"/>
                    <a:pt x="964" y="485"/>
                  </a:cubicBezTo>
                  <a:close/>
                  <a:moveTo>
                    <a:pt x="158" y="631"/>
                  </a:moveTo>
                  <a:lnTo>
                    <a:pt x="158" y="631"/>
                  </a:lnTo>
                  <a:cubicBezTo>
                    <a:pt x="167" y="637"/>
                    <a:pt x="179" y="641"/>
                    <a:pt x="192" y="642"/>
                  </a:cubicBezTo>
                  <a:lnTo>
                    <a:pt x="184" y="658"/>
                  </a:lnTo>
                  <a:lnTo>
                    <a:pt x="158" y="631"/>
                  </a:lnTo>
                  <a:close/>
                  <a:moveTo>
                    <a:pt x="637" y="232"/>
                  </a:moveTo>
                  <a:cubicBezTo>
                    <a:pt x="644" y="232"/>
                    <a:pt x="651" y="234"/>
                    <a:pt x="656" y="237"/>
                  </a:cubicBezTo>
                  <a:cubicBezTo>
                    <a:pt x="673" y="249"/>
                    <a:pt x="674" y="280"/>
                    <a:pt x="657" y="304"/>
                  </a:cubicBezTo>
                  <a:lnTo>
                    <a:pt x="375" y="703"/>
                  </a:lnTo>
                  <a:cubicBezTo>
                    <a:pt x="363" y="719"/>
                    <a:pt x="345" y="730"/>
                    <a:pt x="330" y="730"/>
                  </a:cubicBezTo>
                  <a:cubicBezTo>
                    <a:pt x="323" y="730"/>
                    <a:pt x="317" y="728"/>
                    <a:pt x="313" y="724"/>
                  </a:cubicBezTo>
                  <a:cubicBezTo>
                    <a:pt x="304" y="719"/>
                    <a:pt x="299" y="708"/>
                    <a:pt x="299" y="698"/>
                  </a:cubicBezTo>
                  <a:cubicBezTo>
                    <a:pt x="298" y="684"/>
                    <a:pt x="303" y="669"/>
                    <a:pt x="310" y="657"/>
                  </a:cubicBezTo>
                  <a:lnTo>
                    <a:pt x="591" y="258"/>
                  </a:lnTo>
                  <a:cubicBezTo>
                    <a:pt x="604" y="241"/>
                    <a:pt x="620" y="232"/>
                    <a:pt x="637" y="232"/>
                  </a:cubicBezTo>
                  <a:close/>
                  <a:moveTo>
                    <a:pt x="299" y="594"/>
                  </a:moveTo>
                  <a:lnTo>
                    <a:pt x="274" y="630"/>
                  </a:lnTo>
                  <a:cubicBezTo>
                    <a:pt x="260" y="651"/>
                    <a:pt x="251" y="677"/>
                    <a:pt x="255" y="700"/>
                  </a:cubicBezTo>
                  <a:cubicBezTo>
                    <a:pt x="256" y="718"/>
                    <a:pt x="263" y="733"/>
                    <a:pt x="274" y="746"/>
                  </a:cubicBezTo>
                  <a:lnTo>
                    <a:pt x="188" y="662"/>
                  </a:lnTo>
                  <a:lnTo>
                    <a:pt x="229" y="637"/>
                  </a:lnTo>
                  <a:cubicBezTo>
                    <a:pt x="242" y="631"/>
                    <a:pt x="256" y="625"/>
                    <a:pt x="266" y="614"/>
                  </a:cubicBezTo>
                  <a:lnTo>
                    <a:pt x="299" y="594"/>
                  </a:lnTo>
                  <a:close/>
                  <a:moveTo>
                    <a:pt x="743" y="601"/>
                  </a:moveTo>
                  <a:lnTo>
                    <a:pt x="629" y="764"/>
                  </a:lnTo>
                  <a:lnTo>
                    <a:pt x="603" y="780"/>
                  </a:lnTo>
                  <a:lnTo>
                    <a:pt x="603" y="780"/>
                  </a:lnTo>
                  <a:lnTo>
                    <a:pt x="716" y="617"/>
                  </a:lnTo>
                  <a:lnTo>
                    <a:pt x="743" y="601"/>
                  </a:lnTo>
                  <a:close/>
                  <a:moveTo>
                    <a:pt x="1098" y="619"/>
                  </a:moveTo>
                  <a:lnTo>
                    <a:pt x="1206" y="725"/>
                  </a:lnTo>
                  <a:cubicBezTo>
                    <a:pt x="1194" y="717"/>
                    <a:pt x="1180" y="714"/>
                    <a:pt x="1165" y="714"/>
                  </a:cubicBezTo>
                  <a:cubicBezTo>
                    <a:pt x="1134" y="714"/>
                    <a:pt x="1102" y="730"/>
                    <a:pt x="1082" y="759"/>
                  </a:cubicBezTo>
                  <a:lnTo>
                    <a:pt x="1075" y="768"/>
                  </a:lnTo>
                  <a:lnTo>
                    <a:pt x="1048" y="785"/>
                  </a:lnTo>
                  <a:lnTo>
                    <a:pt x="1048" y="785"/>
                  </a:lnTo>
                  <a:lnTo>
                    <a:pt x="1089" y="726"/>
                  </a:lnTo>
                  <a:cubicBezTo>
                    <a:pt x="1106" y="703"/>
                    <a:pt x="1112" y="673"/>
                    <a:pt x="1109" y="647"/>
                  </a:cubicBezTo>
                  <a:cubicBezTo>
                    <a:pt x="1107" y="637"/>
                    <a:pt x="1103" y="626"/>
                    <a:pt x="1098" y="619"/>
                  </a:cubicBezTo>
                  <a:close/>
                  <a:moveTo>
                    <a:pt x="289" y="763"/>
                  </a:moveTo>
                  <a:lnTo>
                    <a:pt x="289" y="763"/>
                  </a:lnTo>
                  <a:cubicBezTo>
                    <a:pt x="300" y="769"/>
                    <a:pt x="313" y="773"/>
                    <a:pt x="324" y="774"/>
                  </a:cubicBezTo>
                  <a:lnTo>
                    <a:pt x="316" y="790"/>
                  </a:lnTo>
                  <a:lnTo>
                    <a:pt x="289" y="763"/>
                  </a:lnTo>
                  <a:close/>
                  <a:moveTo>
                    <a:pt x="768" y="363"/>
                  </a:moveTo>
                  <a:cubicBezTo>
                    <a:pt x="774" y="363"/>
                    <a:pt x="782" y="366"/>
                    <a:pt x="787" y="369"/>
                  </a:cubicBezTo>
                  <a:cubicBezTo>
                    <a:pt x="804" y="380"/>
                    <a:pt x="805" y="412"/>
                    <a:pt x="788" y="436"/>
                  </a:cubicBezTo>
                  <a:lnTo>
                    <a:pt x="507" y="835"/>
                  </a:lnTo>
                  <a:cubicBezTo>
                    <a:pt x="495" y="851"/>
                    <a:pt x="477" y="861"/>
                    <a:pt x="462" y="861"/>
                  </a:cubicBezTo>
                  <a:cubicBezTo>
                    <a:pt x="455" y="861"/>
                    <a:pt x="449" y="860"/>
                    <a:pt x="444" y="856"/>
                  </a:cubicBezTo>
                  <a:cubicBezTo>
                    <a:pt x="436" y="849"/>
                    <a:pt x="432" y="840"/>
                    <a:pt x="431" y="833"/>
                  </a:cubicBezTo>
                  <a:cubicBezTo>
                    <a:pt x="427" y="819"/>
                    <a:pt x="432" y="801"/>
                    <a:pt x="442" y="788"/>
                  </a:cubicBezTo>
                  <a:lnTo>
                    <a:pt x="722" y="390"/>
                  </a:lnTo>
                  <a:cubicBezTo>
                    <a:pt x="734" y="373"/>
                    <a:pt x="751" y="363"/>
                    <a:pt x="768" y="363"/>
                  </a:cubicBezTo>
                  <a:close/>
                  <a:moveTo>
                    <a:pt x="431" y="726"/>
                  </a:moveTo>
                  <a:lnTo>
                    <a:pt x="405" y="762"/>
                  </a:lnTo>
                  <a:cubicBezTo>
                    <a:pt x="388" y="785"/>
                    <a:pt x="382" y="815"/>
                    <a:pt x="386" y="841"/>
                  </a:cubicBezTo>
                  <a:cubicBezTo>
                    <a:pt x="387" y="852"/>
                    <a:pt x="392" y="861"/>
                    <a:pt x="397" y="870"/>
                  </a:cubicBezTo>
                  <a:lnTo>
                    <a:pt x="320" y="794"/>
                  </a:lnTo>
                  <a:lnTo>
                    <a:pt x="361" y="768"/>
                  </a:lnTo>
                  <a:cubicBezTo>
                    <a:pt x="374" y="763"/>
                    <a:pt x="387" y="757"/>
                    <a:pt x="398" y="746"/>
                  </a:cubicBezTo>
                  <a:lnTo>
                    <a:pt x="431" y="726"/>
                  </a:lnTo>
                  <a:close/>
                  <a:moveTo>
                    <a:pt x="875" y="731"/>
                  </a:moveTo>
                  <a:lnTo>
                    <a:pt x="761" y="895"/>
                  </a:lnTo>
                  <a:lnTo>
                    <a:pt x="732" y="912"/>
                  </a:lnTo>
                  <a:lnTo>
                    <a:pt x="848" y="748"/>
                  </a:lnTo>
                  <a:lnTo>
                    <a:pt x="875" y="731"/>
                  </a:lnTo>
                  <a:close/>
                  <a:moveTo>
                    <a:pt x="1223" y="742"/>
                  </a:moveTo>
                  <a:lnTo>
                    <a:pt x="1338" y="857"/>
                  </a:lnTo>
                  <a:cubicBezTo>
                    <a:pt x="1325" y="849"/>
                    <a:pt x="1311" y="846"/>
                    <a:pt x="1297" y="846"/>
                  </a:cubicBezTo>
                  <a:cubicBezTo>
                    <a:pt x="1266" y="846"/>
                    <a:pt x="1234" y="862"/>
                    <a:pt x="1214" y="891"/>
                  </a:cubicBezTo>
                  <a:lnTo>
                    <a:pt x="1206" y="903"/>
                  </a:lnTo>
                  <a:lnTo>
                    <a:pt x="1178" y="920"/>
                  </a:lnTo>
                  <a:lnTo>
                    <a:pt x="1222" y="858"/>
                  </a:lnTo>
                  <a:cubicBezTo>
                    <a:pt x="1248" y="820"/>
                    <a:pt x="1247" y="774"/>
                    <a:pt x="1223" y="742"/>
                  </a:cubicBezTo>
                  <a:close/>
                  <a:moveTo>
                    <a:pt x="421" y="894"/>
                  </a:moveTo>
                  <a:cubicBezTo>
                    <a:pt x="432" y="901"/>
                    <a:pt x="444" y="904"/>
                    <a:pt x="457" y="906"/>
                  </a:cubicBezTo>
                  <a:lnTo>
                    <a:pt x="450" y="921"/>
                  </a:lnTo>
                  <a:lnTo>
                    <a:pt x="421" y="894"/>
                  </a:lnTo>
                  <a:close/>
                  <a:moveTo>
                    <a:pt x="900" y="495"/>
                  </a:moveTo>
                  <a:cubicBezTo>
                    <a:pt x="906" y="495"/>
                    <a:pt x="914" y="497"/>
                    <a:pt x="919" y="501"/>
                  </a:cubicBezTo>
                  <a:cubicBezTo>
                    <a:pt x="927" y="507"/>
                    <a:pt x="931" y="516"/>
                    <a:pt x="932" y="524"/>
                  </a:cubicBezTo>
                  <a:cubicBezTo>
                    <a:pt x="935" y="537"/>
                    <a:pt x="931" y="555"/>
                    <a:pt x="920" y="569"/>
                  </a:cubicBezTo>
                  <a:lnTo>
                    <a:pt x="638" y="967"/>
                  </a:lnTo>
                  <a:cubicBezTo>
                    <a:pt x="627" y="983"/>
                    <a:pt x="609" y="993"/>
                    <a:pt x="593" y="993"/>
                  </a:cubicBezTo>
                  <a:cubicBezTo>
                    <a:pt x="587" y="993"/>
                    <a:pt x="581" y="991"/>
                    <a:pt x="576" y="988"/>
                  </a:cubicBezTo>
                  <a:cubicBezTo>
                    <a:pt x="558" y="975"/>
                    <a:pt x="557" y="943"/>
                    <a:pt x="574" y="920"/>
                  </a:cubicBezTo>
                  <a:lnTo>
                    <a:pt x="854" y="522"/>
                  </a:lnTo>
                  <a:cubicBezTo>
                    <a:pt x="866" y="505"/>
                    <a:pt x="883" y="495"/>
                    <a:pt x="900" y="495"/>
                  </a:cubicBezTo>
                  <a:close/>
                  <a:moveTo>
                    <a:pt x="561" y="859"/>
                  </a:moveTo>
                  <a:lnTo>
                    <a:pt x="536" y="894"/>
                  </a:lnTo>
                  <a:cubicBezTo>
                    <a:pt x="510" y="932"/>
                    <a:pt x="511" y="979"/>
                    <a:pt x="535" y="1010"/>
                  </a:cubicBezTo>
                  <a:lnTo>
                    <a:pt x="452" y="926"/>
                  </a:lnTo>
                  <a:lnTo>
                    <a:pt x="495" y="899"/>
                  </a:lnTo>
                  <a:cubicBezTo>
                    <a:pt x="507" y="894"/>
                    <a:pt x="519" y="888"/>
                    <a:pt x="529" y="879"/>
                  </a:cubicBezTo>
                  <a:lnTo>
                    <a:pt x="561" y="859"/>
                  </a:lnTo>
                  <a:close/>
                  <a:moveTo>
                    <a:pt x="1010" y="862"/>
                  </a:moveTo>
                  <a:lnTo>
                    <a:pt x="895" y="1026"/>
                  </a:lnTo>
                  <a:lnTo>
                    <a:pt x="867" y="1043"/>
                  </a:lnTo>
                  <a:lnTo>
                    <a:pt x="981" y="879"/>
                  </a:lnTo>
                  <a:lnTo>
                    <a:pt x="1010" y="862"/>
                  </a:lnTo>
                  <a:close/>
                  <a:moveTo>
                    <a:pt x="553" y="1027"/>
                  </a:moveTo>
                  <a:lnTo>
                    <a:pt x="553" y="1027"/>
                  </a:lnTo>
                  <a:cubicBezTo>
                    <a:pt x="564" y="1033"/>
                    <a:pt x="576" y="1036"/>
                    <a:pt x="588" y="1037"/>
                  </a:cubicBezTo>
                  <a:lnTo>
                    <a:pt x="579" y="1053"/>
                  </a:lnTo>
                  <a:lnTo>
                    <a:pt x="553" y="1027"/>
                  </a:lnTo>
                  <a:close/>
                  <a:moveTo>
                    <a:pt x="1032" y="627"/>
                  </a:moveTo>
                  <a:cubicBezTo>
                    <a:pt x="1038" y="627"/>
                    <a:pt x="1045" y="629"/>
                    <a:pt x="1051" y="632"/>
                  </a:cubicBezTo>
                  <a:cubicBezTo>
                    <a:pt x="1059" y="639"/>
                    <a:pt x="1062" y="648"/>
                    <a:pt x="1063" y="656"/>
                  </a:cubicBezTo>
                  <a:cubicBezTo>
                    <a:pt x="1067" y="669"/>
                    <a:pt x="1062" y="687"/>
                    <a:pt x="1052" y="700"/>
                  </a:cubicBezTo>
                  <a:lnTo>
                    <a:pt x="770" y="1098"/>
                  </a:lnTo>
                  <a:cubicBezTo>
                    <a:pt x="759" y="1115"/>
                    <a:pt x="741" y="1125"/>
                    <a:pt x="725" y="1125"/>
                  </a:cubicBezTo>
                  <a:cubicBezTo>
                    <a:pt x="719" y="1125"/>
                    <a:pt x="713" y="1123"/>
                    <a:pt x="708" y="1120"/>
                  </a:cubicBezTo>
                  <a:cubicBezTo>
                    <a:pt x="700" y="1114"/>
                    <a:pt x="694" y="1105"/>
                    <a:pt x="694" y="1093"/>
                  </a:cubicBezTo>
                  <a:cubicBezTo>
                    <a:pt x="693" y="1080"/>
                    <a:pt x="699" y="1065"/>
                    <a:pt x="706" y="1052"/>
                  </a:cubicBezTo>
                  <a:lnTo>
                    <a:pt x="985" y="653"/>
                  </a:lnTo>
                  <a:cubicBezTo>
                    <a:pt x="998" y="637"/>
                    <a:pt x="1015" y="627"/>
                    <a:pt x="1032" y="627"/>
                  </a:cubicBezTo>
                  <a:close/>
                  <a:moveTo>
                    <a:pt x="694" y="989"/>
                  </a:moveTo>
                  <a:lnTo>
                    <a:pt x="669" y="1026"/>
                  </a:lnTo>
                  <a:cubicBezTo>
                    <a:pt x="655" y="1047"/>
                    <a:pt x="647" y="1072"/>
                    <a:pt x="648" y="1095"/>
                  </a:cubicBezTo>
                  <a:cubicBezTo>
                    <a:pt x="650" y="1113"/>
                    <a:pt x="657" y="1128"/>
                    <a:pt x="668" y="1142"/>
                  </a:cubicBezTo>
                  <a:lnTo>
                    <a:pt x="584" y="1057"/>
                  </a:lnTo>
                  <a:lnTo>
                    <a:pt x="624" y="1032"/>
                  </a:lnTo>
                  <a:cubicBezTo>
                    <a:pt x="636" y="1027"/>
                    <a:pt x="650" y="1019"/>
                    <a:pt x="662" y="1009"/>
                  </a:cubicBezTo>
                  <a:lnTo>
                    <a:pt x="694" y="989"/>
                  </a:lnTo>
                  <a:close/>
                  <a:moveTo>
                    <a:pt x="1138" y="995"/>
                  </a:moveTo>
                  <a:lnTo>
                    <a:pt x="1024" y="1159"/>
                  </a:lnTo>
                  <a:lnTo>
                    <a:pt x="996" y="1175"/>
                  </a:lnTo>
                  <a:lnTo>
                    <a:pt x="1112" y="1012"/>
                  </a:lnTo>
                  <a:lnTo>
                    <a:pt x="1138" y="995"/>
                  </a:lnTo>
                  <a:close/>
                  <a:moveTo>
                    <a:pt x="684" y="1159"/>
                  </a:moveTo>
                  <a:lnTo>
                    <a:pt x="684" y="1159"/>
                  </a:lnTo>
                  <a:cubicBezTo>
                    <a:pt x="694" y="1164"/>
                    <a:pt x="706" y="1168"/>
                    <a:pt x="717" y="1169"/>
                  </a:cubicBezTo>
                  <a:lnTo>
                    <a:pt x="710" y="1185"/>
                  </a:lnTo>
                  <a:lnTo>
                    <a:pt x="684" y="1159"/>
                  </a:lnTo>
                  <a:close/>
                  <a:moveTo>
                    <a:pt x="1164" y="759"/>
                  </a:moveTo>
                  <a:cubicBezTo>
                    <a:pt x="1170" y="759"/>
                    <a:pt x="1177" y="761"/>
                    <a:pt x="1183" y="764"/>
                  </a:cubicBezTo>
                  <a:cubicBezTo>
                    <a:pt x="1199" y="776"/>
                    <a:pt x="1200" y="807"/>
                    <a:pt x="1184" y="832"/>
                  </a:cubicBezTo>
                  <a:lnTo>
                    <a:pt x="902" y="1230"/>
                  </a:lnTo>
                  <a:cubicBezTo>
                    <a:pt x="891" y="1247"/>
                    <a:pt x="873" y="1256"/>
                    <a:pt x="857" y="1256"/>
                  </a:cubicBezTo>
                  <a:cubicBezTo>
                    <a:pt x="851" y="1256"/>
                    <a:pt x="845" y="1255"/>
                    <a:pt x="840" y="1251"/>
                  </a:cubicBezTo>
                  <a:cubicBezTo>
                    <a:pt x="830" y="1244"/>
                    <a:pt x="827" y="1236"/>
                    <a:pt x="826" y="1228"/>
                  </a:cubicBezTo>
                  <a:cubicBezTo>
                    <a:pt x="823" y="1214"/>
                    <a:pt x="827" y="1199"/>
                    <a:pt x="838" y="1184"/>
                  </a:cubicBezTo>
                  <a:lnTo>
                    <a:pt x="1117" y="785"/>
                  </a:lnTo>
                  <a:cubicBezTo>
                    <a:pt x="1130" y="768"/>
                    <a:pt x="1147" y="759"/>
                    <a:pt x="1164" y="759"/>
                  </a:cubicBezTo>
                  <a:close/>
                  <a:moveTo>
                    <a:pt x="829" y="1117"/>
                  </a:moveTo>
                  <a:lnTo>
                    <a:pt x="803" y="1156"/>
                  </a:lnTo>
                  <a:cubicBezTo>
                    <a:pt x="785" y="1180"/>
                    <a:pt x="779" y="1209"/>
                    <a:pt x="783" y="1236"/>
                  </a:cubicBezTo>
                  <a:cubicBezTo>
                    <a:pt x="784" y="1245"/>
                    <a:pt x="788" y="1257"/>
                    <a:pt x="793" y="1264"/>
                  </a:cubicBezTo>
                  <a:lnTo>
                    <a:pt x="715" y="1188"/>
                  </a:lnTo>
                  <a:lnTo>
                    <a:pt x="751" y="1165"/>
                  </a:lnTo>
                  <a:cubicBezTo>
                    <a:pt x="768" y="1160"/>
                    <a:pt x="783" y="1151"/>
                    <a:pt x="796" y="1138"/>
                  </a:cubicBezTo>
                  <a:lnTo>
                    <a:pt x="829" y="1117"/>
                  </a:lnTo>
                  <a:close/>
                  <a:moveTo>
                    <a:pt x="817" y="1290"/>
                  </a:moveTo>
                  <a:lnTo>
                    <a:pt x="817" y="1290"/>
                  </a:lnTo>
                  <a:cubicBezTo>
                    <a:pt x="827" y="1297"/>
                    <a:pt x="840" y="1300"/>
                    <a:pt x="851" y="1301"/>
                  </a:cubicBezTo>
                  <a:lnTo>
                    <a:pt x="843" y="1317"/>
                  </a:lnTo>
                  <a:lnTo>
                    <a:pt x="817" y="1290"/>
                  </a:lnTo>
                  <a:close/>
                  <a:moveTo>
                    <a:pt x="1296" y="891"/>
                  </a:moveTo>
                  <a:cubicBezTo>
                    <a:pt x="1303" y="891"/>
                    <a:pt x="1310" y="893"/>
                    <a:pt x="1315" y="896"/>
                  </a:cubicBezTo>
                  <a:cubicBezTo>
                    <a:pt x="1332" y="908"/>
                    <a:pt x="1333" y="939"/>
                    <a:pt x="1316" y="964"/>
                  </a:cubicBezTo>
                  <a:lnTo>
                    <a:pt x="1036" y="1362"/>
                  </a:lnTo>
                  <a:cubicBezTo>
                    <a:pt x="1025" y="1379"/>
                    <a:pt x="1006" y="1389"/>
                    <a:pt x="990" y="1389"/>
                  </a:cubicBezTo>
                  <a:cubicBezTo>
                    <a:pt x="984" y="1389"/>
                    <a:pt x="978" y="1387"/>
                    <a:pt x="973" y="1383"/>
                  </a:cubicBezTo>
                  <a:cubicBezTo>
                    <a:pt x="963" y="1376"/>
                    <a:pt x="961" y="1367"/>
                    <a:pt x="959" y="1360"/>
                  </a:cubicBezTo>
                  <a:cubicBezTo>
                    <a:pt x="955" y="1346"/>
                    <a:pt x="961" y="1330"/>
                    <a:pt x="970" y="1316"/>
                  </a:cubicBezTo>
                  <a:lnTo>
                    <a:pt x="1250" y="917"/>
                  </a:lnTo>
                  <a:cubicBezTo>
                    <a:pt x="1263" y="900"/>
                    <a:pt x="1280" y="891"/>
                    <a:pt x="1296" y="891"/>
                  </a:cubicBezTo>
                  <a:close/>
                  <a:moveTo>
                    <a:pt x="958" y="1255"/>
                  </a:moveTo>
                  <a:lnTo>
                    <a:pt x="933" y="1290"/>
                  </a:lnTo>
                  <a:cubicBezTo>
                    <a:pt x="916" y="1315"/>
                    <a:pt x="909" y="1343"/>
                    <a:pt x="914" y="1370"/>
                  </a:cubicBezTo>
                  <a:cubicBezTo>
                    <a:pt x="915" y="1380"/>
                    <a:pt x="919" y="1391"/>
                    <a:pt x="924" y="1399"/>
                  </a:cubicBezTo>
                  <a:lnTo>
                    <a:pt x="847" y="1321"/>
                  </a:lnTo>
                  <a:lnTo>
                    <a:pt x="889" y="1296"/>
                  </a:lnTo>
                  <a:cubicBezTo>
                    <a:pt x="903" y="1290"/>
                    <a:pt x="915" y="1284"/>
                    <a:pt x="925" y="1275"/>
                  </a:cubicBezTo>
                  <a:lnTo>
                    <a:pt x="958" y="1255"/>
                  </a:lnTo>
                  <a:close/>
                  <a:moveTo>
                    <a:pt x="1353" y="876"/>
                  </a:moveTo>
                  <a:lnTo>
                    <a:pt x="1418" y="938"/>
                  </a:lnTo>
                  <a:cubicBezTo>
                    <a:pt x="1454" y="974"/>
                    <a:pt x="1454" y="1033"/>
                    <a:pt x="1418" y="1070"/>
                  </a:cubicBezTo>
                  <a:lnTo>
                    <a:pt x="1073" y="1416"/>
                  </a:lnTo>
                  <a:cubicBezTo>
                    <a:pt x="1056" y="1433"/>
                    <a:pt x="1032" y="1443"/>
                    <a:pt x="1006" y="1443"/>
                  </a:cubicBezTo>
                  <a:cubicBezTo>
                    <a:pt x="990" y="1443"/>
                    <a:pt x="974" y="1437"/>
                    <a:pt x="959" y="1429"/>
                  </a:cubicBezTo>
                  <a:lnTo>
                    <a:pt x="959" y="1429"/>
                  </a:lnTo>
                  <a:cubicBezTo>
                    <a:pt x="968" y="1433"/>
                    <a:pt x="978" y="1436"/>
                    <a:pt x="989" y="1436"/>
                  </a:cubicBezTo>
                  <a:cubicBezTo>
                    <a:pt x="1020" y="1436"/>
                    <a:pt x="1052" y="1418"/>
                    <a:pt x="1071" y="1390"/>
                  </a:cubicBezTo>
                  <a:lnTo>
                    <a:pt x="1352" y="991"/>
                  </a:lnTo>
                  <a:cubicBezTo>
                    <a:pt x="1379" y="953"/>
                    <a:pt x="1377" y="907"/>
                    <a:pt x="1353" y="876"/>
                  </a:cubicBezTo>
                  <a:close/>
                  <a:moveTo>
                    <a:pt x="485" y="0"/>
                  </a:moveTo>
                  <a:cubicBezTo>
                    <a:pt x="450" y="0"/>
                    <a:pt x="414" y="13"/>
                    <a:pt x="387" y="40"/>
                  </a:cubicBezTo>
                  <a:lnTo>
                    <a:pt x="42" y="385"/>
                  </a:lnTo>
                  <a:cubicBezTo>
                    <a:pt x="15" y="411"/>
                    <a:pt x="0" y="446"/>
                    <a:pt x="0" y="483"/>
                  </a:cubicBezTo>
                  <a:cubicBezTo>
                    <a:pt x="0" y="520"/>
                    <a:pt x="15" y="553"/>
                    <a:pt x="42" y="580"/>
                  </a:cubicBezTo>
                  <a:lnTo>
                    <a:pt x="909" y="1448"/>
                  </a:lnTo>
                  <a:cubicBezTo>
                    <a:pt x="936" y="1474"/>
                    <a:pt x="970" y="1489"/>
                    <a:pt x="1006" y="1489"/>
                  </a:cubicBezTo>
                  <a:cubicBezTo>
                    <a:pt x="1043" y="1489"/>
                    <a:pt x="1079" y="1474"/>
                    <a:pt x="1105" y="1448"/>
                  </a:cubicBezTo>
                  <a:lnTo>
                    <a:pt x="1449" y="1102"/>
                  </a:lnTo>
                  <a:cubicBezTo>
                    <a:pt x="1504" y="1048"/>
                    <a:pt x="1504" y="959"/>
                    <a:pt x="1449" y="906"/>
                  </a:cubicBezTo>
                  <a:lnTo>
                    <a:pt x="584" y="40"/>
                  </a:lnTo>
                  <a:cubicBezTo>
                    <a:pt x="557" y="13"/>
                    <a:pt x="521" y="0"/>
                    <a:pt x="48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0"/>
            <p:cNvSpPr/>
            <p:nvPr/>
          </p:nvSpPr>
          <p:spPr>
            <a:xfrm>
              <a:off x="4365644" y="5571629"/>
              <a:ext cx="14436" cy="14390"/>
            </a:xfrm>
            <a:custGeom>
              <a:avLst/>
              <a:gdLst/>
              <a:ahLst/>
              <a:cxnLst/>
              <a:rect l="l" t="t" r="r" b="b"/>
              <a:pathLst>
                <a:path w="318" h="317" extrusionOk="0">
                  <a:moveTo>
                    <a:pt x="160" y="47"/>
                  </a:moveTo>
                  <a:cubicBezTo>
                    <a:pt x="222" y="47"/>
                    <a:pt x="273" y="96"/>
                    <a:pt x="273" y="158"/>
                  </a:cubicBezTo>
                  <a:cubicBezTo>
                    <a:pt x="273" y="221"/>
                    <a:pt x="222" y="270"/>
                    <a:pt x="160" y="270"/>
                  </a:cubicBezTo>
                  <a:cubicBezTo>
                    <a:pt x="98" y="270"/>
                    <a:pt x="48" y="221"/>
                    <a:pt x="48" y="158"/>
                  </a:cubicBezTo>
                  <a:cubicBezTo>
                    <a:pt x="48" y="96"/>
                    <a:pt x="98" y="47"/>
                    <a:pt x="160" y="47"/>
                  </a:cubicBezTo>
                  <a:close/>
                  <a:moveTo>
                    <a:pt x="159" y="0"/>
                  </a:moveTo>
                  <a:cubicBezTo>
                    <a:pt x="72" y="0"/>
                    <a:pt x="1" y="72"/>
                    <a:pt x="1" y="158"/>
                  </a:cubicBezTo>
                  <a:cubicBezTo>
                    <a:pt x="1" y="246"/>
                    <a:pt x="72" y="316"/>
                    <a:pt x="159" y="316"/>
                  </a:cubicBezTo>
                  <a:cubicBezTo>
                    <a:pt x="247" y="316"/>
                    <a:pt x="317" y="246"/>
                    <a:pt x="317" y="158"/>
                  </a:cubicBezTo>
                  <a:cubicBezTo>
                    <a:pt x="317" y="72"/>
                    <a:pt x="247" y="0"/>
                    <a:pt x="15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0"/>
            <p:cNvSpPr/>
            <p:nvPr/>
          </p:nvSpPr>
          <p:spPr>
            <a:xfrm>
              <a:off x="4365735" y="5437578"/>
              <a:ext cx="14390" cy="14390"/>
            </a:xfrm>
            <a:custGeom>
              <a:avLst/>
              <a:gdLst/>
              <a:ahLst/>
              <a:cxnLst/>
              <a:rect l="l" t="t" r="r" b="b"/>
              <a:pathLst>
                <a:path w="317" h="317" extrusionOk="0">
                  <a:moveTo>
                    <a:pt x="158" y="48"/>
                  </a:moveTo>
                  <a:cubicBezTo>
                    <a:pt x="220" y="48"/>
                    <a:pt x="271" y="98"/>
                    <a:pt x="271" y="160"/>
                  </a:cubicBezTo>
                  <a:cubicBezTo>
                    <a:pt x="271" y="222"/>
                    <a:pt x="220" y="272"/>
                    <a:pt x="158" y="272"/>
                  </a:cubicBezTo>
                  <a:cubicBezTo>
                    <a:pt x="96" y="272"/>
                    <a:pt x="46" y="222"/>
                    <a:pt x="46" y="160"/>
                  </a:cubicBezTo>
                  <a:cubicBezTo>
                    <a:pt x="46" y="98"/>
                    <a:pt x="96" y="48"/>
                    <a:pt x="158" y="48"/>
                  </a:cubicBezTo>
                  <a:close/>
                  <a:moveTo>
                    <a:pt x="158" y="0"/>
                  </a:moveTo>
                  <a:cubicBezTo>
                    <a:pt x="72" y="0"/>
                    <a:pt x="0" y="72"/>
                    <a:pt x="0" y="158"/>
                  </a:cubicBezTo>
                  <a:cubicBezTo>
                    <a:pt x="0" y="247"/>
                    <a:pt x="72" y="317"/>
                    <a:pt x="158" y="317"/>
                  </a:cubicBezTo>
                  <a:cubicBezTo>
                    <a:pt x="246" y="317"/>
                    <a:pt x="316" y="246"/>
                    <a:pt x="316" y="158"/>
                  </a:cubicBezTo>
                  <a:cubicBezTo>
                    <a:pt x="316" y="72"/>
                    <a:pt x="246" y="0"/>
                    <a:pt x="158"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0"/>
            <p:cNvSpPr/>
            <p:nvPr/>
          </p:nvSpPr>
          <p:spPr>
            <a:xfrm>
              <a:off x="4432738" y="5504581"/>
              <a:ext cx="14345" cy="14436"/>
            </a:xfrm>
            <a:custGeom>
              <a:avLst/>
              <a:gdLst/>
              <a:ahLst/>
              <a:cxnLst/>
              <a:rect l="l" t="t" r="r" b="b"/>
              <a:pathLst>
                <a:path w="316" h="318" extrusionOk="0">
                  <a:moveTo>
                    <a:pt x="158" y="47"/>
                  </a:moveTo>
                  <a:cubicBezTo>
                    <a:pt x="220" y="47"/>
                    <a:pt x="269" y="97"/>
                    <a:pt x="269" y="159"/>
                  </a:cubicBezTo>
                  <a:cubicBezTo>
                    <a:pt x="269" y="221"/>
                    <a:pt x="220" y="271"/>
                    <a:pt x="158" y="271"/>
                  </a:cubicBezTo>
                  <a:cubicBezTo>
                    <a:pt x="96" y="271"/>
                    <a:pt x="46" y="221"/>
                    <a:pt x="46" y="159"/>
                  </a:cubicBezTo>
                  <a:cubicBezTo>
                    <a:pt x="46" y="97"/>
                    <a:pt x="95" y="47"/>
                    <a:pt x="158" y="47"/>
                  </a:cubicBezTo>
                  <a:close/>
                  <a:moveTo>
                    <a:pt x="158" y="1"/>
                  </a:moveTo>
                  <a:cubicBezTo>
                    <a:pt x="70" y="1"/>
                    <a:pt x="0" y="72"/>
                    <a:pt x="0" y="159"/>
                  </a:cubicBezTo>
                  <a:cubicBezTo>
                    <a:pt x="0" y="246"/>
                    <a:pt x="72" y="317"/>
                    <a:pt x="158" y="317"/>
                  </a:cubicBezTo>
                  <a:cubicBezTo>
                    <a:pt x="245" y="317"/>
                    <a:pt x="316" y="246"/>
                    <a:pt x="316" y="159"/>
                  </a:cubicBezTo>
                  <a:cubicBezTo>
                    <a:pt x="316" y="72"/>
                    <a:pt x="245" y="1"/>
                    <a:pt x="15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0"/>
            <p:cNvSpPr/>
            <p:nvPr/>
          </p:nvSpPr>
          <p:spPr>
            <a:xfrm>
              <a:off x="4298777" y="5504581"/>
              <a:ext cx="14345" cy="14436"/>
            </a:xfrm>
            <a:custGeom>
              <a:avLst/>
              <a:gdLst/>
              <a:ahLst/>
              <a:cxnLst/>
              <a:rect l="l" t="t" r="r" b="b"/>
              <a:pathLst>
                <a:path w="316" h="318" extrusionOk="0">
                  <a:moveTo>
                    <a:pt x="157" y="47"/>
                  </a:moveTo>
                  <a:cubicBezTo>
                    <a:pt x="219" y="47"/>
                    <a:pt x="270" y="97"/>
                    <a:pt x="270" y="159"/>
                  </a:cubicBezTo>
                  <a:cubicBezTo>
                    <a:pt x="270" y="221"/>
                    <a:pt x="219" y="271"/>
                    <a:pt x="157" y="271"/>
                  </a:cubicBezTo>
                  <a:cubicBezTo>
                    <a:pt x="95" y="271"/>
                    <a:pt x="45" y="221"/>
                    <a:pt x="45" y="159"/>
                  </a:cubicBezTo>
                  <a:cubicBezTo>
                    <a:pt x="45" y="97"/>
                    <a:pt x="95" y="47"/>
                    <a:pt x="157" y="47"/>
                  </a:cubicBezTo>
                  <a:close/>
                  <a:moveTo>
                    <a:pt x="159" y="1"/>
                  </a:moveTo>
                  <a:cubicBezTo>
                    <a:pt x="70" y="2"/>
                    <a:pt x="1" y="72"/>
                    <a:pt x="1" y="159"/>
                  </a:cubicBezTo>
                  <a:cubicBezTo>
                    <a:pt x="1" y="246"/>
                    <a:pt x="71" y="317"/>
                    <a:pt x="159" y="317"/>
                  </a:cubicBezTo>
                  <a:cubicBezTo>
                    <a:pt x="245" y="317"/>
                    <a:pt x="315" y="246"/>
                    <a:pt x="315" y="159"/>
                  </a:cubicBezTo>
                  <a:cubicBezTo>
                    <a:pt x="315" y="72"/>
                    <a:pt x="244" y="1"/>
                    <a:pt x="15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0"/>
            <p:cNvSpPr/>
            <p:nvPr/>
          </p:nvSpPr>
          <p:spPr>
            <a:xfrm>
              <a:off x="4332597" y="5471351"/>
              <a:ext cx="80712" cy="80712"/>
            </a:xfrm>
            <a:custGeom>
              <a:avLst/>
              <a:gdLst/>
              <a:ahLst/>
              <a:cxnLst/>
              <a:rect l="l" t="t" r="r" b="b"/>
              <a:pathLst>
                <a:path w="1778" h="1778" extrusionOk="0">
                  <a:moveTo>
                    <a:pt x="889" y="49"/>
                  </a:moveTo>
                  <a:cubicBezTo>
                    <a:pt x="915" y="49"/>
                    <a:pt x="941" y="50"/>
                    <a:pt x="972" y="54"/>
                  </a:cubicBezTo>
                  <a:lnTo>
                    <a:pt x="972" y="203"/>
                  </a:lnTo>
                  <a:cubicBezTo>
                    <a:pt x="942" y="199"/>
                    <a:pt x="915" y="198"/>
                    <a:pt x="888" y="198"/>
                  </a:cubicBezTo>
                  <a:cubicBezTo>
                    <a:pt x="862" y="198"/>
                    <a:pt x="834" y="199"/>
                    <a:pt x="806" y="203"/>
                  </a:cubicBezTo>
                  <a:lnTo>
                    <a:pt x="806" y="54"/>
                  </a:lnTo>
                  <a:cubicBezTo>
                    <a:pt x="836" y="50"/>
                    <a:pt x="862" y="49"/>
                    <a:pt x="889" y="49"/>
                  </a:cubicBezTo>
                  <a:close/>
                  <a:moveTo>
                    <a:pt x="760" y="61"/>
                  </a:moveTo>
                  <a:lnTo>
                    <a:pt x="760" y="211"/>
                  </a:lnTo>
                  <a:cubicBezTo>
                    <a:pt x="480" y="263"/>
                    <a:pt x="260" y="484"/>
                    <a:pt x="207" y="763"/>
                  </a:cubicBezTo>
                  <a:lnTo>
                    <a:pt x="57" y="763"/>
                  </a:lnTo>
                  <a:cubicBezTo>
                    <a:pt x="113" y="402"/>
                    <a:pt x="398" y="116"/>
                    <a:pt x="760" y="61"/>
                  </a:cubicBezTo>
                  <a:close/>
                  <a:moveTo>
                    <a:pt x="1018" y="61"/>
                  </a:moveTo>
                  <a:cubicBezTo>
                    <a:pt x="1379" y="116"/>
                    <a:pt x="1663" y="402"/>
                    <a:pt x="1720" y="763"/>
                  </a:cubicBezTo>
                  <a:lnTo>
                    <a:pt x="1569" y="763"/>
                  </a:lnTo>
                  <a:cubicBezTo>
                    <a:pt x="1517" y="484"/>
                    <a:pt x="1297" y="263"/>
                    <a:pt x="1018" y="211"/>
                  </a:cubicBezTo>
                  <a:lnTo>
                    <a:pt x="1018" y="61"/>
                  </a:lnTo>
                  <a:close/>
                  <a:moveTo>
                    <a:pt x="202" y="808"/>
                  </a:moveTo>
                  <a:cubicBezTo>
                    <a:pt x="197" y="838"/>
                    <a:pt x="196" y="865"/>
                    <a:pt x="196" y="891"/>
                  </a:cubicBezTo>
                  <a:cubicBezTo>
                    <a:pt x="195" y="918"/>
                    <a:pt x="196" y="945"/>
                    <a:pt x="201" y="974"/>
                  </a:cubicBezTo>
                  <a:lnTo>
                    <a:pt x="52" y="974"/>
                  </a:lnTo>
                  <a:cubicBezTo>
                    <a:pt x="49" y="944"/>
                    <a:pt x="47" y="917"/>
                    <a:pt x="47" y="891"/>
                  </a:cubicBezTo>
                  <a:cubicBezTo>
                    <a:pt x="47" y="865"/>
                    <a:pt x="48" y="838"/>
                    <a:pt x="52" y="808"/>
                  </a:cubicBezTo>
                  <a:close/>
                  <a:moveTo>
                    <a:pt x="1726" y="808"/>
                  </a:moveTo>
                  <a:cubicBezTo>
                    <a:pt x="1729" y="837"/>
                    <a:pt x="1731" y="865"/>
                    <a:pt x="1731" y="891"/>
                  </a:cubicBezTo>
                  <a:cubicBezTo>
                    <a:pt x="1731" y="917"/>
                    <a:pt x="1730" y="945"/>
                    <a:pt x="1726" y="974"/>
                  </a:cubicBezTo>
                  <a:lnTo>
                    <a:pt x="1576" y="974"/>
                  </a:lnTo>
                  <a:cubicBezTo>
                    <a:pt x="1579" y="944"/>
                    <a:pt x="1581" y="917"/>
                    <a:pt x="1581" y="891"/>
                  </a:cubicBezTo>
                  <a:cubicBezTo>
                    <a:pt x="1582" y="866"/>
                    <a:pt x="1579" y="838"/>
                    <a:pt x="1576" y="808"/>
                  </a:cubicBezTo>
                  <a:close/>
                  <a:moveTo>
                    <a:pt x="903" y="243"/>
                  </a:moveTo>
                  <a:cubicBezTo>
                    <a:pt x="917" y="243"/>
                    <a:pt x="930" y="245"/>
                    <a:pt x="944" y="247"/>
                  </a:cubicBezTo>
                  <a:cubicBezTo>
                    <a:pt x="959" y="248"/>
                    <a:pt x="973" y="249"/>
                    <a:pt x="988" y="252"/>
                  </a:cubicBezTo>
                  <a:cubicBezTo>
                    <a:pt x="994" y="253"/>
                    <a:pt x="999" y="253"/>
                    <a:pt x="1004" y="254"/>
                  </a:cubicBezTo>
                  <a:lnTo>
                    <a:pt x="1019" y="257"/>
                  </a:lnTo>
                  <a:cubicBezTo>
                    <a:pt x="1273" y="309"/>
                    <a:pt x="1474" y="509"/>
                    <a:pt x="1525" y="763"/>
                  </a:cubicBezTo>
                  <a:lnTo>
                    <a:pt x="1529" y="790"/>
                  </a:lnTo>
                  <a:cubicBezTo>
                    <a:pt x="1532" y="807"/>
                    <a:pt x="1535" y="823"/>
                    <a:pt x="1536" y="839"/>
                  </a:cubicBezTo>
                  <a:cubicBezTo>
                    <a:pt x="1537" y="857"/>
                    <a:pt x="1539" y="874"/>
                    <a:pt x="1539" y="891"/>
                  </a:cubicBezTo>
                  <a:cubicBezTo>
                    <a:pt x="1539" y="908"/>
                    <a:pt x="1537" y="926"/>
                    <a:pt x="1536" y="943"/>
                  </a:cubicBezTo>
                  <a:cubicBezTo>
                    <a:pt x="1535" y="958"/>
                    <a:pt x="1532" y="975"/>
                    <a:pt x="1529" y="992"/>
                  </a:cubicBezTo>
                  <a:lnTo>
                    <a:pt x="1525" y="1018"/>
                  </a:lnTo>
                  <a:cubicBezTo>
                    <a:pt x="1474" y="1273"/>
                    <a:pt x="1273" y="1474"/>
                    <a:pt x="1019" y="1525"/>
                  </a:cubicBezTo>
                  <a:lnTo>
                    <a:pt x="993" y="1529"/>
                  </a:lnTo>
                  <a:cubicBezTo>
                    <a:pt x="976" y="1531"/>
                    <a:pt x="960" y="1534"/>
                    <a:pt x="944" y="1535"/>
                  </a:cubicBezTo>
                  <a:cubicBezTo>
                    <a:pt x="928" y="1536"/>
                    <a:pt x="912" y="1538"/>
                    <a:pt x="896" y="1538"/>
                  </a:cubicBezTo>
                  <a:lnTo>
                    <a:pt x="886" y="1538"/>
                  </a:lnTo>
                  <a:cubicBezTo>
                    <a:pt x="870" y="1538"/>
                    <a:pt x="852" y="1536"/>
                    <a:pt x="837" y="1535"/>
                  </a:cubicBezTo>
                  <a:cubicBezTo>
                    <a:pt x="821" y="1534"/>
                    <a:pt x="805" y="1531"/>
                    <a:pt x="788" y="1529"/>
                  </a:cubicBezTo>
                  <a:lnTo>
                    <a:pt x="762" y="1525"/>
                  </a:lnTo>
                  <a:cubicBezTo>
                    <a:pt x="508" y="1474"/>
                    <a:pt x="307" y="1273"/>
                    <a:pt x="255" y="1018"/>
                  </a:cubicBezTo>
                  <a:lnTo>
                    <a:pt x="251" y="992"/>
                  </a:lnTo>
                  <a:cubicBezTo>
                    <a:pt x="245" y="955"/>
                    <a:pt x="243" y="923"/>
                    <a:pt x="243" y="891"/>
                  </a:cubicBezTo>
                  <a:cubicBezTo>
                    <a:pt x="243" y="874"/>
                    <a:pt x="244" y="856"/>
                    <a:pt x="245" y="839"/>
                  </a:cubicBezTo>
                  <a:cubicBezTo>
                    <a:pt x="246" y="823"/>
                    <a:pt x="249" y="807"/>
                    <a:pt x="251" y="790"/>
                  </a:cubicBezTo>
                  <a:lnTo>
                    <a:pt x="255" y="763"/>
                  </a:lnTo>
                  <a:cubicBezTo>
                    <a:pt x="307" y="509"/>
                    <a:pt x="508" y="309"/>
                    <a:pt x="762" y="257"/>
                  </a:cubicBezTo>
                  <a:lnTo>
                    <a:pt x="773" y="254"/>
                  </a:lnTo>
                  <a:cubicBezTo>
                    <a:pt x="779" y="253"/>
                    <a:pt x="784" y="253"/>
                    <a:pt x="790" y="252"/>
                  </a:cubicBezTo>
                  <a:cubicBezTo>
                    <a:pt x="806" y="249"/>
                    <a:pt x="820" y="248"/>
                    <a:pt x="834" y="247"/>
                  </a:cubicBezTo>
                  <a:cubicBezTo>
                    <a:pt x="848" y="245"/>
                    <a:pt x="862" y="245"/>
                    <a:pt x="876" y="243"/>
                  </a:cubicBezTo>
                  <a:close/>
                  <a:moveTo>
                    <a:pt x="207" y="1021"/>
                  </a:moveTo>
                  <a:cubicBezTo>
                    <a:pt x="260" y="1300"/>
                    <a:pt x="480" y="1519"/>
                    <a:pt x="760" y="1572"/>
                  </a:cubicBezTo>
                  <a:lnTo>
                    <a:pt x="760" y="1723"/>
                  </a:lnTo>
                  <a:cubicBezTo>
                    <a:pt x="398" y="1666"/>
                    <a:pt x="113" y="1381"/>
                    <a:pt x="57" y="1021"/>
                  </a:cubicBezTo>
                  <a:close/>
                  <a:moveTo>
                    <a:pt x="1720" y="1021"/>
                  </a:moveTo>
                  <a:cubicBezTo>
                    <a:pt x="1663" y="1381"/>
                    <a:pt x="1378" y="1666"/>
                    <a:pt x="1018" y="1723"/>
                  </a:cubicBezTo>
                  <a:lnTo>
                    <a:pt x="1018" y="1572"/>
                  </a:lnTo>
                  <a:cubicBezTo>
                    <a:pt x="1297" y="1519"/>
                    <a:pt x="1517" y="1300"/>
                    <a:pt x="1569" y="1021"/>
                  </a:cubicBezTo>
                  <a:close/>
                  <a:moveTo>
                    <a:pt x="972" y="1577"/>
                  </a:moveTo>
                  <a:lnTo>
                    <a:pt x="972" y="1728"/>
                  </a:lnTo>
                  <a:cubicBezTo>
                    <a:pt x="942" y="1731"/>
                    <a:pt x="915" y="1733"/>
                    <a:pt x="888" y="1733"/>
                  </a:cubicBezTo>
                  <a:cubicBezTo>
                    <a:pt x="862" y="1733"/>
                    <a:pt x="835" y="1731"/>
                    <a:pt x="806" y="1728"/>
                  </a:cubicBezTo>
                  <a:lnTo>
                    <a:pt x="806" y="1577"/>
                  </a:lnTo>
                  <a:cubicBezTo>
                    <a:pt x="836" y="1582"/>
                    <a:pt x="862" y="1584"/>
                    <a:pt x="889" y="1584"/>
                  </a:cubicBezTo>
                  <a:cubicBezTo>
                    <a:pt x="915" y="1584"/>
                    <a:pt x="942" y="1582"/>
                    <a:pt x="972" y="1577"/>
                  </a:cubicBezTo>
                  <a:close/>
                  <a:moveTo>
                    <a:pt x="889" y="1"/>
                  </a:moveTo>
                  <a:cubicBezTo>
                    <a:pt x="866" y="1"/>
                    <a:pt x="843" y="2"/>
                    <a:pt x="819" y="4"/>
                  </a:cubicBezTo>
                  <a:cubicBezTo>
                    <a:pt x="807" y="5"/>
                    <a:pt x="795" y="6"/>
                    <a:pt x="782" y="7"/>
                  </a:cubicBezTo>
                  <a:lnTo>
                    <a:pt x="781" y="7"/>
                  </a:lnTo>
                  <a:lnTo>
                    <a:pt x="761" y="10"/>
                  </a:lnTo>
                  <a:cubicBezTo>
                    <a:pt x="375" y="67"/>
                    <a:pt x="69" y="373"/>
                    <a:pt x="12" y="759"/>
                  </a:cubicBezTo>
                  <a:lnTo>
                    <a:pt x="11" y="759"/>
                  </a:lnTo>
                  <a:lnTo>
                    <a:pt x="8" y="779"/>
                  </a:lnTo>
                  <a:lnTo>
                    <a:pt x="8" y="780"/>
                  </a:lnTo>
                  <a:cubicBezTo>
                    <a:pt x="7" y="793"/>
                    <a:pt x="6" y="807"/>
                    <a:pt x="5" y="818"/>
                  </a:cubicBezTo>
                  <a:cubicBezTo>
                    <a:pt x="1" y="843"/>
                    <a:pt x="0" y="866"/>
                    <a:pt x="0" y="888"/>
                  </a:cubicBezTo>
                  <a:cubicBezTo>
                    <a:pt x="0" y="911"/>
                    <a:pt x="1" y="933"/>
                    <a:pt x="5" y="958"/>
                  </a:cubicBezTo>
                  <a:cubicBezTo>
                    <a:pt x="6" y="971"/>
                    <a:pt x="7" y="983"/>
                    <a:pt x="8" y="996"/>
                  </a:cubicBezTo>
                  <a:lnTo>
                    <a:pt x="11" y="1016"/>
                  </a:lnTo>
                  <a:cubicBezTo>
                    <a:pt x="68" y="1402"/>
                    <a:pt x="374" y="1708"/>
                    <a:pt x="760" y="1765"/>
                  </a:cubicBezTo>
                  <a:lnTo>
                    <a:pt x="760" y="1766"/>
                  </a:lnTo>
                  <a:lnTo>
                    <a:pt x="780" y="1771"/>
                  </a:lnTo>
                  <a:lnTo>
                    <a:pt x="782" y="1771"/>
                  </a:lnTo>
                  <a:cubicBezTo>
                    <a:pt x="791" y="1773"/>
                    <a:pt x="799" y="1775"/>
                    <a:pt x="808" y="1775"/>
                  </a:cubicBezTo>
                  <a:cubicBezTo>
                    <a:pt x="813" y="1775"/>
                    <a:pt x="819" y="1776"/>
                    <a:pt x="824" y="1776"/>
                  </a:cubicBezTo>
                  <a:cubicBezTo>
                    <a:pt x="828" y="1776"/>
                    <a:pt x="832" y="1777"/>
                    <a:pt x="836" y="1777"/>
                  </a:cubicBezTo>
                  <a:cubicBezTo>
                    <a:pt x="841" y="1777"/>
                    <a:pt x="846" y="1777"/>
                    <a:pt x="851" y="1778"/>
                  </a:cubicBezTo>
                  <a:lnTo>
                    <a:pt x="890" y="1778"/>
                  </a:lnTo>
                  <a:cubicBezTo>
                    <a:pt x="912" y="1778"/>
                    <a:pt x="936" y="1777"/>
                    <a:pt x="961" y="1775"/>
                  </a:cubicBezTo>
                  <a:cubicBezTo>
                    <a:pt x="972" y="1773"/>
                    <a:pt x="983" y="1773"/>
                    <a:pt x="996" y="1771"/>
                  </a:cubicBezTo>
                  <a:lnTo>
                    <a:pt x="998" y="1771"/>
                  </a:lnTo>
                  <a:lnTo>
                    <a:pt x="1018" y="1769"/>
                  </a:lnTo>
                  <a:lnTo>
                    <a:pt x="1018" y="1767"/>
                  </a:lnTo>
                  <a:cubicBezTo>
                    <a:pt x="1404" y="1711"/>
                    <a:pt x="1710" y="1406"/>
                    <a:pt x="1767" y="1018"/>
                  </a:cubicBezTo>
                  <a:lnTo>
                    <a:pt x="1769" y="1003"/>
                  </a:lnTo>
                  <a:lnTo>
                    <a:pt x="1769" y="1000"/>
                  </a:lnTo>
                  <a:cubicBezTo>
                    <a:pt x="1771" y="985"/>
                    <a:pt x="1772" y="971"/>
                    <a:pt x="1773" y="958"/>
                  </a:cubicBezTo>
                  <a:cubicBezTo>
                    <a:pt x="1776" y="934"/>
                    <a:pt x="1777" y="912"/>
                    <a:pt x="1777" y="890"/>
                  </a:cubicBezTo>
                  <a:cubicBezTo>
                    <a:pt x="1777" y="869"/>
                    <a:pt x="1776" y="844"/>
                    <a:pt x="1773" y="821"/>
                  </a:cubicBezTo>
                  <a:cubicBezTo>
                    <a:pt x="1772" y="808"/>
                    <a:pt x="1771" y="795"/>
                    <a:pt x="1769" y="780"/>
                  </a:cubicBezTo>
                  <a:lnTo>
                    <a:pt x="1768" y="775"/>
                  </a:lnTo>
                  <a:lnTo>
                    <a:pt x="1767" y="760"/>
                  </a:lnTo>
                  <a:cubicBezTo>
                    <a:pt x="1710" y="374"/>
                    <a:pt x="1404" y="68"/>
                    <a:pt x="1018" y="11"/>
                  </a:cubicBezTo>
                  <a:lnTo>
                    <a:pt x="1018" y="10"/>
                  </a:lnTo>
                  <a:lnTo>
                    <a:pt x="998" y="7"/>
                  </a:lnTo>
                  <a:lnTo>
                    <a:pt x="997" y="7"/>
                  </a:lnTo>
                  <a:cubicBezTo>
                    <a:pt x="983" y="6"/>
                    <a:pt x="972" y="5"/>
                    <a:pt x="960" y="4"/>
                  </a:cubicBezTo>
                  <a:cubicBezTo>
                    <a:pt x="936" y="2"/>
                    <a:pt x="912" y="1"/>
                    <a:pt x="88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0"/>
            <p:cNvSpPr/>
            <p:nvPr/>
          </p:nvSpPr>
          <p:spPr>
            <a:xfrm>
              <a:off x="4347395" y="5486196"/>
              <a:ext cx="51160" cy="51251"/>
            </a:xfrm>
            <a:custGeom>
              <a:avLst/>
              <a:gdLst/>
              <a:ahLst/>
              <a:cxnLst/>
              <a:rect l="l" t="t" r="r" b="b"/>
              <a:pathLst>
                <a:path w="1127" h="1129" extrusionOk="0">
                  <a:moveTo>
                    <a:pt x="687" y="58"/>
                  </a:moveTo>
                  <a:cubicBezTo>
                    <a:pt x="873" y="104"/>
                    <a:pt x="1023" y="253"/>
                    <a:pt x="1068" y="441"/>
                  </a:cubicBezTo>
                  <a:lnTo>
                    <a:pt x="1009" y="441"/>
                  </a:lnTo>
                  <a:lnTo>
                    <a:pt x="1009" y="689"/>
                  </a:lnTo>
                  <a:lnTo>
                    <a:pt x="1068" y="689"/>
                  </a:lnTo>
                  <a:cubicBezTo>
                    <a:pt x="1023" y="876"/>
                    <a:pt x="873" y="1026"/>
                    <a:pt x="687" y="1071"/>
                  </a:cubicBezTo>
                  <a:lnTo>
                    <a:pt x="687" y="1012"/>
                  </a:lnTo>
                  <a:lnTo>
                    <a:pt x="438" y="1012"/>
                  </a:lnTo>
                  <a:lnTo>
                    <a:pt x="438" y="1071"/>
                  </a:lnTo>
                  <a:cubicBezTo>
                    <a:pt x="250" y="1026"/>
                    <a:pt x="101" y="876"/>
                    <a:pt x="55" y="689"/>
                  </a:cubicBezTo>
                  <a:lnTo>
                    <a:pt x="114" y="689"/>
                  </a:lnTo>
                  <a:lnTo>
                    <a:pt x="114" y="441"/>
                  </a:lnTo>
                  <a:lnTo>
                    <a:pt x="55" y="441"/>
                  </a:lnTo>
                  <a:cubicBezTo>
                    <a:pt x="101" y="253"/>
                    <a:pt x="250" y="104"/>
                    <a:pt x="438" y="58"/>
                  </a:cubicBezTo>
                  <a:lnTo>
                    <a:pt x="438" y="117"/>
                  </a:lnTo>
                  <a:lnTo>
                    <a:pt x="687" y="117"/>
                  </a:lnTo>
                  <a:lnTo>
                    <a:pt x="687" y="58"/>
                  </a:lnTo>
                  <a:close/>
                  <a:moveTo>
                    <a:pt x="485" y="1"/>
                  </a:moveTo>
                  <a:lnTo>
                    <a:pt x="457" y="6"/>
                  </a:lnTo>
                  <a:cubicBezTo>
                    <a:pt x="229" y="50"/>
                    <a:pt x="48" y="232"/>
                    <a:pt x="5" y="458"/>
                  </a:cubicBezTo>
                  <a:lnTo>
                    <a:pt x="0" y="486"/>
                  </a:lnTo>
                  <a:lnTo>
                    <a:pt x="70" y="486"/>
                  </a:lnTo>
                  <a:lnTo>
                    <a:pt x="70" y="643"/>
                  </a:lnTo>
                  <a:lnTo>
                    <a:pt x="0" y="643"/>
                  </a:lnTo>
                  <a:lnTo>
                    <a:pt x="5" y="670"/>
                  </a:lnTo>
                  <a:cubicBezTo>
                    <a:pt x="48" y="897"/>
                    <a:pt x="229" y="1080"/>
                    <a:pt x="457" y="1123"/>
                  </a:cubicBezTo>
                  <a:lnTo>
                    <a:pt x="485" y="1128"/>
                  </a:lnTo>
                  <a:lnTo>
                    <a:pt x="485" y="1058"/>
                  </a:lnTo>
                  <a:lnTo>
                    <a:pt x="641" y="1058"/>
                  </a:lnTo>
                  <a:lnTo>
                    <a:pt x="641" y="1128"/>
                  </a:lnTo>
                  <a:lnTo>
                    <a:pt x="670" y="1123"/>
                  </a:lnTo>
                  <a:cubicBezTo>
                    <a:pt x="897" y="1081"/>
                    <a:pt x="1078" y="899"/>
                    <a:pt x="1121" y="670"/>
                  </a:cubicBezTo>
                  <a:lnTo>
                    <a:pt x="1126" y="643"/>
                  </a:lnTo>
                  <a:lnTo>
                    <a:pt x="1057" y="643"/>
                  </a:lnTo>
                  <a:lnTo>
                    <a:pt x="1057" y="486"/>
                  </a:lnTo>
                  <a:lnTo>
                    <a:pt x="1126" y="486"/>
                  </a:lnTo>
                  <a:lnTo>
                    <a:pt x="1121" y="458"/>
                  </a:lnTo>
                  <a:cubicBezTo>
                    <a:pt x="1078" y="232"/>
                    <a:pt x="898" y="50"/>
                    <a:pt x="670" y="6"/>
                  </a:cubicBezTo>
                  <a:lnTo>
                    <a:pt x="641" y="1"/>
                  </a:lnTo>
                  <a:lnTo>
                    <a:pt x="641" y="71"/>
                  </a:lnTo>
                  <a:lnTo>
                    <a:pt x="485" y="71"/>
                  </a:lnTo>
                  <a:lnTo>
                    <a:pt x="485" y="1"/>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0"/>
            <p:cNvSpPr/>
            <p:nvPr/>
          </p:nvSpPr>
          <p:spPr>
            <a:xfrm>
              <a:off x="4353433" y="5492324"/>
              <a:ext cx="39040" cy="39085"/>
            </a:xfrm>
            <a:custGeom>
              <a:avLst/>
              <a:gdLst/>
              <a:ahLst/>
              <a:cxnLst/>
              <a:rect l="l" t="t" r="r" b="b"/>
              <a:pathLst>
                <a:path w="860" h="861" extrusionOk="0">
                  <a:moveTo>
                    <a:pt x="429" y="45"/>
                  </a:moveTo>
                  <a:cubicBezTo>
                    <a:pt x="642" y="45"/>
                    <a:pt x="814" y="218"/>
                    <a:pt x="814" y="430"/>
                  </a:cubicBezTo>
                  <a:cubicBezTo>
                    <a:pt x="814" y="643"/>
                    <a:pt x="642" y="815"/>
                    <a:pt x="429" y="815"/>
                  </a:cubicBezTo>
                  <a:cubicBezTo>
                    <a:pt x="217" y="815"/>
                    <a:pt x="44" y="643"/>
                    <a:pt x="44" y="430"/>
                  </a:cubicBezTo>
                  <a:cubicBezTo>
                    <a:pt x="44" y="218"/>
                    <a:pt x="217" y="45"/>
                    <a:pt x="429" y="45"/>
                  </a:cubicBezTo>
                  <a:close/>
                  <a:moveTo>
                    <a:pt x="429" y="1"/>
                  </a:moveTo>
                  <a:cubicBezTo>
                    <a:pt x="192" y="1"/>
                    <a:pt x="0" y="193"/>
                    <a:pt x="0" y="430"/>
                  </a:cubicBezTo>
                  <a:cubicBezTo>
                    <a:pt x="0" y="667"/>
                    <a:pt x="192" y="860"/>
                    <a:pt x="429" y="860"/>
                  </a:cubicBezTo>
                  <a:cubicBezTo>
                    <a:pt x="667" y="860"/>
                    <a:pt x="859" y="667"/>
                    <a:pt x="859" y="430"/>
                  </a:cubicBezTo>
                  <a:cubicBezTo>
                    <a:pt x="859" y="193"/>
                    <a:pt x="667" y="1"/>
                    <a:pt x="42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0"/>
            <p:cNvSpPr/>
            <p:nvPr/>
          </p:nvSpPr>
          <p:spPr>
            <a:xfrm>
              <a:off x="4356928" y="5495774"/>
              <a:ext cx="32003" cy="32049"/>
            </a:xfrm>
            <a:custGeom>
              <a:avLst/>
              <a:gdLst/>
              <a:ahLst/>
              <a:cxnLst/>
              <a:rect l="l" t="t" r="r" b="b"/>
              <a:pathLst>
                <a:path w="705" h="706" extrusionOk="0">
                  <a:moveTo>
                    <a:pt x="352" y="47"/>
                  </a:moveTo>
                  <a:cubicBezTo>
                    <a:pt x="521" y="47"/>
                    <a:pt x="658" y="184"/>
                    <a:pt x="658" y="353"/>
                  </a:cubicBezTo>
                  <a:cubicBezTo>
                    <a:pt x="658" y="522"/>
                    <a:pt x="521" y="659"/>
                    <a:pt x="352" y="659"/>
                  </a:cubicBezTo>
                  <a:cubicBezTo>
                    <a:pt x="184" y="659"/>
                    <a:pt x="46" y="522"/>
                    <a:pt x="46" y="353"/>
                  </a:cubicBezTo>
                  <a:cubicBezTo>
                    <a:pt x="46" y="184"/>
                    <a:pt x="184" y="47"/>
                    <a:pt x="352" y="47"/>
                  </a:cubicBezTo>
                  <a:close/>
                  <a:moveTo>
                    <a:pt x="352" y="1"/>
                  </a:moveTo>
                  <a:cubicBezTo>
                    <a:pt x="158" y="1"/>
                    <a:pt x="0" y="159"/>
                    <a:pt x="0" y="353"/>
                  </a:cubicBezTo>
                  <a:cubicBezTo>
                    <a:pt x="0" y="547"/>
                    <a:pt x="158" y="705"/>
                    <a:pt x="352" y="705"/>
                  </a:cubicBezTo>
                  <a:cubicBezTo>
                    <a:pt x="546" y="705"/>
                    <a:pt x="704" y="547"/>
                    <a:pt x="704" y="353"/>
                  </a:cubicBezTo>
                  <a:cubicBezTo>
                    <a:pt x="704" y="159"/>
                    <a:pt x="546" y="1"/>
                    <a:pt x="35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0"/>
            <p:cNvSpPr/>
            <p:nvPr/>
          </p:nvSpPr>
          <p:spPr>
            <a:xfrm>
              <a:off x="4359924" y="5498906"/>
              <a:ext cx="25830" cy="25830"/>
            </a:xfrm>
            <a:custGeom>
              <a:avLst/>
              <a:gdLst/>
              <a:ahLst/>
              <a:cxnLst/>
              <a:rect l="l" t="t" r="r" b="b"/>
              <a:pathLst>
                <a:path w="569" h="569" extrusionOk="0">
                  <a:moveTo>
                    <a:pt x="288" y="94"/>
                  </a:moveTo>
                  <a:lnTo>
                    <a:pt x="301" y="95"/>
                  </a:lnTo>
                  <a:cubicBezTo>
                    <a:pt x="309" y="95"/>
                    <a:pt x="317" y="97"/>
                    <a:pt x="325" y="98"/>
                  </a:cubicBezTo>
                  <a:lnTo>
                    <a:pt x="350" y="105"/>
                  </a:lnTo>
                  <a:cubicBezTo>
                    <a:pt x="358" y="108"/>
                    <a:pt x="364" y="110"/>
                    <a:pt x="373" y="114"/>
                  </a:cubicBezTo>
                  <a:lnTo>
                    <a:pt x="395" y="127"/>
                  </a:lnTo>
                  <a:cubicBezTo>
                    <a:pt x="401" y="131"/>
                    <a:pt x="408" y="136"/>
                    <a:pt x="413" y="142"/>
                  </a:cubicBezTo>
                  <a:lnTo>
                    <a:pt x="432" y="161"/>
                  </a:lnTo>
                  <a:cubicBezTo>
                    <a:pt x="437" y="167"/>
                    <a:pt x="442" y="172"/>
                    <a:pt x="447" y="178"/>
                  </a:cubicBezTo>
                  <a:lnTo>
                    <a:pt x="459" y="201"/>
                  </a:lnTo>
                  <a:cubicBezTo>
                    <a:pt x="463" y="208"/>
                    <a:pt x="466" y="215"/>
                    <a:pt x="469" y="224"/>
                  </a:cubicBezTo>
                  <a:lnTo>
                    <a:pt x="475" y="248"/>
                  </a:lnTo>
                  <a:cubicBezTo>
                    <a:pt x="476" y="256"/>
                    <a:pt x="478" y="264"/>
                    <a:pt x="478" y="272"/>
                  </a:cubicBezTo>
                  <a:lnTo>
                    <a:pt x="479" y="285"/>
                  </a:lnTo>
                  <a:lnTo>
                    <a:pt x="478" y="299"/>
                  </a:lnTo>
                  <a:cubicBezTo>
                    <a:pt x="478" y="306"/>
                    <a:pt x="476" y="314"/>
                    <a:pt x="475" y="322"/>
                  </a:cubicBezTo>
                  <a:lnTo>
                    <a:pt x="469" y="347"/>
                  </a:lnTo>
                  <a:cubicBezTo>
                    <a:pt x="466" y="356"/>
                    <a:pt x="463" y="362"/>
                    <a:pt x="459" y="368"/>
                  </a:cubicBezTo>
                  <a:lnTo>
                    <a:pt x="447" y="390"/>
                  </a:lnTo>
                  <a:cubicBezTo>
                    <a:pt x="442" y="398"/>
                    <a:pt x="437" y="404"/>
                    <a:pt x="432" y="409"/>
                  </a:cubicBezTo>
                  <a:lnTo>
                    <a:pt x="413" y="427"/>
                  </a:lnTo>
                  <a:cubicBezTo>
                    <a:pt x="408" y="433"/>
                    <a:pt x="401" y="438"/>
                    <a:pt x="395" y="442"/>
                  </a:cubicBezTo>
                  <a:lnTo>
                    <a:pt x="373" y="456"/>
                  </a:lnTo>
                  <a:cubicBezTo>
                    <a:pt x="365" y="459"/>
                    <a:pt x="358" y="462"/>
                    <a:pt x="350" y="464"/>
                  </a:cubicBezTo>
                  <a:lnTo>
                    <a:pt x="325" y="472"/>
                  </a:lnTo>
                  <a:cubicBezTo>
                    <a:pt x="317" y="473"/>
                    <a:pt x="309" y="474"/>
                    <a:pt x="301" y="474"/>
                  </a:cubicBezTo>
                  <a:lnTo>
                    <a:pt x="288" y="475"/>
                  </a:lnTo>
                  <a:lnTo>
                    <a:pt x="275" y="474"/>
                  </a:lnTo>
                  <a:cubicBezTo>
                    <a:pt x="267" y="474"/>
                    <a:pt x="259" y="473"/>
                    <a:pt x="251" y="472"/>
                  </a:cubicBezTo>
                  <a:lnTo>
                    <a:pt x="242" y="469"/>
                  </a:lnTo>
                  <a:lnTo>
                    <a:pt x="226" y="464"/>
                  </a:lnTo>
                  <a:cubicBezTo>
                    <a:pt x="218" y="462"/>
                    <a:pt x="211" y="459"/>
                    <a:pt x="204" y="456"/>
                  </a:cubicBezTo>
                  <a:lnTo>
                    <a:pt x="181" y="442"/>
                  </a:lnTo>
                  <a:cubicBezTo>
                    <a:pt x="174" y="438"/>
                    <a:pt x="168" y="433"/>
                    <a:pt x="163" y="427"/>
                  </a:cubicBezTo>
                  <a:lnTo>
                    <a:pt x="144" y="409"/>
                  </a:lnTo>
                  <a:cubicBezTo>
                    <a:pt x="139" y="404"/>
                    <a:pt x="133" y="398"/>
                    <a:pt x="130" y="390"/>
                  </a:cubicBezTo>
                  <a:lnTo>
                    <a:pt x="116" y="368"/>
                  </a:lnTo>
                  <a:cubicBezTo>
                    <a:pt x="112" y="361"/>
                    <a:pt x="110" y="353"/>
                    <a:pt x="107" y="346"/>
                  </a:cubicBezTo>
                  <a:lnTo>
                    <a:pt x="101" y="321"/>
                  </a:lnTo>
                  <a:cubicBezTo>
                    <a:pt x="100" y="313"/>
                    <a:pt x="97" y="305"/>
                    <a:pt x="97" y="298"/>
                  </a:cubicBezTo>
                  <a:lnTo>
                    <a:pt x="96" y="284"/>
                  </a:lnTo>
                  <a:lnTo>
                    <a:pt x="99" y="272"/>
                  </a:lnTo>
                  <a:cubicBezTo>
                    <a:pt x="99" y="264"/>
                    <a:pt x="100" y="256"/>
                    <a:pt x="101" y="248"/>
                  </a:cubicBezTo>
                  <a:lnTo>
                    <a:pt x="107" y="224"/>
                  </a:lnTo>
                  <a:cubicBezTo>
                    <a:pt x="110" y="215"/>
                    <a:pt x="112" y="209"/>
                    <a:pt x="116" y="201"/>
                  </a:cubicBezTo>
                  <a:lnTo>
                    <a:pt x="130" y="178"/>
                  </a:lnTo>
                  <a:cubicBezTo>
                    <a:pt x="133" y="172"/>
                    <a:pt x="139" y="166"/>
                    <a:pt x="144" y="161"/>
                  </a:cubicBezTo>
                  <a:lnTo>
                    <a:pt x="163" y="142"/>
                  </a:lnTo>
                  <a:cubicBezTo>
                    <a:pt x="168" y="136"/>
                    <a:pt x="174" y="131"/>
                    <a:pt x="181" y="127"/>
                  </a:cubicBezTo>
                  <a:lnTo>
                    <a:pt x="204" y="114"/>
                  </a:lnTo>
                  <a:cubicBezTo>
                    <a:pt x="210" y="110"/>
                    <a:pt x="218" y="108"/>
                    <a:pt x="226" y="105"/>
                  </a:cubicBezTo>
                  <a:lnTo>
                    <a:pt x="251" y="98"/>
                  </a:lnTo>
                  <a:cubicBezTo>
                    <a:pt x="259" y="97"/>
                    <a:pt x="267" y="95"/>
                    <a:pt x="275" y="95"/>
                  </a:cubicBezTo>
                  <a:lnTo>
                    <a:pt x="288" y="94"/>
                  </a:lnTo>
                  <a:close/>
                  <a:moveTo>
                    <a:pt x="285" y="0"/>
                  </a:moveTo>
                  <a:cubicBezTo>
                    <a:pt x="269" y="0"/>
                    <a:pt x="258" y="11"/>
                    <a:pt x="250" y="26"/>
                  </a:cubicBezTo>
                  <a:cubicBezTo>
                    <a:pt x="243" y="15"/>
                    <a:pt x="232" y="9"/>
                    <a:pt x="221" y="9"/>
                  </a:cubicBezTo>
                  <a:lnTo>
                    <a:pt x="212" y="10"/>
                  </a:lnTo>
                  <a:cubicBezTo>
                    <a:pt x="203" y="13"/>
                    <a:pt x="197" y="18"/>
                    <a:pt x="191" y="26"/>
                  </a:cubicBezTo>
                  <a:cubicBezTo>
                    <a:pt x="189" y="31"/>
                    <a:pt x="186" y="36"/>
                    <a:pt x="186" y="42"/>
                  </a:cubicBezTo>
                  <a:cubicBezTo>
                    <a:pt x="179" y="36"/>
                    <a:pt x="169" y="33"/>
                    <a:pt x="162" y="33"/>
                  </a:cubicBezTo>
                  <a:lnTo>
                    <a:pt x="151" y="35"/>
                  </a:lnTo>
                  <a:lnTo>
                    <a:pt x="146" y="37"/>
                  </a:lnTo>
                  <a:cubicBezTo>
                    <a:pt x="138" y="41"/>
                    <a:pt x="132" y="50"/>
                    <a:pt x="130" y="58"/>
                  </a:cubicBezTo>
                  <a:cubicBezTo>
                    <a:pt x="128" y="63"/>
                    <a:pt x="128" y="71"/>
                    <a:pt x="128" y="77"/>
                  </a:cubicBezTo>
                  <a:cubicBezTo>
                    <a:pt x="123" y="75"/>
                    <a:pt x="117" y="74"/>
                    <a:pt x="111" y="74"/>
                  </a:cubicBezTo>
                  <a:cubicBezTo>
                    <a:pt x="101" y="74"/>
                    <a:pt x="92" y="77"/>
                    <a:pt x="86" y="82"/>
                  </a:cubicBezTo>
                  <a:cubicBezTo>
                    <a:pt x="80" y="89"/>
                    <a:pt x="75" y="97"/>
                    <a:pt x="75" y="106"/>
                  </a:cubicBezTo>
                  <a:cubicBezTo>
                    <a:pt x="75" y="112"/>
                    <a:pt x="77" y="117"/>
                    <a:pt x="80" y="125"/>
                  </a:cubicBezTo>
                  <a:cubicBezTo>
                    <a:pt x="77" y="124"/>
                    <a:pt x="74" y="124"/>
                    <a:pt x="71" y="124"/>
                  </a:cubicBezTo>
                  <a:cubicBezTo>
                    <a:pt x="59" y="124"/>
                    <a:pt x="46" y="130"/>
                    <a:pt x="39" y="140"/>
                  </a:cubicBezTo>
                  <a:cubicBezTo>
                    <a:pt x="35" y="148"/>
                    <a:pt x="35" y="157"/>
                    <a:pt x="36" y="167"/>
                  </a:cubicBezTo>
                  <a:cubicBezTo>
                    <a:pt x="37" y="172"/>
                    <a:pt x="39" y="178"/>
                    <a:pt x="44" y="183"/>
                  </a:cubicBezTo>
                  <a:cubicBezTo>
                    <a:pt x="28" y="184"/>
                    <a:pt x="15" y="194"/>
                    <a:pt x="11" y="209"/>
                  </a:cubicBezTo>
                  <a:cubicBezTo>
                    <a:pt x="7" y="224"/>
                    <a:pt x="14" y="239"/>
                    <a:pt x="27" y="248"/>
                  </a:cubicBezTo>
                  <a:cubicBezTo>
                    <a:pt x="11" y="253"/>
                    <a:pt x="0" y="267"/>
                    <a:pt x="0" y="283"/>
                  </a:cubicBezTo>
                  <a:cubicBezTo>
                    <a:pt x="0" y="299"/>
                    <a:pt x="11" y="310"/>
                    <a:pt x="27" y="317"/>
                  </a:cubicBezTo>
                  <a:cubicBezTo>
                    <a:pt x="14" y="326"/>
                    <a:pt x="7" y="342"/>
                    <a:pt x="11" y="357"/>
                  </a:cubicBezTo>
                  <a:cubicBezTo>
                    <a:pt x="15" y="371"/>
                    <a:pt x="28" y="380"/>
                    <a:pt x="44" y="382"/>
                  </a:cubicBezTo>
                  <a:cubicBezTo>
                    <a:pt x="41" y="387"/>
                    <a:pt x="37" y="393"/>
                    <a:pt x="36" y="398"/>
                  </a:cubicBezTo>
                  <a:cubicBezTo>
                    <a:pt x="33" y="406"/>
                    <a:pt x="35" y="416"/>
                    <a:pt x="38" y="424"/>
                  </a:cubicBezTo>
                  <a:cubicBezTo>
                    <a:pt x="46" y="436"/>
                    <a:pt x="59" y="443"/>
                    <a:pt x="73" y="443"/>
                  </a:cubicBezTo>
                  <a:cubicBezTo>
                    <a:pt x="75" y="443"/>
                    <a:pt x="78" y="443"/>
                    <a:pt x="81" y="442"/>
                  </a:cubicBezTo>
                  <a:lnTo>
                    <a:pt x="81" y="442"/>
                  </a:lnTo>
                  <a:cubicBezTo>
                    <a:pt x="74" y="457"/>
                    <a:pt x="75" y="474"/>
                    <a:pt x="88" y="484"/>
                  </a:cubicBezTo>
                  <a:cubicBezTo>
                    <a:pt x="94" y="490"/>
                    <a:pt x="102" y="493"/>
                    <a:pt x="112" y="493"/>
                  </a:cubicBezTo>
                  <a:cubicBezTo>
                    <a:pt x="118" y="493"/>
                    <a:pt x="124" y="492"/>
                    <a:pt x="130" y="490"/>
                  </a:cubicBezTo>
                  <a:lnTo>
                    <a:pt x="130" y="490"/>
                  </a:lnTo>
                  <a:cubicBezTo>
                    <a:pt x="128" y="496"/>
                    <a:pt x="128" y="501"/>
                    <a:pt x="131" y="509"/>
                  </a:cubicBezTo>
                  <a:cubicBezTo>
                    <a:pt x="133" y="517"/>
                    <a:pt x="139" y="525"/>
                    <a:pt x="147" y="530"/>
                  </a:cubicBezTo>
                  <a:lnTo>
                    <a:pt x="158" y="533"/>
                  </a:lnTo>
                  <a:lnTo>
                    <a:pt x="164" y="533"/>
                  </a:lnTo>
                  <a:cubicBezTo>
                    <a:pt x="173" y="533"/>
                    <a:pt x="183" y="530"/>
                    <a:pt x="189" y="524"/>
                  </a:cubicBezTo>
                  <a:cubicBezTo>
                    <a:pt x="189" y="531"/>
                    <a:pt x="191" y="536"/>
                    <a:pt x="194" y="541"/>
                  </a:cubicBezTo>
                  <a:cubicBezTo>
                    <a:pt x="200" y="549"/>
                    <a:pt x="206" y="555"/>
                    <a:pt x="216" y="558"/>
                  </a:cubicBezTo>
                  <a:lnTo>
                    <a:pt x="223" y="559"/>
                  </a:lnTo>
                  <a:cubicBezTo>
                    <a:pt x="236" y="559"/>
                    <a:pt x="247" y="553"/>
                    <a:pt x="254" y="542"/>
                  </a:cubicBezTo>
                  <a:cubicBezTo>
                    <a:pt x="259" y="558"/>
                    <a:pt x="273" y="569"/>
                    <a:pt x="288" y="569"/>
                  </a:cubicBezTo>
                  <a:cubicBezTo>
                    <a:pt x="304" y="569"/>
                    <a:pt x="316" y="558"/>
                    <a:pt x="322" y="543"/>
                  </a:cubicBezTo>
                  <a:cubicBezTo>
                    <a:pt x="331" y="554"/>
                    <a:pt x="341" y="560"/>
                    <a:pt x="353" y="560"/>
                  </a:cubicBezTo>
                  <a:lnTo>
                    <a:pt x="360" y="559"/>
                  </a:lnTo>
                  <a:cubicBezTo>
                    <a:pt x="370" y="557"/>
                    <a:pt x="376" y="552"/>
                    <a:pt x="381" y="543"/>
                  </a:cubicBezTo>
                  <a:cubicBezTo>
                    <a:pt x="384" y="538"/>
                    <a:pt x="386" y="533"/>
                    <a:pt x="386" y="526"/>
                  </a:cubicBezTo>
                  <a:cubicBezTo>
                    <a:pt x="395" y="533"/>
                    <a:pt x="402" y="536"/>
                    <a:pt x="412" y="536"/>
                  </a:cubicBezTo>
                  <a:lnTo>
                    <a:pt x="422" y="534"/>
                  </a:lnTo>
                  <a:lnTo>
                    <a:pt x="428" y="532"/>
                  </a:lnTo>
                  <a:cubicBezTo>
                    <a:pt x="435" y="527"/>
                    <a:pt x="440" y="520"/>
                    <a:pt x="443" y="511"/>
                  </a:cubicBezTo>
                  <a:cubicBezTo>
                    <a:pt x="444" y="505"/>
                    <a:pt x="444" y="499"/>
                    <a:pt x="444" y="492"/>
                  </a:cubicBezTo>
                  <a:cubicBezTo>
                    <a:pt x="450" y="495"/>
                    <a:pt x="456" y="496"/>
                    <a:pt x="462" y="496"/>
                  </a:cubicBezTo>
                  <a:cubicBezTo>
                    <a:pt x="471" y="496"/>
                    <a:pt x="480" y="492"/>
                    <a:pt x="487" y="485"/>
                  </a:cubicBezTo>
                  <a:cubicBezTo>
                    <a:pt x="497" y="475"/>
                    <a:pt x="499" y="458"/>
                    <a:pt x="492" y="443"/>
                  </a:cubicBezTo>
                  <a:lnTo>
                    <a:pt x="492" y="443"/>
                  </a:lnTo>
                  <a:cubicBezTo>
                    <a:pt x="495" y="444"/>
                    <a:pt x="497" y="444"/>
                    <a:pt x="500" y="444"/>
                  </a:cubicBezTo>
                  <a:cubicBezTo>
                    <a:pt x="514" y="444"/>
                    <a:pt x="525" y="437"/>
                    <a:pt x="532" y="426"/>
                  </a:cubicBezTo>
                  <a:cubicBezTo>
                    <a:pt x="539" y="413"/>
                    <a:pt x="537" y="397"/>
                    <a:pt x="527" y="384"/>
                  </a:cubicBezTo>
                  <a:cubicBezTo>
                    <a:pt x="542" y="383"/>
                    <a:pt x="555" y="372"/>
                    <a:pt x="559" y="358"/>
                  </a:cubicBezTo>
                  <a:cubicBezTo>
                    <a:pt x="564" y="343"/>
                    <a:pt x="557" y="327"/>
                    <a:pt x="544" y="318"/>
                  </a:cubicBezTo>
                  <a:cubicBezTo>
                    <a:pt x="559" y="312"/>
                    <a:pt x="569" y="300"/>
                    <a:pt x="569" y="284"/>
                  </a:cubicBezTo>
                  <a:cubicBezTo>
                    <a:pt x="569" y="268"/>
                    <a:pt x="558" y="256"/>
                    <a:pt x="544" y="249"/>
                  </a:cubicBezTo>
                  <a:cubicBezTo>
                    <a:pt x="557" y="241"/>
                    <a:pt x="564" y="225"/>
                    <a:pt x="559" y="210"/>
                  </a:cubicBezTo>
                  <a:cubicBezTo>
                    <a:pt x="555" y="195"/>
                    <a:pt x="542" y="186"/>
                    <a:pt x="527" y="185"/>
                  </a:cubicBezTo>
                  <a:cubicBezTo>
                    <a:pt x="531" y="179"/>
                    <a:pt x="533" y="174"/>
                    <a:pt x="534" y="169"/>
                  </a:cubicBezTo>
                  <a:cubicBezTo>
                    <a:pt x="537" y="159"/>
                    <a:pt x="536" y="151"/>
                    <a:pt x="532" y="143"/>
                  </a:cubicBezTo>
                  <a:cubicBezTo>
                    <a:pt x="527" y="132"/>
                    <a:pt x="515" y="125"/>
                    <a:pt x="500" y="125"/>
                  </a:cubicBezTo>
                  <a:cubicBezTo>
                    <a:pt x="497" y="125"/>
                    <a:pt x="495" y="125"/>
                    <a:pt x="492" y="126"/>
                  </a:cubicBezTo>
                  <a:cubicBezTo>
                    <a:pt x="495" y="120"/>
                    <a:pt x="496" y="114"/>
                    <a:pt x="496" y="107"/>
                  </a:cubicBezTo>
                  <a:cubicBezTo>
                    <a:pt x="496" y="98"/>
                    <a:pt x="492" y="89"/>
                    <a:pt x="487" y="84"/>
                  </a:cubicBezTo>
                  <a:cubicBezTo>
                    <a:pt x="480" y="77"/>
                    <a:pt x="472" y="74"/>
                    <a:pt x="463" y="74"/>
                  </a:cubicBezTo>
                  <a:cubicBezTo>
                    <a:pt x="457" y="74"/>
                    <a:pt x="450" y="76"/>
                    <a:pt x="444" y="78"/>
                  </a:cubicBezTo>
                  <a:cubicBezTo>
                    <a:pt x="448" y="62"/>
                    <a:pt x="440" y="47"/>
                    <a:pt x="428" y="38"/>
                  </a:cubicBezTo>
                  <a:lnTo>
                    <a:pt x="417" y="35"/>
                  </a:lnTo>
                  <a:lnTo>
                    <a:pt x="411" y="35"/>
                  </a:lnTo>
                  <a:cubicBezTo>
                    <a:pt x="401" y="35"/>
                    <a:pt x="392" y="38"/>
                    <a:pt x="385" y="44"/>
                  </a:cubicBezTo>
                  <a:cubicBezTo>
                    <a:pt x="384" y="28"/>
                    <a:pt x="375" y="15"/>
                    <a:pt x="359" y="10"/>
                  </a:cubicBezTo>
                  <a:lnTo>
                    <a:pt x="350" y="9"/>
                  </a:lnTo>
                  <a:cubicBezTo>
                    <a:pt x="338" y="9"/>
                    <a:pt x="326" y="15"/>
                    <a:pt x="320" y="26"/>
                  </a:cubicBezTo>
                  <a:cubicBezTo>
                    <a:pt x="315" y="10"/>
                    <a:pt x="301" y="0"/>
                    <a:pt x="28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0"/>
            <p:cNvSpPr/>
            <p:nvPr/>
          </p:nvSpPr>
          <p:spPr>
            <a:xfrm>
              <a:off x="3911694" y="4619106"/>
              <a:ext cx="1012989" cy="1244232"/>
            </a:xfrm>
            <a:custGeom>
              <a:avLst/>
              <a:gdLst/>
              <a:ahLst/>
              <a:cxnLst/>
              <a:rect l="l" t="t" r="r" b="b"/>
              <a:pathLst>
                <a:path w="22315" h="27409" extrusionOk="0">
                  <a:moveTo>
                    <a:pt x="12222" y="32"/>
                  </a:moveTo>
                  <a:lnTo>
                    <a:pt x="12222" y="1330"/>
                  </a:lnTo>
                  <a:lnTo>
                    <a:pt x="12039" y="1330"/>
                  </a:lnTo>
                  <a:lnTo>
                    <a:pt x="12039" y="32"/>
                  </a:lnTo>
                  <a:close/>
                  <a:moveTo>
                    <a:pt x="13502" y="32"/>
                  </a:moveTo>
                  <a:lnTo>
                    <a:pt x="13502" y="1330"/>
                  </a:lnTo>
                  <a:lnTo>
                    <a:pt x="12268" y="1330"/>
                  </a:lnTo>
                  <a:lnTo>
                    <a:pt x="12268" y="32"/>
                  </a:lnTo>
                  <a:close/>
                  <a:moveTo>
                    <a:pt x="14049" y="32"/>
                  </a:moveTo>
                  <a:lnTo>
                    <a:pt x="14049" y="1330"/>
                  </a:lnTo>
                  <a:lnTo>
                    <a:pt x="13548" y="1330"/>
                  </a:lnTo>
                  <a:lnTo>
                    <a:pt x="13548" y="32"/>
                  </a:lnTo>
                  <a:close/>
                  <a:moveTo>
                    <a:pt x="14256" y="1376"/>
                  </a:moveTo>
                  <a:cubicBezTo>
                    <a:pt x="14299" y="1376"/>
                    <a:pt x="14339" y="1403"/>
                    <a:pt x="14358" y="1441"/>
                  </a:cubicBezTo>
                  <a:lnTo>
                    <a:pt x="11729" y="1441"/>
                  </a:lnTo>
                  <a:cubicBezTo>
                    <a:pt x="11749" y="1403"/>
                    <a:pt x="11788" y="1376"/>
                    <a:pt x="11832" y="1376"/>
                  </a:cubicBezTo>
                  <a:close/>
                  <a:moveTo>
                    <a:pt x="14371" y="1487"/>
                  </a:moveTo>
                  <a:cubicBezTo>
                    <a:pt x="14371" y="1488"/>
                    <a:pt x="14372" y="1489"/>
                    <a:pt x="14372" y="1490"/>
                  </a:cubicBezTo>
                  <a:lnTo>
                    <a:pt x="14372" y="1614"/>
                  </a:lnTo>
                  <a:lnTo>
                    <a:pt x="11719" y="1614"/>
                  </a:lnTo>
                  <a:lnTo>
                    <a:pt x="11719" y="1490"/>
                  </a:lnTo>
                  <a:cubicBezTo>
                    <a:pt x="11719" y="1489"/>
                    <a:pt x="11720" y="1488"/>
                    <a:pt x="11720" y="1487"/>
                  </a:cubicBezTo>
                  <a:close/>
                  <a:moveTo>
                    <a:pt x="14211" y="1659"/>
                  </a:moveTo>
                  <a:lnTo>
                    <a:pt x="14211" y="1736"/>
                  </a:lnTo>
                  <a:lnTo>
                    <a:pt x="11879" y="1736"/>
                  </a:lnTo>
                  <a:lnTo>
                    <a:pt x="11879" y="1659"/>
                  </a:lnTo>
                  <a:close/>
                  <a:moveTo>
                    <a:pt x="14370" y="1782"/>
                  </a:moveTo>
                  <a:lnTo>
                    <a:pt x="14370" y="1905"/>
                  </a:lnTo>
                  <a:cubicBezTo>
                    <a:pt x="14370" y="1906"/>
                    <a:pt x="14368" y="1907"/>
                    <a:pt x="14368" y="1909"/>
                  </a:cubicBezTo>
                  <a:lnTo>
                    <a:pt x="11719" y="1909"/>
                  </a:lnTo>
                  <a:cubicBezTo>
                    <a:pt x="11719" y="1907"/>
                    <a:pt x="11718" y="1906"/>
                    <a:pt x="11718" y="1905"/>
                  </a:cubicBezTo>
                  <a:lnTo>
                    <a:pt x="11718" y="1782"/>
                  </a:lnTo>
                  <a:close/>
                  <a:moveTo>
                    <a:pt x="14360" y="1954"/>
                  </a:moveTo>
                  <a:cubicBezTo>
                    <a:pt x="14341" y="1993"/>
                    <a:pt x="14302" y="2020"/>
                    <a:pt x="14256" y="2020"/>
                  </a:cubicBezTo>
                  <a:lnTo>
                    <a:pt x="11832" y="2020"/>
                  </a:lnTo>
                  <a:cubicBezTo>
                    <a:pt x="11787" y="2020"/>
                    <a:pt x="11747" y="1993"/>
                    <a:pt x="11729" y="1954"/>
                  </a:cubicBezTo>
                  <a:close/>
                  <a:moveTo>
                    <a:pt x="12222" y="2064"/>
                  </a:moveTo>
                  <a:lnTo>
                    <a:pt x="12222" y="2581"/>
                  </a:lnTo>
                  <a:lnTo>
                    <a:pt x="12039" y="2581"/>
                  </a:lnTo>
                  <a:lnTo>
                    <a:pt x="12039" y="2064"/>
                  </a:lnTo>
                  <a:close/>
                  <a:moveTo>
                    <a:pt x="13502" y="2064"/>
                  </a:moveTo>
                  <a:lnTo>
                    <a:pt x="13502" y="2581"/>
                  </a:lnTo>
                  <a:lnTo>
                    <a:pt x="12268" y="2581"/>
                  </a:lnTo>
                  <a:lnTo>
                    <a:pt x="12268" y="2064"/>
                  </a:lnTo>
                  <a:close/>
                  <a:moveTo>
                    <a:pt x="14051" y="2065"/>
                  </a:moveTo>
                  <a:lnTo>
                    <a:pt x="14051" y="2582"/>
                  </a:lnTo>
                  <a:lnTo>
                    <a:pt x="13549" y="2582"/>
                  </a:lnTo>
                  <a:lnTo>
                    <a:pt x="13549" y="2065"/>
                  </a:lnTo>
                  <a:close/>
                  <a:moveTo>
                    <a:pt x="14051" y="2627"/>
                  </a:moveTo>
                  <a:lnTo>
                    <a:pt x="14051" y="2666"/>
                  </a:lnTo>
                  <a:lnTo>
                    <a:pt x="12039" y="2666"/>
                  </a:lnTo>
                  <a:lnTo>
                    <a:pt x="12039" y="2627"/>
                  </a:lnTo>
                  <a:close/>
                  <a:moveTo>
                    <a:pt x="12222" y="2713"/>
                  </a:moveTo>
                  <a:lnTo>
                    <a:pt x="12222" y="2753"/>
                  </a:lnTo>
                  <a:lnTo>
                    <a:pt x="12039" y="2753"/>
                  </a:lnTo>
                  <a:lnTo>
                    <a:pt x="12039" y="2713"/>
                  </a:lnTo>
                  <a:close/>
                  <a:moveTo>
                    <a:pt x="13502" y="2713"/>
                  </a:moveTo>
                  <a:lnTo>
                    <a:pt x="13502" y="2753"/>
                  </a:lnTo>
                  <a:lnTo>
                    <a:pt x="12268" y="2753"/>
                  </a:lnTo>
                  <a:lnTo>
                    <a:pt x="12268" y="2713"/>
                  </a:lnTo>
                  <a:close/>
                  <a:moveTo>
                    <a:pt x="14051" y="2714"/>
                  </a:moveTo>
                  <a:lnTo>
                    <a:pt x="14051" y="2754"/>
                  </a:lnTo>
                  <a:lnTo>
                    <a:pt x="13549" y="2754"/>
                  </a:lnTo>
                  <a:lnTo>
                    <a:pt x="13549" y="2714"/>
                  </a:lnTo>
                  <a:close/>
                  <a:moveTo>
                    <a:pt x="14051" y="2798"/>
                  </a:moveTo>
                  <a:lnTo>
                    <a:pt x="14051" y="2838"/>
                  </a:lnTo>
                  <a:lnTo>
                    <a:pt x="12039" y="2838"/>
                  </a:lnTo>
                  <a:lnTo>
                    <a:pt x="12039" y="2798"/>
                  </a:lnTo>
                  <a:close/>
                  <a:moveTo>
                    <a:pt x="12222" y="2885"/>
                  </a:moveTo>
                  <a:lnTo>
                    <a:pt x="12222" y="2924"/>
                  </a:lnTo>
                  <a:lnTo>
                    <a:pt x="12039" y="2924"/>
                  </a:lnTo>
                  <a:lnTo>
                    <a:pt x="12039" y="2885"/>
                  </a:lnTo>
                  <a:close/>
                  <a:moveTo>
                    <a:pt x="13502" y="2885"/>
                  </a:moveTo>
                  <a:lnTo>
                    <a:pt x="13502" y="2924"/>
                  </a:lnTo>
                  <a:lnTo>
                    <a:pt x="12268" y="2924"/>
                  </a:lnTo>
                  <a:lnTo>
                    <a:pt x="12268" y="2885"/>
                  </a:lnTo>
                  <a:close/>
                  <a:moveTo>
                    <a:pt x="14051" y="2886"/>
                  </a:moveTo>
                  <a:lnTo>
                    <a:pt x="14051" y="2925"/>
                  </a:lnTo>
                  <a:lnTo>
                    <a:pt x="13549" y="2925"/>
                  </a:lnTo>
                  <a:lnTo>
                    <a:pt x="13549" y="2886"/>
                  </a:lnTo>
                  <a:close/>
                  <a:moveTo>
                    <a:pt x="14051" y="2970"/>
                  </a:moveTo>
                  <a:lnTo>
                    <a:pt x="14051" y="3009"/>
                  </a:lnTo>
                  <a:lnTo>
                    <a:pt x="12039" y="3009"/>
                  </a:lnTo>
                  <a:lnTo>
                    <a:pt x="12039" y="2970"/>
                  </a:lnTo>
                  <a:close/>
                  <a:moveTo>
                    <a:pt x="12222" y="3055"/>
                  </a:moveTo>
                  <a:lnTo>
                    <a:pt x="12222" y="3233"/>
                  </a:lnTo>
                  <a:lnTo>
                    <a:pt x="12039" y="3233"/>
                  </a:lnTo>
                  <a:lnTo>
                    <a:pt x="12039" y="3055"/>
                  </a:lnTo>
                  <a:close/>
                  <a:moveTo>
                    <a:pt x="13502" y="3055"/>
                  </a:moveTo>
                  <a:lnTo>
                    <a:pt x="13502" y="3233"/>
                  </a:lnTo>
                  <a:lnTo>
                    <a:pt x="12268" y="3233"/>
                  </a:lnTo>
                  <a:lnTo>
                    <a:pt x="12268" y="3055"/>
                  </a:lnTo>
                  <a:close/>
                  <a:moveTo>
                    <a:pt x="14051" y="3056"/>
                  </a:moveTo>
                  <a:lnTo>
                    <a:pt x="14051" y="3234"/>
                  </a:lnTo>
                  <a:lnTo>
                    <a:pt x="13549" y="3234"/>
                  </a:lnTo>
                  <a:lnTo>
                    <a:pt x="13549" y="3056"/>
                  </a:lnTo>
                  <a:close/>
                  <a:moveTo>
                    <a:pt x="14107" y="3278"/>
                  </a:moveTo>
                  <a:cubicBezTo>
                    <a:pt x="14189" y="3278"/>
                    <a:pt x="14256" y="3345"/>
                    <a:pt x="14256" y="3428"/>
                  </a:cubicBezTo>
                  <a:lnTo>
                    <a:pt x="14256" y="3520"/>
                  </a:lnTo>
                  <a:lnTo>
                    <a:pt x="11835" y="3520"/>
                  </a:lnTo>
                  <a:lnTo>
                    <a:pt x="11835" y="3428"/>
                  </a:lnTo>
                  <a:lnTo>
                    <a:pt x="11834" y="3428"/>
                  </a:lnTo>
                  <a:cubicBezTo>
                    <a:pt x="11834" y="3345"/>
                    <a:pt x="11899" y="3278"/>
                    <a:pt x="11983" y="3278"/>
                  </a:cubicBezTo>
                  <a:close/>
                  <a:moveTo>
                    <a:pt x="6056" y="4528"/>
                  </a:moveTo>
                  <a:lnTo>
                    <a:pt x="6056" y="4574"/>
                  </a:lnTo>
                  <a:lnTo>
                    <a:pt x="5726" y="4574"/>
                  </a:lnTo>
                  <a:lnTo>
                    <a:pt x="5726" y="4528"/>
                  </a:lnTo>
                  <a:close/>
                  <a:moveTo>
                    <a:pt x="6158" y="4619"/>
                  </a:moveTo>
                  <a:cubicBezTo>
                    <a:pt x="6213" y="4619"/>
                    <a:pt x="6257" y="4661"/>
                    <a:pt x="6261" y="4714"/>
                  </a:cubicBezTo>
                  <a:lnTo>
                    <a:pt x="5520" y="4714"/>
                  </a:lnTo>
                  <a:cubicBezTo>
                    <a:pt x="5525" y="4661"/>
                    <a:pt x="5571" y="4619"/>
                    <a:pt x="5625" y="4619"/>
                  </a:cubicBezTo>
                  <a:close/>
                  <a:moveTo>
                    <a:pt x="14255" y="3567"/>
                  </a:moveTo>
                  <a:lnTo>
                    <a:pt x="14255" y="4812"/>
                  </a:lnTo>
                  <a:lnTo>
                    <a:pt x="11834" y="4812"/>
                  </a:lnTo>
                  <a:lnTo>
                    <a:pt x="11834" y="3567"/>
                  </a:lnTo>
                  <a:close/>
                  <a:moveTo>
                    <a:pt x="6261" y="4760"/>
                  </a:moveTo>
                  <a:lnTo>
                    <a:pt x="6261" y="5031"/>
                  </a:lnTo>
                  <a:lnTo>
                    <a:pt x="5520" y="5031"/>
                  </a:lnTo>
                  <a:lnTo>
                    <a:pt x="5520" y="4760"/>
                  </a:lnTo>
                  <a:close/>
                  <a:moveTo>
                    <a:pt x="5075" y="4901"/>
                  </a:moveTo>
                  <a:lnTo>
                    <a:pt x="5075" y="5032"/>
                  </a:lnTo>
                  <a:lnTo>
                    <a:pt x="5058" y="5032"/>
                  </a:lnTo>
                  <a:lnTo>
                    <a:pt x="5058" y="4901"/>
                  </a:lnTo>
                  <a:close/>
                  <a:moveTo>
                    <a:pt x="5182" y="4901"/>
                  </a:moveTo>
                  <a:lnTo>
                    <a:pt x="5182" y="5032"/>
                  </a:lnTo>
                  <a:lnTo>
                    <a:pt x="5164" y="5032"/>
                  </a:lnTo>
                  <a:lnTo>
                    <a:pt x="5164" y="4901"/>
                  </a:lnTo>
                  <a:close/>
                  <a:moveTo>
                    <a:pt x="5286" y="4901"/>
                  </a:moveTo>
                  <a:lnTo>
                    <a:pt x="5286" y="5032"/>
                  </a:lnTo>
                  <a:lnTo>
                    <a:pt x="5269" y="5032"/>
                  </a:lnTo>
                  <a:lnTo>
                    <a:pt x="5269" y="4901"/>
                  </a:lnTo>
                  <a:close/>
                  <a:moveTo>
                    <a:pt x="14255" y="4857"/>
                  </a:moveTo>
                  <a:lnTo>
                    <a:pt x="14255" y="4951"/>
                  </a:lnTo>
                  <a:cubicBezTo>
                    <a:pt x="14255" y="5033"/>
                    <a:pt x="14189" y="5100"/>
                    <a:pt x="14106" y="5100"/>
                  </a:cubicBezTo>
                  <a:lnTo>
                    <a:pt x="11983" y="5100"/>
                  </a:lnTo>
                  <a:cubicBezTo>
                    <a:pt x="11900" y="5100"/>
                    <a:pt x="11834" y="5033"/>
                    <a:pt x="11834" y="4951"/>
                  </a:cubicBezTo>
                  <a:lnTo>
                    <a:pt x="11834" y="4857"/>
                  </a:lnTo>
                  <a:close/>
                  <a:moveTo>
                    <a:pt x="6831" y="5076"/>
                  </a:moveTo>
                  <a:cubicBezTo>
                    <a:pt x="6864" y="5076"/>
                    <a:pt x="6891" y="5102"/>
                    <a:pt x="6893" y="5136"/>
                  </a:cubicBezTo>
                  <a:lnTo>
                    <a:pt x="4892" y="5136"/>
                  </a:lnTo>
                  <a:cubicBezTo>
                    <a:pt x="4893" y="5102"/>
                    <a:pt x="4919" y="5076"/>
                    <a:pt x="4954" y="5076"/>
                  </a:cubicBezTo>
                  <a:close/>
                  <a:moveTo>
                    <a:pt x="6768" y="5181"/>
                  </a:moveTo>
                  <a:lnTo>
                    <a:pt x="6768" y="5192"/>
                  </a:lnTo>
                  <a:lnTo>
                    <a:pt x="5014" y="5192"/>
                  </a:lnTo>
                  <a:lnTo>
                    <a:pt x="5014" y="5181"/>
                  </a:lnTo>
                  <a:close/>
                  <a:moveTo>
                    <a:pt x="6811" y="5238"/>
                  </a:moveTo>
                  <a:lnTo>
                    <a:pt x="6811" y="5249"/>
                  </a:lnTo>
                  <a:lnTo>
                    <a:pt x="4971" y="5249"/>
                  </a:lnTo>
                  <a:lnTo>
                    <a:pt x="4971" y="5238"/>
                  </a:lnTo>
                  <a:close/>
                  <a:moveTo>
                    <a:pt x="6768" y="5294"/>
                  </a:moveTo>
                  <a:lnTo>
                    <a:pt x="6768" y="5311"/>
                  </a:lnTo>
                  <a:lnTo>
                    <a:pt x="5014" y="5311"/>
                  </a:lnTo>
                  <a:lnTo>
                    <a:pt x="5014" y="5294"/>
                  </a:lnTo>
                  <a:close/>
                  <a:moveTo>
                    <a:pt x="12222" y="5147"/>
                  </a:moveTo>
                  <a:lnTo>
                    <a:pt x="12222" y="5323"/>
                  </a:lnTo>
                  <a:lnTo>
                    <a:pt x="12039" y="5323"/>
                  </a:lnTo>
                  <a:lnTo>
                    <a:pt x="12039" y="5147"/>
                  </a:lnTo>
                  <a:close/>
                  <a:moveTo>
                    <a:pt x="13502" y="5147"/>
                  </a:moveTo>
                  <a:lnTo>
                    <a:pt x="13502" y="5323"/>
                  </a:lnTo>
                  <a:lnTo>
                    <a:pt x="12268" y="5323"/>
                  </a:lnTo>
                  <a:lnTo>
                    <a:pt x="12268" y="5147"/>
                  </a:lnTo>
                  <a:close/>
                  <a:moveTo>
                    <a:pt x="14051" y="5147"/>
                  </a:moveTo>
                  <a:lnTo>
                    <a:pt x="14051" y="5323"/>
                  </a:lnTo>
                  <a:lnTo>
                    <a:pt x="13549" y="5323"/>
                  </a:lnTo>
                  <a:lnTo>
                    <a:pt x="13549" y="5147"/>
                  </a:lnTo>
                  <a:close/>
                  <a:moveTo>
                    <a:pt x="6811" y="5357"/>
                  </a:moveTo>
                  <a:lnTo>
                    <a:pt x="6811" y="5368"/>
                  </a:lnTo>
                  <a:lnTo>
                    <a:pt x="4971" y="5368"/>
                  </a:lnTo>
                  <a:lnTo>
                    <a:pt x="4971" y="5357"/>
                  </a:lnTo>
                  <a:close/>
                  <a:moveTo>
                    <a:pt x="14051" y="5369"/>
                  </a:moveTo>
                  <a:lnTo>
                    <a:pt x="14051" y="5408"/>
                  </a:lnTo>
                  <a:lnTo>
                    <a:pt x="12039" y="5408"/>
                  </a:lnTo>
                  <a:lnTo>
                    <a:pt x="12039" y="5369"/>
                  </a:lnTo>
                  <a:close/>
                  <a:moveTo>
                    <a:pt x="6768" y="5412"/>
                  </a:moveTo>
                  <a:lnTo>
                    <a:pt x="6768" y="5429"/>
                  </a:lnTo>
                  <a:lnTo>
                    <a:pt x="5014" y="5429"/>
                  </a:lnTo>
                  <a:lnTo>
                    <a:pt x="5014" y="5412"/>
                  </a:lnTo>
                  <a:close/>
                  <a:moveTo>
                    <a:pt x="6811" y="5476"/>
                  </a:moveTo>
                  <a:lnTo>
                    <a:pt x="6811" y="5486"/>
                  </a:lnTo>
                  <a:lnTo>
                    <a:pt x="4971" y="5486"/>
                  </a:lnTo>
                  <a:lnTo>
                    <a:pt x="4971" y="5476"/>
                  </a:lnTo>
                  <a:close/>
                  <a:moveTo>
                    <a:pt x="12222" y="5455"/>
                  </a:moveTo>
                  <a:lnTo>
                    <a:pt x="12222" y="5495"/>
                  </a:lnTo>
                  <a:lnTo>
                    <a:pt x="12039" y="5495"/>
                  </a:lnTo>
                  <a:lnTo>
                    <a:pt x="12039" y="5455"/>
                  </a:lnTo>
                  <a:close/>
                  <a:moveTo>
                    <a:pt x="13502" y="5455"/>
                  </a:moveTo>
                  <a:lnTo>
                    <a:pt x="13502" y="5495"/>
                  </a:lnTo>
                  <a:lnTo>
                    <a:pt x="12268" y="5495"/>
                  </a:lnTo>
                  <a:lnTo>
                    <a:pt x="12268" y="5455"/>
                  </a:lnTo>
                  <a:close/>
                  <a:moveTo>
                    <a:pt x="14051" y="5455"/>
                  </a:moveTo>
                  <a:lnTo>
                    <a:pt x="14051" y="5495"/>
                  </a:lnTo>
                  <a:lnTo>
                    <a:pt x="13549" y="5495"/>
                  </a:lnTo>
                  <a:lnTo>
                    <a:pt x="13549" y="5455"/>
                  </a:lnTo>
                  <a:close/>
                  <a:moveTo>
                    <a:pt x="6768" y="5531"/>
                  </a:moveTo>
                  <a:lnTo>
                    <a:pt x="6768" y="5548"/>
                  </a:lnTo>
                  <a:lnTo>
                    <a:pt x="5014" y="5548"/>
                  </a:lnTo>
                  <a:lnTo>
                    <a:pt x="5014" y="5531"/>
                  </a:lnTo>
                  <a:close/>
                  <a:moveTo>
                    <a:pt x="14051" y="5540"/>
                  </a:moveTo>
                  <a:lnTo>
                    <a:pt x="14051" y="5580"/>
                  </a:lnTo>
                  <a:lnTo>
                    <a:pt x="12039" y="5580"/>
                  </a:lnTo>
                  <a:lnTo>
                    <a:pt x="12039" y="5540"/>
                  </a:lnTo>
                  <a:close/>
                  <a:moveTo>
                    <a:pt x="6811" y="5595"/>
                  </a:moveTo>
                  <a:lnTo>
                    <a:pt x="6811" y="5605"/>
                  </a:lnTo>
                  <a:lnTo>
                    <a:pt x="4971" y="5605"/>
                  </a:lnTo>
                  <a:lnTo>
                    <a:pt x="4971" y="5595"/>
                  </a:lnTo>
                  <a:close/>
                  <a:moveTo>
                    <a:pt x="12222" y="5626"/>
                  </a:moveTo>
                  <a:lnTo>
                    <a:pt x="12222" y="5665"/>
                  </a:lnTo>
                  <a:lnTo>
                    <a:pt x="12039" y="5665"/>
                  </a:lnTo>
                  <a:lnTo>
                    <a:pt x="12039" y="5626"/>
                  </a:lnTo>
                  <a:close/>
                  <a:moveTo>
                    <a:pt x="13502" y="5626"/>
                  </a:moveTo>
                  <a:lnTo>
                    <a:pt x="13502" y="5665"/>
                  </a:lnTo>
                  <a:lnTo>
                    <a:pt x="12268" y="5665"/>
                  </a:lnTo>
                  <a:lnTo>
                    <a:pt x="12268" y="5626"/>
                  </a:lnTo>
                  <a:close/>
                  <a:moveTo>
                    <a:pt x="14051" y="5626"/>
                  </a:moveTo>
                  <a:lnTo>
                    <a:pt x="14051" y="5665"/>
                  </a:lnTo>
                  <a:lnTo>
                    <a:pt x="13549" y="5665"/>
                  </a:lnTo>
                  <a:lnTo>
                    <a:pt x="13549" y="5626"/>
                  </a:lnTo>
                  <a:close/>
                  <a:moveTo>
                    <a:pt x="6768" y="5651"/>
                  </a:moveTo>
                  <a:lnTo>
                    <a:pt x="6768" y="5669"/>
                  </a:lnTo>
                  <a:lnTo>
                    <a:pt x="5014" y="5669"/>
                  </a:lnTo>
                  <a:lnTo>
                    <a:pt x="5014" y="5651"/>
                  </a:lnTo>
                  <a:close/>
                  <a:moveTo>
                    <a:pt x="6811" y="5713"/>
                  </a:moveTo>
                  <a:lnTo>
                    <a:pt x="6811" y="5723"/>
                  </a:lnTo>
                  <a:lnTo>
                    <a:pt x="4971" y="5723"/>
                  </a:lnTo>
                  <a:lnTo>
                    <a:pt x="4971" y="5713"/>
                  </a:lnTo>
                  <a:close/>
                  <a:moveTo>
                    <a:pt x="14049" y="5712"/>
                  </a:moveTo>
                  <a:lnTo>
                    <a:pt x="14049" y="5751"/>
                  </a:lnTo>
                  <a:lnTo>
                    <a:pt x="12057" y="5751"/>
                  </a:lnTo>
                  <a:cubicBezTo>
                    <a:pt x="12051" y="5749"/>
                    <a:pt x="12046" y="5745"/>
                    <a:pt x="12039" y="5742"/>
                  </a:cubicBezTo>
                  <a:lnTo>
                    <a:pt x="12039" y="5712"/>
                  </a:lnTo>
                  <a:close/>
                  <a:moveTo>
                    <a:pt x="6768" y="5770"/>
                  </a:moveTo>
                  <a:lnTo>
                    <a:pt x="6768" y="5787"/>
                  </a:lnTo>
                  <a:lnTo>
                    <a:pt x="5014" y="5787"/>
                  </a:lnTo>
                  <a:lnTo>
                    <a:pt x="5014" y="5770"/>
                  </a:lnTo>
                  <a:close/>
                  <a:moveTo>
                    <a:pt x="6847" y="5770"/>
                  </a:moveTo>
                  <a:cubicBezTo>
                    <a:pt x="6836" y="5775"/>
                    <a:pt x="6827" y="5781"/>
                    <a:pt x="6817" y="5787"/>
                  </a:cubicBezTo>
                  <a:lnTo>
                    <a:pt x="6815" y="5787"/>
                  </a:lnTo>
                  <a:lnTo>
                    <a:pt x="6815" y="5770"/>
                  </a:lnTo>
                  <a:close/>
                  <a:moveTo>
                    <a:pt x="9873" y="5544"/>
                  </a:moveTo>
                  <a:lnTo>
                    <a:pt x="9873" y="5788"/>
                  </a:lnTo>
                  <a:lnTo>
                    <a:pt x="9139" y="5788"/>
                  </a:lnTo>
                  <a:lnTo>
                    <a:pt x="9139" y="5544"/>
                  </a:lnTo>
                  <a:close/>
                  <a:moveTo>
                    <a:pt x="6740" y="5832"/>
                  </a:moveTo>
                  <a:cubicBezTo>
                    <a:pt x="6735" y="5835"/>
                    <a:pt x="6730" y="5839"/>
                    <a:pt x="6723" y="5843"/>
                  </a:cubicBezTo>
                  <a:lnTo>
                    <a:pt x="4972" y="5843"/>
                  </a:lnTo>
                  <a:lnTo>
                    <a:pt x="4972" y="5832"/>
                  </a:lnTo>
                  <a:close/>
                  <a:moveTo>
                    <a:pt x="12222" y="5798"/>
                  </a:moveTo>
                  <a:lnTo>
                    <a:pt x="12222" y="5849"/>
                  </a:lnTo>
                  <a:cubicBezTo>
                    <a:pt x="12194" y="5832"/>
                    <a:pt x="12168" y="5814"/>
                    <a:pt x="12140" y="5798"/>
                  </a:cubicBezTo>
                  <a:close/>
                  <a:moveTo>
                    <a:pt x="6654" y="5888"/>
                  </a:moveTo>
                  <a:cubicBezTo>
                    <a:pt x="6646" y="5893"/>
                    <a:pt x="6638" y="5898"/>
                    <a:pt x="6631" y="5906"/>
                  </a:cubicBezTo>
                  <a:lnTo>
                    <a:pt x="5014" y="5906"/>
                  </a:lnTo>
                  <a:lnTo>
                    <a:pt x="5014" y="5888"/>
                  </a:lnTo>
                  <a:close/>
                  <a:moveTo>
                    <a:pt x="6568" y="5951"/>
                  </a:moveTo>
                  <a:cubicBezTo>
                    <a:pt x="6564" y="5954"/>
                    <a:pt x="6561" y="5959"/>
                    <a:pt x="6556" y="5962"/>
                  </a:cubicBezTo>
                  <a:lnTo>
                    <a:pt x="4971" y="5962"/>
                  </a:lnTo>
                  <a:lnTo>
                    <a:pt x="4971" y="5951"/>
                  </a:lnTo>
                  <a:close/>
                  <a:moveTo>
                    <a:pt x="6498" y="6007"/>
                  </a:moveTo>
                  <a:cubicBezTo>
                    <a:pt x="6490" y="6012"/>
                    <a:pt x="6484" y="6019"/>
                    <a:pt x="6478" y="6024"/>
                  </a:cubicBezTo>
                  <a:lnTo>
                    <a:pt x="5013" y="6024"/>
                  </a:lnTo>
                  <a:lnTo>
                    <a:pt x="5013" y="6007"/>
                  </a:lnTo>
                  <a:close/>
                  <a:moveTo>
                    <a:pt x="6427" y="6070"/>
                  </a:moveTo>
                  <a:cubicBezTo>
                    <a:pt x="6422" y="6072"/>
                    <a:pt x="6420" y="6077"/>
                    <a:pt x="6415" y="6081"/>
                  </a:cubicBezTo>
                  <a:lnTo>
                    <a:pt x="4972" y="6081"/>
                  </a:lnTo>
                  <a:lnTo>
                    <a:pt x="4972" y="6070"/>
                  </a:lnTo>
                  <a:close/>
                  <a:moveTo>
                    <a:pt x="6367" y="6125"/>
                  </a:moveTo>
                  <a:cubicBezTo>
                    <a:pt x="6362" y="6130"/>
                    <a:pt x="6355" y="6138"/>
                    <a:pt x="6348" y="6143"/>
                  </a:cubicBezTo>
                  <a:lnTo>
                    <a:pt x="5014" y="6143"/>
                  </a:lnTo>
                  <a:lnTo>
                    <a:pt x="5014" y="6125"/>
                  </a:lnTo>
                  <a:close/>
                  <a:moveTo>
                    <a:pt x="6305" y="6188"/>
                  </a:moveTo>
                  <a:cubicBezTo>
                    <a:pt x="6302" y="6193"/>
                    <a:pt x="6299" y="6196"/>
                    <a:pt x="6295" y="6199"/>
                  </a:cubicBezTo>
                  <a:lnTo>
                    <a:pt x="4971" y="6199"/>
                  </a:lnTo>
                  <a:lnTo>
                    <a:pt x="4971" y="6188"/>
                  </a:lnTo>
                  <a:close/>
                  <a:moveTo>
                    <a:pt x="6255" y="6244"/>
                  </a:moveTo>
                  <a:cubicBezTo>
                    <a:pt x="6250" y="6250"/>
                    <a:pt x="6246" y="6256"/>
                    <a:pt x="6240" y="6261"/>
                  </a:cubicBezTo>
                  <a:lnTo>
                    <a:pt x="5014" y="6261"/>
                  </a:lnTo>
                  <a:lnTo>
                    <a:pt x="5014" y="6244"/>
                  </a:lnTo>
                  <a:close/>
                  <a:moveTo>
                    <a:pt x="13502" y="5797"/>
                  </a:moveTo>
                  <a:lnTo>
                    <a:pt x="13502" y="6314"/>
                  </a:lnTo>
                  <a:lnTo>
                    <a:pt x="12743" y="6314"/>
                  </a:lnTo>
                  <a:cubicBezTo>
                    <a:pt x="12607" y="6146"/>
                    <a:pt x="12448" y="5999"/>
                    <a:pt x="12268" y="5877"/>
                  </a:cubicBezTo>
                  <a:lnTo>
                    <a:pt x="12268" y="5797"/>
                  </a:lnTo>
                  <a:close/>
                  <a:moveTo>
                    <a:pt x="14051" y="5798"/>
                  </a:moveTo>
                  <a:lnTo>
                    <a:pt x="14051" y="6315"/>
                  </a:lnTo>
                  <a:lnTo>
                    <a:pt x="13549" y="6315"/>
                  </a:lnTo>
                  <a:lnTo>
                    <a:pt x="13549" y="5798"/>
                  </a:lnTo>
                  <a:close/>
                  <a:moveTo>
                    <a:pt x="6200" y="6308"/>
                  </a:moveTo>
                  <a:cubicBezTo>
                    <a:pt x="6198" y="6312"/>
                    <a:pt x="6195" y="6314"/>
                    <a:pt x="6193" y="6318"/>
                  </a:cubicBezTo>
                  <a:lnTo>
                    <a:pt x="4971" y="6318"/>
                  </a:lnTo>
                  <a:lnTo>
                    <a:pt x="4971" y="6308"/>
                  </a:lnTo>
                  <a:close/>
                  <a:moveTo>
                    <a:pt x="6157" y="6365"/>
                  </a:moveTo>
                  <a:cubicBezTo>
                    <a:pt x="6153" y="6370"/>
                    <a:pt x="6148" y="6375"/>
                    <a:pt x="6144" y="6381"/>
                  </a:cubicBezTo>
                  <a:lnTo>
                    <a:pt x="5016" y="6381"/>
                  </a:lnTo>
                  <a:lnTo>
                    <a:pt x="5016" y="6365"/>
                  </a:lnTo>
                  <a:close/>
                  <a:moveTo>
                    <a:pt x="1861" y="6129"/>
                  </a:moveTo>
                  <a:lnTo>
                    <a:pt x="1892" y="6161"/>
                  </a:lnTo>
                  <a:lnTo>
                    <a:pt x="1659" y="6394"/>
                  </a:lnTo>
                  <a:lnTo>
                    <a:pt x="1628" y="6363"/>
                  </a:lnTo>
                  <a:lnTo>
                    <a:pt x="1861" y="6129"/>
                  </a:lnTo>
                  <a:close/>
                  <a:moveTo>
                    <a:pt x="14257" y="6360"/>
                  </a:moveTo>
                  <a:cubicBezTo>
                    <a:pt x="14300" y="6360"/>
                    <a:pt x="14341" y="6387"/>
                    <a:pt x="14361" y="6425"/>
                  </a:cubicBezTo>
                  <a:lnTo>
                    <a:pt x="12826" y="6425"/>
                  </a:lnTo>
                  <a:cubicBezTo>
                    <a:pt x="12810" y="6404"/>
                    <a:pt x="12795" y="6381"/>
                    <a:pt x="12779" y="6360"/>
                  </a:cubicBezTo>
                  <a:close/>
                  <a:moveTo>
                    <a:pt x="6111" y="6426"/>
                  </a:moveTo>
                  <a:cubicBezTo>
                    <a:pt x="6109" y="6430"/>
                    <a:pt x="6105" y="6433"/>
                    <a:pt x="6103" y="6436"/>
                  </a:cubicBezTo>
                  <a:lnTo>
                    <a:pt x="4971" y="6436"/>
                  </a:lnTo>
                  <a:lnTo>
                    <a:pt x="4971" y="6426"/>
                  </a:lnTo>
                  <a:close/>
                  <a:moveTo>
                    <a:pt x="6072" y="6483"/>
                  </a:moveTo>
                  <a:cubicBezTo>
                    <a:pt x="6067" y="6488"/>
                    <a:pt x="6065" y="6494"/>
                    <a:pt x="6061" y="6500"/>
                  </a:cubicBezTo>
                  <a:lnTo>
                    <a:pt x="5014" y="6500"/>
                  </a:lnTo>
                  <a:lnTo>
                    <a:pt x="5014" y="6483"/>
                  </a:lnTo>
                  <a:close/>
                  <a:moveTo>
                    <a:pt x="6034" y="6545"/>
                  </a:moveTo>
                  <a:cubicBezTo>
                    <a:pt x="6029" y="6549"/>
                    <a:pt x="6028" y="6552"/>
                    <a:pt x="6025" y="6555"/>
                  </a:cubicBezTo>
                  <a:lnTo>
                    <a:pt x="4972" y="6555"/>
                  </a:lnTo>
                  <a:lnTo>
                    <a:pt x="4972" y="6545"/>
                  </a:lnTo>
                  <a:close/>
                  <a:moveTo>
                    <a:pt x="14371" y="6471"/>
                  </a:moveTo>
                  <a:cubicBezTo>
                    <a:pt x="14371" y="6472"/>
                    <a:pt x="14372" y="6473"/>
                    <a:pt x="14372" y="6475"/>
                  </a:cubicBezTo>
                  <a:lnTo>
                    <a:pt x="14372" y="6598"/>
                  </a:lnTo>
                  <a:lnTo>
                    <a:pt x="12938" y="6598"/>
                  </a:lnTo>
                  <a:cubicBezTo>
                    <a:pt x="12913" y="6554"/>
                    <a:pt x="12886" y="6512"/>
                    <a:pt x="12859" y="6471"/>
                  </a:cubicBezTo>
                  <a:close/>
                  <a:moveTo>
                    <a:pt x="5999" y="6602"/>
                  </a:moveTo>
                  <a:cubicBezTo>
                    <a:pt x="5997" y="6607"/>
                    <a:pt x="5993" y="6613"/>
                    <a:pt x="5989" y="6619"/>
                  </a:cubicBezTo>
                  <a:lnTo>
                    <a:pt x="5016" y="6619"/>
                  </a:lnTo>
                  <a:lnTo>
                    <a:pt x="5016" y="6602"/>
                  </a:lnTo>
                  <a:close/>
                  <a:moveTo>
                    <a:pt x="2072" y="6091"/>
                  </a:moveTo>
                  <a:cubicBezTo>
                    <a:pt x="2097" y="6091"/>
                    <a:pt x="2121" y="6101"/>
                    <a:pt x="2139" y="6115"/>
                  </a:cubicBezTo>
                  <a:lnTo>
                    <a:pt x="1616" y="6639"/>
                  </a:lnTo>
                  <a:cubicBezTo>
                    <a:pt x="1580" y="6599"/>
                    <a:pt x="1581" y="6539"/>
                    <a:pt x="1620" y="6499"/>
                  </a:cubicBezTo>
                  <a:lnTo>
                    <a:pt x="1998" y="6122"/>
                  </a:lnTo>
                  <a:cubicBezTo>
                    <a:pt x="2018" y="6102"/>
                    <a:pt x="2043" y="6091"/>
                    <a:pt x="2072" y="6091"/>
                  </a:cubicBezTo>
                  <a:close/>
                  <a:moveTo>
                    <a:pt x="5963" y="6663"/>
                  </a:moveTo>
                  <a:cubicBezTo>
                    <a:pt x="5962" y="6667"/>
                    <a:pt x="5961" y="6671"/>
                    <a:pt x="5958" y="6674"/>
                  </a:cubicBezTo>
                  <a:lnTo>
                    <a:pt x="4971" y="6674"/>
                  </a:lnTo>
                  <a:lnTo>
                    <a:pt x="4971" y="6663"/>
                  </a:lnTo>
                  <a:close/>
                  <a:moveTo>
                    <a:pt x="14212" y="6644"/>
                  </a:moveTo>
                  <a:lnTo>
                    <a:pt x="14212" y="6720"/>
                  </a:lnTo>
                  <a:lnTo>
                    <a:pt x="13002" y="6720"/>
                  </a:lnTo>
                  <a:cubicBezTo>
                    <a:pt x="12990" y="6694"/>
                    <a:pt x="12976" y="6668"/>
                    <a:pt x="12963" y="6644"/>
                  </a:cubicBezTo>
                  <a:close/>
                  <a:moveTo>
                    <a:pt x="5935" y="6720"/>
                  </a:moveTo>
                  <a:cubicBezTo>
                    <a:pt x="5931" y="6725"/>
                    <a:pt x="5928" y="6732"/>
                    <a:pt x="5925" y="6737"/>
                  </a:cubicBezTo>
                  <a:lnTo>
                    <a:pt x="5013" y="6737"/>
                  </a:lnTo>
                  <a:lnTo>
                    <a:pt x="5013" y="6720"/>
                  </a:lnTo>
                  <a:close/>
                  <a:moveTo>
                    <a:pt x="5904" y="6783"/>
                  </a:moveTo>
                  <a:cubicBezTo>
                    <a:pt x="5904" y="6786"/>
                    <a:pt x="5903" y="6790"/>
                    <a:pt x="5900" y="6794"/>
                  </a:cubicBezTo>
                  <a:lnTo>
                    <a:pt x="4971" y="6794"/>
                  </a:lnTo>
                  <a:lnTo>
                    <a:pt x="4971" y="6783"/>
                  </a:lnTo>
                  <a:close/>
                  <a:moveTo>
                    <a:pt x="5879" y="6839"/>
                  </a:moveTo>
                  <a:cubicBezTo>
                    <a:pt x="5877" y="6844"/>
                    <a:pt x="5876" y="6851"/>
                    <a:pt x="5872" y="6856"/>
                  </a:cubicBezTo>
                  <a:lnTo>
                    <a:pt x="5014" y="6856"/>
                  </a:lnTo>
                  <a:lnTo>
                    <a:pt x="5014" y="6839"/>
                  </a:lnTo>
                  <a:close/>
                  <a:moveTo>
                    <a:pt x="2171" y="6146"/>
                  </a:moveTo>
                  <a:lnTo>
                    <a:pt x="2362" y="6338"/>
                  </a:lnTo>
                  <a:lnTo>
                    <a:pt x="1838" y="6862"/>
                  </a:lnTo>
                  <a:lnTo>
                    <a:pt x="1647" y="6671"/>
                  </a:lnTo>
                  <a:lnTo>
                    <a:pt x="2171" y="6146"/>
                  </a:lnTo>
                  <a:close/>
                  <a:moveTo>
                    <a:pt x="14371" y="6766"/>
                  </a:moveTo>
                  <a:lnTo>
                    <a:pt x="14371" y="6889"/>
                  </a:lnTo>
                  <a:cubicBezTo>
                    <a:pt x="14371" y="6890"/>
                    <a:pt x="14369" y="6892"/>
                    <a:pt x="14369" y="6893"/>
                  </a:cubicBezTo>
                  <a:lnTo>
                    <a:pt x="13077" y="6893"/>
                  </a:lnTo>
                  <a:cubicBezTo>
                    <a:pt x="13060" y="6850"/>
                    <a:pt x="13042" y="6806"/>
                    <a:pt x="13023" y="6766"/>
                  </a:cubicBezTo>
                  <a:close/>
                  <a:moveTo>
                    <a:pt x="5855" y="6902"/>
                  </a:moveTo>
                  <a:cubicBezTo>
                    <a:pt x="5853" y="6905"/>
                    <a:pt x="5852" y="6909"/>
                    <a:pt x="5851" y="6913"/>
                  </a:cubicBezTo>
                  <a:lnTo>
                    <a:pt x="4972" y="6913"/>
                  </a:lnTo>
                  <a:lnTo>
                    <a:pt x="4972" y="6902"/>
                  </a:lnTo>
                  <a:close/>
                  <a:moveTo>
                    <a:pt x="5833" y="6957"/>
                  </a:moveTo>
                  <a:cubicBezTo>
                    <a:pt x="5830" y="6963"/>
                    <a:pt x="5829" y="6969"/>
                    <a:pt x="5828" y="6974"/>
                  </a:cubicBezTo>
                  <a:lnTo>
                    <a:pt x="5014" y="6974"/>
                  </a:lnTo>
                  <a:lnTo>
                    <a:pt x="5014" y="6957"/>
                  </a:lnTo>
                  <a:close/>
                  <a:moveTo>
                    <a:pt x="14361" y="6939"/>
                  </a:moveTo>
                  <a:cubicBezTo>
                    <a:pt x="14341" y="6977"/>
                    <a:pt x="14302" y="7004"/>
                    <a:pt x="14257" y="7004"/>
                  </a:cubicBezTo>
                  <a:lnTo>
                    <a:pt x="13120" y="7004"/>
                  </a:lnTo>
                  <a:cubicBezTo>
                    <a:pt x="13113" y="6983"/>
                    <a:pt x="13106" y="6960"/>
                    <a:pt x="13097" y="6939"/>
                  </a:cubicBezTo>
                  <a:close/>
                  <a:moveTo>
                    <a:pt x="5811" y="7021"/>
                  </a:moveTo>
                  <a:cubicBezTo>
                    <a:pt x="5812" y="7025"/>
                    <a:pt x="5810" y="7027"/>
                    <a:pt x="5809" y="7031"/>
                  </a:cubicBezTo>
                  <a:lnTo>
                    <a:pt x="4971" y="7031"/>
                  </a:lnTo>
                  <a:lnTo>
                    <a:pt x="4971" y="7021"/>
                  </a:lnTo>
                  <a:close/>
                  <a:moveTo>
                    <a:pt x="1580" y="6937"/>
                  </a:moveTo>
                  <a:lnTo>
                    <a:pt x="1673" y="7030"/>
                  </a:lnTo>
                  <a:lnTo>
                    <a:pt x="1660" y="7042"/>
                  </a:lnTo>
                  <a:lnTo>
                    <a:pt x="1569" y="6950"/>
                  </a:lnTo>
                  <a:lnTo>
                    <a:pt x="1580" y="6937"/>
                  </a:lnTo>
                  <a:close/>
                  <a:moveTo>
                    <a:pt x="5794" y="7078"/>
                  </a:moveTo>
                  <a:cubicBezTo>
                    <a:pt x="5793" y="7083"/>
                    <a:pt x="5792" y="7089"/>
                    <a:pt x="5789" y="7094"/>
                  </a:cubicBezTo>
                  <a:lnTo>
                    <a:pt x="5013" y="7094"/>
                  </a:lnTo>
                  <a:lnTo>
                    <a:pt x="5013" y="7078"/>
                  </a:lnTo>
                  <a:close/>
                  <a:moveTo>
                    <a:pt x="1505" y="7011"/>
                  </a:moveTo>
                  <a:lnTo>
                    <a:pt x="1597" y="7104"/>
                  </a:lnTo>
                  <a:lnTo>
                    <a:pt x="1586" y="7115"/>
                  </a:lnTo>
                  <a:lnTo>
                    <a:pt x="1494" y="7024"/>
                  </a:lnTo>
                  <a:lnTo>
                    <a:pt x="1505" y="7011"/>
                  </a:lnTo>
                  <a:close/>
                  <a:moveTo>
                    <a:pt x="5777" y="7140"/>
                  </a:moveTo>
                  <a:cubicBezTo>
                    <a:pt x="5776" y="7143"/>
                    <a:pt x="5776" y="7146"/>
                    <a:pt x="5774" y="7150"/>
                  </a:cubicBezTo>
                  <a:lnTo>
                    <a:pt x="4971" y="7150"/>
                  </a:lnTo>
                  <a:lnTo>
                    <a:pt x="4971" y="7140"/>
                  </a:lnTo>
                  <a:close/>
                  <a:moveTo>
                    <a:pt x="1430" y="7087"/>
                  </a:moveTo>
                  <a:lnTo>
                    <a:pt x="1522" y="7179"/>
                  </a:lnTo>
                  <a:lnTo>
                    <a:pt x="1511" y="7190"/>
                  </a:lnTo>
                  <a:lnTo>
                    <a:pt x="1418" y="7099"/>
                  </a:lnTo>
                  <a:lnTo>
                    <a:pt x="1430" y="7087"/>
                  </a:lnTo>
                  <a:close/>
                  <a:moveTo>
                    <a:pt x="5765" y="7196"/>
                  </a:moveTo>
                  <a:cubicBezTo>
                    <a:pt x="5763" y="7201"/>
                    <a:pt x="5762" y="7208"/>
                    <a:pt x="5761" y="7214"/>
                  </a:cubicBezTo>
                  <a:lnTo>
                    <a:pt x="5014" y="7214"/>
                  </a:lnTo>
                  <a:lnTo>
                    <a:pt x="5014" y="7196"/>
                  </a:lnTo>
                  <a:close/>
                  <a:moveTo>
                    <a:pt x="5750" y="7258"/>
                  </a:moveTo>
                  <a:cubicBezTo>
                    <a:pt x="5750" y="7262"/>
                    <a:pt x="5748" y="7266"/>
                    <a:pt x="5748" y="7268"/>
                  </a:cubicBezTo>
                  <a:lnTo>
                    <a:pt x="4971" y="7268"/>
                  </a:lnTo>
                  <a:lnTo>
                    <a:pt x="4971" y="7258"/>
                  </a:lnTo>
                  <a:close/>
                  <a:moveTo>
                    <a:pt x="5739" y="7315"/>
                  </a:moveTo>
                  <a:cubicBezTo>
                    <a:pt x="5738" y="7320"/>
                    <a:pt x="5736" y="7326"/>
                    <a:pt x="5736" y="7332"/>
                  </a:cubicBezTo>
                  <a:lnTo>
                    <a:pt x="5014" y="7332"/>
                  </a:lnTo>
                  <a:lnTo>
                    <a:pt x="5014" y="7315"/>
                  </a:lnTo>
                  <a:close/>
                  <a:moveTo>
                    <a:pt x="2828" y="6087"/>
                  </a:moveTo>
                  <a:lnTo>
                    <a:pt x="2835" y="6096"/>
                  </a:lnTo>
                  <a:lnTo>
                    <a:pt x="1595" y="7336"/>
                  </a:lnTo>
                  <a:lnTo>
                    <a:pt x="1587" y="7327"/>
                  </a:lnTo>
                  <a:lnTo>
                    <a:pt x="2828" y="6087"/>
                  </a:lnTo>
                  <a:close/>
                  <a:moveTo>
                    <a:pt x="9874" y="5834"/>
                  </a:moveTo>
                  <a:lnTo>
                    <a:pt x="9874" y="7380"/>
                  </a:lnTo>
                  <a:lnTo>
                    <a:pt x="9140" y="7380"/>
                  </a:lnTo>
                  <a:lnTo>
                    <a:pt x="9140" y="5834"/>
                  </a:lnTo>
                  <a:close/>
                  <a:moveTo>
                    <a:pt x="2839" y="5951"/>
                  </a:moveTo>
                  <a:cubicBezTo>
                    <a:pt x="2855" y="5951"/>
                    <a:pt x="2870" y="5956"/>
                    <a:pt x="2882" y="5968"/>
                  </a:cubicBezTo>
                  <a:lnTo>
                    <a:pt x="1467" y="7383"/>
                  </a:lnTo>
                  <a:cubicBezTo>
                    <a:pt x="1444" y="7359"/>
                    <a:pt x="1444" y="7321"/>
                    <a:pt x="1468" y="7298"/>
                  </a:cubicBezTo>
                  <a:lnTo>
                    <a:pt x="2796" y="5970"/>
                  </a:lnTo>
                  <a:cubicBezTo>
                    <a:pt x="2808" y="5959"/>
                    <a:pt x="2823" y="5951"/>
                    <a:pt x="2839" y="5951"/>
                  </a:cubicBezTo>
                  <a:close/>
                  <a:moveTo>
                    <a:pt x="5731" y="7377"/>
                  </a:moveTo>
                  <a:cubicBezTo>
                    <a:pt x="5730" y="7380"/>
                    <a:pt x="5729" y="7384"/>
                    <a:pt x="5729" y="7388"/>
                  </a:cubicBezTo>
                  <a:lnTo>
                    <a:pt x="4972" y="7388"/>
                  </a:lnTo>
                  <a:lnTo>
                    <a:pt x="4972" y="7377"/>
                  </a:lnTo>
                  <a:close/>
                  <a:moveTo>
                    <a:pt x="2896" y="6097"/>
                  </a:moveTo>
                  <a:lnTo>
                    <a:pt x="2904" y="6104"/>
                  </a:lnTo>
                  <a:lnTo>
                    <a:pt x="1602" y="7405"/>
                  </a:lnTo>
                  <a:lnTo>
                    <a:pt x="1595" y="7398"/>
                  </a:lnTo>
                  <a:lnTo>
                    <a:pt x="2896" y="6097"/>
                  </a:lnTo>
                  <a:close/>
                  <a:moveTo>
                    <a:pt x="2907" y="6166"/>
                  </a:moveTo>
                  <a:lnTo>
                    <a:pt x="2918" y="6178"/>
                  </a:lnTo>
                  <a:lnTo>
                    <a:pt x="1678" y="7419"/>
                  </a:lnTo>
                  <a:lnTo>
                    <a:pt x="1666" y="7407"/>
                  </a:lnTo>
                  <a:lnTo>
                    <a:pt x="2907" y="6166"/>
                  </a:lnTo>
                  <a:close/>
                  <a:moveTo>
                    <a:pt x="5723" y="7433"/>
                  </a:moveTo>
                  <a:cubicBezTo>
                    <a:pt x="5723" y="7438"/>
                    <a:pt x="5720" y="7443"/>
                    <a:pt x="5719" y="7451"/>
                  </a:cubicBezTo>
                  <a:lnTo>
                    <a:pt x="5013" y="7451"/>
                  </a:lnTo>
                  <a:lnTo>
                    <a:pt x="5013" y="7433"/>
                  </a:lnTo>
                  <a:close/>
                  <a:moveTo>
                    <a:pt x="2980" y="6181"/>
                  </a:moveTo>
                  <a:lnTo>
                    <a:pt x="2988" y="6188"/>
                  </a:lnTo>
                  <a:lnTo>
                    <a:pt x="1687" y="7490"/>
                  </a:lnTo>
                  <a:lnTo>
                    <a:pt x="1679" y="7482"/>
                  </a:lnTo>
                  <a:lnTo>
                    <a:pt x="2980" y="6181"/>
                  </a:lnTo>
                  <a:close/>
                  <a:moveTo>
                    <a:pt x="2991" y="6251"/>
                  </a:moveTo>
                  <a:lnTo>
                    <a:pt x="3003" y="6262"/>
                  </a:lnTo>
                  <a:lnTo>
                    <a:pt x="1763" y="7504"/>
                  </a:lnTo>
                  <a:lnTo>
                    <a:pt x="1750" y="7491"/>
                  </a:lnTo>
                  <a:lnTo>
                    <a:pt x="2991" y="6251"/>
                  </a:lnTo>
                  <a:close/>
                  <a:moveTo>
                    <a:pt x="5717" y="7495"/>
                  </a:moveTo>
                  <a:cubicBezTo>
                    <a:pt x="5715" y="7499"/>
                    <a:pt x="5715" y="7504"/>
                    <a:pt x="5715" y="7506"/>
                  </a:cubicBezTo>
                  <a:lnTo>
                    <a:pt x="4972" y="7506"/>
                  </a:lnTo>
                  <a:lnTo>
                    <a:pt x="4972" y="7495"/>
                  </a:lnTo>
                  <a:close/>
                  <a:moveTo>
                    <a:pt x="5712" y="7552"/>
                  </a:moveTo>
                  <a:cubicBezTo>
                    <a:pt x="5712" y="7557"/>
                    <a:pt x="5710" y="7564"/>
                    <a:pt x="5710" y="7569"/>
                  </a:cubicBezTo>
                  <a:lnTo>
                    <a:pt x="5014" y="7569"/>
                  </a:lnTo>
                  <a:lnTo>
                    <a:pt x="5014" y="7552"/>
                  </a:lnTo>
                  <a:close/>
                  <a:moveTo>
                    <a:pt x="3065" y="6265"/>
                  </a:moveTo>
                  <a:lnTo>
                    <a:pt x="3072" y="6273"/>
                  </a:lnTo>
                  <a:lnTo>
                    <a:pt x="1771" y="7574"/>
                  </a:lnTo>
                  <a:lnTo>
                    <a:pt x="1764" y="7567"/>
                  </a:lnTo>
                  <a:lnTo>
                    <a:pt x="3065" y="6265"/>
                  </a:lnTo>
                  <a:close/>
                  <a:moveTo>
                    <a:pt x="3076" y="6335"/>
                  </a:moveTo>
                  <a:lnTo>
                    <a:pt x="3087" y="6347"/>
                  </a:lnTo>
                  <a:lnTo>
                    <a:pt x="1846" y="7588"/>
                  </a:lnTo>
                  <a:lnTo>
                    <a:pt x="1834" y="7575"/>
                  </a:lnTo>
                  <a:lnTo>
                    <a:pt x="3076" y="6335"/>
                  </a:lnTo>
                  <a:close/>
                  <a:moveTo>
                    <a:pt x="5710" y="7615"/>
                  </a:moveTo>
                  <a:cubicBezTo>
                    <a:pt x="5709" y="7617"/>
                    <a:pt x="5709" y="7622"/>
                    <a:pt x="5709" y="7626"/>
                  </a:cubicBezTo>
                  <a:lnTo>
                    <a:pt x="4972" y="7626"/>
                  </a:lnTo>
                  <a:lnTo>
                    <a:pt x="4972" y="7615"/>
                  </a:lnTo>
                  <a:close/>
                  <a:moveTo>
                    <a:pt x="3149" y="6349"/>
                  </a:moveTo>
                  <a:lnTo>
                    <a:pt x="3157" y="6356"/>
                  </a:lnTo>
                  <a:lnTo>
                    <a:pt x="1855" y="7658"/>
                  </a:lnTo>
                  <a:lnTo>
                    <a:pt x="1848" y="7649"/>
                  </a:lnTo>
                  <a:lnTo>
                    <a:pt x="3149" y="6349"/>
                  </a:lnTo>
                  <a:close/>
                  <a:moveTo>
                    <a:pt x="3158" y="6419"/>
                  </a:moveTo>
                  <a:lnTo>
                    <a:pt x="3169" y="6431"/>
                  </a:lnTo>
                  <a:lnTo>
                    <a:pt x="1929" y="7672"/>
                  </a:lnTo>
                  <a:lnTo>
                    <a:pt x="1918" y="7660"/>
                  </a:lnTo>
                  <a:lnTo>
                    <a:pt x="3158" y="6419"/>
                  </a:lnTo>
                  <a:close/>
                  <a:moveTo>
                    <a:pt x="5708" y="7670"/>
                  </a:moveTo>
                  <a:lnTo>
                    <a:pt x="5708" y="7688"/>
                  </a:lnTo>
                  <a:lnTo>
                    <a:pt x="5016" y="7688"/>
                  </a:lnTo>
                  <a:lnTo>
                    <a:pt x="5016" y="7670"/>
                  </a:lnTo>
                  <a:close/>
                  <a:moveTo>
                    <a:pt x="3232" y="6433"/>
                  </a:moveTo>
                  <a:lnTo>
                    <a:pt x="3240" y="6441"/>
                  </a:lnTo>
                  <a:lnTo>
                    <a:pt x="1939" y="7742"/>
                  </a:lnTo>
                  <a:lnTo>
                    <a:pt x="1931" y="7733"/>
                  </a:lnTo>
                  <a:lnTo>
                    <a:pt x="3232" y="6433"/>
                  </a:lnTo>
                  <a:close/>
                  <a:moveTo>
                    <a:pt x="5707" y="7733"/>
                  </a:moveTo>
                  <a:lnTo>
                    <a:pt x="5707" y="7744"/>
                  </a:lnTo>
                  <a:lnTo>
                    <a:pt x="4971" y="7744"/>
                  </a:lnTo>
                  <a:lnTo>
                    <a:pt x="4971" y="7733"/>
                  </a:lnTo>
                  <a:close/>
                  <a:moveTo>
                    <a:pt x="3242" y="6503"/>
                  </a:moveTo>
                  <a:lnTo>
                    <a:pt x="3255" y="6514"/>
                  </a:lnTo>
                  <a:lnTo>
                    <a:pt x="2014" y="7755"/>
                  </a:lnTo>
                  <a:lnTo>
                    <a:pt x="2002" y="7743"/>
                  </a:lnTo>
                  <a:lnTo>
                    <a:pt x="3242" y="6503"/>
                  </a:lnTo>
                  <a:close/>
                  <a:moveTo>
                    <a:pt x="5707" y="7789"/>
                  </a:moveTo>
                  <a:lnTo>
                    <a:pt x="5707" y="7806"/>
                  </a:lnTo>
                  <a:lnTo>
                    <a:pt x="5014" y="7806"/>
                  </a:lnTo>
                  <a:lnTo>
                    <a:pt x="5014" y="7789"/>
                  </a:lnTo>
                  <a:close/>
                  <a:moveTo>
                    <a:pt x="9874" y="7426"/>
                  </a:moveTo>
                  <a:lnTo>
                    <a:pt x="9874" y="7815"/>
                  </a:lnTo>
                  <a:lnTo>
                    <a:pt x="9140" y="7815"/>
                  </a:lnTo>
                  <a:lnTo>
                    <a:pt x="9140" y="7426"/>
                  </a:lnTo>
                  <a:close/>
                  <a:moveTo>
                    <a:pt x="3316" y="6516"/>
                  </a:moveTo>
                  <a:lnTo>
                    <a:pt x="3325" y="6525"/>
                  </a:lnTo>
                  <a:lnTo>
                    <a:pt x="2023" y="7826"/>
                  </a:lnTo>
                  <a:lnTo>
                    <a:pt x="2016" y="7818"/>
                  </a:lnTo>
                  <a:lnTo>
                    <a:pt x="3316" y="6516"/>
                  </a:lnTo>
                  <a:close/>
                  <a:moveTo>
                    <a:pt x="3327" y="6587"/>
                  </a:moveTo>
                  <a:lnTo>
                    <a:pt x="3339" y="6599"/>
                  </a:lnTo>
                  <a:lnTo>
                    <a:pt x="2098" y="7839"/>
                  </a:lnTo>
                  <a:lnTo>
                    <a:pt x="2086" y="7827"/>
                  </a:lnTo>
                  <a:lnTo>
                    <a:pt x="3327" y="6587"/>
                  </a:lnTo>
                  <a:close/>
                  <a:moveTo>
                    <a:pt x="5707" y="7853"/>
                  </a:moveTo>
                  <a:lnTo>
                    <a:pt x="5707" y="7863"/>
                  </a:lnTo>
                  <a:lnTo>
                    <a:pt x="4971" y="7863"/>
                  </a:lnTo>
                  <a:lnTo>
                    <a:pt x="4971" y="7853"/>
                  </a:lnTo>
                  <a:close/>
                  <a:moveTo>
                    <a:pt x="3400" y="6601"/>
                  </a:moveTo>
                  <a:lnTo>
                    <a:pt x="3409" y="6609"/>
                  </a:lnTo>
                  <a:lnTo>
                    <a:pt x="2108" y="7911"/>
                  </a:lnTo>
                  <a:lnTo>
                    <a:pt x="2100" y="7902"/>
                  </a:lnTo>
                  <a:lnTo>
                    <a:pt x="3400" y="6601"/>
                  </a:lnTo>
                  <a:close/>
                  <a:moveTo>
                    <a:pt x="9640" y="7860"/>
                  </a:moveTo>
                  <a:lnTo>
                    <a:pt x="9684" y="7902"/>
                  </a:lnTo>
                  <a:lnTo>
                    <a:pt x="9675" y="7911"/>
                  </a:lnTo>
                  <a:lnTo>
                    <a:pt x="9626" y="7860"/>
                  </a:lnTo>
                  <a:close/>
                  <a:moveTo>
                    <a:pt x="3411" y="6671"/>
                  </a:moveTo>
                  <a:lnTo>
                    <a:pt x="3424" y="6683"/>
                  </a:lnTo>
                  <a:lnTo>
                    <a:pt x="2182" y="7923"/>
                  </a:lnTo>
                  <a:lnTo>
                    <a:pt x="2171" y="7912"/>
                  </a:lnTo>
                  <a:lnTo>
                    <a:pt x="3411" y="6671"/>
                  </a:lnTo>
                  <a:close/>
                  <a:moveTo>
                    <a:pt x="9561" y="7860"/>
                  </a:moveTo>
                  <a:lnTo>
                    <a:pt x="9612" y="7912"/>
                  </a:lnTo>
                  <a:lnTo>
                    <a:pt x="9600" y="7923"/>
                  </a:lnTo>
                  <a:lnTo>
                    <a:pt x="9537" y="7860"/>
                  </a:lnTo>
                  <a:close/>
                  <a:moveTo>
                    <a:pt x="8791" y="5417"/>
                  </a:moveTo>
                  <a:lnTo>
                    <a:pt x="8791" y="7927"/>
                  </a:lnTo>
                  <a:lnTo>
                    <a:pt x="8704" y="7927"/>
                  </a:lnTo>
                  <a:lnTo>
                    <a:pt x="8704" y="5417"/>
                  </a:lnTo>
                  <a:close/>
                  <a:moveTo>
                    <a:pt x="10310" y="5417"/>
                  </a:moveTo>
                  <a:lnTo>
                    <a:pt x="10310" y="7927"/>
                  </a:lnTo>
                  <a:lnTo>
                    <a:pt x="10222" y="7927"/>
                  </a:lnTo>
                  <a:lnTo>
                    <a:pt x="10222" y="5417"/>
                  </a:lnTo>
                  <a:close/>
                  <a:moveTo>
                    <a:pt x="5707" y="7907"/>
                  </a:moveTo>
                  <a:lnTo>
                    <a:pt x="5707" y="7933"/>
                  </a:lnTo>
                  <a:lnTo>
                    <a:pt x="5014" y="7933"/>
                  </a:lnTo>
                  <a:lnTo>
                    <a:pt x="5014" y="7907"/>
                  </a:lnTo>
                  <a:close/>
                  <a:moveTo>
                    <a:pt x="8327" y="7891"/>
                  </a:moveTo>
                  <a:lnTo>
                    <a:pt x="8355" y="7918"/>
                  </a:lnTo>
                  <a:lnTo>
                    <a:pt x="8355" y="7933"/>
                  </a:lnTo>
                  <a:lnTo>
                    <a:pt x="8317" y="7895"/>
                  </a:lnTo>
                  <a:cubicBezTo>
                    <a:pt x="8319" y="7894"/>
                    <a:pt x="8323" y="7892"/>
                    <a:pt x="8327" y="7891"/>
                  </a:cubicBezTo>
                  <a:close/>
                  <a:moveTo>
                    <a:pt x="14049" y="7048"/>
                  </a:moveTo>
                  <a:lnTo>
                    <a:pt x="14049" y="7922"/>
                  </a:lnTo>
                  <a:lnTo>
                    <a:pt x="14049" y="7922"/>
                  </a:lnTo>
                  <a:cubicBezTo>
                    <a:pt x="14030" y="7912"/>
                    <a:pt x="14008" y="7905"/>
                    <a:pt x="13986" y="7902"/>
                  </a:cubicBezTo>
                  <a:cubicBezTo>
                    <a:pt x="13983" y="7902"/>
                    <a:pt x="13980" y="7902"/>
                    <a:pt x="13977" y="7902"/>
                  </a:cubicBezTo>
                  <a:cubicBezTo>
                    <a:pt x="13948" y="7902"/>
                    <a:pt x="13910" y="7914"/>
                    <a:pt x="13872" y="7927"/>
                  </a:cubicBezTo>
                  <a:cubicBezTo>
                    <a:pt x="13832" y="7942"/>
                    <a:pt x="13790" y="7957"/>
                    <a:pt x="13754" y="7957"/>
                  </a:cubicBezTo>
                  <a:lnTo>
                    <a:pt x="13753" y="7957"/>
                  </a:lnTo>
                  <a:cubicBezTo>
                    <a:pt x="13717" y="7957"/>
                    <a:pt x="13675" y="7943"/>
                    <a:pt x="13634" y="7932"/>
                  </a:cubicBezTo>
                  <a:cubicBezTo>
                    <a:pt x="13602" y="7922"/>
                    <a:pt x="13574" y="7913"/>
                    <a:pt x="13548" y="7912"/>
                  </a:cubicBezTo>
                  <a:lnTo>
                    <a:pt x="13548" y="7048"/>
                  </a:lnTo>
                  <a:close/>
                  <a:moveTo>
                    <a:pt x="3485" y="6684"/>
                  </a:moveTo>
                  <a:lnTo>
                    <a:pt x="3493" y="6693"/>
                  </a:lnTo>
                  <a:lnTo>
                    <a:pt x="2192" y="7994"/>
                  </a:lnTo>
                  <a:lnTo>
                    <a:pt x="2185" y="7985"/>
                  </a:lnTo>
                  <a:lnTo>
                    <a:pt x="3485" y="6684"/>
                  </a:lnTo>
                  <a:close/>
                  <a:moveTo>
                    <a:pt x="9473" y="7860"/>
                  </a:moveTo>
                  <a:lnTo>
                    <a:pt x="9599" y="7987"/>
                  </a:lnTo>
                  <a:lnTo>
                    <a:pt x="9591" y="7995"/>
                  </a:lnTo>
                  <a:lnTo>
                    <a:pt x="9458" y="7860"/>
                  </a:lnTo>
                  <a:close/>
                  <a:moveTo>
                    <a:pt x="3494" y="6756"/>
                  </a:moveTo>
                  <a:lnTo>
                    <a:pt x="3506" y="6767"/>
                  </a:lnTo>
                  <a:lnTo>
                    <a:pt x="2266" y="8008"/>
                  </a:lnTo>
                  <a:lnTo>
                    <a:pt x="2254" y="7996"/>
                  </a:lnTo>
                  <a:lnTo>
                    <a:pt x="3494" y="6756"/>
                  </a:lnTo>
                  <a:close/>
                  <a:moveTo>
                    <a:pt x="9394" y="7860"/>
                  </a:moveTo>
                  <a:lnTo>
                    <a:pt x="9529" y="7996"/>
                  </a:lnTo>
                  <a:lnTo>
                    <a:pt x="9517" y="8008"/>
                  </a:lnTo>
                  <a:lnTo>
                    <a:pt x="9369" y="7860"/>
                  </a:lnTo>
                  <a:close/>
                  <a:moveTo>
                    <a:pt x="13981" y="7949"/>
                  </a:moveTo>
                  <a:cubicBezTo>
                    <a:pt x="14022" y="7953"/>
                    <a:pt x="14058" y="7974"/>
                    <a:pt x="14081" y="8004"/>
                  </a:cubicBezTo>
                  <a:cubicBezTo>
                    <a:pt x="14082" y="8006"/>
                    <a:pt x="14082" y="8007"/>
                    <a:pt x="14083" y="8008"/>
                  </a:cubicBezTo>
                  <a:cubicBezTo>
                    <a:pt x="14061" y="8007"/>
                    <a:pt x="14038" y="8006"/>
                    <a:pt x="14015" y="8006"/>
                  </a:cubicBezTo>
                  <a:cubicBezTo>
                    <a:pt x="14003" y="7999"/>
                    <a:pt x="13991" y="7994"/>
                    <a:pt x="13977" y="7992"/>
                  </a:cubicBezTo>
                  <a:cubicBezTo>
                    <a:pt x="13974" y="7992"/>
                    <a:pt x="13971" y="7991"/>
                    <a:pt x="13968" y="7991"/>
                  </a:cubicBezTo>
                  <a:cubicBezTo>
                    <a:pt x="13949" y="7991"/>
                    <a:pt x="13931" y="7998"/>
                    <a:pt x="13917" y="8008"/>
                  </a:cubicBezTo>
                  <a:cubicBezTo>
                    <a:pt x="13870" y="8010"/>
                    <a:pt x="13824" y="8013"/>
                    <a:pt x="13777" y="8020"/>
                  </a:cubicBezTo>
                  <a:lnTo>
                    <a:pt x="13777" y="8001"/>
                  </a:lnTo>
                  <a:cubicBezTo>
                    <a:pt x="13814" y="7996"/>
                    <a:pt x="13853" y="7983"/>
                    <a:pt x="13887" y="7971"/>
                  </a:cubicBezTo>
                  <a:cubicBezTo>
                    <a:pt x="13921" y="7959"/>
                    <a:pt x="13956" y="7949"/>
                    <a:pt x="13981" y="7949"/>
                  </a:cubicBezTo>
                  <a:close/>
                  <a:moveTo>
                    <a:pt x="8275" y="7918"/>
                  </a:moveTo>
                  <a:lnTo>
                    <a:pt x="8356" y="8000"/>
                  </a:lnTo>
                  <a:cubicBezTo>
                    <a:pt x="8356" y="8002"/>
                    <a:pt x="8356" y="8006"/>
                    <a:pt x="8357" y="8008"/>
                  </a:cubicBezTo>
                  <a:cubicBezTo>
                    <a:pt x="8359" y="8013"/>
                    <a:pt x="8360" y="8017"/>
                    <a:pt x="8361" y="8021"/>
                  </a:cubicBezTo>
                  <a:cubicBezTo>
                    <a:pt x="8362" y="8023"/>
                    <a:pt x="8362" y="8028"/>
                    <a:pt x="8364" y="8031"/>
                  </a:cubicBezTo>
                  <a:lnTo>
                    <a:pt x="8259" y="7926"/>
                  </a:lnTo>
                  <a:lnTo>
                    <a:pt x="8275" y="7918"/>
                  </a:lnTo>
                  <a:close/>
                  <a:moveTo>
                    <a:pt x="8745" y="7974"/>
                  </a:moveTo>
                  <a:lnTo>
                    <a:pt x="8789" y="8018"/>
                  </a:lnTo>
                  <a:lnTo>
                    <a:pt x="8789" y="8033"/>
                  </a:lnTo>
                  <a:lnTo>
                    <a:pt x="8730" y="7974"/>
                  </a:lnTo>
                  <a:close/>
                  <a:moveTo>
                    <a:pt x="13502" y="7048"/>
                  </a:moveTo>
                  <a:lnTo>
                    <a:pt x="13502" y="7917"/>
                  </a:lnTo>
                  <a:cubicBezTo>
                    <a:pt x="13456" y="7929"/>
                    <a:pt x="13417" y="7954"/>
                    <a:pt x="13391" y="7992"/>
                  </a:cubicBezTo>
                  <a:cubicBezTo>
                    <a:pt x="13389" y="7996"/>
                    <a:pt x="13386" y="8001"/>
                    <a:pt x="13384" y="8007"/>
                  </a:cubicBezTo>
                  <a:cubicBezTo>
                    <a:pt x="13366" y="8015"/>
                    <a:pt x="13349" y="8022"/>
                    <a:pt x="13331" y="8028"/>
                  </a:cubicBezTo>
                  <a:cubicBezTo>
                    <a:pt x="13312" y="8033"/>
                    <a:pt x="13292" y="8034"/>
                    <a:pt x="13273" y="8036"/>
                  </a:cubicBezTo>
                  <a:cubicBezTo>
                    <a:pt x="13260" y="8028"/>
                    <a:pt x="13247" y="8020"/>
                    <a:pt x="13231" y="8015"/>
                  </a:cubicBezTo>
                  <a:lnTo>
                    <a:pt x="13231" y="7693"/>
                  </a:lnTo>
                  <a:cubicBezTo>
                    <a:pt x="13231" y="7469"/>
                    <a:pt x="13196" y="7253"/>
                    <a:pt x="13134" y="7048"/>
                  </a:cubicBezTo>
                  <a:close/>
                  <a:moveTo>
                    <a:pt x="14341" y="8032"/>
                  </a:moveTo>
                  <a:cubicBezTo>
                    <a:pt x="14356" y="8032"/>
                    <a:pt x="14372" y="8034"/>
                    <a:pt x="14387" y="8039"/>
                  </a:cubicBezTo>
                  <a:cubicBezTo>
                    <a:pt x="14399" y="8043"/>
                    <a:pt x="14414" y="8057"/>
                    <a:pt x="14431" y="8071"/>
                  </a:cubicBezTo>
                  <a:cubicBezTo>
                    <a:pt x="14388" y="8058"/>
                    <a:pt x="14343" y="8047"/>
                    <a:pt x="14298" y="8037"/>
                  </a:cubicBezTo>
                  <a:cubicBezTo>
                    <a:pt x="14312" y="8034"/>
                    <a:pt x="14327" y="8032"/>
                    <a:pt x="14341" y="8032"/>
                  </a:cubicBezTo>
                  <a:close/>
                  <a:moveTo>
                    <a:pt x="3568" y="6769"/>
                  </a:moveTo>
                  <a:lnTo>
                    <a:pt x="3577" y="6777"/>
                  </a:lnTo>
                  <a:lnTo>
                    <a:pt x="2275" y="8078"/>
                  </a:lnTo>
                  <a:lnTo>
                    <a:pt x="2267" y="8070"/>
                  </a:lnTo>
                  <a:lnTo>
                    <a:pt x="3568" y="6769"/>
                  </a:lnTo>
                  <a:close/>
                  <a:moveTo>
                    <a:pt x="9304" y="7860"/>
                  </a:moveTo>
                  <a:lnTo>
                    <a:pt x="9515" y="8071"/>
                  </a:lnTo>
                  <a:lnTo>
                    <a:pt x="9506" y="8079"/>
                  </a:lnTo>
                  <a:lnTo>
                    <a:pt x="9289" y="7860"/>
                  </a:lnTo>
                  <a:close/>
                  <a:moveTo>
                    <a:pt x="8472" y="5254"/>
                  </a:moveTo>
                  <a:lnTo>
                    <a:pt x="8472" y="8089"/>
                  </a:lnTo>
                  <a:cubicBezTo>
                    <a:pt x="8429" y="8069"/>
                    <a:pt x="8399" y="8026"/>
                    <a:pt x="8399" y="7975"/>
                  </a:cubicBezTo>
                  <a:lnTo>
                    <a:pt x="8399" y="5368"/>
                  </a:lnTo>
                  <a:cubicBezTo>
                    <a:pt x="8399" y="5317"/>
                    <a:pt x="8429" y="5274"/>
                    <a:pt x="8472" y="5254"/>
                  </a:cubicBezTo>
                  <a:close/>
                  <a:moveTo>
                    <a:pt x="9992" y="5254"/>
                  </a:moveTo>
                  <a:lnTo>
                    <a:pt x="9992" y="8089"/>
                  </a:lnTo>
                  <a:cubicBezTo>
                    <a:pt x="9948" y="8069"/>
                    <a:pt x="9920" y="8026"/>
                    <a:pt x="9920" y="7975"/>
                  </a:cubicBezTo>
                  <a:lnTo>
                    <a:pt x="9920" y="5368"/>
                  </a:lnTo>
                  <a:cubicBezTo>
                    <a:pt x="9920" y="5317"/>
                    <a:pt x="9948" y="5274"/>
                    <a:pt x="9992" y="5254"/>
                  </a:cubicBezTo>
                  <a:close/>
                  <a:moveTo>
                    <a:pt x="9021" y="5255"/>
                  </a:moveTo>
                  <a:cubicBezTo>
                    <a:pt x="9066" y="5274"/>
                    <a:pt x="9094" y="5318"/>
                    <a:pt x="9094" y="5368"/>
                  </a:cubicBezTo>
                  <a:lnTo>
                    <a:pt x="9094" y="7976"/>
                  </a:lnTo>
                  <a:cubicBezTo>
                    <a:pt x="9094" y="8026"/>
                    <a:pt x="9066" y="8070"/>
                    <a:pt x="9021" y="8090"/>
                  </a:cubicBezTo>
                  <a:lnTo>
                    <a:pt x="9021" y="5255"/>
                  </a:lnTo>
                  <a:close/>
                  <a:moveTo>
                    <a:pt x="10542" y="5254"/>
                  </a:moveTo>
                  <a:cubicBezTo>
                    <a:pt x="10585" y="5274"/>
                    <a:pt x="10614" y="5317"/>
                    <a:pt x="10614" y="5368"/>
                  </a:cubicBezTo>
                  <a:lnTo>
                    <a:pt x="10614" y="7976"/>
                  </a:lnTo>
                  <a:cubicBezTo>
                    <a:pt x="10614" y="8026"/>
                    <a:pt x="10585" y="8070"/>
                    <a:pt x="10542" y="8090"/>
                  </a:cubicBezTo>
                  <a:lnTo>
                    <a:pt x="10542" y="5254"/>
                  </a:lnTo>
                  <a:close/>
                  <a:moveTo>
                    <a:pt x="3579" y="6839"/>
                  </a:moveTo>
                  <a:lnTo>
                    <a:pt x="3590" y="6851"/>
                  </a:lnTo>
                  <a:lnTo>
                    <a:pt x="2350" y="8091"/>
                  </a:lnTo>
                  <a:lnTo>
                    <a:pt x="2338" y="8079"/>
                  </a:lnTo>
                  <a:lnTo>
                    <a:pt x="3579" y="6839"/>
                  </a:lnTo>
                  <a:close/>
                  <a:moveTo>
                    <a:pt x="9225" y="7860"/>
                  </a:moveTo>
                  <a:lnTo>
                    <a:pt x="9444" y="8080"/>
                  </a:lnTo>
                  <a:lnTo>
                    <a:pt x="9433" y="8092"/>
                  </a:lnTo>
                  <a:lnTo>
                    <a:pt x="9201" y="7860"/>
                  </a:lnTo>
                  <a:close/>
                  <a:moveTo>
                    <a:pt x="8971" y="5244"/>
                  </a:moveTo>
                  <a:cubicBezTo>
                    <a:pt x="8973" y="5244"/>
                    <a:pt x="8974" y="5245"/>
                    <a:pt x="8977" y="5245"/>
                  </a:cubicBezTo>
                  <a:lnTo>
                    <a:pt x="8977" y="8100"/>
                  </a:lnTo>
                  <a:lnTo>
                    <a:pt x="8836" y="8100"/>
                  </a:lnTo>
                  <a:lnTo>
                    <a:pt x="8836" y="5244"/>
                  </a:lnTo>
                  <a:close/>
                  <a:moveTo>
                    <a:pt x="10497" y="5244"/>
                  </a:moveTo>
                  <a:lnTo>
                    <a:pt x="10497" y="8100"/>
                  </a:lnTo>
                  <a:lnTo>
                    <a:pt x="10355" y="8100"/>
                  </a:lnTo>
                  <a:lnTo>
                    <a:pt x="10355" y="5244"/>
                  </a:lnTo>
                  <a:close/>
                  <a:moveTo>
                    <a:pt x="8657" y="5244"/>
                  </a:moveTo>
                  <a:lnTo>
                    <a:pt x="8657" y="8101"/>
                  </a:lnTo>
                  <a:lnTo>
                    <a:pt x="8518" y="8101"/>
                  </a:lnTo>
                  <a:lnTo>
                    <a:pt x="8518" y="5244"/>
                  </a:lnTo>
                  <a:close/>
                  <a:moveTo>
                    <a:pt x="10179" y="5244"/>
                  </a:moveTo>
                  <a:lnTo>
                    <a:pt x="10179" y="8101"/>
                  </a:lnTo>
                  <a:lnTo>
                    <a:pt x="10038" y="8101"/>
                  </a:lnTo>
                  <a:lnTo>
                    <a:pt x="10038" y="5244"/>
                  </a:lnTo>
                  <a:close/>
                  <a:moveTo>
                    <a:pt x="13535" y="7958"/>
                  </a:moveTo>
                  <a:cubicBezTo>
                    <a:pt x="13556" y="7958"/>
                    <a:pt x="13588" y="7968"/>
                    <a:pt x="13622" y="7978"/>
                  </a:cubicBezTo>
                  <a:cubicBezTo>
                    <a:pt x="13656" y="7989"/>
                    <a:pt x="13696" y="8000"/>
                    <a:pt x="13733" y="8002"/>
                  </a:cubicBezTo>
                  <a:lnTo>
                    <a:pt x="13733" y="8026"/>
                  </a:lnTo>
                  <a:cubicBezTo>
                    <a:pt x="13697" y="8031"/>
                    <a:pt x="13660" y="8038"/>
                    <a:pt x="13626" y="8047"/>
                  </a:cubicBezTo>
                  <a:cubicBezTo>
                    <a:pt x="13611" y="8018"/>
                    <a:pt x="13581" y="7999"/>
                    <a:pt x="13545" y="7999"/>
                  </a:cubicBezTo>
                  <a:cubicBezTo>
                    <a:pt x="13542" y="7999"/>
                    <a:pt x="13538" y="7999"/>
                    <a:pt x="13533" y="8000"/>
                  </a:cubicBezTo>
                  <a:cubicBezTo>
                    <a:pt x="13507" y="8004"/>
                    <a:pt x="13485" y="8017"/>
                    <a:pt x="13472" y="8037"/>
                  </a:cubicBezTo>
                  <a:cubicBezTo>
                    <a:pt x="13460" y="8054"/>
                    <a:pt x="13455" y="8075"/>
                    <a:pt x="13459" y="8096"/>
                  </a:cubicBezTo>
                  <a:cubicBezTo>
                    <a:pt x="13444" y="8101"/>
                    <a:pt x="13428" y="8107"/>
                    <a:pt x="13414" y="8113"/>
                  </a:cubicBezTo>
                  <a:cubicBezTo>
                    <a:pt x="13414" y="8112"/>
                    <a:pt x="13413" y="8111"/>
                    <a:pt x="13413" y="8110"/>
                  </a:cubicBezTo>
                  <a:cubicBezTo>
                    <a:pt x="13404" y="8078"/>
                    <a:pt x="13409" y="8045"/>
                    <a:pt x="13429" y="8017"/>
                  </a:cubicBezTo>
                  <a:cubicBezTo>
                    <a:pt x="13450" y="7985"/>
                    <a:pt x="13486" y="7963"/>
                    <a:pt x="13527" y="7958"/>
                  </a:cubicBezTo>
                  <a:close/>
                  <a:moveTo>
                    <a:pt x="8704" y="8011"/>
                  </a:moveTo>
                  <a:lnTo>
                    <a:pt x="8791" y="8097"/>
                  </a:lnTo>
                  <a:lnTo>
                    <a:pt x="8791" y="8122"/>
                  </a:lnTo>
                  <a:lnTo>
                    <a:pt x="8704" y="8034"/>
                  </a:lnTo>
                  <a:lnTo>
                    <a:pt x="8704" y="8011"/>
                  </a:lnTo>
                  <a:close/>
                  <a:moveTo>
                    <a:pt x="13365" y="8065"/>
                  </a:moveTo>
                  <a:lnTo>
                    <a:pt x="13365" y="8065"/>
                  </a:lnTo>
                  <a:cubicBezTo>
                    <a:pt x="13362" y="8084"/>
                    <a:pt x="13364" y="8103"/>
                    <a:pt x="13367" y="8123"/>
                  </a:cubicBezTo>
                  <a:cubicBezTo>
                    <a:pt x="13369" y="8127"/>
                    <a:pt x="13370" y="8129"/>
                    <a:pt x="13371" y="8133"/>
                  </a:cubicBezTo>
                  <a:cubicBezTo>
                    <a:pt x="13362" y="8137"/>
                    <a:pt x="13355" y="8142"/>
                    <a:pt x="13345" y="8145"/>
                  </a:cubicBezTo>
                  <a:cubicBezTo>
                    <a:pt x="13345" y="8138"/>
                    <a:pt x="13344" y="8133"/>
                    <a:pt x="13343" y="8128"/>
                  </a:cubicBezTo>
                  <a:cubicBezTo>
                    <a:pt x="13338" y="8110"/>
                    <a:pt x="13328" y="8091"/>
                    <a:pt x="13318" y="8076"/>
                  </a:cubicBezTo>
                  <a:lnTo>
                    <a:pt x="13341" y="8073"/>
                  </a:lnTo>
                  <a:lnTo>
                    <a:pt x="13365" y="8065"/>
                  </a:lnTo>
                  <a:close/>
                  <a:moveTo>
                    <a:pt x="11038" y="5544"/>
                  </a:moveTo>
                  <a:cubicBezTo>
                    <a:pt x="12222" y="5544"/>
                    <a:pt x="13186" y="6508"/>
                    <a:pt x="13186" y="7693"/>
                  </a:cubicBezTo>
                  <a:lnTo>
                    <a:pt x="13186" y="8007"/>
                  </a:lnTo>
                  <a:cubicBezTo>
                    <a:pt x="13183" y="8007"/>
                    <a:pt x="13181" y="8006"/>
                    <a:pt x="13178" y="8006"/>
                  </a:cubicBezTo>
                  <a:cubicBezTo>
                    <a:pt x="13155" y="8006"/>
                    <a:pt x="13132" y="8009"/>
                    <a:pt x="13111" y="8017"/>
                  </a:cubicBezTo>
                  <a:cubicBezTo>
                    <a:pt x="13082" y="8028"/>
                    <a:pt x="13055" y="8054"/>
                    <a:pt x="13023" y="8087"/>
                  </a:cubicBezTo>
                  <a:cubicBezTo>
                    <a:pt x="12998" y="8112"/>
                    <a:pt x="12971" y="8139"/>
                    <a:pt x="12943" y="8156"/>
                  </a:cubicBezTo>
                  <a:lnTo>
                    <a:pt x="12943" y="7692"/>
                  </a:lnTo>
                  <a:cubicBezTo>
                    <a:pt x="12943" y="6642"/>
                    <a:pt x="12089" y="5788"/>
                    <a:pt x="11039" y="5788"/>
                  </a:cubicBezTo>
                  <a:lnTo>
                    <a:pt x="10661" y="5788"/>
                  </a:lnTo>
                  <a:lnTo>
                    <a:pt x="10661" y="5544"/>
                  </a:lnTo>
                  <a:close/>
                  <a:moveTo>
                    <a:pt x="3652" y="6853"/>
                  </a:moveTo>
                  <a:lnTo>
                    <a:pt x="3661" y="6861"/>
                  </a:lnTo>
                  <a:lnTo>
                    <a:pt x="2360" y="8163"/>
                  </a:lnTo>
                  <a:lnTo>
                    <a:pt x="2351" y="8154"/>
                  </a:lnTo>
                  <a:lnTo>
                    <a:pt x="3652" y="6853"/>
                  </a:lnTo>
                  <a:close/>
                  <a:moveTo>
                    <a:pt x="9140" y="7864"/>
                  </a:moveTo>
                  <a:lnTo>
                    <a:pt x="9432" y="8155"/>
                  </a:lnTo>
                  <a:lnTo>
                    <a:pt x="9424" y="8164"/>
                  </a:lnTo>
                  <a:lnTo>
                    <a:pt x="9140" y="7880"/>
                  </a:lnTo>
                  <a:lnTo>
                    <a:pt x="9140" y="7864"/>
                  </a:lnTo>
                  <a:close/>
                  <a:moveTo>
                    <a:pt x="3663" y="6924"/>
                  </a:moveTo>
                  <a:lnTo>
                    <a:pt x="3675" y="6935"/>
                  </a:lnTo>
                  <a:lnTo>
                    <a:pt x="2434" y="8175"/>
                  </a:lnTo>
                  <a:lnTo>
                    <a:pt x="2423" y="8164"/>
                  </a:lnTo>
                  <a:lnTo>
                    <a:pt x="3663" y="6924"/>
                  </a:lnTo>
                  <a:close/>
                  <a:moveTo>
                    <a:pt x="9140" y="7943"/>
                  </a:moveTo>
                  <a:lnTo>
                    <a:pt x="9361" y="8164"/>
                  </a:lnTo>
                  <a:lnTo>
                    <a:pt x="9348" y="8175"/>
                  </a:lnTo>
                  <a:lnTo>
                    <a:pt x="9140" y="7968"/>
                  </a:lnTo>
                  <a:lnTo>
                    <a:pt x="9140" y="7943"/>
                  </a:lnTo>
                  <a:close/>
                  <a:moveTo>
                    <a:pt x="13170" y="8165"/>
                  </a:moveTo>
                  <a:cubicBezTo>
                    <a:pt x="13176" y="8165"/>
                    <a:pt x="13183" y="8169"/>
                    <a:pt x="13186" y="8175"/>
                  </a:cubicBezTo>
                  <a:cubicBezTo>
                    <a:pt x="13190" y="8185"/>
                    <a:pt x="13185" y="8194"/>
                    <a:pt x="13175" y="8196"/>
                  </a:cubicBezTo>
                  <a:cubicBezTo>
                    <a:pt x="13173" y="8197"/>
                    <a:pt x="13171" y="8198"/>
                    <a:pt x="13169" y="8198"/>
                  </a:cubicBezTo>
                  <a:cubicBezTo>
                    <a:pt x="13163" y="8198"/>
                    <a:pt x="13156" y="8193"/>
                    <a:pt x="13153" y="8187"/>
                  </a:cubicBezTo>
                  <a:cubicBezTo>
                    <a:pt x="13152" y="8184"/>
                    <a:pt x="13152" y="8180"/>
                    <a:pt x="13153" y="8176"/>
                  </a:cubicBezTo>
                  <a:cubicBezTo>
                    <a:pt x="13154" y="8173"/>
                    <a:pt x="13158" y="8169"/>
                    <a:pt x="13164" y="8166"/>
                  </a:cubicBezTo>
                  <a:cubicBezTo>
                    <a:pt x="13166" y="8165"/>
                    <a:pt x="13167" y="8165"/>
                    <a:pt x="13170" y="8165"/>
                  </a:cubicBezTo>
                  <a:close/>
                  <a:moveTo>
                    <a:pt x="3737" y="6936"/>
                  </a:moveTo>
                  <a:lnTo>
                    <a:pt x="3745" y="6945"/>
                  </a:lnTo>
                  <a:lnTo>
                    <a:pt x="2444" y="8245"/>
                  </a:lnTo>
                  <a:lnTo>
                    <a:pt x="2435" y="8238"/>
                  </a:lnTo>
                  <a:lnTo>
                    <a:pt x="3737" y="6936"/>
                  </a:lnTo>
                  <a:close/>
                  <a:moveTo>
                    <a:pt x="9132" y="8023"/>
                  </a:moveTo>
                  <a:lnTo>
                    <a:pt x="9347" y="8239"/>
                  </a:lnTo>
                  <a:lnTo>
                    <a:pt x="9339" y="8247"/>
                  </a:lnTo>
                  <a:lnTo>
                    <a:pt x="9128" y="8036"/>
                  </a:lnTo>
                  <a:lnTo>
                    <a:pt x="9132" y="8023"/>
                  </a:lnTo>
                  <a:close/>
                  <a:moveTo>
                    <a:pt x="3746" y="7008"/>
                  </a:moveTo>
                  <a:lnTo>
                    <a:pt x="3758" y="7020"/>
                  </a:lnTo>
                  <a:lnTo>
                    <a:pt x="2518" y="8260"/>
                  </a:lnTo>
                  <a:lnTo>
                    <a:pt x="2506" y="8248"/>
                  </a:lnTo>
                  <a:lnTo>
                    <a:pt x="3746" y="7008"/>
                  </a:lnTo>
                  <a:close/>
                  <a:moveTo>
                    <a:pt x="9106" y="8078"/>
                  </a:moveTo>
                  <a:lnTo>
                    <a:pt x="9277" y="8248"/>
                  </a:lnTo>
                  <a:lnTo>
                    <a:pt x="9264" y="8260"/>
                  </a:lnTo>
                  <a:lnTo>
                    <a:pt x="9094" y="8090"/>
                  </a:lnTo>
                  <a:lnTo>
                    <a:pt x="9095" y="8089"/>
                  </a:lnTo>
                  <a:cubicBezTo>
                    <a:pt x="9099" y="8086"/>
                    <a:pt x="9102" y="8081"/>
                    <a:pt x="9105" y="8079"/>
                  </a:cubicBezTo>
                  <a:lnTo>
                    <a:pt x="9106" y="8078"/>
                  </a:lnTo>
                  <a:close/>
                  <a:moveTo>
                    <a:pt x="8355" y="5544"/>
                  </a:moveTo>
                  <a:lnTo>
                    <a:pt x="8355" y="5788"/>
                  </a:lnTo>
                  <a:lnTo>
                    <a:pt x="7901" y="5788"/>
                  </a:lnTo>
                  <a:cubicBezTo>
                    <a:pt x="6851" y="5788"/>
                    <a:pt x="5997" y="6642"/>
                    <a:pt x="5997" y="7693"/>
                  </a:cubicBezTo>
                  <a:lnTo>
                    <a:pt x="5997" y="8280"/>
                  </a:lnTo>
                  <a:lnTo>
                    <a:pt x="5752" y="8280"/>
                  </a:lnTo>
                  <a:lnTo>
                    <a:pt x="5752" y="7693"/>
                  </a:lnTo>
                  <a:cubicBezTo>
                    <a:pt x="5752" y="6508"/>
                    <a:pt x="6716" y="5544"/>
                    <a:pt x="7901" y="5544"/>
                  </a:cubicBezTo>
                  <a:close/>
                  <a:moveTo>
                    <a:pt x="8355" y="5834"/>
                  </a:moveTo>
                  <a:lnTo>
                    <a:pt x="8355" y="7390"/>
                  </a:lnTo>
                  <a:lnTo>
                    <a:pt x="8354" y="7390"/>
                  </a:lnTo>
                  <a:cubicBezTo>
                    <a:pt x="8164" y="7416"/>
                    <a:pt x="7988" y="7504"/>
                    <a:pt x="7850" y="7642"/>
                  </a:cubicBezTo>
                  <a:cubicBezTo>
                    <a:pt x="7681" y="7810"/>
                    <a:pt x="7589" y="8034"/>
                    <a:pt x="7589" y="8271"/>
                  </a:cubicBezTo>
                  <a:lnTo>
                    <a:pt x="7589" y="8280"/>
                  </a:lnTo>
                  <a:lnTo>
                    <a:pt x="6042" y="8280"/>
                  </a:lnTo>
                  <a:lnTo>
                    <a:pt x="6042" y="7693"/>
                  </a:lnTo>
                  <a:cubicBezTo>
                    <a:pt x="6042" y="6667"/>
                    <a:pt x="6877" y="5834"/>
                    <a:pt x="7901" y="5834"/>
                  </a:cubicBezTo>
                  <a:close/>
                  <a:moveTo>
                    <a:pt x="8353" y="7437"/>
                  </a:moveTo>
                  <a:lnTo>
                    <a:pt x="8353" y="7836"/>
                  </a:lnTo>
                  <a:cubicBezTo>
                    <a:pt x="8164" y="7890"/>
                    <a:pt x="8023" y="8064"/>
                    <a:pt x="8023" y="8271"/>
                  </a:cubicBezTo>
                  <a:lnTo>
                    <a:pt x="8023" y="8280"/>
                  </a:lnTo>
                  <a:lnTo>
                    <a:pt x="7633" y="8280"/>
                  </a:lnTo>
                  <a:lnTo>
                    <a:pt x="7633" y="8271"/>
                  </a:lnTo>
                  <a:cubicBezTo>
                    <a:pt x="7633" y="8047"/>
                    <a:pt x="7722" y="7834"/>
                    <a:pt x="7881" y="7674"/>
                  </a:cubicBezTo>
                  <a:cubicBezTo>
                    <a:pt x="8010" y="7546"/>
                    <a:pt x="8176" y="7463"/>
                    <a:pt x="8353" y="7437"/>
                  </a:cubicBezTo>
                  <a:close/>
                  <a:moveTo>
                    <a:pt x="8074" y="8222"/>
                  </a:moveTo>
                  <a:lnTo>
                    <a:pt x="8132" y="8280"/>
                  </a:lnTo>
                  <a:lnTo>
                    <a:pt x="8108" y="8280"/>
                  </a:lnTo>
                  <a:lnTo>
                    <a:pt x="8071" y="8243"/>
                  </a:lnTo>
                  <a:cubicBezTo>
                    <a:pt x="8071" y="8236"/>
                    <a:pt x="8072" y="8228"/>
                    <a:pt x="8074" y="8222"/>
                  </a:cubicBezTo>
                  <a:close/>
                  <a:moveTo>
                    <a:pt x="10660" y="7452"/>
                  </a:moveTo>
                  <a:cubicBezTo>
                    <a:pt x="11029" y="7543"/>
                    <a:pt x="11303" y="7875"/>
                    <a:pt x="11303" y="8271"/>
                  </a:cubicBezTo>
                  <a:lnTo>
                    <a:pt x="11303" y="8280"/>
                  </a:lnTo>
                  <a:lnTo>
                    <a:pt x="10914" y="8280"/>
                  </a:lnTo>
                  <a:lnTo>
                    <a:pt x="10914" y="8271"/>
                  </a:lnTo>
                  <a:cubicBezTo>
                    <a:pt x="10914" y="8092"/>
                    <a:pt x="10810" y="7938"/>
                    <a:pt x="10659" y="7863"/>
                  </a:cubicBezTo>
                  <a:lnTo>
                    <a:pt x="10659" y="7452"/>
                  </a:lnTo>
                  <a:close/>
                  <a:moveTo>
                    <a:pt x="11038" y="5834"/>
                  </a:moveTo>
                  <a:cubicBezTo>
                    <a:pt x="12063" y="5834"/>
                    <a:pt x="12896" y="6668"/>
                    <a:pt x="12896" y="7693"/>
                  </a:cubicBezTo>
                  <a:lnTo>
                    <a:pt x="12896" y="8176"/>
                  </a:lnTo>
                  <a:cubicBezTo>
                    <a:pt x="12866" y="8185"/>
                    <a:pt x="12836" y="8187"/>
                    <a:pt x="12805" y="8190"/>
                  </a:cubicBezTo>
                  <a:cubicBezTo>
                    <a:pt x="12763" y="8194"/>
                    <a:pt x="12727" y="8197"/>
                    <a:pt x="12704" y="8211"/>
                  </a:cubicBezTo>
                  <a:cubicBezTo>
                    <a:pt x="12674" y="8228"/>
                    <a:pt x="12651" y="8252"/>
                    <a:pt x="12634" y="8280"/>
                  </a:cubicBezTo>
                  <a:lnTo>
                    <a:pt x="11348" y="8280"/>
                  </a:lnTo>
                  <a:lnTo>
                    <a:pt x="11348" y="8271"/>
                  </a:lnTo>
                  <a:cubicBezTo>
                    <a:pt x="11348" y="7849"/>
                    <a:pt x="11052" y="7495"/>
                    <a:pt x="10659" y="7404"/>
                  </a:cubicBezTo>
                  <a:lnTo>
                    <a:pt x="10659" y="5834"/>
                  </a:lnTo>
                  <a:close/>
                  <a:moveTo>
                    <a:pt x="8087" y="8155"/>
                  </a:moveTo>
                  <a:lnTo>
                    <a:pt x="8212" y="8281"/>
                  </a:lnTo>
                  <a:cubicBezTo>
                    <a:pt x="8207" y="8281"/>
                    <a:pt x="8202" y="8280"/>
                    <a:pt x="8197" y="8280"/>
                  </a:cubicBezTo>
                  <a:lnTo>
                    <a:pt x="8083" y="8168"/>
                  </a:lnTo>
                  <a:lnTo>
                    <a:pt x="8087" y="8155"/>
                  </a:lnTo>
                  <a:close/>
                  <a:moveTo>
                    <a:pt x="13177" y="8052"/>
                  </a:moveTo>
                  <a:cubicBezTo>
                    <a:pt x="13234" y="8052"/>
                    <a:pt x="13285" y="8087"/>
                    <a:pt x="13300" y="8138"/>
                  </a:cubicBezTo>
                  <a:cubicBezTo>
                    <a:pt x="13302" y="8148"/>
                    <a:pt x="13301" y="8155"/>
                    <a:pt x="13301" y="8165"/>
                  </a:cubicBezTo>
                  <a:cubicBezTo>
                    <a:pt x="13286" y="8171"/>
                    <a:pt x="13271" y="8180"/>
                    <a:pt x="13258" y="8187"/>
                  </a:cubicBezTo>
                  <a:cubicBezTo>
                    <a:pt x="13259" y="8175"/>
                    <a:pt x="13258" y="8165"/>
                    <a:pt x="13253" y="8153"/>
                  </a:cubicBezTo>
                  <a:cubicBezTo>
                    <a:pt x="13242" y="8118"/>
                    <a:pt x="13207" y="8096"/>
                    <a:pt x="13171" y="8096"/>
                  </a:cubicBezTo>
                  <a:cubicBezTo>
                    <a:pt x="13160" y="8096"/>
                    <a:pt x="13150" y="8098"/>
                    <a:pt x="13139" y="8101"/>
                  </a:cubicBezTo>
                  <a:cubicBezTo>
                    <a:pt x="13116" y="8111"/>
                    <a:pt x="13097" y="8128"/>
                    <a:pt x="13089" y="8150"/>
                  </a:cubicBezTo>
                  <a:cubicBezTo>
                    <a:pt x="13079" y="8171"/>
                    <a:pt x="13079" y="8195"/>
                    <a:pt x="13087" y="8215"/>
                  </a:cubicBezTo>
                  <a:cubicBezTo>
                    <a:pt x="13096" y="8238"/>
                    <a:pt x="13113" y="8253"/>
                    <a:pt x="13134" y="8261"/>
                  </a:cubicBezTo>
                  <a:cubicBezTo>
                    <a:pt x="13115" y="8274"/>
                    <a:pt x="13095" y="8286"/>
                    <a:pt x="13076" y="8301"/>
                  </a:cubicBezTo>
                  <a:cubicBezTo>
                    <a:pt x="13074" y="8302"/>
                    <a:pt x="13071" y="8305"/>
                    <a:pt x="13069" y="8307"/>
                  </a:cubicBezTo>
                  <a:cubicBezTo>
                    <a:pt x="13054" y="8308"/>
                    <a:pt x="13039" y="8311"/>
                    <a:pt x="13023" y="8317"/>
                  </a:cubicBezTo>
                  <a:lnTo>
                    <a:pt x="12965" y="8196"/>
                  </a:lnTo>
                  <a:cubicBezTo>
                    <a:pt x="12997" y="8176"/>
                    <a:pt x="13027" y="8147"/>
                    <a:pt x="13053" y="8122"/>
                  </a:cubicBezTo>
                  <a:cubicBezTo>
                    <a:pt x="13078" y="8095"/>
                    <a:pt x="13106" y="8069"/>
                    <a:pt x="13124" y="8062"/>
                  </a:cubicBezTo>
                  <a:cubicBezTo>
                    <a:pt x="13141" y="8056"/>
                    <a:pt x="13159" y="8052"/>
                    <a:pt x="13177" y="8052"/>
                  </a:cubicBezTo>
                  <a:close/>
                  <a:moveTo>
                    <a:pt x="3821" y="7021"/>
                  </a:moveTo>
                  <a:lnTo>
                    <a:pt x="3830" y="7029"/>
                  </a:lnTo>
                  <a:lnTo>
                    <a:pt x="2528" y="8329"/>
                  </a:lnTo>
                  <a:lnTo>
                    <a:pt x="2520" y="8322"/>
                  </a:lnTo>
                  <a:lnTo>
                    <a:pt x="3821" y="7021"/>
                  </a:lnTo>
                  <a:close/>
                  <a:moveTo>
                    <a:pt x="9060" y="8122"/>
                  </a:moveTo>
                  <a:lnTo>
                    <a:pt x="9263" y="8323"/>
                  </a:lnTo>
                  <a:lnTo>
                    <a:pt x="9254" y="8331"/>
                  </a:lnTo>
                  <a:lnTo>
                    <a:pt x="9051" y="8127"/>
                  </a:lnTo>
                  <a:cubicBezTo>
                    <a:pt x="9053" y="8126"/>
                    <a:pt x="9057" y="8124"/>
                    <a:pt x="9060" y="8122"/>
                  </a:cubicBezTo>
                  <a:close/>
                  <a:moveTo>
                    <a:pt x="9003" y="8143"/>
                  </a:moveTo>
                  <a:lnTo>
                    <a:pt x="9193" y="8331"/>
                  </a:lnTo>
                  <a:lnTo>
                    <a:pt x="9182" y="8343"/>
                  </a:lnTo>
                  <a:lnTo>
                    <a:pt x="8984" y="8147"/>
                  </a:lnTo>
                  <a:lnTo>
                    <a:pt x="9003" y="8143"/>
                  </a:lnTo>
                  <a:close/>
                  <a:moveTo>
                    <a:pt x="3831" y="7092"/>
                  </a:moveTo>
                  <a:lnTo>
                    <a:pt x="3842" y="7104"/>
                  </a:lnTo>
                  <a:lnTo>
                    <a:pt x="2602" y="8344"/>
                  </a:lnTo>
                  <a:lnTo>
                    <a:pt x="2591" y="8332"/>
                  </a:lnTo>
                  <a:lnTo>
                    <a:pt x="3831" y="7092"/>
                  </a:lnTo>
                  <a:close/>
                  <a:moveTo>
                    <a:pt x="5707" y="7979"/>
                  </a:moveTo>
                  <a:lnTo>
                    <a:pt x="5707" y="8234"/>
                  </a:lnTo>
                  <a:cubicBezTo>
                    <a:pt x="5513" y="8250"/>
                    <a:pt x="5327" y="8292"/>
                    <a:pt x="5151" y="8356"/>
                  </a:cubicBezTo>
                  <a:lnTo>
                    <a:pt x="5151" y="7979"/>
                  </a:lnTo>
                  <a:close/>
                  <a:moveTo>
                    <a:pt x="8193" y="8324"/>
                  </a:moveTo>
                  <a:cubicBezTo>
                    <a:pt x="8243" y="8324"/>
                    <a:pt x="8287" y="8354"/>
                    <a:pt x="8307" y="8397"/>
                  </a:cubicBezTo>
                  <a:lnTo>
                    <a:pt x="5473" y="8397"/>
                  </a:lnTo>
                  <a:cubicBezTo>
                    <a:pt x="5493" y="8355"/>
                    <a:pt x="5536" y="8324"/>
                    <a:pt x="5586" y="8324"/>
                  </a:cubicBezTo>
                  <a:close/>
                  <a:moveTo>
                    <a:pt x="10744" y="8324"/>
                  </a:moveTo>
                  <a:lnTo>
                    <a:pt x="12615" y="8326"/>
                  </a:lnTo>
                  <a:cubicBezTo>
                    <a:pt x="12614" y="8331"/>
                    <a:pt x="12614" y="8338"/>
                    <a:pt x="12612" y="8343"/>
                  </a:cubicBezTo>
                  <a:cubicBezTo>
                    <a:pt x="12599" y="8355"/>
                    <a:pt x="12586" y="8367"/>
                    <a:pt x="12570" y="8377"/>
                  </a:cubicBezTo>
                  <a:cubicBezTo>
                    <a:pt x="12557" y="8385"/>
                    <a:pt x="12544" y="8392"/>
                    <a:pt x="12529" y="8397"/>
                  </a:cubicBezTo>
                  <a:lnTo>
                    <a:pt x="12515" y="8397"/>
                  </a:lnTo>
                  <a:cubicBezTo>
                    <a:pt x="12499" y="8392"/>
                    <a:pt x="12481" y="8388"/>
                    <a:pt x="12463" y="8388"/>
                  </a:cubicBezTo>
                  <a:cubicBezTo>
                    <a:pt x="12444" y="8388"/>
                    <a:pt x="12428" y="8392"/>
                    <a:pt x="12410" y="8397"/>
                  </a:cubicBezTo>
                  <a:lnTo>
                    <a:pt x="10631" y="8397"/>
                  </a:lnTo>
                  <a:cubicBezTo>
                    <a:pt x="10651" y="8354"/>
                    <a:pt x="10696" y="8324"/>
                    <a:pt x="10744" y="8324"/>
                  </a:cubicBezTo>
                  <a:close/>
                  <a:moveTo>
                    <a:pt x="3905" y="7105"/>
                  </a:moveTo>
                  <a:lnTo>
                    <a:pt x="3912" y="7113"/>
                  </a:lnTo>
                  <a:lnTo>
                    <a:pt x="2612" y="8414"/>
                  </a:lnTo>
                  <a:lnTo>
                    <a:pt x="2603" y="8406"/>
                  </a:lnTo>
                  <a:lnTo>
                    <a:pt x="3905" y="7105"/>
                  </a:lnTo>
                  <a:close/>
                  <a:moveTo>
                    <a:pt x="8918" y="8147"/>
                  </a:moveTo>
                  <a:lnTo>
                    <a:pt x="9178" y="8406"/>
                  </a:lnTo>
                  <a:lnTo>
                    <a:pt x="9171" y="8414"/>
                  </a:lnTo>
                  <a:lnTo>
                    <a:pt x="8903" y="8147"/>
                  </a:lnTo>
                  <a:close/>
                  <a:moveTo>
                    <a:pt x="3915" y="7177"/>
                  </a:moveTo>
                  <a:lnTo>
                    <a:pt x="3927" y="7188"/>
                  </a:lnTo>
                  <a:lnTo>
                    <a:pt x="2686" y="8428"/>
                  </a:lnTo>
                  <a:lnTo>
                    <a:pt x="2675" y="8417"/>
                  </a:lnTo>
                  <a:lnTo>
                    <a:pt x="3915" y="7177"/>
                  </a:lnTo>
                  <a:close/>
                  <a:moveTo>
                    <a:pt x="8839" y="8147"/>
                  </a:moveTo>
                  <a:lnTo>
                    <a:pt x="9109" y="8417"/>
                  </a:lnTo>
                  <a:lnTo>
                    <a:pt x="9097" y="8428"/>
                  </a:lnTo>
                  <a:lnTo>
                    <a:pt x="8815" y="8147"/>
                  </a:lnTo>
                  <a:close/>
                  <a:moveTo>
                    <a:pt x="12926" y="8215"/>
                  </a:moveTo>
                  <a:lnTo>
                    <a:pt x="12955" y="8274"/>
                  </a:lnTo>
                  <a:lnTo>
                    <a:pt x="12984" y="8334"/>
                  </a:lnTo>
                  <a:cubicBezTo>
                    <a:pt x="12950" y="8356"/>
                    <a:pt x="12923" y="8392"/>
                    <a:pt x="12900" y="8423"/>
                  </a:cubicBezTo>
                  <a:cubicBezTo>
                    <a:pt x="12883" y="8445"/>
                    <a:pt x="12865" y="8467"/>
                    <a:pt x="12854" y="8475"/>
                  </a:cubicBezTo>
                  <a:cubicBezTo>
                    <a:pt x="12833" y="8486"/>
                    <a:pt x="12810" y="8493"/>
                    <a:pt x="12786" y="8493"/>
                  </a:cubicBezTo>
                  <a:cubicBezTo>
                    <a:pt x="12739" y="8493"/>
                    <a:pt x="12696" y="8470"/>
                    <a:pt x="12673" y="8431"/>
                  </a:cubicBezTo>
                  <a:cubicBezTo>
                    <a:pt x="12656" y="8403"/>
                    <a:pt x="12651" y="8369"/>
                    <a:pt x="12660" y="8336"/>
                  </a:cubicBezTo>
                  <a:cubicBezTo>
                    <a:pt x="12669" y="8301"/>
                    <a:pt x="12693" y="8269"/>
                    <a:pt x="12727" y="8250"/>
                  </a:cubicBezTo>
                  <a:cubicBezTo>
                    <a:pt x="12743" y="8241"/>
                    <a:pt x="12778" y="8239"/>
                    <a:pt x="12810" y="8234"/>
                  </a:cubicBezTo>
                  <a:cubicBezTo>
                    <a:pt x="12847" y="8232"/>
                    <a:pt x="12891" y="8228"/>
                    <a:pt x="12926" y="8215"/>
                  </a:cubicBezTo>
                  <a:close/>
                  <a:moveTo>
                    <a:pt x="3989" y="7189"/>
                  </a:moveTo>
                  <a:lnTo>
                    <a:pt x="3996" y="7196"/>
                  </a:lnTo>
                  <a:lnTo>
                    <a:pt x="2696" y="8498"/>
                  </a:lnTo>
                  <a:lnTo>
                    <a:pt x="2688" y="8491"/>
                  </a:lnTo>
                  <a:lnTo>
                    <a:pt x="3989" y="7189"/>
                  </a:lnTo>
                  <a:close/>
                  <a:moveTo>
                    <a:pt x="8704" y="8100"/>
                  </a:moveTo>
                  <a:lnTo>
                    <a:pt x="9095" y="8492"/>
                  </a:lnTo>
                  <a:lnTo>
                    <a:pt x="9088" y="8498"/>
                  </a:lnTo>
                  <a:lnTo>
                    <a:pt x="8704" y="8115"/>
                  </a:lnTo>
                  <a:lnTo>
                    <a:pt x="8704" y="8100"/>
                  </a:lnTo>
                  <a:close/>
                  <a:moveTo>
                    <a:pt x="15110" y="8502"/>
                  </a:moveTo>
                  <a:lnTo>
                    <a:pt x="15110" y="8502"/>
                  </a:lnTo>
                  <a:cubicBezTo>
                    <a:pt x="15111" y="8502"/>
                    <a:pt x="15114" y="8503"/>
                    <a:pt x="15114" y="8503"/>
                  </a:cubicBezTo>
                  <a:cubicBezTo>
                    <a:pt x="15114" y="8503"/>
                    <a:pt x="15115" y="8505"/>
                    <a:pt x="15115" y="8506"/>
                  </a:cubicBezTo>
                  <a:lnTo>
                    <a:pt x="15110" y="8502"/>
                  </a:lnTo>
                  <a:close/>
                  <a:moveTo>
                    <a:pt x="3999" y="7259"/>
                  </a:moveTo>
                  <a:lnTo>
                    <a:pt x="4011" y="7272"/>
                  </a:lnTo>
                  <a:lnTo>
                    <a:pt x="2771" y="8512"/>
                  </a:lnTo>
                  <a:lnTo>
                    <a:pt x="2759" y="8500"/>
                  </a:lnTo>
                  <a:lnTo>
                    <a:pt x="3999" y="7259"/>
                  </a:lnTo>
                  <a:close/>
                  <a:moveTo>
                    <a:pt x="8671" y="8147"/>
                  </a:moveTo>
                  <a:lnTo>
                    <a:pt x="9024" y="8500"/>
                  </a:lnTo>
                  <a:lnTo>
                    <a:pt x="9013" y="8512"/>
                  </a:lnTo>
                  <a:lnTo>
                    <a:pt x="8647" y="8147"/>
                  </a:lnTo>
                  <a:close/>
                  <a:moveTo>
                    <a:pt x="12614" y="8403"/>
                  </a:moveTo>
                  <a:cubicBezTo>
                    <a:pt x="12617" y="8422"/>
                    <a:pt x="12625" y="8440"/>
                    <a:pt x="12635" y="8458"/>
                  </a:cubicBezTo>
                  <a:cubicBezTo>
                    <a:pt x="12644" y="8472"/>
                    <a:pt x="12659" y="8486"/>
                    <a:pt x="12673" y="8498"/>
                  </a:cubicBezTo>
                  <a:cubicBezTo>
                    <a:pt x="12667" y="8502"/>
                    <a:pt x="12659" y="8505"/>
                    <a:pt x="12652" y="8509"/>
                  </a:cubicBezTo>
                  <a:cubicBezTo>
                    <a:pt x="12646" y="8513"/>
                    <a:pt x="12641" y="8518"/>
                    <a:pt x="12633" y="8523"/>
                  </a:cubicBezTo>
                  <a:cubicBezTo>
                    <a:pt x="12630" y="8505"/>
                    <a:pt x="12623" y="8486"/>
                    <a:pt x="12612" y="8471"/>
                  </a:cubicBezTo>
                  <a:cubicBezTo>
                    <a:pt x="12602" y="8454"/>
                    <a:pt x="12589" y="8440"/>
                    <a:pt x="12573" y="8428"/>
                  </a:cubicBezTo>
                  <a:cubicBezTo>
                    <a:pt x="12580" y="8424"/>
                    <a:pt x="12588" y="8422"/>
                    <a:pt x="12595" y="8418"/>
                  </a:cubicBezTo>
                  <a:cubicBezTo>
                    <a:pt x="12602" y="8414"/>
                    <a:pt x="12607" y="8408"/>
                    <a:pt x="12614" y="8403"/>
                  </a:cubicBezTo>
                  <a:close/>
                  <a:moveTo>
                    <a:pt x="4073" y="7274"/>
                  </a:moveTo>
                  <a:lnTo>
                    <a:pt x="4081" y="7281"/>
                  </a:lnTo>
                  <a:lnTo>
                    <a:pt x="2780" y="8582"/>
                  </a:lnTo>
                  <a:lnTo>
                    <a:pt x="2772" y="8575"/>
                  </a:lnTo>
                  <a:lnTo>
                    <a:pt x="4073" y="7274"/>
                  </a:lnTo>
                  <a:close/>
                  <a:moveTo>
                    <a:pt x="8582" y="8147"/>
                  </a:moveTo>
                  <a:lnTo>
                    <a:pt x="9010" y="8575"/>
                  </a:lnTo>
                  <a:lnTo>
                    <a:pt x="9002" y="8582"/>
                  </a:lnTo>
                  <a:lnTo>
                    <a:pt x="8567" y="8147"/>
                  </a:lnTo>
                  <a:close/>
                  <a:moveTo>
                    <a:pt x="8318" y="8443"/>
                  </a:moveTo>
                  <a:lnTo>
                    <a:pt x="8318" y="8450"/>
                  </a:lnTo>
                  <a:lnTo>
                    <a:pt x="8318" y="8584"/>
                  </a:lnTo>
                  <a:lnTo>
                    <a:pt x="5461" y="8584"/>
                  </a:lnTo>
                  <a:lnTo>
                    <a:pt x="5461" y="8450"/>
                  </a:lnTo>
                  <a:lnTo>
                    <a:pt x="5461" y="8443"/>
                  </a:lnTo>
                  <a:close/>
                  <a:moveTo>
                    <a:pt x="12339" y="8443"/>
                  </a:moveTo>
                  <a:cubicBezTo>
                    <a:pt x="12327" y="8458"/>
                    <a:pt x="12315" y="8476"/>
                    <a:pt x="12301" y="8496"/>
                  </a:cubicBezTo>
                  <a:cubicBezTo>
                    <a:pt x="12280" y="8528"/>
                    <a:pt x="12258" y="8561"/>
                    <a:pt x="12231" y="8584"/>
                  </a:cubicBezTo>
                  <a:lnTo>
                    <a:pt x="10622" y="8584"/>
                  </a:lnTo>
                  <a:lnTo>
                    <a:pt x="10622" y="8450"/>
                  </a:lnTo>
                  <a:lnTo>
                    <a:pt x="10622" y="8443"/>
                  </a:lnTo>
                  <a:close/>
                  <a:moveTo>
                    <a:pt x="4083" y="7343"/>
                  </a:moveTo>
                  <a:lnTo>
                    <a:pt x="4094" y="7356"/>
                  </a:lnTo>
                  <a:lnTo>
                    <a:pt x="2853" y="8596"/>
                  </a:lnTo>
                  <a:lnTo>
                    <a:pt x="2842" y="8584"/>
                  </a:lnTo>
                  <a:lnTo>
                    <a:pt x="4083" y="7343"/>
                  </a:lnTo>
                  <a:close/>
                  <a:moveTo>
                    <a:pt x="8471" y="8138"/>
                  </a:moveTo>
                  <a:cubicBezTo>
                    <a:pt x="8474" y="8138"/>
                    <a:pt x="8476" y="8139"/>
                    <a:pt x="8478" y="8139"/>
                  </a:cubicBezTo>
                  <a:lnTo>
                    <a:pt x="8490" y="8144"/>
                  </a:lnTo>
                  <a:lnTo>
                    <a:pt x="8500" y="8147"/>
                  </a:lnTo>
                  <a:lnTo>
                    <a:pt x="8940" y="8586"/>
                  </a:lnTo>
                  <a:lnTo>
                    <a:pt x="8927" y="8597"/>
                  </a:lnTo>
                  <a:lnTo>
                    <a:pt x="8468" y="8138"/>
                  </a:lnTo>
                  <a:cubicBezTo>
                    <a:pt x="8469" y="8138"/>
                    <a:pt x="8470" y="8138"/>
                    <a:pt x="8471" y="8138"/>
                  </a:cubicBezTo>
                  <a:close/>
                  <a:moveTo>
                    <a:pt x="4158" y="7357"/>
                  </a:moveTo>
                  <a:lnTo>
                    <a:pt x="4164" y="7364"/>
                  </a:lnTo>
                  <a:lnTo>
                    <a:pt x="2865" y="8666"/>
                  </a:lnTo>
                  <a:lnTo>
                    <a:pt x="2856" y="8658"/>
                  </a:lnTo>
                  <a:lnTo>
                    <a:pt x="4158" y="7357"/>
                  </a:lnTo>
                  <a:close/>
                  <a:moveTo>
                    <a:pt x="8222" y="7955"/>
                  </a:moveTo>
                  <a:lnTo>
                    <a:pt x="8926" y="8659"/>
                  </a:lnTo>
                  <a:lnTo>
                    <a:pt x="8919" y="8667"/>
                  </a:lnTo>
                  <a:lnTo>
                    <a:pt x="8213" y="7962"/>
                  </a:lnTo>
                  <a:cubicBezTo>
                    <a:pt x="8217" y="7959"/>
                    <a:pt x="8219" y="7958"/>
                    <a:pt x="8222" y="7955"/>
                  </a:cubicBezTo>
                  <a:close/>
                  <a:moveTo>
                    <a:pt x="4167" y="7428"/>
                  </a:moveTo>
                  <a:lnTo>
                    <a:pt x="4179" y="7439"/>
                  </a:lnTo>
                  <a:lnTo>
                    <a:pt x="2939" y="8680"/>
                  </a:lnTo>
                  <a:lnTo>
                    <a:pt x="2926" y="8669"/>
                  </a:lnTo>
                  <a:lnTo>
                    <a:pt x="4167" y="7428"/>
                  </a:lnTo>
                  <a:close/>
                  <a:moveTo>
                    <a:pt x="8181" y="7992"/>
                  </a:moveTo>
                  <a:lnTo>
                    <a:pt x="8857" y="8669"/>
                  </a:lnTo>
                  <a:lnTo>
                    <a:pt x="8845" y="8680"/>
                  </a:lnTo>
                  <a:lnTo>
                    <a:pt x="8170" y="8006"/>
                  </a:lnTo>
                  <a:cubicBezTo>
                    <a:pt x="8173" y="8001"/>
                    <a:pt x="8177" y="7996"/>
                    <a:pt x="8181" y="7992"/>
                  </a:cubicBezTo>
                  <a:close/>
                  <a:moveTo>
                    <a:pt x="8191" y="8675"/>
                  </a:moveTo>
                  <a:lnTo>
                    <a:pt x="8230" y="8714"/>
                  </a:lnTo>
                  <a:lnTo>
                    <a:pt x="8207" y="8714"/>
                  </a:lnTo>
                  <a:lnTo>
                    <a:pt x="8191" y="8698"/>
                  </a:lnTo>
                  <a:lnTo>
                    <a:pt x="8191" y="8675"/>
                  </a:lnTo>
                  <a:close/>
                  <a:moveTo>
                    <a:pt x="8145" y="8629"/>
                  </a:moveTo>
                  <a:lnTo>
                    <a:pt x="8145" y="8716"/>
                  </a:lnTo>
                  <a:lnTo>
                    <a:pt x="5634" y="8716"/>
                  </a:lnTo>
                  <a:lnTo>
                    <a:pt x="5634" y="8629"/>
                  </a:lnTo>
                  <a:close/>
                  <a:moveTo>
                    <a:pt x="8224" y="8629"/>
                  </a:moveTo>
                  <a:lnTo>
                    <a:pt x="8312" y="8716"/>
                  </a:lnTo>
                  <a:lnTo>
                    <a:pt x="8297" y="8716"/>
                  </a:lnTo>
                  <a:lnTo>
                    <a:pt x="8209" y="8629"/>
                  </a:lnTo>
                  <a:close/>
                  <a:moveTo>
                    <a:pt x="12109" y="8629"/>
                  </a:moveTo>
                  <a:cubicBezTo>
                    <a:pt x="12106" y="8629"/>
                    <a:pt x="12105" y="8630"/>
                    <a:pt x="12103" y="8630"/>
                  </a:cubicBezTo>
                  <a:cubicBezTo>
                    <a:pt x="12064" y="8638"/>
                    <a:pt x="12031" y="8645"/>
                    <a:pt x="12010" y="8659"/>
                  </a:cubicBezTo>
                  <a:cubicBezTo>
                    <a:pt x="11988" y="8675"/>
                    <a:pt x="11971" y="8693"/>
                    <a:pt x="11957" y="8716"/>
                  </a:cubicBezTo>
                  <a:lnTo>
                    <a:pt x="10795" y="8716"/>
                  </a:lnTo>
                  <a:lnTo>
                    <a:pt x="10795" y="8629"/>
                  </a:lnTo>
                  <a:close/>
                  <a:moveTo>
                    <a:pt x="12464" y="8435"/>
                  </a:moveTo>
                  <a:cubicBezTo>
                    <a:pt x="12508" y="8435"/>
                    <a:pt x="12550" y="8456"/>
                    <a:pt x="12573" y="8493"/>
                  </a:cubicBezTo>
                  <a:cubicBezTo>
                    <a:pt x="12611" y="8554"/>
                    <a:pt x="12591" y="8634"/>
                    <a:pt x="12530" y="8675"/>
                  </a:cubicBezTo>
                  <a:cubicBezTo>
                    <a:pt x="12517" y="8683"/>
                    <a:pt x="12488" y="8688"/>
                    <a:pt x="12458" y="8693"/>
                  </a:cubicBezTo>
                  <a:cubicBezTo>
                    <a:pt x="12419" y="8700"/>
                    <a:pt x="12375" y="8708"/>
                    <a:pt x="12340" y="8725"/>
                  </a:cubicBezTo>
                  <a:lnTo>
                    <a:pt x="12288" y="8649"/>
                  </a:lnTo>
                  <a:lnTo>
                    <a:pt x="12266" y="8616"/>
                  </a:lnTo>
                  <a:cubicBezTo>
                    <a:pt x="12295" y="8590"/>
                    <a:pt x="12319" y="8554"/>
                    <a:pt x="12340" y="8520"/>
                  </a:cubicBezTo>
                  <a:cubicBezTo>
                    <a:pt x="12357" y="8494"/>
                    <a:pt x="12375" y="8466"/>
                    <a:pt x="12389" y="8458"/>
                  </a:cubicBezTo>
                  <a:cubicBezTo>
                    <a:pt x="12412" y="8443"/>
                    <a:pt x="12438" y="8435"/>
                    <a:pt x="12464" y="8435"/>
                  </a:cubicBezTo>
                  <a:close/>
                  <a:moveTo>
                    <a:pt x="4241" y="7441"/>
                  </a:moveTo>
                  <a:lnTo>
                    <a:pt x="4248" y="7449"/>
                  </a:lnTo>
                  <a:lnTo>
                    <a:pt x="2947" y="8750"/>
                  </a:lnTo>
                  <a:lnTo>
                    <a:pt x="2940" y="8743"/>
                  </a:lnTo>
                  <a:lnTo>
                    <a:pt x="4241" y="7441"/>
                  </a:lnTo>
                  <a:close/>
                  <a:moveTo>
                    <a:pt x="8140" y="8041"/>
                  </a:moveTo>
                  <a:lnTo>
                    <a:pt x="8842" y="8744"/>
                  </a:lnTo>
                  <a:lnTo>
                    <a:pt x="8835" y="8751"/>
                  </a:lnTo>
                  <a:lnTo>
                    <a:pt x="8134" y="8050"/>
                  </a:lnTo>
                  <a:cubicBezTo>
                    <a:pt x="8138" y="8048"/>
                    <a:pt x="8139" y="8043"/>
                    <a:pt x="8140" y="8041"/>
                  </a:cubicBezTo>
                  <a:close/>
                  <a:moveTo>
                    <a:pt x="4251" y="7511"/>
                  </a:moveTo>
                  <a:lnTo>
                    <a:pt x="4263" y="7523"/>
                  </a:lnTo>
                  <a:lnTo>
                    <a:pt x="3023" y="8764"/>
                  </a:lnTo>
                  <a:lnTo>
                    <a:pt x="3010" y="8751"/>
                  </a:lnTo>
                  <a:lnTo>
                    <a:pt x="4251" y="7511"/>
                  </a:lnTo>
                  <a:close/>
                  <a:moveTo>
                    <a:pt x="8112" y="8091"/>
                  </a:moveTo>
                  <a:lnTo>
                    <a:pt x="8772" y="8751"/>
                  </a:lnTo>
                  <a:lnTo>
                    <a:pt x="8761" y="8764"/>
                  </a:lnTo>
                  <a:lnTo>
                    <a:pt x="8104" y="8107"/>
                  </a:lnTo>
                  <a:lnTo>
                    <a:pt x="8112" y="8091"/>
                  </a:lnTo>
                  <a:close/>
                  <a:moveTo>
                    <a:pt x="4325" y="7526"/>
                  </a:moveTo>
                  <a:lnTo>
                    <a:pt x="4333" y="7533"/>
                  </a:lnTo>
                  <a:lnTo>
                    <a:pt x="3031" y="8834"/>
                  </a:lnTo>
                  <a:lnTo>
                    <a:pt x="3024" y="8827"/>
                  </a:lnTo>
                  <a:lnTo>
                    <a:pt x="4325" y="7526"/>
                  </a:lnTo>
                  <a:close/>
                  <a:moveTo>
                    <a:pt x="8364" y="8433"/>
                  </a:moveTo>
                  <a:lnTo>
                    <a:pt x="8758" y="8827"/>
                  </a:lnTo>
                  <a:lnTo>
                    <a:pt x="8750" y="8834"/>
                  </a:lnTo>
                  <a:lnTo>
                    <a:pt x="8364" y="8447"/>
                  </a:lnTo>
                  <a:lnTo>
                    <a:pt x="8364" y="8443"/>
                  </a:lnTo>
                  <a:lnTo>
                    <a:pt x="8366" y="8443"/>
                  </a:lnTo>
                  <a:lnTo>
                    <a:pt x="8364" y="8433"/>
                  </a:lnTo>
                  <a:close/>
                  <a:moveTo>
                    <a:pt x="4336" y="7595"/>
                  </a:moveTo>
                  <a:lnTo>
                    <a:pt x="4347" y="7607"/>
                  </a:lnTo>
                  <a:lnTo>
                    <a:pt x="3107" y="8848"/>
                  </a:lnTo>
                  <a:lnTo>
                    <a:pt x="3095" y="8835"/>
                  </a:lnTo>
                  <a:lnTo>
                    <a:pt x="4336" y="7595"/>
                  </a:lnTo>
                  <a:close/>
                  <a:moveTo>
                    <a:pt x="8363" y="8512"/>
                  </a:moveTo>
                  <a:lnTo>
                    <a:pt x="8688" y="8835"/>
                  </a:lnTo>
                  <a:lnTo>
                    <a:pt x="8676" y="8848"/>
                  </a:lnTo>
                  <a:lnTo>
                    <a:pt x="8363" y="8535"/>
                  </a:lnTo>
                  <a:lnTo>
                    <a:pt x="8363" y="8512"/>
                  </a:lnTo>
                  <a:close/>
                  <a:moveTo>
                    <a:pt x="8319" y="8762"/>
                  </a:moveTo>
                  <a:lnTo>
                    <a:pt x="8319" y="8896"/>
                  </a:lnTo>
                  <a:lnTo>
                    <a:pt x="8319" y="8902"/>
                  </a:lnTo>
                  <a:lnTo>
                    <a:pt x="5461" y="8902"/>
                  </a:lnTo>
                  <a:lnTo>
                    <a:pt x="5461" y="8896"/>
                  </a:lnTo>
                  <a:lnTo>
                    <a:pt x="5461" y="8762"/>
                  </a:lnTo>
                  <a:close/>
                  <a:moveTo>
                    <a:pt x="11939" y="8762"/>
                  </a:moveTo>
                  <a:cubicBezTo>
                    <a:pt x="11937" y="8767"/>
                    <a:pt x="11935" y="8772"/>
                    <a:pt x="11934" y="8780"/>
                  </a:cubicBezTo>
                  <a:cubicBezTo>
                    <a:pt x="11932" y="8786"/>
                    <a:pt x="11932" y="8792"/>
                    <a:pt x="11932" y="8799"/>
                  </a:cubicBezTo>
                  <a:cubicBezTo>
                    <a:pt x="11920" y="8812"/>
                    <a:pt x="11909" y="8824"/>
                    <a:pt x="11894" y="8833"/>
                  </a:cubicBezTo>
                  <a:cubicBezTo>
                    <a:pt x="11878" y="8844"/>
                    <a:pt x="11862" y="8853"/>
                    <a:pt x="11845" y="8860"/>
                  </a:cubicBezTo>
                  <a:cubicBezTo>
                    <a:pt x="11829" y="8855"/>
                    <a:pt x="11812" y="8853"/>
                    <a:pt x="11795" y="8853"/>
                  </a:cubicBezTo>
                  <a:cubicBezTo>
                    <a:pt x="11758" y="8853"/>
                    <a:pt x="11721" y="8864"/>
                    <a:pt x="11690" y="8886"/>
                  </a:cubicBezTo>
                  <a:cubicBezTo>
                    <a:pt x="11685" y="8889"/>
                    <a:pt x="11679" y="8896"/>
                    <a:pt x="11674" y="8902"/>
                  </a:cubicBezTo>
                  <a:lnTo>
                    <a:pt x="10622" y="8902"/>
                  </a:lnTo>
                  <a:lnTo>
                    <a:pt x="10622" y="8896"/>
                  </a:lnTo>
                  <a:lnTo>
                    <a:pt x="10622" y="8762"/>
                  </a:lnTo>
                  <a:close/>
                  <a:moveTo>
                    <a:pt x="4410" y="7610"/>
                  </a:moveTo>
                  <a:lnTo>
                    <a:pt x="4417" y="7617"/>
                  </a:lnTo>
                  <a:lnTo>
                    <a:pt x="3116" y="8919"/>
                  </a:lnTo>
                  <a:lnTo>
                    <a:pt x="3108" y="8911"/>
                  </a:lnTo>
                  <a:lnTo>
                    <a:pt x="4410" y="7610"/>
                  </a:lnTo>
                  <a:close/>
                  <a:moveTo>
                    <a:pt x="8364" y="8601"/>
                  </a:moveTo>
                  <a:lnTo>
                    <a:pt x="8675" y="8912"/>
                  </a:lnTo>
                  <a:lnTo>
                    <a:pt x="8667" y="8920"/>
                  </a:lnTo>
                  <a:lnTo>
                    <a:pt x="8364" y="8616"/>
                  </a:lnTo>
                  <a:lnTo>
                    <a:pt x="8364" y="8601"/>
                  </a:lnTo>
                  <a:close/>
                  <a:moveTo>
                    <a:pt x="12227" y="8640"/>
                  </a:moveTo>
                  <a:lnTo>
                    <a:pt x="12303" y="8751"/>
                  </a:lnTo>
                  <a:cubicBezTo>
                    <a:pt x="12273" y="8777"/>
                    <a:pt x="12250" y="8816"/>
                    <a:pt x="12229" y="8849"/>
                  </a:cubicBezTo>
                  <a:cubicBezTo>
                    <a:pt x="12212" y="8874"/>
                    <a:pt x="12198" y="8901"/>
                    <a:pt x="12185" y="8908"/>
                  </a:cubicBezTo>
                  <a:cubicBezTo>
                    <a:pt x="12162" y="8924"/>
                    <a:pt x="12135" y="8932"/>
                    <a:pt x="12108" y="8932"/>
                  </a:cubicBezTo>
                  <a:cubicBezTo>
                    <a:pt x="12066" y="8932"/>
                    <a:pt x="12025" y="8914"/>
                    <a:pt x="12000" y="8880"/>
                  </a:cubicBezTo>
                  <a:cubicBezTo>
                    <a:pt x="11981" y="8851"/>
                    <a:pt x="11974" y="8819"/>
                    <a:pt x="11979" y="8784"/>
                  </a:cubicBezTo>
                  <a:cubicBezTo>
                    <a:pt x="11987" y="8749"/>
                    <a:pt x="12006" y="8715"/>
                    <a:pt x="12037" y="8695"/>
                  </a:cubicBezTo>
                  <a:cubicBezTo>
                    <a:pt x="12051" y="8686"/>
                    <a:pt x="12083" y="8678"/>
                    <a:pt x="12113" y="8674"/>
                  </a:cubicBezTo>
                  <a:cubicBezTo>
                    <a:pt x="12150" y="8667"/>
                    <a:pt x="12192" y="8659"/>
                    <a:pt x="12227" y="8640"/>
                  </a:cubicBezTo>
                  <a:close/>
                  <a:moveTo>
                    <a:pt x="4418" y="7680"/>
                  </a:moveTo>
                  <a:lnTo>
                    <a:pt x="4430" y="7691"/>
                  </a:lnTo>
                  <a:lnTo>
                    <a:pt x="3190" y="8932"/>
                  </a:lnTo>
                  <a:lnTo>
                    <a:pt x="3178" y="8920"/>
                  </a:lnTo>
                  <a:lnTo>
                    <a:pt x="4418" y="7680"/>
                  </a:lnTo>
                  <a:close/>
                  <a:moveTo>
                    <a:pt x="8313" y="8629"/>
                  </a:moveTo>
                  <a:lnTo>
                    <a:pt x="8604" y="8920"/>
                  </a:lnTo>
                  <a:lnTo>
                    <a:pt x="8592" y="8932"/>
                  </a:lnTo>
                  <a:lnTo>
                    <a:pt x="8288" y="8629"/>
                  </a:lnTo>
                  <a:close/>
                  <a:moveTo>
                    <a:pt x="11937" y="8856"/>
                  </a:moveTo>
                  <a:cubicBezTo>
                    <a:pt x="11942" y="8874"/>
                    <a:pt x="11951" y="8891"/>
                    <a:pt x="11961" y="8907"/>
                  </a:cubicBezTo>
                  <a:cubicBezTo>
                    <a:pt x="11973" y="8923"/>
                    <a:pt x="11988" y="8936"/>
                    <a:pt x="12002" y="8946"/>
                  </a:cubicBezTo>
                  <a:cubicBezTo>
                    <a:pt x="11995" y="8950"/>
                    <a:pt x="11988" y="8954"/>
                    <a:pt x="11980" y="8959"/>
                  </a:cubicBezTo>
                  <a:cubicBezTo>
                    <a:pt x="11974" y="8964"/>
                    <a:pt x="11969" y="8968"/>
                    <a:pt x="11962" y="8975"/>
                  </a:cubicBezTo>
                  <a:cubicBezTo>
                    <a:pt x="11957" y="8956"/>
                    <a:pt x="11949" y="8939"/>
                    <a:pt x="11939" y="8923"/>
                  </a:cubicBezTo>
                  <a:cubicBezTo>
                    <a:pt x="11927" y="8907"/>
                    <a:pt x="11913" y="8893"/>
                    <a:pt x="11896" y="8883"/>
                  </a:cubicBezTo>
                  <a:cubicBezTo>
                    <a:pt x="11903" y="8880"/>
                    <a:pt x="11911" y="8876"/>
                    <a:pt x="11917" y="8871"/>
                  </a:cubicBezTo>
                  <a:cubicBezTo>
                    <a:pt x="11926" y="8866"/>
                    <a:pt x="11932" y="8860"/>
                    <a:pt x="11937" y="8856"/>
                  </a:cubicBezTo>
                  <a:close/>
                  <a:moveTo>
                    <a:pt x="15324" y="8799"/>
                  </a:moveTo>
                  <a:cubicBezTo>
                    <a:pt x="15353" y="8819"/>
                    <a:pt x="15384" y="8839"/>
                    <a:pt x="15394" y="8854"/>
                  </a:cubicBezTo>
                  <a:cubicBezTo>
                    <a:pt x="15416" y="8888"/>
                    <a:pt x="15423" y="8929"/>
                    <a:pt x="15412" y="8966"/>
                  </a:cubicBezTo>
                  <a:cubicBezTo>
                    <a:pt x="15411" y="8970"/>
                    <a:pt x="15409" y="8973"/>
                    <a:pt x="15407" y="8977"/>
                  </a:cubicBezTo>
                  <a:cubicBezTo>
                    <a:pt x="15384" y="8916"/>
                    <a:pt x="15356" y="8857"/>
                    <a:pt x="15324" y="8799"/>
                  </a:cubicBezTo>
                  <a:close/>
                  <a:moveTo>
                    <a:pt x="4494" y="7693"/>
                  </a:moveTo>
                  <a:lnTo>
                    <a:pt x="4501" y="7701"/>
                  </a:lnTo>
                  <a:lnTo>
                    <a:pt x="3200" y="9002"/>
                  </a:lnTo>
                  <a:lnTo>
                    <a:pt x="3193" y="8994"/>
                  </a:lnTo>
                  <a:lnTo>
                    <a:pt x="4494" y="7693"/>
                  </a:lnTo>
                  <a:close/>
                  <a:moveTo>
                    <a:pt x="8364" y="8769"/>
                  </a:moveTo>
                  <a:lnTo>
                    <a:pt x="8591" y="8996"/>
                  </a:lnTo>
                  <a:lnTo>
                    <a:pt x="8583" y="9003"/>
                  </a:lnTo>
                  <a:lnTo>
                    <a:pt x="8364" y="8783"/>
                  </a:lnTo>
                  <a:lnTo>
                    <a:pt x="8364" y="8769"/>
                  </a:lnTo>
                  <a:close/>
                  <a:moveTo>
                    <a:pt x="4502" y="7764"/>
                  </a:moveTo>
                  <a:lnTo>
                    <a:pt x="4515" y="7776"/>
                  </a:lnTo>
                  <a:lnTo>
                    <a:pt x="3274" y="9017"/>
                  </a:lnTo>
                  <a:lnTo>
                    <a:pt x="3262" y="9004"/>
                  </a:lnTo>
                  <a:lnTo>
                    <a:pt x="4502" y="7764"/>
                  </a:lnTo>
                  <a:close/>
                  <a:moveTo>
                    <a:pt x="8364" y="8849"/>
                  </a:moveTo>
                  <a:lnTo>
                    <a:pt x="8519" y="9004"/>
                  </a:lnTo>
                  <a:lnTo>
                    <a:pt x="8508" y="9017"/>
                  </a:lnTo>
                  <a:lnTo>
                    <a:pt x="8364" y="8872"/>
                  </a:lnTo>
                  <a:lnTo>
                    <a:pt x="8364" y="8849"/>
                  </a:lnTo>
                  <a:close/>
                  <a:moveTo>
                    <a:pt x="8307" y="8946"/>
                  </a:moveTo>
                  <a:cubicBezTo>
                    <a:pt x="8287" y="8990"/>
                    <a:pt x="8244" y="9019"/>
                    <a:pt x="8193" y="9019"/>
                  </a:cubicBezTo>
                  <a:lnTo>
                    <a:pt x="5586" y="9019"/>
                  </a:lnTo>
                  <a:cubicBezTo>
                    <a:pt x="5536" y="9019"/>
                    <a:pt x="5492" y="8990"/>
                    <a:pt x="5472" y="8946"/>
                  </a:cubicBezTo>
                  <a:close/>
                  <a:moveTo>
                    <a:pt x="11642" y="8946"/>
                  </a:moveTo>
                  <a:cubicBezTo>
                    <a:pt x="11640" y="8951"/>
                    <a:pt x="11637" y="8956"/>
                    <a:pt x="11632" y="8961"/>
                  </a:cubicBezTo>
                  <a:cubicBezTo>
                    <a:pt x="11621" y="8981"/>
                    <a:pt x="11609" y="9001"/>
                    <a:pt x="11597" y="9019"/>
                  </a:cubicBezTo>
                  <a:lnTo>
                    <a:pt x="10746" y="9019"/>
                  </a:lnTo>
                  <a:cubicBezTo>
                    <a:pt x="10697" y="9019"/>
                    <a:pt x="10652" y="8990"/>
                    <a:pt x="10633" y="8946"/>
                  </a:cubicBezTo>
                  <a:close/>
                  <a:moveTo>
                    <a:pt x="4576" y="7778"/>
                  </a:moveTo>
                  <a:lnTo>
                    <a:pt x="4585" y="7785"/>
                  </a:lnTo>
                  <a:lnTo>
                    <a:pt x="3283" y="9086"/>
                  </a:lnTo>
                  <a:lnTo>
                    <a:pt x="3275" y="9078"/>
                  </a:lnTo>
                  <a:lnTo>
                    <a:pt x="4576" y="7778"/>
                  </a:lnTo>
                  <a:close/>
                  <a:moveTo>
                    <a:pt x="8359" y="8932"/>
                  </a:moveTo>
                  <a:lnTo>
                    <a:pt x="8505" y="9078"/>
                  </a:lnTo>
                  <a:lnTo>
                    <a:pt x="8497" y="9086"/>
                  </a:lnTo>
                  <a:lnTo>
                    <a:pt x="8356" y="8944"/>
                  </a:lnTo>
                  <a:cubicBezTo>
                    <a:pt x="8357" y="8940"/>
                    <a:pt x="8359" y="8938"/>
                    <a:pt x="8359" y="8934"/>
                  </a:cubicBezTo>
                  <a:lnTo>
                    <a:pt x="8359" y="8932"/>
                  </a:lnTo>
                  <a:close/>
                  <a:moveTo>
                    <a:pt x="4587" y="7847"/>
                  </a:moveTo>
                  <a:lnTo>
                    <a:pt x="4599" y="7859"/>
                  </a:lnTo>
                  <a:lnTo>
                    <a:pt x="3358" y="9099"/>
                  </a:lnTo>
                  <a:lnTo>
                    <a:pt x="3347" y="9088"/>
                  </a:lnTo>
                  <a:lnTo>
                    <a:pt x="4587" y="7847"/>
                  </a:lnTo>
                  <a:close/>
                  <a:moveTo>
                    <a:pt x="8336" y="8988"/>
                  </a:moveTo>
                  <a:lnTo>
                    <a:pt x="8436" y="9089"/>
                  </a:lnTo>
                  <a:lnTo>
                    <a:pt x="8424" y="9101"/>
                  </a:lnTo>
                  <a:lnTo>
                    <a:pt x="8325" y="9002"/>
                  </a:lnTo>
                  <a:cubicBezTo>
                    <a:pt x="8327" y="9001"/>
                    <a:pt x="8327" y="8999"/>
                    <a:pt x="8328" y="8998"/>
                  </a:cubicBezTo>
                  <a:cubicBezTo>
                    <a:pt x="8331" y="8996"/>
                    <a:pt x="8334" y="8992"/>
                    <a:pt x="8336" y="8988"/>
                  </a:cubicBezTo>
                  <a:close/>
                  <a:moveTo>
                    <a:pt x="11550" y="9065"/>
                  </a:moveTo>
                  <a:cubicBezTo>
                    <a:pt x="11520" y="9085"/>
                    <a:pt x="11477" y="9094"/>
                    <a:pt x="11438" y="9103"/>
                  </a:cubicBezTo>
                  <a:cubicBezTo>
                    <a:pt x="11401" y="9112"/>
                    <a:pt x="11369" y="9119"/>
                    <a:pt x="11349" y="9134"/>
                  </a:cubicBezTo>
                  <a:lnTo>
                    <a:pt x="11349" y="9065"/>
                  </a:lnTo>
                  <a:close/>
                  <a:moveTo>
                    <a:pt x="4661" y="7861"/>
                  </a:moveTo>
                  <a:lnTo>
                    <a:pt x="4669" y="7869"/>
                  </a:lnTo>
                  <a:lnTo>
                    <a:pt x="3368" y="9171"/>
                  </a:lnTo>
                  <a:lnTo>
                    <a:pt x="3360" y="9162"/>
                  </a:lnTo>
                  <a:lnTo>
                    <a:pt x="4661" y="7861"/>
                  </a:lnTo>
                  <a:close/>
                  <a:moveTo>
                    <a:pt x="8293" y="9034"/>
                  </a:moveTo>
                  <a:lnTo>
                    <a:pt x="8422" y="9162"/>
                  </a:lnTo>
                  <a:lnTo>
                    <a:pt x="8414" y="9171"/>
                  </a:lnTo>
                  <a:lnTo>
                    <a:pt x="8283" y="9039"/>
                  </a:lnTo>
                  <a:cubicBezTo>
                    <a:pt x="8286" y="9038"/>
                    <a:pt x="8290" y="9035"/>
                    <a:pt x="8293" y="9034"/>
                  </a:cubicBezTo>
                  <a:close/>
                  <a:moveTo>
                    <a:pt x="4671" y="7932"/>
                  </a:moveTo>
                  <a:lnTo>
                    <a:pt x="4684" y="7943"/>
                  </a:lnTo>
                  <a:lnTo>
                    <a:pt x="3443" y="9183"/>
                  </a:lnTo>
                  <a:lnTo>
                    <a:pt x="3431" y="9172"/>
                  </a:lnTo>
                  <a:lnTo>
                    <a:pt x="4671" y="7932"/>
                  </a:lnTo>
                  <a:close/>
                  <a:moveTo>
                    <a:pt x="8239" y="9058"/>
                  </a:moveTo>
                  <a:lnTo>
                    <a:pt x="8352" y="9172"/>
                  </a:lnTo>
                  <a:lnTo>
                    <a:pt x="8340" y="9183"/>
                  </a:lnTo>
                  <a:lnTo>
                    <a:pt x="8219" y="9062"/>
                  </a:lnTo>
                  <a:cubicBezTo>
                    <a:pt x="8222" y="9062"/>
                    <a:pt x="8223" y="9062"/>
                    <a:pt x="8225" y="9061"/>
                  </a:cubicBezTo>
                  <a:cubicBezTo>
                    <a:pt x="8229" y="9060"/>
                    <a:pt x="8234" y="9058"/>
                    <a:pt x="8237" y="9058"/>
                  </a:cubicBezTo>
                  <a:close/>
                  <a:moveTo>
                    <a:pt x="11797" y="8897"/>
                  </a:moveTo>
                  <a:cubicBezTo>
                    <a:pt x="11838" y="8897"/>
                    <a:pt x="11879" y="8915"/>
                    <a:pt x="11903" y="8949"/>
                  </a:cubicBezTo>
                  <a:cubicBezTo>
                    <a:pt x="11945" y="9007"/>
                    <a:pt x="11930" y="9089"/>
                    <a:pt x="11869" y="9133"/>
                  </a:cubicBezTo>
                  <a:cubicBezTo>
                    <a:pt x="11857" y="9141"/>
                    <a:pt x="11826" y="9149"/>
                    <a:pt x="11797" y="9155"/>
                  </a:cubicBezTo>
                  <a:cubicBezTo>
                    <a:pt x="11758" y="9162"/>
                    <a:pt x="11715" y="9172"/>
                    <a:pt x="11679" y="9192"/>
                  </a:cubicBezTo>
                  <a:lnTo>
                    <a:pt x="11602" y="9083"/>
                  </a:lnTo>
                  <a:cubicBezTo>
                    <a:pt x="11630" y="9056"/>
                    <a:pt x="11652" y="9019"/>
                    <a:pt x="11672" y="8985"/>
                  </a:cubicBezTo>
                  <a:cubicBezTo>
                    <a:pt x="11688" y="8959"/>
                    <a:pt x="11704" y="8930"/>
                    <a:pt x="11718" y="8922"/>
                  </a:cubicBezTo>
                  <a:cubicBezTo>
                    <a:pt x="11741" y="8905"/>
                    <a:pt x="11769" y="8897"/>
                    <a:pt x="11797" y="8897"/>
                  </a:cubicBezTo>
                  <a:close/>
                  <a:moveTo>
                    <a:pt x="4745" y="7945"/>
                  </a:moveTo>
                  <a:lnTo>
                    <a:pt x="4753" y="7954"/>
                  </a:lnTo>
                  <a:lnTo>
                    <a:pt x="3452" y="9255"/>
                  </a:lnTo>
                  <a:lnTo>
                    <a:pt x="3445" y="9247"/>
                  </a:lnTo>
                  <a:lnTo>
                    <a:pt x="4745" y="7945"/>
                  </a:lnTo>
                  <a:close/>
                  <a:moveTo>
                    <a:pt x="8155" y="9065"/>
                  </a:moveTo>
                  <a:lnTo>
                    <a:pt x="8337" y="9247"/>
                  </a:lnTo>
                  <a:lnTo>
                    <a:pt x="8329" y="9255"/>
                  </a:lnTo>
                  <a:lnTo>
                    <a:pt x="8141" y="9065"/>
                  </a:lnTo>
                  <a:close/>
                  <a:moveTo>
                    <a:pt x="8068" y="9156"/>
                  </a:moveTo>
                  <a:lnTo>
                    <a:pt x="8121" y="9209"/>
                  </a:lnTo>
                  <a:lnTo>
                    <a:pt x="8068" y="9262"/>
                  </a:lnTo>
                  <a:lnTo>
                    <a:pt x="8068" y="9156"/>
                  </a:lnTo>
                  <a:close/>
                  <a:moveTo>
                    <a:pt x="4756" y="8016"/>
                  </a:moveTo>
                  <a:lnTo>
                    <a:pt x="4773" y="8033"/>
                  </a:lnTo>
                  <a:lnTo>
                    <a:pt x="3532" y="9273"/>
                  </a:lnTo>
                  <a:lnTo>
                    <a:pt x="3515" y="9256"/>
                  </a:lnTo>
                  <a:lnTo>
                    <a:pt x="4756" y="8016"/>
                  </a:lnTo>
                  <a:close/>
                  <a:moveTo>
                    <a:pt x="8076" y="9065"/>
                  </a:moveTo>
                  <a:lnTo>
                    <a:pt x="8267" y="9256"/>
                  </a:lnTo>
                  <a:lnTo>
                    <a:pt x="8250" y="9273"/>
                  </a:lnTo>
                  <a:lnTo>
                    <a:pt x="8068" y="9092"/>
                  </a:lnTo>
                  <a:lnTo>
                    <a:pt x="8068" y="9065"/>
                  </a:lnTo>
                  <a:close/>
                  <a:moveTo>
                    <a:pt x="11563" y="9113"/>
                  </a:moveTo>
                  <a:lnTo>
                    <a:pt x="11642" y="9218"/>
                  </a:lnTo>
                  <a:cubicBezTo>
                    <a:pt x="11613" y="9246"/>
                    <a:pt x="11591" y="9284"/>
                    <a:pt x="11571" y="9318"/>
                  </a:cubicBezTo>
                  <a:cubicBezTo>
                    <a:pt x="11555" y="9345"/>
                    <a:pt x="11541" y="9371"/>
                    <a:pt x="11528" y="9381"/>
                  </a:cubicBezTo>
                  <a:cubicBezTo>
                    <a:pt x="11504" y="9398"/>
                    <a:pt x="11475" y="9408"/>
                    <a:pt x="11446" y="9408"/>
                  </a:cubicBezTo>
                  <a:cubicBezTo>
                    <a:pt x="11404" y="9408"/>
                    <a:pt x="11367" y="9389"/>
                    <a:pt x="11341" y="9356"/>
                  </a:cubicBezTo>
                  <a:cubicBezTo>
                    <a:pt x="11322" y="9330"/>
                    <a:pt x="11314" y="9296"/>
                    <a:pt x="11319" y="9262"/>
                  </a:cubicBezTo>
                  <a:cubicBezTo>
                    <a:pt x="11324" y="9226"/>
                    <a:pt x="11345" y="9193"/>
                    <a:pt x="11375" y="9172"/>
                  </a:cubicBezTo>
                  <a:cubicBezTo>
                    <a:pt x="11388" y="9162"/>
                    <a:pt x="11418" y="9156"/>
                    <a:pt x="11447" y="9150"/>
                  </a:cubicBezTo>
                  <a:cubicBezTo>
                    <a:pt x="11486" y="9140"/>
                    <a:pt x="11529" y="9131"/>
                    <a:pt x="11563" y="9113"/>
                  </a:cubicBezTo>
                  <a:close/>
                  <a:moveTo>
                    <a:pt x="11281" y="9331"/>
                  </a:moveTo>
                  <a:cubicBezTo>
                    <a:pt x="11287" y="9350"/>
                    <a:pt x="11294" y="9367"/>
                    <a:pt x="11307" y="9383"/>
                  </a:cubicBezTo>
                  <a:cubicBezTo>
                    <a:pt x="11318" y="9399"/>
                    <a:pt x="11333" y="9410"/>
                    <a:pt x="11349" y="9423"/>
                  </a:cubicBezTo>
                  <a:cubicBezTo>
                    <a:pt x="11341" y="9426"/>
                    <a:pt x="11334" y="9430"/>
                    <a:pt x="11328" y="9434"/>
                  </a:cubicBezTo>
                  <a:cubicBezTo>
                    <a:pt x="11320" y="9440"/>
                    <a:pt x="11315" y="9445"/>
                    <a:pt x="11310" y="9450"/>
                  </a:cubicBezTo>
                  <a:cubicBezTo>
                    <a:pt x="11304" y="9431"/>
                    <a:pt x="11297" y="9414"/>
                    <a:pt x="11285" y="9399"/>
                  </a:cubicBezTo>
                  <a:cubicBezTo>
                    <a:pt x="11273" y="9383"/>
                    <a:pt x="11259" y="9371"/>
                    <a:pt x="11243" y="9360"/>
                  </a:cubicBezTo>
                  <a:cubicBezTo>
                    <a:pt x="11250" y="9355"/>
                    <a:pt x="11257" y="9351"/>
                    <a:pt x="11264" y="9347"/>
                  </a:cubicBezTo>
                  <a:cubicBezTo>
                    <a:pt x="11270" y="9342"/>
                    <a:pt x="11275" y="9336"/>
                    <a:pt x="11281" y="9331"/>
                  </a:cubicBezTo>
                  <a:close/>
                  <a:moveTo>
                    <a:pt x="15458" y="9135"/>
                  </a:moveTo>
                  <a:cubicBezTo>
                    <a:pt x="15510" y="9135"/>
                    <a:pt x="15559" y="9172"/>
                    <a:pt x="15579" y="9225"/>
                  </a:cubicBezTo>
                  <a:cubicBezTo>
                    <a:pt x="15585" y="9244"/>
                    <a:pt x="15582" y="9283"/>
                    <a:pt x="15580" y="9323"/>
                  </a:cubicBezTo>
                  <a:cubicBezTo>
                    <a:pt x="15578" y="9360"/>
                    <a:pt x="15574" y="9399"/>
                    <a:pt x="15579" y="9436"/>
                  </a:cubicBezTo>
                  <a:lnTo>
                    <a:pt x="15510" y="9451"/>
                  </a:lnTo>
                  <a:cubicBezTo>
                    <a:pt x="15508" y="9415"/>
                    <a:pt x="15505" y="9382"/>
                    <a:pt x="15501" y="9346"/>
                  </a:cubicBezTo>
                  <a:cubicBezTo>
                    <a:pt x="15515" y="9339"/>
                    <a:pt x="15528" y="9326"/>
                    <a:pt x="15534" y="9312"/>
                  </a:cubicBezTo>
                  <a:cubicBezTo>
                    <a:pt x="15545" y="9289"/>
                    <a:pt x="15547" y="9265"/>
                    <a:pt x="15537" y="9240"/>
                  </a:cubicBezTo>
                  <a:cubicBezTo>
                    <a:pt x="15527" y="9212"/>
                    <a:pt x="15501" y="9193"/>
                    <a:pt x="15473" y="9187"/>
                  </a:cubicBezTo>
                  <a:cubicBezTo>
                    <a:pt x="15469" y="9170"/>
                    <a:pt x="15464" y="9152"/>
                    <a:pt x="15458" y="9135"/>
                  </a:cubicBezTo>
                  <a:close/>
                  <a:moveTo>
                    <a:pt x="4707" y="8163"/>
                  </a:moveTo>
                  <a:lnTo>
                    <a:pt x="4975" y="8429"/>
                  </a:lnTo>
                  <a:cubicBezTo>
                    <a:pt x="4516" y="8645"/>
                    <a:pt x="4144" y="9017"/>
                    <a:pt x="3928" y="9477"/>
                  </a:cubicBezTo>
                  <a:lnTo>
                    <a:pt x="3662" y="9209"/>
                  </a:lnTo>
                  <a:lnTo>
                    <a:pt x="4707" y="8163"/>
                  </a:lnTo>
                  <a:close/>
                  <a:moveTo>
                    <a:pt x="11303" y="9065"/>
                  </a:moveTo>
                  <a:lnTo>
                    <a:pt x="11303" y="9181"/>
                  </a:lnTo>
                  <a:cubicBezTo>
                    <a:pt x="11289" y="9204"/>
                    <a:pt x="11278" y="9228"/>
                    <a:pt x="11275" y="9254"/>
                  </a:cubicBezTo>
                  <a:cubicBezTo>
                    <a:pt x="11273" y="9260"/>
                    <a:pt x="11273" y="9266"/>
                    <a:pt x="11273" y="9272"/>
                  </a:cubicBezTo>
                  <a:cubicBezTo>
                    <a:pt x="11261" y="9285"/>
                    <a:pt x="11250" y="9298"/>
                    <a:pt x="11235" y="9310"/>
                  </a:cubicBezTo>
                  <a:cubicBezTo>
                    <a:pt x="11220" y="9321"/>
                    <a:pt x="11205" y="9329"/>
                    <a:pt x="11191" y="9335"/>
                  </a:cubicBezTo>
                  <a:cubicBezTo>
                    <a:pt x="11176" y="9331"/>
                    <a:pt x="11160" y="9329"/>
                    <a:pt x="11143" y="9329"/>
                  </a:cubicBezTo>
                  <a:cubicBezTo>
                    <a:pt x="11103" y="9329"/>
                    <a:pt x="11065" y="9341"/>
                    <a:pt x="11033" y="9366"/>
                  </a:cubicBezTo>
                  <a:cubicBezTo>
                    <a:pt x="11013" y="9380"/>
                    <a:pt x="10997" y="9409"/>
                    <a:pt x="10978" y="9442"/>
                  </a:cubicBezTo>
                  <a:cubicBezTo>
                    <a:pt x="10960" y="9473"/>
                    <a:pt x="10939" y="9509"/>
                    <a:pt x="10913" y="9531"/>
                  </a:cubicBezTo>
                  <a:lnTo>
                    <a:pt x="10913" y="9065"/>
                  </a:lnTo>
                  <a:close/>
                  <a:moveTo>
                    <a:pt x="10870" y="9515"/>
                  </a:moveTo>
                  <a:lnTo>
                    <a:pt x="10870" y="9560"/>
                  </a:lnTo>
                  <a:cubicBezTo>
                    <a:pt x="10865" y="9562"/>
                    <a:pt x="10860" y="9563"/>
                    <a:pt x="10855" y="9565"/>
                  </a:cubicBezTo>
                  <a:lnTo>
                    <a:pt x="10855" y="9515"/>
                  </a:lnTo>
                  <a:close/>
                  <a:moveTo>
                    <a:pt x="10809" y="9473"/>
                  </a:moveTo>
                  <a:lnTo>
                    <a:pt x="10809" y="9579"/>
                  </a:lnTo>
                  <a:cubicBezTo>
                    <a:pt x="10806" y="9581"/>
                    <a:pt x="10802" y="9581"/>
                    <a:pt x="10798" y="9582"/>
                  </a:cubicBezTo>
                  <a:lnTo>
                    <a:pt x="10798" y="9473"/>
                  </a:lnTo>
                  <a:close/>
                  <a:moveTo>
                    <a:pt x="10753" y="9515"/>
                  </a:moveTo>
                  <a:lnTo>
                    <a:pt x="10753" y="9593"/>
                  </a:lnTo>
                  <a:cubicBezTo>
                    <a:pt x="10748" y="9594"/>
                    <a:pt x="10740" y="9595"/>
                    <a:pt x="10735" y="9597"/>
                  </a:cubicBezTo>
                  <a:lnTo>
                    <a:pt x="10735" y="9515"/>
                  </a:lnTo>
                  <a:close/>
                  <a:moveTo>
                    <a:pt x="9885" y="7857"/>
                  </a:moveTo>
                  <a:lnTo>
                    <a:pt x="9885" y="7973"/>
                  </a:lnTo>
                  <a:cubicBezTo>
                    <a:pt x="9873" y="7987"/>
                    <a:pt x="9874" y="7997"/>
                    <a:pt x="9878" y="8008"/>
                  </a:cubicBezTo>
                  <a:cubicBezTo>
                    <a:pt x="9879" y="8012"/>
                    <a:pt x="9880" y="8016"/>
                    <a:pt x="9881" y="8021"/>
                  </a:cubicBezTo>
                  <a:cubicBezTo>
                    <a:pt x="9883" y="8027"/>
                    <a:pt x="9884" y="8033"/>
                    <a:pt x="9886" y="8038"/>
                  </a:cubicBezTo>
                  <a:cubicBezTo>
                    <a:pt x="9887" y="8043"/>
                    <a:pt x="9890" y="8048"/>
                    <a:pt x="9892" y="8053"/>
                  </a:cubicBezTo>
                  <a:cubicBezTo>
                    <a:pt x="9896" y="8057"/>
                    <a:pt x="9897" y="8060"/>
                    <a:pt x="9900" y="8065"/>
                  </a:cubicBezTo>
                  <a:cubicBezTo>
                    <a:pt x="9902" y="8070"/>
                    <a:pt x="9906" y="8074"/>
                    <a:pt x="9909" y="8079"/>
                  </a:cubicBezTo>
                  <a:cubicBezTo>
                    <a:pt x="9911" y="8084"/>
                    <a:pt x="9913" y="8086"/>
                    <a:pt x="9917" y="8090"/>
                  </a:cubicBezTo>
                  <a:lnTo>
                    <a:pt x="9928" y="8101"/>
                  </a:lnTo>
                  <a:cubicBezTo>
                    <a:pt x="9931" y="8105"/>
                    <a:pt x="9936" y="8107"/>
                    <a:pt x="9939" y="8110"/>
                  </a:cubicBezTo>
                  <a:cubicBezTo>
                    <a:pt x="9943" y="8113"/>
                    <a:pt x="9948" y="8116"/>
                    <a:pt x="9952" y="8120"/>
                  </a:cubicBezTo>
                  <a:cubicBezTo>
                    <a:pt x="9956" y="8123"/>
                    <a:pt x="9960" y="8125"/>
                    <a:pt x="9965" y="8127"/>
                  </a:cubicBezTo>
                  <a:cubicBezTo>
                    <a:pt x="9970" y="8129"/>
                    <a:pt x="9975" y="8132"/>
                    <a:pt x="9980" y="8133"/>
                  </a:cubicBezTo>
                  <a:cubicBezTo>
                    <a:pt x="9986" y="8136"/>
                    <a:pt x="9993" y="8137"/>
                    <a:pt x="10001" y="8139"/>
                  </a:cubicBezTo>
                  <a:cubicBezTo>
                    <a:pt x="10004" y="8142"/>
                    <a:pt x="10007" y="8143"/>
                    <a:pt x="10010" y="8143"/>
                  </a:cubicBezTo>
                  <a:lnTo>
                    <a:pt x="10038" y="8148"/>
                  </a:lnTo>
                  <a:lnTo>
                    <a:pt x="10038" y="8145"/>
                  </a:lnTo>
                  <a:lnTo>
                    <a:pt x="10224" y="8145"/>
                  </a:lnTo>
                  <a:lnTo>
                    <a:pt x="10224" y="7972"/>
                  </a:lnTo>
                  <a:lnTo>
                    <a:pt x="10311" y="7972"/>
                  </a:lnTo>
                  <a:lnTo>
                    <a:pt x="10311" y="8145"/>
                  </a:lnTo>
                  <a:lnTo>
                    <a:pt x="10497" y="8145"/>
                  </a:lnTo>
                  <a:lnTo>
                    <a:pt x="10497" y="8148"/>
                  </a:lnTo>
                  <a:lnTo>
                    <a:pt x="10524" y="8143"/>
                  </a:lnTo>
                  <a:cubicBezTo>
                    <a:pt x="10528" y="8142"/>
                    <a:pt x="10531" y="8139"/>
                    <a:pt x="10535" y="8139"/>
                  </a:cubicBezTo>
                  <a:cubicBezTo>
                    <a:pt x="10542" y="8138"/>
                    <a:pt x="10548" y="8136"/>
                    <a:pt x="10554" y="8134"/>
                  </a:cubicBezTo>
                  <a:lnTo>
                    <a:pt x="10569" y="8127"/>
                  </a:lnTo>
                  <a:cubicBezTo>
                    <a:pt x="10574" y="8124"/>
                    <a:pt x="10577" y="8123"/>
                    <a:pt x="10581" y="8120"/>
                  </a:cubicBezTo>
                  <a:cubicBezTo>
                    <a:pt x="10586" y="8117"/>
                    <a:pt x="10590" y="8113"/>
                    <a:pt x="10596" y="8110"/>
                  </a:cubicBezTo>
                  <a:cubicBezTo>
                    <a:pt x="10600" y="8107"/>
                    <a:pt x="10602" y="8105"/>
                    <a:pt x="10605" y="8101"/>
                  </a:cubicBezTo>
                  <a:cubicBezTo>
                    <a:pt x="10608" y="8097"/>
                    <a:pt x="10613" y="8094"/>
                    <a:pt x="10617" y="8089"/>
                  </a:cubicBezTo>
                  <a:cubicBezTo>
                    <a:pt x="10619" y="8086"/>
                    <a:pt x="10622" y="8081"/>
                    <a:pt x="10624" y="8079"/>
                  </a:cubicBezTo>
                  <a:cubicBezTo>
                    <a:pt x="10628" y="8074"/>
                    <a:pt x="10632" y="8070"/>
                    <a:pt x="10635" y="8065"/>
                  </a:cubicBezTo>
                  <a:cubicBezTo>
                    <a:pt x="10638" y="8060"/>
                    <a:pt x="10639" y="8056"/>
                    <a:pt x="10642" y="8053"/>
                  </a:cubicBezTo>
                  <a:cubicBezTo>
                    <a:pt x="10644" y="8048"/>
                    <a:pt x="10647" y="8043"/>
                    <a:pt x="10648" y="8038"/>
                  </a:cubicBezTo>
                  <a:cubicBezTo>
                    <a:pt x="10651" y="8033"/>
                    <a:pt x="10653" y="8028"/>
                    <a:pt x="10654" y="8021"/>
                  </a:cubicBezTo>
                  <a:cubicBezTo>
                    <a:pt x="10654" y="8018"/>
                    <a:pt x="10655" y="8017"/>
                    <a:pt x="10655" y="8015"/>
                  </a:cubicBezTo>
                  <a:cubicBezTo>
                    <a:pt x="10655" y="8012"/>
                    <a:pt x="10656" y="8011"/>
                    <a:pt x="10656" y="8008"/>
                  </a:cubicBezTo>
                  <a:cubicBezTo>
                    <a:pt x="10659" y="7997"/>
                    <a:pt x="10659" y="7987"/>
                    <a:pt x="10659" y="7976"/>
                  </a:cubicBezTo>
                  <a:lnTo>
                    <a:pt x="10659" y="7916"/>
                  </a:lnTo>
                  <a:cubicBezTo>
                    <a:pt x="10782" y="7987"/>
                    <a:pt x="10869" y="8118"/>
                    <a:pt x="10869" y="8271"/>
                  </a:cubicBezTo>
                  <a:lnTo>
                    <a:pt x="10869" y="8280"/>
                  </a:lnTo>
                  <a:lnTo>
                    <a:pt x="10746" y="8280"/>
                  </a:lnTo>
                  <a:cubicBezTo>
                    <a:pt x="10735" y="8280"/>
                    <a:pt x="10724" y="8281"/>
                    <a:pt x="10714" y="8282"/>
                  </a:cubicBezTo>
                  <a:lnTo>
                    <a:pt x="10702" y="8286"/>
                  </a:lnTo>
                  <a:cubicBezTo>
                    <a:pt x="10697" y="8287"/>
                    <a:pt x="10691" y="8289"/>
                    <a:pt x="10685" y="8291"/>
                  </a:cubicBezTo>
                  <a:cubicBezTo>
                    <a:pt x="10680" y="8292"/>
                    <a:pt x="10676" y="8296"/>
                    <a:pt x="10672" y="8298"/>
                  </a:cubicBezTo>
                  <a:cubicBezTo>
                    <a:pt x="10669" y="8301"/>
                    <a:pt x="10663" y="8302"/>
                    <a:pt x="10659" y="8306"/>
                  </a:cubicBezTo>
                  <a:cubicBezTo>
                    <a:pt x="10655" y="8308"/>
                    <a:pt x="10650" y="8311"/>
                    <a:pt x="10645" y="8316"/>
                  </a:cubicBezTo>
                  <a:cubicBezTo>
                    <a:pt x="10642" y="8318"/>
                    <a:pt x="10638" y="8321"/>
                    <a:pt x="10635" y="8324"/>
                  </a:cubicBezTo>
                  <a:lnTo>
                    <a:pt x="10623" y="8337"/>
                  </a:lnTo>
                  <a:cubicBezTo>
                    <a:pt x="10621" y="8340"/>
                    <a:pt x="10617" y="8343"/>
                    <a:pt x="10614" y="8347"/>
                  </a:cubicBezTo>
                  <a:cubicBezTo>
                    <a:pt x="10611" y="8350"/>
                    <a:pt x="10607" y="8355"/>
                    <a:pt x="10605" y="8360"/>
                  </a:cubicBezTo>
                  <a:cubicBezTo>
                    <a:pt x="10602" y="8364"/>
                    <a:pt x="10600" y="8369"/>
                    <a:pt x="10598" y="8374"/>
                  </a:cubicBezTo>
                  <a:cubicBezTo>
                    <a:pt x="10596" y="8379"/>
                    <a:pt x="10593" y="8382"/>
                    <a:pt x="10592" y="8387"/>
                  </a:cubicBezTo>
                  <a:cubicBezTo>
                    <a:pt x="10589" y="8393"/>
                    <a:pt x="10587" y="8400"/>
                    <a:pt x="10586" y="8405"/>
                  </a:cubicBezTo>
                  <a:cubicBezTo>
                    <a:pt x="10585" y="8408"/>
                    <a:pt x="10584" y="8413"/>
                    <a:pt x="10582" y="8418"/>
                  </a:cubicBezTo>
                  <a:lnTo>
                    <a:pt x="10577" y="8444"/>
                  </a:lnTo>
                  <a:lnTo>
                    <a:pt x="10580" y="8444"/>
                  </a:lnTo>
                  <a:lnTo>
                    <a:pt x="10580" y="8451"/>
                  </a:lnTo>
                  <a:lnTo>
                    <a:pt x="10580" y="8630"/>
                  </a:lnTo>
                  <a:lnTo>
                    <a:pt x="10753" y="8630"/>
                  </a:lnTo>
                  <a:lnTo>
                    <a:pt x="10753" y="8717"/>
                  </a:lnTo>
                  <a:lnTo>
                    <a:pt x="10576" y="8717"/>
                  </a:lnTo>
                  <a:lnTo>
                    <a:pt x="10576" y="8897"/>
                  </a:lnTo>
                  <a:lnTo>
                    <a:pt x="10576" y="8903"/>
                  </a:lnTo>
                  <a:lnTo>
                    <a:pt x="10573" y="8903"/>
                  </a:lnTo>
                  <a:lnTo>
                    <a:pt x="10578" y="8929"/>
                  </a:lnTo>
                  <a:lnTo>
                    <a:pt x="10578" y="8930"/>
                  </a:lnTo>
                  <a:cubicBezTo>
                    <a:pt x="10580" y="8936"/>
                    <a:pt x="10581" y="8943"/>
                    <a:pt x="10583" y="8948"/>
                  </a:cubicBezTo>
                  <a:cubicBezTo>
                    <a:pt x="10585" y="8951"/>
                    <a:pt x="10586" y="8957"/>
                    <a:pt x="10587" y="8961"/>
                  </a:cubicBezTo>
                  <a:lnTo>
                    <a:pt x="10596" y="8977"/>
                  </a:lnTo>
                  <a:cubicBezTo>
                    <a:pt x="10597" y="8981"/>
                    <a:pt x="10599" y="8985"/>
                    <a:pt x="10602" y="8987"/>
                  </a:cubicBezTo>
                  <a:cubicBezTo>
                    <a:pt x="10604" y="8993"/>
                    <a:pt x="10608" y="8997"/>
                    <a:pt x="10613" y="9002"/>
                  </a:cubicBezTo>
                  <a:cubicBezTo>
                    <a:pt x="10615" y="9004"/>
                    <a:pt x="10618" y="9008"/>
                    <a:pt x="10620" y="9012"/>
                  </a:cubicBezTo>
                  <a:cubicBezTo>
                    <a:pt x="10624" y="9015"/>
                    <a:pt x="10628" y="9019"/>
                    <a:pt x="10634" y="9023"/>
                  </a:cubicBezTo>
                  <a:cubicBezTo>
                    <a:pt x="10636" y="9025"/>
                    <a:pt x="10640" y="9028"/>
                    <a:pt x="10644" y="9031"/>
                  </a:cubicBezTo>
                  <a:cubicBezTo>
                    <a:pt x="10648" y="9035"/>
                    <a:pt x="10654" y="9038"/>
                    <a:pt x="10659" y="9040"/>
                  </a:cubicBezTo>
                  <a:cubicBezTo>
                    <a:pt x="10662" y="9043"/>
                    <a:pt x="10666" y="9045"/>
                    <a:pt x="10672" y="9046"/>
                  </a:cubicBezTo>
                  <a:cubicBezTo>
                    <a:pt x="10677" y="9050"/>
                    <a:pt x="10681" y="9052"/>
                    <a:pt x="10686" y="9054"/>
                  </a:cubicBezTo>
                  <a:cubicBezTo>
                    <a:pt x="10692" y="9056"/>
                    <a:pt x="10698" y="9057"/>
                    <a:pt x="10703" y="9059"/>
                  </a:cubicBezTo>
                  <a:cubicBezTo>
                    <a:pt x="10708" y="9060"/>
                    <a:pt x="10712" y="9061"/>
                    <a:pt x="10717" y="9062"/>
                  </a:cubicBezTo>
                  <a:cubicBezTo>
                    <a:pt x="10728" y="9065"/>
                    <a:pt x="10738" y="9065"/>
                    <a:pt x="10749" y="9065"/>
                  </a:cubicBezTo>
                  <a:lnTo>
                    <a:pt x="10871" y="9065"/>
                  </a:lnTo>
                  <a:lnTo>
                    <a:pt x="10871" y="9470"/>
                  </a:lnTo>
                  <a:lnTo>
                    <a:pt x="10856" y="9470"/>
                  </a:lnTo>
                  <a:lnTo>
                    <a:pt x="10856" y="9426"/>
                  </a:lnTo>
                  <a:lnTo>
                    <a:pt x="10755" y="9426"/>
                  </a:lnTo>
                  <a:lnTo>
                    <a:pt x="10755" y="9470"/>
                  </a:lnTo>
                  <a:lnTo>
                    <a:pt x="10738" y="9470"/>
                  </a:lnTo>
                  <a:lnTo>
                    <a:pt x="10738" y="9426"/>
                  </a:lnTo>
                  <a:lnTo>
                    <a:pt x="10636" y="9426"/>
                  </a:lnTo>
                  <a:lnTo>
                    <a:pt x="10636" y="9470"/>
                  </a:lnTo>
                  <a:lnTo>
                    <a:pt x="10619" y="9470"/>
                  </a:lnTo>
                  <a:lnTo>
                    <a:pt x="10619" y="9426"/>
                  </a:lnTo>
                  <a:lnTo>
                    <a:pt x="10518" y="9426"/>
                  </a:lnTo>
                  <a:lnTo>
                    <a:pt x="10518" y="9470"/>
                  </a:lnTo>
                  <a:lnTo>
                    <a:pt x="10501" y="9470"/>
                  </a:lnTo>
                  <a:lnTo>
                    <a:pt x="10501" y="9426"/>
                  </a:lnTo>
                  <a:lnTo>
                    <a:pt x="10399" y="9426"/>
                  </a:lnTo>
                  <a:lnTo>
                    <a:pt x="10399" y="9470"/>
                  </a:lnTo>
                  <a:lnTo>
                    <a:pt x="10382" y="9470"/>
                  </a:lnTo>
                  <a:lnTo>
                    <a:pt x="10382" y="9426"/>
                  </a:lnTo>
                  <a:lnTo>
                    <a:pt x="10280" y="9426"/>
                  </a:lnTo>
                  <a:lnTo>
                    <a:pt x="10280" y="9470"/>
                  </a:lnTo>
                  <a:lnTo>
                    <a:pt x="10264" y="9470"/>
                  </a:lnTo>
                  <a:lnTo>
                    <a:pt x="10264" y="9426"/>
                  </a:lnTo>
                  <a:lnTo>
                    <a:pt x="10161" y="9426"/>
                  </a:lnTo>
                  <a:lnTo>
                    <a:pt x="10161" y="9470"/>
                  </a:lnTo>
                  <a:lnTo>
                    <a:pt x="10144" y="9470"/>
                  </a:lnTo>
                  <a:lnTo>
                    <a:pt x="10144" y="9426"/>
                  </a:lnTo>
                  <a:lnTo>
                    <a:pt x="10043" y="9426"/>
                  </a:lnTo>
                  <a:lnTo>
                    <a:pt x="10043" y="9470"/>
                  </a:lnTo>
                  <a:lnTo>
                    <a:pt x="10026" y="9470"/>
                  </a:lnTo>
                  <a:lnTo>
                    <a:pt x="10026" y="9426"/>
                  </a:lnTo>
                  <a:lnTo>
                    <a:pt x="9924" y="9426"/>
                  </a:lnTo>
                  <a:lnTo>
                    <a:pt x="9924" y="9470"/>
                  </a:lnTo>
                  <a:lnTo>
                    <a:pt x="9907" y="9470"/>
                  </a:lnTo>
                  <a:lnTo>
                    <a:pt x="9907" y="9426"/>
                  </a:lnTo>
                  <a:lnTo>
                    <a:pt x="9806" y="9426"/>
                  </a:lnTo>
                  <a:lnTo>
                    <a:pt x="9806" y="9470"/>
                  </a:lnTo>
                  <a:lnTo>
                    <a:pt x="9789" y="9470"/>
                  </a:lnTo>
                  <a:lnTo>
                    <a:pt x="9789" y="9426"/>
                  </a:lnTo>
                  <a:lnTo>
                    <a:pt x="9687" y="9426"/>
                  </a:lnTo>
                  <a:lnTo>
                    <a:pt x="9687" y="9470"/>
                  </a:lnTo>
                  <a:lnTo>
                    <a:pt x="9670" y="9470"/>
                  </a:lnTo>
                  <a:lnTo>
                    <a:pt x="9670" y="9426"/>
                  </a:lnTo>
                  <a:lnTo>
                    <a:pt x="9569" y="9426"/>
                  </a:lnTo>
                  <a:lnTo>
                    <a:pt x="9569" y="9470"/>
                  </a:lnTo>
                  <a:lnTo>
                    <a:pt x="9552" y="9470"/>
                  </a:lnTo>
                  <a:lnTo>
                    <a:pt x="9552" y="9426"/>
                  </a:lnTo>
                  <a:lnTo>
                    <a:pt x="9449" y="9426"/>
                  </a:lnTo>
                  <a:lnTo>
                    <a:pt x="9449" y="9470"/>
                  </a:lnTo>
                  <a:lnTo>
                    <a:pt x="9433" y="9470"/>
                  </a:lnTo>
                  <a:lnTo>
                    <a:pt x="9433" y="9426"/>
                  </a:lnTo>
                  <a:lnTo>
                    <a:pt x="9331" y="9426"/>
                  </a:lnTo>
                  <a:lnTo>
                    <a:pt x="9331" y="9470"/>
                  </a:lnTo>
                  <a:lnTo>
                    <a:pt x="9314" y="9470"/>
                  </a:lnTo>
                  <a:lnTo>
                    <a:pt x="9314" y="9426"/>
                  </a:lnTo>
                  <a:lnTo>
                    <a:pt x="9212" y="9426"/>
                  </a:lnTo>
                  <a:lnTo>
                    <a:pt x="9212" y="9470"/>
                  </a:lnTo>
                  <a:lnTo>
                    <a:pt x="9195" y="9470"/>
                  </a:lnTo>
                  <a:lnTo>
                    <a:pt x="9195" y="9426"/>
                  </a:lnTo>
                  <a:lnTo>
                    <a:pt x="9094" y="9426"/>
                  </a:lnTo>
                  <a:lnTo>
                    <a:pt x="9094" y="9470"/>
                  </a:lnTo>
                  <a:lnTo>
                    <a:pt x="9077" y="9470"/>
                  </a:lnTo>
                  <a:lnTo>
                    <a:pt x="9077" y="9426"/>
                  </a:lnTo>
                  <a:lnTo>
                    <a:pt x="8975" y="9426"/>
                  </a:lnTo>
                  <a:lnTo>
                    <a:pt x="8975" y="9470"/>
                  </a:lnTo>
                  <a:lnTo>
                    <a:pt x="8958" y="9470"/>
                  </a:lnTo>
                  <a:lnTo>
                    <a:pt x="8958" y="9426"/>
                  </a:lnTo>
                  <a:lnTo>
                    <a:pt x="8857" y="9426"/>
                  </a:lnTo>
                  <a:lnTo>
                    <a:pt x="8857" y="9470"/>
                  </a:lnTo>
                  <a:lnTo>
                    <a:pt x="8840" y="9470"/>
                  </a:lnTo>
                  <a:lnTo>
                    <a:pt x="8840" y="9426"/>
                  </a:lnTo>
                  <a:lnTo>
                    <a:pt x="8738" y="9426"/>
                  </a:lnTo>
                  <a:lnTo>
                    <a:pt x="8738" y="9470"/>
                  </a:lnTo>
                  <a:lnTo>
                    <a:pt x="8721" y="9470"/>
                  </a:lnTo>
                  <a:lnTo>
                    <a:pt x="8721" y="9426"/>
                  </a:lnTo>
                  <a:lnTo>
                    <a:pt x="8620" y="9426"/>
                  </a:lnTo>
                  <a:lnTo>
                    <a:pt x="8620" y="9470"/>
                  </a:lnTo>
                  <a:lnTo>
                    <a:pt x="8603" y="9470"/>
                  </a:lnTo>
                  <a:lnTo>
                    <a:pt x="8603" y="9426"/>
                  </a:lnTo>
                  <a:lnTo>
                    <a:pt x="8500" y="9426"/>
                  </a:lnTo>
                  <a:lnTo>
                    <a:pt x="8500" y="9470"/>
                  </a:lnTo>
                  <a:lnTo>
                    <a:pt x="8483" y="9470"/>
                  </a:lnTo>
                  <a:lnTo>
                    <a:pt x="8483" y="9426"/>
                  </a:lnTo>
                  <a:lnTo>
                    <a:pt x="8382" y="9426"/>
                  </a:lnTo>
                  <a:lnTo>
                    <a:pt x="8382" y="9470"/>
                  </a:lnTo>
                  <a:lnTo>
                    <a:pt x="8313" y="9470"/>
                  </a:lnTo>
                  <a:lnTo>
                    <a:pt x="8313" y="9607"/>
                  </a:lnTo>
                  <a:lnTo>
                    <a:pt x="8075" y="9607"/>
                  </a:lnTo>
                  <a:lnTo>
                    <a:pt x="8075" y="9326"/>
                  </a:lnTo>
                  <a:lnTo>
                    <a:pt x="8161" y="9240"/>
                  </a:lnTo>
                  <a:lnTo>
                    <a:pt x="8258" y="9339"/>
                  </a:lnTo>
                  <a:lnTo>
                    <a:pt x="8308" y="9288"/>
                  </a:lnTo>
                  <a:lnTo>
                    <a:pt x="8339" y="9318"/>
                  </a:lnTo>
                  <a:lnTo>
                    <a:pt x="8411" y="9246"/>
                  </a:lnTo>
                  <a:lnTo>
                    <a:pt x="8381" y="9215"/>
                  </a:lnTo>
                  <a:lnTo>
                    <a:pt x="8393" y="9204"/>
                  </a:lnTo>
                  <a:lnTo>
                    <a:pt x="8423" y="9234"/>
                  </a:lnTo>
                  <a:lnTo>
                    <a:pt x="8495" y="9161"/>
                  </a:lnTo>
                  <a:lnTo>
                    <a:pt x="8466" y="9131"/>
                  </a:lnTo>
                  <a:lnTo>
                    <a:pt x="8477" y="9119"/>
                  </a:lnTo>
                  <a:lnTo>
                    <a:pt x="8508" y="9150"/>
                  </a:lnTo>
                  <a:lnTo>
                    <a:pt x="8578" y="9077"/>
                  </a:lnTo>
                  <a:lnTo>
                    <a:pt x="8548" y="9046"/>
                  </a:lnTo>
                  <a:lnTo>
                    <a:pt x="8560" y="9035"/>
                  </a:lnTo>
                  <a:lnTo>
                    <a:pt x="8590" y="9065"/>
                  </a:lnTo>
                  <a:lnTo>
                    <a:pt x="8663" y="8993"/>
                  </a:lnTo>
                  <a:lnTo>
                    <a:pt x="8632" y="8962"/>
                  </a:lnTo>
                  <a:lnTo>
                    <a:pt x="8645" y="8950"/>
                  </a:lnTo>
                  <a:lnTo>
                    <a:pt x="8674" y="8981"/>
                  </a:lnTo>
                  <a:lnTo>
                    <a:pt x="8747" y="8908"/>
                  </a:lnTo>
                  <a:lnTo>
                    <a:pt x="8717" y="8878"/>
                  </a:lnTo>
                  <a:lnTo>
                    <a:pt x="8729" y="8866"/>
                  </a:lnTo>
                  <a:lnTo>
                    <a:pt x="8759" y="8897"/>
                  </a:lnTo>
                  <a:lnTo>
                    <a:pt x="8831" y="8824"/>
                  </a:lnTo>
                  <a:lnTo>
                    <a:pt x="8801" y="8793"/>
                  </a:lnTo>
                  <a:lnTo>
                    <a:pt x="8814" y="8782"/>
                  </a:lnTo>
                  <a:lnTo>
                    <a:pt x="8843" y="8812"/>
                  </a:lnTo>
                  <a:lnTo>
                    <a:pt x="8916" y="8740"/>
                  </a:lnTo>
                  <a:lnTo>
                    <a:pt x="8885" y="8709"/>
                  </a:lnTo>
                  <a:lnTo>
                    <a:pt x="8898" y="8697"/>
                  </a:lnTo>
                  <a:lnTo>
                    <a:pt x="8927" y="8728"/>
                  </a:lnTo>
                  <a:lnTo>
                    <a:pt x="9000" y="8655"/>
                  </a:lnTo>
                  <a:lnTo>
                    <a:pt x="8970" y="8625"/>
                  </a:lnTo>
                  <a:lnTo>
                    <a:pt x="8982" y="8613"/>
                  </a:lnTo>
                  <a:lnTo>
                    <a:pt x="9012" y="8644"/>
                  </a:lnTo>
                  <a:lnTo>
                    <a:pt x="9085" y="8571"/>
                  </a:lnTo>
                  <a:lnTo>
                    <a:pt x="9054" y="8540"/>
                  </a:lnTo>
                  <a:lnTo>
                    <a:pt x="9067" y="8529"/>
                  </a:lnTo>
                  <a:lnTo>
                    <a:pt x="9096" y="8559"/>
                  </a:lnTo>
                  <a:lnTo>
                    <a:pt x="9169" y="8487"/>
                  </a:lnTo>
                  <a:lnTo>
                    <a:pt x="9138" y="8458"/>
                  </a:lnTo>
                  <a:lnTo>
                    <a:pt x="9151" y="8445"/>
                  </a:lnTo>
                  <a:lnTo>
                    <a:pt x="9181" y="8476"/>
                  </a:lnTo>
                  <a:lnTo>
                    <a:pt x="9253" y="8403"/>
                  </a:lnTo>
                  <a:lnTo>
                    <a:pt x="9223" y="8374"/>
                  </a:lnTo>
                  <a:lnTo>
                    <a:pt x="9235" y="8361"/>
                  </a:lnTo>
                  <a:lnTo>
                    <a:pt x="9265" y="8392"/>
                  </a:lnTo>
                  <a:lnTo>
                    <a:pt x="9338" y="8319"/>
                  </a:lnTo>
                  <a:lnTo>
                    <a:pt x="9307" y="8289"/>
                  </a:lnTo>
                  <a:lnTo>
                    <a:pt x="9320" y="8277"/>
                  </a:lnTo>
                  <a:lnTo>
                    <a:pt x="9349" y="8307"/>
                  </a:lnTo>
                  <a:lnTo>
                    <a:pt x="9422" y="8234"/>
                  </a:lnTo>
                  <a:lnTo>
                    <a:pt x="9391" y="8205"/>
                  </a:lnTo>
                  <a:lnTo>
                    <a:pt x="9404" y="8192"/>
                  </a:lnTo>
                  <a:lnTo>
                    <a:pt x="9434" y="8223"/>
                  </a:lnTo>
                  <a:lnTo>
                    <a:pt x="9506" y="8152"/>
                  </a:lnTo>
                  <a:lnTo>
                    <a:pt x="9476" y="8122"/>
                  </a:lnTo>
                  <a:lnTo>
                    <a:pt x="9488" y="8110"/>
                  </a:lnTo>
                  <a:lnTo>
                    <a:pt x="9518" y="8139"/>
                  </a:lnTo>
                  <a:lnTo>
                    <a:pt x="9591" y="8068"/>
                  </a:lnTo>
                  <a:lnTo>
                    <a:pt x="9560" y="8037"/>
                  </a:lnTo>
                  <a:lnTo>
                    <a:pt x="9573" y="8026"/>
                  </a:lnTo>
                  <a:lnTo>
                    <a:pt x="9602" y="8055"/>
                  </a:lnTo>
                  <a:lnTo>
                    <a:pt x="9675" y="7983"/>
                  </a:lnTo>
                  <a:lnTo>
                    <a:pt x="9645" y="7953"/>
                  </a:lnTo>
                  <a:lnTo>
                    <a:pt x="9657" y="7941"/>
                  </a:lnTo>
                  <a:lnTo>
                    <a:pt x="9687" y="7971"/>
                  </a:lnTo>
                  <a:lnTo>
                    <a:pt x="9758" y="7899"/>
                  </a:lnTo>
                  <a:lnTo>
                    <a:pt x="9728" y="7868"/>
                  </a:lnTo>
                  <a:lnTo>
                    <a:pt x="9739" y="7857"/>
                  </a:lnTo>
                  <a:lnTo>
                    <a:pt x="9770" y="7886"/>
                  </a:lnTo>
                  <a:lnTo>
                    <a:pt x="9801" y="7857"/>
                  </a:lnTo>
                  <a:close/>
                  <a:moveTo>
                    <a:pt x="10691" y="9473"/>
                  </a:moveTo>
                  <a:lnTo>
                    <a:pt x="10691" y="9621"/>
                  </a:lnTo>
                  <a:cubicBezTo>
                    <a:pt x="10686" y="9624"/>
                    <a:pt x="10684" y="9629"/>
                    <a:pt x="10680" y="9631"/>
                  </a:cubicBezTo>
                  <a:lnTo>
                    <a:pt x="10680" y="9473"/>
                  </a:lnTo>
                  <a:close/>
                  <a:moveTo>
                    <a:pt x="11143" y="9373"/>
                  </a:moveTo>
                  <a:cubicBezTo>
                    <a:pt x="11184" y="9373"/>
                    <a:pt x="11224" y="9391"/>
                    <a:pt x="11247" y="9424"/>
                  </a:cubicBezTo>
                  <a:cubicBezTo>
                    <a:pt x="11290" y="9482"/>
                    <a:pt x="11276" y="9563"/>
                    <a:pt x="11216" y="9608"/>
                  </a:cubicBezTo>
                  <a:cubicBezTo>
                    <a:pt x="11203" y="9618"/>
                    <a:pt x="11173" y="9624"/>
                    <a:pt x="11144" y="9632"/>
                  </a:cubicBezTo>
                  <a:cubicBezTo>
                    <a:pt x="11105" y="9641"/>
                    <a:pt x="11062" y="9651"/>
                    <a:pt x="11028" y="9671"/>
                  </a:cubicBezTo>
                  <a:lnTo>
                    <a:pt x="10983" y="9610"/>
                  </a:lnTo>
                  <a:lnTo>
                    <a:pt x="10949" y="9563"/>
                  </a:lnTo>
                  <a:cubicBezTo>
                    <a:pt x="10978" y="9536"/>
                    <a:pt x="10999" y="9498"/>
                    <a:pt x="11019" y="9463"/>
                  </a:cubicBezTo>
                  <a:cubicBezTo>
                    <a:pt x="11034" y="9437"/>
                    <a:pt x="11049" y="9409"/>
                    <a:pt x="11062" y="9400"/>
                  </a:cubicBezTo>
                  <a:cubicBezTo>
                    <a:pt x="11086" y="9382"/>
                    <a:pt x="11114" y="9373"/>
                    <a:pt x="11143" y="9373"/>
                  </a:cubicBezTo>
                  <a:close/>
                  <a:moveTo>
                    <a:pt x="15554" y="9662"/>
                  </a:moveTo>
                  <a:cubicBezTo>
                    <a:pt x="15562" y="9662"/>
                    <a:pt x="15569" y="9668"/>
                    <a:pt x="15570" y="9678"/>
                  </a:cubicBezTo>
                  <a:cubicBezTo>
                    <a:pt x="15572" y="9683"/>
                    <a:pt x="15570" y="9688"/>
                    <a:pt x="15567" y="9692"/>
                  </a:cubicBezTo>
                  <a:cubicBezTo>
                    <a:pt x="15564" y="9695"/>
                    <a:pt x="15560" y="9697"/>
                    <a:pt x="15556" y="9697"/>
                  </a:cubicBezTo>
                  <a:lnTo>
                    <a:pt x="15554" y="9719"/>
                  </a:lnTo>
                  <a:lnTo>
                    <a:pt x="15554" y="9697"/>
                  </a:lnTo>
                  <a:cubicBezTo>
                    <a:pt x="15554" y="9697"/>
                    <a:pt x="15554" y="9697"/>
                    <a:pt x="15553" y="9697"/>
                  </a:cubicBezTo>
                  <a:cubicBezTo>
                    <a:pt x="15546" y="9697"/>
                    <a:pt x="15541" y="9689"/>
                    <a:pt x="15539" y="9682"/>
                  </a:cubicBezTo>
                  <a:cubicBezTo>
                    <a:pt x="15537" y="9673"/>
                    <a:pt x="15544" y="9663"/>
                    <a:pt x="15554" y="9662"/>
                  </a:cubicBezTo>
                  <a:close/>
                  <a:moveTo>
                    <a:pt x="10634" y="9515"/>
                  </a:moveTo>
                  <a:lnTo>
                    <a:pt x="10634" y="9697"/>
                  </a:lnTo>
                  <a:cubicBezTo>
                    <a:pt x="10627" y="9715"/>
                    <a:pt x="10623" y="9735"/>
                    <a:pt x="10622" y="9753"/>
                  </a:cubicBezTo>
                  <a:lnTo>
                    <a:pt x="10617" y="9758"/>
                  </a:lnTo>
                  <a:lnTo>
                    <a:pt x="10617" y="9515"/>
                  </a:lnTo>
                  <a:close/>
                  <a:moveTo>
                    <a:pt x="10570" y="9473"/>
                  </a:moveTo>
                  <a:lnTo>
                    <a:pt x="10570" y="9800"/>
                  </a:lnTo>
                  <a:cubicBezTo>
                    <a:pt x="10566" y="9804"/>
                    <a:pt x="10564" y="9805"/>
                    <a:pt x="10560" y="9808"/>
                  </a:cubicBezTo>
                  <a:lnTo>
                    <a:pt x="10560" y="9473"/>
                  </a:lnTo>
                  <a:close/>
                  <a:moveTo>
                    <a:pt x="10516" y="9518"/>
                  </a:moveTo>
                  <a:lnTo>
                    <a:pt x="10516" y="9813"/>
                  </a:lnTo>
                  <a:cubicBezTo>
                    <a:pt x="10510" y="9811"/>
                    <a:pt x="10505" y="9811"/>
                    <a:pt x="10498" y="9811"/>
                  </a:cubicBezTo>
                  <a:lnTo>
                    <a:pt x="10498" y="9518"/>
                  </a:lnTo>
                  <a:close/>
                  <a:moveTo>
                    <a:pt x="15590" y="9481"/>
                  </a:moveTo>
                  <a:cubicBezTo>
                    <a:pt x="15604" y="9516"/>
                    <a:pt x="15625" y="9552"/>
                    <a:pt x="15644" y="9583"/>
                  </a:cubicBezTo>
                  <a:cubicBezTo>
                    <a:pt x="15661" y="9614"/>
                    <a:pt x="15681" y="9645"/>
                    <a:pt x="15684" y="9665"/>
                  </a:cubicBezTo>
                  <a:cubicBezTo>
                    <a:pt x="15689" y="9705"/>
                    <a:pt x="15678" y="9745"/>
                    <a:pt x="15653" y="9773"/>
                  </a:cubicBezTo>
                  <a:cubicBezTo>
                    <a:pt x="15631" y="9799"/>
                    <a:pt x="15601" y="9814"/>
                    <a:pt x="15568" y="9815"/>
                  </a:cubicBezTo>
                  <a:lnTo>
                    <a:pt x="15562" y="9815"/>
                  </a:lnTo>
                  <a:cubicBezTo>
                    <a:pt x="15535" y="9815"/>
                    <a:pt x="15511" y="9806"/>
                    <a:pt x="15490" y="9793"/>
                  </a:cubicBezTo>
                  <a:cubicBezTo>
                    <a:pt x="15493" y="9777"/>
                    <a:pt x="15495" y="9761"/>
                    <a:pt x="15496" y="9746"/>
                  </a:cubicBezTo>
                  <a:cubicBezTo>
                    <a:pt x="15512" y="9760"/>
                    <a:pt x="15532" y="9769"/>
                    <a:pt x="15556" y="9769"/>
                  </a:cubicBezTo>
                  <a:lnTo>
                    <a:pt x="15564" y="9769"/>
                  </a:lnTo>
                  <a:cubicBezTo>
                    <a:pt x="15586" y="9768"/>
                    <a:pt x="15607" y="9756"/>
                    <a:pt x="15622" y="9739"/>
                  </a:cubicBezTo>
                  <a:cubicBezTo>
                    <a:pt x="15637" y="9720"/>
                    <a:pt x="15644" y="9695"/>
                    <a:pt x="15641" y="9672"/>
                  </a:cubicBezTo>
                  <a:cubicBezTo>
                    <a:pt x="15636" y="9627"/>
                    <a:pt x="15596" y="9593"/>
                    <a:pt x="15553" y="9593"/>
                  </a:cubicBezTo>
                  <a:cubicBezTo>
                    <a:pt x="15550" y="9593"/>
                    <a:pt x="15546" y="9593"/>
                    <a:pt x="15543" y="9594"/>
                  </a:cubicBezTo>
                  <a:cubicBezTo>
                    <a:pt x="15531" y="9595"/>
                    <a:pt x="15521" y="9600"/>
                    <a:pt x="15511" y="9605"/>
                  </a:cubicBezTo>
                  <a:cubicBezTo>
                    <a:pt x="15512" y="9571"/>
                    <a:pt x="15514" y="9535"/>
                    <a:pt x="15512" y="9499"/>
                  </a:cubicBezTo>
                  <a:lnTo>
                    <a:pt x="15590" y="9481"/>
                  </a:lnTo>
                  <a:close/>
                  <a:moveTo>
                    <a:pt x="10452" y="9472"/>
                  </a:moveTo>
                  <a:lnTo>
                    <a:pt x="10452" y="9816"/>
                  </a:lnTo>
                  <a:cubicBezTo>
                    <a:pt x="10448" y="9818"/>
                    <a:pt x="10445" y="9818"/>
                    <a:pt x="10442" y="9818"/>
                  </a:cubicBezTo>
                  <a:lnTo>
                    <a:pt x="10442" y="9472"/>
                  </a:lnTo>
                  <a:close/>
                  <a:moveTo>
                    <a:pt x="5639" y="9745"/>
                  </a:moveTo>
                  <a:cubicBezTo>
                    <a:pt x="5655" y="9745"/>
                    <a:pt x="5668" y="9753"/>
                    <a:pt x="5675" y="9768"/>
                  </a:cubicBezTo>
                  <a:cubicBezTo>
                    <a:pt x="5683" y="9788"/>
                    <a:pt x="5673" y="9810"/>
                    <a:pt x="5654" y="9818"/>
                  </a:cubicBezTo>
                  <a:cubicBezTo>
                    <a:pt x="5649" y="9820"/>
                    <a:pt x="5645" y="9821"/>
                    <a:pt x="5640" y="9821"/>
                  </a:cubicBezTo>
                  <a:cubicBezTo>
                    <a:pt x="5625" y="9821"/>
                    <a:pt x="5610" y="9812"/>
                    <a:pt x="5603" y="9797"/>
                  </a:cubicBezTo>
                  <a:cubicBezTo>
                    <a:pt x="5596" y="9777"/>
                    <a:pt x="5604" y="9755"/>
                    <a:pt x="5625" y="9747"/>
                  </a:cubicBezTo>
                  <a:cubicBezTo>
                    <a:pt x="5630" y="9746"/>
                    <a:pt x="5634" y="9745"/>
                    <a:pt x="5639" y="9745"/>
                  </a:cubicBezTo>
                  <a:close/>
                  <a:moveTo>
                    <a:pt x="10396" y="9516"/>
                  </a:moveTo>
                  <a:lnTo>
                    <a:pt x="10396" y="9840"/>
                  </a:lnTo>
                  <a:cubicBezTo>
                    <a:pt x="10392" y="9843"/>
                    <a:pt x="10388" y="9845"/>
                    <a:pt x="10385" y="9847"/>
                  </a:cubicBezTo>
                  <a:cubicBezTo>
                    <a:pt x="10384" y="9848"/>
                    <a:pt x="10382" y="9851"/>
                    <a:pt x="10380" y="9852"/>
                  </a:cubicBezTo>
                  <a:lnTo>
                    <a:pt x="10380" y="9516"/>
                  </a:lnTo>
                  <a:close/>
                  <a:moveTo>
                    <a:pt x="10912" y="9592"/>
                  </a:moveTo>
                  <a:lnTo>
                    <a:pt x="10991" y="9698"/>
                  </a:lnTo>
                  <a:cubicBezTo>
                    <a:pt x="10962" y="9726"/>
                    <a:pt x="10941" y="9764"/>
                    <a:pt x="10922" y="9798"/>
                  </a:cubicBezTo>
                  <a:cubicBezTo>
                    <a:pt x="10906" y="9825"/>
                    <a:pt x="10891" y="9852"/>
                    <a:pt x="10877" y="9862"/>
                  </a:cubicBezTo>
                  <a:cubicBezTo>
                    <a:pt x="10854" y="9879"/>
                    <a:pt x="10825" y="9888"/>
                    <a:pt x="10797" y="9888"/>
                  </a:cubicBezTo>
                  <a:cubicBezTo>
                    <a:pt x="10756" y="9888"/>
                    <a:pt x="10716" y="9870"/>
                    <a:pt x="10692" y="9837"/>
                  </a:cubicBezTo>
                  <a:cubicBezTo>
                    <a:pt x="10650" y="9779"/>
                    <a:pt x="10664" y="9698"/>
                    <a:pt x="10723" y="9653"/>
                  </a:cubicBezTo>
                  <a:cubicBezTo>
                    <a:pt x="10737" y="9644"/>
                    <a:pt x="10767" y="9637"/>
                    <a:pt x="10796" y="9630"/>
                  </a:cubicBezTo>
                  <a:cubicBezTo>
                    <a:pt x="10834" y="9620"/>
                    <a:pt x="10877" y="9611"/>
                    <a:pt x="10912" y="9592"/>
                  </a:cubicBezTo>
                  <a:close/>
                  <a:moveTo>
                    <a:pt x="15626" y="9848"/>
                  </a:moveTo>
                  <a:cubicBezTo>
                    <a:pt x="15626" y="9856"/>
                    <a:pt x="15625" y="9864"/>
                    <a:pt x="15625" y="9872"/>
                  </a:cubicBezTo>
                  <a:cubicBezTo>
                    <a:pt x="15625" y="9880"/>
                    <a:pt x="15626" y="9887"/>
                    <a:pt x="15627" y="9895"/>
                  </a:cubicBezTo>
                  <a:cubicBezTo>
                    <a:pt x="15611" y="9890"/>
                    <a:pt x="15594" y="9887"/>
                    <a:pt x="15578" y="9887"/>
                  </a:cubicBezTo>
                  <a:lnTo>
                    <a:pt x="15570" y="9887"/>
                  </a:lnTo>
                  <a:cubicBezTo>
                    <a:pt x="15551" y="9888"/>
                    <a:pt x="15532" y="9891"/>
                    <a:pt x="15515" y="9898"/>
                  </a:cubicBezTo>
                  <a:cubicBezTo>
                    <a:pt x="15515" y="9890"/>
                    <a:pt x="15516" y="9884"/>
                    <a:pt x="15516" y="9875"/>
                  </a:cubicBezTo>
                  <a:cubicBezTo>
                    <a:pt x="15516" y="9868"/>
                    <a:pt x="15514" y="9862"/>
                    <a:pt x="15514" y="9853"/>
                  </a:cubicBezTo>
                  <a:lnTo>
                    <a:pt x="15514" y="9853"/>
                  </a:lnTo>
                  <a:cubicBezTo>
                    <a:pt x="15530" y="9857"/>
                    <a:pt x="15546" y="9862"/>
                    <a:pt x="15563" y="9862"/>
                  </a:cubicBezTo>
                  <a:lnTo>
                    <a:pt x="15570" y="9862"/>
                  </a:lnTo>
                  <a:cubicBezTo>
                    <a:pt x="15590" y="9859"/>
                    <a:pt x="15609" y="9856"/>
                    <a:pt x="15626" y="9848"/>
                  </a:cubicBezTo>
                  <a:close/>
                  <a:moveTo>
                    <a:pt x="10333" y="9472"/>
                  </a:moveTo>
                  <a:lnTo>
                    <a:pt x="10333" y="9914"/>
                  </a:lnTo>
                  <a:cubicBezTo>
                    <a:pt x="10332" y="9916"/>
                    <a:pt x="10329" y="9920"/>
                    <a:pt x="10328" y="9924"/>
                  </a:cubicBezTo>
                  <a:cubicBezTo>
                    <a:pt x="10327" y="9926"/>
                    <a:pt x="10326" y="9929"/>
                    <a:pt x="10323" y="9931"/>
                  </a:cubicBezTo>
                  <a:lnTo>
                    <a:pt x="10323" y="9472"/>
                  </a:lnTo>
                  <a:close/>
                  <a:moveTo>
                    <a:pt x="10630" y="9813"/>
                  </a:moveTo>
                  <a:cubicBezTo>
                    <a:pt x="10635" y="9831"/>
                    <a:pt x="10643" y="9848"/>
                    <a:pt x="10655" y="9864"/>
                  </a:cubicBezTo>
                  <a:cubicBezTo>
                    <a:pt x="10666" y="9880"/>
                    <a:pt x="10681" y="9892"/>
                    <a:pt x="10697" y="9904"/>
                  </a:cubicBezTo>
                  <a:cubicBezTo>
                    <a:pt x="10691" y="9908"/>
                    <a:pt x="10682" y="9911"/>
                    <a:pt x="10677" y="9915"/>
                  </a:cubicBezTo>
                  <a:cubicBezTo>
                    <a:pt x="10671" y="9921"/>
                    <a:pt x="10665" y="9926"/>
                    <a:pt x="10660" y="9931"/>
                  </a:cubicBezTo>
                  <a:cubicBezTo>
                    <a:pt x="10655" y="9913"/>
                    <a:pt x="10647" y="9895"/>
                    <a:pt x="10635" y="9880"/>
                  </a:cubicBezTo>
                  <a:cubicBezTo>
                    <a:pt x="10623" y="9864"/>
                    <a:pt x="10608" y="9852"/>
                    <a:pt x="10593" y="9840"/>
                  </a:cubicBezTo>
                  <a:cubicBezTo>
                    <a:pt x="10600" y="9836"/>
                    <a:pt x="10607" y="9832"/>
                    <a:pt x="10614" y="9829"/>
                  </a:cubicBezTo>
                  <a:cubicBezTo>
                    <a:pt x="10618" y="9824"/>
                    <a:pt x="10623" y="9818"/>
                    <a:pt x="10630" y="9813"/>
                  </a:cubicBezTo>
                  <a:close/>
                  <a:moveTo>
                    <a:pt x="15470" y="9894"/>
                  </a:moveTo>
                  <a:lnTo>
                    <a:pt x="15470" y="9894"/>
                  </a:lnTo>
                  <a:cubicBezTo>
                    <a:pt x="15469" y="9904"/>
                    <a:pt x="15468" y="9915"/>
                    <a:pt x="15467" y="9926"/>
                  </a:cubicBezTo>
                  <a:cubicBezTo>
                    <a:pt x="15465" y="9927"/>
                    <a:pt x="15463" y="9929"/>
                    <a:pt x="15462" y="9931"/>
                  </a:cubicBezTo>
                  <a:cubicBezTo>
                    <a:pt x="15465" y="9920"/>
                    <a:pt x="15468" y="9906"/>
                    <a:pt x="15470" y="9894"/>
                  </a:cubicBezTo>
                  <a:close/>
                  <a:moveTo>
                    <a:pt x="10278" y="9516"/>
                  </a:moveTo>
                  <a:lnTo>
                    <a:pt x="10278" y="10000"/>
                  </a:lnTo>
                  <a:cubicBezTo>
                    <a:pt x="10273" y="10006"/>
                    <a:pt x="10266" y="10011"/>
                    <a:pt x="10260" y="10017"/>
                  </a:cubicBezTo>
                  <a:lnTo>
                    <a:pt x="10260" y="9516"/>
                  </a:lnTo>
                  <a:close/>
                  <a:moveTo>
                    <a:pt x="10215" y="9472"/>
                  </a:moveTo>
                  <a:lnTo>
                    <a:pt x="10215" y="10043"/>
                  </a:lnTo>
                  <a:cubicBezTo>
                    <a:pt x="10211" y="10045"/>
                    <a:pt x="10208" y="10046"/>
                    <a:pt x="10205" y="10047"/>
                  </a:cubicBezTo>
                  <a:lnTo>
                    <a:pt x="10205" y="9472"/>
                  </a:lnTo>
                  <a:close/>
                  <a:moveTo>
                    <a:pt x="10158" y="9516"/>
                  </a:moveTo>
                  <a:lnTo>
                    <a:pt x="10158" y="10061"/>
                  </a:lnTo>
                  <a:cubicBezTo>
                    <a:pt x="10153" y="10062"/>
                    <a:pt x="10147" y="10063"/>
                    <a:pt x="10141" y="10064"/>
                  </a:cubicBezTo>
                  <a:lnTo>
                    <a:pt x="10141" y="9516"/>
                  </a:lnTo>
                  <a:close/>
                  <a:moveTo>
                    <a:pt x="10096" y="9472"/>
                  </a:moveTo>
                  <a:lnTo>
                    <a:pt x="10096" y="10077"/>
                  </a:lnTo>
                  <a:cubicBezTo>
                    <a:pt x="10092" y="10078"/>
                    <a:pt x="10089" y="10078"/>
                    <a:pt x="10085" y="10079"/>
                  </a:cubicBezTo>
                  <a:lnTo>
                    <a:pt x="10085" y="9472"/>
                  </a:lnTo>
                  <a:close/>
                  <a:moveTo>
                    <a:pt x="10039" y="9518"/>
                  </a:moveTo>
                  <a:lnTo>
                    <a:pt x="10039" y="10103"/>
                  </a:lnTo>
                  <a:cubicBezTo>
                    <a:pt x="10033" y="10108"/>
                    <a:pt x="10027" y="10114"/>
                    <a:pt x="10022" y="10119"/>
                  </a:cubicBezTo>
                  <a:lnTo>
                    <a:pt x="10022" y="9518"/>
                  </a:lnTo>
                  <a:close/>
                  <a:moveTo>
                    <a:pt x="10493" y="9857"/>
                  </a:moveTo>
                  <a:cubicBezTo>
                    <a:pt x="10533" y="9857"/>
                    <a:pt x="10573" y="9875"/>
                    <a:pt x="10597" y="9908"/>
                  </a:cubicBezTo>
                  <a:cubicBezTo>
                    <a:pt x="10639" y="9966"/>
                    <a:pt x="10624" y="10047"/>
                    <a:pt x="10565" y="10093"/>
                  </a:cubicBezTo>
                  <a:cubicBezTo>
                    <a:pt x="10554" y="10101"/>
                    <a:pt x="10522" y="10108"/>
                    <a:pt x="10492" y="10116"/>
                  </a:cubicBezTo>
                  <a:cubicBezTo>
                    <a:pt x="10454" y="10125"/>
                    <a:pt x="10412" y="10134"/>
                    <a:pt x="10376" y="10154"/>
                  </a:cubicBezTo>
                  <a:lnTo>
                    <a:pt x="10305" y="10055"/>
                  </a:lnTo>
                  <a:lnTo>
                    <a:pt x="10297" y="10047"/>
                  </a:lnTo>
                  <a:cubicBezTo>
                    <a:pt x="10327" y="10020"/>
                    <a:pt x="10348" y="9981"/>
                    <a:pt x="10368" y="9947"/>
                  </a:cubicBezTo>
                  <a:cubicBezTo>
                    <a:pt x="10384" y="9921"/>
                    <a:pt x="10400" y="9893"/>
                    <a:pt x="10411" y="9884"/>
                  </a:cubicBezTo>
                  <a:cubicBezTo>
                    <a:pt x="10435" y="9866"/>
                    <a:pt x="10464" y="9857"/>
                    <a:pt x="10493" y="9857"/>
                  </a:cubicBezTo>
                  <a:close/>
                  <a:moveTo>
                    <a:pt x="9978" y="9472"/>
                  </a:moveTo>
                  <a:lnTo>
                    <a:pt x="9978" y="10198"/>
                  </a:lnTo>
                  <a:cubicBezTo>
                    <a:pt x="9974" y="10211"/>
                    <a:pt x="9973" y="10224"/>
                    <a:pt x="9970" y="10238"/>
                  </a:cubicBezTo>
                  <a:cubicBezTo>
                    <a:pt x="9969" y="10240"/>
                    <a:pt x="9968" y="10242"/>
                    <a:pt x="9967" y="10243"/>
                  </a:cubicBezTo>
                  <a:lnTo>
                    <a:pt x="9967" y="9472"/>
                  </a:lnTo>
                  <a:close/>
                  <a:moveTo>
                    <a:pt x="15575" y="9931"/>
                  </a:moveTo>
                  <a:cubicBezTo>
                    <a:pt x="15607" y="9931"/>
                    <a:pt x="15638" y="9944"/>
                    <a:pt x="15661" y="9968"/>
                  </a:cubicBezTo>
                  <a:cubicBezTo>
                    <a:pt x="15687" y="9996"/>
                    <a:pt x="15702" y="10031"/>
                    <a:pt x="15701" y="10069"/>
                  </a:cubicBezTo>
                  <a:cubicBezTo>
                    <a:pt x="15701" y="10087"/>
                    <a:pt x="15686" y="10119"/>
                    <a:pt x="15671" y="10148"/>
                  </a:cubicBezTo>
                  <a:cubicBezTo>
                    <a:pt x="15656" y="10183"/>
                    <a:pt x="15638" y="10222"/>
                    <a:pt x="15629" y="10259"/>
                  </a:cubicBezTo>
                  <a:lnTo>
                    <a:pt x="15496" y="10251"/>
                  </a:lnTo>
                  <a:cubicBezTo>
                    <a:pt x="15494" y="10210"/>
                    <a:pt x="15476" y="10167"/>
                    <a:pt x="15463" y="10130"/>
                  </a:cubicBezTo>
                  <a:cubicBezTo>
                    <a:pt x="15452" y="10105"/>
                    <a:pt x="15442" y="10079"/>
                    <a:pt x="15442" y="10064"/>
                  </a:cubicBezTo>
                  <a:cubicBezTo>
                    <a:pt x="15443" y="9993"/>
                    <a:pt x="15500" y="9934"/>
                    <a:pt x="15575" y="9931"/>
                  </a:cubicBezTo>
                  <a:close/>
                  <a:moveTo>
                    <a:pt x="9921" y="9516"/>
                  </a:moveTo>
                  <a:lnTo>
                    <a:pt x="9921" y="10282"/>
                  </a:lnTo>
                  <a:cubicBezTo>
                    <a:pt x="9916" y="10286"/>
                    <a:pt x="9910" y="10290"/>
                    <a:pt x="9904" y="10293"/>
                  </a:cubicBezTo>
                  <a:lnTo>
                    <a:pt x="9904" y="9516"/>
                  </a:lnTo>
                  <a:close/>
                  <a:moveTo>
                    <a:pt x="9858" y="9473"/>
                  </a:moveTo>
                  <a:lnTo>
                    <a:pt x="9858" y="10295"/>
                  </a:lnTo>
                  <a:cubicBezTo>
                    <a:pt x="9853" y="10295"/>
                    <a:pt x="9851" y="10294"/>
                    <a:pt x="9847" y="10294"/>
                  </a:cubicBezTo>
                  <a:lnTo>
                    <a:pt x="9847" y="9473"/>
                  </a:lnTo>
                  <a:close/>
                  <a:moveTo>
                    <a:pt x="9802" y="9516"/>
                  </a:moveTo>
                  <a:lnTo>
                    <a:pt x="9802" y="10299"/>
                  </a:lnTo>
                  <a:cubicBezTo>
                    <a:pt x="9796" y="10300"/>
                    <a:pt x="9790" y="10300"/>
                    <a:pt x="9785" y="10301"/>
                  </a:cubicBezTo>
                  <a:lnTo>
                    <a:pt x="9785" y="9516"/>
                  </a:lnTo>
                  <a:close/>
                  <a:moveTo>
                    <a:pt x="9738" y="9473"/>
                  </a:moveTo>
                  <a:lnTo>
                    <a:pt x="9738" y="10327"/>
                  </a:lnTo>
                  <a:cubicBezTo>
                    <a:pt x="9736" y="10328"/>
                    <a:pt x="9733" y="10330"/>
                    <a:pt x="9732" y="10331"/>
                  </a:cubicBezTo>
                  <a:lnTo>
                    <a:pt x="9728" y="10335"/>
                  </a:lnTo>
                  <a:lnTo>
                    <a:pt x="9728" y="9473"/>
                  </a:lnTo>
                  <a:close/>
                  <a:moveTo>
                    <a:pt x="10260" y="10074"/>
                  </a:moveTo>
                  <a:lnTo>
                    <a:pt x="10340" y="10180"/>
                  </a:lnTo>
                  <a:cubicBezTo>
                    <a:pt x="10311" y="10209"/>
                    <a:pt x="10290" y="10246"/>
                    <a:pt x="10270" y="10280"/>
                  </a:cubicBezTo>
                  <a:cubicBezTo>
                    <a:pt x="10254" y="10307"/>
                    <a:pt x="10239" y="10335"/>
                    <a:pt x="10227" y="10344"/>
                  </a:cubicBezTo>
                  <a:cubicBezTo>
                    <a:pt x="10202" y="10362"/>
                    <a:pt x="10174" y="10372"/>
                    <a:pt x="10143" y="10372"/>
                  </a:cubicBezTo>
                  <a:cubicBezTo>
                    <a:pt x="10102" y="10372"/>
                    <a:pt x="10064" y="10353"/>
                    <a:pt x="10041" y="10320"/>
                  </a:cubicBezTo>
                  <a:cubicBezTo>
                    <a:pt x="9999" y="10262"/>
                    <a:pt x="10013" y="10180"/>
                    <a:pt x="10073" y="10136"/>
                  </a:cubicBezTo>
                  <a:cubicBezTo>
                    <a:pt x="10085" y="10126"/>
                    <a:pt x="10116" y="10120"/>
                    <a:pt x="10144" y="10112"/>
                  </a:cubicBezTo>
                  <a:cubicBezTo>
                    <a:pt x="10183" y="10103"/>
                    <a:pt x="10227" y="10094"/>
                    <a:pt x="10260" y="10074"/>
                  </a:cubicBezTo>
                  <a:close/>
                  <a:moveTo>
                    <a:pt x="9979" y="10295"/>
                  </a:moveTo>
                  <a:cubicBezTo>
                    <a:pt x="9984" y="10314"/>
                    <a:pt x="9992" y="10331"/>
                    <a:pt x="10003" y="10347"/>
                  </a:cubicBezTo>
                  <a:cubicBezTo>
                    <a:pt x="10016" y="10362"/>
                    <a:pt x="10031" y="10374"/>
                    <a:pt x="10045" y="10385"/>
                  </a:cubicBezTo>
                  <a:cubicBezTo>
                    <a:pt x="10039" y="10389"/>
                    <a:pt x="10032" y="10393"/>
                    <a:pt x="10024" y="10396"/>
                  </a:cubicBezTo>
                  <a:cubicBezTo>
                    <a:pt x="10018" y="10402"/>
                    <a:pt x="10013" y="10407"/>
                    <a:pt x="10007" y="10412"/>
                  </a:cubicBezTo>
                  <a:cubicBezTo>
                    <a:pt x="10002" y="10394"/>
                    <a:pt x="9995" y="10377"/>
                    <a:pt x="9983" y="10361"/>
                  </a:cubicBezTo>
                  <a:cubicBezTo>
                    <a:pt x="9970" y="10346"/>
                    <a:pt x="9957" y="10333"/>
                    <a:pt x="9940" y="10322"/>
                  </a:cubicBezTo>
                  <a:cubicBezTo>
                    <a:pt x="9947" y="10319"/>
                    <a:pt x="9955" y="10315"/>
                    <a:pt x="9962" y="10311"/>
                  </a:cubicBezTo>
                  <a:cubicBezTo>
                    <a:pt x="9968" y="10306"/>
                    <a:pt x="9974" y="10300"/>
                    <a:pt x="9979" y="10295"/>
                  </a:cubicBezTo>
                  <a:close/>
                  <a:moveTo>
                    <a:pt x="9684" y="9518"/>
                  </a:moveTo>
                  <a:lnTo>
                    <a:pt x="9684" y="10396"/>
                  </a:lnTo>
                  <a:cubicBezTo>
                    <a:pt x="9680" y="10400"/>
                    <a:pt x="9679" y="10404"/>
                    <a:pt x="9676" y="10407"/>
                  </a:cubicBezTo>
                  <a:cubicBezTo>
                    <a:pt x="9673" y="10412"/>
                    <a:pt x="9670" y="10418"/>
                    <a:pt x="9667" y="10426"/>
                  </a:cubicBezTo>
                  <a:lnTo>
                    <a:pt x="9667" y="9518"/>
                  </a:lnTo>
                  <a:close/>
                  <a:moveTo>
                    <a:pt x="5707" y="10320"/>
                  </a:moveTo>
                  <a:lnTo>
                    <a:pt x="5707" y="10467"/>
                  </a:lnTo>
                  <a:lnTo>
                    <a:pt x="5703" y="10458"/>
                  </a:lnTo>
                  <a:lnTo>
                    <a:pt x="5694" y="10431"/>
                  </a:lnTo>
                  <a:cubicBezTo>
                    <a:pt x="5693" y="10423"/>
                    <a:pt x="5692" y="10416"/>
                    <a:pt x="5692" y="10409"/>
                  </a:cubicBezTo>
                  <a:lnTo>
                    <a:pt x="5691" y="10394"/>
                  </a:lnTo>
                  <a:lnTo>
                    <a:pt x="5692" y="10379"/>
                  </a:lnTo>
                  <a:cubicBezTo>
                    <a:pt x="5693" y="10371"/>
                    <a:pt x="5693" y="10365"/>
                    <a:pt x="5694" y="10357"/>
                  </a:cubicBezTo>
                  <a:lnTo>
                    <a:pt x="5697" y="10339"/>
                  </a:lnTo>
                  <a:lnTo>
                    <a:pt x="5703" y="10327"/>
                  </a:lnTo>
                  <a:cubicBezTo>
                    <a:pt x="5705" y="10325"/>
                    <a:pt x="5707" y="10321"/>
                    <a:pt x="5707" y="10320"/>
                  </a:cubicBezTo>
                  <a:close/>
                  <a:moveTo>
                    <a:pt x="9620" y="9473"/>
                  </a:moveTo>
                  <a:lnTo>
                    <a:pt x="9620" y="10490"/>
                  </a:lnTo>
                  <a:lnTo>
                    <a:pt x="9610" y="10501"/>
                  </a:lnTo>
                  <a:lnTo>
                    <a:pt x="9610" y="9473"/>
                  </a:lnTo>
                  <a:close/>
                  <a:moveTo>
                    <a:pt x="9564" y="9516"/>
                  </a:moveTo>
                  <a:lnTo>
                    <a:pt x="9564" y="10528"/>
                  </a:lnTo>
                  <a:cubicBezTo>
                    <a:pt x="9559" y="10531"/>
                    <a:pt x="9554" y="10533"/>
                    <a:pt x="9548" y="10535"/>
                  </a:cubicBezTo>
                  <a:lnTo>
                    <a:pt x="9548" y="9516"/>
                  </a:lnTo>
                  <a:close/>
                  <a:moveTo>
                    <a:pt x="9501" y="9472"/>
                  </a:moveTo>
                  <a:lnTo>
                    <a:pt x="9501" y="10547"/>
                  </a:lnTo>
                  <a:cubicBezTo>
                    <a:pt x="9498" y="10548"/>
                    <a:pt x="9495" y="10548"/>
                    <a:pt x="9491" y="10549"/>
                  </a:cubicBezTo>
                  <a:lnTo>
                    <a:pt x="9491" y="9472"/>
                  </a:lnTo>
                  <a:close/>
                  <a:moveTo>
                    <a:pt x="72" y="10228"/>
                  </a:moveTo>
                  <a:lnTo>
                    <a:pt x="72" y="10558"/>
                  </a:lnTo>
                  <a:lnTo>
                    <a:pt x="26" y="10558"/>
                  </a:lnTo>
                  <a:lnTo>
                    <a:pt x="26" y="10228"/>
                  </a:lnTo>
                  <a:close/>
                  <a:moveTo>
                    <a:pt x="9445" y="9516"/>
                  </a:moveTo>
                  <a:lnTo>
                    <a:pt x="9445" y="10563"/>
                  </a:lnTo>
                  <a:cubicBezTo>
                    <a:pt x="9440" y="10564"/>
                    <a:pt x="9433" y="10567"/>
                    <a:pt x="9427" y="10568"/>
                  </a:cubicBezTo>
                  <a:lnTo>
                    <a:pt x="9427" y="9516"/>
                  </a:lnTo>
                  <a:close/>
                  <a:moveTo>
                    <a:pt x="9383" y="9473"/>
                  </a:moveTo>
                  <a:lnTo>
                    <a:pt x="9383" y="10595"/>
                  </a:lnTo>
                  <a:cubicBezTo>
                    <a:pt x="9379" y="10597"/>
                    <a:pt x="9375" y="10601"/>
                    <a:pt x="9372" y="10605"/>
                  </a:cubicBezTo>
                  <a:lnTo>
                    <a:pt x="9372" y="9473"/>
                  </a:lnTo>
                  <a:close/>
                  <a:moveTo>
                    <a:pt x="15495" y="10298"/>
                  </a:moveTo>
                  <a:lnTo>
                    <a:pt x="15628" y="10307"/>
                  </a:lnTo>
                  <a:cubicBezTo>
                    <a:pt x="15631" y="10347"/>
                    <a:pt x="15644" y="10388"/>
                    <a:pt x="15657" y="10425"/>
                  </a:cubicBezTo>
                  <a:cubicBezTo>
                    <a:pt x="15664" y="10453"/>
                    <a:pt x="15675" y="10485"/>
                    <a:pt x="15674" y="10502"/>
                  </a:cubicBezTo>
                  <a:cubicBezTo>
                    <a:pt x="15666" y="10572"/>
                    <a:pt x="15610" y="10624"/>
                    <a:pt x="15546" y="10624"/>
                  </a:cubicBezTo>
                  <a:cubicBezTo>
                    <a:pt x="15541" y="10624"/>
                    <a:pt x="15535" y="10624"/>
                    <a:pt x="15530" y="10623"/>
                  </a:cubicBezTo>
                  <a:cubicBezTo>
                    <a:pt x="15459" y="10615"/>
                    <a:pt x="15409" y="10548"/>
                    <a:pt x="15416" y="10475"/>
                  </a:cubicBezTo>
                  <a:cubicBezTo>
                    <a:pt x="15417" y="10462"/>
                    <a:pt x="15432" y="10435"/>
                    <a:pt x="15447" y="10411"/>
                  </a:cubicBezTo>
                  <a:cubicBezTo>
                    <a:pt x="15467" y="10377"/>
                    <a:pt x="15488" y="10337"/>
                    <a:pt x="15495" y="10298"/>
                  </a:cubicBezTo>
                  <a:close/>
                  <a:moveTo>
                    <a:pt x="9842" y="10339"/>
                  </a:moveTo>
                  <a:cubicBezTo>
                    <a:pt x="9883" y="10339"/>
                    <a:pt x="9922" y="10356"/>
                    <a:pt x="9945" y="10389"/>
                  </a:cubicBezTo>
                  <a:cubicBezTo>
                    <a:pt x="9988" y="10447"/>
                    <a:pt x="9975" y="10528"/>
                    <a:pt x="9913" y="10573"/>
                  </a:cubicBezTo>
                  <a:cubicBezTo>
                    <a:pt x="9902" y="10583"/>
                    <a:pt x="9871" y="10589"/>
                    <a:pt x="9842" y="10597"/>
                  </a:cubicBezTo>
                  <a:cubicBezTo>
                    <a:pt x="9804" y="10606"/>
                    <a:pt x="9761" y="10616"/>
                    <a:pt x="9726" y="10636"/>
                  </a:cubicBezTo>
                  <a:lnTo>
                    <a:pt x="9652" y="10538"/>
                  </a:lnTo>
                  <a:lnTo>
                    <a:pt x="9647" y="10530"/>
                  </a:lnTo>
                  <a:cubicBezTo>
                    <a:pt x="9675" y="10502"/>
                    <a:pt x="9696" y="10464"/>
                    <a:pt x="9716" y="10430"/>
                  </a:cubicBezTo>
                  <a:cubicBezTo>
                    <a:pt x="9732" y="10404"/>
                    <a:pt x="9747" y="10375"/>
                    <a:pt x="9759" y="10367"/>
                  </a:cubicBezTo>
                  <a:cubicBezTo>
                    <a:pt x="9784" y="10348"/>
                    <a:pt x="9813" y="10339"/>
                    <a:pt x="9842" y="10339"/>
                  </a:cubicBezTo>
                  <a:close/>
                  <a:moveTo>
                    <a:pt x="15468" y="10651"/>
                  </a:moveTo>
                  <a:cubicBezTo>
                    <a:pt x="15485" y="10660"/>
                    <a:pt x="15502" y="10665"/>
                    <a:pt x="15522" y="10668"/>
                  </a:cubicBezTo>
                  <a:cubicBezTo>
                    <a:pt x="15530" y="10669"/>
                    <a:pt x="15536" y="10669"/>
                    <a:pt x="15544" y="10669"/>
                  </a:cubicBezTo>
                  <a:cubicBezTo>
                    <a:pt x="15556" y="10669"/>
                    <a:pt x="15568" y="10668"/>
                    <a:pt x="15580" y="10665"/>
                  </a:cubicBezTo>
                  <a:lnTo>
                    <a:pt x="15580" y="10665"/>
                  </a:lnTo>
                  <a:cubicBezTo>
                    <a:pt x="15579" y="10674"/>
                    <a:pt x="15575" y="10680"/>
                    <a:pt x="15574" y="10688"/>
                  </a:cubicBezTo>
                  <a:cubicBezTo>
                    <a:pt x="15573" y="10696"/>
                    <a:pt x="15574" y="10704"/>
                    <a:pt x="15573" y="10712"/>
                  </a:cubicBezTo>
                  <a:cubicBezTo>
                    <a:pt x="15556" y="10702"/>
                    <a:pt x="15537" y="10696"/>
                    <a:pt x="15520" y="10695"/>
                  </a:cubicBezTo>
                  <a:cubicBezTo>
                    <a:pt x="15513" y="10694"/>
                    <a:pt x="15506" y="10693"/>
                    <a:pt x="15499" y="10693"/>
                  </a:cubicBezTo>
                  <a:cubicBezTo>
                    <a:pt x="15486" y="10693"/>
                    <a:pt x="15473" y="10695"/>
                    <a:pt x="15462" y="10697"/>
                  </a:cubicBezTo>
                  <a:cubicBezTo>
                    <a:pt x="15463" y="10689"/>
                    <a:pt x="15465" y="10683"/>
                    <a:pt x="15467" y="10675"/>
                  </a:cubicBezTo>
                  <a:cubicBezTo>
                    <a:pt x="15468" y="10667"/>
                    <a:pt x="15467" y="10659"/>
                    <a:pt x="15468" y="10651"/>
                  </a:cubicBezTo>
                  <a:close/>
                  <a:moveTo>
                    <a:pt x="9326" y="9518"/>
                  </a:moveTo>
                  <a:lnTo>
                    <a:pt x="9326" y="10689"/>
                  </a:lnTo>
                  <a:cubicBezTo>
                    <a:pt x="9325" y="10695"/>
                    <a:pt x="9324" y="10700"/>
                    <a:pt x="9322" y="10706"/>
                  </a:cubicBezTo>
                  <a:cubicBezTo>
                    <a:pt x="9321" y="10713"/>
                    <a:pt x="9322" y="10720"/>
                    <a:pt x="9321" y="10726"/>
                  </a:cubicBezTo>
                  <a:cubicBezTo>
                    <a:pt x="9317" y="10732"/>
                    <a:pt x="9313" y="10736"/>
                    <a:pt x="9309" y="10741"/>
                  </a:cubicBezTo>
                  <a:lnTo>
                    <a:pt x="9309" y="9518"/>
                  </a:lnTo>
                  <a:close/>
                  <a:moveTo>
                    <a:pt x="214" y="10022"/>
                  </a:moveTo>
                  <a:lnTo>
                    <a:pt x="214" y="10763"/>
                  </a:lnTo>
                  <a:cubicBezTo>
                    <a:pt x="161" y="10759"/>
                    <a:pt x="119" y="10715"/>
                    <a:pt x="119" y="10660"/>
                  </a:cubicBezTo>
                  <a:lnTo>
                    <a:pt x="119" y="10126"/>
                  </a:lnTo>
                  <a:cubicBezTo>
                    <a:pt x="119" y="10072"/>
                    <a:pt x="161" y="10027"/>
                    <a:pt x="214" y="10022"/>
                  </a:cubicBezTo>
                  <a:close/>
                  <a:moveTo>
                    <a:pt x="530" y="10022"/>
                  </a:moveTo>
                  <a:lnTo>
                    <a:pt x="530" y="10764"/>
                  </a:lnTo>
                  <a:lnTo>
                    <a:pt x="260" y="10764"/>
                  </a:lnTo>
                  <a:lnTo>
                    <a:pt x="260" y="10022"/>
                  </a:lnTo>
                  <a:close/>
                  <a:moveTo>
                    <a:pt x="9264" y="9473"/>
                  </a:moveTo>
                  <a:lnTo>
                    <a:pt x="9264" y="10776"/>
                  </a:lnTo>
                  <a:cubicBezTo>
                    <a:pt x="9261" y="10779"/>
                    <a:pt x="9258" y="10781"/>
                    <a:pt x="9253" y="10783"/>
                  </a:cubicBezTo>
                  <a:lnTo>
                    <a:pt x="9253" y="9473"/>
                  </a:lnTo>
                  <a:close/>
                  <a:moveTo>
                    <a:pt x="9209" y="9516"/>
                  </a:moveTo>
                  <a:lnTo>
                    <a:pt x="9209" y="10784"/>
                  </a:lnTo>
                  <a:lnTo>
                    <a:pt x="9208" y="10784"/>
                  </a:lnTo>
                  <a:cubicBezTo>
                    <a:pt x="9204" y="10784"/>
                    <a:pt x="9201" y="10783"/>
                    <a:pt x="9198" y="10783"/>
                  </a:cubicBezTo>
                  <a:lnTo>
                    <a:pt x="9192" y="10783"/>
                  </a:lnTo>
                  <a:lnTo>
                    <a:pt x="9192" y="9516"/>
                  </a:lnTo>
                  <a:close/>
                  <a:moveTo>
                    <a:pt x="5705" y="9987"/>
                  </a:moveTo>
                  <a:lnTo>
                    <a:pt x="5705" y="10155"/>
                  </a:lnTo>
                  <a:cubicBezTo>
                    <a:pt x="5700" y="10154"/>
                    <a:pt x="5694" y="10153"/>
                    <a:pt x="5689" y="10153"/>
                  </a:cubicBezTo>
                  <a:cubicBezTo>
                    <a:pt x="5679" y="10153"/>
                    <a:pt x="5668" y="10155"/>
                    <a:pt x="5661" y="10162"/>
                  </a:cubicBezTo>
                  <a:cubicBezTo>
                    <a:pt x="5655" y="10168"/>
                    <a:pt x="5651" y="10178"/>
                    <a:pt x="5651" y="10187"/>
                  </a:cubicBezTo>
                  <a:cubicBezTo>
                    <a:pt x="5651" y="10196"/>
                    <a:pt x="5654" y="10205"/>
                    <a:pt x="5659" y="10214"/>
                  </a:cubicBezTo>
                  <a:cubicBezTo>
                    <a:pt x="5654" y="10212"/>
                    <a:pt x="5649" y="10211"/>
                    <a:pt x="5643" y="10211"/>
                  </a:cubicBezTo>
                  <a:cubicBezTo>
                    <a:pt x="5629" y="10211"/>
                    <a:pt x="5616" y="10218"/>
                    <a:pt x="5609" y="10230"/>
                  </a:cubicBezTo>
                  <a:cubicBezTo>
                    <a:pt x="5599" y="10245"/>
                    <a:pt x="5604" y="10267"/>
                    <a:pt x="5619" y="10279"/>
                  </a:cubicBezTo>
                  <a:cubicBezTo>
                    <a:pt x="5618" y="10279"/>
                    <a:pt x="5617" y="10279"/>
                    <a:pt x="5617" y="10279"/>
                  </a:cubicBezTo>
                  <a:cubicBezTo>
                    <a:pt x="5597" y="10279"/>
                    <a:pt x="5581" y="10290"/>
                    <a:pt x="5576" y="10307"/>
                  </a:cubicBezTo>
                  <a:cubicBezTo>
                    <a:pt x="5571" y="10326"/>
                    <a:pt x="5581" y="10344"/>
                    <a:pt x="5599" y="10353"/>
                  </a:cubicBezTo>
                  <a:cubicBezTo>
                    <a:pt x="5578" y="10357"/>
                    <a:pt x="5564" y="10373"/>
                    <a:pt x="5564" y="10391"/>
                  </a:cubicBezTo>
                  <a:cubicBezTo>
                    <a:pt x="5564" y="10410"/>
                    <a:pt x="5578" y="10426"/>
                    <a:pt x="5599" y="10430"/>
                  </a:cubicBezTo>
                  <a:cubicBezTo>
                    <a:pt x="5591" y="10433"/>
                    <a:pt x="5583" y="10441"/>
                    <a:pt x="5580" y="10448"/>
                  </a:cubicBezTo>
                  <a:cubicBezTo>
                    <a:pt x="5575" y="10457"/>
                    <a:pt x="5573" y="10467"/>
                    <a:pt x="5576" y="10475"/>
                  </a:cubicBezTo>
                  <a:cubicBezTo>
                    <a:pt x="5581" y="10493"/>
                    <a:pt x="5598" y="10504"/>
                    <a:pt x="5619" y="10504"/>
                  </a:cubicBezTo>
                  <a:cubicBezTo>
                    <a:pt x="5613" y="10510"/>
                    <a:pt x="5608" y="10518"/>
                    <a:pt x="5604" y="10526"/>
                  </a:cubicBezTo>
                  <a:cubicBezTo>
                    <a:pt x="5602" y="10535"/>
                    <a:pt x="5603" y="10546"/>
                    <a:pt x="5608" y="10553"/>
                  </a:cubicBezTo>
                  <a:cubicBezTo>
                    <a:pt x="5615" y="10565"/>
                    <a:pt x="5628" y="10572"/>
                    <a:pt x="5642" y="10572"/>
                  </a:cubicBezTo>
                  <a:cubicBezTo>
                    <a:pt x="5647" y="10572"/>
                    <a:pt x="5652" y="10571"/>
                    <a:pt x="5656" y="10569"/>
                  </a:cubicBezTo>
                  <a:lnTo>
                    <a:pt x="5656" y="10569"/>
                  </a:lnTo>
                  <a:cubicBezTo>
                    <a:pt x="5646" y="10586"/>
                    <a:pt x="5646" y="10607"/>
                    <a:pt x="5659" y="10621"/>
                  </a:cubicBezTo>
                  <a:cubicBezTo>
                    <a:pt x="5665" y="10627"/>
                    <a:pt x="5674" y="10630"/>
                    <a:pt x="5683" y="10630"/>
                  </a:cubicBezTo>
                  <a:cubicBezTo>
                    <a:pt x="5690" y="10630"/>
                    <a:pt x="5697" y="10628"/>
                    <a:pt x="5705" y="10625"/>
                  </a:cubicBezTo>
                  <a:lnTo>
                    <a:pt x="5705" y="10794"/>
                  </a:lnTo>
                  <a:cubicBezTo>
                    <a:pt x="5552" y="10723"/>
                    <a:pt x="5445" y="10569"/>
                    <a:pt x="5445" y="10390"/>
                  </a:cubicBezTo>
                  <a:cubicBezTo>
                    <a:pt x="5445" y="10211"/>
                    <a:pt x="5552" y="10057"/>
                    <a:pt x="5705" y="9987"/>
                  </a:cubicBezTo>
                  <a:close/>
                  <a:moveTo>
                    <a:pt x="9146" y="9473"/>
                  </a:moveTo>
                  <a:lnTo>
                    <a:pt x="9146" y="10791"/>
                  </a:lnTo>
                  <a:cubicBezTo>
                    <a:pt x="9142" y="10792"/>
                    <a:pt x="9139" y="10794"/>
                    <a:pt x="9135" y="10795"/>
                  </a:cubicBezTo>
                  <a:lnTo>
                    <a:pt x="9135" y="9473"/>
                  </a:lnTo>
                  <a:close/>
                  <a:moveTo>
                    <a:pt x="9089" y="9516"/>
                  </a:moveTo>
                  <a:lnTo>
                    <a:pt x="9089" y="10820"/>
                  </a:lnTo>
                  <a:cubicBezTo>
                    <a:pt x="9088" y="10821"/>
                    <a:pt x="9087" y="10821"/>
                    <a:pt x="9084" y="10822"/>
                  </a:cubicBezTo>
                  <a:lnTo>
                    <a:pt x="9072" y="10834"/>
                  </a:lnTo>
                  <a:lnTo>
                    <a:pt x="9072" y="9516"/>
                  </a:lnTo>
                  <a:close/>
                  <a:moveTo>
                    <a:pt x="9610" y="10558"/>
                  </a:moveTo>
                  <a:lnTo>
                    <a:pt x="9690" y="10664"/>
                  </a:lnTo>
                  <a:cubicBezTo>
                    <a:pt x="9661" y="10692"/>
                    <a:pt x="9640" y="10731"/>
                    <a:pt x="9620" y="10765"/>
                  </a:cubicBezTo>
                  <a:cubicBezTo>
                    <a:pt x="9606" y="10792"/>
                    <a:pt x="9590" y="10818"/>
                    <a:pt x="9578" y="10828"/>
                  </a:cubicBezTo>
                  <a:cubicBezTo>
                    <a:pt x="9554" y="10846"/>
                    <a:pt x="9525" y="10854"/>
                    <a:pt x="9496" y="10854"/>
                  </a:cubicBezTo>
                  <a:cubicBezTo>
                    <a:pt x="9456" y="10854"/>
                    <a:pt x="9417" y="10838"/>
                    <a:pt x="9393" y="10806"/>
                  </a:cubicBezTo>
                  <a:cubicBezTo>
                    <a:pt x="9372" y="10780"/>
                    <a:pt x="9363" y="10747"/>
                    <a:pt x="9367" y="10713"/>
                  </a:cubicBezTo>
                  <a:cubicBezTo>
                    <a:pt x="9372" y="10676"/>
                    <a:pt x="9390" y="10644"/>
                    <a:pt x="9421" y="10622"/>
                  </a:cubicBezTo>
                  <a:cubicBezTo>
                    <a:pt x="9435" y="10612"/>
                    <a:pt x="9464" y="10605"/>
                    <a:pt x="9495" y="10599"/>
                  </a:cubicBezTo>
                  <a:cubicBezTo>
                    <a:pt x="9533" y="10586"/>
                    <a:pt x="9575" y="10578"/>
                    <a:pt x="9610" y="10558"/>
                  </a:cubicBezTo>
                  <a:close/>
                  <a:moveTo>
                    <a:pt x="9330" y="10781"/>
                  </a:moveTo>
                  <a:cubicBezTo>
                    <a:pt x="9336" y="10800"/>
                    <a:pt x="9345" y="10817"/>
                    <a:pt x="9357" y="10833"/>
                  </a:cubicBezTo>
                  <a:cubicBezTo>
                    <a:pt x="9368" y="10849"/>
                    <a:pt x="9383" y="10860"/>
                    <a:pt x="9399" y="10871"/>
                  </a:cubicBezTo>
                  <a:cubicBezTo>
                    <a:pt x="9393" y="10875"/>
                    <a:pt x="9385" y="10879"/>
                    <a:pt x="9379" y="10885"/>
                  </a:cubicBezTo>
                  <a:cubicBezTo>
                    <a:pt x="9372" y="10890"/>
                    <a:pt x="9367" y="10895"/>
                    <a:pt x="9362" y="10900"/>
                  </a:cubicBezTo>
                  <a:cubicBezTo>
                    <a:pt x="9357" y="10881"/>
                    <a:pt x="9347" y="10864"/>
                    <a:pt x="9336" y="10849"/>
                  </a:cubicBezTo>
                  <a:cubicBezTo>
                    <a:pt x="9324" y="10833"/>
                    <a:pt x="9309" y="10821"/>
                    <a:pt x="9292" y="10811"/>
                  </a:cubicBezTo>
                  <a:cubicBezTo>
                    <a:pt x="9299" y="10806"/>
                    <a:pt x="9306" y="10802"/>
                    <a:pt x="9313" y="10797"/>
                  </a:cubicBezTo>
                  <a:cubicBezTo>
                    <a:pt x="9320" y="10792"/>
                    <a:pt x="9324" y="10786"/>
                    <a:pt x="9330" y="10781"/>
                  </a:cubicBezTo>
                  <a:close/>
                  <a:moveTo>
                    <a:pt x="5997" y="9065"/>
                  </a:moveTo>
                  <a:lnTo>
                    <a:pt x="5997" y="10921"/>
                  </a:lnTo>
                  <a:lnTo>
                    <a:pt x="5752" y="10921"/>
                  </a:lnTo>
                  <a:lnTo>
                    <a:pt x="5752" y="9065"/>
                  </a:lnTo>
                  <a:close/>
                  <a:moveTo>
                    <a:pt x="7589" y="9065"/>
                  </a:moveTo>
                  <a:lnTo>
                    <a:pt x="7589" y="10921"/>
                  </a:lnTo>
                  <a:lnTo>
                    <a:pt x="6042" y="10921"/>
                  </a:lnTo>
                  <a:lnTo>
                    <a:pt x="6042" y="9065"/>
                  </a:lnTo>
                  <a:close/>
                  <a:moveTo>
                    <a:pt x="8023" y="9065"/>
                  </a:moveTo>
                  <a:lnTo>
                    <a:pt x="8023" y="10921"/>
                  </a:lnTo>
                  <a:lnTo>
                    <a:pt x="7633" y="10921"/>
                  </a:lnTo>
                  <a:lnTo>
                    <a:pt x="7633" y="9065"/>
                  </a:lnTo>
                  <a:close/>
                  <a:moveTo>
                    <a:pt x="9026" y="9473"/>
                  </a:moveTo>
                  <a:lnTo>
                    <a:pt x="9026" y="10908"/>
                  </a:lnTo>
                  <a:cubicBezTo>
                    <a:pt x="9021" y="10915"/>
                    <a:pt x="9019" y="10921"/>
                    <a:pt x="9015" y="10928"/>
                  </a:cubicBezTo>
                  <a:lnTo>
                    <a:pt x="9015" y="9473"/>
                  </a:lnTo>
                  <a:close/>
                  <a:moveTo>
                    <a:pt x="8971" y="9516"/>
                  </a:moveTo>
                  <a:lnTo>
                    <a:pt x="8971" y="10996"/>
                  </a:lnTo>
                  <a:cubicBezTo>
                    <a:pt x="8966" y="11002"/>
                    <a:pt x="8961" y="11007"/>
                    <a:pt x="8957" y="11011"/>
                  </a:cubicBezTo>
                  <a:cubicBezTo>
                    <a:pt x="8956" y="11012"/>
                    <a:pt x="8955" y="11012"/>
                    <a:pt x="8953" y="11013"/>
                  </a:cubicBezTo>
                  <a:lnTo>
                    <a:pt x="8953" y="9516"/>
                  </a:lnTo>
                  <a:close/>
                  <a:moveTo>
                    <a:pt x="530" y="10999"/>
                  </a:moveTo>
                  <a:lnTo>
                    <a:pt x="530" y="11016"/>
                  </a:lnTo>
                  <a:lnTo>
                    <a:pt x="399" y="11016"/>
                  </a:lnTo>
                  <a:lnTo>
                    <a:pt x="399" y="10999"/>
                  </a:lnTo>
                  <a:close/>
                  <a:moveTo>
                    <a:pt x="13982" y="8048"/>
                  </a:moveTo>
                  <a:cubicBezTo>
                    <a:pt x="14454" y="8050"/>
                    <a:pt x="14903" y="8277"/>
                    <a:pt x="15182" y="8658"/>
                  </a:cubicBezTo>
                  <a:cubicBezTo>
                    <a:pt x="15665" y="9318"/>
                    <a:pt x="15521" y="10251"/>
                    <a:pt x="14860" y="10734"/>
                  </a:cubicBezTo>
                  <a:cubicBezTo>
                    <a:pt x="14604" y="10921"/>
                    <a:pt x="14302" y="11021"/>
                    <a:pt x="13985" y="11021"/>
                  </a:cubicBezTo>
                  <a:cubicBezTo>
                    <a:pt x="13512" y="11021"/>
                    <a:pt x="13063" y="10792"/>
                    <a:pt x="12785" y="10411"/>
                  </a:cubicBezTo>
                  <a:cubicBezTo>
                    <a:pt x="12551" y="10090"/>
                    <a:pt x="12456" y="9699"/>
                    <a:pt x="12516" y="9307"/>
                  </a:cubicBezTo>
                  <a:cubicBezTo>
                    <a:pt x="12577" y="8915"/>
                    <a:pt x="12786" y="8570"/>
                    <a:pt x="13107" y="8335"/>
                  </a:cubicBezTo>
                  <a:cubicBezTo>
                    <a:pt x="13363" y="8148"/>
                    <a:pt x="13666" y="8048"/>
                    <a:pt x="13982" y="8048"/>
                  </a:cubicBezTo>
                  <a:close/>
                  <a:moveTo>
                    <a:pt x="5639" y="10965"/>
                  </a:moveTo>
                  <a:cubicBezTo>
                    <a:pt x="5645" y="10965"/>
                    <a:pt x="5650" y="10966"/>
                    <a:pt x="5654" y="10968"/>
                  </a:cubicBezTo>
                  <a:cubicBezTo>
                    <a:pt x="5672" y="10975"/>
                    <a:pt x="5683" y="10999"/>
                    <a:pt x="5675" y="11017"/>
                  </a:cubicBezTo>
                  <a:cubicBezTo>
                    <a:pt x="5669" y="11032"/>
                    <a:pt x="5654" y="11041"/>
                    <a:pt x="5639" y="11041"/>
                  </a:cubicBezTo>
                  <a:cubicBezTo>
                    <a:pt x="5634" y="11041"/>
                    <a:pt x="5629" y="11040"/>
                    <a:pt x="5625" y="11038"/>
                  </a:cubicBezTo>
                  <a:cubicBezTo>
                    <a:pt x="5615" y="11034"/>
                    <a:pt x="5608" y="11027"/>
                    <a:pt x="5603" y="11017"/>
                  </a:cubicBezTo>
                  <a:cubicBezTo>
                    <a:pt x="5599" y="11008"/>
                    <a:pt x="5599" y="10997"/>
                    <a:pt x="5603" y="10989"/>
                  </a:cubicBezTo>
                  <a:cubicBezTo>
                    <a:pt x="5610" y="10974"/>
                    <a:pt x="5623" y="10965"/>
                    <a:pt x="5639" y="10965"/>
                  </a:cubicBezTo>
                  <a:close/>
                  <a:moveTo>
                    <a:pt x="8907" y="9473"/>
                  </a:moveTo>
                  <a:lnTo>
                    <a:pt x="8907" y="11042"/>
                  </a:lnTo>
                  <a:cubicBezTo>
                    <a:pt x="8903" y="11043"/>
                    <a:pt x="8900" y="11044"/>
                    <a:pt x="8897" y="11047"/>
                  </a:cubicBezTo>
                  <a:lnTo>
                    <a:pt x="8897" y="9473"/>
                  </a:lnTo>
                  <a:close/>
                  <a:moveTo>
                    <a:pt x="15499" y="10738"/>
                  </a:moveTo>
                  <a:cubicBezTo>
                    <a:pt x="15504" y="10738"/>
                    <a:pt x="15509" y="10738"/>
                    <a:pt x="15514" y="10739"/>
                  </a:cubicBezTo>
                  <a:cubicBezTo>
                    <a:pt x="15547" y="10743"/>
                    <a:pt x="15575" y="10761"/>
                    <a:pt x="15597" y="10787"/>
                  </a:cubicBezTo>
                  <a:cubicBezTo>
                    <a:pt x="15618" y="10818"/>
                    <a:pt x="15627" y="10855"/>
                    <a:pt x="15622" y="10894"/>
                  </a:cubicBezTo>
                  <a:cubicBezTo>
                    <a:pt x="15619" y="10910"/>
                    <a:pt x="15602" y="10937"/>
                    <a:pt x="15585" y="10964"/>
                  </a:cubicBezTo>
                  <a:cubicBezTo>
                    <a:pt x="15564" y="10996"/>
                    <a:pt x="15541" y="11032"/>
                    <a:pt x="15529" y="11070"/>
                  </a:cubicBezTo>
                  <a:lnTo>
                    <a:pt x="15399" y="11048"/>
                  </a:lnTo>
                  <a:cubicBezTo>
                    <a:pt x="15400" y="11007"/>
                    <a:pt x="15390" y="10965"/>
                    <a:pt x="15379" y="10927"/>
                  </a:cubicBezTo>
                  <a:cubicBezTo>
                    <a:pt x="15371" y="10898"/>
                    <a:pt x="15365" y="10869"/>
                    <a:pt x="15367" y="10854"/>
                  </a:cubicBezTo>
                  <a:cubicBezTo>
                    <a:pt x="15375" y="10788"/>
                    <a:pt x="15433" y="10738"/>
                    <a:pt x="15499" y="10738"/>
                  </a:cubicBezTo>
                  <a:close/>
                  <a:moveTo>
                    <a:pt x="8852" y="9518"/>
                  </a:moveTo>
                  <a:lnTo>
                    <a:pt x="8852" y="11065"/>
                  </a:lnTo>
                  <a:cubicBezTo>
                    <a:pt x="8850" y="11066"/>
                    <a:pt x="8847" y="11066"/>
                    <a:pt x="8846" y="11068"/>
                  </a:cubicBezTo>
                  <a:lnTo>
                    <a:pt x="8835" y="11071"/>
                  </a:lnTo>
                  <a:lnTo>
                    <a:pt x="8835" y="9518"/>
                  </a:lnTo>
                  <a:close/>
                  <a:moveTo>
                    <a:pt x="8788" y="9472"/>
                  </a:moveTo>
                  <a:lnTo>
                    <a:pt x="8788" y="11090"/>
                  </a:lnTo>
                  <a:cubicBezTo>
                    <a:pt x="8784" y="11091"/>
                    <a:pt x="8782" y="11094"/>
                    <a:pt x="8778" y="11095"/>
                  </a:cubicBezTo>
                  <a:lnTo>
                    <a:pt x="8778" y="9472"/>
                  </a:lnTo>
                  <a:close/>
                  <a:moveTo>
                    <a:pt x="530" y="11105"/>
                  </a:moveTo>
                  <a:lnTo>
                    <a:pt x="530" y="11122"/>
                  </a:lnTo>
                  <a:lnTo>
                    <a:pt x="399" y="11122"/>
                  </a:lnTo>
                  <a:lnTo>
                    <a:pt x="399" y="11105"/>
                  </a:lnTo>
                  <a:close/>
                  <a:moveTo>
                    <a:pt x="9198" y="10829"/>
                  </a:moveTo>
                  <a:cubicBezTo>
                    <a:pt x="9237" y="10829"/>
                    <a:pt x="9276" y="10845"/>
                    <a:pt x="9300" y="10876"/>
                  </a:cubicBezTo>
                  <a:cubicBezTo>
                    <a:pt x="9343" y="10933"/>
                    <a:pt x="9331" y="11016"/>
                    <a:pt x="9272" y="11061"/>
                  </a:cubicBezTo>
                  <a:cubicBezTo>
                    <a:pt x="9261" y="11070"/>
                    <a:pt x="9232" y="11076"/>
                    <a:pt x="9206" y="11085"/>
                  </a:cubicBezTo>
                  <a:cubicBezTo>
                    <a:pt x="9168" y="11095"/>
                    <a:pt x="9125" y="11107"/>
                    <a:pt x="9090" y="11128"/>
                  </a:cubicBezTo>
                  <a:lnTo>
                    <a:pt x="9037" y="11067"/>
                  </a:lnTo>
                  <a:lnTo>
                    <a:pt x="9003" y="11029"/>
                  </a:lnTo>
                  <a:cubicBezTo>
                    <a:pt x="9030" y="11001"/>
                    <a:pt x="9050" y="10963"/>
                    <a:pt x="9068" y="10928"/>
                  </a:cubicBezTo>
                  <a:cubicBezTo>
                    <a:pt x="9084" y="10898"/>
                    <a:pt x="9099" y="10869"/>
                    <a:pt x="9113" y="10858"/>
                  </a:cubicBezTo>
                  <a:cubicBezTo>
                    <a:pt x="9138" y="10839"/>
                    <a:pt x="9168" y="10829"/>
                    <a:pt x="9198" y="10829"/>
                  </a:cubicBezTo>
                  <a:close/>
                  <a:moveTo>
                    <a:pt x="3856" y="9653"/>
                  </a:moveTo>
                  <a:cubicBezTo>
                    <a:pt x="3772" y="9884"/>
                    <a:pt x="3725" y="10133"/>
                    <a:pt x="3725" y="10393"/>
                  </a:cubicBezTo>
                  <a:cubicBezTo>
                    <a:pt x="3725" y="10653"/>
                    <a:pt x="3772" y="10901"/>
                    <a:pt x="3856" y="11132"/>
                  </a:cubicBezTo>
                  <a:lnTo>
                    <a:pt x="3477" y="11132"/>
                  </a:lnTo>
                  <a:lnTo>
                    <a:pt x="3477" y="9653"/>
                  </a:lnTo>
                  <a:close/>
                  <a:moveTo>
                    <a:pt x="8307" y="9653"/>
                  </a:moveTo>
                  <a:lnTo>
                    <a:pt x="8307" y="11132"/>
                  </a:lnTo>
                  <a:lnTo>
                    <a:pt x="8068" y="11132"/>
                  </a:lnTo>
                  <a:lnTo>
                    <a:pt x="8068" y="10966"/>
                  </a:lnTo>
                  <a:lnTo>
                    <a:pt x="8070" y="10966"/>
                  </a:lnTo>
                  <a:lnTo>
                    <a:pt x="8070" y="9653"/>
                  </a:lnTo>
                  <a:close/>
                  <a:moveTo>
                    <a:pt x="5707" y="9623"/>
                  </a:moveTo>
                  <a:lnTo>
                    <a:pt x="5707" y="9737"/>
                  </a:lnTo>
                  <a:cubicBezTo>
                    <a:pt x="5690" y="9714"/>
                    <a:pt x="5664" y="9699"/>
                    <a:pt x="5637" y="9699"/>
                  </a:cubicBezTo>
                  <a:cubicBezTo>
                    <a:pt x="5627" y="9699"/>
                    <a:pt x="5616" y="9701"/>
                    <a:pt x="5607" y="9705"/>
                  </a:cubicBezTo>
                  <a:cubicBezTo>
                    <a:pt x="5563" y="9723"/>
                    <a:pt x="5543" y="9773"/>
                    <a:pt x="5560" y="9815"/>
                  </a:cubicBezTo>
                  <a:cubicBezTo>
                    <a:pt x="5573" y="9847"/>
                    <a:pt x="5603" y="9867"/>
                    <a:pt x="5638" y="9867"/>
                  </a:cubicBezTo>
                  <a:cubicBezTo>
                    <a:pt x="5648" y="9867"/>
                    <a:pt x="5659" y="9864"/>
                    <a:pt x="5669" y="9861"/>
                  </a:cubicBezTo>
                  <a:cubicBezTo>
                    <a:pt x="5686" y="9853"/>
                    <a:pt x="5697" y="9842"/>
                    <a:pt x="5705" y="9829"/>
                  </a:cubicBezTo>
                  <a:lnTo>
                    <a:pt x="5705" y="9940"/>
                  </a:lnTo>
                  <a:cubicBezTo>
                    <a:pt x="5525" y="10011"/>
                    <a:pt x="5399" y="10188"/>
                    <a:pt x="5399" y="10392"/>
                  </a:cubicBezTo>
                  <a:cubicBezTo>
                    <a:pt x="5399" y="10597"/>
                    <a:pt x="5525" y="10772"/>
                    <a:pt x="5704" y="10845"/>
                  </a:cubicBezTo>
                  <a:lnTo>
                    <a:pt x="5704" y="10955"/>
                  </a:lnTo>
                  <a:cubicBezTo>
                    <a:pt x="5697" y="10944"/>
                    <a:pt x="5687" y="10932"/>
                    <a:pt x="5671" y="10926"/>
                  </a:cubicBezTo>
                  <a:cubicBezTo>
                    <a:pt x="5661" y="10921"/>
                    <a:pt x="5650" y="10919"/>
                    <a:pt x="5639" y="10919"/>
                  </a:cubicBezTo>
                  <a:cubicBezTo>
                    <a:pt x="5606" y="10919"/>
                    <a:pt x="5574" y="10939"/>
                    <a:pt x="5561" y="10971"/>
                  </a:cubicBezTo>
                  <a:cubicBezTo>
                    <a:pt x="5552" y="10992"/>
                    <a:pt x="5552" y="11015"/>
                    <a:pt x="5561" y="11036"/>
                  </a:cubicBezTo>
                  <a:cubicBezTo>
                    <a:pt x="5571" y="11057"/>
                    <a:pt x="5587" y="11073"/>
                    <a:pt x="5608" y="11082"/>
                  </a:cubicBezTo>
                  <a:cubicBezTo>
                    <a:pt x="5618" y="11086"/>
                    <a:pt x="5629" y="11089"/>
                    <a:pt x="5639" y="11089"/>
                  </a:cubicBezTo>
                  <a:cubicBezTo>
                    <a:pt x="5667" y="11089"/>
                    <a:pt x="5691" y="11075"/>
                    <a:pt x="5707" y="11053"/>
                  </a:cubicBezTo>
                  <a:lnTo>
                    <a:pt x="5707" y="11165"/>
                  </a:lnTo>
                  <a:cubicBezTo>
                    <a:pt x="5359" y="11081"/>
                    <a:pt x="5097" y="10769"/>
                    <a:pt x="5097" y="10394"/>
                  </a:cubicBezTo>
                  <a:cubicBezTo>
                    <a:pt x="5097" y="10020"/>
                    <a:pt x="5358" y="9705"/>
                    <a:pt x="5707" y="9623"/>
                  </a:cubicBezTo>
                  <a:close/>
                  <a:moveTo>
                    <a:pt x="8731" y="9515"/>
                  </a:moveTo>
                  <a:lnTo>
                    <a:pt x="8731" y="11138"/>
                  </a:lnTo>
                  <a:cubicBezTo>
                    <a:pt x="8725" y="11147"/>
                    <a:pt x="8720" y="11156"/>
                    <a:pt x="8714" y="11165"/>
                  </a:cubicBezTo>
                  <a:lnTo>
                    <a:pt x="8714" y="9515"/>
                  </a:lnTo>
                  <a:close/>
                  <a:moveTo>
                    <a:pt x="530" y="11210"/>
                  </a:moveTo>
                  <a:lnTo>
                    <a:pt x="530" y="11227"/>
                  </a:lnTo>
                  <a:lnTo>
                    <a:pt x="399" y="11227"/>
                  </a:lnTo>
                  <a:lnTo>
                    <a:pt x="399" y="11210"/>
                  </a:lnTo>
                  <a:close/>
                  <a:moveTo>
                    <a:pt x="8877" y="11222"/>
                  </a:moveTo>
                  <a:cubicBezTo>
                    <a:pt x="8881" y="11222"/>
                    <a:pt x="8884" y="11223"/>
                    <a:pt x="8887" y="11226"/>
                  </a:cubicBezTo>
                  <a:cubicBezTo>
                    <a:pt x="8894" y="11233"/>
                    <a:pt x="8893" y="11243"/>
                    <a:pt x="8885" y="11249"/>
                  </a:cubicBezTo>
                  <a:cubicBezTo>
                    <a:pt x="8883" y="11253"/>
                    <a:pt x="8879" y="11256"/>
                    <a:pt x="8874" y="11256"/>
                  </a:cubicBezTo>
                  <a:cubicBezTo>
                    <a:pt x="8871" y="11256"/>
                    <a:pt x="8866" y="11254"/>
                    <a:pt x="8862" y="11250"/>
                  </a:cubicBezTo>
                  <a:cubicBezTo>
                    <a:pt x="8859" y="11248"/>
                    <a:pt x="8858" y="11244"/>
                    <a:pt x="8858" y="11240"/>
                  </a:cubicBezTo>
                  <a:cubicBezTo>
                    <a:pt x="8858" y="11235"/>
                    <a:pt x="8860" y="11231"/>
                    <a:pt x="8863" y="11227"/>
                  </a:cubicBezTo>
                  <a:cubicBezTo>
                    <a:pt x="8867" y="11223"/>
                    <a:pt x="8872" y="11222"/>
                    <a:pt x="8877" y="11222"/>
                  </a:cubicBezTo>
                  <a:close/>
                  <a:moveTo>
                    <a:pt x="690" y="9516"/>
                  </a:moveTo>
                  <a:lnTo>
                    <a:pt x="690" y="11269"/>
                  </a:lnTo>
                  <a:lnTo>
                    <a:pt x="680" y="11269"/>
                  </a:lnTo>
                  <a:lnTo>
                    <a:pt x="680" y="9516"/>
                  </a:lnTo>
                  <a:close/>
                  <a:moveTo>
                    <a:pt x="809" y="9516"/>
                  </a:moveTo>
                  <a:lnTo>
                    <a:pt x="809" y="11269"/>
                  </a:lnTo>
                  <a:lnTo>
                    <a:pt x="792" y="11269"/>
                  </a:lnTo>
                  <a:lnTo>
                    <a:pt x="792" y="9516"/>
                  </a:lnTo>
                  <a:close/>
                  <a:moveTo>
                    <a:pt x="927" y="9516"/>
                  </a:moveTo>
                  <a:lnTo>
                    <a:pt x="927" y="11269"/>
                  </a:lnTo>
                  <a:lnTo>
                    <a:pt x="911" y="11269"/>
                  </a:lnTo>
                  <a:lnTo>
                    <a:pt x="911" y="9516"/>
                  </a:lnTo>
                  <a:close/>
                  <a:moveTo>
                    <a:pt x="1048" y="9516"/>
                  </a:moveTo>
                  <a:lnTo>
                    <a:pt x="1048" y="11269"/>
                  </a:lnTo>
                  <a:lnTo>
                    <a:pt x="1031" y="11269"/>
                  </a:lnTo>
                  <a:lnTo>
                    <a:pt x="1031" y="9516"/>
                  </a:lnTo>
                  <a:close/>
                  <a:moveTo>
                    <a:pt x="1167" y="9516"/>
                  </a:moveTo>
                  <a:lnTo>
                    <a:pt x="1167" y="11269"/>
                  </a:lnTo>
                  <a:lnTo>
                    <a:pt x="1149" y="11269"/>
                  </a:lnTo>
                  <a:lnTo>
                    <a:pt x="1149" y="9516"/>
                  </a:lnTo>
                  <a:close/>
                  <a:moveTo>
                    <a:pt x="1285" y="9516"/>
                  </a:moveTo>
                  <a:lnTo>
                    <a:pt x="1285" y="11269"/>
                  </a:lnTo>
                  <a:lnTo>
                    <a:pt x="1268" y="11269"/>
                  </a:lnTo>
                  <a:lnTo>
                    <a:pt x="1268" y="9516"/>
                  </a:lnTo>
                  <a:close/>
                  <a:moveTo>
                    <a:pt x="1404" y="9516"/>
                  </a:moveTo>
                  <a:lnTo>
                    <a:pt x="1404" y="11269"/>
                  </a:lnTo>
                  <a:lnTo>
                    <a:pt x="1386" y="11269"/>
                  </a:lnTo>
                  <a:lnTo>
                    <a:pt x="1386" y="9516"/>
                  </a:lnTo>
                  <a:close/>
                  <a:moveTo>
                    <a:pt x="1522" y="9516"/>
                  </a:moveTo>
                  <a:lnTo>
                    <a:pt x="1522" y="11269"/>
                  </a:lnTo>
                  <a:lnTo>
                    <a:pt x="1505" y="11269"/>
                  </a:lnTo>
                  <a:lnTo>
                    <a:pt x="1505" y="9516"/>
                  </a:lnTo>
                  <a:close/>
                  <a:moveTo>
                    <a:pt x="1641" y="9516"/>
                  </a:moveTo>
                  <a:lnTo>
                    <a:pt x="1641" y="11269"/>
                  </a:lnTo>
                  <a:lnTo>
                    <a:pt x="1623" y="11269"/>
                  </a:lnTo>
                  <a:lnTo>
                    <a:pt x="1623" y="9516"/>
                  </a:lnTo>
                  <a:close/>
                  <a:moveTo>
                    <a:pt x="1760" y="9516"/>
                  </a:moveTo>
                  <a:lnTo>
                    <a:pt x="1760" y="11269"/>
                  </a:lnTo>
                  <a:lnTo>
                    <a:pt x="1743" y="11269"/>
                  </a:lnTo>
                  <a:lnTo>
                    <a:pt x="1743" y="9516"/>
                  </a:lnTo>
                  <a:close/>
                  <a:moveTo>
                    <a:pt x="1880" y="9516"/>
                  </a:moveTo>
                  <a:lnTo>
                    <a:pt x="1880" y="11269"/>
                  </a:lnTo>
                  <a:lnTo>
                    <a:pt x="1863" y="11269"/>
                  </a:lnTo>
                  <a:lnTo>
                    <a:pt x="1863" y="9516"/>
                  </a:lnTo>
                  <a:close/>
                  <a:moveTo>
                    <a:pt x="1998" y="9516"/>
                  </a:moveTo>
                  <a:lnTo>
                    <a:pt x="1998" y="11269"/>
                  </a:lnTo>
                  <a:lnTo>
                    <a:pt x="1981" y="11269"/>
                  </a:lnTo>
                  <a:lnTo>
                    <a:pt x="1981" y="9516"/>
                  </a:lnTo>
                  <a:close/>
                  <a:moveTo>
                    <a:pt x="2117" y="9516"/>
                  </a:moveTo>
                  <a:lnTo>
                    <a:pt x="2117" y="11269"/>
                  </a:lnTo>
                  <a:lnTo>
                    <a:pt x="2100" y="11269"/>
                  </a:lnTo>
                  <a:lnTo>
                    <a:pt x="2100" y="9516"/>
                  </a:lnTo>
                  <a:close/>
                  <a:moveTo>
                    <a:pt x="2235" y="9516"/>
                  </a:moveTo>
                  <a:lnTo>
                    <a:pt x="2235" y="11269"/>
                  </a:lnTo>
                  <a:lnTo>
                    <a:pt x="2218" y="11269"/>
                  </a:lnTo>
                  <a:lnTo>
                    <a:pt x="2218" y="9516"/>
                  </a:lnTo>
                  <a:close/>
                  <a:moveTo>
                    <a:pt x="2354" y="9516"/>
                  </a:moveTo>
                  <a:lnTo>
                    <a:pt x="2354" y="11269"/>
                  </a:lnTo>
                  <a:lnTo>
                    <a:pt x="2337" y="11269"/>
                  </a:lnTo>
                  <a:lnTo>
                    <a:pt x="2337" y="9516"/>
                  </a:lnTo>
                  <a:close/>
                  <a:moveTo>
                    <a:pt x="2472" y="9516"/>
                  </a:moveTo>
                  <a:lnTo>
                    <a:pt x="2472" y="11269"/>
                  </a:lnTo>
                  <a:lnTo>
                    <a:pt x="2456" y="11269"/>
                  </a:lnTo>
                  <a:lnTo>
                    <a:pt x="2456" y="9516"/>
                  </a:lnTo>
                  <a:close/>
                  <a:moveTo>
                    <a:pt x="2592" y="9516"/>
                  </a:moveTo>
                  <a:lnTo>
                    <a:pt x="2592" y="11269"/>
                  </a:lnTo>
                  <a:lnTo>
                    <a:pt x="2575" y="11269"/>
                  </a:lnTo>
                  <a:lnTo>
                    <a:pt x="2575" y="9516"/>
                  </a:lnTo>
                  <a:close/>
                  <a:moveTo>
                    <a:pt x="2712" y="9516"/>
                  </a:moveTo>
                  <a:lnTo>
                    <a:pt x="2712" y="11269"/>
                  </a:lnTo>
                  <a:lnTo>
                    <a:pt x="2694" y="11269"/>
                  </a:lnTo>
                  <a:lnTo>
                    <a:pt x="2694" y="9516"/>
                  </a:lnTo>
                  <a:close/>
                  <a:moveTo>
                    <a:pt x="2830" y="9516"/>
                  </a:moveTo>
                  <a:lnTo>
                    <a:pt x="2830" y="11269"/>
                  </a:lnTo>
                  <a:lnTo>
                    <a:pt x="2813" y="11269"/>
                  </a:lnTo>
                  <a:lnTo>
                    <a:pt x="2813" y="9516"/>
                  </a:lnTo>
                  <a:close/>
                  <a:moveTo>
                    <a:pt x="2949" y="9516"/>
                  </a:moveTo>
                  <a:lnTo>
                    <a:pt x="2949" y="11269"/>
                  </a:lnTo>
                  <a:lnTo>
                    <a:pt x="2931" y="11269"/>
                  </a:lnTo>
                  <a:lnTo>
                    <a:pt x="2931" y="9516"/>
                  </a:lnTo>
                  <a:close/>
                  <a:moveTo>
                    <a:pt x="3067" y="9516"/>
                  </a:moveTo>
                  <a:lnTo>
                    <a:pt x="3067" y="11269"/>
                  </a:lnTo>
                  <a:lnTo>
                    <a:pt x="3050" y="11269"/>
                  </a:lnTo>
                  <a:lnTo>
                    <a:pt x="3050" y="9516"/>
                  </a:lnTo>
                  <a:close/>
                  <a:moveTo>
                    <a:pt x="3186" y="9516"/>
                  </a:moveTo>
                  <a:lnTo>
                    <a:pt x="3186" y="11269"/>
                  </a:lnTo>
                  <a:lnTo>
                    <a:pt x="3168" y="11269"/>
                  </a:lnTo>
                  <a:lnTo>
                    <a:pt x="3168" y="9516"/>
                  </a:lnTo>
                  <a:close/>
                  <a:moveTo>
                    <a:pt x="3304" y="9516"/>
                  </a:moveTo>
                  <a:lnTo>
                    <a:pt x="3304" y="9607"/>
                  </a:lnTo>
                  <a:lnTo>
                    <a:pt x="3304" y="11179"/>
                  </a:lnTo>
                  <a:lnTo>
                    <a:pt x="3304" y="11269"/>
                  </a:lnTo>
                  <a:lnTo>
                    <a:pt x="3288" y="11269"/>
                  </a:lnTo>
                  <a:lnTo>
                    <a:pt x="3288" y="9516"/>
                  </a:lnTo>
                  <a:close/>
                  <a:moveTo>
                    <a:pt x="3431" y="9516"/>
                  </a:moveTo>
                  <a:lnTo>
                    <a:pt x="3431" y="11269"/>
                  </a:lnTo>
                  <a:lnTo>
                    <a:pt x="3406" y="11269"/>
                  </a:lnTo>
                  <a:lnTo>
                    <a:pt x="3406" y="9516"/>
                  </a:lnTo>
                  <a:close/>
                  <a:moveTo>
                    <a:pt x="8376" y="9516"/>
                  </a:moveTo>
                  <a:lnTo>
                    <a:pt x="8376" y="11269"/>
                  </a:lnTo>
                  <a:lnTo>
                    <a:pt x="8351" y="11269"/>
                  </a:lnTo>
                  <a:lnTo>
                    <a:pt x="8351" y="9516"/>
                  </a:lnTo>
                  <a:close/>
                  <a:moveTo>
                    <a:pt x="8494" y="9516"/>
                  </a:moveTo>
                  <a:lnTo>
                    <a:pt x="8494" y="11269"/>
                  </a:lnTo>
                  <a:lnTo>
                    <a:pt x="8477" y="11269"/>
                  </a:lnTo>
                  <a:lnTo>
                    <a:pt x="8477" y="11179"/>
                  </a:lnTo>
                  <a:lnTo>
                    <a:pt x="8477" y="9607"/>
                  </a:lnTo>
                  <a:lnTo>
                    <a:pt x="8477" y="9516"/>
                  </a:lnTo>
                  <a:close/>
                  <a:moveTo>
                    <a:pt x="8613" y="9516"/>
                  </a:moveTo>
                  <a:lnTo>
                    <a:pt x="8613" y="11269"/>
                  </a:lnTo>
                  <a:lnTo>
                    <a:pt x="8596" y="11269"/>
                  </a:lnTo>
                  <a:lnTo>
                    <a:pt x="8596" y="9516"/>
                  </a:lnTo>
                  <a:close/>
                  <a:moveTo>
                    <a:pt x="747" y="9472"/>
                  </a:moveTo>
                  <a:lnTo>
                    <a:pt x="747" y="11313"/>
                  </a:lnTo>
                  <a:lnTo>
                    <a:pt x="737" y="11313"/>
                  </a:lnTo>
                  <a:lnTo>
                    <a:pt x="737" y="9472"/>
                  </a:lnTo>
                  <a:close/>
                  <a:moveTo>
                    <a:pt x="866" y="9472"/>
                  </a:moveTo>
                  <a:lnTo>
                    <a:pt x="866" y="11313"/>
                  </a:lnTo>
                  <a:lnTo>
                    <a:pt x="856" y="11313"/>
                  </a:lnTo>
                  <a:lnTo>
                    <a:pt x="856" y="9472"/>
                  </a:lnTo>
                  <a:close/>
                  <a:moveTo>
                    <a:pt x="984" y="9472"/>
                  </a:moveTo>
                  <a:lnTo>
                    <a:pt x="984" y="11313"/>
                  </a:lnTo>
                  <a:lnTo>
                    <a:pt x="974" y="11313"/>
                  </a:lnTo>
                  <a:lnTo>
                    <a:pt x="974" y="9472"/>
                  </a:lnTo>
                  <a:close/>
                  <a:moveTo>
                    <a:pt x="1104" y="9472"/>
                  </a:moveTo>
                  <a:lnTo>
                    <a:pt x="1104" y="11313"/>
                  </a:lnTo>
                  <a:lnTo>
                    <a:pt x="1093" y="11313"/>
                  </a:lnTo>
                  <a:lnTo>
                    <a:pt x="1093" y="9472"/>
                  </a:lnTo>
                  <a:close/>
                  <a:moveTo>
                    <a:pt x="1222" y="9472"/>
                  </a:moveTo>
                  <a:lnTo>
                    <a:pt x="1222" y="11313"/>
                  </a:lnTo>
                  <a:lnTo>
                    <a:pt x="1211" y="11313"/>
                  </a:lnTo>
                  <a:lnTo>
                    <a:pt x="1211" y="9472"/>
                  </a:lnTo>
                  <a:close/>
                  <a:moveTo>
                    <a:pt x="1341" y="9472"/>
                  </a:moveTo>
                  <a:lnTo>
                    <a:pt x="1341" y="11313"/>
                  </a:lnTo>
                  <a:lnTo>
                    <a:pt x="1330" y="11313"/>
                  </a:lnTo>
                  <a:lnTo>
                    <a:pt x="1330" y="9472"/>
                  </a:lnTo>
                  <a:close/>
                  <a:moveTo>
                    <a:pt x="1460" y="9472"/>
                  </a:moveTo>
                  <a:lnTo>
                    <a:pt x="1460" y="11313"/>
                  </a:lnTo>
                  <a:lnTo>
                    <a:pt x="1449" y="11313"/>
                  </a:lnTo>
                  <a:lnTo>
                    <a:pt x="1449" y="9472"/>
                  </a:lnTo>
                  <a:close/>
                  <a:moveTo>
                    <a:pt x="1579" y="9472"/>
                  </a:moveTo>
                  <a:lnTo>
                    <a:pt x="1579" y="11313"/>
                  </a:lnTo>
                  <a:lnTo>
                    <a:pt x="1569" y="11313"/>
                  </a:lnTo>
                  <a:lnTo>
                    <a:pt x="1569" y="9472"/>
                  </a:lnTo>
                  <a:close/>
                  <a:moveTo>
                    <a:pt x="1697" y="9472"/>
                  </a:moveTo>
                  <a:lnTo>
                    <a:pt x="1697" y="11313"/>
                  </a:lnTo>
                  <a:lnTo>
                    <a:pt x="1687" y="11313"/>
                  </a:lnTo>
                  <a:lnTo>
                    <a:pt x="1687" y="9472"/>
                  </a:lnTo>
                  <a:close/>
                  <a:moveTo>
                    <a:pt x="1816" y="9472"/>
                  </a:moveTo>
                  <a:lnTo>
                    <a:pt x="1816" y="11313"/>
                  </a:lnTo>
                  <a:lnTo>
                    <a:pt x="1806" y="11313"/>
                  </a:lnTo>
                  <a:lnTo>
                    <a:pt x="1806" y="9472"/>
                  </a:lnTo>
                  <a:close/>
                  <a:moveTo>
                    <a:pt x="1935" y="9472"/>
                  </a:moveTo>
                  <a:lnTo>
                    <a:pt x="1935" y="11313"/>
                  </a:lnTo>
                  <a:lnTo>
                    <a:pt x="1924" y="11313"/>
                  </a:lnTo>
                  <a:lnTo>
                    <a:pt x="1924" y="9472"/>
                  </a:lnTo>
                  <a:close/>
                  <a:moveTo>
                    <a:pt x="2054" y="9472"/>
                  </a:moveTo>
                  <a:lnTo>
                    <a:pt x="2054" y="11313"/>
                  </a:lnTo>
                  <a:lnTo>
                    <a:pt x="2043" y="11313"/>
                  </a:lnTo>
                  <a:lnTo>
                    <a:pt x="2043" y="9472"/>
                  </a:lnTo>
                  <a:close/>
                  <a:moveTo>
                    <a:pt x="2172" y="9472"/>
                  </a:moveTo>
                  <a:lnTo>
                    <a:pt x="2172" y="11313"/>
                  </a:lnTo>
                  <a:lnTo>
                    <a:pt x="2161" y="11313"/>
                  </a:lnTo>
                  <a:lnTo>
                    <a:pt x="2161" y="9472"/>
                  </a:lnTo>
                  <a:close/>
                  <a:moveTo>
                    <a:pt x="2292" y="9472"/>
                  </a:moveTo>
                  <a:lnTo>
                    <a:pt x="2292" y="11313"/>
                  </a:lnTo>
                  <a:lnTo>
                    <a:pt x="2282" y="11313"/>
                  </a:lnTo>
                  <a:lnTo>
                    <a:pt x="2282" y="9472"/>
                  </a:lnTo>
                  <a:close/>
                  <a:moveTo>
                    <a:pt x="2411" y="9472"/>
                  </a:moveTo>
                  <a:lnTo>
                    <a:pt x="2411" y="11313"/>
                  </a:lnTo>
                  <a:lnTo>
                    <a:pt x="2401" y="11313"/>
                  </a:lnTo>
                  <a:lnTo>
                    <a:pt x="2401" y="9472"/>
                  </a:lnTo>
                  <a:close/>
                  <a:moveTo>
                    <a:pt x="2529" y="9472"/>
                  </a:moveTo>
                  <a:lnTo>
                    <a:pt x="2529" y="11313"/>
                  </a:lnTo>
                  <a:lnTo>
                    <a:pt x="2519" y="11313"/>
                  </a:lnTo>
                  <a:lnTo>
                    <a:pt x="2519" y="9472"/>
                  </a:lnTo>
                  <a:close/>
                  <a:moveTo>
                    <a:pt x="2649" y="9472"/>
                  </a:moveTo>
                  <a:lnTo>
                    <a:pt x="2649" y="11313"/>
                  </a:lnTo>
                  <a:lnTo>
                    <a:pt x="2638" y="11313"/>
                  </a:lnTo>
                  <a:lnTo>
                    <a:pt x="2638" y="9472"/>
                  </a:lnTo>
                  <a:close/>
                  <a:moveTo>
                    <a:pt x="2767" y="9472"/>
                  </a:moveTo>
                  <a:lnTo>
                    <a:pt x="2767" y="11313"/>
                  </a:lnTo>
                  <a:lnTo>
                    <a:pt x="2756" y="11313"/>
                  </a:lnTo>
                  <a:lnTo>
                    <a:pt x="2756" y="9472"/>
                  </a:lnTo>
                  <a:close/>
                  <a:moveTo>
                    <a:pt x="2886" y="9472"/>
                  </a:moveTo>
                  <a:lnTo>
                    <a:pt x="2886" y="11313"/>
                  </a:lnTo>
                  <a:lnTo>
                    <a:pt x="2875" y="11313"/>
                  </a:lnTo>
                  <a:lnTo>
                    <a:pt x="2875" y="9472"/>
                  </a:lnTo>
                  <a:close/>
                  <a:moveTo>
                    <a:pt x="3005" y="9472"/>
                  </a:moveTo>
                  <a:lnTo>
                    <a:pt x="3005" y="11313"/>
                  </a:lnTo>
                  <a:lnTo>
                    <a:pt x="2994" y="11313"/>
                  </a:lnTo>
                  <a:lnTo>
                    <a:pt x="2994" y="9472"/>
                  </a:lnTo>
                  <a:close/>
                  <a:moveTo>
                    <a:pt x="3124" y="9472"/>
                  </a:moveTo>
                  <a:lnTo>
                    <a:pt x="3124" y="11313"/>
                  </a:lnTo>
                  <a:lnTo>
                    <a:pt x="3114" y="11313"/>
                  </a:lnTo>
                  <a:lnTo>
                    <a:pt x="3114" y="9472"/>
                  </a:lnTo>
                  <a:close/>
                  <a:moveTo>
                    <a:pt x="3242" y="9472"/>
                  </a:moveTo>
                  <a:lnTo>
                    <a:pt x="3242" y="11313"/>
                  </a:lnTo>
                  <a:lnTo>
                    <a:pt x="3232" y="11313"/>
                  </a:lnTo>
                  <a:lnTo>
                    <a:pt x="3232" y="9472"/>
                  </a:lnTo>
                  <a:close/>
                  <a:moveTo>
                    <a:pt x="3361" y="9472"/>
                  </a:moveTo>
                  <a:lnTo>
                    <a:pt x="3361" y="11313"/>
                  </a:lnTo>
                  <a:lnTo>
                    <a:pt x="3351" y="11313"/>
                  </a:lnTo>
                  <a:lnTo>
                    <a:pt x="3351" y="11132"/>
                  </a:lnTo>
                  <a:lnTo>
                    <a:pt x="3351" y="9653"/>
                  </a:lnTo>
                  <a:lnTo>
                    <a:pt x="3351" y="9472"/>
                  </a:lnTo>
                  <a:close/>
                  <a:moveTo>
                    <a:pt x="8433" y="9472"/>
                  </a:moveTo>
                  <a:lnTo>
                    <a:pt x="8433" y="9653"/>
                  </a:lnTo>
                  <a:lnTo>
                    <a:pt x="8433" y="11132"/>
                  </a:lnTo>
                  <a:lnTo>
                    <a:pt x="8433" y="11313"/>
                  </a:lnTo>
                  <a:lnTo>
                    <a:pt x="8422" y="11313"/>
                  </a:lnTo>
                  <a:lnTo>
                    <a:pt x="8422" y="9472"/>
                  </a:lnTo>
                  <a:close/>
                  <a:moveTo>
                    <a:pt x="8551" y="9472"/>
                  </a:moveTo>
                  <a:lnTo>
                    <a:pt x="8551" y="11313"/>
                  </a:lnTo>
                  <a:lnTo>
                    <a:pt x="8540" y="11313"/>
                  </a:lnTo>
                  <a:lnTo>
                    <a:pt x="8540" y="9472"/>
                  </a:lnTo>
                  <a:close/>
                  <a:moveTo>
                    <a:pt x="8669" y="9472"/>
                  </a:moveTo>
                  <a:lnTo>
                    <a:pt x="8669" y="11311"/>
                  </a:lnTo>
                  <a:lnTo>
                    <a:pt x="8670" y="11311"/>
                  </a:lnTo>
                  <a:cubicBezTo>
                    <a:pt x="8668" y="11312"/>
                    <a:pt x="8668" y="11312"/>
                    <a:pt x="8668" y="11313"/>
                  </a:cubicBezTo>
                  <a:lnTo>
                    <a:pt x="8659" y="11313"/>
                  </a:lnTo>
                  <a:lnTo>
                    <a:pt x="8659" y="9472"/>
                  </a:lnTo>
                  <a:close/>
                  <a:moveTo>
                    <a:pt x="8969" y="11060"/>
                  </a:moveTo>
                  <a:lnTo>
                    <a:pt x="9057" y="11160"/>
                  </a:lnTo>
                  <a:cubicBezTo>
                    <a:pt x="9052" y="11166"/>
                    <a:pt x="9048" y="11175"/>
                    <a:pt x="9044" y="11181"/>
                  </a:cubicBezTo>
                  <a:cubicBezTo>
                    <a:pt x="9016" y="11197"/>
                    <a:pt x="8990" y="11214"/>
                    <a:pt x="8962" y="11231"/>
                  </a:cubicBezTo>
                  <a:cubicBezTo>
                    <a:pt x="8961" y="11211"/>
                    <a:pt x="8955" y="11191"/>
                    <a:pt x="8940" y="11176"/>
                  </a:cubicBezTo>
                  <a:cubicBezTo>
                    <a:pt x="8924" y="11159"/>
                    <a:pt x="8902" y="11151"/>
                    <a:pt x="8880" y="11151"/>
                  </a:cubicBezTo>
                  <a:cubicBezTo>
                    <a:pt x="8857" y="11151"/>
                    <a:pt x="8833" y="11160"/>
                    <a:pt x="8816" y="11177"/>
                  </a:cubicBezTo>
                  <a:cubicBezTo>
                    <a:pt x="8799" y="11195"/>
                    <a:pt x="8788" y="11218"/>
                    <a:pt x="8789" y="11242"/>
                  </a:cubicBezTo>
                  <a:cubicBezTo>
                    <a:pt x="8789" y="11264"/>
                    <a:pt x="8799" y="11285"/>
                    <a:pt x="8816" y="11301"/>
                  </a:cubicBezTo>
                  <a:cubicBezTo>
                    <a:pt x="8824" y="11308"/>
                    <a:pt x="8835" y="11314"/>
                    <a:pt x="8845" y="11318"/>
                  </a:cubicBezTo>
                  <a:cubicBezTo>
                    <a:pt x="8834" y="11328"/>
                    <a:pt x="8820" y="11338"/>
                    <a:pt x="8808" y="11349"/>
                  </a:cubicBezTo>
                  <a:cubicBezTo>
                    <a:pt x="8800" y="11344"/>
                    <a:pt x="8791" y="11340"/>
                    <a:pt x="8784" y="11335"/>
                  </a:cubicBezTo>
                  <a:cubicBezTo>
                    <a:pt x="8760" y="11314"/>
                    <a:pt x="8746" y="11282"/>
                    <a:pt x="8745" y="11249"/>
                  </a:cubicBezTo>
                  <a:cubicBezTo>
                    <a:pt x="8744" y="11212"/>
                    <a:pt x="8760" y="11175"/>
                    <a:pt x="8787" y="11147"/>
                  </a:cubicBezTo>
                  <a:cubicBezTo>
                    <a:pt x="8800" y="11133"/>
                    <a:pt x="8834" y="11122"/>
                    <a:pt x="8865" y="11110"/>
                  </a:cubicBezTo>
                  <a:cubicBezTo>
                    <a:pt x="8898" y="11095"/>
                    <a:pt x="8937" y="11081"/>
                    <a:pt x="8969" y="11060"/>
                  </a:cubicBezTo>
                  <a:close/>
                  <a:moveTo>
                    <a:pt x="8613" y="11316"/>
                  </a:moveTo>
                  <a:lnTo>
                    <a:pt x="8613" y="11351"/>
                  </a:lnTo>
                  <a:cubicBezTo>
                    <a:pt x="8608" y="11351"/>
                    <a:pt x="8602" y="11353"/>
                    <a:pt x="8596" y="11354"/>
                  </a:cubicBezTo>
                  <a:lnTo>
                    <a:pt x="8596" y="11316"/>
                  </a:lnTo>
                  <a:close/>
                  <a:moveTo>
                    <a:pt x="634" y="9392"/>
                  </a:moveTo>
                  <a:lnTo>
                    <a:pt x="634" y="11393"/>
                  </a:lnTo>
                  <a:cubicBezTo>
                    <a:pt x="601" y="11392"/>
                    <a:pt x="574" y="11365"/>
                    <a:pt x="574" y="11332"/>
                  </a:cubicBezTo>
                  <a:lnTo>
                    <a:pt x="574" y="9455"/>
                  </a:lnTo>
                  <a:cubicBezTo>
                    <a:pt x="574" y="9421"/>
                    <a:pt x="601" y="9393"/>
                    <a:pt x="634" y="9392"/>
                  </a:cubicBezTo>
                  <a:close/>
                  <a:moveTo>
                    <a:pt x="8715" y="11324"/>
                  </a:moveTo>
                  <a:cubicBezTo>
                    <a:pt x="8725" y="11341"/>
                    <a:pt x="8736" y="11358"/>
                    <a:pt x="8751" y="11370"/>
                  </a:cubicBezTo>
                  <a:cubicBezTo>
                    <a:pt x="8757" y="11373"/>
                    <a:pt x="8762" y="11377"/>
                    <a:pt x="8766" y="11380"/>
                  </a:cubicBezTo>
                  <a:cubicBezTo>
                    <a:pt x="8758" y="11386"/>
                    <a:pt x="8752" y="11394"/>
                    <a:pt x="8745" y="11401"/>
                  </a:cubicBezTo>
                  <a:cubicBezTo>
                    <a:pt x="8741" y="11397"/>
                    <a:pt x="8739" y="11393"/>
                    <a:pt x="8733" y="11390"/>
                  </a:cubicBezTo>
                  <a:cubicBezTo>
                    <a:pt x="8719" y="11376"/>
                    <a:pt x="8702" y="11366"/>
                    <a:pt x="8684" y="11360"/>
                  </a:cubicBezTo>
                  <a:cubicBezTo>
                    <a:pt x="8689" y="11355"/>
                    <a:pt x="8696" y="11350"/>
                    <a:pt x="8701" y="11344"/>
                  </a:cubicBezTo>
                  <a:cubicBezTo>
                    <a:pt x="8707" y="11338"/>
                    <a:pt x="8710" y="11332"/>
                    <a:pt x="8715" y="11324"/>
                  </a:cubicBezTo>
                  <a:close/>
                  <a:moveTo>
                    <a:pt x="15390" y="11092"/>
                  </a:moveTo>
                  <a:lnTo>
                    <a:pt x="15421" y="11098"/>
                  </a:lnTo>
                  <a:lnTo>
                    <a:pt x="15522" y="11114"/>
                  </a:lnTo>
                  <a:cubicBezTo>
                    <a:pt x="15521" y="11154"/>
                    <a:pt x="15529" y="11197"/>
                    <a:pt x="15539" y="11236"/>
                  </a:cubicBezTo>
                  <a:cubicBezTo>
                    <a:pt x="15546" y="11265"/>
                    <a:pt x="15552" y="11297"/>
                    <a:pt x="15549" y="11313"/>
                  </a:cubicBezTo>
                  <a:cubicBezTo>
                    <a:pt x="15538" y="11378"/>
                    <a:pt x="15482" y="11424"/>
                    <a:pt x="15419" y="11424"/>
                  </a:cubicBezTo>
                  <a:cubicBezTo>
                    <a:pt x="15411" y="11424"/>
                    <a:pt x="15404" y="11424"/>
                    <a:pt x="15396" y="11422"/>
                  </a:cubicBezTo>
                  <a:cubicBezTo>
                    <a:pt x="15327" y="11409"/>
                    <a:pt x="15280" y="11338"/>
                    <a:pt x="15295" y="11265"/>
                  </a:cubicBezTo>
                  <a:cubicBezTo>
                    <a:pt x="15297" y="11250"/>
                    <a:pt x="15315" y="11224"/>
                    <a:pt x="15332" y="11201"/>
                  </a:cubicBezTo>
                  <a:cubicBezTo>
                    <a:pt x="15354" y="11168"/>
                    <a:pt x="15378" y="11131"/>
                    <a:pt x="15390" y="11092"/>
                  </a:cubicBezTo>
                  <a:close/>
                  <a:moveTo>
                    <a:pt x="5706" y="9357"/>
                  </a:moveTo>
                  <a:lnTo>
                    <a:pt x="5706" y="9574"/>
                  </a:lnTo>
                  <a:cubicBezTo>
                    <a:pt x="5331" y="9658"/>
                    <a:pt x="5051" y="9993"/>
                    <a:pt x="5051" y="10393"/>
                  </a:cubicBezTo>
                  <a:cubicBezTo>
                    <a:pt x="5051" y="10792"/>
                    <a:pt x="5331" y="11126"/>
                    <a:pt x="5705" y="11211"/>
                  </a:cubicBezTo>
                  <a:lnTo>
                    <a:pt x="5705" y="11428"/>
                  </a:lnTo>
                  <a:cubicBezTo>
                    <a:pt x="5214" y="11339"/>
                    <a:pt x="4839" y="10910"/>
                    <a:pt x="4839" y="10393"/>
                  </a:cubicBezTo>
                  <a:cubicBezTo>
                    <a:pt x="4839" y="9876"/>
                    <a:pt x="5214" y="9445"/>
                    <a:pt x="5706" y="9357"/>
                  </a:cubicBezTo>
                  <a:close/>
                  <a:moveTo>
                    <a:pt x="15336" y="11446"/>
                  </a:moveTo>
                  <a:cubicBezTo>
                    <a:pt x="15352" y="11455"/>
                    <a:pt x="15370" y="11462"/>
                    <a:pt x="15389" y="11467"/>
                  </a:cubicBezTo>
                  <a:cubicBezTo>
                    <a:pt x="15399" y="11470"/>
                    <a:pt x="15411" y="11470"/>
                    <a:pt x="15421" y="11470"/>
                  </a:cubicBezTo>
                  <a:cubicBezTo>
                    <a:pt x="15430" y="11470"/>
                    <a:pt x="15438" y="11469"/>
                    <a:pt x="15447" y="11467"/>
                  </a:cubicBezTo>
                  <a:lnTo>
                    <a:pt x="15447" y="11467"/>
                  </a:lnTo>
                  <a:cubicBezTo>
                    <a:pt x="15443" y="11475"/>
                    <a:pt x="15440" y="11482"/>
                    <a:pt x="15438" y="11491"/>
                  </a:cubicBezTo>
                  <a:cubicBezTo>
                    <a:pt x="15437" y="11498"/>
                    <a:pt x="15437" y="11507"/>
                    <a:pt x="15436" y="11514"/>
                  </a:cubicBezTo>
                  <a:cubicBezTo>
                    <a:pt x="15420" y="11505"/>
                    <a:pt x="15401" y="11497"/>
                    <a:pt x="15384" y="11493"/>
                  </a:cubicBezTo>
                  <a:cubicBezTo>
                    <a:pt x="15372" y="11491"/>
                    <a:pt x="15362" y="11490"/>
                    <a:pt x="15351" y="11490"/>
                  </a:cubicBezTo>
                  <a:cubicBezTo>
                    <a:pt x="15343" y="11490"/>
                    <a:pt x="15335" y="11491"/>
                    <a:pt x="15327" y="11492"/>
                  </a:cubicBezTo>
                  <a:cubicBezTo>
                    <a:pt x="15330" y="11484"/>
                    <a:pt x="15332" y="11477"/>
                    <a:pt x="15333" y="11470"/>
                  </a:cubicBezTo>
                  <a:cubicBezTo>
                    <a:pt x="15335" y="11461"/>
                    <a:pt x="15335" y="11454"/>
                    <a:pt x="15336" y="11446"/>
                  </a:cubicBezTo>
                  <a:close/>
                  <a:moveTo>
                    <a:pt x="8622" y="11513"/>
                  </a:moveTo>
                  <a:cubicBezTo>
                    <a:pt x="8625" y="11513"/>
                    <a:pt x="8627" y="11513"/>
                    <a:pt x="8631" y="11516"/>
                  </a:cubicBezTo>
                  <a:cubicBezTo>
                    <a:pt x="8631" y="11516"/>
                    <a:pt x="8631" y="11517"/>
                    <a:pt x="8633" y="11517"/>
                  </a:cubicBezTo>
                  <a:cubicBezTo>
                    <a:pt x="8624" y="11527"/>
                    <a:pt x="8617" y="11535"/>
                    <a:pt x="8609" y="11544"/>
                  </a:cubicBezTo>
                  <a:cubicBezTo>
                    <a:pt x="8605" y="11540"/>
                    <a:pt x="8604" y="11535"/>
                    <a:pt x="8604" y="11534"/>
                  </a:cubicBezTo>
                  <a:cubicBezTo>
                    <a:pt x="8603" y="11529"/>
                    <a:pt x="8604" y="11525"/>
                    <a:pt x="8608" y="11521"/>
                  </a:cubicBezTo>
                  <a:cubicBezTo>
                    <a:pt x="8611" y="11516"/>
                    <a:pt x="8617" y="11513"/>
                    <a:pt x="8622" y="11513"/>
                  </a:cubicBezTo>
                  <a:close/>
                  <a:moveTo>
                    <a:pt x="8304" y="11177"/>
                  </a:moveTo>
                  <a:lnTo>
                    <a:pt x="8304" y="11314"/>
                  </a:lnTo>
                  <a:lnTo>
                    <a:pt x="8376" y="11314"/>
                  </a:lnTo>
                  <a:lnTo>
                    <a:pt x="8376" y="11316"/>
                  </a:lnTo>
                  <a:lnTo>
                    <a:pt x="8376" y="11359"/>
                  </a:lnTo>
                  <a:lnTo>
                    <a:pt x="8477" y="11359"/>
                  </a:lnTo>
                  <a:lnTo>
                    <a:pt x="8477" y="11316"/>
                  </a:lnTo>
                  <a:lnTo>
                    <a:pt x="8494" y="11316"/>
                  </a:lnTo>
                  <a:lnTo>
                    <a:pt x="8494" y="11359"/>
                  </a:lnTo>
                  <a:lnTo>
                    <a:pt x="8573" y="11359"/>
                  </a:lnTo>
                  <a:cubicBezTo>
                    <a:pt x="8538" y="11371"/>
                    <a:pt x="8505" y="11392"/>
                    <a:pt x="8480" y="11424"/>
                  </a:cubicBezTo>
                  <a:cubicBezTo>
                    <a:pt x="8462" y="11448"/>
                    <a:pt x="8454" y="11485"/>
                    <a:pt x="8444" y="11528"/>
                  </a:cubicBezTo>
                  <a:cubicBezTo>
                    <a:pt x="8441" y="11543"/>
                    <a:pt x="8437" y="11556"/>
                    <a:pt x="8434" y="11571"/>
                  </a:cubicBezTo>
                  <a:lnTo>
                    <a:pt x="8414" y="11551"/>
                  </a:lnTo>
                  <a:lnTo>
                    <a:pt x="8383" y="11582"/>
                  </a:lnTo>
                  <a:lnTo>
                    <a:pt x="8372" y="11570"/>
                  </a:lnTo>
                  <a:lnTo>
                    <a:pt x="8402" y="11539"/>
                  </a:lnTo>
                  <a:lnTo>
                    <a:pt x="8329" y="11467"/>
                  </a:lnTo>
                  <a:lnTo>
                    <a:pt x="8299" y="11497"/>
                  </a:lnTo>
                  <a:lnTo>
                    <a:pt x="8249" y="11447"/>
                  </a:lnTo>
                  <a:lnTo>
                    <a:pt x="8153" y="11544"/>
                  </a:lnTo>
                  <a:lnTo>
                    <a:pt x="8067" y="11457"/>
                  </a:lnTo>
                  <a:lnTo>
                    <a:pt x="8067" y="11177"/>
                  </a:lnTo>
                  <a:close/>
                  <a:moveTo>
                    <a:pt x="5708" y="9198"/>
                  </a:moveTo>
                  <a:lnTo>
                    <a:pt x="5708" y="9312"/>
                  </a:lnTo>
                  <a:cubicBezTo>
                    <a:pt x="5190" y="9400"/>
                    <a:pt x="4795" y="9851"/>
                    <a:pt x="4795" y="10393"/>
                  </a:cubicBezTo>
                  <a:cubicBezTo>
                    <a:pt x="4795" y="10934"/>
                    <a:pt x="5190" y="11385"/>
                    <a:pt x="5707" y="11474"/>
                  </a:cubicBezTo>
                  <a:lnTo>
                    <a:pt x="5707" y="11587"/>
                  </a:lnTo>
                  <a:cubicBezTo>
                    <a:pt x="5128" y="11497"/>
                    <a:pt x="4682" y="10996"/>
                    <a:pt x="4682" y="10393"/>
                  </a:cubicBezTo>
                  <a:cubicBezTo>
                    <a:pt x="4682" y="9789"/>
                    <a:pt x="5128" y="9288"/>
                    <a:pt x="5708" y="9198"/>
                  </a:cubicBezTo>
                  <a:close/>
                  <a:moveTo>
                    <a:pt x="8067" y="11523"/>
                  </a:moveTo>
                  <a:lnTo>
                    <a:pt x="8122" y="11576"/>
                  </a:lnTo>
                  <a:lnTo>
                    <a:pt x="8067" y="11630"/>
                  </a:lnTo>
                  <a:lnTo>
                    <a:pt x="8067" y="11523"/>
                  </a:lnTo>
                  <a:close/>
                  <a:moveTo>
                    <a:pt x="8626" y="11396"/>
                  </a:moveTo>
                  <a:cubicBezTo>
                    <a:pt x="8655" y="11396"/>
                    <a:pt x="8683" y="11405"/>
                    <a:pt x="8704" y="11424"/>
                  </a:cubicBezTo>
                  <a:cubicBezTo>
                    <a:pt x="8708" y="11428"/>
                    <a:pt x="8709" y="11432"/>
                    <a:pt x="8712" y="11435"/>
                  </a:cubicBezTo>
                  <a:cubicBezTo>
                    <a:pt x="8702" y="11446"/>
                    <a:pt x="8689" y="11456"/>
                    <a:pt x="8679" y="11467"/>
                  </a:cubicBezTo>
                  <a:cubicBezTo>
                    <a:pt x="8678" y="11466"/>
                    <a:pt x="8676" y="11463"/>
                    <a:pt x="8673" y="11461"/>
                  </a:cubicBezTo>
                  <a:cubicBezTo>
                    <a:pt x="8659" y="11450"/>
                    <a:pt x="8641" y="11444"/>
                    <a:pt x="8622" y="11444"/>
                  </a:cubicBezTo>
                  <a:cubicBezTo>
                    <a:pt x="8596" y="11444"/>
                    <a:pt x="8568" y="11456"/>
                    <a:pt x="8551" y="11478"/>
                  </a:cubicBezTo>
                  <a:cubicBezTo>
                    <a:pt x="8536" y="11498"/>
                    <a:pt x="8530" y="11523"/>
                    <a:pt x="8534" y="11546"/>
                  </a:cubicBezTo>
                  <a:cubicBezTo>
                    <a:pt x="8536" y="11567"/>
                    <a:pt x="8549" y="11586"/>
                    <a:pt x="8565" y="11598"/>
                  </a:cubicBezTo>
                  <a:cubicBezTo>
                    <a:pt x="8544" y="11625"/>
                    <a:pt x="8525" y="11653"/>
                    <a:pt x="8505" y="11681"/>
                  </a:cubicBezTo>
                  <a:lnTo>
                    <a:pt x="8455" y="11649"/>
                  </a:lnTo>
                  <a:cubicBezTo>
                    <a:pt x="8471" y="11614"/>
                    <a:pt x="8480" y="11574"/>
                    <a:pt x="8489" y="11537"/>
                  </a:cubicBezTo>
                  <a:cubicBezTo>
                    <a:pt x="8497" y="11502"/>
                    <a:pt x="8505" y="11467"/>
                    <a:pt x="8517" y="11453"/>
                  </a:cubicBezTo>
                  <a:cubicBezTo>
                    <a:pt x="8545" y="11417"/>
                    <a:pt x="8584" y="11396"/>
                    <a:pt x="8626" y="11396"/>
                  </a:cubicBezTo>
                  <a:close/>
                  <a:moveTo>
                    <a:pt x="8250" y="11512"/>
                  </a:moveTo>
                  <a:lnTo>
                    <a:pt x="8267" y="11529"/>
                  </a:lnTo>
                  <a:lnTo>
                    <a:pt x="8067" y="11729"/>
                  </a:lnTo>
                  <a:lnTo>
                    <a:pt x="8067" y="11695"/>
                  </a:lnTo>
                  <a:lnTo>
                    <a:pt x="8250" y="11512"/>
                  </a:lnTo>
                  <a:close/>
                  <a:moveTo>
                    <a:pt x="8331" y="11532"/>
                  </a:moveTo>
                  <a:lnTo>
                    <a:pt x="8339" y="11539"/>
                  </a:lnTo>
                  <a:lnTo>
                    <a:pt x="8067" y="11809"/>
                  </a:lnTo>
                  <a:lnTo>
                    <a:pt x="8067" y="11796"/>
                  </a:lnTo>
                  <a:lnTo>
                    <a:pt x="8331" y="11532"/>
                  </a:lnTo>
                  <a:close/>
                  <a:moveTo>
                    <a:pt x="15350" y="11534"/>
                  </a:moveTo>
                  <a:cubicBezTo>
                    <a:pt x="15358" y="11534"/>
                    <a:pt x="15366" y="11535"/>
                    <a:pt x="15374" y="11536"/>
                  </a:cubicBezTo>
                  <a:cubicBezTo>
                    <a:pt x="15407" y="11544"/>
                    <a:pt x="15435" y="11563"/>
                    <a:pt x="15454" y="11591"/>
                  </a:cubicBezTo>
                  <a:cubicBezTo>
                    <a:pt x="15474" y="11623"/>
                    <a:pt x="15483" y="11660"/>
                    <a:pt x="15474" y="11695"/>
                  </a:cubicBezTo>
                  <a:cubicBezTo>
                    <a:pt x="15472" y="11711"/>
                    <a:pt x="15453" y="11736"/>
                    <a:pt x="15436" y="11761"/>
                  </a:cubicBezTo>
                  <a:cubicBezTo>
                    <a:pt x="15414" y="11792"/>
                    <a:pt x="15389" y="11829"/>
                    <a:pt x="15375" y="11866"/>
                  </a:cubicBezTo>
                  <a:lnTo>
                    <a:pt x="15245" y="11840"/>
                  </a:lnTo>
                  <a:cubicBezTo>
                    <a:pt x="15247" y="11801"/>
                    <a:pt x="15238" y="11757"/>
                    <a:pt x="15231" y="11719"/>
                  </a:cubicBezTo>
                  <a:cubicBezTo>
                    <a:pt x="15224" y="11689"/>
                    <a:pt x="15217" y="11658"/>
                    <a:pt x="15221" y="11644"/>
                  </a:cubicBezTo>
                  <a:cubicBezTo>
                    <a:pt x="15234" y="11580"/>
                    <a:pt x="15289" y="11534"/>
                    <a:pt x="15350" y="11534"/>
                  </a:cubicBezTo>
                  <a:close/>
                  <a:moveTo>
                    <a:pt x="8392" y="11872"/>
                  </a:moveTo>
                  <a:cubicBezTo>
                    <a:pt x="8389" y="11878"/>
                    <a:pt x="8385" y="11883"/>
                    <a:pt x="8382" y="11891"/>
                  </a:cubicBezTo>
                  <a:cubicBezTo>
                    <a:pt x="8381" y="11886"/>
                    <a:pt x="8380" y="11883"/>
                    <a:pt x="8382" y="11880"/>
                  </a:cubicBezTo>
                  <a:cubicBezTo>
                    <a:pt x="8383" y="11876"/>
                    <a:pt x="8387" y="11873"/>
                    <a:pt x="8392" y="11872"/>
                  </a:cubicBezTo>
                  <a:close/>
                  <a:moveTo>
                    <a:pt x="8340" y="11602"/>
                  </a:moveTo>
                  <a:lnTo>
                    <a:pt x="8352" y="11613"/>
                  </a:lnTo>
                  <a:lnTo>
                    <a:pt x="8067" y="11898"/>
                  </a:lnTo>
                  <a:lnTo>
                    <a:pt x="8067" y="11875"/>
                  </a:lnTo>
                  <a:lnTo>
                    <a:pt x="8340" y="11602"/>
                  </a:lnTo>
                  <a:close/>
                  <a:moveTo>
                    <a:pt x="8414" y="11617"/>
                  </a:moveTo>
                  <a:lnTo>
                    <a:pt x="8418" y="11622"/>
                  </a:lnTo>
                  <a:cubicBezTo>
                    <a:pt x="8417" y="11625"/>
                    <a:pt x="8414" y="11629"/>
                    <a:pt x="8411" y="11634"/>
                  </a:cubicBezTo>
                  <a:lnTo>
                    <a:pt x="8302" y="11744"/>
                  </a:lnTo>
                  <a:cubicBezTo>
                    <a:pt x="8278" y="11763"/>
                    <a:pt x="8259" y="11781"/>
                    <a:pt x="8246" y="11799"/>
                  </a:cubicBezTo>
                  <a:lnTo>
                    <a:pt x="8067" y="11978"/>
                  </a:lnTo>
                  <a:lnTo>
                    <a:pt x="8067" y="11964"/>
                  </a:lnTo>
                  <a:lnTo>
                    <a:pt x="8414" y="11617"/>
                  </a:lnTo>
                  <a:close/>
                  <a:moveTo>
                    <a:pt x="8431" y="11687"/>
                  </a:moveTo>
                  <a:lnTo>
                    <a:pt x="8480" y="11718"/>
                  </a:lnTo>
                  <a:cubicBezTo>
                    <a:pt x="8461" y="11746"/>
                    <a:pt x="8444" y="11776"/>
                    <a:pt x="8428" y="11806"/>
                  </a:cubicBezTo>
                  <a:cubicBezTo>
                    <a:pt x="8418" y="11803"/>
                    <a:pt x="8408" y="11801"/>
                    <a:pt x="8398" y="11801"/>
                  </a:cubicBezTo>
                  <a:cubicBezTo>
                    <a:pt x="8366" y="11801"/>
                    <a:pt x="8335" y="11819"/>
                    <a:pt x="8320" y="11848"/>
                  </a:cubicBezTo>
                  <a:cubicBezTo>
                    <a:pt x="8309" y="11871"/>
                    <a:pt x="8307" y="11896"/>
                    <a:pt x="8315" y="11918"/>
                  </a:cubicBezTo>
                  <a:cubicBezTo>
                    <a:pt x="8322" y="11936"/>
                    <a:pt x="8335" y="11950"/>
                    <a:pt x="8351" y="11960"/>
                  </a:cubicBezTo>
                  <a:cubicBezTo>
                    <a:pt x="8344" y="11975"/>
                    <a:pt x="8338" y="11989"/>
                    <a:pt x="8333" y="12003"/>
                  </a:cubicBezTo>
                  <a:cubicBezTo>
                    <a:pt x="8306" y="11991"/>
                    <a:pt x="8285" y="11971"/>
                    <a:pt x="8275" y="11941"/>
                  </a:cubicBezTo>
                  <a:cubicBezTo>
                    <a:pt x="8260" y="11905"/>
                    <a:pt x="8262" y="11865"/>
                    <a:pt x="8281" y="11828"/>
                  </a:cubicBezTo>
                  <a:cubicBezTo>
                    <a:pt x="8288" y="11813"/>
                    <a:pt x="8318" y="11788"/>
                    <a:pt x="8346" y="11766"/>
                  </a:cubicBezTo>
                  <a:cubicBezTo>
                    <a:pt x="8376" y="11743"/>
                    <a:pt x="8408" y="11718"/>
                    <a:pt x="8431" y="11687"/>
                  </a:cubicBezTo>
                  <a:close/>
                  <a:moveTo>
                    <a:pt x="8219" y="11891"/>
                  </a:moveTo>
                  <a:cubicBezTo>
                    <a:pt x="8220" y="11898"/>
                    <a:pt x="8220" y="11906"/>
                    <a:pt x="8220" y="11913"/>
                  </a:cubicBezTo>
                  <a:lnTo>
                    <a:pt x="8067" y="12066"/>
                  </a:lnTo>
                  <a:lnTo>
                    <a:pt x="8067" y="12041"/>
                  </a:lnTo>
                  <a:lnTo>
                    <a:pt x="8219" y="11891"/>
                  </a:lnTo>
                  <a:close/>
                  <a:moveTo>
                    <a:pt x="8274" y="12023"/>
                  </a:moveTo>
                  <a:cubicBezTo>
                    <a:pt x="8286" y="12033"/>
                    <a:pt x="8299" y="12041"/>
                    <a:pt x="8314" y="12049"/>
                  </a:cubicBezTo>
                  <a:cubicBezTo>
                    <a:pt x="8309" y="12057"/>
                    <a:pt x="8308" y="12067"/>
                    <a:pt x="8304" y="12076"/>
                  </a:cubicBezTo>
                  <a:cubicBezTo>
                    <a:pt x="8289" y="12071"/>
                    <a:pt x="8275" y="12068"/>
                    <a:pt x="8258" y="12068"/>
                  </a:cubicBezTo>
                  <a:lnTo>
                    <a:pt x="8257" y="12068"/>
                  </a:lnTo>
                  <a:cubicBezTo>
                    <a:pt x="8260" y="12061"/>
                    <a:pt x="8265" y="12054"/>
                    <a:pt x="8267" y="12047"/>
                  </a:cubicBezTo>
                  <a:cubicBezTo>
                    <a:pt x="8270" y="12039"/>
                    <a:pt x="8271" y="12031"/>
                    <a:pt x="8274" y="12023"/>
                  </a:cubicBezTo>
                  <a:close/>
                  <a:moveTo>
                    <a:pt x="8234" y="11965"/>
                  </a:moveTo>
                  <a:cubicBezTo>
                    <a:pt x="8235" y="11970"/>
                    <a:pt x="8236" y="11972"/>
                    <a:pt x="8239" y="11975"/>
                  </a:cubicBezTo>
                  <a:lnTo>
                    <a:pt x="8068" y="12146"/>
                  </a:lnTo>
                  <a:lnTo>
                    <a:pt x="8068" y="12131"/>
                  </a:lnTo>
                  <a:lnTo>
                    <a:pt x="8234" y="11965"/>
                  </a:lnTo>
                  <a:close/>
                  <a:moveTo>
                    <a:pt x="15235" y="11885"/>
                  </a:moveTo>
                  <a:lnTo>
                    <a:pt x="15365" y="11912"/>
                  </a:lnTo>
                  <a:cubicBezTo>
                    <a:pt x="15362" y="11951"/>
                    <a:pt x="15370" y="11994"/>
                    <a:pt x="15378" y="12033"/>
                  </a:cubicBezTo>
                  <a:cubicBezTo>
                    <a:pt x="15386" y="12065"/>
                    <a:pt x="15393" y="12094"/>
                    <a:pt x="15389" y="12110"/>
                  </a:cubicBezTo>
                  <a:cubicBezTo>
                    <a:pt x="15376" y="12173"/>
                    <a:pt x="15320" y="12218"/>
                    <a:pt x="15260" y="12218"/>
                  </a:cubicBezTo>
                  <a:cubicBezTo>
                    <a:pt x="15251" y="12218"/>
                    <a:pt x="15243" y="12217"/>
                    <a:pt x="15235" y="12215"/>
                  </a:cubicBezTo>
                  <a:cubicBezTo>
                    <a:pt x="15201" y="12209"/>
                    <a:pt x="15174" y="12189"/>
                    <a:pt x="15154" y="12161"/>
                  </a:cubicBezTo>
                  <a:cubicBezTo>
                    <a:pt x="15134" y="12130"/>
                    <a:pt x="15127" y="12093"/>
                    <a:pt x="15136" y="12056"/>
                  </a:cubicBezTo>
                  <a:cubicBezTo>
                    <a:pt x="15138" y="12040"/>
                    <a:pt x="15157" y="12015"/>
                    <a:pt x="15174" y="11991"/>
                  </a:cubicBezTo>
                  <a:cubicBezTo>
                    <a:pt x="15196" y="11959"/>
                    <a:pt x="15221" y="11921"/>
                    <a:pt x="15235" y="11885"/>
                  </a:cubicBezTo>
                  <a:close/>
                  <a:moveTo>
                    <a:pt x="8099" y="12178"/>
                  </a:moveTo>
                  <a:lnTo>
                    <a:pt x="8099" y="12178"/>
                  </a:lnTo>
                  <a:cubicBezTo>
                    <a:pt x="8095" y="12187"/>
                    <a:pt x="8092" y="12196"/>
                    <a:pt x="8090" y="12205"/>
                  </a:cubicBezTo>
                  <a:cubicBezTo>
                    <a:pt x="8088" y="12208"/>
                    <a:pt x="8090" y="12210"/>
                    <a:pt x="8088" y="12213"/>
                  </a:cubicBezTo>
                  <a:lnTo>
                    <a:pt x="8067" y="12234"/>
                  </a:lnTo>
                  <a:lnTo>
                    <a:pt x="8067" y="12210"/>
                  </a:lnTo>
                  <a:lnTo>
                    <a:pt x="8099" y="12178"/>
                  </a:lnTo>
                  <a:close/>
                  <a:moveTo>
                    <a:pt x="8260" y="12234"/>
                  </a:moveTo>
                  <a:cubicBezTo>
                    <a:pt x="8256" y="12244"/>
                    <a:pt x="8255" y="12255"/>
                    <a:pt x="8251" y="12266"/>
                  </a:cubicBezTo>
                  <a:cubicBezTo>
                    <a:pt x="8249" y="12265"/>
                    <a:pt x="8246" y="12263"/>
                    <a:pt x="8245" y="12261"/>
                  </a:cubicBezTo>
                  <a:cubicBezTo>
                    <a:pt x="8243" y="12257"/>
                    <a:pt x="8243" y="12251"/>
                    <a:pt x="8244" y="12246"/>
                  </a:cubicBezTo>
                  <a:cubicBezTo>
                    <a:pt x="8245" y="12239"/>
                    <a:pt x="8251" y="12234"/>
                    <a:pt x="8260" y="12234"/>
                  </a:cubicBezTo>
                  <a:close/>
                  <a:moveTo>
                    <a:pt x="15173" y="12240"/>
                  </a:moveTo>
                  <a:cubicBezTo>
                    <a:pt x="15188" y="12250"/>
                    <a:pt x="15206" y="12257"/>
                    <a:pt x="15225" y="12261"/>
                  </a:cubicBezTo>
                  <a:cubicBezTo>
                    <a:pt x="15237" y="12263"/>
                    <a:pt x="15249" y="12265"/>
                    <a:pt x="15259" y="12265"/>
                  </a:cubicBezTo>
                  <a:cubicBezTo>
                    <a:pt x="15268" y="12265"/>
                    <a:pt x="15274" y="12263"/>
                    <a:pt x="15282" y="12262"/>
                  </a:cubicBezTo>
                  <a:lnTo>
                    <a:pt x="15282" y="12262"/>
                  </a:lnTo>
                  <a:cubicBezTo>
                    <a:pt x="15280" y="12270"/>
                    <a:pt x="15277" y="12277"/>
                    <a:pt x="15275" y="12284"/>
                  </a:cubicBezTo>
                  <a:cubicBezTo>
                    <a:pt x="15274" y="12292"/>
                    <a:pt x="15274" y="12300"/>
                    <a:pt x="15273" y="12308"/>
                  </a:cubicBezTo>
                  <a:cubicBezTo>
                    <a:pt x="15257" y="12299"/>
                    <a:pt x="15238" y="12291"/>
                    <a:pt x="15220" y="12287"/>
                  </a:cubicBezTo>
                  <a:cubicBezTo>
                    <a:pt x="15208" y="12284"/>
                    <a:pt x="15196" y="12283"/>
                    <a:pt x="15185" y="12283"/>
                  </a:cubicBezTo>
                  <a:cubicBezTo>
                    <a:pt x="15178" y="12283"/>
                    <a:pt x="15170" y="12284"/>
                    <a:pt x="15163" y="12286"/>
                  </a:cubicBezTo>
                  <a:cubicBezTo>
                    <a:pt x="15165" y="12278"/>
                    <a:pt x="15168" y="12271"/>
                    <a:pt x="15169" y="12263"/>
                  </a:cubicBezTo>
                  <a:cubicBezTo>
                    <a:pt x="15170" y="12255"/>
                    <a:pt x="15170" y="12247"/>
                    <a:pt x="15173" y="12240"/>
                  </a:cubicBezTo>
                  <a:close/>
                  <a:moveTo>
                    <a:pt x="8090" y="12277"/>
                  </a:moveTo>
                  <a:cubicBezTo>
                    <a:pt x="8090" y="12281"/>
                    <a:pt x="8091" y="12284"/>
                    <a:pt x="8091" y="12289"/>
                  </a:cubicBezTo>
                  <a:lnTo>
                    <a:pt x="8067" y="12313"/>
                  </a:lnTo>
                  <a:lnTo>
                    <a:pt x="8067" y="12299"/>
                  </a:lnTo>
                  <a:lnTo>
                    <a:pt x="8090" y="12277"/>
                  </a:lnTo>
                  <a:close/>
                  <a:moveTo>
                    <a:pt x="5415" y="8445"/>
                  </a:moveTo>
                  <a:lnTo>
                    <a:pt x="5415" y="8448"/>
                  </a:lnTo>
                  <a:lnTo>
                    <a:pt x="5415" y="8628"/>
                  </a:lnTo>
                  <a:lnTo>
                    <a:pt x="5588" y="8628"/>
                  </a:lnTo>
                  <a:lnTo>
                    <a:pt x="5588" y="8714"/>
                  </a:lnTo>
                  <a:lnTo>
                    <a:pt x="5415" y="8714"/>
                  </a:lnTo>
                  <a:lnTo>
                    <a:pt x="5415" y="8893"/>
                  </a:lnTo>
                  <a:lnTo>
                    <a:pt x="5415" y="8901"/>
                  </a:lnTo>
                  <a:lnTo>
                    <a:pt x="5413" y="8901"/>
                  </a:lnTo>
                  <a:lnTo>
                    <a:pt x="5418" y="8927"/>
                  </a:lnTo>
                  <a:lnTo>
                    <a:pt x="5418" y="8928"/>
                  </a:lnTo>
                  <a:cubicBezTo>
                    <a:pt x="5418" y="8930"/>
                    <a:pt x="5419" y="8934"/>
                    <a:pt x="5420" y="8936"/>
                  </a:cubicBezTo>
                  <a:lnTo>
                    <a:pt x="5420" y="8938"/>
                  </a:lnTo>
                  <a:cubicBezTo>
                    <a:pt x="5422" y="8941"/>
                    <a:pt x="5423" y="8945"/>
                    <a:pt x="5424" y="8948"/>
                  </a:cubicBezTo>
                  <a:cubicBezTo>
                    <a:pt x="5425" y="8950"/>
                    <a:pt x="5425" y="8954"/>
                    <a:pt x="5427" y="8956"/>
                  </a:cubicBezTo>
                  <a:cubicBezTo>
                    <a:pt x="5429" y="8962"/>
                    <a:pt x="5432" y="8967"/>
                    <a:pt x="5436" y="8973"/>
                  </a:cubicBezTo>
                  <a:cubicBezTo>
                    <a:pt x="5438" y="8977"/>
                    <a:pt x="5440" y="8980"/>
                    <a:pt x="5441" y="8983"/>
                  </a:cubicBezTo>
                  <a:cubicBezTo>
                    <a:pt x="5444" y="8988"/>
                    <a:pt x="5448" y="8994"/>
                    <a:pt x="5452" y="8998"/>
                  </a:cubicBezTo>
                  <a:cubicBezTo>
                    <a:pt x="5455" y="9001"/>
                    <a:pt x="5457" y="9004"/>
                    <a:pt x="5460" y="9007"/>
                  </a:cubicBezTo>
                  <a:cubicBezTo>
                    <a:pt x="5463" y="9012"/>
                    <a:pt x="5467" y="9015"/>
                    <a:pt x="5473" y="9019"/>
                  </a:cubicBezTo>
                  <a:cubicBezTo>
                    <a:pt x="5476" y="9022"/>
                    <a:pt x="5480" y="9024"/>
                    <a:pt x="5483" y="9027"/>
                  </a:cubicBezTo>
                  <a:cubicBezTo>
                    <a:pt x="5487" y="9031"/>
                    <a:pt x="5493" y="9034"/>
                    <a:pt x="5498" y="9036"/>
                  </a:cubicBezTo>
                  <a:cubicBezTo>
                    <a:pt x="5502" y="9039"/>
                    <a:pt x="5506" y="9041"/>
                    <a:pt x="5511" y="9043"/>
                  </a:cubicBezTo>
                  <a:cubicBezTo>
                    <a:pt x="5516" y="9045"/>
                    <a:pt x="5520" y="9049"/>
                    <a:pt x="5525" y="9050"/>
                  </a:cubicBezTo>
                  <a:cubicBezTo>
                    <a:pt x="5531" y="9052"/>
                    <a:pt x="5537" y="9054"/>
                    <a:pt x="5542" y="9055"/>
                  </a:cubicBezTo>
                  <a:lnTo>
                    <a:pt x="5555" y="9059"/>
                  </a:lnTo>
                  <a:cubicBezTo>
                    <a:pt x="5565" y="9061"/>
                    <a:pt x="5576" y="9061"/>
                    <a:pt x="5587" y="9061"/>
                  </a:cubicBezTo>
                  <a:lnTo>
                    <a:pt x="5708" y="9061"/>
                  </a:lnTo>
                  <a:lnTo>
                    <a:pt x="5708" y="9149"/>
                  </a:lnTo>
                  <a:cubicBezTo>
                    <a:pt x="5103" y="9238"/>
                    <a:pt x="4637" y="9758"/>
                    <a:pt x="4637" y="10389"/>
                  </a:cubicBezTo>
                  <a:cubicBezTo>
                    <a:pt x="4637" y="11017"/>
                    <a:pt x="5103" y="11538"/>
                    <a:pt x="5708" y="11629"/>
                  </a:cubicBezTo>
                  <a:lnTo>
                    <a:pt x="5708" y="12384"/>
                  </a:lnTo>
                  <a:cubicBezTo>
                    <a:pt x="4689" y="12291"/>
                    <a:pt x="3889" y="11432"/>
                    <a:pt x="3889" y="10389"/>
                  </a:cubicBezTo>
                  <a:cubicBezTo>
                    <a:pt x="3888" y="9451"/>
                    <a:pt x="4539" y="8660"/>
                    <a:pt x="5415" y="8445"/>
                  </a:cubicBezTo>
                  <a:close/>
                  <a:moveTo>
                    <a:pt x="8102" y="12345"/>
                  </a:moveTo>
                  <a:cubicBezTo>
                    <a:pt x="8103" y="12351"/>
                    <a:pt x="8104" y="12358"/>
                    <a:pt x="8104" y="12366"/>
                  </a:cubicBezTo>
                  <a:lnTo>
                    <a:pt x="8067" y="12403"/>
                  </a:lnTo>
                  <a:lnTo>
                    <a:pt x="8067" y="12379"/>
                  </a:lnTo>
                  <a:lnTo>
                    <a:pt x="8102" y="12345"/>
                  </a:lnTo>
                  <a:close/>
                  <a:moveTo>
                    <a:pt x="8260" y="12114"/>
                  </a:moveTo>
                  <a:cubicBezTo>
                    <a:pt x="8271" y="12114"/>
                    <a:pt x="8282" y="12116"/>
                    <a:pt x="8293" y="12119"/>
                  </a:cubicBezTo>
                  <a:cubicBezTo>
                    <a:pt x="8287" y="12135"/>
                    <a:pt x="8283" y="12150"/>
                    <a:pt x="8278" y="12166"/>
                  </a:cubicBezTo>
                  <a:cubicBezTo>
                    <a:pt x="8271" y="12164"/>
                    <a:pt x="8265" y="12164"/>
                    <a:pt x="8259" y="12164"/>
                  </a:cubicBezTo>
                  <a:cubicBezTo>
                    <a:pt x="8221" y="12164"/>
                    <a:pt x="8186" y="12189"/>
                    <a:pt x="8177" y="12228"/>
                  </a:cubicBezTo>
                  <a:cubicBezTo>
                    <a:pt x="8170" y="12251"/>
                    <a:pt x="8173" y="12277"/>
                    <a:pt x="8186" y="12298"/>
                  </a:cubicBezTo>
                  <a:cubicBezTo>
                    <a:pt x="8198" y="12317"/>
                    <a:pt x="8217" y="12330"/>
                    <a:pt x="8239" y="12336"/>
                  </a:cubicBezTo>
                  <a:cubicBezTo>
                    <a:pt x="8238" y="12346"/>
                    <a:pt x="8234" y="12357"/>
                    <a:pt x="8232" y="12368"/>
                  </a:cubicBezTo>
                  <a:cubicBezTo>
                    <a:pt x="8228" y="12391"/>
                    <a:pt x="8228" y="12414"/>
                    <a:pt x="8225" y="12435"/>
                  </a:cubicBezTo>
                  <a:lnTo>
                    <a:pt x="8222" y="12435"/>
                  </a:lnTo>
                  <a:lnTo>
                    <a:pt x="8155" y="12425"/>
                  </a:lnTo>
                  <a:cubicBezTo>
                    <a:pt x="8157" y="12388"/>
                    <a:pt x="8149" y="12348"/>
                    <a:pt x="8143" y="12311"/>
                  </a:cubicBezTo>
                  <a:cubicBezTo>
                    <a:pt x="8135" y="12274"/>
                    <a:pt x="8129" y="12236"/>
                    <a:pt x="8134" y="12216"/>
                  </a:cubicBezTo>
                  <a:cubicBezTo>
                    <a:pt x="8151" y="12157"/>
                    <a:pt x="8205" y="12114"/>
                    <a:pt x="8260" y="12114"/>
                  </a:cubicBezTo>
                  <a:close/>
                  <a:moveTo>
                    <a:pt x="8108" y="12426"/>
                  </a:moveTo>
                  <a:cubicBezTo>
                    <a:pt x="8108" y="12432"/>
                    <a:pt x="8109" y="12437"/>
                    <a:pt x="8108" y="12441"/>
                  </a:cubicBezTo>
                  <a:lnTo>
                    <a:pt x="8068" y="12481"/>
                  </a:lnTo>
                  <a:lnTo>
                    <a:pt x="8068" y="12466"/>
                  </a:lnTo>
                  <a:lnTo>
                    <a:pt x="8108" y="12426"/>
                  </a:lnTo>
                  <a:close/>
                  <a:moveTo>
                    <a:pt x="5487" y="8311"/>
                  </a:moveTo>
                  <a:cubicBezTo>
                    <a:pt x="5486" y="8312"/>
                    <a:pt x="5484" y="8313"/>
                    <a:pt x="5483" y="8313"/>
                  </a:cubicBezTo>
                  <a:cubicBezTo>
                    <a:pt x="5481" y="8317"/>
                    <a:pt x="5477" y="8319"/>
                    <a:pt x="5475" y="8322"/>
                  </a:cubicBezTo>
                  <a:cubicBezTo>
                    <a:pt x="5470" y="8326"/>
                    <a:pt x="5465" y="8329"/>
                    <a:pt x="5461" y="8335"/>
                  </a:cubicBezTo>
                  <a:cubicBezTo>
                    <a:pt x="5458" y="8338"/>
                    <a:pt x="5457" y="8340"/>
                    <a:pt x="5455" y="8343"/>
                  </a:cubicBezTo>
                  <a:lnTo>
                    <a:pt x="5443" y="8359"/>
                  </a:lnTo>
                  <a:cubicBezTo>
                    <a:pt x="5441" y="8361"/>
                    <a:pt x="5440" y="8364"/>
                    <a:pt x="5438" y="8368"/>
                  </a:cubicBezTo>
                  <a:cubicBezTo>
                    <a:pt x="5434" y="8375"/>
                    <a:pt x="5430" y="8380"/>
                    <a:pt x="5428" y="8386"/>
                  </a:cubicBezTo>
                  <a:cubicBezTo>
                    <a:pt x="5427" y="8389"/>
                    <a:pt x="5427" y="8392"/>
                    <a:pt x="5425" y="8395"/>
                  </a:cubicBezTo>
                  <a:cubicBezTo>
                    <a:pt x="5425" y="8396"/>
                    <a:pt x="5425" y="8396"/>
                    <a:pt x="5424" y="8397"/>
                  </a:cubicBezTo>
                  <a:cubicBezTo>
                    <a:pt x="4518" y="8609"/>
                    <a:pt x="3841" y="9423"/>
                    <a:pt x="3841" y="10393"/>
                  </a:cubicBezTo>
                  <a:cubicBezTo>
                    <a:pt x="3841" y="11460"/>
                    <a:pt x="4662" y="12340"/>
                    <a:pt x="5706" y="12435"/>
                  </a:cubicBezTo>
                  <a:lnTo>
                    <a:pt x="5706" y="12505"/>
                  </a:lnTo>
                  <a:cubicBezTo>
                    <a:pt x="4623" y="12410"/>
                    <a:pt x="3771" y="11500"/>
                    <a:pt x="3771" y="10393"/>
                  </a:cubicBezTo>
                  <a:cubicBezTo>
                    <a:pt x="3771" y="9362"/>
                    <a:pt x="4511" y="8501"/>
                    <a:pt x="5487" y="8311"/>
                  </a:cubicBezTo>
                  <a:close/>
                  <a:moveTo>
                    <a:pt x="8070" y="12544"/>
                  </a:moveTo>
                  <a:cubicBezTo>
                    <a:pt x="8068" y="12545"/>
                    <a:pt x="8068" y="12547"/>
                    <a:pt x="8067" y="12548"/>
                  </a:cubicBezTo>
                  <a:lnTo>
                    <a:pt x="8067" y="12545"/>
                  </a:lnTo>
                  <a:lnTo>
                    <a:pt x="8070" y="12544"/>
                  </a:lnTo>
                  <a:close/>
                  <a:moveTo>
                    <a:pt x="3929" y="11308"/>
                  </a:moveTo>
                  <a:cubicBezTo>
                    <a:pt x="4144" y="11767"/>
                    <a:pt x="4516" y="12139"/>
                    <a:pt x="4976" y="12356"/>
                  </a:cubicBezTo>
                  <a:lnTo>
                    <a:pt x="4708" y="12624"/>
                  </a:lnTo>
                  <a:lnTo>
                    <a:pt x="3662" y="11576"/>
                  </a:lnTo>
                  <a:lnTo>
                    <a:pt x="3929" y="11308"/>
                  </a:lnTo>
                  <a:close/>
                  <a:moveTo>
                    <a:pt x="15186" y="12328"/>
                  </a:moveTo>
                  <a:cubicBezTo>
                    <a:pt x="15194" y="12328"/>
                    <a:pt x="15202" y="12329"/>
                    <a:pt x="15211" y="12330"/>
                  </a:cubicBezTo>
                  <a:cubicBezTo>
                    <a:pt x="15245" y="12337"/>
                    <a:pt x="15274" y="12358"/>
                    <a:pt x="15293" y="12387"/>
                  </a:cubicBezTo>
                  <a:cubicBezTo>
                    <a:pt x="15311" y="12418"/>
                    <a:pt x="15317" y="12455"/>
                    <a:pt x="15310" y="12490"/>
                  </a:cubicBezTo>
                  <a:cubicBezTo>
                    <a:pt x="15307" y="12505"/>
                    <a:pt x="15289" y="12531"/>
                    <a:pt x="15272" y="12556"/>
                  </a:cubicBezTo>
                  <a:cubicBezTo>
                    <a:pt x="15249" y="12589"/>
                    <a:pt x="15224" y="12625"/>
                    <a:pt x="15211" y="12661"/>
                  </a:cubicBezTo>
                  <a:lnTo>
                    <a:pt x="15080" y="12635"/>
                  </a:lnTo>
                  <a:cubicBezTo>
                    <a:pt x="15083" y="12595"/>
                    <a:pt x="15073" y="12552"/>
                    <a:pt x="15066" y="12514"/>
                  </a:cubicBezTo>
                  <a:cubicBezTo>
                    <a:pt x="15059" y="12483"/>
                    <a:pt x="15052" y="12453"/>
                    <a:pt x="15057" y="12437"/>
                  </a:cubicBezTo>
                  <a:cubicBezTo>
                    <a:pt x="15070" y="12375"/>
                    <a:pt x="15125" y="12328"/>
                    <a:pt x="15186" y="12328"/>
                  </a:cubicBezTo>
                  <a:close/>
                  <a:moveTo>
                    <a:pt x="8201" y="12650"/>
                  </a:moveTo>
                  <a:cubicBezTo>
                    <a:pt x="8204" y="12650"/>
                    <a:pt x="8209" y="12652"/>
                    <a:pt x="8212" y="12655"/>
                  </a:cubicBezTo>
                  <a:lnTo>
                    <a:pt x="8212" y="12678"/>
                  </a:lnTo>
                  <a:cubicBezTo>
                    <a:pt x="8209" y="12683"/>
                    <a:pt x="8206" y="12684"/>
                    <a:pt x="8201" y="12684"/>
                  </a:cubicBezTo>
                  <a:cubicBezTo>
                    <a:pt x="8200" y="12684"/>
                    <a:pt x="8199" y="12684"/>
                    <a:pt x="8199" y="12684"/>
                  </a:cubicBezTo>
                  <a:cubicBezTo>
                    <a:pt x="8196" y="12684"/>
                    <a:pt x="8193" y="12682"/>
                    <a:pt x="8190" y="12679"/>
                  </a:cubicBezTo>
                  <a:cubicBezTo>
                    <a:pt x="8186" y="12676"/>
                    <a:pt x="8185" y="12672"/>
                    <a:pt x="8185" y="12667"/>
                  </a:cubicBezTo>
                  <a:cubicBezTo>
                    <a:pt x="8185" y="12657"/>
                    <a:pt x="8191" y="12650"/>
                    <a:pt x="8201" y="12650"/>
                  </a:cubicBezTo>
                  <a:close/>
                  <a:moveTo>
                    <a:pt x="3532" y="11512"/>
                  </a:moveTo>
                  <a:lnTo>
                    <a:pt x="4773" y="12752"/>
                  </a:lnTo>
                  <a:lnTo>
                    <a:pt x="4756" y="12769"/>
                  </a:lnTo>
                  <a:lnTo>
                    <a:pt x="3515" y="11529"/>
                  </a:lnTo>
                  <a:lnTo>
                    <a:pt x="3532" y="11512"/>
                  </a:lnTo>
                  <a:close/>
                  <a:moveTo>
                    <a:pt x="8149" y="12471"/>
                  </a:moveTo>
                  <a:lnTo>
                    <a:pt x="8220" y="12479"/>
                  </a:lnTo>
                  <a:cubicBezTo>
                    <a:pt x="8218" y="12514"/>
                    <a:pt x="8215" y="12547"/>
                    <a:pt x="8213" y="12581"/>
                  </a:cubicBezTo>
                  <a:cubicBezTo>
                    <a:pt x="8209" y="12579"/>
                    <a:pt x="8205" y="12578"/>
                    <a:pt x="8200" y="12578"/>
                  </a:cubicBezTo>
                  <a:cubicBezTo>
                    <a:pt x="8154" y="12578"/>
                    <a:pt x="8116" y="12618"/>
                    <a:pt x="8116" y="12666"/>
                  </a:cubicBezTo>
                  <a:cubicBezTo>
                    <a:pt x="8116" y="12690"/>
                    <a:pt x="8124" y="12713"/>
                    <a:pt x="8141" y="12730"/>
                  </a:cubicBezTo>
                  <a:cubicBezTo>
                    <a:pt x="8157" y="12746"/>
                    <a:pt x="8178" y="12755"/>
                    <a:pt x="8200" y="12755"/>
                  </a:cubicBezTo>
                  <a:lnTo>
                    <a:pt x="8203" y="12755"/>
                  </a:lnTo>
                  <a:cubicBezTo>
                    <a:pt x="8208" y="12755"/>
                    <a:pt x="8213" y="12752"/>
                    <a:pt x="8219" y="12751"/>
                  </a:cubicBezTo>
                  <a:cubicBezTo>
                    <a:pt x="8220" y="12767"/>
                    <a:pt x="8222" y="12782"/>
                    <a:pt x="8223" y="12795"/>
                  </a:cubicBezTo>
                  <a:cubicBezTo>
                    <a:pt x="8217" y="12798"/>
                    <a:pt x="8211" y="12800"/>
                    <a:pt x="8204" y="12801"/>
                  </a:cubicBezTo>
                  <a:cubicBezTo>
                    <a:pt x="8200" y="12801"/>
                    <a:pt x="8197" y="12801"/>
                    <a:pt x="8193" y="12801"/>
                  </a:cubicBezTo>
                  <a:cubicBezTo>
                    <a:pt x="8163" y="12801"/>
                    <a:pt x="8135" y="12789"/>
                    <a:pt x="8112" y="12766"/>
                  </a:cubicBezTo>
                  <a:cubicBezTo>
                    <a:pt x="8086" y="12740"/>
                    <a:pt x="8072" y="12703"/>
                    <a:pt x="8072" y="12663"/>
                  </a:cubicBezTo>
                  <a:cubicBezTo>
                    <a:pt x="8072" y="12645"/>
                    <a:pt x="8090" y="12609"/>
                    <a:pt x="8106" y="12576"/>
                  </a:cubicBezTo>
                  <a:cubicBezTo>
                    <a:pt x="8122" y="12542"/>
                    <a:pt x="8140" y="12505"/>
                    <a:pt x="8149" y="12471"/>
                  </a:cubicBezTo>
                  <a:close/>
                  <a:moveTo>
                    <a:pt x="5151" y="12429"/>
                  </a:moveTo>
                  <a:cubicBezTo>
                    <a:pt x="5326" y="12493"/>
                    <a:pt x="5513" y="12535"/>
                    <a:pt x="5707" y="12551"/>
                  </a:cubicBezTo>
                  <a:lnTo>
                    <a:pt x="5707" y="12808"/>
                  </a:lnTo>
                  <a:lnTo>
                    <a:pt x="5151" y="12808"/>
                  </a:lnTo>
                  <a:lnTo>
                    <a:pt x="5151" y="12429"/>
                  </a:lnTo>
                  <a:close/>
                  <a:moveTo>
                    <a:pt x="8076" y="12795"/>
                  </a:moveTo>
                  <a:lnTo>
                    <a:pt x="8080" y="12799"/>
                  </a:lnTo>
                  <a:cubicBezTo>
                    <a:pt x="8081" y="12800"/>
                    <a:pt x="8082" y="12801"/>
                    <a:pt x="8085" y="12803"/>
                  </a:cubicBezTo>
                  <a:lnTo>
                    <a:pt x="8068" y="12819"/>
                  </a:lnTo>
                  <a:lnTo>
                    <a:pt x="8068" y="12804"/>
                  </a:lnTo>
                  <a:lnTo>
                    <a:pt x="8076" y="12795"/>
                  </a:lnTo>
                  <a:close/>
                  <a:moveTo>
                    <a:pt x="3452" y="11532"/>
                  </a:moveTo>
                  <a:lnTo>
                    <a:pt x="4753" y="12832"/>
                  </a:lnTo>
                  <a:lnTo>
                    <a:pt x="4745" y="12841"/>
                  </a:lnTo>
                  <a:lnTo>
                    <a:pt x="3445" y="11539"/>
                  </a:lnTo>
                  <a:lnTo>
                    <a:pt x="3452" y="11532"/>
                  </a:lnTo>
                  <a:close/>
                  <a:moveTo>
                    <a:pt x="3443" y="11602"/>
                  </a:moveTo>
                  <a:lnTo>
                    <a:pt x="4684" y="12842"/>
                  </a:lnTo>
                  <a:lnTo>
                    <a:pt x="4671" y="12853"/>
                  </a:lnTo>
                  <a:lnTo>
                    <a:pt x="3431" y="11613"/>
                  </a:lnTo>
                  <a:lnTo>
                    <a:pt x="3443" y="11602"/>
                  </a:lnTo>
                  <a:close/>
                  <a:moveTo>
                    <a:pt x="5707" y="12852"/>
                  </a:moveTo>
                  <a:lnTo>
                    <a:pt x="5707" y="12878"/>
                  </a:lnTo>
                  <a:lnTo>
                    <a:pt x="5014" y="12878"/>
                  </a:lnTo>
                  <a:lnTo>
                    <a:pt x="5014" y="12852"/>
                  </a:lnTo>
                  <a:close/>
                  <a:moveTo>
                    <a:pt x="8151" y="12842"/>
                  </a:moveTo>
                  <a:lnTo>
                    <a:pt x="8151" y="12842"/>
                  </a:lnTo>
                  <a:cubicBezTo>
                    <a:pt x="8166" y="12846"/>
                    <a:pt x="8180" y="12848"/>
                    <a:pt x="8196" y="12848"/>
                  </a:cubicBezTo>
                  <a:lnTo>
                    <a:pt x="8209" y="12848"/>
                  </a:lnTo>
                  <a:cubicBezTo>
                    <a:pt x="8217" y="12848"/>
                    <a:pt x="8222" y="12846"/>
                    <a:pt x="8228" y="12845"/>
                  </a:cubicBezTo>
                  <a:cubicBezTo>
                    <a:pt x="8229" y="12856"/>
                    <a:pt x="8230" y="12864"/>
                    <a:pt x="8231" y="12873"/>
                  </a:cubicBezTo>
                  <a:lnTo>
                    <a:pt x="8212" y="12873"/>
                  </a:lnTo>
                  <a:cubicBezTo>
                    <a:pt x="8192" y="12874"/>
                    <a:pt x="8173" y="12882"/>
                    <a:pt x="8157" y="12889"/>
                  </a:cubicBezTo>
                  <a:cubicBezTo>
                    <a:pt x="8155" y="12883"/>
                    <a:pt x="8155" y="12873"/>
                    <a:pt x="8155" y="12866"/>
                  </a:cubicBezTo>
                  <a:lnTo>
                    <a:pt x="8151" y="12842"/>
                  </a:lnTo>
                  <a:close/>
                  <a:moveTo>
                    <a:pt x="8104" y="12846"/>
                  </a:moveTo>
                  <a:cubicBezTo>
                    <a:pt x="8106" y="12852"/>
                    <a:pt x="8108" y="12859"/>
                    <a:pt x="8108" y="12866"/>
                  </a:cubicBezTo>
                  <a:lnTo>
                    <a:pt x="8067" y="12906"/>
                  </a:lnTo>
                  <a:lnTo>
                    <a:pt x="8067" y="12883"/>
                  </a:lnTo>
                  <a:lnTo>
                    <a:pt x="8104" y="12846"/>
                  </a:lnTo>
                  <a:close/>
                  <a:moveTo>
                    <a:pt x="3368" y="11616"/>
                  </a:moveTo>
                  <a:lnTo>
                    <a:pt x="4669" y="12917"/>
                  </a:lnTo>
                  <a:lnTo>
                    <a:pt x="4661" y="12925"/>
                  </a:lnTo>
                  <a:lnTo>
                    <a:pt x="3360" y="11624"/>
                  </a:lnTo>
                  <a:lnTo>
                    <a:pt x="3368" y="11616"/>
                  </a:lnTo>
                  <a:close/>
                  <a:moveTo>
                    <a:pt x="5705" y="12924"/>
                  </a:moveTo>
                  <a:lnTo>
                    <a:pt x="5705" y="12935"/>
                  </a:lnTo>
                  <a:lnTo>
                    <a:pt x="4970" y="12935"/>
                  </a:lnTo>
                  <a:lnTo>
                    <a:pt x="4970" y="12924"/>
                  </a:lnTo>
                  <a:close/>
                  <a:moveTo>
                    <a:pt x="3358" y="11686"/>
                  </a:moveTo>
                  <a:lnTo>
                    <a:pt x="4599" y="12926"/>
                  </a:lnTo>
                  <a:lnTo>
                    <a:pt x="4587" y="12938"/>
                  </a:lnTo>
                  <a:lnTo>
                    <a:pt x="3347" y="11698"/>
                  </a:lnTo>
                  <a:lnTo>
                    <a:pt x="3358" y="11686"/>
                  </a:lnTo>
                  <a:close/>
                  <a:moveTo>
                    <a:pt x="8093" y="12946"/>
                  </a:moveTo>
                  <a:cubicBezTo>
                    <a:pt x="8087" y="12957"/>
                    <a:pt x="8082" y="12967"/>
                    <a:pt x="8076" y="12978"/>
                  </a:cubicBezTo>
                  <a:lnTo>
                    <a:pt x="8067" y="12987"/>
                  </a:lnTo>
                  <a:lnTo>
                    <a:pt x="8067" y="12973"/>
                  </a:lnTo>
                  <a:lnTo>
                    <a:pt x="8093" y="12946"/>
                  </a:lnTo>
                  <a:close/>
                  <a:moveTo>
                    <a:pt x="5705" y="12979"/>
                  </a:moveTo>
                  <a:lnTo>
                    <a:pt x="5705" y="12996"/>
                  </a:lnTo>
                  <a:lnTo>
                    <a:pt x="5013" y="12996"/>
                  </a:lnTo>
                  <a:lnTo>
                    <a:pt x="5013" y="12979"/>
                  </a:lnTo>
                  <a:close/>
                  <a:moveTo>
                    <a:pt x="3283" y="11699"/>
                  </a:moveTo>
                  <a:lnTo>
                    <a:pt x="4585" y="13000"/>
                  </a:lnTo>
                  <a:lnTo>
                    <a:pt x="4576" y="13008"/>
                  </a:lnTo>
                  <a:lnTo>
                    <a:pt x="3275" y="11707"/>
                  </a:lnTo>
                  <a:lnTo>
                    <a:pt x="3283" y="11699"/>
                  </a:lnTo>
                  <a:close/>
                  <a:moveTo>
                    <a:pt x="15072" y="12678"/>
                  </a:moveTo>
                  <a:lnTo>
                    <a:pt x="15099" y="12684"/>
                  </a:lnTo>
                  <a:lnTo>
                    <a:pt x="15202" y="12705"/>
                  </a:lnTo>
                  <a:cubicBezTo>
                    <a:pt x="15200" y="12745"/>
                    <a:pt x="15210" y="12788"/>
                    <a:pt x="15217" y="12826"/>
                  </a:cubicBezTo>
                  <a:cubicBezTo>
                    <a:pt x="15222" y="12857"/>
                    <a:pt x="15230" y="12887"/>
                    <a:pt x="15226" y="12901"/>
                  </a:cubicBezTo>
                  <a:cubicBezTo>
                    <a:pt x="15213" y="12965"/>
                    <a:pt x="15158" y="13011"/>
                    <a:pt x="15096" y="13011"/>
                  </a:cubicBezTo>
                  <a:cubicBezTo>
                    <a:pt x="15088" y="13011"/>
                    <a:pt x="15081" y="13011"/>
                    <a:pt x="15073" y="13009"/>
                  </a:cubicBezTo>
                  <a:cubicBezTo>
                    <a:pt x="15041" y="13003"/>
                    <a:pt x="15011" y="12984"/>
                    <a:pt x="14993" y="12956"/>
                  </a:cubicBezTo>
                  <a:cubicBezTo>
                    <a:pt x="14972" y="12925"/>
                    <a:pt x="14965" y="12888"/>
                    <a:pt x="14973" y="12851"/>
                  </a:cubicBezTo>
                  <a:cubicBezTo>
                    <a:pt x="14975" y="12835"/>
                    <a:pt x="14994" y="12810"/>
                    <a:pt x="15011" y="12784"/>
                  </a:cubicBezTo>
                  <a:cubicBezTo>
                    <a:pt x="15033" y="12751"/>
                    <a:pt x="15059" y="12715"/>
                    <a:pt x="15072" y="12678"/>
                  </a:cubicBezTo>
                  <a:close/>
                  <a:moveTo>
                    <a:pt x="3274" y="11770"/>
                  </a:moveTo>
                  <a:lnTo>
                    <a:pt x="4515" y="13011"/>
                  </a:lnTo>
                  <a:lnTo>
                    <a:pt x="4502" y="13022"/>
                  </a:lnTo>
                  <a:lnTo>
                    <a:pt x="3262" y="11782"/>
                  </a:lnTo>
                  <a:lnTo>
                    <a:pt x="3274" y="11770"/>
                  </a:lnTo>
                  <a:close/>
                  <a:moveTo>
                    <a:pt x="5705" y="13042"/>
                  </a:moveTo>
                  <a:lnTo>
                    <a:pt x="5705" y="13053"/>
                  </a:lnTo>
                  <a:lnTo>
                    <a:pt x="4971" y="13053"/>
                  </a:lnTo>
                  <a:lnTo>
                    <a:pt x="4971" y="13042"/>
                  </a:lnTo>
                  <a:close/>
                  <a:moveTo>
                    <a:pt x="8238" y="13036"/>
                  </a:moveTo>
                  <a:cubicBezTo>
                    <a:pt x="8245" y="13036"/>
                    <a:pt x="8251" y="13041"/>
                    <a:pt x="8255" y="13048"/>
                  </a:cubicBezTo>
                  <a:cubicBezTo>
                    <a:pt x="8257" y="13058"/>
                    <a:pt x="8251" y="13067"/>
                    <a:pt x="8243" y="13070"/>
                  </a:cubicBezTo>
                  <a:cubicBezTo>
                    <a:pt x="8242" y="13070"/>
                    <a:pt x="8241" y="13070"/>
                    <a:pt x="8239" y="13070"/>
                  </a:cubicBezTo>
                  <a:cubicBezTo>
                    <a:pt x="8232" y="13070"/>
                    <a:pt x="8225" y="13065"/>
                    <a:pt x="8223" y="13057"/>
                  </a:cubicBezTo>
                  <a:cubicBezTo>
                    <a:pt x="8222" y="13052"/>
                    <a:pt x="8223" y="13046"/>
                    <a:pt x="8225" y="13042"/>
                  </a:cubicBezTo>
                  <a:cubicBezTo>
                    <a:pt x="8227" y="13041"/>
                    <a:pt x="8229" y="13037"/>
                    <a:pt x="8238" y="13036"/>
                  </a:cubicBezTo>
                  <a:close/>
                  <a:moveTo>
                    <a:pt x="3199" y="11783"/>
                  </a:moveTo>
                  <a:lnTo>
                    <a:pt x="4500" y="13084"/>
                  </a:lnTo>
                  <a:lnTo>
                    <a:pt x="4492" y="13093"/>
                  </a:lnTo>
                  <a:lnTo>
                    <a:pt x="3191" y="11791"/>
                  </a:lnTo>
                  <a:lnTo>
                    <a:pt x="3199" y="11783"/>
                  </a:lnTo>
                  <a:close/>
                  <a:moveTo>
                    <a:pt x="15011" y="13034"/>
                  </a:moveTo>
                  <a:cubicBezTo>
                    <a:pt x="15027" y="13043"/>
                    <a:pt x="15046" y="13052"/>
                    <a:pt x="15064" y="13055"/>
                  </a:cubicBezTo>
                  <a:cubicBezTo>
                    <a:pt x="15075" y="13058"/>
                    <a:pt x="15087" y="13058"/>
                    <a:pt x="15098" y="13058"/>
                  </a:cubicBezTo>
                  <a:cubicBezTo>
                    <a:pt x="15105" y="13058"/>
                    <a:pt x="15115" y="13057"/>
                    <a:pt x="15122" y="13055"/>
                  </a:cubicBezTo>
                  <a:lnTo>
                    <a:pt x="15122" y="13055"/>
                  </a:lnTo>
                  <a:cubicBezTo>
                    <a:pt x="15120" y="13062"/>
                    <a:pt x="15117" y="13070"/>
                    <a:pt x="15115" y="13078"/>
                  </a:cubicBezTo>
                  <a:cubicBezTo>
                    <a:pt x="15112" y="13085"/>
                    <a:pt x="15112" y="13094"/>
                    <a:pt x="15111" y="13101"/>
                  </a:cubicBezTo>
                  <a:cubicBezTo>
                    <a:pt x="15096" y="13092"/>
                    <a:pt x="15078" y="13084"/>
                    <a:pt x="15059" y="13080"/>
                  </a:cubicBezTo>
                  <a:cubicBezTo>
                    <a:pt x="15050" y="13079"/>
                    <a:pt x="15041" y="13078"/>
                    <a:pt x="15033" y="13078"/>
                  </a:cubicBezTo>
                  <a:cubicBezTo>
                    <a:pt x="15022" y="13078"/>
                    <a:pt x="15012" y="13079"/>
                    <a:pt x="15002" y="13080"/>
                  </a:cubicBezTo>
                  <a:cubicBezTo>
                    <a:pt x="15005" y="13073"/>
                    <a:pt x="15007" y="13065"/>
                    <a:pt x="15009" y="13058"/>
                  </a:cubicBezTo>
                  <a:cubicBezTo>
                    <a:pt x="15010" y="13050"/>
                    <a:pt x="15010" y="13042"/>
                    <a:pt x="15011" y="13034"/>
                  </a:cubicBezTo>
                  <a:close/>
                  <a:moveTo>
                    <a:pt x="3191" y="11854"/>
                  </a:moveTo>
                  <a:lnTo>
                    <a:pt x="4432" y="13094"/>
                  </a:lnTo>
                  <a:lnTo>
                    <a:pt x="4420" y="13105"/>
                  </a:lnTo>
                  <a:lnTo>
                    <a:pt x="3181" y="11865"/>
                  </a:lnTo>
                  <a:lnTo>
                    <a:pt x="3191" y="11854"/>
                  </a:lnTo>
                  <a:close/>
                  <a:moveTo>
                    <a:pt x="5707" y="13098"/>
                  </a:moveTo>
                  <a:lnTo>
                    <a:pt x="5707" y="13115"/>
                  </a:lnTo>
                  <a:lnTo>
                    <a:pt x="5014" y="13115"/>
                  </a:lnTo>
                  <a:lnTo>
                    <a:pt x="5014" y="13098"/>
                  </a:lnTo>
                  <a:close/>
                  <a:moveTo>
                    <a:pt x="8082" y="13125"/>
                  </a:moveTo>
                  <a:cubicBezTo>
                    <a:pt x="8083" y="13128"/>
                    <a:pt x="8086" y="13132"/>
                    <a:pt x="8087" y="13135"/>
                  </a:cubicBezTo>
                  <a:lnTo>
                    <a:pt x="8067" y="13154"/>
                  </a:lnTo>
                  <a:lnTo>
                    <a:pt x="8067" y="13140"/>
                  </a:lnTo>
                  <a:lnTo>
                    <a:pt x="8082" y="13125"/>
                  </a:lnTo>
                  <a:close/>
                  <a:moveTo>
                    <a:pt x="5705" y="13161"/>
                  </a:moveTo>
                  <a:lnTo>
                    <a:pt x="5705" y="13172"/>
                  </a:lnTo>
                  <a:lnTo>
                    <a:pt x="4971" y="13172"/>
                  </a:lnTo>
                  <a:lnTo>
                    <a:pt x="4971" y="13161"/>
                  </a:lnTo>
                  <a:close/>
                  <a:moveTo>
                    <a:pt x="3116" y="11867"/>
                  </a:moveTo>
                  <a:lnTo>
                    <a:pt x="4417" y="13169"/>
                  </a:lnTo>
                  <a:lnTo>
                    <a:pt x="4410" y="13177"/>
                  </a:lnTo>
                  <a:lnTo>
                    <a:pt x="3108" y="11876"/>
                  </a:lnTo>
                  <a:lnTo>
                    <a:pt x="3116" y="11867"/>
                  </a:lnTo>
                  <a:close/>
                  <a:moveTo>
                    <a:pt x="3107" y="11938"/>
                  </a:moveTo>
                  <a:lnTo>
                    <a:pt x="4347" y="13178"/>
                  </a:lnTo>
                  <a:lnTo>
                    <a:pt x="4336" y="13190"/>
                  </a:lnTo>
                  <a:lnTo>
                    <a:pt x="3095" y="11950"/>
                  </a:lnTo>
                  <a:lnTo>
                    <a:pt x="3107" y="11938"/>
                  </a:lnTo>
                  <a:close/>
                  <a:moveTo>
                    <a:pt x="5707" y="13216"/>
                  </a:moveTo>
                  <a:lnTo>
                    <a:pt x="5707" y="13233"/>
                  </a:lnTo>
                  <a:lnTo>
                    <a:pt x="5014" y="13233"/>
                  </a:lnTo>
                  <a:lnTo>
                    <a:pt x="5014" y="13216"/>
                  </a:lnTo>
                  <a:close/>
                  <a:moveTo>
                    <a:pt x="8113" y="13173"/>
                  </a:moveTo>
                  <a:cubicBezTo>
                    <a:pt x="8118" y="13177"/>
                    <a:pt x="8120" y="13182"/>
                    <a:pt x="8124" y="13186"/>
                  </a:cubicBezTo>
                  <a:lnTo>
                    <a:pt x="8067" y="13243"/>
                  </a:lnTo>
                  <a:lnTo>
                    <a:pt x="8067" y="13219"/>
                  </a:lnTo>
                  <a:lnTo>
                    <a:pt x="8113" y="13173"/>
                  </a:lnTo>
                  <a:close/>
                  <a:moveTo>
                    <a:pt x="8228" y="12920"/>
                  </a:moveTo>
                  <a:cubicBezTo>
                    <a:pt x="8232" y="12920"/>
                    <a:pt x="8236" y="12921"/>
                    <a:pt x="8240" y="12921"/>
                  </a:cubicBezTo>
                  <a:cubicBezTo>
                    <a:pt x="8243" y="12937"/>
                    <a:pt x="8245" y="12951"/>
                    <a:pt x="8249" y="12967"/>
                  </a:cubicBezTo>
                  <a:cubicBezTo>
                    <a:pt x="8244" y="12967"/>
                    <a:pt x="8239" y="12966"/>
                    <a:pt x="8233" y="12966"/>
                  </a:cubicBezTo>
                  <a:cubicBezTo>
                    <a:pt x="8230" y="12966"/>
                    <a:pt x="8227" y="12966"/>
                    <a:pt x="8223" y="12967"/>
                  </a:cubicBezTo>
                  <a:cubicBezTo>
                    <a:pt x="8201" y="12972"/>
                    <a:pt x="8181" y="12983"/>
                    <a:pt x="8169" y="13003"/>
                  </a:cubicBezTo>
                  <a:cubicBezTo>
                    <a:pt x="8155" y="13022"/>
                    <a:pt x="8150" y="13048"/>
                    <a:pt x="8157" y="13074"/>
                  </a:cubicBezTo>
                  <a:cubicBezTo>
                    <a:pt x="8166" y="13114"/>
                    <a:pt x="8202" y="13142"/>
                    <a:pt x="8240" y="13142"/>
                  </a:cubicBezTo>
                  <a:cubicBezTo>
                    <a:pt x="8248" y="13142"/>
                    <a:pt x="8256" y="13141"/>
                    <a:pt x="8262" y="13140"/>
                  </a:cubicBezTo>
                  <a:cubicBezTo>
                    <a:pt x="8273" y="13137"/>
                    <a:pt x="8282" y="13132"/>
                    <a:pt x="8290" y="13125"/>
                  </a:cubicBezTo>
                  <a:cubicBezTo>
                    <a:pt x="8301" y="13158"/>
                    <a:pt x="8312" y="13190"/>
                    <a:pt x="8324" y="13221"/>
                  </a:cubicBezTo>
                  <a:lnTo>
                    <a:pt x="8292" y="13233"/>
                  </a:lnTo>
                  <a:lnTo>
                    <a:pt x="8234" y="13257"/>
                  </a:lnTo>
                  <a:cubicBezTo>
                    <a:pt x="8217" y="13227"/>
                    <a:pt x="8192" y="13196"/>
                    <a:pt x="8170" y="13169"/>
                  </a:cubicBezTo>
                  <a:cubicBezTo>
                    <a:pt x="8145" y="13137"/>
                    <a:pt x="8119" y="13104"/>
                    <a:pt x="8113" y="13081"/>
                  </a:cubicBezTo>
                  <a:cubicBezTo>
                    <a:pt x="8104" y="13039"/>
                    <a:pt x="8111" y="12998"/>
                    <a:pt x="8134" y="12966"/>
                  </a:cubicBezTo>
                  <a:cubicBezTo>
                    <a:pt x="8154" y="12938"/>
                    <a:pt x="8183" y="12922"/>
                    <a:pt x="8215" y="12920"/>
                  </a:cubicBezTo>
                  <a:close/>
                  <a:moveTo>
                    <a:pt x="3031" y="11952"/>
                  </a:moveTo>
                  <a:lnTo>
                    <a:pt x="4333" y="13253"/>
                  </a:lnTo>
                  <a:lnTo>
                    <a:pt x="4325" y="13262"/>
                  </a:lnTo>
                  <a:lnTo>
                    <a:pt x="3024" y="11960"/>
                  </a:lnTo>
                  <a:lnTo>
                    <a:pt x="3031" y="11952"/>
                  </a:lnTo>
                  <a:close/>
                  <a:moveTo>
                    <a:pt x="3023" y="12022"/>
                  </a:moveTo>
                  <a:lnTo>
                    <a:pt x="4263" y="13263"/>
                  </a:lnTo>
                  <a:lnTo>
                    <a:pt x="4251" y="13274"/>
                  </a:lnTo>
                  <a:lnTo>
                    <a:pt x="3010" y="12034"/>
                  </a:lnTo>
                  <a:lnTo>
                    <a:pt x="3023" y="12022"/>
                  </a:lnTo>
                  <a:close/>
                  <a:moveTo>
                    <a:pt x="5705" y="13279"/>
                  </a:moveTo>
                  <a:lnTo>
                    <a:pt x="5705" y="13290"/>
                  </a:lnTo>
                  <a:lnTo>
                    <a:pt x="4971" y="13290"/>
                  </a:lnTo>
                  <a:lnTo>
                    <a:pt x="4971" y="13279"/>
                  </a:lnTo>
                  <a:close/>
                  <a:moveTo>
                    <a:pt x="8153" y="13221"/>
                  </a:moveTo>
                  <a:cubicBezTo>
                    <a:pt x="8155" y="13225"/>
                    <a:pt x="8157" y="13227"/>
                    <a:pt x="8160" y="13230"/>
                  </a:cubicBezTo>
                  <a:lnTo>
                    <a:pt x="8067" y="13322"/>
                  </a:lnTo>
                  <a:lnTo>
                    <a:pt x="8067" y="13307"/>
                  </a:lnTo>
                  <a:lnTo>
                    <a:pt x="8153" y="13221"/>
                  </a:lnTo>
                  <a:close/>
                  <a:moveTo>
                    <a:pt x="2947" y="12035"/>
                  </a:moveTo>
                  <a:lnTo>
                    <a:pt x="4248" y="13336"/>
                  </a:lnTo>
                  <a:lnTo>
                    <a:pt x="4241" y="13344"/>
                  </a:lnTo>
                  <a:lnTo>
                    <a:pt x="2940" y="12043"/>
                  </a:lnTo>
                  <a:lnTo>
                    <a:pt x="2947" y="12035"/>
                  </a:lnTo>
                  <a:close/>
                  <a:moveTo>
                    <a:pt x="5707" y="13336"/>
                  </a:moveTo>
                  <a:lnTo>
                    <a:pt x="5707" y="13353"/>
                  </a:lnTo>
                  <a:lnTo>
                    <a:pt x="5014" y="13353"/>
                  </a:lnTo>
                  <a:lnTo>
                    <a:pt x="5014" y="13336"/>
                  </a:lnTo>
                  <a:close/>
                  <a:moveTo>
                    <a:pt x="2939" y="12107"/>
                  </a:moveTo>
                  <a:lnTo>
                    <a:pt x="4179" y="13347"/>
                  </a:lnTo>
                  <a:lnTo>
                    <a:pt x="4167" y="13359"/>
                  </a:lnTo>
                  <a:lnTo>
                    <a:pt x="2926" y="12118"/>
                  </a:lnTo>
                  <a:lnTo>
                    <a:pt x="2939" y="12107"/>
                  </a:lnTo>
                  <a:close/>
                  <a:moveTo>
                    <a:pt x="5705" y="13399"/>
                  </a:moveTo>
                  <a:lnTo>
                    <a:pt x="5705" y="13409"/>
                  </a:lnTo>
                  <a:lnTo>
                    <a:pt x="4971" y="13409"/>
                  </a:lnTo>
                  <a:lnTo>
                    <a:pt x="4971" y="13399"/>
                  </a:lnTo>
                  <a:close/>
                  <a:moveTo>
                    <a:pt x="8186" y="13269"/>
                  </a:moveTo>
                  <a:cubicBezTo>
                    <a:pt x="8188" y="13274"/>
                    <a:pt x="8192" y="13278"/>
                    <a:pt x="8196" y="13284"/>
                  </a:cubicBezTo>
                  <a:lnTo>
                    <a:pt x="8068" y="13410"/>
                  </a:lnTo>
                  <a:lnTo>
                    <a:pt x="8068" y="13386"/>
                  </a:lnTo>
                  <a:lnTo>
                    <a:pt x="8186" y="13269"/>
                  </a:lnTo>
                  <a:close/>
                  <a:moveTo>
                    <a:pt x="2865" y="12119"/>
                  </a:moveTo>
                  <a:lnTo>
                    <a:pt x="4165" y="13421"/>
                  </a:lnTo>
                  <a:lnTo>
                    <a:pt x="4158" y="13428"/>
                  </a:lnTo>
                  <a:lnTo>
                    <a:pt x="2856" y="12128"/>
                  </a:lnTo>
                  <a:lnTo>
                    <a:pt x="2865" y="12119"/>
                  </a:lnTo>
                  <a:close/>
                  <a:moveTo>
                    <a:pt x="2855" y="12189"/>
                  </a:moveTo>
                  <a:lnTo>
                    <a:pt x="4095" y="13430"/>
                  </a:lnTo>
                  <a:lnTo>
                    <a:pt x="4084" y="13442"/>
                  </a:lnTo>
                  <a:lnTo>
                    <a:pt x="2844" y="12202"/>
                  </a:lnTo>
                  <a:lnTo>
                    <a:pt x="2855" y="12189"/>
                  </a:lnTo>
                  <a:close/>
                  <a:moveTo>
                    <a:pt x="15028" y="13123"/>
                  </a:moveTo>
                  <a:cubicBezTo>
                    <a:pt x="15036" y="13123"/>
                    <a:pt x="15043" y="13124"/>
                    <a:pt x="15051" y="13125"/>
                  </a:cubicBezTo>
                  <a:cubicBezTo>
                    <a:pt x="15121" y="13138"/>
                    <a:pt x="15167" y="13209"/>
                    <a:pt x="15154" y="13281"/>
                  </a:cubicBezTo>
                  <a:cubicBezTo>
                    <a:pt x="15152" y="13296"/>
                    <a:pt x="15134" y="13322"/>
                    <a:pt x="15117" y="13347"/>
                  </a:cubicBezTo>
                  <a:cubicBezTo>
                    <a:pt x="15095" y="13380"/>
                    <a:pt x="15071" y="13415"/>
                    <a:pt x="15059" y="13453"/>
                  </a:cubicBezTo>
                  <a:lnTo>
                    <a:pt x="14929" y="13431"/>
                  </a:lnTo>
                  <a:cubicBezTo>
                    <a:pt x="14930" y="13391"/>
                    <a:pt x="14921" y="13349"/>
                    <a:pt x="14911" y="13311"/>
                  </a:cubicBezTo>
                  <a:cubicBezTo>
                    <a:pt x="14905" y="13281"/>
                    <a:pt x="14897" y="13251"/>
                    <a:pt x="14899" y="13235"/>
                  </a:cubicBezTo>
                  <a:cubicBezTo>
                    <a:pt x="14912" y="13170"/>
                    <a:pt x="14966" y="13123"/>
                    <a:pt x="15028" y="13123"/>
                  </a:cubicBezTo>
                  <a:close/>
                  <a:moveTo>
                    <a:pt x="8398" y="13422"/>
                  </a:moveTo>
                  <a:cubicBezTo>
                    <a:pt x="8404" y="13422"/>
                    <a:pt x="8410" y="13425"/>
                    <a:pt x="8413" y="13430"/>
                  </a:cubicBezTo>
                  <a:cubicBezTo>
                    <a:pt x="8418" y="13439"/>
                    <a:pt x="8415" y="13448"/>
                    <a:pt x="8409" y="13453"/>
                  </a:cubicBezTo>
                  <a:cubicBezTo>
                    <a:pt x="8405" y="13456"/>
                    <a:pt x="8402" y="13457"/>
                    <a:pt x="8399" y="13457"/>
                  </a:cubicBezTo>
                  <a:cubicBezTo>
                    <a:pt x="8394" y="13457"/>
                    <a:pt x="8390" y="13453"/>
                    <a:pt x="8386" y="13447"/>
                  </a:cubicBezTo>
                  <a:cubicBezTo>
                    <a:pt x="8383" y="13443"/>
                    <a:pt x="8382" y="13438"/>
                    <a:pt x="8383" y="13432"/>
                  </a:cubicBezTo>
                  <a:cubicBezTo>
                    <a:pt x="8384" y="13430"/>
                    <a:pt x="8387" y="13427"/>
                    <a:pt x="8391" y="13425"/>
                  </a:cubicBezTo>
                  <a:cubicBezTo>
                    <a:pt x="8393" y="13423"/>
                    <a:pt x="8396" y="13422"/>
                    <a:pt x="8398" y="13422"/>
                  </a:cubicBezTo>
                  <a:close/>
                  <a:moveTo>
                    <a:pt x="5707" y="13455"/>
                  </a:moveTo>
                  <a:lnTo>
                    <a:pt x="5707" y="13472"/>
                  </a:lnTo>
                  <a:lnTo>
                    <a:pt x="5014" y="13472"/>
                  </a:lnTo>
                  <a:lnTo>
                    <a:pt x="5014" y="13455"/>
                  </a:lnTo>
                  <a:close/>
                  <a:moveTo>
                    <a:pt x="8211" y="13332"/>
                  </a:moveTo>
                  <a:cubicBezTo>
                    <a:pt x="8212" y="13336"/>
                    <a:pt x="8213" y="13341"/>
                    <a:pt x="8213" y="13344"/>
                  </a:cubicBezTo>
                  <a:lnTo>
                    <a:pt x="8067" y="13490"/>
                  </a:lnTo>
                  <a:lnTo>
                    <a:pt x="8067" y="13476"/>
                  </a:lnTo>
                  <a:lnTo>
                    <a:pt x="8211" y="13332"/>
                  </a:lnTo>
                  <a:close/>
                  <a:moveTo>
                    <a:pt x="2780" y="12204"/>
                  </a:moveTo>
                  <a:lnTo>
                    <a:pt x="4081" y="13505"/>
                  </a:lnTo>
                  <a:lnTo>
                    <a:pt x="4073" y="13513"/>
                  </a:lnTo>
                  <a:lnTo>
                    <a:pt x="2772" y="12212"/>
                  </a:lnTo>
                  <a:lnTo>
                    <a:pt x="2780" y="12204"/>
                  </a:lnTo>
                  <a:close/>
                  <a:moveTo>
                    <a:pt x="2771" y="12273"/>
                  </a:moveTo>
                  <a:lnTo>
                    <a:pt x="4011" y="13515"/>
                  </a:lnTo>
                  <a:lnTo>
                    <a:pt x="3999" y="13526"/>
                  </a:lnTo>
                  <a:lnTo>
                    <a:pt x="2759" y="12286"/>
                  </a:lnTo>
                  <a:lnTo>
                    <a:pt x="2771" y="12273"/>
                  </a:lnTo>
                  <a:close/>
                  <a:moveTo>
                    <a:pt x="5705" y="13517"/>
                  </a:moveTo>
                  <a:lnTo>
                    <a:pt x="5705" y="13527"/>
                  </a:lnTo>
                  <a:lnTo>
                    <a:pt x="4971" y="13527"/>
                  </a:lnTo>
                  <a:lnTo>
                    <a:pt x="4971" y="13517"/>
                  </a:lnTo>
                  <a:close/>
                  <a:moveTo>
                    <a:pt x="8339" y="13263"/>
                  </a:moveTo>
                  <a:cubicBezTo>
                    <a:pt x="8352" y="13294"/>
                    <a:pt x="8365" y="13326"/>
                    <a:pt x="8381" y="13355"/>
                  </a:cubicBezTo>
                  <a:cubicBezTo>
                    <a:pt x="8373" y="13357"/>
                    <a:pt x="8364" y="13359"/>
                    <a:pt x="8356" y="13364"/>
                  </a:cubicBezTo>
                  <a:cubicBezTo>
                    <a:pt x="8336" y="13374"/>
                    <a:pt x="8322" y="13393"/>
                    <a:pt x="8317" y="13415"/>
                  </a:cubicBezTo>
                  <a:cubicBezTo>
                    <a:pt x="8309" y="13439"/>
                    <a:pt x="8314" y="13464"/>
                    <a:pt x="8327" y="13485"/>
                  </a:cubicBezTo>
                  <a:cubicBezTo>
                    <a:pt x="8344" y="13513"/>
                    <a:pt x="8372" y="13528"/>
                    <a:pt x="8402" y="13528"/>
                  </a:cubicBezTo>
                  <a:cubicBezTo>
                    <a:pt x="8419" y="13528"/>
                    <a:pt x="8435" y="13523"/>
                    <a:pt x="8449" y="13514"/>
                  </a:cubicBezTo>
                  <a:cubicBezTo>
                    <a:pt x="8454" y="13510"/>
                    <a:pt x="8457" y="13505"/>
                    <a:pt x="8461" y="13501"/>
                  </a:cubicBezTo>
                  <a:cubicBezTo>
                    <a:pt x="8470" y="13514"/>
                    <a:pt x="8478" y="13527"/>
                    <a:pt x="8487" y="13539"/>
                  </a:cubicBezTo>
                  <a:cubicBezTo>
                    <a:pt x="8482" y="13543"/>
                    <a:pt x="8480" y="13548"/>
                    <a:pt x="8476" y="13553"/>
                  </a:cubicBezTo>
                  <a:cubicBezTo>
                    <a:pt x="8456" y="13568"/>
                    <a:pt x="8431" y="13576"/>
                    <a:pt x="8406" y="13576"/>
                  </a:cubicBezTo>
                  <a:cubicBezTo>
                    <a:pt x="8360" y="13576"/>
                    <a:pt x="8317" y="13550"/>
                    <a:pt x="8290" y="13507"/>
                  </a:cubicBezTo>
                  <a:cubicBezTo>
                    <a:pt x="8278" y="13489"/>
                    <a:pt x="8275" y="13448"/>
                    <a:pt x="8269" y="13408"/>
                  </a:cubicBezTo>
                  <a:cubicBezTo>
                    <a:pt x="8265" y="13371"/>
                    <a:pt x="8261" y="13333"/>
                    <a:pt x="8250" y="13299"/>
                  </a:cubicBezTo>
                  <a:lnTo>
                    <a:pt x="8339" y="13263"/>
                  </a:lnTo>
                  <a:close/>
                  <a:moveTo>
                    <a:pt x="8223" y="13401"/>
                  </a:moveTo>
                  <a:cubicBezTo>
                    <a:pt x="8223" y="13405"/>
                    <a:pt x="8224" y="13410"/>
                    <a:pt x="8224" y="13414"/>
                  </a:cubicBezTo>
                  <a:cubicBezTo>
                    <a:pt x="8224" y="13417"/>
                    <a:pt x="8224" y="13420"/>
                    <a:pt x="8225" y="13422"/>
                  </a:cubicBezTo>
                  <a:lnTo>
                    <a:pt x="8069" y="13579"/>
                  </a:lnTo>
                  <a:lnTo>
                    <a:pt x="8069" y="13555"/>
                  </a:lnTo>
                  <a:lnTo>
                    <a:pt x="8223" y="13401"/>
                  </a:lnTo>
                  <a:close/>
                  <a:moveTo>
                    <a:pt x="5707" y="13574"/>
                  </a:moveTo>
                  <a:lnTo>
                    <a:pt x="5707" y="13591"/>
                  </a:lnTo>
                  <a:lnTo>
                    <a:pt x="5014" y="13591"/>
                  </a:lnTo>
                  <a:lnTo>
                    <a:pt x="5014" y="13574"/>
                  </a:lnTo>
                  <a:close/>
                  <a:moveTo>
                    <a:pt x="2696" y="12288"/>
                  </a:moveTo>
                  <a:lnTo>
                    <a:pt x="3996" y="13589"/>
                  </a:lnTo>
                  <a:lnTo>
                    <a:pt x="3989" y="13597"/>
                  </a:lnTo>
                  <a:lnTo>
                    <a:pt x="2688" y="12297"/>
                  </a:lnTo>
                  <a:lnTo>
                    <a:pt x="2696" y="12288"/>
                  </a:lnTo>
                  <a:close/>
                  <a:moveTo>
                    <a:pt x="2686" y="12358"/>
                  </a:moveTo>
                  <a:lnTo>
                    <a:pt x="3927" y="13597"/>
                  </a:lnTo>
                  <a:lnTo>
                    <a:pt x="3915" y="13610"/>
                  </a:lnTo>
                  <a:lnTo>
                    <a:pt x="2675" y="12368"/>
                  </a:lnTo>
                  <a:lnTo>
                    <a:pt x="2686" y="12358"/>
                  </a:lnTo>
                  <a:close/>
                  <a:moveTo>
                    <a:pt x="5705" y="13637"/>
                  </a:moveTo>
                  <a:lnTo>
                    <a:pt x="5705" y="13647"/>
                  </a:lnTo>
                  <a:lnTo>
                    <a:pt x="4971" y="13647"/>
                  </a:lnTo>
                  <a:lnTo>
                    <a:pt x="4971" y="13637"/>
                  </a:lnTo>
                  <a:close/>
                  <a:moveTo>
                    <a:pt x="8513" y="13579"/>
                  </a:moveTo>
                  <a:lnTo>
                    <a:pt x="8529" y="13602"/>
                  </a:lnTo>
                  <a:cubicBezTo>
                    <a:pt x="8526" y="13605"/>
                    <a:pt x="8524" y="13606"/>
                    <a:pt x="8520" y="13607"/>
                  </a:cubicBezTo>
                  <a:cubicBezTo>
                    <a:pt x="8505" y="13620"/>
                    <a:pt x="8493" y="13636"/>
                    <a:pt x="8483" y="13653"/>
                  </a:cubicBezTo>
                  <a:cubicBezTo>
                    <a:pt x="8478" y="13646"/>
                    <a:pt x="8475" y="13638"/>
                    <a:pt x="8470" y="13633"/>
                  </a:cubicBezTo>
                  <a:cubicBezTo>
                    <a:pt x="8464" y="13626"/>
                    <a:pt x="8457" y="13621"/>
                    <a:pt x="8452" y="13615"/>
                  </a:cubicBezTo>
                  <a:cubicBezTo>
                    <a:pt x="8471" y="13610"/>
                    <a:pt x="8488" y="13600"/>
                    <a:pt x="8504" y="13588"/>
                  </a:cubicBezTo>
                  <a:lnTo>
                    <a:pt x="8513" y="13579"/>
                  </a:lnTo>
                  <a:close/>
                  <a:moveTo>
                    <a:pt x="8232" y="13479"/>
                  </a:moveTo>
                  <a:cubicBezTo>
                    <a:pt x="8234" y="13482"/>
                    <a:pt x="8234" y="13486"/>
                    <a:pt x="8235" y="13490"/>
                  </a:cubicBezTo>
                  <a:lnTo>
                    <a:pt x="8067" y="13658"/>
                  </a:lnTo>
                  <a:lnTo>
                    <a:pt x="8067" y="13643"/>
                  </a:lnTo>
                  <a:lnTo>
                    <a:pt x="8232" y="13479"/>
                  </a:lnTo>
                  <a:close/>
                  <a:moveTo>
                    <a:pt x="2612" y="12371"/>
                  </a:moveTo>
                  <a:lnTo>
                    <a:pt x="3912" y="13673"/>
                  </a:lnTo>
                  <a:lnTo>
                    <a:pt x="3905" y="13680"/>
                  </a:lnTo>
                  <a:lnTo>
                    <a:pt x="2603" y="12379"/>
                  </a:lnTo>
                  <a:lnTo>
                    <a:pt x="2612" y="12371"/>
                  </a:lnTo>
                  <a:close/>
                  <a:moveTo>
                    <a:pt x="2602" y="12442"/>
                  </a:moveTo>
                  <a:lnTo>
                    <a:pt x="3842" y="13683"/>
                  </a:lnTo>
                  <a:lnTo>
                    <a:pt x="3831" y="13695"/>
                  </a:lnTo>
                  <a:lnTo>
                    <a:pt x="2591" y="12455"/>
                  </a:lnTo>
                  <a:lnTo>
                    <a:pt x="2602" y="12442"/>
                  </a:lnTo>
                  <a:close/>
                  <a:moveTo>
                    <a:pt x="5707" y="13692"/>
                  </a:moveTo>
                  <a:lnTo>
                    <a:pt x="5707" y="13710"/>
                  </a:lnTo>
                  <a:lnTo>
                    <a:pt x="5014" y="13710"/>
                  </a:lnTo>
                  <a:lnTo>
                    <a:pt x="5014" y="13692"/>
                  </a:lnTo>
                  <a:close/>
                  <a:moveTo>
                    <a:pt x="8255" y="13536"/>
                  </a:moveTo>
                  <a:cubicBezTo>
                    <a:pt x="8257" y="13541"/>
                    <a:pt x="8261" y="13544"/>
                    <a:pt x="8265" y="13548"/>
                  </a:cubicBezTo>
                  <a:lnTo>
                    <a:pt x="8067" y="13747"/>
                  </a:lnTo>
                  <a:lnTo>
                    <a:pt x="8067" y="13722"/>
                  </a:lnTo>
                  <a:lnTo>
                    <a:pt x="8255" y="13536"/>
                  </a:lnTo>
                  <a:close/>
                  <a:moveTo>
                    <a:pt x="8631" y="13731"/>
                  </a:moveTo>
                  <a:cubicBezTo>
                    <a:pt x="8640" y="13739"/>
                    <a:pt x="8646" y="13748"/>
                    <a:pt x="8654" y="13757"/>
                  </a:cubicBezTo>
                  <a:cubicBezTo>
                    <a:pt x="8651" y="13760"/>
                    <a:pt x="8648" y="13761"/>
                    <a:pt x="8645" y="13761"/>
                  </a:cubicBezTo>
                  <a:cubicBezTo>
                    <a:pt x="8639" y="13761"/>
                    <a:pt x="8635" y="13757"/>
                    <a:pt x="8631" y="13754"/>
                  </a:cubicBezTo>
                  <a:cubicBezTo>
                    <a:pt x="8628" y="13750"/>
                    <a:pt x="8626" y="13747"/>
                    <a:pt x="8626" y="13741"/>
                  </a:cubicBezTo>
                  <a:cubicBezTo>
                    <a:pt x="8626" y="13737"/>
                    <a:pt x="8628" y="13733"/>
                    <a:pt x="8630" y="13731"/>
                  </a:cubicBezTo>
                  <a:close/>
                  <a:moveTo>
                    <a:pt x="2528" y="12456"/>
                  </a:moveTo>
                  <a:lnTo>
                    <a:pt x="3830" y="13757"/>
                  </a:lnTo>
                  <a:lnTo>
                    <a:pt x="3821" y="13765"/>
                  </a:lnTo>
                  <a:lnTo>
                    <a:pt x="2520" y="12463"/>
                  </a:lnTo>
                  <a:lnTo>
                    <a:pt x="2528" y="12456"/>
                  </a:lnTo>
                  <a:close/>
                  <a:moveTo>
                    <a:pt x="5705" y="13755"/>
                  </a:moveTo>
                  <a:lnTo>
                    <a:pt x="5705" y="13766"/>
                  </a:lnTo>
                  <a:lnTo>
                    <a:pt x="4971" y="13766"/>
                  </a:lnTo>
                  <a:lnTo>
                    <a:pt x="4971" y="13755"/>
                  </a:lnTo>
                  <a:close/>
                  <a:moveTo>
                    <a:pt x="2519" y="12525"/>
                  </a:moveTo>
                  <a:lnTo>
                    <a:pt x="3759" y="13766"/>
                  </a:lnTo>
                  <a:lnTo>
                    <a:pt x="3747" y="13778"/>
                  </a:lnTo>
                  <a:lnTo>
                    <a:pt x="2507" y="12537"/>
                  </a:lnTo>
                  <a:lnTo>
                    <a:pt x="2519" y="12525"/>
                  </a:lnTo>
                  <a:close/>
                  <a:moveTo>
                    <a:pt x="14920" y="13479"/>
                  </a:moveTo>
                  <a:lnTo>
                    <a:pt x="14966" y="13486"/>
                  </a:lnTo>
                  <a:lnTo>
                    <a:pt x="15050" y="13501"/>
                  </a:lnTo>
                  <a:cubicBezTo>
                    <a:pt x="15048" y="13542"/>
                    <a:pt x="15059" y="13584"/>
                    <a:pt x="15068" y="13622"/>
                  </a:cubicBezTo>
                  <a:cubicBezTo>
                    <a:pt x="15077" y="13650"/>
                    <a:pt x="15084" y="13679"/>
                    <a:pt x="15081" y="13695"/>
                  </a:cubicBezTo>
                  <a:cubicBezTo>
                    <a:pt x="15070" y="13761"/>
                    <a:pt x="15016" y="13809"/>
                    <a:pt x="14951" y="13809"/>
                  </a:cubicBezTo>
                  <a:cubicBezTo>
                    <a:pt x="14945" y="13809"/>
                    <a:pt x="14939" y="13809"/>
                    <a:pt x="14932" y="13808"/>
                  </a:cubicBezTo>
                  <a:cubicBezTo>
                    <a:pt x="14899" y="13803"/>
                    <a:pt x="14870" y="13785"/>
                    <a:pt x="14850" y="13757"/>
                  </a:cubicBezTo>
                  <a:cubicBezTo>
                    <a:pt x="14829" y="13728"/>
                    <a:pt x="14819" y="13691"/>
                    <a:pt x="14826" y="13654"/>
                  </a:cubicBezTo>
                  <a:cubicBezTo>
                    <a:pt x="14829" y="13638"/>
                    <a:pt x="14846" y="13612"/>
                    <a:pt x="14863" y="13585"/>
                  </a:cubicBezTo>
                  <a:cubicBezTo>
                    <a:pt x="14884" y="13553"/>
                    <a:pt x="14908" y="13516"/>
                    <a:pt x="14920" y="13479"/>
                  </a:cubicBezTo>
                  <a:close/>
                  <a:moveTo>
                    <a:pt x="8297" y="13581"/>
                  </a:moveTo>
                  <a:cubicBezTo>
                    <a:pt x="8299" y="13584"/>
                    <a:pt x="8302" y="13585"/>
                    <a:pt x="8304" y="13588"/>
                  </a:cubicBezTo>
                  <a:lnTo>
                    <a:pt x="8067" y="13826"/>
                  </a:lnTo>
                  <a:lnTo>
                    <a:pt x="8067" y="13811"/>
                  </a:lnTo>
                  <a:lnTo>
                    <a:pt x="8297" y="13581"/>
                  </a:lnTo>
                  <a:close/>
                  <a:moveTo>
                    <a:pt x="5707" y="13811"/>
                  </a:moveTo>
                  <a:lnTo>
                    <a:pt x="5707" y="13828"/>
                  </a:lnTo>
                  <a:lnTo>
                    <a:pt x="5014" y="13828"/>
                  </a:lnTo>
                  <a:lnTo>
                    <a:pt x="5014" y="13811"/>
                  </a:lnTo>
                  <a:close/>
                  <a:moveTo>
                    <a:pt x="2444" y="12540"/>
                  </a:moveTo>
                  <a:lnTo>
                    <a:pt x="3745" y="13842"/>
                  </a:lnTo>
                  <a:lnTo>
                    <a:pt x="3737" y="13849"/>
                  </a:lnTo>
                  <a:lnTo>
                    <a:pt x="2435" y="12548"/>
                  </a:lnTo>
                  <a:lnTo>
                    <a:pt x="2444" y="12540"/>
                  </a:lnTo>
                  <a:close/>
                  <a:moveTo>
                    <a:pt x="2434" y="12610"/>
                  </a:moveTo>
                  <a:lnTo>
                    <a:pt x="3675" y="13850"/>
                  </a:lnTo>
                  <a:lnTo>
                    <a:pt x="3663" y="13863"/>
                  </a:lnTo>
                  <a:lnTo>
                    <a:pt x="2423" y="12621"/>
                  </a:lnTo>
                  <a:lnTo>
                    <a:pt x="2434" y="12610"/>
                  </a:lnTo>
                  <a:close/>
                  <a:moveTo>
                    <a:pt x="8348" y="13611"/>
                  </a:moveTo>
                  <a:cubicBezTo>
                    <a:pt x="8355" y="13613"/>
                    <a:pt x="8360" y="13614"/>
                    <a:pt x="8366" y="13617"/>
                  </a:cubicBezTo>
                  <a:lnTo>
                    <a:pt x="8121" y="13863"/>
                  </a:lnTo>
                  <a:lnTo>
                    <a:pt x="8108" y="13850"/>
                  </a:lnTo>
                  <a:lnTo>
                    <a:pt x="8348" y="13611"/>
                  </a:lnTo>
                  <a:close/>
                  <a:moveTo>
                    <a:pt x="5705" y="13874"/>
                  </a:moveTo>
                  <a:lnTo>
                    <a:pt x="5705" y="13885"/>
                  </a:lnTo>
                  <a:lnTo>
                    <a:pt x="4971" y="13885"/>
                  </a:lnTo>
                  <a:lnTo>
                    <a:pt x="4971" y="13874"/>
                  </a:lnTo>
                  <a:close/>
                  <a:moveTo>
                    <a:pt x="14872" y="13833"/>
                  </a:moveTo>
                  <a:cubicBezTo>
                    <a:pt x="14889" y="13843"/>
                    <a:pt x="14906" y="13849"/>
                    <a:pt x="14926" y="13852"/>
                  </a:cubicBezTo>
                  <a:cubicBezTo>
                    <a:pt x="14935" y="13853"/>
                    <a:pt x="14943" y="13854"/>
                    <a:pt x="14952" y="13854"/>
                  </a:cubicBezTo>
                  <a:cubicBezTo>
                    <a:pt x="14963" y="13854"/>
                    <a:pt x="14973" y="13853"/>
                    <a:pt x="14983" y="13852"/>
                  </a:cubicBezTo>
                  <a:lnTo>
                    <a:pt x="14983" y="13852"/>
                  </a:lnTo>
                  <a:cubicBezTo>
                    <a:pt x="14982" y="13859"/>
                    <a:pt x="14979" y="13866"/>
                    <a:pt x="14978" y="13874"/>
                  </a:cubicBezTo>
                  <a:cubicBezTo>
                    <a:pt x="14975" y="13882"/>
                    <a:pt x="14975" y="13890"/>
                    <a:pt x="14975" y="13897"/>
                  </a:cubicBezTo>
                  <a:cubicBezTo>
                    <a:pt x="14959" y="13889"/>
                    <a:pt x="14942" y="13882"/>
                    <a:pt x="14922" y="13879"/>
                  </a:cubicBezTo>
                  <a:cubicBezTo>
                    <a:pt x="14914" y="13878"/>
                    <a:pt x="14907" y="13878"/>
                    <a:pt x="14900" y="13878"/>
                  </a:cubicBezTo>
                  <a:cubicBezTo>
                    <a:pt x="14888" y="13878"/>
                    <a:pt x="14877" y="13879"/>
                    <a:pt x="14866" y="13881"/>
                  </a:cubicBezTo>
                  <a:cubicBezTo>
                    <a:pt x="14867" y="13873"/>
                    <a:pt x="14869" y="13866"/>
                    <a:pt x="14870" y="13857"/>
                  </a:cubicBezTo>
                  <a:cubicBezTo>
                    <a:pt x="14872" y="13849"/>
                    <a:pt x="14872" y="13842"/>
                    <a:pt x="14872" y="13833"/>
                  </a:cubicBezTo>
                  <a:close/>
                  <a:moveTo>
                    <a:pt x="14826" y="13797"/>
                  </a:moveTo>
                  <a:cubicBezTo>
                    <a:pt x="14829" y="13816"/>
                    <a:pt x="14829" y="13833"/>
                    <a:pt x="14826" y="13850"/>
                  </a:cubicBezTo>
                  <a:cubicBezTo>
                    <a:pt x="14822" y="13869"/>
                    <a:pt x="14816" y="13885"/>
                    <a:pt x="14810" y="13902"/>
                  </a:cubicBezTo>
                  <a:cubicBezTo>
                    <a:pt x="14809" y="13903"/>
                    <a:pt x="14807" y="13903"/>
                    <a:pt x="14805" y="13905"/>
                  </a:cubicBezTo>
                  <a:cubicBezTo>
                    <a:pt x="14775" y="13896"/>
                    <a:pt x="14746" y="13890"/>
                    <a:pt x="14714" y="13890"/>
                  </a:cubicBezTo>
                  <a:cubicBezTo>
                    <a:pt x="14709" y="13890"/>
                    <a:pt x="14703" y="13891"/>
                    <a:pt x="14698" y="13891"/>
                  </a:cubicBezTo>
                  <a:lnTo>
                    <a:pt x="14826" y="13797"/>
                  </a:lnTo>
                  <a:close/>
                  <a:moveTo>
                    <a:pt x="8076" y="13882"/>
                  </a:moveTo>
                  <a:lnTo>
                    <a:pt x="8088" y="13894"/>
                  </a:lnTo>
                  <a:lnTo>
                    <a:pt x="8067" y="13915"/>
                  </a:lnTo>
                  <a:lnTo>
                    <a:pt x="8067" y="13891"/>
                  </a:lnTo>
                  <a:lnTo>
                    <a:pt x="8076" y="13882"/>
                  </a:lnTo>
                  <a:close/>
                  <a:moveTo>
                    <a:pt x="8556" y="13639"/>
                  </a:moveTo>
                  <a:cubicBezTo>
                    <a:pt x="8566" y="13652"/>
                    <a:pt x="8574" y="13664"/>
                    <a:pt x="8586" y="13676"/>
                  </a:cubicBezTo>
                  <a:cubicBezTo>
                    <a:pt x="8584" y="13678"/>
                    <a:pt x="8583" y="13678"/>
                    <a:pt x="8582" y="13679"/>
                  </a:cubicBezTo>
                  <a:cubicBezTo>
                    <a:pt x="8565" y="13695"/>
                    <a:pt x="8555" y="13716"/>
                    <a:pt x="8555" y="13738"/>
                  </a:cubicBezTo>
                  <a:cubicBezTo>
                    <a:pt x="8555" y="13762"/>
                    <a:pt x="8565" y="13786"/>
                    <a:pt x="8582" y="13803"/>
                  </a:cubicBezTo>
                  <a:cubicBezTo>
                    <a:pt x="8598" y="13819"/>
                    <a:pt x="8621" y="13829"/>
                    <a:pt x="8645" y="13829"/>
                  </a:cubicBezTo>
                  <a:cubicBezTo>
                    <a:pt x="8667" y="13829"/>
                    <a:pt x="8687" y="13819"/>
                    <a:pt x="8703" y="13806"/>
                  </a:cubicBezTo>
                  <a:cubicBezTo>
                    <a:pt x="8726" y="13829"/>
                    <a:pt x="8751" y="13852"/>
                    <a:pt x="8777" y="13874"/>
                  </a:cubicBezTo>
                  <a:lnTo>
                    <a:pt x="8739" y="13921"/>
                  </a:lnTo>
                  <a:cubicBezTo>
                    <a:pt x="8707" y="13901"/>
                    <a:pt x="8668" y="13886"/>
                    <a:pt x="8633" y="13873"/>
                  </a:cubicBezTo>
                  <a:cubicBezTo>
                    <a:pt x="8599" y="13861"/>
                    <a:pt x="8565" y="13848"/>
                    <a:pt x="8551" y="13833"/>
                  </a:cubicBezTo>
                  <a:cubicBezTo>
                    <a:pt x="8521" y="13805"/>
                    <a:pt x="8507" y="13766"/>
                    <a:pt x="8509" y="13728"/>
                  </a:cubicBezTo>
                  <a:cubicBezTo>
                    <a:pt x="8510" y="13694"/>
                    <a:pt x="8525" y="13664"/>
                    <a:pt x="8550" y="13643"/>
                  </a:cubicBezTo>
                  <a:cubicBezTo>
                    <a:pt x="8552" y="13642"/>
                    <a:pt x="8555" y="13641"/>
                    <a:pt x="8556" y="13639"/>
                  </a:cubicBezTo>
                  <a:close/>
                  <a:moveTo>
                    <a:pt x="2360" y="12625"/>
                  </a:moveTo>
                  <a:lnTo>
                    <a:pt x="3661" y="13926"/>
                  </a:lnTo>
                  <a:lnTo>
                    <a:pt x="3652" y="13933"/>
                  </a:lnTo>
                  <a:lnTo>
                    <a:pt x="2351" y="12632"/>
                  </a:lnTo>
                  <a:lnTo>
                    <a:pt x="2360" y="12625"/>
                  </a:lnTo>
                  <a:close/>
                  <a:moveTo>
                    <a:pt x="8410" y="13637"/>
                  </a:moveTo>
                  <a:lnTo>
                    <a:pt x="8418" y="13644"/>
                  </a:lnTo>
                  <a:lnTo>
                    <a:pt x="8129" y="13933"/>
                  </a:lnTo>
                  <a:lnTo>
                    <a:pt x="8122" y="13926"/>
                  </a:lnTo>
                  <a:lnTo>
                    <a:pt x="8410" y="13637"/>
                  </a:lnTo>
                  <a:close/>
                  <a:moveTo>
                    <a:pt x="8447" y="13679"/>
                  </a:moveTo>
                  <a:cubicBezTo>
                    <a:pt x="8451" y="13684"/>
                    <a:pt x="8454" y="13690"/>
                    <a:pt x="8456" y="13694"/>
                  </a:cubicBezTo>
                  <a:lnTo>
                    <a:pt x="8204" y="13945"/>
                  </a:lnTo>
                  <a:lnTo>
                    <a:pt x="8192" y="13933"/>
                  </a:lnTo>
                  <a:lnTo>
                    <a:pt x="8447" y="13679"/>
                  </a:lnTo>
                  <a:close/>
                  <a:moveTo>
                    <a:pt x="2350" y="12694"/>
                  </a:moveTo>
                  <a:lnTo>
                    <a:pt x="3590" y="13934"/>
                  </a:lnTo>
                  <a:lnTo>
                    <a:pt x="3579" y="13947"/>
                  </a:lnTo>
                  <a:lnTo>
                    <a:pt x="2338" y="12706"/>
                  </a:lnTo>
                  <a:lnTo>
                    <a:pt x="2350" y="12694"/>
                  </a:lnTo>
                  <a:close/>
                  <a:moveTo>
                    <a:pt x="5707" y="13929"/>
                  </a:moveTo>
                  <a:lnTo>
                    <a:pt x="5707" y="13947"/>
                  </a:lnTo>
                  <a:lnTo>
                    <a:pt x="5014" y="13947"/>
                  </a:lnTo>
                  <a:lnTo>
                    <a:pt x="5014" y="13929"/>
                  </a:lnTo>
                  <a:close/>
                  <a:moveTo>
                    <a:pt x="5705" y="13992"/>
                  </a:moveTo>
                  <a:lnTo>
                    <a:pt x="5705" y="14003"/>
                  </a:lnTo>
                  <a:lnTo>
                    <a:pt x="4971" y="14003"/>
                  </a:lnTo>
                  <a:lnTo>
                    <a:pt x="4971" y="13992"/>
                  </a:lnTo>
                  <a:close/>
                  <a:moveTo>
                    <a:pt x="14857" y="13287"/>
                  </a:moveTo>
                  <a:cubicBezTo>
                    <a:pt x="14860" y="13299"/>
                    <a:pt x="14862" y="13310"/>
                    <a:pt x="14864" y="13322"/>
                  </a:cubicBezTo>
                  <a:cubicBezTo>
                    <a:pt x="14876" y="13364"/>
                    <a:pt x="14887" y="13410"/>
                    <a:pt x="14879" y="13447"/>
                  </a:cubicBezTo>
                  <a:cubicBezTo>
                    <a:pt x="14873" y="13484"/>
                    <a:pt x="14847" y="13523"/>
                    <a:pt x="14825" y="13559"/>
                  </a:cubicBezTo>
                  <a:cubicBezTo>
                    <a:pt x="14804" y="13592"/>
                    <a:pt x="14785" y="13620"/>
                    <a:pt x="14781" y="13644"/>
                  </a:cubicBezTo>
                  <a:cubicBezTo>
                    <a:pt x="14774" y="13685"/>
                    <a:pt x="14781" y="13726"/>
                    <a:pt x="14799" y="13760"/>
                  </a:cubicBezTo>
                  <a:lnTo>
                    <a:pt x="14554" y="13940"/>
                  </a:lnTo>
                  <a:cubicBezTo>
                    <a:pt x="14483" y="13970"/>
                    <a:pt x="14403" y="14004"/>
                    <a:pt x="14333" y="14004"/>
                  </a:cubicBezTo>
                  <a:cubicBezTo>
                    <a:pt x="14261" y="14004"/>
                    <a:pt x="14180" y="13970"/>
                    <a:pt x="14107" y="13939"/>
                  </a:cubicBezTo>
                  <a:cubicBezTo>
                    <a:pt x="14075" y="13924"/>
                    <a:pt x="14044" y="13912"/>
                    <a:pt x="14017" y="13903"/>
                  </a:cubicBezTo>
                  <a:lnTo>
                    <a:pt x="14857" y="13287"/>
                  </a:lnTo>
                  <a:close/>
                  <a:moveTo>
                    <a:pt x="2275" y="12708"/>
                  </a:moveTo>
                  <a:lnTo>
                    <a:pt x="3577" y="14008"/>
                  </a:lnTo>
                  <a:lnTo>
                    <a:pt x="3568" y="14017"/>
                  </a:lnTo>
                  <a:lnTo>
                    <a:pt x="2267" y="12715"/>
                  </a:lnTo>
                  <a:lnTo>
                    <a:pt x="2275" y="12708"/>
                  </a:lnTo>
                  <a:close/>
                  <a:moveTo>
                    <a:pt x="8463" y="13752"/>
                  </a:moveTo>
                  <a:cubicBezTo>
                    <a:pt x="8463" y="13755"/>
                    <a:pt x="8463" y="13760"/>
                    <a:pt x="8466" y="13765"/>
                  </a:cubicBezTo>
                  <a:lnTo>
                    <a:pt x="8213" y="14017"/>
                  </a:lnTo>
                  <a:lnTo>
                    <a:pt x="8205" y="14008"/>
                  </a:lnTo>
                  <a:lnTo>
                    <a:pt x="8463" y="13752"/>
                  </a:lnTo>
                  <a:close/>
                  <a:moveTo>
                    <a:pt x="14898" y="13923"/>
                  </a:moveTo>
                  <a:cubicBezTo>
                    <a:pt x="14904" y="13923"/>
                    <a:pt x="14910" y="13923"/>
                    <a:pt x="14915" y="13924"/>
                  </a:cubicBezTo>
                  <a:cubicBezTo>
                    <a:pt x="14967" y="13932"/>
                    <a:pt x="15006" y="13971"/>
                    <a:pt x="15021" y="14021"/>
                  </a:cubicBezTo>
                  <a:cubicBezTo>
                    <a:pt x="15002" y="14018"/>
                    <a:pt x="14985" y="14016"/>
                    <a:pt x="14968" y="14012"/>
                  </a:cubicBezTo>
                  <a:cubicBezTo>
                    <a:pt x="14961" y="14000"/>
                    <a:pt x="14950" y="13989"/>
                    <a:pt x="14936" y="13981"/>
                  </a:cubicBezTo>
                  <a:cubicBezTo>
                    <a:pt x="14915" y="13960"/>
                    <a:pt x="14890" y="13943"/>
                    <a:pt x="14863" y="13928"/>
                  </a:cubicBezTo>
                  <a:cubicBezTo>
                    <a:pt x="14874" y="13924"/>
                    <a:pt x="14886" y="13923"/>
                    <a:pt x="14898" y="13923"/>
                  </a:cubicBezTo>
                  <a:close/>
                  <a:moveTo>
                    <a:pt x="8482" y="13812"/>
                  </a:moveTo>
                  <a:lnTo>
                    <a:pt x="8491" y="13828"/>
                  </a:lnTo>
                  <a:lnTo>
                    <a:pt x="8288" y="14029"/>
                  </a:lnTo>
                  <a:lnTo>
                    <a:pt x="8277" y="14018"/>
                  </a:lnTo>
                  <a:lnTo>
                    <a:pt x="8482" y="13812"/>
                  </a:lnTo>
                  <a:close/>
                  <a:moveTo>
                    <a:pt x="8950" y="14008"/>
                  </a:moveTo>
                  <a:cubicBezTo>
                    <a:pt x="8958" y="14016"/>
                    <a:pt x="8968" y="14021"/>
                    <a:pt x="8977" y="14026"/>
                  </a:cubicBezTo>
                  <a:cubicBezTo>
                    <a:pt x="8974" y="14029"/>
                    <a:pt x="8969" y="14031"/>
                    <a:pt x="8965" y="14031"/>
                  </a:cubicBezTo>
                  <a:cubicBezTo>
                    <a:pt x="8962" y="14031"/>
                    <a:pt x="8959" y="14030"/>
                    <a:pt x="8956" y="14027"/>
                  </a:cubicBezTo>
                  <a:cubicBezTo>
                    <a:pt x="8952" y="14024"/>
                    <a:pt x="8950" y="14019"/>
                    <a:pt x="8947" y="14016"/>
                  </a:cubicBezTo>
                  <a:cubicBezTo>
                    <a:pt x="8947" y="14012"/>
                    <a:pt x="8950" y="14011"/>
                    <a:pt x="8950" y="14008"/>
                  </a:cubicBezTo>
                  <a:close/>
                  <a:moveTo>
                    <a:pt x="2266" y="12779"/>
                  </a:moveTo>
                  <a:lnTo>
                    <a:pt x="3506" y="14019"/>
                  </a:lnTo>
                  <a:lnTo>
                    <a:pt x="3494" y="14031"/>
                  </a:lnTo>
                  <a:lnTo>
                    <a:pt x="2254" y="12790"/>
                  </a:lnTo>
                  <a:lnTo>
                    <a:pt x="2266" y="12779"/>
                  </a:lnTo>
                  <a:close/>
                  <a:moveTo>
                    <a:pt x="13017" y="13974"/>
                  </a:moveTo>
                  <a:lnTo>
                    <a:pt x="13036" y="13989"/>
                  </a:lnTo>
                  <a:cubicBezTo>
                    <a:pt x="13051" y="14001"/>
                    <a:pt x="13068" y="14006"/>
                    <a:pt x="13084" y="14006"/>
                  </a:cubicBezTo>
                  <a:cubicBezTo>
                    <a:pt x="13086" y="14006"/>
                    <a:pt x="13087" y="14006"/>
                    <a:pt x="13089" y="14006"/>
                  </a:cubicBezTo>
                  <a:lnTo>
                    <a:pt x="13089" y="14006"/>
                  </a:lnTo>
                  <a:cubicBezTo>
                    <a:pt x="13070" y="14019"/>
                    <a:pt x="13050" y="14033"/>
                    <a:pt x="13032" y="14048"/>
                  </a:cubicBezTo>
                  <a:cubicBezTo>
                    <a:pt x="13028" y="14033"/>
                    <a:pt x="13023" y="14021"/>
                    <a:pt x="13015" y="14007"/>
                  </a:cubicBezTo>
                  <a:lnTo>
                    <a:pt x="13001" y="13989"/>
                  </a:lnTo>
                  <a:cubicBezTo>
                    <a:pt x="13007" y="13984"/>
                    <a:pt x="13012" y="13980"/>
                    <a:pt x="13017" y="13974"/>
                  </a:cubicBezTo>
                  <a:close/>
                  <a:moveTo>
                    <a:pt x="5707" y="14049"/>
                  </a:moveTo>
                  <a:lnTo>
                    <a:pt x="5707" y="14066"/>
                  </a:lnTo>
                  <a:lnTo>
                    <a:pt x="5014" y="14066"/>
                  </a:lnTo>
                  <a:lnTo>
                    <a:pt x="5014" y="14049"/>
                  </a:lnTo>
                  <a:close/>
                  <a:moveTo>
                    <a:pt x="8518" y="13865"/>
                  </a:moveTo>
                  <a:cubicBezTo>
                    <a:pt x="8520" y="13868"/>
                    <a:pt x="8524" y="13870"/>
                    <a:pt x="8526" y="13871"/>
                  </a:cubicBezTo>
                  <a:lnTo>
                    <a:pt x="8298" y="14100"/>
                  </a:lnTo>
                  <a:lnTo>
                    <a:pt x="8290" y="14091"/>
                  </a:lnTo>
                  <a:lnTo>
                    <a:pt x="8518" y="13865"/>
                  </a:lnTo>
                  <a:close/>
                  <a:moveTo>
                    <a:pt x="2192" y="12792"/>
                  </a:moveTo>
                  <a:lnTo>
                    <a:pt x="3493" y="14093"/>
                  </a:lnTo>
                  <a:lnTo>
                    <a:pt x="3485" y="14101"/>
                  </a:lnTo>
                  <a:lnTo>
                    <a:pt x="2185" y="12800"/>
                  </a:lnTo>
                  <a:lnTo>
                    <a:pt x="2192" y="12792"/>
                  </a:lnTo>
                  <a:close/>
                  <a:moveTo>
                    <a:pt x="2182" y="12862"/>
                  </a:moveTo>
                  <a:lnTo>
                    <a:pt x="3424" y="14102"/>
                  </a:lnTo>
                  <a:lnTo>
                    <a:pt x="3411" y="14114"/>
                  </a:lnTo>
                  <a:lnTo>
                    <a:pt x="2171" y="12873"/>
                  </a:lnTo>
                  <a:lnTo>
                    <a:pt x="2182" y="12862"/>
                  </a:lnTo>
                  <a:close/>
                  <a:moveTo>
                    <a:pt x="8567" y="13896"/>
                  </a:moveTo>
                  <a:cubicBezTo>
                    <a:pt x="8572" y="13900"/>
                    <a:pt x="8577" y="13902"/>
                    <a:pt x="8584" y="13903"/>
                  </a:cubicBezTo>
                  <a:lnTo>
                    <a:pt x="8373" y="14114"/>
                  </a:lnTo>
                  <a:lnTo>
                    <a:pt x="8361" y="14102"/>
                  </a:lnTo>
                  <a:lnTo>
                    <a:pt x="8567" y="13896"/>
                  </a:lnTo>
                  <a:close/>
                  <a:moveTo>
                    <a:pt x="5705" y="14112"/>
                  </a:moveTo>
                  <a:lnTo>
                    <a:pt x="5705" y="14122"/>
                  </a:lnTo>
                  <a:lnTo>
                    <a:pt x="4971" y="14122"/>
                  </a:lnTo>
                  <a:lnTo>
                    <a:pt x="4971" y="14112"/>
                  </a:lnTo>
                  <a:close/>
                  <a:moveTo>
                    <a:pt x="12915" y="14052"/>
                  </a:moveTo>
                  <a:lnTo>
                    <a:pt x="12927" y="14070"/>
                  </a:lnTo>
                  <a:cubicBezTo>
                    <a:pt x="12938" y="14084"/>
                    <a:pt x="12951" y="14095"/>
                    <a:pt x="12964" y="14098"/>
                  </a:cubicBezTo>
                  <a:cubicBezTo>
                    <a:pt x="12943" y="14114"/>
                    <a:pt x="12923" y="14128"/>
                    <a:pt x="12902" y="14143"/>
                  </a:cubicBezTo>
                  <a:lnTo>
                    <a:pt x="12903" y="14142"/>
                  </a:lnTo>
                  <a:cubicBezTo>
                    <a:pt x="12912" y="14124"/>
                    <a:pt x="12912" y="14103"/>
                    <a:pt x="12904" y="14084"/>
                  </a:cubicBezTo>
                  <a:lnTo>
                    <a:pt x="12896" y="14063"/>
                  </a:lnTo>
                  <a:cubicBezTo>
                    <a:pt x="12901" y="14060"/>
                    <a:pt x="12907" y="14056"/>
                    <a:pt x="12915" y="14052"/>
                  </a:cubicBezTo>
                  <a:close/>
                  <a:moveTo>
                    <a:pt x="8810" y="13905"/>
                  </a:moveTo>
                  <a:cubicBezTo>
                    <a:pt x="8837" y="13926"/>
                    <a:pt x="8863" y="13947"/>
                    <a:pt x="8892" y="13966"/>
                  </a:cubicBezTo>
                  <a:cubicBezTo>
                    <a:pt x="8881" y="13984"/>
                    <a:pt x="8876" y="14003"/>
                    <a:pt x="8878" y="14024"/>
                  </a:cubicBezTo>
                  <a:cubicBezTo>
                    <a:pt x="8882" y="14048"/>
                    <a:pt x="8894" y="14069"/>
                    <a:pt x="8914" y="14084"/>
                  </a:cubicBezTo>
                  <a:cubicBezTo>
                    <a:pt x="8930" y="14096"/>
                    <a:pt x="8947" y="14101"/>
                    <a:pt x="8966" y="14101"/>
                  </a:cubicBezTo>
                  <a:cubicBezTo>
                    <a:pt x="8994" y="14101"/>
                    <a:pt x="9020" y="14087"/>
                    <a:pt x="9036" y="14065"/>
                  </a:cubicBezTo>
                  <a:lnTo>
                    <a:pt x="9036" y="14064"/>
                  </a:lnTo>
                  <a:cubicBezTo>
                    <a:pt x="9050" y="14071"/>
                    <a:pt x="9062" y="14079"/>
                    <a:pt x="9077" y="14086"/>
                  </a:cubicBezTo>
                  <a:cubicBezTo>
                    <a:pt x="9076" y="14087"/>
                    <a:pt x="9076" y="14090"/>
                    <a:pt x="9074" y="14091"/>
                  </a:cubicBezTo>
                  <a:cubicBezTo>
                    <a:pt x="9052" y="14126"/>
                    <a:pt x="9013" y="14145"/>
                    <a:pt x="8971" y="14145"/>
                  </a:cubicBezTo>
                  <a:cubicBezTo>
                    <a:pt x="8941" y="14145"/>
                    <a:pt x="8913" y="14136"/>
                    <a:pt x="8887" y="14118"/>
                  </a:cubicBezTo>
                  <a:cubicBezTo>
                    <a:pt x="8873" y="14107"/>
                    <a:pt x="8856" y="14077"/>
                    <a:pt x="8839" y="14047"/>
                  </a:cubicBezTo>
                  <a:cubicBezTo>
                    <a:pt x="8820" y="14013"/>
                    <a:pt x="8799" y="13977"/>
                    <a:pt x="8772" y="13949"/>
                  </a:cubicBezTo>
                  <a:lnTo>
                    <a:pt x="8810" y="13905"/>
                  </a:lnTo>
                  <a:close/>
                  <a:moveTo>
                    <a:pt x="12611" y="13096"/>
                  </a:moveTo>
                  <a:cubicBezTo>
                    <a:pt x="12613" y="13098"/>
                    <a:pt x="12621" y="13104"/>
                    <a:pt x="12622" y="13119"/>
                  </a:cubicBezTo>
                  <a:lnTo>
                    <a:pt x="12628" y="13183"/>
                  </a:lnTo>
                  <a:lnTo>
                    <a:pt x="12664" y="13182"/>
                  </a:lnTo>
                  <a:cubicBezTo>
                    <a:pt x="12679" y="13182"/>
                    <a:pt x="12692" y="13183"/>
                    <a:pt x="12707" y="13185"/>
                  </a:cubicBezTo>
                  <a:lnTo>
                    <a:pt x="12728" y="13186"/>
                  </a:lnTo>
                  <a:lnTo>
                    <a:pt x="12739" y="13121"/>
                  </a:lnTo>
                  <a:cubicBezTo>
                    <a:pt x="12742" y="13109"/>
                    <a:pt x="12748" y="13100"/>
                    <a:pt x="12749" y="13099"/>
                  </a:cubicBezTo>
                  <a:cubicBezTo>
                    <a:pt x="12752" y="13100"/>
                    <a:pt x="12756" y="13110"/>
                    <a:pt x="12754" y="13124"/>
                  </a:cubicBezTo>
                  <a:lnTo>
                    <a:pt x="12744" y="13189"/>
                  </a:lnTo>
                  <a:lnTo>
                    <a:pt x="12765" y="13193"/>
                  </a:lnTo>
                  <a:cubicBezTo>
                    <a:pt x="12785" y="13196"/>
                    <a:pt x="12803" y="13201"/>
                    <a:pt x="12821" y="13209"/>
                  </a:cubicBezTo>
                  <a:lnTo>
                    <a:pt x="12840" y="13215"/>
                  </a:lnTo>
                  <a:lnTo>
                    <a:pt x="12866" y="13156"/>
                  </a:lnTo>
                  <a:cubicBezTo>
                    <a:pt x="12872" y="13142"/>
                    <a:pt x="12881" y="13137"/>
                    <a:pt x="12884" y="13137"/>
                  </a:cubicBezTo>
                  <a:lnTo>
                    <a:pt x="12884" y="13137"/>
                  </a:lnTo>
                  <a:cubicBezTo>
                    <a:pt x="12885" y="13138"/>
                    <a:pt x="12887" y="13149"/>
                    <a:pt x="12882" y="13162"/>
                  </a:cubicBezTo>
                  <a:lnTo>
                    <a:pt x="12856" y="13221"/>
                  </a:lnTo>
                  <a:lnTo>
                    <a:pt x="12875" y="13232"/>
                  </a:lnTo>
                  <a:cubicBezTo>
                    <a:pt x="12893" y="13243"/>
                    <a:pt x="12911" y="13252"/>
                    <a:pt x="12923" y="13263"/>
                  </a:cubicBezTo>
                  <a:lnTo>
                    <a:pt x="12940" y="13275"/>
                  </a:lnTo>
                  <a:lnTo>
                    <a:pt x="12981" y="13225"/>
                  </a:lnTo>
                  <a:cubicBezTo>
                    <a:pt x="12990" y="13215"/>
                    <a:pt x="12998" y="13211"/>
                    <a:pt x="13002" y="13211"/>
                  </a:cubicBezTo>
                  <a:cubicBezTo>
                    <a:pt x="13003" y="13214"/>
                    <a:pt x="13003" y="13225"/>
                    <a:pt x="12995" y="13235"/>
                  </a:cubicBezTo>
                  <a:lnTo>
                    <a:pt x="12954" y="13286"/>
                  </a:lnTo>
                  <a:lnTo>
                    <a:pt x="12970" y="13301"/>
                  </a:lnTo>
                  <a:cubicBezTo>
                    <a:pt x="12982" y="13312"/>
                    <a:pt x="12996" y="13327"/>
                    <a:pt x="13009" y="13343"/>
                  </a:cubicBezTo>
                  <a:lnTo>
                    <a:pt x="13022" y="13359"/>
                  </a:lnTo>
                  <a:lnTo>
                    <a:pt x="13075" y="13321"/>
                  </a:lnTo>
                  <a:cubicBezTo>
                    <a:pt x="13081" y="13315"/>
                    <a:pt x="13090" y="13312"/>
                    <a:pt x="13098" y="13312"/>
                  </a:cubicBezTo>
                  <a:cubicBezTo>
                    <a:pt x="13100" y="13315"/>
                    <a:pt x="13096" y="13326"/>
                    <a:pt x="13085" y="13333"/>
                  </a:cubicBezTo>
                  <a:lnTo>
                    <a:pt x="13032" y="13372"/>
                  </a:lnTo>
                  <a:lnTo>
                    <a:pt x="13043" y="13390"/>
                  </a:lnTo>
                  <a:cubicBezTo>
                    <a:pt x="13054" y="13406"/>
                    <a:pt x="13063" y="13423"/>
                    <a:pt x="13071" y="13441"/>
                  </a:cubicBezTo>
                  <a:lnTo>
                    <a:pt x="13080" y="13460"/>
                  </a:lnTo>
                  <a:lnTo>
                    <a:pt x="13140" y="13437"/>
                  </a:lnTo>
                  <a:cubicBezTo>
                    <a:pt x="13146" y="13436"/>
                    <a:pt x="13151" y="13433"/>
                    <a:pt x="13155" y="13433"/>
                  </a:cubicBezTo>
                  <a:cubicBezTo>
                    <a:pt x="13162" y="13433"/>
                    <a:pt x="13165" y="13436"/>
                    <a:pt x="13166" y="13436"/>
                  </a:cubicBezTo>
                  <a:cubicBezTo>
                    <a:pt x="13166" y="13438"/>
                    <a:pt x="13160" y="13447"/>
                    <a:pt x="13148" y="13452"/>
                  </a:cubicBezTo>
                  <a:lnTo>
                    <a:pt x="13087" y="13476"/>
                  </a:lnTo>
                  <a:lnTo>
                    <a:pt x="13093" y="13496"/>
                  </a:lnTo>
                  <a:cubicBezTo>
                    <a:pt x="13098" y="13515"/>
                    <a:pt x="13104" y="13533"/>
                    <a:pt x="13107" y="13553"/>
                  </a:cubicBezTo>
                  <a:lnTo>
                    <a:pt x="13111" y="13574"/>
                  </a:lnTo>
                  <a:lnTo>
                    <a:pt x="13181" y="13565"/>
                  </a:lnTo>
                  <a:cubicBezTo>
                    <a:pt x="13192" y="13565"/>
                    <a:pt x="13198" y="13569"/>
                    <a:pt x="13201" y="13571"/>
                  </a:cubicBezTo>
                  <a:cubicBezTo>
                    <a:pt x="13201" y="13574"/>
                    <a:pt x="13192" y="13580"/>
                    <a:pt x="13177" y="13583"/>
                  </a:cubicBezTo>
                  <a:lnTo>
                    <a:pt x="13113" y="13589"/>
                  </a:lnTo>
                  <a:lnTo>
                    <a:pt x="13114" y="13611"/>
                  </a:lnTo>
                  <a:cubicBezTo>
                    <a:pt x="13116" y="13629"/>
                    <a:pt x="13114" y="13649"/>
                    <a:pt x="13113" y="13669"/>
                  </a:cubicBezTo>
                  <a:lnTo>
                    <a:pt x="13111" y="13690"/>
                  </a:lnTo>
                  <a:lnTo>
                    <a:pt x="13175" y="13700"/>
                  </a:lnTo>
                  <a:cubicBezTo>
                    <a:pt x="13190" y="13702"/>
                    <a:pt x="13196" y="13710"/>
                    <a:pt x="13197" y="13711"/>
                  </a:cubicBezTo>
                  <a:cubicBezTo>
                    <a:pt x="13196" y="13712"/>
                    <a:pt x="13188" y="13716"/>
                    <a:pt x="13176" y="13716"/>
                  </a:cubicBezTo>
                  <a:cubicBezTo>
                    <a:pt x="13175" y="13716"/>
                    <a:pt x="13173" y="13716"/>
                    <a:pt x="13172" y="13716"/>
                  </a:cubicBezTo>
                  <a:lnTo>
                    <a:pt x="13108" y="13705"/>
                  </a:lnTo>
                  <a:lnTo>
                    <a:pt x="13104" y="13727"/>
                  </a:lnTo>
                  <a:cubicBezTo>
                    <a:pt x="13100" y="13747"/>
                    <a:pt x="13095" y="13765"/>
                    <a:pt x="13088" y="13781"/>
                  </a:cubicBezTo>
                  <a:lnTo>
                    <a:pt x="13081" y="13801"/>
                  </a:lnTo>
                  <a:lnTo>
                    <a:pt x="13140" y="13828"/>
                  </a:lnTo>
                  <a:cubicBezTo>
                    <a:pt x="13154" y="13833"/>
                    <a:pt x="13159" y="13843"/>
                    <a:pt x="13159" y="13845"/>
                  </a:cubicBezTo>
                  <a:cubicBezTo>
                    <a:pt x="13159" y="13846"/>
                    <a:pt x="13156" y="13848"/>
                    <a:pt x="13150" y="13848"/>
                  </a:cubicBezTo>
                  <a:cubicBezTo>
                    <a:pt x="13146" y="13848"/>
                    <a:pt x="13141" y="13847"/>
                    <a:pt x="13134" y="13844"/>
                  </a:cubicBezTo>
                  <a:lnTo>
                    <a:pt x="13074" y="13817"/>
                  </a:lnTo>
                  <a:lnTo>
                    <a:pt x="13063" y="13836"/>
                  </a:lnTo>
                  <a:cubicBezTo>
                    <a:pt x="13054" y="13854"/>
                    <a:pt x="13043" y="13870"/>
                    <a:pt x="13033" y="13885"/>
                  </a:cubicBezTo>
                  <a:lnTo>
                    <a:pt x="13021" y="13902"/>
                  </a:lnTo>
                  <a:lnTo>
                    <a:pt x="13072" y="13943"/>
                  </a:lnTo>
                  <a:cubicBezTo>
                    <a:pt x="13082" y="13952"/>
                    <a:pt x="13086" y="13961"/>
                    <a:pt x="13082" y="13964"/>
                  </a:cubicBezTo>
                  <a:cubicBezTo>
                    <a:pt x="13077" y="13964"/>
                    <a:pt x="13070" y="13961"/>
                    <a:pt x="13061" y="13954"/>
                  </a:cubicBezTo>
                  <a:lnTo>
                    <a:pt x="13011" y="13913"/>
                  </a:lnTo>
                  <a:lnTo>
                    <a:pt x="12996" y="13929"/>
                  </a:lnTo>
                  <a:cubicBezTo>
                    <a:pt x="12984" y="13943"/>
                    <a:pt x="12971" y="13955"/>
                    <a:pt x="12954" y="13969"/>
                  </a:cubicBezTo>
                  <a:lnTo>
                    <a:pt x="12937" y="13982"/>
                  </a:lnTo>
                  <a:lnTo>
                    <a:pt x="12976" y="14035"/>
                  </a:lnTo>
                  <a:cubicBezTo>
                    <a:pt x="12984" y="14047"/>
                    <a:pt x="12984" y="14058"/>
                    <a:pt x="12982" y="14059"/>
                  </a:cubicBezTo>
                  <a:cubicBezTo>
                    <a:pt x="12979" y="14059"/>
                    <a:pt x="12970" y="14055"/>
                    <a:pt x="12961" y="14044"/>
                  </a:cubicBezTo>
                  <a:lnTo>
                    <a:pt x="12922" y="13991"/>
                  </a:lnTo>
                  <a:lnTo>
                    <a:pt x="12903" y="14003"/>
                  </a:lnTo>
                  <a:cubicBezTo>
                    <a:pt x="12885" y="14016"/>
                    <a:pt x="12869" y="14024"/>
                    <a:pt x="12854" y="14031"/>
                  </a:cubicBezTo>
                  <a:lnTo>
                    <a:pt x="12834" y="14040"/>
                  </a:lnTo>
                  <a:lnTo>
                    <a:pt x="12858" y="14101"/>
                  </a:lnTo>
                  <a:cubicBezTo>
                    <a:pt x="12863" y="14114"/>
                    <a:pt x="12860" y="14124"/>
                    <a:pt x="12859" y="14126"/>
                  </a:cubicBezTo>
                  <a:cubicBezTo>
                    <a:pt x="12856" y="14126"/>
                    <a:pt x="12847" y="14121"/>
                    <a:pt x="12842" y="14107"/>
                  </a:cubicBezTo>
                  <a:lnTo>
                    <a:pt x="12818" y="14047"/>
                  </a:lnTo>
                  <a:lnTo>
                    <a:pt x="12798" y="14054"/>
                  </a:lnTo>
                  <a:cubicBezTo>
                    <a:pt x="12781" y="14059"/>
                    <a:pt x="12761" y="14064"/>
                    <a:pt x="12743" y="14066"/>
                  </a:cubicBezTo>
                  <a:lnTo>
                    <a:pt x="12722" y="14070"/>
                  </a:lnTo>
                  <a:lnTo>
                    <a:pt x="12731" y="14134"/>
                  </a:lnTo>
                  <a:cubicBezTo>
                    <a:pt x="12732" y="14147"/>
                    <a:pt x="12727" y="14156"/>
                    <a:pt x="12726" y="14159"/>
                  </a:cubicBezTo>
                  <a:cubicBezTo>
                    <a:pt x="12723" y="14158"/>
                    <a:pt x="12717" y="14149"/>
                    <a:pt x="12715" y="14136"/>
                  </a:cubicBezTo>
                  <a:lnTo>
                    <a:pt x="12707" y="14071"/>
                  </a:lnTo>
                  <a:lnTo>
                    <a:pt x="12686" y="14074"/>
                  </a:lnTo>
                  <a:cubicBezTo>
                    <a:pt x="12681" y="14074"/>
                    <a:pt x="12676" y="14074"/>
                    <a:pt x="12671" y="14074"/>
                  </a:cubicBezTo>
                  <a:cubicBezTo>
                    <a:pt x="12657" y="14074"/>
                    <a:pt x="12643" y="14073"/>
                    <a:pt x="12628" y="14071"/>
                  </a:cubicBezTo>
                  <a:lnTo>
                    <a:pt x="12607" y="14070"/>
                  </a:lnTo>
                  <a:lnTo>
                    <a:pt x="12598" y="14135"/>
                  </a:lnTo>
                  <a:cubicBezTo>
                    <a:pt x="12595" y="14149"/>
                    <a:pt x="12588" y="14156"/>
                    <a:pt x="12586" y="14158"/>
                  </a:cubicBezTo>
                  <a:cubicBezTo>
                    <a:pt x="12584" y="14156"/>
                    <a:pt x="12579" y="14147"/>
                    <a:pt x="12580" y="14133"/>
                  </a:cubicBezTo>
                  <a:lnTo>
                    <a:pt x="12590" y="14068"/>
                  </a:lnTo>
                  <a:lnTo>
                    <a:pt x="12569" y="14063"/>
                  </a:lnTo>
                  <a:cubicBezTo>
                    <a:pt x="12547" y="14058"/>
                    <a:pt x="12530" y="14052"/>
                    <a:pt x="12514" y="14047"/>
                  </a:cubicBezTo>
                  <a:lnTo>
                    <a:pt x="12494" y="14039"/>
                  </a:lnTo>
                  <a:lnTo>
                    <a:pt x="12468" y="14098"/>
                  </a:lnTo>
                  <a:cubicBezTo>
                    <a:pt x="12462" y="14112"/>
                    <a:pt x="12453" y="14117"/>
                    <a:pt x="12452" y="14117"/>
                  </a:cubicBezTo>
                  <a:cubicBezTo>
                    <a:pt x="12450" y="14115"/>
                    <a:pt x="12448" y="14105"/>
                    <a:pt x="12453" y="14091"/>
                  </a:cubicBezTo>
                  <a:lnTo>
                    <a:pt x="12479" y="14032"/>
                  </a:lnTo>
                  <a:lnTo>
                    <a:pt x="12461" y="14023"/>
                  </a:lnTo>
                  <a:cubicBezTo>
                    <a:pt x="12443" y="14013"/>
                    <a:pt x="12427" y="14004"/>
                    <a:pt x="12412" y="13992"/>
                  </a:cubicBezTo>
                  <a:lnTo>
                    <a:pt x="12395" y="13981"/>
                  </a:lnTo>
                  <a:lnTo>
                    <a:pt x="12354" y="14032"/>
                  </a:lnTo>
                  <a:cubicBezTo>
                    <a:pt x="12346" y="14042"/>
                    <a:pt x="12337" y="14045"/>
                    <a:pt x="12333" y="14045"/>
                  </a:cubicBezTo>
                  <a:cubicBezTo>
                    <a:pt x="12332" y="14043"/>
                    <a:pt x="12332" y="14032"/>
                    <a:pt x="12341" y="14022"/>
                  </a:cubicBezTo>
                  <a:lnTo>
                    <a:pt x="12382" y="13971"/>
                  </a:lnTo>
                  <a:lnTo>
                    <a:pt x="12365" y="13958"/>
                  </a:lnTo>
                  <a:cubicBezTo>
                    <a:pt x="12353" y="13945"/>
                    <a:pt x="12339" y="13931"/>
                    <a:pt x="12326" y="13915"/>
                  </a:cubicBezTo>
                  <a:lnTo>
                    <a:pt x="12313" y="13897"/>
                  </a:lnTo>
                  <a:lnTo>
                    <a:pt x="12260" y="13938"/>
                  </a:lnTo>
                  <a:cubicBezTo>
                    <a:pt x="12254" y="13943"/>
                    <a:pt x="12246" y="13945"/>
                    <a:pt x="12237" y="13945"/>
                  </a:cubicBezTo>
                  <a:cubicBezTo>
                    <a:pt x="12236" y="13943"/>
                    <a:pt x="12240" y="13932"/>
                    <a:pt x="12251" y="13924"/>
                  </a:cubicBezTo>
                  <a:lnTo>
                    <a:pt x="12304" y="13886"/>
                  </a:lnTo>
                  <a:lnTo>
                    <a:pt x="12293" y="13868"/>
                  </a:lnTo>
                  <a:cubicBezTo>
                    <a:pt x="12282" y="13850"/>
                    <a:pt x="12273" y="13834"/>
                    <a:pt x="12264" y="13817"/>
                  </a:cubicBezTo>
                  <a:lnTo>
                    <a:pt x="12256" y="13797"/>
                  </a:lnTo>
                  <a:lnTo>
                    <a:pt x="12194" y="13821"/>
                  </a:lnTo>
                  <a:cubicBezTo>
                    <a:pt x="12189" y="13823"/>
                    <a:pt x="12184" y="13824"/>
                    <a:pt x="12180" y="13824"/>
                  </a:cubicBezTo>
                  <a:cubicBezTo>
                    <a:pt x="12172" y="13824"/>
                    <a:pt x="12170" y="13823"/>
                    <a:pt x="12169" y="13823"/>
                  </a:cubicBezTo>
                  <a:cubicBezTo>
                    <a:pt x="12169" y="13820"/>
                    <a:pt x="12174" y="13811"/>
                    <a:pt x="12189" y="13806"/>
                  </a:cubicBezTo>
                  <a:lnTo>
                    <a:pt x="12250" y="13781"/>
                  </a:lnTo>
                  <a:lnTo>
                    <a:pt x="12243" y="13762"/>
                  </a:lnTo>
                  <a:cubicBezTo>
                    <a:pt x="12238" y="13743"/>
                    <a:pt x="12232" y="13726"/>
                    <a:pt x="12230" y="13705"/>
                  </a:cubicBezTo>
                  <a:lnTo>
                    <a:pt x="12226" y="13684"/>
                  </a:lnTo>
                  <a:lnTo>
                    <a:pt x="12157" y="13692"/>
                  </a:lnTo>
                  <a:cubicBezTo>
                    <a:pt x="12145" y="13692"/>
                    <a:pt x="12138" y="13689"/>
                    <a:pt x="12136" y="13687"/>
                  </a:cubicBezTo>
                  <a:cubicBezTo>
                    <a:pt x="12138" y="13684"/>
                    <a:pt x="12146" y="13678"/>
                    <a:pt x="12159" y="13676"/>
                  </a:cubicBezTo>
                  <a:lnTo>
                    <a:pt x="12224" y="13670"/>
                  </a:lnTo>
                  <a:lnTo>
                    <a:pt x="12222" y="13649"/>
                  </a:lnTo>
                  <a:cubicBezTo>
                    <a:pt x="12221" y="13629"/>
                    <a:pt x="12222" y="13611"/>
                    <a:pt x="12224" y="13591"/>
                  </a:cubicBezTo>
                  <a:lnTo>
                    <a:pt x="12225" y="13569"/>
                  </a:lnTo>
                  <a:lnTo>
                    <a:pt x="12161" y="13559"/>
                  </a:lnTo>
                  <a:cubicBezTo>
                    <a:pt x="12146" y="13557"/>
                    <a:pt x="12138" y="13549"/>
                    <a:pt x="12138" y="13547"/>
                  </a:cubicBezTo>
                  <a:cubicBezTo>
                    <a:pt x="12139" y="13546"/>
                    <a:pt x="12147" y="13542"/>
                    <a:pt x="12159" y="13542"/>
                  </a:cubicBezTo>
                  <a:cubicBezTo>
                    <a:pt x="12160" y="13542"/>
                    <a:pt x="12162" y="13542"/>
                    <a:pt x="12163" y="13542"/>
                  </a:cubicBezTo>
                  <a:lnTo>
                    <a:pt x="12227" y="13553"/>
                  </a:lnTo>
                  <a:lnTo>
                    <a:pt x="12231" y="13531"/>
                  </a:lnTo>
                  <a:cubicBezTo>
                    <a:pt x="12236" y="13511"/>
                    <a:pt x="12241" y="13494"/>
                    <a:pt x="12247" y="13476"/>
                  </a:cubicBezTo>
                  <a:lnTo>
                    <a:pt x="12254" y="13457"/>
                  </a:lnTo>
                  <a:lnTo>
                    <a:pt x="12194" y="13430"/>
                  </a:lnTo>
                  <a:cubicBezTo>
                    <a:pt x="12182" y="13425"/>
                    <a:pt x="12177" y="13415"/>
                    <a:pt x="12177" y="13412"/>
                  </a:cubicBezTo>
                  <a:cubicBezTo>
                    <a:pt x="12177" y="13412"/>
                    <a:pt x="12179" y="13410"/>
                    <a:pt x="12185" y="13410"/>
                  </a:cubicBezTo>
                  <a:cubicBezTo>
                    <a:pt x="12189" y="13410"/>
                    <a:pt x="12194" y="13411"/>
                    <a:pt x="12201" y="13414"/>
                  </a:cubicBezTo>
                  <a:lnTo>
                    <a:pt x="12261" y="13441"/>
                  </a:lnTo>
                  <a:lnTo>
                    <a:pt x="12271" y="13422"/>
                  </a:lnTo>
                  <a:cubicBezTo>
                    <a:pt x="12280" y="13404"/>
                    <a:pt x="12290" y="13388"/>
                    <a:pt x="12301" y="13373"/>
                  </a:cubicBezTo>
                  <a:lnTo>
                    <a:pt x="12313" y="13356"/>
                  </a:lnTo>
                  <a:lnTo>
                    <a:pt x="12262" y="13315"/>
                  </a:lnTo>
                  <a:cubicBezTo>
                    <a:pt x="12251" y="13306"/>
                    <a:pt x="12248" y="13296"/>
                    <a:pt x="12251" y="13294"/>
                  </a:cubicBezTo>
                  <a:cubicBezTo>
                    <a:pt x="12257" y="13294"/>
                    <a:pt x="12264" y="13296"/>
                    <a:pt x="12273" y="13302"/>
                  </a:cubicBezTo>
                  <a:lnTo>
                    <a:pt x="12324" y="13343"/>
                  </a:lnTo>
                  <a:lnTo>
                    <a:pt x="12338" y="13327"/>
                  </a:lnTo>
                  <a:cubicBezTo>
                    <a:pt x="12351" y="13314"/>
                    <a:pt x="12363" y="13301"/>
                    <a:pt x="12380" y="13288"/>
                  </a:cubicBezTo>
                  <a:lnTo>
                    <a:pt x="12398" y="13274"/>
                  </a:lnTo>
                  <a:lnTo>
                    <a:pt x="12358" y="13221"/>
                  </a:lnTo>
                  <a:cubicBezTo>
                    <a:pt x="12351" y="13210"/>
                    <a:pt x="12351" y="13199"/>
                    <a:pt x="12352" y="13198"/>
                  </a:cubicBezTo>
                  <a:cubicBezTo>
                    <a:pt x="12356" y="13198"/>
                    <a:pt x="12364" y="13201"/>
                    <a:pt x="12372" y="13212"/>
                  </a:cubicBezTo>
                  <a:lnTo>
                    <a:pt x="12411" y="13265"/>
                  </a:lnTo>
                  <a:lnTo>
                    <a:pt x="12430" y="13253"/>
                  </a:lnTo>
                  <a:cubicBezTo>
                    <a:pt x="12448" y="13241"/>
                    <a:pt x="12463" y="13232"/>
                    <a:pt x="12479" y="13226"/>
                  </a:cubicBezTo>
                  <a:lnTo>
                    <a:pt x="12499" y="13216"/>
                  </a:lnTo>
                  <a:lnTo>
                    <a:pt x="12475" y="13156"/>
                  </a:lnTo>
                  <a:cubicBezTo>
                    <a:pt x="12470" y="13142"/>
                    <a:pt x="12473" y="13132"/>
                    <a:pt x="12474" y="13131"/>
                  </a:cubicBezTo>
                  <a:lnTo>
                    <a:pt x="12474" y="13131"/>
                  </a:lnTo>
                  <a:cubicBezTo>
                    <a:pt x="12477" y="13131"/>
                    <a:pt x="12486" y="13136"/>
                    <a:pt x="12491" y="13149"/>
                  </a:cubicBezTo>
                  <a:lnTo>
                    <a:pt x="12515" y="13210"/>
                  </a:lnTo>
                  <a:lnTo>
                    <a:pt x="12534" y="13204"/>
                  </a:lnTo>
                  <a:cubicBezTo>
                    <a:pt x="12553" y="13198"/>
                    <a:pt x="12571" y="13193"/>
                    <a:pt x="12591" y="13190"/>
                  </a:cubicBezTo>
                  <a:lnTo>
                    <a:pt x="12612" y="13186"/>
                  </a:lnTo>
                  <a:lnTo>
                    <a:pt x="12606" y="13121"/>
                  </a:lnTo>
                  <a:cubicBezTo>
                    <a:pt x="12605" y="13106"/>
                    <a:pt x="12610" y="13098"/>
                    <a:pt x="12611" y="13096"/>
                  </a:cubicBezTo>
                  <a:close/>
                  <a:moveTo>
                    <a:pt x="13324" y="14170"/>
                  </a:moveTo>
                  <a:cubicBezTo>
                    <a:pt x="13326" y="14172"/>
                    <a:pt x="13328" y="14174"/>
                    <a:pt x="13329" y="14176"/>
                  </a:cubicBezTo>
                  <a:cubicBezTo>
                    <a:pt x="13327" y="14174"/>
                    <a:pt x="13325" y="14172"/>
                    <a:pt x="13324" y="14170"/>
                  </a:cubicBezTo>
                  <a:close/>
                  <a:moveTo>
                    <a:pt x="9118" y="14107"/>
                  </a:moveTo>
                  <a:cubicBezTo>
                    <a:pt x="9127" y="14112"/>
                    <a:pt x="9135" y="14117"/>
                    <a:pt x="9145" y="14121"/>
                  </a:cubicBezTo>
                  <a:cubicBezTo>
                    <a:pt x="9142" y="14124"/>
                    <a:pt x="9137" y="14127"/>
                    <a:pt x="9135" y="14132"/>
                  </a:cubicBezTo>
                  <a:cubicBezTo>
                    <a:pt x="9125" y="14147"/>
                    <a:pt x="9118" y="14165"/>
                    <a:pt x="9113" y="14184"/>
                  </a:cubicBezTo>
                  <a:cubicBezTo>
                    <a:pt x="9106" y="14179"/>
                    <a:pt x="9100" y="14174"/>
                    <a:pt x="9094" y="14170"/>
                  </a:cubicBezTo>
                  <a:cubicBezTo>
                    <a:pt x="9088" y="14165"/>
                    <a:pt x="9079" y="14161"/>
                    <a:pt x="9073" y="14158"/>
                  </a:cubicBezTo>
                  <a:cubicBezTo>
                    <a:pt x="9089" y="14145"/>
                    <a:pt x="9104" y="14133"/>
                    <a:pt x="9114" y="14117"/>
                  </a:cubicBezTo>
                  <a:cubicBezTo>
                    <a:pt x="9115" y="14114"/>
                    <a:pt x="9116" y="14112"/>
                    <a:pt x="9118" y="14107"/>
                  </a:cubicBezTo>
                  <a:close/>
                  <a:moveTo>
                    <a:pt x="20474" y="14171"/>
                  </a:moveTo>
                  <a:cubicBezTo>
                    <a:pt x="20472" y="14175"/>
                    <a:pt x="20472" y="14179"/>
                    <a:pt x="20469" y="14184"/>
                  </a:cubicBezTo>
                  <a:cubicBezTo>
                    <a:pt x="20471" y="14180"/>
                    <a:pt x="20472" y="14175"/>
                    <a:pt x="20474" y="14171"/>
                  </a:cubicBezTo>
                  <a:close/>
                  <a:moveTo>
                    <a:pt x="2108" y="12877"/>
                  </a:moveTo>
                  <a:lnTo>
                    <a:pt x="3409" y="14177"/>
                  </a:lnTo>
                  <a:lnTo>
                    <a:pt x="3400" y="14185"/>
                  </a:lnTo>
                  <a:lnTo>
                    <a:pt x="2100" y="12884"/>
                  </a:lnTo>
                  <a:lnTo>
                    <a:pt x="2108" y="12877"/>
                  </a:lnTo>
                  <a:close/>
                  <a:moveTo>
                    <a:pt x="5707" y="14168"/>
                  </a:moveTo>
                  <a:lnTo>
                    <a:pt x="5707" y="14185"/>
                  </a:lnTo>
                  <a:lnTo>
                    <a:pt x="5014" y="14185"/>
                  </a:lnTo>
                  <a:lnTo>
                    <a:pt x="5014" y="14168"/>
                  </a:lnTo>
                  <a:close/>
                  <a:moveTo>
                    <a:pt x="8630" y="13922"/>
                  </a:moveTo>
                  <a:cubicBezTo>
                    <a:pt x="8634" y="13923"/>
                    <a:pt x="8636" y="13924"/>
                    <a:pt x="8641" y="13925"/>
                  </a:cubicBezTo>
                  <a:lnTo>
                    <a:pt x="8381" y="14185"/>
                  </a:lnTo>
                  <a:lnTo>
                    <a:pt x="8373" y="14177"/>
                  </a:lnTo>
                  <a:lnTo>
                    <a:pt x="8630" y="13922"/>
                  </a:lnTo>
                  <a:close/>
                  <a:moveTo>
                    <a:pt x="2098" y="12946"/>
                  </a:moveTo>
                  <a:lnTo>
                    <a:pt x="3339" y="14186"/>
                  </a:lnTo>
                  <a:lnTo>
                    <a:pt x="3327" y="14198"/>
                  </a:lnTo>
                  <a:lnTo>
                    <a:pt x="2086" y="12958"/>
                  </a:lnTo>
                  <a:lnTo>
                    <a:pt x="2098" y="12946"/>
                  </a:lnTo>
                  <a:close/>
                  <a:moveTo>
                    <a:pt x="8685" y="13945"/>
                  </a:moveTo>
                  <a:lnTo>
                    <a:pt x="8701" y="13953"/>
                  </a:lnTo>
                  <a:lnTo>
                    <a:pt x="8456" y="14198"/>
                  </a:lnTo>
                  <a:lnTo>
                    <a:pt x="8444" y="14186"/>
                  </a:lnTo>
                  <a:lnTo>
                    <a:pt x="8685" y="13945"/>
                  </a:lnTo>
                  <a:close/>
                  <a:moveTo>
                    <a:pt x="13338" y="14185"/>
                  </a:moveTo>
                  <a:cubicBezTo>
                    <a:pt x="13341" y="14192"/>
                    <a:pt x="13344" y="14198"/>
                    <a:pt x="13347" y="14206"/>
                  </a:cubicBezTo>
                  <a:cubicBezTo>
                    <a:pt x="13344" y="14200"/>
                    <a:pt x="13341" y="14192"/>
                    <a:pt x="13338" y="14185"/>
                  </a:cubicBezTo>
                  <a:close/>
                  <a:moveTo>
                    <a:pt x="20652" y="14200"/>
                  </a:moveTo>
                  <a:cubicBezTo>
                    <a:pt x="20653" y="14203"/>
                    <a:pt x="20652" y="14206"/>
                    <a:pt x="20652" y="14207"/>
                  </a:cubicBezTo>
                  <a:lnTo>
                    <a:pt x="20652" y="14200"/>
                  </a:lnTo>
                  <a:close/>
                  <a:moveTo>
                    <a:pt x="5705" y="14230"/>
                  </a:moveTo>
                  <a:lnTo>
                    <a:pt x="5705" y="14240"/>
                  </a:lnTo>
                  <a:lnTo>
                    <a:pt x="4971" y="14240"/>
                  </a:lnTo>
                  <a:lnTo>
                    <a:pt x="4971" y="14230"/>
                  </a:lnTo>
                  <a:close/>
                  <a:moveTo>
                    <a:pt x="9288" y="14212"/>
                  </a:moveTo>
                  <a:cubicBezTo>
                    <a:pt x="9292" y="14212"/>
                    <a:pt x="9294" y="14213"/>
                    <a:pt x="9298" y="14214"/>
                  </a:cubicBezTo>
                  <a:cubicBezTo>
                    <a:pt x="9305" y="14219"/>
                    <a:pt x="9309" y="14230"/>
                    <a:pt x="9304" y="14237"/>
                  </a:cubicBezTo>
                  <a:cubicBezTo>
                    <a:pt x="9301" y="14242"/>
                    <a:pt x="9295" y="14244"/>
                    <a:pt x="9290" y="14244"/>
                  </a:cubicBezTo>
                  <a:cubicBezTo>
                    <a:pt x="9288" y="14244"/>
                    <a:pt x="9284" y="14243"/>
                    <a:pt x="9282" y="14242"/>
                  </a:cubicBezTo>
                  <a:cubicBezTo>
                    <a:pt x="9278" y="14239"/>
                    <a:pt x="9273" y="14235"/>
                    <a:pt x="9273" y="14230"/>
                  </a:cubicBezTo>
                  <a:cubicBezTo>
                    <a:pt x="9271" y="14226"/>
                    <a:pt x="9271" y="14222"/>
                    <a:pt x="9273" y="14219"/>
                  </a:cubicBezTo>
                  <a:cubicBezTo>
                    <a:pt x="9277" y="14214"/>
                    <a:pt x="9282" y="14212"/>
                    <a:pt x="9288" y="14212"/>
                  </a:cubicBezTo>
                  <a:close/>
                  <a:moveTo>
                    <a:pt x="12670" y="12993"/>
                  </a:moveTo>
                  <a:cubicBezTo>
                    <a:pt x="12872" y="12993"/>
                    <a:pt x="13063" y="13090"/>
                    <a:pt x="13182" y="13252"/>
                  </a:cubicBezTo>
                  <a:cubicBezTo>
                    <a:pt x="13282" y="13389"/>
                    <a:pt x="13323" y="13555"/>
                    <a:pt x="13297" y="13722"/>
                  </a:cubicBezTo>
                  <a:cubicBezTo>
                    <a:pt x="13283" y="13805"/>
                    <a:pt x="13255" y="13881"/>
                    <a:pt x="13214" y="13949"/>
                  </a:cubicBezTo>
                  <a:cubicBezTo>
                    <a:pt x="13206" y="13949"/>
                    <a:pt x="13200" y="13949"/>
                    <a:pt x="13192" y="13950"/>
                  </a:cubicBezTo>
                  <a:cubicBezTo>
                    <a:pt x="13171" y="13954"/>
                    <a:pt x="13149" y="13966"/>
                    <a:pt x="13127" y="13980"/>
                  </a:cubicBezTo>
                  <a:cubicBezTo>
                    <a:pt x="13130" y="13971"/>
                    <a:pt x="13132" y="13964"/>
                    <a:pt x="13130" y="13954"/>
                  </a:cubicBezTo>
                  <a:cubicBezTo>
                    <a:pt x="13129" y="13936"/>
                    <a:pt x="13117" y="13917"/>
                    <a:pt x="13100" y="13905"/>
                  </a:cubicBezTo>
                  <a:lnTo>
                    <a:pt x="13081" y="13890"/>
                  </a:lnTo>
                  <a:cubicBezTo>
                    <a:pt x="13086" y="13885"/>
                    <a:pt x="13089" y="13878"/>
                    <a:pt x="13092" y="13871"/>
                  </a:cubicBezTo>
                  <a:lnTo>
                    <a:pt x="13113" y="13881"/>
                  </a:lnTo>
                  <a:cubicBezTo>
                    <a:pt x="13124" y="13886"/>
                    <a:pt x="13136" y="13888"/>
                    <a:pt x="13147" y="13888"/>
                  </a:cubicBezTo>
                  <a:cubicBezTo>
                    <a:pt x="13170" y="13888"/>
                    <a:pt x="13191" y="13877"/>
                    <a:pt x="13200" y="13859"/>
                  </a:cubicBezTo>
                  <a:cubicBezTo>
                    <a:pt x="13211" y="13832"/>
                    <a:pt x="13192" y="13797"/>
                    <a:pt x="13156" y="13781"/>
                  </a:cubicBezTo>
                  <a:lnTo>
                    <a:pt x="13135" y="13773"/>
                  </a:lnTo>
                  <a:cubicBezTo>
                    <a:pt x="13137" y="13766"/>
                    <a:pt x="13139" y="13759"/>
                    <a:pt x="13140" y="13753"/>
                  </a:cubicBezTo>
                  <a:lnTo>
                    <a:pt x="13164" y="13757"/>
                  </a:lnTo>
                  <a:cubicBezTo>
                    <a:pt x="13168" y="13758"/>
                    <a:pt x="13172" y="13758"/>
                    <a:pt x="13176" y="13758"/>
                  </a:cubicBezTo>
                  <a:cubicBezTo>
                    <a:pt x="13209" y="13758"/>
                    <a:pt x="13236" y="13740"/>
                    <a:pt x="13240" y="13715"/>
                  </a:cubicBezTo>
                  <a:cubicBezTo>
                    <a:pt x="13244" y="13684"/>
                    <a:pt x="13217" y="13657"/>
                    <a:pt x="13179" y="13652"/>
                  </a:cubicBezTo>
                  <a:lnTo>
                    <a:pt x="13156" y="13647"/>
                  </a:lnTo>
                  <a:cubicBezTo>
                    <a:pt x="13156" y="13641"/>
                    <a:pt x="13156" y="13633"/>
                    <a:pt x="13158" y="13626"/>
                  </a:cubicBezTo>
                  <a:lnTo>
                    <a:pt x="13181" y="13623"/>
                  </a:lnTo>
                  <a:cubicBezTo>
                    <a:pt x="13203" y="13621"/>
                    <a:pt x="13222" y="13612"/>
                    <a:pt x="13233" y="13597"/>
                  </a:cubicBezTo>
                  <a:cubicBezTo>
                    <a:pt x="13241" y="13586"/>
                    <a:pt x="13245" y="13575"/>
                    <a:pt x="13244" y="13562"/>
                  </a:cubicBezTo>
                  <a:cubicBezTo>
                    <a:pt x="13240" y="13535"/>
                    <a:pt x="13214" y="13515"/>
                    <a:pt x="13179" y="13515"/>
                  </a:cubicBezTo>
                  <a:cubicBezTo>
                    <a:pt x="13176" y="13515"/>
                    <a:pt x="13172" y="13515"/>
                    <a:pt x="13169" y="13516"/>
                  </a:cubicBezTo>
                  <a:lnTo>
                    <a:pt x="13146" y="13518"/>
                  </a:lnTo>
                  <a:cubicBezTo>
                    <a:pt x="13145" y="13511"/>
                    <a:pt x="13144" y="13505"/>
                    <a:pt x="13140" y="13499"/>
                  </a:cubicBezTo>
                  <a:lnTo>
                    <a:pt x="13162" y="13490"/>
                  </a:lnTo>
                  <a:cubicBezTo>
                    <a:pt x="13182" y="13483"/>
                    <a:pt x="13198" y="13468"/>
                    <a:pt x="13206" y="13451"/>
                  </a:cubicBezTo>
                  <a:cubicBezTo>
                    <a:pt x="13211" y="13439"/>
                    <a:pt x="13211" y="13426"/>
                    <a:pt x="13207" y="13415"/>
                  </a:cubicBezTo>
                  <a:cubicBezTo>
                    <a:pt x="13199" y="13396"/>
                    <a:pt x="13177" y="13385"/>
                    <a:pt x="13152" y="13385"/>
                  </a:cubicBezTo>
                  <a:cubicBezTo>
                    <a:pt x="13142" y="13385"/>
                    <a:pt x="13132" y="13387"/>
                    <a:pt x="13123" y="13390"/>
                  </a:cubicBezTo>
                  <a:lnTo>
                    <a:pt x="13101" y="13399"/>
                  </a:lnTo>
                  <a:cubicBezTo>
                    <a:pt x="13098" y="13391"/>
                    <a:pt x="13095" y="13386"/>
                    <a:pt x="13091" y="13380"/>
                  </a:cubicBezTo>
                  <a:lnTo>
                    <a:pt x="13109" y="13367"/>
                  </a:lnTo>
                  <a:cubicBezTo>
                    <a:pt x="13127" y="13353"/>
                    <a:pt x="13138" y="13336"/>
                    <a:pt x="13143" y="13317"/>
                  </a:cubicBezTo>
                  <a:cubicBezTo>
                    <a:pt x="13145" y="13305"/>
                    <a:pt x="13140" y="13291"/>
                    <a:pt x="13134" y="13283"/>
                  </a:cubicBezTo>
                  <a:cubicBezTo>
                    <a:pt x="13125" y="13270"/>
                    <a:pt x="13110" y="13264"/>
                    <a:pt x="13093" y="13264"/>
                  </a:cubicBezTo>
                  <a:cubicBezTo>
                    <a:pt x="13078" y="13264"/>
                    <a:pt x="13060" y="13269"/>
                    <a:pt x="13046" y="13279"/>
                  </a:cubicBezTo>
                  <a:lnTo>
                    <a:pt x="13028" y="13292"/>
                  </a:lnTo>
                  <a:cubicBezTo>
                    <a:pt x="13022" y="13288"/>
                    <a:pt x="13018" y="13283"/>
                    <a:pt x="13013" y="13276"/>
                  </a:cubicBezTo>
                  <a:lnTo>
                    <a:pt x="13028" y="13258"/>
                  </a:lnTo>
                  <a:cubicBezTo>
                    <a:pt x="13040" y="13241"/>
                    <a:pt x="13049" y="13221"/>
                    <a:pt x="13046" y="13202"/>
                  </a:cubicBezTo>
                  <a:cubicBezTo>
                    <a:pt x="13044" y="13190"/>
                    <a:pt x="13038" y="13178"/>
                    <a:pt x="13029" y="13171"/>
                  </a:cubicBezTo>
                  <a:cubicBezTo>
                    <a:pt x="13021" y="13165"/>
                    <a:pt x="13011" y="13162"/>
                    <a:pt x="13001" y="13162"/>
                  </a:cubicBezTo>
                  <a:cubicBezTo>
                    <a:pt x="12981" y="13162"/>
                    <a:pt x="12958" y="13172"/>
                    <a:pt x="12943" y="13191"/>
                  </a:cubicBezTo>
                  <a:lnTo>
                    <a:pt x="12928" y="13210"/>
                  </a:lnTo>
                  <a:cubicBezTo>
                    <a:pt x="12923" y="13206"/>
                    <a:pt x="12917" y="13202"/>
                    <a:pt x="12912" y="13199"/>
                  </a:cubicBezTo>
                  <a:lnTo>
                    <a:pt x="12921" y="13178"/>
                  </a:lnTo>
                  <a:cubicBezTo>
                    <a:pt x="12927" y="13162"/>
                    <a:pt x="12930" y="13147"/>
                    <a:pt x="12927" y="13131"/>
                  </a:cubicBezTo>
                  <a:cubicBezTo>
                    <a:pt x="12924" y="13112"/>
                    <a:pt x="12914" y="13099"/>
                    <a:pt x="12900" y="13092"/>
                  </a:cubicBezTo>
                  <a:cubicBezTo>
                    <a:pt x="12895" y="13089"/>
                    <a:pt x="12889" y="13088"/>
                    <a:pt x="12884" y="13088"/>
                  </a:cubicBezTo>
                  <a:cubicBezTo>
                    <a:pt x="12860" y="13088"/>
                    <a:pt x="12835" y="13107"/>
                    <a:pt x="12822" y="13134"/>
                  </a:cubicBezTo>
                  <a:lnTo>
                    <a:pt x="12812" y="13156"/>
                  </a:lnTo>
                  <a:cubicBezTo>
                    <a:pt x="12806" y="13153"/>
                    <a:pt x="12800" y="13152"/>
                    <a:pt x="12792" y="13151"/>
                  </a:cubicBezTo>
                  <a:lnTo>
                    <a:pt x="12797" y="13128"/>
                  </a:lnTo>
                  <a:cubicBezTo>
                    <a:pt x="12802" y="13090"/>
                    <a:pt x="12784" y="13055"/>
                    <a:pt x="12754" y="13052"/>
                  </a:cubicBezTo>
                  <a:lnTo>
                    <a:pt x="12748" y="13052"/>
                  </a:lnTo>
                  <a:cubicBezTo>
                    <a:pt x="12721" y="13052"/>
                    <a:pt x="12696" y="13078"/>
                    <a:pt x="12691" y="13112"/>
                  </a:cubicBezTo>
                  <a:lnTo>
                    <a:pt x="12687" y="13135"/>
                  </a:lnTo>
                  <a:cubicBezTo>
                    <a:pt x="12681" y="13135"/>
                    <a:pt x="12673" y="13135"/>
                    <a:pt x="12666" y="13133"/>
                  </a:cubicBezTo>
                  <a:lnTo>
                    <a:pt x="12664" y="13111"/>
                  </a:lnTo>
                  <a:cubicBezTo>
                    <a:pt x="12660" y="13075"/>
                    <a:pt x="12636" y="13047"/>
                    <a:pt x="12603" y="13047"/>
                  </a:cubicBezTo>
                  <a:cubicBezTo>
                    <a:pt x="12591" y="13048"/>
                    <a:pt x="12579" y="13056"/>
                    <a:pt x="12571" y="13066"/>
                  </a:cubicBezTo>
                  <a:cubicBezTo>
                    <a:pt x="12559" y="13080"/>
                    <a:pt x="12554" y="13101"/>
                    <a:pt x="12557" y="13122"/>
                  </a:cubicBezTo>
                  <a:lnTo>
                    <a:pt x="12559" y="13146"/>
                  </a:lnTo>
                  <a:cubicBezTo>
                    <a:pt x="12553" y="13147"/>
                    <a:pt x="12547" y="13148"/>
                    <a:pt x="12539" y="13151"/>
                  </a:cubicBezTo>
                  <a:lnTo>
                    <a:pt x="12532" y="13130"/>
                  </a:lnTo>
                  <a:cubicBezTo>
                    <a:pt x="12521" y="13100"/>
                    <a:pt x="12495" y="13082"/>
                    <a:pt x="12472" y="13082"/>
                  </a:cubicBezTo>
                  <a:cubicBezTo>
                    <a:pt x="12467" y="13082"/>
                    <a:pt x="12462" y="13082"/>
                    <a:pt x="12457" y="13084"/>
                  </a:cubicBezTo>
                  <a:cubicBezTo>
                    <a:pt x="12444" y="13089"/>
                    <a:pt x="12436" y="13098"/>
                    <a:pt x="12431" y="13110"/>
                  </a:cubicBezTo>
                  <a:cubicBezTo>
                    <a:pt x="12422" y="13127"/>
                    <a:pt x="12423" y="13148"/>
                    <a:pt x="12431" y="13168"/>
                  </a:cubicBezTo>
                  <a:lnTo>
                    <a:pt x="12438" y="13189"/>
                  </a:lnTo>
                  <a:cubicBezTo>
                    <a:pt x="12433" y="13191"/>
                    <a:pt x="12427" y="13195"/>
                    <a:pt x="12420" y="13199"/>
                  </a:cubicBezTo>
                  <a:lnTo>
                    <a:pt x="12406" y="13180"/>
                  </a:lnTo>
                  <a:cubicBezTo>
                    <a:pt x="12391" y="13160"/>
                    <a:pt x="12368" y="13148"/>
                    <a:pt x="12347" y="13148"/>
                  </a:cubicBezTo>
                  <a:cubicBezTo>
                    <a:pt x="12338" y="13148"/>
                    <a:pt x="12329" y="13151"/>
                    <a:pt x="12322" y="13156"/>
                  </a:cubicBezTo>
                  <a:cubicBezTo>
                    <a:pt x="12312" y="13162"/>
                    <a:pt x="12305" y="13174"/>
                    <a:pt x="12304" y="13187"/>
                  </a:cubicBezTo>
                  <a:cubicBezTo>
                    <a:pt x="12301" y="13206"/>
                    <a:pt x="12306" y="13227"/>
                    <a:pt x="12320" y="13244"/>
                  </a:cubicBezTo>
                  <a:lnTo>
                    <a:pt x="12333" y="13263"/>
                  </a:lnTo>
                  <a:cubicBezTo>
                    <a:pt x="12327" y="13268"/>
                    <a:pt x="12322" y="13271"/>
                    <a:pt x="12317" y="13276"/>
                  </a:cubicBezTo>
                  <a:lnTo>
                    <a:pt x="12299" y="13263"/>
                  </a:lnTo>
                  <a:cubicBezTo>
                    <a:pt x="12284" y="13250"/>
                    <a:pt x="12266" y="13244"/>
                    <a:pt x="12249" y="13244"/>
                  </a:cubicBezTo>
                  <a:cubicBezTo>
                    <a:pt x="12233" y="13244"/>
                    <a:pt x="12219" y="13250"/>
                    <a:pt x="12210" y="13260"/>
                  </a:cubicBezTo>
                  <a:cubicBezTo>
                    <a:pt x="12202" y="13270"/>
                    <a:pt x="12200" y="13284"/>
                    <a:pt x="12201" y="13296"/>
                  </a:cubicBezTo>
                  <a:cubicBezTo>
                    <a:pt x="12202" y="13315"/>
                    <a:pt x="12215" y="13333"/>
                    <a:pt x="12231" y="13347"/>
                  </a:cubicBezTo>
                  <a:lnTo>
                    <a:pt x="12249" y="13361"/>
                  </a:lnTo>
                  <a:cubicBezTo>
                    <a:pt x="12246" y="13366"/>
                    <a:pt x="12243" y="13373"/>
                    <a:pt x="12239" y="13380"/>
                  </a:cubicBezTo>
                  <a:lnTo>
                    <a:pt x="12218" y="13370"/>
                  </a:lnTo>
                  <a:cubicBezTo>
                    <a:pt x="12207" y="13365"/>
                    <a:pt x="12195" y="13363"/>
                    <a:pt x="12184" y="13363"/>
                  </a:cubicBezTo>
                  <a:cubicBezTo>
                    <a:pt x="12161" y="13363"/>
                    <a:pt x="12140" y="13373"/>
                    <a:pt x="12132" y="13391"/>
                  </a:cubicBezTo>
                  <a:cubicBezTo>
                    <a:pt x="12121" y="13419"/>
                    <a:pt x="12139" y="13453"/>
                    <a:pt x="12174" y="13469"/>
                  </a:cubicBezTo>
                  <a:lnTo>
                    <a:pt x="12196" y="13479"/>
                  </a:lnTo>
                  <a:cubicBezTo>
                    <a:pt x="12194" y="13485"/>
                    <a:pt x="12191" y="13491"/>
                    <a:pt x="12190" y="13498"/>
                  </a:cubicBezTo>
                  <a:lnTo>
                    <a:pt x="12168" y="13495"/>
                  </a:lnTo>
                  <a:cubicBezTo>
                    <a:pt x="12163" y="13494"/>
                    <a:pt x="12157" y="13493"/>
                    <a:pt x="12152" y="13493"/>
                  </a:cubicBezTo>
                  <a:cubicBezTo>
                    <a:pt x="12121" y="13493"/>
                    <a:pt x="12095" y="13511"/>
                    <a:pt x="12091" y="13537"/>
                  </a:cubicBezTo>
                  <a:cubicBezTo>
                    <a:pt x="12086" y="13566"/>
                    <a:pt x="12114" y="13595"/>
                    <a:pt x="12152" y="13601"/>
                  </a:cubicBezTo>
                  <a:lnTo>
                    <a:pt x="12174" y="13605"/>
                  </a:lnTo>
                  <a:lnTo>
                    <a:pt x="12174" y="13626"/>
                  </a:lnTo>
                  <a:lnTo>
                    <a:pt x="12152" y="13629"/>
                  </a:lnTo>
                  <a:cubicBezTo>
                    <a:pt x="12130" y="13632"/>
                    <a:pt x="12111" y="13640"/>
                    <a:pt x="12100" y="13655"/>
                  </a:cubicBezTo>
                  <a:cubicBezTo>
                    <a:pt x="12091" y="13665"/>
                    <a:pt x="12088" y="13678"/>
                    <a:pt x="12089" y="13690"/>
                  </a:cubicBezTo>
                  <a:cubicBezTo>
                    <a:pt x="12091" y="13716"/>
                    <a:pt x="12118" y="13737"/>
                    <a:pt x="12154" y="13737"/>
                  </a:cubicBezTo>
                  <a:cubicBezTo>
                    <a:pt x="12157" y="13737"/>
                    <a:pt x="12161" y="13736"/>
                    <a:pt x="12164" y="13736"/>
                  </a:cubicBezTo>
                  <a:lnTo>
                    <a:pt x="12188" y="13733"/>
                  </a:lnTo>
                  <a:cubicBezTo>
                    <a:pt x="12189" y="13739"/>
                    <a:pt x="12190" y="13746"/>
                    <a:pt x="12193" y="13753"/>
                  </a:cubicBezTo>
                  <a:lnTo>
                    <a:pt x="12172" y="13760"/>
                  </a:lnTo>
                  <a:cubicBezTo>
                    <a:pt x="12152" y="13769"/>
                    <a:pt x="12135" y="13784"/>
                    <a:pt x="12128" y="13800"/>
                  </a:cubicBezTo>
                  <a:cubicBezTo>
                    <a:pt x="12123" y="13812"/>
                    <a:pt x="12123" y="13825"/>
                    <a:pt x="12127" y="13836"/>
                  </a:cubicBezTo>
                  <a:cubicBezTo>
                    <a:pt x="12134" y="13856"/>
                    <a:pt x="12155" y="13867"/>
                    <a:pt x="12180" y="13867"/>
                  </a:cubicBezTo>
                  <a:cubicBezTo>
                    <a:pt x="12190" y="13867"/>
                    <a:pt x="12201" y="13865"/>
                    <a:pt x="12211" y="13861"/>
                  </a:cubicBezTo>
                  <a:lnTo>
                    <a:pt x="12232" y="13853"/>
                  </a:lnTo>
                  <a:cubicBezTo>
                    <a:pt x="12236" y="13858"/>
                    <a:pt x="12239" y="13865"/>
                    <a:pt x="12243" y="13871"/>
                  </a:cubicBezTo>
                  <a:lnTo>
                    <a:pt x="12225" y="13885"/>
                  </a:lnTo>
                  <a:cubicBezTo>
                    <a:pt x="12193" y="13907"/>
                    <a:pt x="12183" y="13945"/>
                    <a:pt x="12201" y="13969"/>
                  </a:cubicBezTo>
                  <a:cubicBezTo>
                    <a:pt x="12210" y="13981"/>
                    <a:pt x="12225" y="13987"/>
                    <a:pt x="12242" y="13987"/>
                  </a:cubicBezTo>
                  <a:cubicBezTo>
                    <a:pt x="12257" y="13987"/>
                    <a:pt x="12275" y="13982"/>
                    <a:pt x="12289" y="13971"/>
                  </a:cubicBezTo>
                  <a:lnTo>
                    <a:pt x="12307" y="13959"/>
                  </a:lnTo>
                  <a:cubicBezTo>
                    <a:pt x="12313" y="13964"/>
                    <a:pt x="12317" y="13969"/>
                    <a:pt x="12322" y="13974"/>
                  </a:cubicBezTo>
                  <a:lnTo>
                    <a:pt x="12307" y="13992"/>
                  </a:lnTo>
                  <a:cubicBezTo>
                    <a:pt x="12295" y="14009"/>
                    <a:pt x="12286" y="14029"/>
                    <a:pt x="12289" y="14048"/>
                  </a:cubicBezTo>
                  <a:cubicBezTo>
                    <a:pt x="12290" y="14061"/>
                    <a:pt x="12297" y="14074"/>
                    <a:pt x="12306" y="14080"/>
                  </a:cubicBezTo>
                  <a:cubicBezTo>
                    <a:pt x="12314" y="14086"/>
                    <a:pt x="12324" y="14089"/>
                    <a:pt x="12335" y="14089"/>
                  </a:cubicBezTo>
                  <a:cubicBezTo>
                    <a:pt x="12355" y="14089"/>
                    <a:pt x="12377" y="14079"/>
                    <a:pt x="12392" y="14060"/>
                  </a:cubicBezTo>
                  <a:lnTo>
                    <a:pt x="12406" y="14042"/>
                  </a:lnTo>
                  <a:cubicBezTo>
                    <a:pt x="12412" y="14045"/>
                    <a:pt x="12418" y="14049"/>
                    <a:pt x="12425" y="14052"/>
                  </a:cubicBezTo>
                  <a:lnTo>
                    <a:pt x="12416" y="14074"/>
                  </a:lnTo>
                  <a:cubicBezTo>
                    <a:pt x="12400" y="14108"/>
                    <a:pt x="12410" y="14147"/>
                    <a:pt x="12437" y="14159"/>
                  </a:cubicBezTo>
                  <a:cubicBezTo>
                    <a:pt x="12442" y="14161"/>
                    <a:pt x="12448" y="14162"/>
                    <a:pt x="12453" y="14162"/>
                  </a:cubicBezTo>
                  <a:cubicBezTo>
                    <a:pt x="12476" y="14162"/>
                    <a:pt x="12502" y="14144"/>
                    <a:pt x="12513" y="14117"/>
                  </a:cubicBezTo>
                  <a:lnTo>
                    <a:pt x="12522" y="14096"/>
                  </a:lnTo>
                  <a:cubicBezTo>
                    <a:pt x="12529" y="14097"/>
                    <a:pt x="12536" y="14099"/>
                    <a:pt x="12543" y="14101"/>
                  </a:cubicBezTo>
                  <a:lnTo>
                    <a:pt x="12538" y="14123"/>
                  </a:lnTo>
                  <a:cubicBezTo>
                    <a:pt x="12534" y="14144"/>
                    <a:pt x="12539" y="14165"/>
                    <a:pt x="12550" y="14181"/>
                  </a:cubicBezTo>
                  <a:cubicBezTo>
                    <a:pt x="12558" y="14192"/>
                    <a:pt x="12569" y="14198"/>
                    <a:pt x="12580" y="14201"/>
                  </a:cubicBezTo>
                  <a:lnTo>
                    <a:pt x="12587" y="14201"/>
                  </a:lnTo>
                  <a:cubicBezTo>
                    <a:pt x="12615" y="14201"/>
                    <a:pt x="12638" y="14176"/>
                    <a:pt x="12645" y="14140"/>
                  </a:cubicBezTo>
                  <a:lnTo>
                    <a:pt x="12649" y="14118"/>
                  </a:lnTo>
                  <a:lnTo>
                    <a:pt x="12670" y="14118"/>
                  </a:lnTo>
                  <a:lnTo>
                    <a:pt x="12673" y="14140"/>
                  </a:lnTo>
                  <a:cubicBezTo>
                    <a:pt x="12676" y="14176"/>
                    <a:pt x="12701" y="14203"/>
                    <a:pt x="12729" y="14203"/>
                  </a:cubicBezTo>
                  <a:lnTo>
                    <a:pt x="12733" y="14203"/>
                  </a:lnTo>
                  <a:cubicBezTo>
                    <a:pt x="12745" y="14202"/>
                    <a:pt x="12758" y="14196"/>
                    <a:pt x="12765" y="14186"/>
                  </a:cubicBezTo>
                  <a:cubicBezTo>
                    <a:pt x="12777" y="14172"/>
                    <a:pt x="12782" y="14151"/>
                    <a:pt x="12780" y="14129"/>
                  </a:cubicBezTo>
                  <a:lnTo>
                    <a:pt x="12777" y="14107"/>
                  </a:lnTo>
                  <a:cubicBezTo>
                    <a:pt x="12784" y="14106"/>
                    <a:pt x="12790" y="14104"/>
                    <a:pt x="12797" y="14102"/>
                  </a:cubicBezTo>
                  <a:lnTo>
                    <a:pt x="12805" y="14123"/>
                  </a:lnTo>
                  <a:cubicBezTo>
                    <a:pt x="12817" y="14153"/>
                    <a:pt x="12840" y="14171"/>
                    <a:pt x="12864" y="14171"/>
                  </a:cubicBezTo>
                  <a:cubicBezTo>
                    <a:pt x="12850" y="14179"/>
                    <a:pt x="12839" y="14185"/>
                    <a:pt x="12827" y="14191"/>
                  </a:cubicBezTo>
                  <a:cubicBezTo>
                    <a:pt x="12773" y="14214"/>
                    <a:pt x="12706" y="14223"/>
                    <a:pt x="12640" y="14234"/>
                  </a:cubicBezTo>
                  <a:lnTo>
                    <a:pt x="12603" y="14239"/>
                  </a:lnTo>
                  <a:cubicBezTo>
                    <a:pt x="12587" y="14241"/>
                    <a:pt x="12573" y="14244"/>
                    <a:pt x="12557" y="14246"/>
                  </a:cubicBezTo>
                  <a:cubicBezTo>
                    <a:pt x="12399" y="14218"/>
                    <a:pt x="12257" y="14132"/>
                    <a:pt x="12160" y="14000"/>
                  </a:cubicBezTo>
                  <a:cubicBezTo>
                    <a:pt x="12060" y="13864"/>
                    <a:pt x="12019" y="13696"/>
                    <a:pt x="12046" y="13528"/>
                  </a:cubicBezTo>
                  <a:cubicBezTo>
                    <a:pt x="12072" y="13361"/>
                    <a:pt x="12162" y="13215"/>
                    <a:pt x="12297" y="13115"/>
                  </a:cubicBezTo>
                  <a:cubicBezTo>
                    <a:pt x="12406" y="13034"/>
                    <a:pt x="12536" y="12993"/>
                    <a:pt x="12670" y="12993"/>
                  </a:cubicBezTo>
                  <a:close/>
                  <a:moveTo>
                    <a:pt x="9881" y="10997"/>
                  </a:moveTo>
                  <a:cubicBezTo>
                    <a:pt x="10398" y="10997"/>
                    <a:pt x="10888" y="11247"/>
                    <a:pt x="11194" y="11664"/>
                  </a:cubicBezTo>
                  <a:cubicBezTo>
                    <a:pt x="11723" y="12386"/>
                    <a:pt x="11566" y="13405"/>
                    <a:pt x="10843" y="13934"/>
                  </a:cubicBezTo>
                  <a:cubicBezTo>
                    <a:pt x="10561" y="14140"/>
                    <a:pt x="10231" y="14249"/>
                    <a:pt x="9884" y="14249"/>
                  </a:cubicBezTo>
                  <a:cubicBezTo>
                    <a:pt x="9367" y="14249"/>
                    <a:pt x="8876" y="14001"/>
                    <a:pt x="8571" y="13583"/>
                  </a:cubicBezTo>
                  <a:cubicBezTo>
                    <a:pt x="8315" y="13232"/>
                    <a:pt x="8209" y="12804"/>
                    <a:pt x="8277" y="12374"/>
                  </a:cubicBezTo>
                  <a:cubicBezTo>
                    <a:pt x="8343" y="11945"/>
                    <a:pt x="8573" y="11567"/>
                    <a:pt x="8923" y="11312"/>
                  </a:cubicBezTo>
                  <a:cubicBezTo>
                    <a:pt x="9204" y="11106"/>
                    <a:pt x="9535" y="10997"/>
                    <a:pt x="9881" y="10997"/>
                  </a:cubicBezTo>
                  <a:close/>
                  <a:moveTo>
                    <a:pt x="20556" y="14168"/>
                  </a:moveTo>
                  <a:cubicBezTo>
                    <a:pt x="20558" y="14168"/>
                    <a:pt x="20563" y="14168"/>
                    <a:pt x="20567" y="14170"/>
                  </a:cubicBezTo>
                  <a:cubicBezTo>
                    <a:pt x="20582" y="14172"/>
                    <a:pt x="20594" y="14180"/>
                    <a:pt x="20600" y="14192"/>
                  </a:cubicBezTo>
                  <a:cubicBezTo>
                    <a:pt x="20608" y="14202"/>
                    <a:pt x="20610" y="14213"/>
                    <a:pt x="20608" y="14224"/>
                  </a:cubicBezTo>
                  <a:cubicBezTo>
                    <a:pt x="20603" y="14247"/>
                    <a:pt x="20583" y="14262"/>
                    <a:pt x="20559" y="14262"/>
                  </a:cubicBezTo>
                  <a:cubicBezTo>
                    <a:pt x="20556" y="14262"/>
                    <a:pt x="20553" y="14262"/>
                    <a:pt x="20550" y="14261"/>
                  </a:cubicBezTo>
                  <a:cubicBezTo>
                    <a:pt x="20525" y="14256"/>
                    <a:pt x="20506" y="14232"/>
                    <a:pt x="20509" y="14206"/>
                  </a:cubicBezTo>
                  <a:cubicBezTo>
                    <a:pt x="20511" y="14184"/>
                    <a:pt x="20531" y="14168"/>
                    <a:pt x="20556" y="14168"/>
                  </a:cubicBezTo>
                  <a:close/>
                  <a:moveTo>
                    <a:pt x="8739" y="13981"/>
                  </a:moveTo>
                  <a:lnTo>
                    <a:pt x="8746" y="13989"/>
                  </a:lnTo>
                  <a:lnTo>
                    <a:pt x="8467" y="14269"/>
                  </a:lnTo>
                  <a:lnTo>
                    <a:pt x="8459" y="14260"/>
                  </a:lnTo>
                  <a:lnTo>
                    <a:pt x="8739" y="13981"/>
                  </a:lnTo>
                  <a:close/>
                  <a:moveTo>
                    <a:pt x="2023" y="12961"/>
                  </a:moveTo>
                  <a:lnTo>
                    <a:pt x="3325" y="14261"/>
                  </a:lnTo>
                  <a:lnTo>
                    <a:pt x="3316" y="14270"/>
                  </a:lnTo>
                  <a:lnTo>
                    <a:pt x="2016" y="12968"/>
                  </a:lnTo>
                  <a:lnTo>
                    <a:pt x="2023" y="12961"/>
                  </a:lnTo>
                  <a:close/>
                  <a:moveTo>
                    <a:pt x="13261" y="14190"/>
                  </a:moveTo>
                  <a:cubicBezTo>
                    <a:pt x="13285" y="14190"/>
                    <a:pt x="13303" y="14203"/>
                    <a:pt x="13307" y="14224"/>
                  </a:cubicBezTo>
                  <a:cubicBezTo>
                    <a:pt x="13311" y="14245"/>
                    <a:pt x="13301" y="14264"/>
                    <a:pt x="13282" y="14275"/>
                  </a:cubicBezTo>
                  <a:cubicBezTo>
                    <a:pt x="13279" y="14275"/>
                    <a:pt x="13273" y="14274"/>
                    <a:pt x="13269" y="14274"/>
                  </a:cubicBezTo>
                  <a:cubicBezTo>
                    <a:pt x="13258" y="14274"/>
                    <a:pt x="13247" y="14275"/>
                    <a:pt x="13234" y="14275"/>
                  </a:cubicBezTo>
                  <a:cubicBezTo>
                    <a:pt x="13221" y="14270"/>
                    <a:pt x="13211" y="14259"/>
                    <a:pt x="13208" y="14248"/>
                  </a:cubicBezTo>
                  <a:cubicBezTo>
                    <a:pt x="13206" y="14237"/>
                    <a:pt x="13207" y="14224"/>
                    <a:pt x="13213" y="14214"/>
                  </a:cubicBezTo>
                  <a:cubicBezTo>
                    <a:pt x="13221" y="14202"/>
                    <a:pt x="13233" y="14195"/>
                    <a:pt x="13248" y="14191"/>
                  </a:cubicBezTo>
                  <a:cubicBezTo>
                    <a:pt x="13252" y="14190"/>
                    <a:pt x="13255" y="14190"/>
                    <a:pt x="13261" y="14190"/>
                  </a:cubicBezTo>
                  <a:close/>
                  <a:moveTo>
                    <a:pt x="8772" y="14026"/>
                  </a:moveTo>
                  <a:cubicBezTo>
                    <a:pt x="8776" y="14031"/>
                    <a:pt x="8779" y="14035"/>
                    <a:pt x="8782" y="14040"/>
                  </a:cubicBezTo>
                  <a:lnTo>
                    <a:pt x="8540" y="14281"/>
                  </a:lnTo>
                  <a:lnTo>
                    <a:pt x="8529" y="14270"/>
                  </a:lnTo>
                  <a:lnTo>
                    <a:pt x="8772" y="14026"/>
                  </a:lnTo>
                  <a:close/>
                  <a:moveTo>
                    <a:pt x="2014" y="13031"/>
                  </a:moveTo>
                  <a:lnTo>
                    <a:pt x="3255" y="14271"/>
                  </a:lnTo>
                  <a:lnTo>
                    <a:pt x="3242" y="14282"/>
                  </a:lnTo>
                  <a:lnTo>
                    <a:pt x="2002" y="13042"/>
                  </a:lnTo>
                  <a:lnTo>
                    <a:pt x="2014" y="13031"/>
                  </a:lnTo>
                  <a:close/>
                  <a:moveTo>
                    <a:pt x="14995" y="14064"/>
                  </a:moveTo>
                  <a:lnTo>
                    <a:pt x="14995" y="14064"/>
                  </a:lnTo>
                  <a:cubicBezTo>
                    <a:pt x="15018" y="14067"/>
                    <a:pt x="15041" y="14069"/>
                    <a:pt x="15064" y="14069"/>
                  </a:cubicBezTo>
                  <a:cubicBezTo>
                    <a:pt x="15087" y="14069"/>
                    <a:pt x="15110" y="14067"/>
                    <a:pt x="15133" y="14064"/>
                  </a:cubicBezTo>
                  <a:lnTo>
                    <a:pt x="15133" y="14064"/>
                  </a:lnTo>
                  <a:cubicBezTo>
                    <a:pt x="15116" y="14101"/>
                    <a:pt x="15106" y="14140"/>
                    <a:pt x="15106" y="14182"/>
                  </a:cubicBezTo>
                  <a:cubicBezTo>
                    <a:pt x="15106" y="14223"/>
                    <a:pt x="15116" y="14264"/>
                    <a:pt x="15133" y="14301"/>
                  </a:cubicBezTo>
                  <a:cubicBezTo>
                    <a:pt x="15110" y="14298"/>
                    <a:pt x="15087" y="14296"/>
                    <a:pt x="15064" y="14296"/>
                  </a:cubicBezTo>
                  <a:cubicBezTo>
                    <a:pt x="15041" y="14296"/>
                    <a:pt x="15019" y="14298"/>
                    <a:pt x="14995" y="14301"/>
                  </a:cubicBezTo>
                  <a:cubicBezTo>
                    <a:pt x="15012" y="14265"/>
                    <a:pt x="15022" y="14224"/>
                    <a:pt x="15022" y="14182"/>
                  </a:cubicBezTo>
                  <a:cubicBezTo>
                    <a:pt x="15022" y="14140"/>
                    <a:pt x="15011" y="14101"/>
                    <a:pt x="14995" y="14064"/>
                  </a:cubicBezTo>
                  <a:close/>
                  <a:moveTo>
                    <a:pt x="16595" y="14064"/>
                  </a:moveTo>
                  <a:lnTo>
                    <a:pt x="16595" y="14064"/>
                  </a:lnTo>
                  <a:cubicBezTo>
                    <a:pt x="16577" y="14101"/>
                    <a:pt x="16569" y="14140"/>
                    <a:pt x="16569" y="14182"/>
                  </a:cubicBezTo>
                  <a:cubicBezTo>
                    <a:pt x="16569" y="14224"/>
                    <a:pt x="16579" y="14264"/>
                    <a:pt x="16595" y="14301"/>
                  </a:cubicBezTo>
                  <a:cubicBezTo>
                    <a:pt x="16572" y="14298"/>
                    <a:pt x="16549" y="14296"/>
                    <a:pt x="16527" y="14296"/>
                  </a:cubicBezTo>
                  <a:cubicBezTo>
                    <a:pt x="16502" y="14296"/>
                    <a:pt x="16480" y="14298"/>
                    <a:pt x="16457" y="14301"/>
                  </a:cubicBezTo>
                  <a:cubicBezTo>
                    <a:pt x="16475" y="14265"/>
                    <a:pt x="16483" y="14224"/>
                    <a:pt x="16483" y="14182"/>
                  </a:cubicBezTo>
                  <a:cubicBezTo>
                    <a:pt x="16483" y="14140"/>
                    <a:pt x="16474" y="14101"/>
                    <a:pt x="16456" y="14064"/>
                  </a:cubicBezTo>
                  <a:lnTo>
                    <a:pt x="16456" y="14064"/>
                  </a:lnTo>
                  <a:cubicBezTo>
                    <a:pt x="16479" y="14067"/>
                    <a:pt x="16502" y="14069"/>
                    <a:pt x="16526" y="14069"/>
                  </a:cubicBezTo>
                  <a:cubicBezTo>
                    <a:pt x="16549" y="14069"/>
                    <a:pt x="16572" y="14067"/>
                    <a:pt x="16595" y="14064"/>
                  </a:cubicBezTo>
                  <a:close/>
                  <a:moveTo>
                    <a:pt x="17917" y="14064"/>
                  </a:moveTo>
                  <a:cubicBezTo>
                    <a:pt x="17940" y="14067"/>
                    <a:pt x="17964" y="14069"/>
                    <a:pt x="17987" y="14069"/>
                  </a:cubicBezTo>
                  <a:cubicBezTo>
                    <a:pt x="18010" y="14069"/>
                    <a:pt x="18034" y="14067"/>
                    <a:pt x="18057" y="14064"/>
                  </a:cubicBezTo>
                  <a:lnTo>
                    <a:pt x="18057" y="14064"/>
                  </a:lnTo>
                  <a:cubicBezTo>
                    <a:pt x="18040" y="14101"/>
                    <a:pt x="18029" y="14140"/>
                    <a:pt x="18029" y="14182"/>
                  </a:cubicBezTo>
                  <a:cubicBezTo>
                    <a:pt x="18029" y="14224"/>
                    <a:pt x="18039" y="14264"/>
                    <a:pt x="18056" y="14301"/>
                  </a:cubicBezTo>
                  <a:cubicBezTo>
                    <a:pt x="18033" y="14298"/>
                    <a:pt x="18009" y="14297"/>
                    <a:pt x="17986" y="14297"/>
                  </a:cubicBezTo>
                  <a:cubicBezTo>
                    <a:pt x="17963" y="14297"/>
                    <a:pt x="17940" y="14298"/>
                    <a:pt x="17917" y="14301"/>
                  </a:cubicBezTo>
                  <a:cubicBezTo>
                    <a:pt x="17933" y="14265"/>
                    <a:pt x="17943" y="14224"/>
                    <a:pt x="17943" y="14182"/>
                  </a:cubicBezTo>
                  <a:cubicBezTo>
                    <a:pt x="17943" y="14140"/>
                    <a:pt x="17932" y="14101"/>
                    <a:pt x="17917" y="14064"/>
                  </a:cubicBezTo>
                  <a:close/>
                  <a:moveTo>
                    <a:pt x="19518" y="14064"/>
                  </a:moveTo>
                  <a:lnTo>
                    <a:pt x="19518" y="14064"/>
                  </a:lnTo>
                  <a:cubicBezTo>
                    <a:pt x="19502" y="14101"/>
                    <a:pt x="19492" y="14140"/>
                    <a:pt x="19492" y="14182"/>
                  </a:cubicBezTo>
                  <a:cubicBezTo>
                    <a:pt x="19492" y="14224"/>
                    <a:pt x="19503" y="14264"/>
                    <a:pt x="19518" y="14301"/>
                  </a:cubicBezTo>
                  <a:cubicBezTo>
                    <a:pt x="19496" y="14298"/>
                    <a:pt x="19472" y="14296"/>
                    <a:pt x="19450" y="14296"/>
                  </a:cubicBezTo>
                  <a:cubicBezTo>
                    <a:pt x="19427" y="14296"/>
                    <a:pt x="19404" y="14298"/>
                    <a:pt x="19381" y="14301"/>
                  </a:cubicBezTo>
                  <a:cubicBezTo>
                    <a:pt x="19398" y="14265"/>
                    <a:pt x="19408" y="14224"/>
                    <a:pt x="19408" y="14182"/>
                  </a:cubicBezTo>
                  <a:cubicBezTo>
                    <a:pt x="19408" y="14140"/>
                    <a:pt x="19397" y="14101"/>
                    <a:pt x="19381" y="14064"/>
                  </a:cubicBezTo>
                  <a:lnTo>
                    <a:pt x="19381" y="14064"/>
                  </a:lnTo>
                  <a:cubicBezTo>
                    <a:pt x="19403" y="14067"/>
                    <a:pt x="19426" y="14069"/>
                    <a:pt x="19449" y="14069"/>
                  </a:cubicBezTo>
                  <a:cubicBezTo>
                    <a:pt x="19472" y="14069"/>
                    <a:pt x="19495" y="14067"/>
                    <a:pt x="19518" y="14064"/>
                  </a:cubicBezTo>
                  <a:close/>
                  <a:moveTo>
                    <a:pt x="5707" y="14287"/>
                  </a:moveTo>
                  <a:lnTo>
                    <a:pt x="5707" y="14303"/>
                  </a:lnTo>
                  <a:lnTo>
                    <a:pt x="5014" y="14303"/>
                  </a:lnTo>
                  <a:lnTo>
                    <a:pt x="5014" y="14287"/>
                  </a:lnTo>
                  <a:close/>
                  <a:moveTo>
                    <a:pt x="13670" y="14065"/>
                  </a:moveTo>
                  <a:lnTo>
                    <a:pt x="13670" y="14065"/>
                  </a:lnTo>
                  <a:cubicBezTo>
                    <a:pt x="13653" y="14102"/>
                    <a:pt x="13643" y="14143"/>
                    <a:pt x="13645" y="14184"/>
                  </a:cubicBezTo>
                  <a:cubicBezTo>
                    <a:pt x="13646" y="14224"/>
                    <a:pt x="13656" y="14264"/>
                    <a:pt x="13674" y="14301"/>
                  </a:cubicBezTo>
                  <a:cubicBezTo>
                    <a:pt x="13658" y="14299"/>
                    <a:pt x="13642" y="14298"/>
                    <a:pt x="13625" y="14298"/>
                  </a:cubicBezTo>
                  <a:cubicBezTo>
                    <a:pt x="13620" y="14298"/>
                    <a:pt x="13614" y="14298"/>
                    <a:pt x="13609" y="14298"/>
                  </a:cubicBezTo>
                  <a:cubicBezTo>
                    <a:pt x="13593" y="14300"/>
                    <a:pt x="13577" y="14302"/>
                    <a:pt x="13561" y="14306"/>
                  </a:cubicBezTo>
                  <a:cubicBezTo>
                    <a:pt x="13556" y="14303"/>
                    <a:pt x="13552" y="14302"/>
                    <a:pt x="13548" y="14301"/>
                  </a:cubicBezTo>
                  <a:cubicBezTo>
                    <a:pt x="13557" y="14265"/>
                    <a:pt x="13563" y="14228"/>
                    <a:pt x="13560" y="14190"/>
                  </a:cubicBezTo>
                  <a:cubicBezTo>
                    <a:pt x="13557" y="14147"/>
                    <a:pt x="13543" y="14107"/>
                    <a:pt x="13522" y="14074"/>
                  </a:cubicBezTo>
                  <a:lnTo>
                    <a:pt x="13522" y="14074"/>
                  </a:lnTo>
                  <a:cubicBezTo>
                    <a:pt x="13534" y="14074"/>
                    <a:pt x="13546" y="14074"/>
                    <a:pt x="13558" y="14074"/>
                  </a:cubicBezTo>
                  <a:cubicBezTo>
                    <a:pt x="13571" y="14074"/>
                    <a:pt x="13583" y="14074"/>
                    <a:pt x="13596" y="14074"/>
                  </a:cubicBezTo>
                  <a:cubicBezTo>
                    <a:pt x="13621" y="14071"/>
                    <a:pt x="13646" y="14068"/>
                    <a:pt x="13670" y="14065"/>
                  </a:cubicBezTo>
                  <a:close/>
                  <a:moveTo>
                    <a:pt x="13269" y="13985"/>
                  </a:moveTo>
                  <a:cubicBezTo>
                    <a:pt x="13401" y="13985"/>
                    <a:pt x="13506" y="14074"/>
                    <a:pt x="13514" y="14191"/>
                  </a:cubicBezTo>
                  <a:cubicBezTo>
                    <a:pt x="13518" y="14229"/>
                    <a:pt x="13513" y="14263"/>
                    <a:pt x="13502" y="14295"/>
                  </a:cubicBezTo>
                  <a:cubicBezTo>
                    <a:pt x="13464" y="14288"/>
                    <a:pt x="13426" y="14282"/>
                    <a:pt x="13386" y="14279"/>
                  </a:cubicBezTo>
                  <a:cubicBezTo>
                    <a:pt x="13396" y="14256"/>
                    <a:pt x="13398" y="14233"/>
                    <a:pt x="13395" y="14207"/>
                  </a:cubicBezTo>
                  <a:cubicBezTo>
                    <a:pt x="13384" y="14144"/>
                    <a:pt x="13326" y="14100"/>
                    <a:pt x="13258" y="14100"/>
                  </a:cubicBezTo>
                  <a:cubicBezTo>
                    <a:pt x="13248" y="14100"/>
                    <a:pt x="13237" y="14101"/>
                    <a:pt x="13226" y="14103"/>
                  </a:cubicBezTo>
                  <a:cubicBezTo>
                    <a:pt x="13186" y="14113"/>
                    <a:pt x="13152" y="14138"/>
                    <a:pt x="13132" y="14171"/>
                  </a:cubicBezTo>
                  <a:cubicBezTo>
                    <a:pt x="13113" y="14201"/>
                    <a:pt x="13110" y="14237"/>
                    <a:pt x="13118" y="14270"/>
                  </a:cubicBezTo>
                  <a:cubicBezTo>
                    <a:pt x="13120" y="14274"/>
                    <a:pt x="13123" y="14276"/>
                    <a:pt x="13124" y="14279"/>
                  </a:cubicBezTo>
                  <a:cubicBezTo>
                    <a:pt x="13049" y="14287"/>
                    <a:pt x="12976" y="14301"/>
                    <a:pt x="12905" y="14319"/>
                  </a:cubicBezTo>
                  <a:lnTo>
                    <a:pt x="12862" y="14219"/>
                  </a:lnTo>
                  <a:cubicBezTo>
                    <a:pt x="12920" y="14191"/>
                    <a:pt x="12976" y="14144"/>
                    <a:pt x="13032" y="14101"/>
                  </a:cubicBezTo>
                  <a:cubicBezTo>
                    <a:pt x="13095" y="14050"/>
                    <a:pt x="13155" y="14003"/>
                    <a:pt x="13201" y="13992"/>
                  </a:cubicBezTo>
                  <a:cubicBezTo>
                    <a:pt x="13223" y="13987"/>
                    <a:pt x="13247" y="13985"/>
                    <a:pt x="13269" y="13985"/>
                  </a:cubicBezTo>
                  <a:close/>
                  <a:moveTo>
                    <a:pt x="20575" y="13971"/>
                  </a:moveTo>
                  <a:cubicBezTo>
                    <a:pt x="20584" y="13971"/>
                    <a:pt x="20592" y="13972"/>
                    <a:pt x="20600" y="13973"/>
                  </a:cubicBezTo>
                  <a:cubicBezTo>
                    <a:pt x="20684" y="13987"/>
                    <a:pt x="20756" y="14033"/>
                    <a:pt x="20793" y="14101"/>
                  </a:cubicBezTo>
                  <a:cubicBezTo>
                    <a:pt x="20826" y="14156"/>
                    <a:pt x="20832" y="14219"/>
                    <a:pt x="20814" y="14276"/>
                  </a:cubicBezTo>
                  <a:cubicBezTo>
                    <a:pt x="20810" y="14282"/>
                    <a:pt x="20808" y="14288"/>
                    <a:pt x="20805" y="14295"/>
                  </a:cubicBezTo>
                  <a:cubicBezTo>
                    <a:pt x="20764" y="14288"/>
                    <a:pt x="20723" y="14282"/>
                    <a:pt x="20682" y="14280"/>
                  </a:cubicBezTo>
                  <a:cubicBezTo>
                    <a:pt x="20688" y="14270"/>
                    <a:pt x="20693" y="14258"/>
                    <a:pt x="20698" y="14244"/>
                  </a:cubicBezTo>
                  <a:cubicBezTo>
                    <a:pt x="20705" y="14211"/>
                    <a:pt x="20699" y="14176"/>
                    <a:pt x="20679" y="14145"/>
                  </a:cubicBezTo>
                  <a:cubicBezTo>
                    <a:pt x="20657" y="14113"/>
                    <a:pt x="20622" y="14090"/>
                    <a:pt x="20582" y="14083"/>
                  </a:cubicBezTo>
                  <a:cubicBezTo>
                    <a:pt x="20573" y="14082"/>
                    <a:pt x="20564" y="14081"/>
                    <a:pt x="20556" y="14081"/>
                  </a:cubicBezTo>
                  <a:cubicBezTo>
                    <a:pt x="20485" y="14081"/>
                    <a:pt x="20426" y="14131"/>
                    <a:pt x="20419" y="14196"/>
                  </a:cubicBezTo>
                  <a:cubicBezTo>
                    <a:pt x="20415" y="14225"/>
                    <a:pt x="20423" y="14256"/>
                    <a:pt x="20439" y="14281"/>
                  </a:cubicBezTo>
                  <a:cubicBezTo>
                    <a:pt x="20365" y="14288"/>
                    <a:pt x="20294" y="14302"/>
                    <a:pt x="20224" y="14320"/>
                  </a:cubicBezTo>
                  <a:cubicBezTo>
                    <a:pt x="20218" y="14319"/>
                    <a:pt x="20209" y="14317"/>
                    <a:pt x="20203" y="14317"/>
                  </a:cubicBezTo>
                  <a:lnTo>
                    <a:pt x="20203" y="14050"/>
                  </a:lnTo>
                  <a:cubicBezTo>
                    <a:pt x="20267" y="14044"/>
                    <a:pt x="20339" y="14024"/>
                    <a:pt x="20406" y="14006"/>
                  </a:cubicBezTo>
                  <a:cubicBezTo>
                    <a:pt x="20470" y="13989"/>
                    <a:pt x="20529" y="13971"/>
                    <a:pt x="20575" y="13971"/>
                  </a:cubicBezTo>
                  <a:close/>
                  <a:moveTo>
                    <a:pt x="20864" y="14165"/>
                  </a:moveTo>
                  <a:lnTo>
                    <a:pt x="20864" y="14165"/>
                  </a:lnTo>
                  <a:cubicBezTo>
                    <a:pt x="20888" y="14177"/>
                    <a:pt x="20909" y="14190"/>
                    <a:pt x="20934" y="14197"/>
                  </a:cubicBezTo>
                  <a:cubicBezTo>
                    <a:pt x="20958" y="14205"/>
                    <a:pt x="20980" y="14212"/>
                    <a:pt x="21004" y="14218"/>
                  </a:cubicBezTo>
                  <a:cubicBezTo>
                    <a:pt x="20974" y="14245"/>
                    <a:pt x="20950" y="14279"/>
                    <a:pt x="20936" y="14318"/>
                  </a:cubicBezTo>
                  <a:cubicBezTo>
                    <a:pt x="20936" y="14319"/>
                    <a:pt x="20936" y="14319"/>
                    <a:pt x="20934" y="14321"/>
                  </a:cubicBezTo>
                  <a:cubicBezTo>
                    <a:pt x="20906" y="14314"/>
                    <a:pt x="20879" y="14307"/>
                    <a:pt x="20851" y="14301"/>
                  </a:cubicBezTo>
                  <a:cubicBezTo>
                    <a:pt x="20853" y="14297"/>
                    <a:pt x="20855" y="14295"/>
                    <a:pt x="20857" y="14291"/>
                  </a:cubicBezTo>
                  <a:cubicBezTo>
                    <a:pt x="20870" y="14251"/>
                    <a:pt x="20873" y="14207"/>
                    <a:pt x="20864" y="14165"/>
                  </a:cubicBezTo>
                  <a:close/>
                  <a:moveTo>
                    <a:pt x="8806" y="14081"/>
                  </a:moveTo>
                  <a:cubicBezTo>
                    <a:pt x="8808" y="14084"/>
                    <a:pt x="8810" y="14087"/>
                    <a:pt x="8811" y="14090"/>
                  </a:cubicBezTo>
                  <a:lnTo>
                    <a:pt x="8551" y="14351"/>
                  </a:lnTo>
                  <a:lnTo>
                    <a:pt x="8543" y="14344"/>
                  </a:lnTo>
                  <a:lnTo>
                    <a:pt x="8806" y="14081"/>
                  </a:lnTo>
                  <a:close/>
                  <a:moveTo>
                    <a:pt x="1939" y="13043"/>
                  </a:moveTo>
                  <a:lnTo>
                    <a:pt x="3240" y="14345"/>
                  </a:lnTo>
                  <a:lnTo>
                    <a:pt x="3232" y="14353"/>
                  </a:lnTo>
                  <a:lnTo>
                    <a:pt x="1931" y="13052"/>
                  </a:lnTo>
                  <a:lnTo>
                    <a:pt x="1939" y="13043"/>
                  </a:lnTo>
                  <a:close/>
                  <a:moveTo>
                    <a:pt x="5705" y="14349"/>
                  </a:moveTo>
                  <a:lnTo>
                    <a:pt x="5705" y="14359"/>
                  </a:lnTo>
                  <a:lnTo>
                    <a:pt x="4971" y="14359"/>
                  </a:lnTo>
                  <a:lnTo>
                    <a:pt x="4971" y="14349"/>
                  </a:lnTo>
                  <a:close/>
                  <a:moveTo>
                    <a:pt x="21210" y="14358"/>
                  </a:moveTo>
                  <a:cubicBezTo>
                    <a:pt x="21206" y="14359"/>
                    <a:pt x="21204" y="14359"/>
                    <a:pt x="21199" y="14359"/>
                  </a:cubicBezTo>
                  <a:cubicBezTo>
                    <a:pt x="21202" y="14359"/>
                    <a:pt x="21205" y="14358"/>
                    <a:pt x="21207" y="14358"/>
                  </a:cubicBezTo>
                  <a:close/>
                  <a:moveTo>
                    <a:pt x="8837" y="14129"/>
                  </a:moveTo>
                  <a:cubicBezTo>
                    <a:pt x="8841" y="14135"/>
                    <a:pt x="8844" y="14139"/>
                    <a:pt x="8847" y="14143"/>
                  </a:cubicBezTo>
                  <a:lnTo>
                    <a:pt x="8625" y="14366"/>
                  </a:lnTo>
                  <a:lnTo>
                    <a:pt x="8613" y="14354"/>
                  </a:lnTo>
                  <a:lnTo>
                    <a:pt x="8837" y="14129"/>
                  </a:lnTo>
                  <a:close/>
                  <a:moveTo>
                    <a:pt x="1929" y="13115"/>
                  </a:moveTo>
                  <a:lnTo>
                    <a:pt x="3171" y="14355"/>
                  </a:lnTo>
                  <a:lnTo>
                    <a:pt x="3158" y="14367"/>
                  </a:lnTo>
                  <a:lnTo>
                    <a:pt x="1918" y="13127"/>
                  </a:lnTo>
                  <a:lnTo>
                    <a:pt x="1929" y="13115"/>
                  </a:lnTo>
                  <a:close/>
                  <a:moveTo>
                    <a:pt x="9189" y="14140"/>
                  </a:moveTo>
                  <a:cubicBezTo>
                    <a:pt x="9205" y="14147"/>
                    <a:pt x="9220" y="14155"/>
                    <a:pt x="9235" y="14161"/>
                  </a:cubicBezTo>
                  <a:cubicBezTo>
                    <a:pt x="9226" y="14168"/>
                    <a:pt x="9219" y="14174"/>
                    <a:pt x="9214" y="14181"/>
                  </a:cubicBezTo>
                  <a:cubicBezTo>
                    <a:pt x="9203" y="14200"/>
                    <a:pt x="9198" y="14223"/>
                    <a:pt x="9204" y="14245"/>
                  </a:cubicBezTo>
                  <a:cubicBezTo>
                    <a:pt x="9209" y="14270"/>
                    <a:pt x="9224" y="14290"/>
                    <a:pt x="9245" y="14301"/>
                  </a:cubicBezTo>
                  <a:cubicBezTo>
                    <a:pt x="9259" y="14311"/>
                    <a:pt x="9274" y="14314"/>
                    <a:pt x="9292" y="14314"/>
                  </a:cubicBezTo>
                  <a:cubicBezTo>
                    <a:pt x="9322" y="14314"/>
                    <a:pt x="9350" y="14298"/>
                    <a:pt x="9366" y="14274"/>
                  </a:cubicBezTo>
                  <a:cubicBezTo>
                    <a:pt x="9378" y="14255"/>
                    <a:pt x="9379" y="14234"/>
                    <a:pt x="9375" y="14214"/>
                  </a:cubicBezTo>
                  <a:lnTo>
                    <a:pt x="9375" y="14214"/>
                  </a:lnTo>
                  <a:cubicBezTo>
                    <a:pt x="9401" y="14222"/>
                    <a:pt x="9429" y="14230"/>
                    <a:pt x="9456" y="14238"/>
                  </a:cubicBezTo>
                  <a:cubicBezTo>
                    <a:pt x="9464" y="14249"/>
                    <a:pt x="9474" y="14259"/>
                    <a:pt x="9484" y="14267"/>
                  </a:cubicBezTo>
                  <a:lnTo>
                    <a:pt x="9468" y="14295"/>
                  </a:lnTo>
                  <a:lnTo>
                    <a:pt x="9419" y="14381"/>
                  </a:lnTo>
                  <a:cubicBezTo>
                    <a:pt x="9382" y="14366"/>
                    <a:pt x="9340" y="14360"/>
                    <a:pt x="9301" y="14355"/>
                  </a:cubicBezTo>
                  <a:cubicBezTo>
                    <a:pt x="9269" y="14351"/>
                    <a:pt x="9237" y="14346"/>
                    <a:pt x="9224" y="14338"/>
                  </a:cubicBezTo>
                  <a:cubicBezTo>
                    <a:pt x="9190" y="14318"/>
                    <a:pt x="9168" y="14287"/>
                    <a:pt x="9160" y="14251"/>
                  </a:cubicBezTo>
                  <a:cubicBezTo>
                    <a:pt x="9152" y="14218"/>
                    <a:pt x="9158" y="14184"/>
                    <a:pt x="9176" y="14156"/>
                  </a:cubicBezTo>
                  <a:cubicBezTo>
                    <a:pt x="9179" y="14151"/>
                    <a:pt x="9184" y="14145"/>
                    <a:pt x="9189" y="14140"/>
                  </a:cubicBezTo>
                  <a:close/>
                  <a:moveTo>
                    <a:pt x="21146" y="14384"/>
                  </a:moveTo>
                  <a:lnTo>
                    <a:pt x="21146" y="14384"/>
                  </a:lnTo>
                  <a:cubicBezTo>
                    <a:pt x="21144" y="14387"/>
                    <a:pt x="21142" y="14389"/>
                    <a:pt x="21140" y="14392"/>
                  </a:cubicBezTo>
                  <a:cubicBezTo>
                    <a:pt x="21142" y="14389"/>
                    <a:pt x="21143" y="14387"/>
                    <a:pt x="21146" y="14384"/>
                  </a:cubicBezTo>
                  <a:close/>
                  <a:moveTo>
                    <a:pt x="5707" y="14406"/>
                  </a:moveTo>
                  <a:lnTo>
                    <a:pt x="5707" y="14423"/>
                  </a:lnTo>
                  <a:lnTo>
                    <a:pt x="5014" y="14423"/>
                  </a:lnTo>
                  <a:lnTo>
                    <a:pt x="5014" y="14406"/>
                  </a:lnTo>
                  <a:close/>
                  <a:moveTo>
                    <a:pt x="13954" y="13936"/>
                  </a:moveTo>
                  <a:cubicBezTo>
                    <a:pt x="13985" y="13936"/>
                    <a:pt x="14036" y="13959"/>
                    <a:pt x="14091" y="13981"/>
                  </a:cubicBezTo>
                  <a:cubicBezTo>
                    <a:pt x="14159" y="14010"/>
                    <a:pt x="14236" y="14043"/>
                    <a:pt x="14310" y="14049"/>
                  </a:cubicBezTo>
                  <a:lnTo>
                    <a:pt x="14310" y="14316"/>
                  </a:lnTo>
                  <a:cubicBezTo>
                    <a:pt x="14236" y="14321"/>
                    <a:pt x="14158" y="14354"/>
                    <a:pt x="14090" y="14385"/>
                  </a:cubicBezTo>
                  <a:cubicBezTo>
                    <a:pt x="14036" y="14407"/>
                    <a:pt x="13984" y="14429"/>
                    <a:pt x="13952" y="14429"/>
                  </a:cubicBezTo>
                  <a:cubicBezTo>
                    <a:pt x="13931" y="14429"/>
                    <a:pt x="13910" y="14427"/>
                    <a:pt x="13890" y="14422"/>
                  </a:cubicBezTo>
                  <a:cubicBezTo>
                    <a:pt x="13859" y="14406"/>
                    <a:pt x="13827" y="14391"/>
                    <a:pt x="13793" y="14377"/>
                  </a:cubicBezTo>
                  <a:cubicBezTo>
                    <a:pt x="13785" y="14371"/>
                    <a:pt x="13775" y="14365"/>
                    <a:pt x="13767" y="14356"/>
                  </a:cubicBezTo>
                  <a:cubicBezTo>
                    <a:pt x="13719" y="14311"/>
                    <a:pt x="13693" y="14249"/>
                    <a:pt x="13691" y="14182"/>
                  </a:cubicBezTo>
                  <a:cubicBezTo>
                    <a:pt x="13688" y="14118"/>
                    <a:pt x="13716" y="14055"/>
                    <a:pt x="13767" y="14008"/>
                  </a:cubicBezTo>
                  <a:cubicBezTo>
                    <a:pt x="13817" y="13963"/>
                    <a:pt x="13883" y="13936"/>
                    <a:pt x="13954" y="13936"/>
                  </a:cubicBezTo>
                  <a:close/>
                  <a:moveTo>
                    <a:pt x="14714" y="13936"/>
                  </a:moveTo>
                  <a:cubicBezTo>
                    <a:pt x="14858" y="13936"/>
                    <a:pt x="14975" y="14047"/>
                    <a:pt x="14975" y="14182"/>
                  </a:cubicBezTo>
                  <a:cubicBezTo>
                    <a:pt x="14975" y="14318"/>
                    <a:pt x="14858" y="14429"/>
                    <a:pt x="14714" y="14429"/>
                  </a:cubicBezTo>
                  <a:cubicBezTo>
                    <a:pt x="14682" y="14429"/>
                    <a:pt x="14631" y="14407"/>
                    <a:pt x="14577" y="14385"/>
                  </a:cubicBezTo>
                  <a:cubicBezTo>
                    <a:pt x="14508" y="14355"/>
                    <a:pt x="14430" y="14322"/>
                    <a:pt x="14356" y="14316"/>
                  </a:cubicBezTo>
                  <a:lnTo>
                    <a:pt x="14356" y="14049"/>
                  </a:lnTo>
                  <a:cubicBezTo>
                    <a:pt x="14430" y="14044"/>
                    <a:pt x="14508" y="14011"/>
                    <a:pt x="14577" y="13981"/>
                  </a:cubicBezTo>
                  <a:cubicBezTo>
                    <a:pt x="14631" y="13959"/>
                    <a:pt x="14682" y="13936"/>
                    <a:pt x="14714" y="13936"/>
                  </a:cubicBezTo>
                  <a:close/>
                  <a:moveTo>
                    <a:pt x="15415" y="13936"/>
                  </a:moveTo>
                  <a:cubicBezTo>
                    <a:pt x="15447" y="13936"/>
                    <a:pt x="15498" y="13959"/>
                    <a:pt x="15552" y="13981"/>
                  </a:cubicBezTo>
                  <a:cubicBezTo>
                    <a:pt x="15621" y="14010"/>
                    <a:pt x="15699" y="14043"/>
                    <a:pt x="15773" y="14049"/>
                  </a:cubicBezTo>
                  <a:lnTo>
                    <a:pt x="15773" y="14316"/>
                  </a:lnTo>
                  <a:cubicBezTo>
                    <a:pt x="15699" y="14321"/>
                    <a:pt x="15621" y="14354"/>
                    <a:pt x="15552" y="14385"/>
                  </a:cubicBezTo>
                  <a:cubicBezTo>
                    <a:pt x="15498" y="14407"/>
                    <a:pt x="15447" y="14429"/>
                    <a:pt x="15415" y="14429"/>
                  </a:cubicBezTo>
                  <a:cubicBezTo>
                    <a:pt x="15346" y="14429"/>
                    <a:pt x="15278" y="14403"/>
                    <a:pt x="15230" y="14356"/>
                  </a:cubicBezTo>
                  <a:cubicBezTo>
                    <a:pt x="15180" y="14311"/>
                    <a:pt x="15153" y="14249"/>
                    <a:pt x="15153" y="14182"/>
                  </a:cubicBezTo>
                  <a:cubicBezTo>
                    <a:pt x="15153" y="14047"/>
                    <a:pt x="15270" y="13936"/>
                    <a:pt x="15415" y="13936"/>
                  </a:cubicBezTo>
                  <a:close/>
                  <a:moveTo>
                    <a:pt x="16177" y="13936"/>
                  </a:moveTo>
                  <a:cubicBezTo>
                    <a:pt x="16322" y="13936"/>
                    <a:pt x="16439" y="14047"/>
                    <a:pt x="16439" y="14182"/>
                  </a:cubicBezTo>
                  <a:cubicBezTo>
                    <a:pt x="16439" y="14318"/>
                    <a:pt x="16322" y="14429"/>
                    <a:pt x="16177" y="14429"/>
                  </a:cubicBezTo>
                  <a:cubicBezTo>
                    <a:pt x="16145" y="14429"/>
                    <a:pt x="16094" y="14407"/>
                    <a:pt x="16038" y="14385"/>
                  </a:cubicBezTo>
                  <a:cubicBezTo>
                    <a:pt x="15970" y="14355"/>
                    <a:pt x="15892" y="14322"/>
                    <a:pt x="15818" y="14316"/>
                  </a:cubicBezTo>
                  <a:lnTo>
                    <a:pt x="15818" y="14049"/>
                  </a:lnTo>
                  <a:cubicBezTo>
                    <a:pt x="15892" y="14044"/>
                    <a:pt x="15970" y="14011"/>
                    <a:pt x="16038" y="13981"/>
                  </a:cubicBezTo>
                  <a:cubicBezTo>
                    <a:pt x="16092" y="13958"/>
                    <a:pt x="16144" y="13936"/>
                    <a:pt x="16177" y="13936"/>
                  </a:cubicBezTo>
                  <a:close/>
                  <a:moveTo>
                    <a:pt x="16876" y="13936"/>
                  </a:moveTo>
                  <a:cubicBezTo>
                    <a:pt x="16907" y="13936"/>
                    <a:pt x="16958" y="13959"/>
                    <a:pt x="17014" y="13981"/>
                  </a:cubicBezTo>
                  <a:cubicBezTo>
                    <a:pt x="17082" y="14010"/>
                    <a:pt x="17160" y="14043"/>
                    <a:pt x="17234" y="14049"/>
                  </a:cubicBezTo>
                  <a:lnTo>
                    <a:pt x="17234" y="14316"/>
                  </a:lnTo>
                  <a:cubicBezTo>
                    <a:pt x="17160" y="14321"/>
                    <a:pt x="17082" y="14354"/>
                    <a:pt x="17014" y="14385"/>
                  </a:cubicBezTo>
                  <a:cubicBezTo>
                    <a:pt x="16960" y="14408"/>
                    <a:pt x="16908" y="14429"/>
                    <a:pt x="16876" y="14429"/>
                  </a:cubicBezTo>
                  <a:cubicBezTo>
                    <a:pt x="16730" y="14429"/>
                    <a:pt x="16613" y="14318"/>
                    <a:pt x="16613" y="14182"/>
                  </a:cubicBezTo>
                  <a:cubicBezTo>
                    <a:pt x="16613" y="14047"/>
                    <a:pt x="16732" y="13936"/>
                    <a:pt x="16876" y="13936"/>
                  </a:cubicBezTo>
                  <a:close/>
                  <a:moveTo>
                    <a:pt x="17636" y="13936"/>
                  </a:moveTo>
                  <a:cubicBezTo>
                    <a:pt x="17782" y="13936"/>
                    <a:pt x="17899" y="14047"/>
                    <a:pt x="17899" y="14182"/>
                  </a:cubicBezTo>
                  <a:cubicBezTo>
                    <a:pt x="17899" y="14318"/>
                    <a:pt x="17782" y="14429"/>
                    <a:pt x="17636" y="14429"/>
                  </a:cubicBezTo>
                  <a:cubicBezTo>
                    <a:pt x="17604" y="14429"/>
                    <a:pt x="17553" y="14407"/>
                    <a:pt x="17499" y="14385"/>
                  </a:cubicBezTo>
                  <a:cubicBezTo>
                    <a:pt x="17430" y="14355"/>
                    <a:pt x="17352" y="14322"/>
                    <a:pt x="17279" y="14316"/>
                  </a:cubicBezTo>
                  <a:lnTo>
                    <a:pt x="17279" y="14049"/>
                  </a:lnTo>
                  <a:cubicBezTo>
                    <a:pt x="17352" y="14044"/>
                    <a:pt x="17430" y="14011"/>
                    <a:pt x="17499" y="13981"/>
                  </a:cubicBezTo>
                  <a:cubicBezTo>
                    <a:pt x="17553" y="13958"/>
                    <a:pt x="17604" y="13936"/>
                    <a:pt x="17636" y="13936"/>
                  </a:cubicBezTo>
                  <a:close/>
                  <a:moveTo>
                    <a:pt x="18337" y="13936"/>
                  </a:moveTo>
                  <a:cubicBezTo>
                    <a:pt x="18369" y="13936"/>
                    <a:pt x="18421" y="13959"/>
                    <a:pt x="18474" y="13981"/>
                  </a:cubicBezTo>
                  <a:cubicBezTo>
                    <a:pt x="18543" y="14010"/>
                    <a:pt x="18621" y="14043"/>
                    <a:pt x="18695" y="14049"/>
                  </a:cubicBezTo>
                  <a:lnTo>
                    <a:pt x="18695" y="14316"/>
                  </a:lnTo>
                  <a:cubicBezTo>
                    <a:pt x="18621" y="14321"/>
                    <a:pt x="18543" y="14354"/>
                    <a:pt x="18474" y="14385"/>
                  </a:cubicBezTo>
                  <a:cubicBezTo>
                    <a:pt x="18421" y="14407"/>
                    <a:pt x="18369" y="14429"/>
                    <a:pt x="18337" y="14429"/>
                  </a:cubicBezTo>
                  <a:cubicBezTo>
                    <a:pt x="18192" y="14429"/>
                    <a:pt x="18075" y="14318"/>
                    <a:pt x="18075" y="14182"/>
                  </a:cubicBezTo>
                  <a:cubicBezTo>
                    <a:pt x="18075" y="14047"/>
                    <a:pt x="18192" y="13936"/>
                    <a:pt x="18337" y="13936"/>
                  </a:cubicBezTo>
                  <a:close/>
                  <a:moveTo>
                    <a:pt x="19098" y="13936"/>
                  </a:moveTo>
                  <a:cubicBezTo>
                    <a:pt x="19243" y="13936"/>
                    <a:pt x="19360" y="14047"/>
                    <a:pt x="19360" y="14182"/>
                  </a:cubicBezTo>
                  <a:cubicBezTo>
                    <a:pt x="19360" y="14318"/>
                    <a:pt x="19243" y="14429"/>
                    <a:pt x="19098" y="14429"/>
                  </a:cubicBezTo>
                  <a:cubicBezTo>
                    <a:pt x="19066" y="14429"/>
                    <a:pt x="19015" y="14407"/>
                    <a:pt x="18960" y="14385"/>
                  </a:cubicBezTo>
                  <a:cubicBezTo>
                    <a:pt x="18891" y="14355"/>
                    <a:pt x="18813" y="14322"/>
                    <a:pt x="18739" y="14316"/>
                  </a:cubicBezTo>
                  <a:lnTo>
                    <a:pt x="18739" y="14049"/>
                  </a:lnTo>
                  <a:lnTo>
                    <a:pt x="18741" y="14049"/>
                  </a:lnTo>
                  <a:cubicBezTo>
                    <a:pt x="18815" y="14043"/>
                    <a:pt x="18892" y="14011"/>
                    <a:pt x="18961" y="13981"/>
                  </a:cubicBezTo>
                  <a:cubicBezTo>
                    <a:pt x="19015" y="13958"/>
                    <a:pt x="19066" y="13936"/>
                    <a:pt x="19098" y="13936"/>
                  </a:cubicBezTo>
                  <a:close/>
                  <a:moveTo>
                    <a:pt x="19799" y="13936"/>
                  </a:moveTo>
                  <a:cubicBezTo>
                    <a:pt x="19831" y="13936"/>
                    <a:pt x="19882" y="13959"/>
                    <a:pt x="19936" y="13981"/>
                  </a:cubicBezTo>
                  <a:cubicBezTo>
                    <a:pt x="20005" y="14010"/>
                    <a:pt x="20083" y="14043"/>
                    <a:pt x="20157" y="14049"/>
                  </a:cubicBezTo>
                  <a:lnTo>
                    <a:pt x="20157" y="14316"/>
                  </a:lnTo>
                  <a:cubicBezTo>
                    <a:pt x="20083" y="14321"/>
                    <a:pt x="20005" y="14354"/>
                    <a:pt x="19936" y="14385"/>
                  </a:cubicBezTo>
                  <a:cubicBezTo>
                    <a:pt x="19882" y="14407"/>
                    <a:pt x="19831" y="14429"/>
                    <a:pt x="19799" y="14429"/>
                  </a:cubicBezTo>
                  <a:cubicBezTo>
                    <a:pt x="19655" y="14429"/>
                    <a:pt x="19537" y="14318"/>
                    <a:pt x="19537" y="14182"/>
                  </a:cubicBezTo>
                  <a:cubicBezTo>
                    <a:pt x="19536" y="14047"/>
                    <a:pt x="19655" y="13936"/>
                    <a:pt x="19799" y="13936"/>
                  </a:cubicBezTo>
                  <a:close/>
                  <a:moveTo>
                    <a:pt x="8887" y="14168"/>
                  </a:moveTo>
                  <a:cubicBezTo>
                    <a:pt x="8891" y="14170"/>
                    <a:pt x="8894" y="14172"/>
                    <a:pt x="8898" y="14174"/>
                  </a:cubicBezTo>
                  <a:lnTo>
                    <a:pt x="8634" y="14435"/>
                  </a:lnTo>
                  <a:lnTo>
                    <a:pt x="8626" y="14428"/>
                  </a:lnTo>
                  <a:lnTo>
                    <a:pt x="8887" y="14168"/>
                  </a:lnTo>
                  <a:close/>
                  <a:moveTo>
                    <a:pt x="1855" y="13128"/>
                  </a:moveTo>
                  <a:lnTo>
                    <a:pt x="3157" y="14429"/>
                  </a:lnTo>
                  <a:lnTo>
                    <a:pt x="3149" y="14437"/>
                  </a:lnTo>
                  <a:lnTo>
                    <a:pt x="1848" y="13136"/>
                  </a:lnTo>
                  <a:lnTo>
                    <a:pt x="1855" y="13128"/>
                  </a:lnTo>
                  <a:close/>
                  <a:moveTo>
                    <a:pt x="12576" y="14445"/>
                  </a:moveTo>
                  <a:cubicBezTo>
                    <a:pt x="12573" y="14445"/>
                    <a:pt x="12569" y="14446"/>
                    <a:pt x="12567" y="14446"/>
                  </a:cubicBezTo>
                  <a:cubicBezTo>
                    <a:pt x="12568" y="14446"/>
                    <a:pt x="12569" y="14445"/>
                    <a:pt x="12572" y="14445"/>
                  </a:cubicBezTo>
                  <a:close/>
                  <a:moveTo>
                    <a:pt x="1847" y="13198"/>
                  </a:moveTo>
                  <a:lnTo>
                    <a:pt x="3087" y="14438"/>
                  </a:lnTo>
                  <a:lnTo>
                    <a:pt x="3076" y="14450"/>
                  </a:lnTo>
                  <a:lnTo>
                    <a:pt x="1834" y="13210"/>
                  </a:lnTo>
                  <a:lnTo>
                    <a:pt x="1847" y="13198"/>
                  </a:lnTo>
                  <a:close/>
                  <a:moveTo>
                    <a:pt x="8947" y="14187"/>
                  </a:moveTo>
                  <a:cubicBezTo>
                    <a:pt x="8955" y="14190"/>
                    <a:pt x="8961" y="14191"/>
                    <a:pt x="8969" y="14192"/>
                  </a:cubicBezTo>
                  <a:lnTo>
                    <a:pt x="8710" y="14450"/>
                  </a:lnTo>
                  <a:lnTo>
                    <a:pt x="8698" y="14438"/>
                  </a:lnTo>
                  <a:lnTo>
                    <a:pt x="8947" y="14187"/>
                  </a:lnTo>
                  <a:close/>
                  <a:moveTo>
                    <a:pt x="21211" y="14402"/>
                  </a:moveTo>
                  <a:cubicBezTo>
                    <a:pt x="21221" y="14402"/>
                    <a:pt x="21229" y="14404"/>
                    <a:pt x="21239" y="14409"/>
                  </a:cubicBezTo>
                  <a:cubicBezTo>
                    <a:pt x="21252" y="14416"/>
                    <a:pt x="21262" y="14428"/>
                    <a:pt x="21264" y="14443"/>
                  </a:cubicBezTo>
                  <a:lnTo>
                    <a:pt x="21264" y="14453"/>
                  </a:lnTo>
                  <a:cubicBezTo>
                    <a:pt x="21237" y="14438"/>
                    <a:pt x="21210" y="14425"/>
                    <a:pt x="21184" y="14412"/>
                  </a:cubicBezTo>
                  <a:cubicBezTo>
                    <a:pt x="21191" y="14406"/>
                    <a:pt x="21201" y="14402"/>
                    <a:pt x="21211" y="14402"/>
                  </a:cubicBezTo>
                  <a:close/>
                  <a:moveTo>
                    <a:pt x="5705" y="14469"/>
                  </a:moveTo>
                  <a:lnTo>
                    <a:pt x="5705" y="14478"/>
                  </a:lnTo>
                  <a:lnTo>
                    <a:pt x="4971" y="14478"/>
                  </a:lnTo>
                  <a:lnTo>
                    <a:pt x="4971" y="14469"/>
                  </a:lnTo>
                  <a:close/>
                  <a:moveTo>
                    <a:pt x="14841" y="14458"/>
                  </a:moveTo>
                  <a:cubicBezTo>
                    <a:pt x="14850" y="14460"/>
                    <a:pt x="14856" y="14469"/>
                    <a:pt x="14855" y="14477"/>
                  </a:cubicBezTo>
                  <a:cubicBezTo>
                    <a:pt x="14853" y="14487"/>
                    <a:pt x="14847" y="14493"/>
                    <a:pt x="14839" y="14493"/>
                  </a:cubicBezTo>
                  <a:lnTo>
                    <a:pt x="14837" y="14493"/>
                  </a:lnTo>
                  <a:cubicBezTo>
                    <a:pt x="14828" y="14492"/>
                    <a:pt x="14821" y="14483"/>
                    <a:pt x="14822" y="14474"/>
                  </a:cubicBezTo>
                  <a:cubicBezTo>
                    <a:pt x="14825" y="14465"/>
                    <a:pt x="14831" y="14458"/>
                    <a:pt x="14841" y="14458"/>
                  </a:cubicBezTo>
                  <a:close/>
                  <a:moveTo>
                    <a:pt x="1771" y="13212"/>
                  </a:moveTo>
                  <a:lnTo>
                    <a:pt x="3072" y="14513"/>
                  </a:lnTo>
                  <a:lnTo>
                    <a:pt x="3065" y="14522"/>
                  </a:lnTo>
                  <a:lnTo>
                    <a:pt x="1764" y="13220"/>
                  </a:lnTo>
                  <a:lnTo>
                    <a:pt x="1771" y="13212"/>
                  </a:lnTo>
                  <a:close/>
                  <a:moveTo>
                    <a:pt x="9035" y="14190"/>
                  </a:moveTo>
                  <a:cubicBezTo>
                    <a:pt x="9037" y="14191"/>
                    <a:pt x="9041" y="14193"/>
                    <a:pt x="9044" y="14195"/>
                  </a:cubicBezTo>
                  <a:lnTo>
                    <a:pt x="8718" y="14522"/>
                  </a:lnTo>
                  <a:lnTo>
                    <a:pt x="8709" y="14513"/>
                  </a:lnTo>
                  <a:lnTo>
                    <a:pt x="9035" y="14190"/>
                  </a:lnTo>
                  <a:close/>
                  <a:moveTo>
                    <a:pt x="1763" y="13283"/>
                  </a:moveTo>
                  <a:lnTo>
                    <a:pt x="3003" y="14523"/>
                  </a:lnTo>
                  <a:lnTo>
                    <a:pt x="2991" y="14534"/>
                  </a:lnTo>
                  <a:lnTo>
                    <a:pt x="1750" y="13294"/>
                  </a:lnTo>
                  <a:lnTo>
                    <a:pt x="1763" y="13283"/>
                  </a:lnTo>
                  <a:close/>
                  <a:moveTo>
                    <a:pt x="9082" y="14219"/>
                  </a:moveTo>
                  <a:cubicBezTo>
                    <a:pt x="9086" y="14223"/>
                    <a:pt x="9090" y="14228"/>
                    <a:pt x="9095" y="14232"/>
                  </a:cubicBezTo>
                  <a:lnTo>
                    <a:pt x="8792" y="14534"/>
                  </a:lnTo>
                  <a:lnTo>
                    <a:pt x="8780" y="14523"/>
                  </a:lnTo>
                  <a:lnTo>
                    <a:pt x="9082" y="14219"/>
                  </a:lnTo>
                  <a:close/>
                  <a:moveTo>
                    <a:pt x="9426" y="14441"/>
                  </a:moveTo>
                  <a:cubicBezTo>
                    <a:pt x="9454" y="14462"/>
                    <a:pt x="9479" y="14493"/>
                    <a:pt x="9500" y="14523"/>
                  </a:cubicBezTo>
                  <a:cubicBezTo>
                    <a:pt x="9504" y="14528"/>
                    <a:pt x="9509" y="14534"/>
                    <a:pt x="9514" y="14540"/>
                  </a:cubicBezTo>
                  <a:lnTo>
                    <a:pt x="9421" y="14448"/>
                  </a:lnTo>
                  <a:lnTo>
                    <a:pt x="9426" y="14441"/>
                  </a:lnTo>
                  <a:close/>
                  <a:moveTo>
                    <a:pt x="5707" y="14524"/>
                  </a:moveTo>
                  <a:lnTo>
                    <a:pt x="5707" y="14541"/>
                  </a:lnTo>
                  <a:lnTo>
                    <a:pt x="5014" y="14541"/>
                  </a:lnTo>
                  <a:lnTo>
                    <a:pt x="5014" y="14524"/>
                  </a:lnTo>
                  <a:close/>
                  <a:moveTo>
                    <a:pt x="14334" y="14360"/>
                  </a:moveTo>
                  <a:cubicBezTo>
                    <a:pt x="14351" y="14360"/>
                    <a:pt x="14368" y="14364"/>
                    <a:pt x="14387" y="14366"/>
                  </a:cubicBezTo>
                  <a:lnTo>
                    <a:pt x="14119" y="14562"/>
                  </a:lnTo>
                  <a:cubicBezTo>
                    <a:pt x="14076" y="14529"/>
                    <a:pt x="14031" y="14499"/>
                    <a:pt x="13983" y="14471"/>
                  </a:cubicBezTo>
                  <a:cubicBezTo>
                    <a:pt x="14019" y="14465"/>
                    <a:pt x="14061" y="14446"/>
                    <a:pt x="14109" y="14427"/>
                  </a:cubicBezTo>
                  <a:cubicBezTo>
                    <a:pt x="14181" y="14395"/>
                    <a:pt x="14263" y="14360"/>
                    <a:pt x="14334" y="14360"/>
                  </a:cubicBezTo>
                  <a:close/>
                  <a:moveTo>
                    <a:pt x="9522" y="14291"/>
                  </a:moveTo>
                  <a:cubicBezTo>
                    <a:pt x="9559" y="14307"/>
                    <a:pt x="9603" y="14311"/>
                    <a:pt x="9642" y="14314"/>
                  </a:cubicBezTo>
                  <a:cubicBezTo>
                    <a:pt x="9673" y="14317"/>
                    <a:pt x="9704" y="14320"/>
                    <a:pt x="9716" y="14329"/>
                  </a:cubicBezTo>
                  <a:cubicBezTo>
                    <a:pt x="9749" y="14347"/>
                    <a:pt x="9772" y="14376"/>
                    <a:pt x="9783" y="14412"/>
                  </a:cubicBezTo>
                  <a:cubicBezTo>
                    <a:pt x="9791" y="14445"/>
                    <a:pt x="9788" y="14480"/>
                    <a:pt x="9770" y="14508"/>
                  </a:cubicBezTo>
                  <a:cubicBezTo>
                    <a:pt x="9747" y="14548"/>
                    <a:pt x="9701" y="14571"/>
                    <a:pt x="9654" y="14571"/>
                  </a:cubicBezTo>
                  <a:cubicBezTo>
                    <a:pt x="9632" y="14571"/>
                    <a:pt x="9609" y="14566"/>
                    <a:pt x="9589" y="14554"/>
                  </a:cubicBezTo>
                  <a:cubicBezTo>
                    <a:pt x="9575" y="14546"/>
                    <a:pt x="9556" y="14522"/>
                    <a:pt x="9537" y="14496"/>
                  </a:cubicBezTo>
                  <a:cubicBezTo>
                    <a:pt x="9514" y="14465"/>
                    <a:pt x="9487" y="14430"/>
                    <a:pt x="9456" y="14406"/>
                  </a:cubicBezTo>
                  <a:lnTo>
                    <a:pt x="9522" y="14291"/>
                  </a:lnTo>
                  <a:close/>
                  <a:moveTo>
                    <a:pt x="5020" y="12370"/>
                  </a:moveTo>
                  <a:cubicBezTo>
                    <a:pt x="5050" y="12383"/>
                    <a:pt x="5078" y="12395"/>
                    <a:pt x="5108" y="12405"/>
                  </a:cubicBezTo>
                  <a:lnTo>
                    <a:pt x="5108" y="12801"/>
                  </a:lnTo>
                  <a:lnTo>
                    <a:pt x="4971" y="12801"/>
                  </a:lnTo>
                  <a:lnTo>
                    <a:pt x="4971" y="12871"/>
                  </a:lnTo>
                  <a:lnTo>
                    <a:pt x="4927" y="12871"/>
                  </a:lnTo>
                  <a:lnTo>
                    <a:pt x="4927" y="12973"/>
                  </a:lnTo>
                  <a:lnTo>
                    <a:pt x="4971" y="12973"/>
                  </a:lnTo>
                  <a:lnTo>
                    <a:pt x="4971" y="12989"/>
                  </a:lnTo>
                  <a:lnTo>
                    <a:pt x="4927" y="12989"/>
                  </a:lnTo>
                  <a:lnTo>
                    <a:pt x="4927" y="13091"/>
                  </a:lnTo>
                  <a:lnTo>
                    <a:pt x="4971" y="13091"/>
                  </a:lnTo>
                  <a:lnTo>
                    <a:pt x="4971" y="13109"/>
                  </a:lnTo>
                  <a:lnTo>
                    <a:pt x="4927" y="13109"/>
                  </a:lnTo>
                  <a:lnTo>
                    <a:pt x="4927" y="13210"/>
                  </a:lnTo>
                  <a:lnTo>
                    <a:pt x="4971" y="13210"/>
                  </a:lnTo>
                  <a:lnTo>
                    <a:pt x="4971" y="13227"/>
                  </a:lnTo>
                  <a:lnTo>
                    <a:pt x="4927" y="13227"/>
                  </a:lnTo>
                  <a:lnTo>
                    <a:pt x="4927" y="13328"/>
                  </a:lnTo>
                  <a:lnTo>
                    <a:pt x="4971" y="13328"/>
                  </a:lnTo>
                  <a:lnTo>
                    <a:pt x="4971" y="13346"/>
                  </a:lnTo>
                  <a:lnTo>
                    <a:pt x="4927" y="13346"/>
                  </a:lnTo>
                  <a:lnTo>
                    <a:pt x="4927" y="13447"/>
                  </a:lnTo>
                  <a:lnTo>
                    <a:pt x="4971" y="13447"/>
                  </a:lnTo>
                  <a:lnTo>
                    <a:pt x="4971" y="13464"/>
                  </a:lnTo>
                  <a:lnTo>
                    <a:pt x="4927" y="13464"/>
                  </a:lnTo>
                  <a:lnTo>
                    <a:pt x="4927" y="13565"/>
                  </a:lnTo>
                  <a:lnTo>
                    <a:pt x="4971" y="13565"/>
                  </a:lnTo>
                  <a:lnTo>
                    <a:pt x="4971" y="13583"/>
                  </a:lnTo>
                  <a:lnTo>
                    <a:pt x="4927" y="13583"/>
                  </a:lnTo>
                  <a:lnTo>
                    <a:pt x="4927" y="13684"/>
                  </a:lnTo>
                  <a:lnTo>
                    <a:pt x="4971" y="13684"/>
                  </a:lnTo>
                  <a:lnTo>
                    <a:pt x="4971" y="13701"/>
                  </a:lnTo>
                  <a:lnTo>
                    <a:pt x="4927" y="13701"/>
                  </a:lnTo>
                  <a:lnTo>
                    <a:pt x="4927" y="13803"/>
                  </a:lnTo>
                  <a:lnTo>
                    <a:pt x="4971" y="13803"/>
                  </a:lnTo>
                  <a:lnTo>
                    <a:pt x="4971" y="13820"/>
                  </a:lnTo>
                  <a:lnTo>
                    <a:pt x="4927" y="13820"/>
                  </a:lnTo>
                  <a:lnTo>
                    <a:pt x="4927" y="13922"/>
                  </a:lnTo>
                  <a:lnTo>
                    <a:pt x="4971" y="13922"/>
                  </a:lnTo>
                  <a:lnTo>
                    <a:pt x="4971" y="13939"/>
                  </a:lnTo>
                  <a:lnTo>
                    <a:pt x="4927" y="13939"/>
                  </a:lnTo>
                  <a:lnTo>
                    <a:pt x="4927" y="14040"/>
                  </a:lnTo>
                  <a:lnTo>
                    <a:pt x="4971" y="14040"/>
                  </a:lnTo>
                  <a:lnTo>
                    <a:pt x="4971" y="14058"/>
                  </a:lnTo>
                  <a:lnTo>
                    <a:pt x="4927" y="14058"/>
                  </a:lnTo>
                  <a:lnTo>
                    <a:pt x="4927" y="14159"/>
                  </a:lnTo>
                  <a:lnTo>
                    <a:pt x="4971" y="14159"/>
                  </a:lnTo>
                  <a:lnTo>
                    <a:pt x="4971" y="14176"/>
                  </a:lnTo>
                  <a:lnTo>
                    <a:pt x="4927" y="14176"/>
                  </a:lnTo>
                  <a:lnTo>
                    <a:pt x="4927" y="14277"/>
                  </a:lnTo>
                  <a:lnTo>
                    <a:pt x="4971" y="14277"/>
                  </a:lnTo>
                  <a:lnTo>
                    <a:pt x="4971" y="14295"/>
                  </a:lnTo>
                  <a:lnTo>
                    <a:pt x="4927" y="14295"/>
                  </a:lnTo>
                  <a:lnTo>
                    <a:pt x="4927" y="14396"/>
                  </a:lnTo>
                  <a:lnTo>
                    <a:pt x="4971" y="14396"/>
                  </a:lnTo>
                  <a:lnTo>
                    <a:pt x="4971" y="14413"/>
                  </a:lnTo>
                  <a:lnTo>
                    <a:pt x="4927" y="14413"/>
                  </a:lnTo>
                  <a:lnTo>
                    <a:pt x="4927" y="14514"/>
                  </a:lnTo>
                  <a:lnTo>
                    <a:pt x="4971" y="14514"/>
                  </a:lnTo>
                  <a:lnTo>
                    <a:pt x="4971" y="14532"/>
                  </a:lnTo>
                  <a:lnTo>
                    <a:pt x="4927" y="14532"/>
                  </a:lnTo>
                  <a:lnTo>
                    <a:pt x="4927" y="14596"/>
                  </a:lnTo>
                  <a:lnTo>
                    <a:pt x="4286" y="14596"/>
                  </a:lnTo>
                  <a:lnTo>
                    <a:pt x="4286" y="14496"/>
                  </a:lnTo>
                  <a:cubicBezTo>
                    <a:pt x="4286" y="14487"/>
                    <a:pt x="4285" y="14477"/>
                    <a:pt x="4284" y="14470"/>
                  </a:cubicBezTo>
                  <a:lnTo>
                    <a:pt x="4286" y="14470"/>
                  </a:lnTo>
                  <a:lnTo>
                    <a:pt x="4282" y="14458"/>
                  </a:lnTo>
                  <a:cubicBezTo>
                    <a:pt x="4274" y="14408"/>
                    <a:pt x="4245" y="14365"/>
                    <a:pt x="4206" y="14334"/>
                  </a:cubicBezTo>
                  <a:cubicBezTo>
                    <a:pt x="4205" y="14333"/>
                    <a:pt x="4202" y="14332"/>
                    <a:pt x="4201" y="14330"/>
                  </a:cubicBezTo>
                  <a:cubicBezTo>
                    <a:pt x="4195" y="14325"/>
                    <a:pt x="4187" y="14321"/>
                    <a:pt x="4181" y="14317"/>
                  </a:cubicBezTo>
                  <a:cubicBezTo>
                    <a:pt x="4177" y="14314"/>
                    <a:pt x="4173" y="14313"/>
                    <a:pt x="4169" y="14311"/>
                  </a:cubicBezTo>
                  <a:cubicBezTo>
                    <a:pt x="4163" y="14308"/>
                    <a:pt x="4158" y="14306"/>
                    <a:pt x="4150" y="14302"/>
                  </a:cubicBezTo>
                  <a:cubicBezTo>
                    <a:pt x="4144" y="14300"/>
                    <a:pt x="4138" y="14298"/>
                    <a:pt x="4131" y="14296"/>
                  </a:cubicBezTo>
                  <a:lnTo>
                    <a:pt x="4115" y="14292"/>
                  </a:lnTo>
                  <a:cubicBezTo>
                    <a:pt x="4103" y="14290"/>
                    <a:pt x="4090" y="14288"/>
                    <a:pt x="4076" y="14288"/>
                  </a:cubicBezTo>
                  <a:lnTo>
                    <a:pt x="3965" y="14288"/>
                  </a:lnTo>
                  <a:cubicBezTo>
                    <a:pt x="3952" y="14288"/>
                    <a:pt x="3939" y="14290"/>
                    <a:pt x="3927" y="14292"/>
                  </a:cubicBezTo>
                  <a:lnTo>
                    <a:pt x="3911" y="14296"/>
                  </a:lnTo>
                  <a:cubicBezTo>
                    <a:pt x="3905" y="14297"/>
                    <a:pt x="3897" y="14300"/>
                    <a:pt x="3891" y="14302"/>
                  </a:cubicBezTo>
                  <a:cubicBezTo>
                    <a:pt x="3884" y="14306"/>
                    <a:pt x="3878" y="14308"/>
                    <a:pt x="3873" y="14311"/>
                  </a:cubicBezTo>
                  <a:cubicBezTo>
                    <a:pt x="3869" y="14313"/>
                    <a:pt x="3864" y="14314"/>
                    <a:pt x="3860" y="14317"/>
                  </a:cubicBezTo>
                  <a:cubicBezTo>
                    <a:pt x="3854" y="14321"/>
                    <a:pt x="3847" y="14325"/>
                    <a:pt x="3839" y="14330"/>
                  </a:cubicBezTo>
                  <a:cubicBezTo>
                    <a:pt x="3838" y="14332"/>
                    <a:pt x="3837" y="14333"/>
                    <a:pt x="3834" y="14334"/>
                  </a:cubicBezTo>
                  <a:cubicBezTo>
                    <a:pt x="3800" y="14360"/>
                    <a:pt x="3775" y="14397"/>
                    <a:pt x="3763" y="14441"/>
                  </a:cubicBezTo>
                  <a:lnTo>
                    <a:pt x="3763" y="14443"/>
                  </a:lnTo>
                  <a:lnTo>
                    <a:pt x="3763" y="14445"/>
                  </a:lnTo>
                  <a:cubicBezTo>
                    <a:pt x="3762" y="14449"/>
                    <a:pt x="3760" y="14454"/>
                    <a:pt x="3759" y="14458"/>
                  </a:cubicBezTo>
                  <a:lnTo>
                    <a:pt x="3755" y="14471"/>
                  </a:lnTo>
                  <a:lnTo>
                    <a:pt x="3758" y="14471"/>
                  </a:lnTo>
                  <a:cubicBezTo>
                    <a:pt x="3757" y="14481"/>
                    <a:pt x="3755" y="14488"/>
                    <a:pt x="3755" y="14497"/>
                  </a:cubicBezTo>
                  <a:lnTo>
                    <a:pt x="3755" y="14597"/>
                  </a:lnTo>
                  <a:lnTo>
                    <a:pt x="3047" y="14597"/>
                  </a:lnTo>
                  <a:lnTo>
                    <a:pt x="3053" y="14590"/>
                  </a:lnTo>
                  <a:lnTo>
                    <a:pt x="3023" y="14566"/>
                  </a:lnTo>
                  <a:lnTo>
                    <a:pt x="3034" y="14554"/>
                  </a:lnTo>
                  <a:lnTo>
                    <a:pt x="3064" y="14585"/>
                  </a:lnTo>
                  <a:lnTo>
                    <a:pt x="3137" y="14512"/>
                  </a:lnTo>
                  <a:lnTo>
                    <a:pt x="3107" y="14482"/>
                  </a:lnTo>
                  <a:lnTo>
                    <a:pt x="3119" y="14470"/>
                  </a:lnTo>
                  <a:lnTo>
                    <a:pt x="3148" y="14501"/>
                  </a:lnTo>
                  <a:lnTo>
                    <a:pt x="3220" y="14428"/>
                  </a:lnTo>
                  <a:lnTo>
                    <a:pt x="3190" y="14397"/>
                  </a:lnTo>
                  <a:lnTo>
                    <a:pt x="3201" y="14386"/>
                  </a:lnTo>
                  <a:lnTo>
                    <a:pt x="3232" y="14416"/>
                  </a:lnTo>
                  <a:lnTo>
                    <a:pt x="3304" y="14344"/>
                  </a:lnTo>
                  <a:lnTo>
                    <a:pt x="3274" y="14313"/>
                  </a:lnTo>
                  <a:lnTo>
                    <a:pt x="3285" y="14301"/>
                  </a:lnTo>
                  <a:lnTo>
                    <a:pt x="3316" y="14332"/>
                  </a:lnTo>
                  <a:lnTo>
                    <a:pt x="3388" y="14259"/>
                  </a:lnTo>
                  <a:lnTo>
                    <a:pt x="3357" y="14229"/>
                  </a:lnTo>
                  <a:lnTo>
                    <a:pt x="3369" y="14217"/>
                  </a:lnTo>
                  <a:lnTo>
                    <a:pt x="3399" y="14248"/>
                  </a:lnTo>
                  <a:lnTo>
                    <a:pt x="3472" y="14175"/>
                  </a:lnTo>
                  <a:lnTo>
                    <a:pt x="3442" y="14144"/>
                  </a:lnTo>
                  <a:lnTo>
                    <a:pt x="3453" y="14133"/>
                  </a:lnTo>
                  <a:lnTo>
                    <a:pt x="3484" y="14163"/>
                  </a:lnTo>
                  <a:lnTo>
                    <a:pt x="3557" y="14090"/>
                  </a:lnTo>
                  <a:lnTo>
                    <a:pt x="3526" y="14060"/>
                  </a:lnTo>
                  <a:lnTo>
                    <a:pt x="3538" y="14048"/>
                  </a:lnTo>
                  <a:lnTo>
                    <a:pt x="3568" y="14079"/>
                  </a:lnTo>
                  <a:lnTo>
                    <a:pt x="3641" y="14006"/>
                  </a:lnTo>
                  <a:lnTo>
                    <a:pt x="3610" y="13975"/>
                  </a:lnTo>
                  <a:lnTo>
                    <a:pt x="3622" y="13964"/>
                  </a:lnTo>
                  <a:lnTo>
                    <a:pt x="3652" y="13994"/>
                  </a:lnTo>
                  <a:lnTo>
                    <a:pt x="3725" y="13922"/>
                  </a:lnTo>
                  <a:lnTo>
                    <a:pt x="3695" y="13891"/>
                  </a:lnTo>
                  <a:lnTo>
                    <a:pt x="3706" y="13879"/>
                  </a:lnTo>
                  <a:lnTo>
                    <a:pt x="3737" y="13910"/>
                  </a:lnTo>
                  <a:lnTo>
                    <a:pt x="3810" y="13838"/>
                  </a:lnTo>
                  <a:lnTo>
                    <a:pt x="3779" y="13808"/>
                  </a:lnTo>
                  <a:lnTo>
                    <a:pt x="3791" y="13796"/>
                  </a:lnTo>
                  <a:lnTo>
                    <a:pt x="3821" y="13827"/>
                  </a:lnTo>
                  <a:lnTo>
                    <a:pt x="3892" y="13754"/>
                  </a:lnTo>
                  <a:lnTo>
                    <a:pt x="3862" y="13723"/>
                  </a:lnTo>
                  <a:lnTo>
                    <a:pt x="3874" y="13712"/>
                  </a:lnTo>
                  <a:lnTo>
                    <a:pt x="3905" y="13742"/>
                  </a:lnTo>
                  <a:lnTo>
                    <a:pt x="3976" y="13670"/>
                  </a:lnTo>
                  <a:lnTo>
                    <a:pt x="3947" y="13639"/>
                  </a:lnTo>
                  <a:lnTo>
                    <a:pt x="3958" y="13627"/>
                  </a:lnTo>
                  <a:lnTo>
                    <a:pt x="3989" y="13658"/>
                  </a:lnTo>
                  <a:lnTo>
                    <a:pt x="4061" y="13585"/>
                  </a:lnTo>
                  <a:lnTo>
                    <a:pt x="4031" y="13555"/>
                  </a:lnTo>
                  <a:lnTo>
                    <a:pt x="4043" y="13543"/>
                  </a:lnTo>
                  <a:lnTo>
                    <a:pt x="4073" y="13574"/>
                  </a:lnTo>
                  <a:lnTo>
                    <a:pt x="4145" y="13501"/>
                  </a:lnTo>
                  <a:lnTo>
                    <a:pt x="4115" y="13470"/>
                  </a:lnTo>
                  <a:lnTo>
                    <a:pt x="4127" y="13459"/>
                  </a:lnTo>
                  <a:lnTo>
                    <a:pt x="4158" y="13489"/>
                  </a:lnTo>
                  <a:lnTo>
                    <a:pt x="4229" y="13417"/>
                  </a:lnTo>
                  <a:lnTo>
                    <a:pt x="4200" y="13386"/>
                  </a:lnTo>
                  <a:lnTo>
                    <a:pt x="4211" y="13374"/>
                  </a:lnTo>
                  <a:lnTo>
                    <a:pt x="4242" y="13405"/>
                  </a:lnTo>
                  <a:lnTo>
                    <a:pt x="4314" y="13332"/>
                  </a:lnTo>
                  <a:lnTo>
                    <a:pt x="4284" y="13302"/>
                  </a:lnTo>
                  <a:lnTo>
                    <a:pt x="4296" y="13290"/>
                  </a:lnTo>
                  <a:lnTo>
                    <a:pt x="4326" y="13321"/>
                  </a:lnTo>
                  <a:lnTo>
                    <a:pt x="4398" y="13248"/>
                  </a:lnTo>
                  <a:lnTo>
                    <a:pt x="4369" y="13217"/>
                  </a:lnTo>
                  <a:lnTo>
                    <a:pt x="4380" y="13206"/>
                  </a:lnTo>
                  <a:lnTo>
                    <a:pt x="4411" y="13236"/>
                  </a:lnTo>
                  <a:lnTo>
                    <a:pt x="4481" y="13163"/>
                  </a:lnTo>
                  <a:lnTo>
                    <a:pt x="4451" y="13133"/>
                  </a:lnTo>
                  <a:lnTo>
                    <a:pt x="4463" y="13121"/>
                  </a:lnTo>
                  <a:lnTo>
                    <a:pt x="4493" y="13152"/>
                  </a:lnTo>
                  <a:lnTo>
                    <a:pt x="4566" y="13079"/>
                  </a:lnTo>
                  <a:lnTo>
                    <a:pt x="4535" y="13048"/>
                  </a:lnTo>
                  <a:lnTo>
                    <a:pt x="4548" y="13037"/>
                  </a:lnTo>
                  <a:lnTo>
                    <a:pt x="4577" y="13067"/>
                  </a:lnTo>
                  <a:lnTo>
                    <a:pt x="4650" y="12996"/>
                  </a:lnTo>
                  <a:lnTo>
                    <a:pt x="4620" y="12966"/>
                  </a:lnTo>
                  <a:lnTo>
                    <a:pt x="4632" y="12954"/>
                  </a:lnTo>
                  <a:lnTo>
                    <a:pt x="4662" y="12984"/>
                  </a:lnTo>
                  <a:lnTo>
                    <a:pt x="4734" y="12911"/>
                  </a:lnTo>
                  <a:lnTo>
                    <a:pt x="4704" y="12882"/>
                  </a:lnTo>
                  <a:lnTo>
                    <a:pt x="4717" y="12869"/>
                  </a:lnTo>
                  <a:lnTo>
                    <a:pt x="4746" y="12900"/>
                  </a:lnTo>
                  <a:lnTo>
                    <a:pt x="4819" y="12827"/>
                  </a:lnTo>
                  <a:lnTo>
                    <a:pt x="4788" y="12798"/>
                  </a:lnTo>
                  <a:lnTo>
                    <a:pt x="4839" y="12747"/>
                  </a:lnTo>
                  <a:lnTo>
                    <a:pt x="4741" y="12650"/>
                  </a:lnTo>
                  <a:lnTo>
                    <a:pt x="5020" y="12370"/>
                  </a:lnTo>
                  <a:close/>
                  <a:moveTo>
                    <a:pt x="5705" y="14587"/>
                  </a:moveTo>
                  <a:lnTo>
                    <a:pt x="5705" y="14598"/>
                  </a:lnTo>
                  <a:lnTo>
                    <a:pt x="4971" y="14598"/>
                  </a:lnTo>
                  <a:lnTo>
                    <a:pt x="4971" y="14587"/>
                  </a:lnTo>
                  <a:close/>
                  <a:moveTo>
                    <a:pt x="9827" y="14476"/>
                  </a:moveTo>
                  <a:cubicBezTo>
                    <a:pt x="9836" y="14481"/>
                    <a:pt x="9842" y="14486"/>
                    <a:pt x="9848" y="14490"/>
                  </a:cubicBezTo>
                  <a:cubicBezTo>
                    <a:pt x="9854" y="14493"/>
                    <a:pt x="9863" y="14496"/>
                    <a:pt x="9870" y="14501"/>
                  </a:cubicBezTo>
                  <a:cubicBezTo>
                    <a:pt x="9857" y="14512"/>
                    <a:pt x="9843" y="14527"/>
                    <a:pt x="9832" y="14544"/>
                  </a:cubicBezTo>
                  <a:cubicBezTo>
                    <a:pt x="9823" y="14561"/>
                    <a:pt x="9816" y="14580"/>
                    <a:pt x="9814" y="14598"/>
                  </a:cubicBezTo>
                  <a:cubicBezTo>
                    <a:pt x="9807" y="14593"/>
                    <a:pt x="9802" y="14588"/>
                    <a:pt x="9794" y="14584"/>
                  </a:cubicBezTo>
                  <a:cubicBezTo>
                    <a:pt x="9788" y="14581"/>
                    <a:pt x="9780" y="14578"/>
                    <a:pt x="9772" y="14574"/>
                  </a:cubicBezTo>
                  <a:cubicBezTo>
                    <a:pt x="9786" y="14562"/>
                    <a:pt x="9800" y="14548"/>
                    <a:pt x="9808" y="14530"/>
                  </a:cubicBezTo>
                  <a:cubicBezTo>
                    <a:pt x="9817" y="14513"/>
                    <a:pt x="9825" y="14495"/>
                    <a:pt x="9827" y="14476"/>
                  </a:cubicBezTo>
                  <a:close/>
                  <a:moveTo>
                    <a:pt x="1687" y="13296"/>
                  </a:moveTo>
                  <a:lnTo>
                    <a:pt x="2988" y="14598"/>
                  </a:lnTo>
                  <a:lnTo>
                    <a:pt x="2982" y="14604"/>
                  </a:lnTo>
                  <a:lnTo>
                    <a:pt x="2980" y="14604"/>
                  </a:lnTo>
                  <a:lnTo>
                    <a:pt x="1679" y="13304"/>
                  </a:lnTo>
                  <a:lnTo>
                    <a:pt x="1687" y="13296"/>
                  </a:lnTo>
                  <a:close/>
                  <a:moveTo>
                    <a:pt x="4075" y="14342"/>
                  </a:moveTo>
                  <a:cubicBezTo>
                    <a:pt x="4166" y="14342"/>
                    <a:pt x="4239" y="14416"/>
                    <a:pt x="4239" y="14506"/>
                  </a:cubicBezTo>
                  <a:lnTo>
                    <a:pt x="4239" y="14604"/>
                  </a:lnTo>
                  <a:lnTo>
                    <a:pt x="3800" y="14604"/>
                  </a:lnTo>
                  <a:lnTo>
                    <a:pt x="3800" y="14506"/>
                  </a:lnTo>
                  <a:cubicBezTo>
                    <a:pt x="3800" y="14416"/>
                    <a:pt x="3874" y="14342"/>
                    <a:pt x="3964" y="14342"/>
                  </a:cubicBezTo>
                  <a:close/>
                  <a:moveTo>
                    <a:pt x="9118" y="14275"/>
                  </a:moveTo>
                  <a:lnTo>
                    <a:pt x="9121" y="14287"/>
                  </a:lnTo>
                  <a:lnTo>
                    <a:pt x="8803" y="14606"/>
                  </a:lnTo>
                  <a:lnTo>
                    <a:pt x="8795" y="14598"/>
                  </a:lnTo>
                  <a:lnTo>
                    <a:pt x="9118" y="14275"/>
                  </a:lnTo>
                  <a:close/>
                  <a:moveTo>
                    <a:pt x="14941" y="14376"/>
                  </a:moveTo>
                  <a:cubicBezTo>
                    <a:pt x="14945" y="14390"/>
                    <a:pt x="14947" y="14404"/>
                    <a:pt x="14951" y="14417"/>
                  </a:cubicBezTo>
                  <a:cubicBezTo>
                    <a:pt x="14959" y="14446"/>
                    <a:pt x="14968" y="14475"/>
                    <a:pt x="14966" y="14491"/>
                  </a:cubicBezTo>
                  <a:cubicBezTo>
                    <a:pt x="14958" y="14560"/>
                    <a:pt x="14901" y="14610"/>
                    <a:pt x="14836" y="14610"/>
                  </a:cubicBezTo>
                  <a:cubicBezTo>
                    <a:pt x="14831" y="14610"/>
                    <a:pt x="14826" y="14610"/>
                    <a:pt x="14821" y="14609"/>
                  </a:cubicBezTo>
                  <a:cubicBezTo>
                    <a:pt x="14789" y="14606"/>
                    <a:pt x="14758" y="14588"/>
                    <a:pt x="14737" y="14562"/>
                  </a:cubicBezTo>
                  <a:cubicBezTo>
                    <a:pt x="14718" y="14538"/>
                    <a:pt x="14709" y="14506"/>
                    <a:pt x="14710" y="14474"/>
                  </a:cubicBezTo>
                  <a:lnTo>
                    <a:pt x="14714" y="14474"/>
                  </a:lnTo>
                  <a:cubicBezTo>
                    <a:pt x="14727" y="14474"/>
                    <a:pt x="14740" y="14471"/>
                    <a:pt x="14753" y="14470"/>
                  </a:cubicBezTo>
                  <a:lnTo>
                    <a:pt x="14753" y="14470"/>
                  </a:lnTo>
                  <a:cubicBezTo>
                    <a:pt x="14751" y="14516"/>
                    <a:pt x="14782" y="14557"/>
                    <a:pt x="14827" y="14564"/>
                  </a:cubicBezTo>
                  <a:lnTo>
                    <a:pt x="14837" y="14564"/>
                  </a:lnTo>
                  <a:cubicBezTo>
                    <a:pt x="14880" y="14564"/>
                    <a:pt x="14918" y="14530"/>
                    <a:pt x="14923" y="14486"/>
                  </a:cubicBezTo>
                  <a:cubicBezTo>
                    <a:pt x="14927" y="14458"/>
                    <a:pt x="14916" y="14432"/>
                    <a:pt x="14898" y="14413"/>
                  </a:cubicBezTo>
                  <a:cubicBezTo>
                    <a:pt x="14914" y="14403"/>
                    <a:pt x="14927" y="14390"/>
                    <a:pt x="14941" y="14376"/>
                  </a:cubicBezTo>
                  <a:close/>
                  <a:moveTo>
                    <a:pt x="1678" y="13367"/>
                  </a:moveTo>
                  <a:lnTo>
                    <a:pt x="2918" y="14607"/>
                  </a:lnTo>
                  <a:lnTo>
                    <a:pt x="2907" y="14619"/>
                  </a:lnTo>
                  <a:lnTo>
                    <a:pt x="1666" y="13379"/>
                  </a:lnTo>
                  <a:lnTo>
                    <a:pt x="1678" y="13367"/>
                  </a:lnTo>
                  <a:close/>
                  <a:moveTo>
                    <a:pt x="9143" y="14328"/>
                  </a:moveTo>
                  <a:cubicBezTo>
                    <a:pt x="9147" y="14332"/>
                    <a:pt x="9151" y="14335"/>
                    <a:pt x="9155" y="14340"/>
                  </a:cubicBezTo>
                  <a:lnTo>
                    <a:pt x="8877" y="14619"/>
                  </a:lnTo>
                  <a:lnTo>
                    <a:pt x="8865" y="14606"/>
                  </a:lnTo>
                  <a:lnTo>
                    <a:pt x="9143" y="14328"/>
                  </a:lnTo>
                  <a:close/>
                  <a:moveTo>
                    <a:pt x="21193" y="14196"/>
                  </a:moveTo>
                  <a:cubicBezTo>
                    <a:pt x="21242" y="14196"/>
                    <a:pt x="21291" y="14209"/>
                    <a:pt x="21338" y="14235"/>
                  </a:cubicBezTo>
                  <a:cubicBezTo>
                    <a:pt x="21380" y="14259"/>
                    <a:pt x="21425" y="14325"/>
                    <a:pt x="21474" y="14395"/>
                  </a:cubicBezTo>
                  <a:cubicBezTo>
                    <a:pt x="21512" y="14451"/>
                    <a:pt x="21553" y="14511"/>
                    <a:pt x="21596" y="14555"/>
                  </a:cubicBezTo>
                  <a:lnTo>
                    <a:pt x="21522" y="14638"/>
                  </a:lnTo>
                  <a:cubicBezTo>
                    <a:pt x="21466" y="14587"/>
                    <a:pt x="21408" y="14543"/>
                    <a:pt x="21347" y="14502"/>
                  </a:cubicBezTo>
                  <a:cubicBezTo>
                    <a:pt x="21358" y="14477"/>
                    <a:pt x="21359" y="14451"/>
                    <a:pt x="21353" y="14424"/>
                  </a:cubicBezTo>
                  <a:cubicBezTo>
                    <a:pt x="21344" y="14386"/>
                    <a:pt x="21319" y="14351"/>
                    <a:pt x="21284" y="14332"/>
                  </a:cubicBezTo>
                  <a:cubicBezTo>
                    <a:pt x="21261" y="14318"/>
                    <a:pt x="21234" y="14312"/>
                    <a:pt x="21210" y="14312"/>
                  </a:cubicBezTo>
                  <a:cubicBezTo>
                    <a:pt x="21163" y="14312"/>
                    <a:pt x="21121" y="14335"/>
                    <a:pt x="21099" y="14374"/>
                  </a:cubicBezTo>
                  <a:cubicBezTo>
                    <a:pt x="21061" y="14358"/>
                    <a:pt x="21022" y="14345"/>
                    <a:pt x="20982" y="14333"/>
                  </a:cubicBezTo>
                  <a:cubicBezTo>
                    <a:pt x="21011" y="14250"/>
                    <a:pt x="21094" y="14196"/>
                    <a:pt x="21193" y="14196"/>
                  </a:cubicBezTo>
                  <a:close/>
                  <a:moveTo>
                    <a:pt x="1838" y="13923"/>
                  </a:moveTo>
                  <a:lnTo>
                    <a:pt x="2362" y="14448"/>
                  </a:lnTo>
                  <a:lnTo>
                    <a:pt x="2171" y="14639"/>
                  </a:lnTo>
                  <a:lnTo>
                    <a:pt x="1647" y="14114"/>
                  </a:lnTo>
                  <a:lnTo>
                    <a:pt x="1838" y="13923"/>
                  </a:lnTo>
                  <a:close/>
                  <a:moveTo>
                    <a:pt x="9568" y="14593"/>
                  </a:moveTo>
                  <a:lnTo>
                    <a:pt x="9568" y="14593"/>
                  </a:lnTo>
                  <a:cubicBezTo>
                    <a:pt x="9589" y="14606"/>
                    <a:pt x="9612" y="14612"/>
                    <a:pt x="9636" y="14615"/>
                  </a:cubicBezTo>
                  <a:lnTo>
                    <a:pt x="9612" y="14639"/>
                  </a:lnTo>
                  <a:lnTo>
                    <a:pt x="9568" y="14593"/>
                  </a:lnTo>
                  <a:close/>
                  <a:moveTo>
                    <a:pt x="12822" y="14240"/>
                  </a:moveTo>
                  <a:lnTo>
                    <a:pt x="12863" y="14334"/>
                  </a:lnTo>
                  <a:cubicBezTo>
                    <a:pt x="12786" y="14356"/>
                    <a:pt x="12712" y="14387"/>
                    <a:pt x="12643" y="14422"/>
                  </a:cubicBezTo>
                  <a:cubicBezTo>
                    <a:pt x="12621" y="14408"/>
                    <a:pt x="12596" y="14401"/>
                    <a:pt x="12569" y="14401"/>
                  </a:cubicBezTo>
                  <a:cubicBezTo>
                    <a:pt x="12541" y="14401"/>
                    <a:pt x="12512" y="14409"/>
                    <a:pt x="12488" y="14427"/>
                  </a:cubicBezTo>
                  <a:cubicBezTo>
                    <a:pt x="12453" y="14450"/>
                    <a:pt x="12431" y="14486"/>
                    <a:pt x="12425" y="14525"/>
                  </a:cubicBezTo>
                  <a:cubicBezTo>
                    <a:pt x="12423" y="14535"/>
                    <a:pt x="12423" y="14545"/>
                    <a:pt x="12425" y="14554"/>
                  </a:cubicBezTo>
                  <a:cubicBezTo>
                    <a:pt x="12389" y="14582"/>
                    <a:pt x="12354" y="14609"/>
                    <a:pt x="12320" y="14640"/>
                  </a:cubicBezTo>
                  <a:cubicBezTo>
                    <a:pt x="12301" y="14604"/>
                    <a:pt x="12295" y="14564"/>
                    <a:pt x="12301" y="14522"/>
                  </a:cubicBezTo>
                  <a:cubicBezTo>
                    <a:pt x="12312" y="14450"/>
                    <a:pt x="12357" y="14380"/>
                    <a:pt x="12422" y="14334"/>
                  </a:cubicBezTo>
                  <a:cubicBezTo>
                    <a:pt x="12458" y="14309"/>
                    <a:pt x="12532" y="14294"/>
                    <a:pt x="12607" y="14284"/>
                  </a:cubicBezTo>
                  <a:lnTo>
                    <a:pt x="12644" y="14279"/>
                  </a:lnTo>
                  <a:cubicBezTo>
                    <a:pt x="12705" y="14270"/>
                    <a:pt x="12768" y="14260"/>
                    <a:pt x="12822" y="14240"/>
                  </a:cubicBezTo>
                  <a:close/>
                  <a:moveTo>
                    <a:pt x="1602" y="13380"/>
                  </a:moveTo>
                  <a:lnTo>
                    <a:pt x="2863" y="14640"/>
                  </a:lnTo>
                  <a:cubicBezTo>
                    <a:pt x="2860" y="14641"/>
                    <a:pt x="2857" y="14644"/>
                    <a:pt x="2855" y="14646"/>
                  </a:cubicBezTo>
                  <a:lnTo>
                    <a:pt x="1596" y="13388"/>
                  </a:lnTo>
                  <a:lnTo>
                    <a:pt x="1602" y="13380"/>
                  </a:lnTo>
                  <a:close/>
                  <a:moveTo>
                    <a:pt x="1659" y="14391"/>
                  </a:moveTo>
                  <a:lnTo>
                    <a:pt x="1892" y="14624"/>
                  </a:lnTo>
                  <a:lnTo>
                    <a:pt x="1861" y="14657"/>
                  </a:lnTo>
                  <a:lnTo>
                    <a:pt x="1628" y="14424"/>
                  </a:lnTo>
                  <a:lnTo>
                    <a:pt x="1659" y="14391"/>
                  </a:lnTo>
                  <a:close/>
                  <a:moveTo>
                    <a:pt x="5707" y="14643"/>
                  </a:moveTo>
                  <a:lnTo>
                    <a:pt x="5707" y="14660"/>
                  </a:lnTo>
                  <a:lnTo>
                    <a:pt x="5201" y="14660"/>
                  </a:lnTo>
                  <a:cubicBezTo>
                    <a:pt x="5193" y="14654"/>
                    <a:pt x="5187" y="14648"/>
                    <a:pt x="5179" y="14643"/>
                  </a:cubicBezTo>
                  <a:close/>
                  <a:moveTo>
                    <a:pt x="1594" y="13451"/>
                  </a:moveTo>
                  <a:lnTo>
                    <a:pt x="2820" y="14678"/>
                  </a:lnTo>
                  <a:cubicBezTo>
                    <a:pt x="2818" y="14681"/>
                    <a:pt x="2817" y="14683"/>
                    <a:pt x="2814" y="14686"/>
                  </a:cubicBezTo>
                  <a:lnTo>
                    <a:pt x="1586" y="13458"/>
                  </a:lnTo>
                  <a:lnTo>
                    <a:pt x="1594" y="13451"/>
                  </a:lnTo>
                  <a:close/>
                  <a:moveTo>
                    <a:pt x="9189" y="14371"/>
                  </a:moveTo>
                  <a:cubicBezTo>
                    <a:pt x="9192" y="14374"/>
                    <a:pt x="9194" y="14375"/>
                    <a:pt x="9197" y="14377"/>
                  </a:cubicBezTo>
                  <a:lnTo>
                    <a:pt x="8885" y="14688"/>
                  </a:lnTo>
                  <a:lnTo>
                    <a:pt x="8878" y="14681"/>
                  </a:lnTo>
                  <a:lnTo>
                    <a:pt x="9189" y="14371"/>
                  </a:lnTo>
                  <a:close/>
                  <a:moveTo>
                    <a:pt x="9725" y="14603"/>
                  </a:moveTo>
                  <a:cubicBezTo>
                    <a:pt x="9741" y="14608"/>
                    <a:pt x="9757" y="14615"/>
                    <a:pt x="9772" y="14623"/>
                  </a:cubicBezTo>
                  <a:cubicBezTo>
                    <a:pt x="9784" y="14629"/>
                    <a:pt x="9791" y="14639"/>
                    <a:pt x="9802" y="14646"/>
                  </a:cubicBezTo>
                  <a:lnTo>
                    <a:pt x="9785" y="14663"/>
                  </a:lnTo>
                  <a:cubicBezTo>
                    <a:pt x="9765" y="14683"/>
                    <a:pt x="9737" y="14693"/>
                    <a:pt x="9710" y="14693"/>
                  </a:cubicBezTo>
                  <a:cubicBezTo>
                    <a:pt x="9687" y="14693"/>
                    <a:pt x="9664" y="14686"/>
                    <a:pt x="9646" y="14670"/>
                  </a:cubicBezTo>
                  <a:lnTo>
                    <a:pt x="9705" y="14610"/>
                  </a:lnTo>
                  <a:cubicBezTo>
                    <a:pt x="9711" y="14609"/>
                    <a:pt x="9717" y="14606"/>
                    <a:pt x="9725" y="14603"/>
                  </a:cubicBezTo>
                  <a:close/>
                  <a:moveTo>
                    <a:pt x="1615" y="14147"/>
                  </a:moveTo>
                  <a:lnTo>
                    <a:pt x="2138" y="14670"/>
                  </a:lnTo>
                  <a:cubicBezTo>
                    <a:pt x="2119" y="14686"/>
                    <a:pt x="2095" y="14694"/>
                    <a:pt x="2071" y="14694"/>
                  </a:cubicBezTo>
                  <a:cubicBezTo>
                    <a:pt x="2044" y="14694"/>
                    <a:pt x="2017" y="14684"/>
                    <a:pt x="1998" y="14664"/>
                  </a:cubicBezTo>
                  <a:lnTo>
                    <a:pt x="1621" y="14287"/>
                  </a:lnTo>
                  <a:cubicBezTo>
                    <a:pt x="1583" y="14249"/>
                    <a:pt x="1580" y="14187"/>
                    <a:pt x="1615" y="14147"/>
                  </a:cubicBezTo>
                  <a:close/>
                  <a:moveTo>
                    <a:pt x="9246" y="14393"/>
                  </a:moveTo>
                  <a:cubicBezTo>
                    <a:pt x="9250" y="14395"/>
                    <a:pt x="9255" y="14395"/>
                    <a:pt x="9259" y="14396"/>
                  </a:cubicBezTo>
                  <a:lnTo>
                    <a:pt x="8957" y="14698"/>
                  </a:lnTo>
                  <a:lnTo>
                    <a:pt x="8950" y="14690"/>
                  </a:lnTo>
                  <a:lnTo>
                    <a:pt x="9246" y="14393"/>
                  </a:lnTo>
                  <a:close/>
                  <a:moveTo>
                    <a:pt x="14763" y="14639"/>
                  </a:moveTo>
                  <a:lnTo>
                    <a:pt x="14763" y="14639"/>
                  </a:lnTo>
                  <a:cubicBezTo>
                    <a:pt x="14781" y="14646"/>
                    <a:pt x="14799" y="14654"/>
                    <a:pt x="14819" y="14656"/>
                  </a:cubicBezTo>
                  <a:cubicBezTo>
                    <a:pt x="14826" y="14657"/>
                    <a:pt x="14832" y="14657"/>
                    <a:pt x="14839" y="14657"/>
                  </a:cubicBezTo>
                  <a:cubicBezTo>
                    <a:pt x="14852" y="14657"/>
                    <a:pt x="14864" y="14656"/>
                    <a:pt x="14876" y="14654"/>
                  </a:cubicBezTo>
                  <a:lnTo>
                    <a:pt x="14876" y="14654"/>
                  </a:lnTo>
                  <a:cubicBezTo>
                    <a:pt x="14872" y="14660"/>
                    <a:pt x="14869" y="14666"/>
                    <a:pt x="14869" y="14675"/>
                  </a:cubicBezTo>
                  <a:cubicBezTo>
                    <a:pt x="14868" y="14682"/>
                    <a:pt x="14869" y="14690"/>
                    <a:pt x="14869" y="14698"/>
                  </a:cubicBezTo>
                  <a:cubicBezTo>
                    <a:pt x="14852" y="14689"/>
                    <a:pt x="14834" y="14683"/>
                    <a:pt x="14815" y="14681"/>
                  </a:cubicBezTo>
                  <a:cubicBezTo>
                    <a:pt x="14809" y="14680"/>
                    <a:pt x="14804" y="14680"/>
                    <a:pt x="14798" y="14680"/>
                  </a:cubicBezTo>
                  <a:cubicBezTo>
                    <a:pt x="14784" y="14680"/>
                    <a:pt x="14771" y="14682"/>
                    <a:pt x="14758" y="14685"/>
                  </a:cubicBezTo>
                  <a:cubicBezTo>
                    <a:pt x="14760" y="14677"/>
                    <a:pt x="14762" y="14670"/>
                    <a:pt x="14763" y="14662"/>
                  </a:cubicBezTo>
                  <a:cubicBezTo>
                    <a:pt x="14766" y="14655"/>
                    <a:pt x="14763" y="14646"/>
                    <a:pt x="14763" y="14639"/>
                  </a:cubicBezTo>
                  <a:close/>
                  <a:moveTo>
                    <a:pt x="5707" y="14706"/>
                  </a:moveTo>
                  <a:lnTo>
                    <a:pt x="5707" y="14716"/>
                  </a:lnTo>
                  <a:lnTo>
                    <a:pt x="5243" y="14716"/>
                  </a:lnTo>
                  <a:cubicBezTo>
                    <a:pt x="5241" y="14713"/>
                    <a:pt x="5239" y="14709"/>
                    <a:pt x="5237" y="14706"/>
                  </a:cubicBezTo>
                  <a:close/>
                  <a:moveTo>
                    <a:pt x="2528" y="14612"/>
                  </a:moveTo>
                  <a:lnTo>
                    <a:pt x="2540" y="14624"/>
                  </a:lnTo>
                  <a:lnTo>
                    <a:pt x="2448" y="14717"/>
                  </a:lnTo>
                  <a:lnTo>
                    <a:pt x="2435" y="14704"/>
                  </a:lnTo>
                  <a:lnTo>
                    <a:pt x="2528" y="14612"/>
                  </a:lnTo>
                  <a:close/>
                  <a:moveTo>
                    <a:pt x="12263" y="14628"/>
                  </a:moveTo>
                  <a:cubicBezTo>
                    <a:pt x="12268" y="14644"/>
                    <a:pt x="12275" y="14659"/>
                    <a:pt x="12283" y="14671"/>
                  </a:cubicBezTo>
                  <a:cubicBezTo>
                    <a:pt x="12256" y="14698"/>
                    <a:pt x="12230" y="14725"/>
                    <a:pt x="12205" y="14754"/>
                  </a:cubicBezTo>
                  <a:cubicBezTo>
                    <a:pt x="12190" y="14748"/>
                    <a:pt x="12174" y="14741"/>
                    <a:pt x="12158" y="14738"/>
                  </a:cubicBezTo>
                  <a:cubicBezTo>
                    <a:pt x="12178" y="14720"/>
                    <a:pt x="12198" y="14704"/>
                    <a:pt x="12215" y="14685"/>
                  </a:cubicBezTo>
                  <a:cubicBezTo>
                    <a:pt x="12231" y="14666"/>
                    <a:pt x="12248" y="14646"/>
                    <a:pt x="12263" y="14628"/>
                  </a:cubicBezTo>
                  <a:close/>
                  <a:moveTo>
                    <a:pt x="5707" y="14761"/>
                  </a:moveTo>
                  <a:lnTo>
                    <a:pt x="5707" y="14778"/>
                  </a:lnTo>
                  <a:lnTo>
                    <a:pt x="5265" y="14778"/>
                  </a:lnTo>
                  <a:cubicBezTo>
                    <a:pt x="5264" y="14773"/>
                    <a:pt x="5262" y="14766"/>
                    <a:pt x="5261" y="14761"/>
                  </a:cubicBezTo>
                  <a:close/>
                  <a:moveTo>
                    <a:pt x="9984" y="14504"/>
                  </a:moveTo>
                  <a:cubicBezTo>
                    <a:pt x="10009" y="14504"/>
                    <a:pt x="10034" y="14511"/>
                    <a:pt x="10057" y="14524"/>
                  </a:cubicBezTo>
                  <a:cubicBezTo>
                    <a:pt x="10071" y="14532"/>
                    <a:pt x="10090" y="14560"/>
                    <a:pt x="10108" y="14585"/>
                  </a:cubicBezTo>
                  <a:cubicBezTo>
                    <a:pt x="10131" y="14617"/>
                    <a:pt x="10155" y="14651"/>
                    <a:pt x="10186" y="14676"/>
                  </a:cubicBezTo>
                  <a:lnTo>
                    <a:pt x="10115" y="14789"/>
                  </a:lnTo>
                  <a:cubicBezTo>
                    <a:pt x="10078" y="14772"/>
                    <a:pt x="10033" y="14766"/>
                    <a:pt x="9993" y="14761"/>
                  </a:cubicBezTo>
                  <a:cubicBezTo>
                    <a:pt x="9964" y="14757"/>
                    <a:pt x="9936" y="14754"/>
                    <a:pt x="9923" y="14746"/>
                  </a:cubicBezTo>
                  <a:cubicBezTo>
                    <a:pt x="9860" y="14709"/>
                    <a:pt x="9838" y="14628"/>
                    <a:pt x="9873" y="14567"/>
                  </a:cubicBezTo>
                  <a:cubicBezTo>
                    <a:pt x="9896" y="14528"/>
                    <a:pt x="9937" y="14504"/>
                    <a:pt x="9984" y="14504"/>
                  </a:cubicBezTo>
                  <a:close/>
                  <a:moveTo>
                    <a:pt x="2602" y="14687"/>
                  </a:moveTo>
                  <a:lnTo>
                    <a:pt x="2614" y="14699"/>
                  </a:lnTo>
                  <a:lnTo>
                    <a:pt x="2522" y="14792"/>
                  </a:lnTo>
                  <a:lnTo>
                    <a:pt x="2509" y="14780"/>
                  </a:lnTo>
                  <a:lnTo>
                    <a:pt x="2602" y="14687"/>
                  </a:lnTo>
                  <a:close/>
                  <a:moveTo>
                    <a:pt x="1467" y="13404"/>
                  </a:moveTo>
                  <a:lnTo>
                    <a:pt x="2791" y="14727"/>
                  </a:lnTo>
                  <a:cubicBezTo>
                    <a:pt x="2781" y="14748"/>
                    <a:pt x="2774" y="14771"/>
                    <a:pt x="2773" y="14794"/>
                  </a:cubicBezTo>
                  <a:lnTo>
                    <a:pt x="1468" y="13489"/>
                  </a:lnTo>
                  <a:cubicBezTo>
                    <a:pt x="1444" y="13465"/>
                    <a:pt x="1444" y="13427"/>
                    <a:pt x="1467" y="13404"/>
                  </a:cubicBezTo>
                  <a:close/>
                  <a:moveTo>
                    <a:pt x="5058" y="14649"/>
                  </a:moveTo>
                  <a:cubicBezTo>
                    <a:pt x="5145" y="14649"/>
                    <a:pt x="5214" y="14718"/>
                    <a:pt x="5221" y="14802"/>
                  </a:cubicBezTo>
                  <a:lnTo>
                    <a:pt x="2818" y="14802"/>
                  </a:lnTo>
                  <a:cubicBezTo>
                    <a:pt x="2824" y="14717"/>
                    <a:pt x="2894" y="14649"/>
                    <a:pt x="2982" y="14649"/>
                  </a:cubicBezTo>
                  <a:close/>
                  <a:moveTo>
                    <a:pt x="9314" y="14404"/>
                  </a:moveTo>
                  <a:cubicBezTo>
                    <a:pt x="9338" y="14408"/>
                    <a:pt x="9363" y="14412"/>
                    <a:pt x="9384" y="14418"/>
                  </a:cubicBezTo>
                  <a:lnTo>
                    <a:pt x="8988" y="14815"/>
                  </a:lnTo>
                  <a:cubicBezTo>
                    <a:pt x="8976" y="14827"/>
                    <a:pt x="8959" y="14833"/>
                    <a:pt x="8943" y="14833"/>
                  </a:cubicBezTo>
                  <a:cubicBezTo>
                    <a:pt x="8928" y="14833"/>
                    <a:pt x="8913" y="14828"/>
                    <a:pt x="8901" y="14817"/>
                  </a:cubicBezTo>
                  <a:lnTo>
                    <a:pt x="9314" y="14404"/>
                  </a:lnTo>
                  <a:close/>
                  <a:moveTo>
                    <a:pt x="5707" y="14824"/>
                  </a:moveTo>
                  <a:lnTo>
                    <a:pt x="5707" y="14835"/>
                  </a:lnTo>
                  <a:lnTo>
                    <a:pt x="5267" y="14835"/>
                  </a:lnTo>
                  <a:lnTo>
                    <a:pt x="5267" y="14824"/>
                  </a:lnTo>
                  <a:close/>
                  <a:moveTo>
                    <a:pt x="21768" y="14860"/>
                  </a:moveTo>
                  <a:cubicBezTo>
                    <a:pt x="21773" y="14860"/>
                    <a:pt x="21777" y="14861"/>
                    <a:pt x="21784" y="14862"/>
                  </a:cubicBezTo>
                  <a:cubicBezTo>
                    <a:pt x="21779" y="14862"/>
                    <a:pt x="21774" y="14862"/>
                    <a:pt x="21769" y="14862"/>
                  </a:cubicBezTo>
                  <a:cubicBezTo>
                    <a:pt x="21764" y="14862"/>
                    <a:pt x="21759" y="14862"/>
                    <a:pt x="21754" y="14862"/>
                  </a:cubicBezTo>
                  <a:cubicBezTo>
                    <a:pt x="21758" y="14861"/>
                    <a:pt x="21763" y="14860"/>
                    <a:pt x="21768" y="14860"/>
                  </a:cubicBezTo>
                  <a:close/>
                  <a:moveTo>
                    <a:pt x="2677" y="14761"/>
                  </a:moveTo>
                  <a:lnTo>
                    <a:pt x="2689" y="14773"/>
                  </a:lnTo>
                  <a:lnTo>
                    <a:pt x="2597" y="14866"/>
                  </a:lnTo>
                  <a:lnTo>
                    <a:pt x="2585" y="14854"/>
                  </a:lnTo>
                  <a:lnTo>
                    <a:pt x="2677" y="14761"/>
                  </a:lnTo>
                  <a:close/>
                  <a:moveTo>
                    <a:pt x="21744" y="14866"/>
                  </a:moveTo>
                  <a:lnTo>
                    <a:pt x="21744" y="14866"/>
                  </a:lnTo>
                  <a:cubicBezTo>
                    <a:pt x="21739" y="14868"/>
                    <a:pt x="21734" y="14871"/>
                    <a:pt x="21731" y="14872"/>
                  </a:cubicBezTo>
                  <a:cubicBezTo>
                    <a:pt x="21734" y="14870"/>
                    <a:pt x="21738" y="14867"/>
                    <a:pt x="21744" y="14866"/>
                  </a:cubicBezTo>
                  <a:close/>
                  <a:moveTo>
                    <a:pt x="5707" y="14881"/>
                  </a:moveTo>
                  <a:lnTo>
                    <a:pt x="5707" y="14898"/>
                  </a:lnTo>
                  <a:lnTo>
                    <a:pt x="5259" y="14898"/>
                  </a:lnTo>
                  <a:cubicBezTo>
                    <a:pt x="5260" y="14893"/>
                    <a:pt x="5262" y="14888"/>
                    <a:pt x="5264" y="14881"/>
                  </a:cubicBezTo>
                  <a:close/>
                  <a:moveTo>
                    <a:pt x="12712" y="8534"/>
                  </a:moveTo>
                  <a:cubicBezTo>
                    <a:pt x="12732" y="8542"/>
                    <a:pt x="12754" y="8548"/>
                    <a:pt x="12777" y="8548"/>
                  </a:cubicBezTo>
                  <a:cubicBezTo>
                    <a:pt x="12790" y="8548"/>
                    <a:pt x="12803" y="8544"/>
                    <a:pt x="12816" y="8542"/>
                  </a:cubicBezTo>
                  <a:lnTo>
                    <a:pt x="12816" y="8542"/>
                  </a:lnTo>
                  <a:cubicBezTo>
                    <a:pt x="12628" y="8756"/>
                    <a:pt x="12505" y="9019"/>
                    <a:pt x="12459" y="9308"/>
                  </a:cubicBezTo>
                  <a:cubicBezTo>
                    <a:pt x="12406" y="9704"/>
                    <a:pt x="12506" y="10109"/>
                    <a:pt x="12747" y="10438"/>
                  </a:cubicBezTo>
                  <a:cubicBezTo>
                    <a:pt x="13034" y="10832"/>
                    <a:pt x="13497" y="11066"/>
                    <a:pt x="13983" y="11066"/>
                  </a:cubicBezTo>
                  <a:cubicBezTo>
                    <a:pt x="14310" y="11066"/>
                    <a:pt x="14621" y="10964"/>
                    <a:pt x="14887" y="10771"/>
                  </a:cubicBezTo>
                  <a:cubicBezTo>
                    <a:pt x="15127" y="10595"/>
                    <a:pt x="15300" y="10359"/>
                    <a:pt x="15404" y="10100"/>
                  </a:cubicBezTo>
                  <a:cubicBezTo>
                    <a:pt x="15407" y="10115"/>
                    <a:pt x="15414" y="10130"/>
                    <a:pt x="15420" y="10147"/>
                  </a:cubicBezTo>
                  <a:cubicBezTo>
                    <a:pt x="15436" y="10187"/>
                    <a:pt x="15454" y="10232"/>
                    <a:pt x="15452" y="10270"/>
                  </a:cubicBezTo>
                  <a:cubicBezTo>
                    <a:pt x="15449" y="10307"/>
                    <a:pt x="15426" y="10349"/>
                    <a:pt x="15406" y="10386"/>
                  </a:cubicBezTo>
                  <a:cubicBezTo>
                    <a:pt x="15389" y="10417"/>
                    <a:pt x="15373" y="10446"/>
                    <a:pt x="15370" y="10469"/>
                  </a:cubicBezTo>
                  <a:cubicBezTo>
                    <a:pt x="15363" y="10526"/>
                    <a:pt x="15386" y="10579"/>
                    <a:pt x="15423" y="10617"/>
                  </a:cubicBezTo>
                  <a:cubicBezTo>
                    <a:pt x="15424" y="10634"/>
                    <a:pt x="15424" y="10651"/>
                    <a:pt x="15423" y="10668"/>
                  </a:cubicBezTo>
                  <a:cubicBezTo>
                    <a:pt x="15420" y="10685"/>
                    <a:pt x="15416" y="10702"/>
                    <a:pt x="15410" y="10718"/>
                  </a:cubicBezTo>
                  <a:cubicBezTo>
                    <a:pt x="15363" y="10744"/>
                    <a:pt x="15329" y="10791"/>
                    <a:pt x="15321" y="10848"/>
                  </a:cubicBezTo>
                  <a:cubicBezTo>
                    <a:pt x="15317" y="10871"/>
                    <a:pt x="15326" y="10902"/>
                    <a:pt x="15334" y="10938"/>
                  </a:cubicBezTo>
                  <a:cubicBezTo>
                    <a:pt x="15345" y="10979"/>
                    <a:pt x="15357" y="11027"/>
                    <a:pt x="15350" y="11064"/>
                  </a:cubicBezTo>
                  <a:cubicBezTo>
                    <a:pt x="15343" y="11101"/>
                    <a:pt x="15317" y="11140"/>
                    <a:pt x="15294" y="11176"/>
                  </a:cubicBezTo>
                  <a:cubicBezTo>
                    <a:pt x="15273" y="11207"/>
                    <a:pt x="15254" y="11234"/>
                    <a:pt x="15251" y="11258"/>
                  </a:cubicBezTo>
                  <a:cubicBezTo>
                    <a:pt x="15240" y="11314"/>
                    <a:pt x="15257" y="11370"/>
                    <a:pt x="15291" y="11411"/>
                  </a:cubicBezTo>
                  <a:cubicBezTo>
                    <a:pt x="15291" y="11428"/>
                    <a:pt x="15291" y="11444"/>
                    <a:pt x="15288" y="11461"/>
                  </a:cubicBezTo>
                  <a:cubicBezTo>
                    <a:pt x="15284" y="11478"/>
                    <a:pt x="15278" y="11495"/>
                    <a:pt x="15272" y="11511"/>
                  </a:cubicBezTo>
                  <a:cubicBezTo>
                    <a:pt x="15224" y="11535"/>
                    <a:pt x="15187" y="11581"/>
                    <a:pt x="15175" y="11637"/>
                  </a:cubicBezTo>
                  <a:cubicBezTo>
                    <a:pt x="15169" y="11662"/>
                    <a:pt x="15177" y="11693"/>
                    <a:pt x="15184" y="11730"/>
                  </a:cubicBezTo>
                  <a:cubicBezTo>
                    <a:pt x="15194" y="11771"/>
                    <a:pt x="15203" y="11819"/>
                    <a:pt x="15195" y="11856"/>
                  </a:cubicBezTo>
                  <a:cubicBezTo>
                    <a:pt x="15187" y="11893"/>
                    <a:pt x="15159" y="11933"/>
                    <a:pt x="15136" y="11967"/>
                  </a:cubicBezTo>
                  <a:cubicBezTo>
                    <a:pt x="15114" y="11998"/>
                    <a:pt x="15095" y="12025"/>
                    <a:pt x="15089" y="12049"/>
                  </a:cubicBezTo>
                  <a:cubicBezTo>
                    <a:pt x="15079" y="12097"/>
                    <a:pt x="15088" y="12146"/>
                    <a:pt x="15115" y="12187"/>
                  </a:cubicBezTo>
                  <a:cubicBezTo>
                    <a:pt x="15119" y="12192"/>
                    <a:pt x="15122" y="12197"/>
                    <a:pt x="15127" y="12203"/>
                  </a:cubicBezTo>
                  <a:cubicBezTo>
                    <a:pt x="15127" y="12220"/>
                    <a:pt x="15126" y="12236"/>
                    <a:pt x="15124" y="12254"/>
                  </a:cubicBezTo>
                  <a:cubicBezTo>
                    <a:pt x="15120" y="12271"/>
                    <a:pt x="15111" y="12287"/>
                    <a:pt x="15105" y="12304"/>
                  </a:cubicBezTo>
                  <a:cubicBezTo>
                    <a:pt x="15058" y="12329"/>
                    <a:pt x="15022" y="12374"/>
                    <a:pt x="15010" y="12429"/>
                  </a:cubicBezTo>
                  <a:cubicBezTo>
                    <a:pt x="15005" y="12455"/>
                    <a:pt x="15011" y="12486"/>
                    <a:pt x="15020" y="12524"/>
                  </a:cubicBezTo>
                  <a:cubicBezTo>
                    <a:pt x="15029" y="12567"/>
                    <a:pt x="15038" y="12613"/>
                    <a:pt x="15030" y="12650"/>
                  </a:cubicBezTo>
                  <a:cubicBezTo>
                    <a:pt x="15022" y="12687"/>
                    <a:pt x="14995" y="12726"/>
                    <a:pt x="14971" y="12761"/>
                  </a:cubicBezTo>
                  <a:cubicBezTo>
                    <a:pt x="14948" y="12792"/>
                    <a:pt x="14930" y="12820"/>
                    <a:pt x="14925" y="12845"/>
                  </a:cubicBezTo>
                  <a:cubicBezTo>
                    <a:pt x="14915" y="12893"/>
                    <a:pt x="14925" y="12942"/>
                    <a:pt x="14952" y="12983"/>
                  </a:cubicBezTo>
                  <a:cubicBezTo>
                    <a:pt x="14956" y="12988"/>
                    <a:pt x="14961" y="12994"/>
                    <a:pt x="14966" y="12999"/>
                  </a:cubicBezTo>
                  <a:cubicBezTo>
                    <a:pt x="14966" y="13016"/>
                    <a:pt x="14966" y="13033"/>
                    <a:pt x="14962" y="13051"/>
                  </a:cubicBezTo>
                  <a:cubicBezTo>
                    <a:pt x="14957" y="13069"/>
                    <a:pt x="14951" y="13084"/>
                    <a:pt x="14945" y="13100"/>
                  </a:cubicBezTo>
                  <a:cubicBezTo>
                    <a:pt x="14898" y="13125"/>
                    <a:pt x="14863" y="13172"/>
                    <a:pt x="14852" y="13228"/>
                  </a:cubicBezTo>
                  <a:lnTo>
                    <a:pt x="14852" y="13236"/>
                  </a:lnTo>
                  <a:lnTo>
                    <a:pt x="13955" y="13892"/>
                  </a:lnTo>
                  <a:lnTo>
                    <a:pt x="13950" y="13892"/>
                  </a:lnTo>
                  <a:cubicBezTo>
                    <a:pt x="13869" y="13892"/>
                    <a:pt x="13791" y="13923"/>
                    <a:pt x="13733" y="13977"/>
                  </a:cubicBezTo>
                  <a:cubicBezTo>
                    <a:pt x="13722" y="13987"/>
                    <a:pt x="13711" y="14001"/>
                    <a:pt x="13700" y="14012"/>
                  </a:cubicBezTo>
                  <a:cubicBezTo>
                    <a:pt x="13666" y="14021"/>
                    <a:pt x="13629" y="14027"/>
                    <a:pt x="13590" y="14029"/>
                  </a:cubicBezTo>
                  <a:cubicBezTo>
                    <a:pt x="13578" y="14030"/>
                    <a:pt x="13566" y="14031"/>
                    <a:pt x="13555" y="14031"/>
                  </a:cubicBezTo>
                  <a:cubicBezTo>
                    <a:pt x="13528" y="14031"/>
                    <a:pt x="13503" y="14029"/>
                    <a:pt x="13479" y="14027"/>
                  </a:cubicBezTo>
                  <a:cubicBezTo>
                    <a:pt x="13426" y="13975"/>
                    <a:pt x="13350" y="13944"/>
                    <a:pt x="13266" y="13944"/>
                  </a:cubicBezTo>
                  <a:lnTo>
                    <a:pt x="13264" y="13944"/>
                  </a:lnTo>
                  <a:cubicBezTo>
                    <a:pt x="13298" y="13878"/>
                    <a:pt x="13323" y="13807"/>
                    <a:pt x="13334" y="13731"/>
                  </a:cubicBezTo>
                  <a:cubicBezTo>
                    <a:pt x="13363" y="13552"/>
                    <a:pt x="13319" y="13371"/>
                    <a:pt x="13212" y="13226"/>
                  </a:cubicBezTo>
                  <a:cubicBezTo>
                    <a:pt x="13085" y="13052"/>
                    <a:pt x="12880" y="12947"/>
                    <a:pt x="12664" y="12947"/>
                  </a:cubicBezTo>
                  <a:cubicBezTo>
                    <a:pt x="12519" y="12947"/>
                    <a:pt x="12380" y="12993"/>
                    <a:pt x="12264" y="13078"/>
                  </a:cubicBezTo>
                  <a:cubicBezTo>
                    <a:pt x="12119" y="13185"/>
                    <a:pt x="12022" y="13343"/>
                    <a:pt x="11994" y="13522"/>
                  </a:cubicBezTo>
                  <a:cubicBezTo>
                    <a:pt x="11967" y="13701"/>
                    <a:pt x="12010" y="13881"/>
                    <a:pt x="12116" y="14027"/>
                  </a:cubicBezTo>
                  <a:cubicBezTo>
                    <a:pt x="12201" y="14143"/>
                    <a:pt x="12321" y="14226"/>
                    <a:pt x="12454" y="14271"/>
                  </a:cubicBezTo>
                  <a:cubicBezTo>
                    <a:pt x="12431" y="14279"/>
                    <a:pt x="12409" y="14288"/>
                    <a:pt x="12393" y="14298"/>
                  </a:cubicBezTo>
                  <a:cubicBezTo>
                    <a:pt x="12316" y="14351"/>
                    <a:pt x="12263" y="14433"/>
                    <a:pt x="12251" y="14516"/>
                  </a:cubicBezTo>
                  <a:cubicBezTo>
                    <a:pt x="12248" y="14533"/>
                    <a:pt x="12248" y="14550"/>
                    <a:pt x="12250" y="14567"/>
                  </a:cubicBezTo>
                  <a:cubicBezTo>
                    <a:pt x="12229" y="14598"/>
                    <a:pt x="12205" y="14628"/>
                    <a:pt x="12178" y="14656"/>
                  </a:cubicBezTo>
                  <a:cubicBezTo>
                    <a:pt x="12151" y="14685"/>
                    <a:pt x="12122" y="14709"/>
                    <a:pt x="12092" y="14733"/>
                  </a:cubicBezTo>
                  <a:cubicBezTo>
                    <a:pt x="12074" y="14733"/>
                    <a:pt x="12057" y="14734"/>
                    <a:pt x="12041" y="14738"/>
                  </a:cubicBezTo>
                  <a:cubicBezTo>
                    <a:pt x="11989" y="14747"/>
                    <a:pt x="11940" y="14776"/>
                    <a:pt x="11899" y="14814"/>
                  </a:cubicBezTo>
                  <a:lnTo>
                    <a:pt x="10800" y="14945"/>
                  </a:lnTo>
                  <a:cubicBezTo>
                    <a:pt x="10790" y="14931"/>
                    <a:pt x="10779" y="14919"/>
                    <a:pt x="10767" y="14913"/>
                  </a:cubicBezTo>
                  <a:cubicBezTo>
                    <a:pt x="10737" y="14894"/>
                    <a:pt x="10703" y="14883"/>
                    <a:pt x="10670" y="14883"/>
                  </a:cubicBezTo>
                  <a:cubicBezTo>
                    <a:pt x="10648" y="14883"/>
                    <a:pt x="10628" y="14889"/>
                    <a:pt x="10611" y="14895"/>
                  </a:cubicBezTo>
                  <a:cubicBezTo>
                    <a:pt x="10595" y="14890"/>
                    <a:pt x="10579" y="14883"/>
                    <a:pt x="10563" y="14873"/>
                  </a:cubicBezTo>
                  <a:cubicBezTo>
                    <a:pt x="10547" y="14863"/>
                    <a:pt x="10535" y="14851"/>
                    <a:pt x="10522" y="14839"/>
                  </a:cubicBezTo>
                  <a:cubicBezTo>
                    <a:pt x="10516" y="14786"/>
                    <a:pt x="10486" y="14737"/>
                    <a:pt x="10437" y="14707"/>
                  </a:cubicBezTo>
                  <a:cubicBezTo>
                    <a:pt x="10415" y="14694"/>
                    <a:pt x="10382" y="14689"/>
                    <a:pt x="10344" y="14683"/>
                  </a:cubicBezTo>
                  <a:cubicBezTo>
                    <a:pt x="10302" y="14677"/>
                    <a:pt x="10254" y="14670"/>
                    <a:pt x="10222" y="14651"/>
                  </a:cubicBezTo>
                  <a:cubicBezTo>
                    <a:pt x="10192" y="14634"/>
                    <a:pt x="10164" y="14593"/>
                    <a:pt x="10139" y="14560"/>
                  </a:cubicBezTo>
                  <a:cubicBezTo>
                    <a:pt x="10116" y="14526"/>
                    <a:pt x="10096" y="14499"/>
                    <a:pt x="10074" y="14486"/>
                  </a:cubicBezTo>
                  <a:cubicBezTo>
                    <a:pt x="10044" y="14468"/>
                    <a:pt x="10012" y="14460"/>
                    <a:pt x="9979" y="14460"/>
                  </a:cubicBezTo>
                  <a:cubicBezTo>
                    <a:pt x="9958" y="14460"/>
                    <a:pt x="9937" y="14465"/>
                    <a:pt x="9917" y="14471"/>
                  </a:cubicBezTo>
                  <a:cubicBezTo>
                    <a:pt x="9900" y="14466"/>
                    <a:pt x="9881" y="14461"/>
                    <a:pt x="9865" y="14451"/>
                  </a:cubicBezTo>
                  <a:cubicBezTo>
                    <a:pt x="9849" y="14442"/>
                    <a:pt x="9836" y="14430"/>
                    <a:pt x="9823" y="14418"/>
                  </a:cubicBezTo>
                  <a:cubicBezTo>
                    <a:pt x="9822" y="14413"/>
                    <a:pt x="9822" y="14407"/>
                    <a:pt x="9821" y="14402"/>
                  </a:cubicBezTo>
                  <a:cubicBezTo>
                    <a:pt x="9807" y="14354"/>
                    <a:pt x="9777" y="14314"/>
                    <a:pt x="9733" y="14291"/>
                  </a:cubicBezTo>
                  <a:cubicBezTo>
                    <a:pt x="9733" y="14290"/>
                    <a:pt x="9732" y="14289"/>
                    <a:pt x="9731" y="14289"/>
                  </a:cubicBezTo>
                  <a:lnTo>
                    <a:pt x="9731" y="14289"/>
                  </a:lnTo>
                  <a:cubicBezTo>
                    <a:pt x="9780" y="14293"/>
                    <a:pt x="9829" y="14297"/>
                    <a:pt x="9879" y="14297"/>
                  </a:cubicBezTo>
                  <a:cubicBezTo>
                    <a:pt x="10234" y="14297"/>
                    <a:pt x="10575" y="14185"/>
                    <a:pt x="10863" y="13975"/>
                  </a:cubicBezTo>
                  <a:cubicBezTo>
                    <a:pt x="11606" y="13431"/>
                    <a:pt x="11768" y="12384"/>
                    <a:pt x="11224" y="11641"/>
                  </a:cubicBezTo>
                  <a:cubicBezTo>
                    <a:pt x="10911" y="11212"/>
                    <a:pt x="10407" y="10956"/>
                    <a:pt x="9874" y="10956"/>
                  </a:cubicBezTo>
                  <a:cubicBezTo>
                    <a:pt x="9691" y="10956"/>
                    <a:pt x="9512" y="10987"/>
                    <a:pt x="9342" y="11044"/>
                  </a:cubicBezTo>
                  <a:cubicBezTo>
                    <a:pt x="9357" y="11018"/>
                    <a:pt x="9363" y="10990"/>
                    <a:pt x="9363" y="10961"/>
                  </a:cubicBezTo>
                  <a:cubicBezTo>
                    <a:pt x="9375" y="10949"/>
                    <a:pt x="9385" y="10934"/>
                    <a:pt x="9400" y="10924"/>
                  </a:cubicBezTo>
                  <a:cubicBezTo>
                    <a:pt x="9413" y="10913"/>
                    <a:pt x="9429" y="10906"/>
                    <a:pt x="9443" y="10898"/>
                  </a:cubicBezTo>
                  <a:cubicBezTo>
                    <a:pt x="9458" y="10902"/>
                    <a:pt x="9473" y="10906"/>
                    <a:pt x="9488" y="10906"/>
                  </a:cubicBezTo>
                  <a:cubicBezTo>
                    <a:pt x="9529" y="10906"/>
                    <a:pt x="9568" y="10892"/>
                    <a:pt x="9599" y="10867"/>
                  </a:cubicBezTo>
                  <a:cubicBezTo>
                    <a:pt x="9618" y="10853"/>
                    <a:pt x="9634" y="10823"/>
                    <a:pt x="9653" y="10791"/>
                  </a:cubicBezTo>
                  <a:cubicBezTo>
                    <a:pt x="9674" y="10754"/>
                    <a:pt x="9697" y="10712"/>
                    <a:pt x="9728" y="10689"/>
                  </a:cubicBezTo>
                  <a:cubicBezTo>
                    <a:pt x="9758" y="10666"/>
                    <a:pt x="9805" y="10656"/>
                    <a:pt x="9847" y="10646"/>
                  </a:cubicBezTo>
                  <a:cubicBezTo>
                    <a:pt x="9884" y="10637"/>
                    <a:pt x="9916" y="10629"/>
                    <a:pt x="9936" y="10615"/>
                  </a:cubicBezTo>
                  <a:cubicBezTo>
                    <a:pt x="9981" y="10580"/>
                    <a:pt x="10006" y="10528"/>
                    <a:pt x="10007" y="10475"/>
                  </a:cubicBezTo>
                  <a:cubicBezTo>
                    <a:pt x="10019" y="10463"/>
                    <a:pt x="10031" y="10449"/>
                    <a:pt x="10044" y="10437"/>
                  </a:cubicBezTo>
                  <a:cubicBezTo>
                    <a:pt x="10059" y="10427"/>
                    <a:pt x="10074" y="10419"/>
                    <a:pt x="10090" y="10412"/>
                  </a:cubicBezTo>
                  <a:cubicBezTo>
                    <a:pt x="10103" y="10416"/>
                    <a:pt x="10119" y="10419"/>
                    <a:pt x="10135" y="10419"/>
                  </a:cubicBezTo>
                  <a:cubicBezTo>
                    <a:pt x="10175" y="10419"/>
                    <a:pt x="10213" y="10406"/>
                    <a:pt x="10245" y="10383"/>
                  </a:cubicBezTo>
                  <a:cubicBezTo>
                    <a:pt x="10265" y="10368"/>
                    <a:pt x="10282" y="10338"/>
                    <a:pt x="10300" y="10306"/>
                  </a:cubicBezTo>
                  <a:cubicBezTo>
                    <a:pt x="10322" y="10269"/>
                    <a:pt x="10345" y="10226"/>
                    <a:pt x="10375" y="10205"/>
                  </a:cubicBezTo>
                  <a:cubicBezTo>
                    <a:pt x="10406" y="10183"/>
                    <a:pt x="10451" y="10173"/>
                    <a:pt x="10493" y="10163"/>
                  </a:cubicBezTo>
                  <a:cubicBezTo>
                    <a:pt x="10530" y="10156"/>
                    <a:pt x="10564" y="10147"/>
                    <a:pt x="10583" y="10133"/>
                  </a:cubicBezTo>
                  <a:cubicBezTo>
                    <a:pt x="10630" y="10099"/>
                    <a:pt x="10655" y="10047"/>
                    <a:pt x="10657" y="9994"/>
                  </a:cubicBezTo>
                  <a:cubicBezTo>
                    <a:pt x="10670" y="9982"/>
                    <a:pt x="10680" y="9968"/>
                    <a:pt x="10696" y="9956"/>
                  </a:cubicBezTo>
                  <a:cubicBezTo>
                    <a:pt x="10710" y="9946"/>
                    <a:pt x="10724" y="9938"/>
                    <a:pt x="10739" y="9931"/>
                  </a:cubicBezTo>
                  <a:cubicBezTo>
                    <a:pt x="10754" y="9935"/>
                    <a:pt x="10770" y="9938"/>
                    <a:pt x="10787" y="9938"/>
                  </a:cubicBezTo>
                  <a:cubicBezTo>
                    <a:pt x="10826" y="9938"/>
                    <a:pt x="10865" y="9925"/>
                    <a:pt x="10896" y="9901"/>
                  </a:cubicBezTo>
                  <a:cubicBezTo>
                    <a:pt x="10915" y="9887"/>
                    <a:pt x="10933" y="9857"/>
                    <a:pt x="10951" y="9825"/>
                  </a:cubicBezTo>
                  <a:cubicBezTo>
                    <a:pt x="10972" y="9788"/>
                    <a:pt x="10997" y="9747"/>
                    <a:pt x="11026" y="9724"/>
                  </a:cubicBezTo>
                  <a:cubicBezTo>
                    <a:pt x="11057" y="9702"/>
                    <a:pt x="11103" y="9692"/>
                    <a:pt x="11145" y="9682"/>
                  </a:cubicBezTo>
                  <a:cubicBezTo>
                    <a:pt x="11182" y="9674"/>
                    <a:pt x="11214" y="9666"/>
                    <a:pt x="11235" y="9652"/>
                  </a:cubicBezTo>
                  <a:cubicBezTo>
                    <a:pt x="11281" y="9618"/>
                    <a:pt x="11305" y="9566"/>
                    <a:pt x="11309" y="9514"/>
                  </a:cubicBezTo>
                  <a:cubicBezTo>
                    <a:pt x="11320" y="9500"/>
                    <a:pt x="11332" y="9486"/>
                    <a:pt x="11346" y="9477"/>
                  </a:cubicBezTo>
                  <a:cubicBezTo>
                    <a:pt x="11360" y="9466"/>
                    <a:pt x="11374" y="9458"/>
                    <a:pt x="11390" y="9451"/>
                  </a:cubicBezTo>
                  <a:cubicBezTo>
                    <a:pt x="11406" y="9456"/>
                    <a:pt x="11421" y="9458"/>
                    <a:pt x="11437" y="9458"/>
                  </a:cubicBezTo>
                  <a:cubicBezTo>
                    <a:pt x="11477" y="9458"/>
                    <a:pt x="11514" y="9446"/>
                    <a:pt x="11547" y="9423"/>
                  </a:cubicBezTo>
                  <a:cubicBezTo>
                    <a:pt x="11567" y="9408"/>
                    <a:pt x="11584" y="9379"/>
                    <a:pt x="11603" y="9347"/>
                  </a:cubicBezTo>
                  <a:cubicBezTo>
                    <a:pt x="11624" y="9310"/>
                    <a:pt x="11648" y="9270"/>
                    <a:pt x="11679" y="9247"/>
                  </a:cubicBezTo>
                  <a:cubicBezTo>
                    <a:pt x="11709" y="9225"/>
                    <a:pt x="11757" y="9214"/>
                    <a:pt x="11798" y="9207"/>
                  </a:cubicBezTo>
                  <a:cubicBezTo>
                    <a:pt x="11835" y="9198"/>
                    <a:pt x="11867" y="9192"/>
                    <a:pt x="11888" y="9177"/>
                  </a:cubicBezTo>
                  <a:cubicBezTo>
                    <a:pt x="11933" y="9144"/>
                    <a:pt x="11959" y="9093"/>
                    <a:pt x="11962" y="9040"/>
                  </a:cubicBezTo>
                  <a:cubicBezTo>
                    <a:pt x="11974" y="9027"/>
                    <a:pt x="11986" y="9014"/>
                    <a:pt x="12000" y="9003"/>
                  </a:cubicBezTo>
                  <a:cubicBezTo>
                    <a:pt x="12015" y="8993"/>
                    <a:pt x="12030" y="8986"/>
                    <a:pt x="12046" y="8980"/>
                  </a:cubicBezTo>
                  <a:cubicBezTo>
                    <a:pt x="12062" y="8985"/>
                    <a:pt x="12078" y="8987"/>
                    <a:pt x="12096" y="8987"/>
                  </a:cubicBezTo>
                  <a:cubicBezTo>
                    <a:pt x="12135" y="8987"/>
                    <a:pt x="12170" y="8976"/>
                    <a:pt x="12202" y="8955"/>
                  </a:cubicBezTo>
                  <a:cubicBezTo>
                    <a:pt x="12222" y="8940"/>
                    <a:pt x="12239" y="8914"/>
                    <a:pt x="12259" y="8881"/>
                  </a:cubicBezTo>
                  <a:cubicBezTo>
                    <a:pt x="12281" y="8845"/>
                    <a:pt x="12306" y="8804"/>
                    <a:pt x="12337" y="8783"/>
                  </a:cubicBezTo>
                  <a:cubicBezTo>
                    <a:pt x="12369" y="8762"/>
                    <a:pt x="12416" y="8754"/>
                    <a:pt x="12458" y="8746"/>
                  </a:cubicBezTo>
                  <a:cubicBezTo>
                    <a:pt x="12495" y="8740"/>
                    <a:pt x="12526" y="8734"/>
                    <a:pt x="12547" y="8722"/>
                  </a:cubicBezTo>
                  <a:cubicBezTo>
                    <a:pt x="12595" y="8690"/>
                    <a:pt x="12623" y="8639"/>
                    <a:pt x="12628" y="8587"/>
                  </a:cubicBezTo>
                  <a:cubicBezTo>
                    <a:pt x="12640" y="8575"/>
                    <a:pt x="12652" y="8564"/>
                    <a:pt x="12666" y="8555"/>
                  </a:cubicBezTo>
                  <a:cubicBezTo>
                    <a:pt x="12681" y="8545"/>
                    <a:pt x="12696" y="8539"/>
                    <a:pt x="12712" y="8534"/>
                  </a:cubicBezTo>
                  <a:close/>
                  <a:moveTo>
                    <a:pt x="5707" y="14944"/>
                  </a:moveTo>
                  <a:lnTo>
                    <a:pt x="5707" y="14953"/>
                  </a:lnTo>
                  <a:lnTo>
                    <a:pt x="5233" y="14953"/>
                  </a:lnTo>
                  <a:cubicBezTo>
                    <a:pt x="5235" y="14950"/>
                    <a:pt x="5237" y="14947"/>
                    <a:pt x="5239" y="14944"/>
                  </a:cubicBezTo>
                  <a:close/>
                  <a:moveTo>
                    <a:pt x="10224" y="14699"/>
                  </a:moveTo>
                  <a:cubicBezTo>
                    <a:pt x="10260" y="14715"/>
                    <a:pt x="10305" y="14722"/>
                    <a:pt x="10343" y="14727"/>
                  </a:cubicBezTo>
                  <a:cubicBezTo>
                    <a:pt x="10372" y="14731"/>
                    <a:pt x="10403" y="14736"/>
                    <a:pt x="10416" y="14744"/>
                  </a:cubicBezTo>
                  <a:cubicBezTo>
                    <a:pt x="10481" y="14783"/>
                    <a:pt x="10502" y="14866"/>
                    <a:pt x="10464" y="14926"/>
                  </a:cubicBezTo>
                  <a:cubicBezTo>
                    <a:pt x="10440" y="14964"/>
                    <a:pt x="10397" y="14986"/>
                    <a:pt x="10352" y="14986"/>
                  </a:cubicBezTo>
                  <a:cubicBezTo>
                    <a:pt x="10327" y="14986"/>
                    <a:pt x="10303" y="14979"/>
                    <a:pt x="10280" y="14966"/>
                  </a:cubicBezTo>
                  <a:cubicBezTo>
                    <a:pt x="10268" y="14957"/>
                    <a:pt x="10249" y="14931"/>
                    <a:pt x="10232" y="14907"/>
                  </a:cubicBezTo>
                  <a:cubicBezTo>
                    <a:pt x="10209" y="14875"/>
                    <a:pt x="10184" y="14838"/>
                    <a:pt x="10154" y="14813"/>
                  </a:cubicBezTo>
                  <a:lnTo>
                    <a:pt x="10224" y="14699"/>
                  </a:lnTo>
                  <a:close/>
                  <a:moveTo>
                    <a:pt x="21770" y="14907"/>
                  </a:moveTo>
                  <a:cubicBezTo>
                    <a:pt x="21786" y="14907"/>
                    <a:pt x="21802" y="14915"/>
                    <a:pt x="21812" y="14930"/>
                  </a:cubicBezTo>
                  <a:cubicBezTo>
                    <a:pt x="21821" y="14941"/>
                    <a:pt x="21824" y="14957"/>
                    <a:pt x="21822" y="14971"/>
                  </a:cubicBezTo>
                  <a:cubicBezTo>
                    <a:pt x="21819" y="14980"/>
                    <a:pt x="21813" y="14987"/>
                    <a:pt x="21807" y="14992"/>
                  </a:cubicBezTo>
                  <a:cubicBezTo>
                    <a:pt x="21791" y="14965"/>
                    <a:pt x="21775" y="14936"/>
                    <a:pt x="21757" y="14910"/>
                  </a:cubicBezTo>
                  <a:cubicBezTo>
                    <a:pt x="21761" y="14909"/>
                    <a:pt x="21765" y="14907"/>
                    <a:pt x="21770" y="14907"/>
                  </a:cubicBezTo>
                  <a:close/>
                  <a:moveTo>
                    <a:pt x="5223" y="14850"/>
                  </a:moveTo>
                  <a:cubicBezTo>
                    <a:pt x="5217" y="14935"/>
                    <a:pt x="5146" y="15003"/>
                    <a:pt x="5059" y="15003"/>
                  </a:cubicBezTo>
                  <a:lnTo>
                    <a:pt x="2980" y="15003"/>
                  </a:lnTo>
                  <a:cubicBezTo>
                    <a:pt x="2893" y="15003"/>
                    <a:pt x="2821" y="14934"/>
                    <a:pt x="2817" y="14850"/>
                  </a:cubicBezTo>
                  <a:close/>
                  <a:moveTo>
                    <a:pt x="5707" y="14999"/>
                  </a:moveTo>
                  <a:lnTo>
                    <a:pt x="5707" y="15017"/>
                  </a:lnTo>
                  <a:lnTo>
                    <a:pt x="5167" y="15017"/>
                  </a:lnTo>
                  <a:cubicBezTo>
                    <a:pt x="5175" y="15012"/>
                    <a:pt x="5183" y="15007"/>
                    <a:pt x="5191" y="14999"/>
                  </a:cubicBezTo>
                  <a:close/>
                  <a:moveTo>
                    <a:pt x="10524" y="14896"/>
                  </a:moveTo>
                  <a:cubicBezTo>
                    <a:pt x="10529" y="14901"/>
                    <a:pt x="10537" y="14908"/>
                    <a:pt x="10543" y="14912"/>
                  </a:cubicBezTo>
                  <a:cubicBezTo>
                    <a:pt x="10549" y="14915"/>
                    <a:pt x="10558" y="14918"/>
                    <a:pt x="10564" y="14922"/>
                  </a:cubicBezTo>
                  <a:cubicBezTo>
                    <a:pt x="10549" y="14934"/>
                    <a:pt x="10535" y="14947"/>
                    <a:pt x="10524" y="14965"/>
                  </a:cubicBezTo>
                  <a:cubicBezTo>
                    <a:pt x="10514" y="14982"/>
                    <a:pt x="10507" y="14998"/>
                    <a:pt x="10503" y="15017"/>
                  </a:cubicBezTo>
                  <a:cubicBezTo>
                    <a:pt x="10497" y="15012"/>
                    <a:pt x="10491" y="15007"/>
                    <a:pt x="10485" y="15003"/>
                  </a:cubicBezTo>
                  <a:cubicBezTo>
                    <a:pt x="10479" y="14998"/>
                    <a:pt x="10470" y="14996"/>
                    <a:pt x="10464" y="14992"/>
                  </a:cubicBezTo>
                  <a:cubicBezTo>
                    <a:pt x="10479" y="14980"/>
                    <a:pt x="10492" y="14967"/>
                    <a:pt x="10503" y="14950"/>
                  </a:cubicBezTo>
                  <a:cubicBezTo>
                    <a:pt x="10514" y="14933"/>
                    <a:pt x="10520" y="14914"/>
                    <a:pt x="10524" y="14896"/>
                  </a:cubicBezTo>
                  <a:close/>
                  <a:moveTo>
                    <a:pt x="14796" y="14726"/>
                  </a:moveTo>
                  <a:cubicBezTo>
                    <a:pt x="14800" y="14726"/>
                    <a:pt x="14804" y="14726"/>
                    <a:pt x="14809" y="14726"/>
                  </a:cubicBezTo>
                  <a:cubicBezTo>
                    <a:pt x="14879" y="14735"/>
                    <a:pt x="14930" y="14802"/>
                    <a:pt x="14922" y="14876"/>
                  </a:cubicBezTo>
                  <a:cubicBezTo>
                    <a:pt x="14921" y="14892"/>
                    <a:pt x="14905" y="14918"/>
                    <a:pt x="14890" y="14943"/>
                  </a:cubicBezTo>
                  <a:cubicBezTo>
                    <a:pt x="14869" y="14977"/>
                    <a:pt x="14848" y="15015"/>
                    <a:pt x="14839" y="15055"/>
                  </a:cubicBezTo>
                  <a:lnTo>
                    <a:pt x="14708" y="15041"/>
                  </a:lnTo>
                  <a:cubicBezTo>
                    <a:pt x="14705" y="15002"/>
                    <a:pt x="14694" y="14958"/>
                    <a:pt x="14682" y="14922"/>
                  </a:cubicBezTo>
                  <a:cubicBezTo>
                    <a:pt x="14673" y="14893"/>
                    <a:pt x="14663" y="14862"/>
                    <a:pt x="14665" y="14847"/>
                  </a:cubicBezTo>
                  <a:cubicBezTo>
                    <a:pt x="14672" y="14777"/>
                    <a:pt x="14731" y="14726"/>
                    <a:pt x="14796" y="14726"/>
                  </a:cubicBezTo>
                  <a:close/>
                  <a:moveTo>
                    <a:pt x="5705" y="15062"/>
                  </a:moveTo>
                  <a:lnTo>
                    <a:pt x="5705" y="15072"/>
                  </a:lnTo>
                  <a:lnTo>
                    <a:pt x="4971" y="15072"/>
                  </a:lnTo>
                  <a:lnTo>
                    <a:pt x="4971" y="15062"/>
                  </a:lnTo>
                  <a:close/>
                  <a:moveTo>
                    <a:pt x="5707" y="15119"/>
                  </a:moveTo>
                  <a:lnTo>
                    <a:pt x="5707" y="15135"/>
                  </a:lnTo>
                  <a:lnTo>
                    <a:pt x="5014" y="15135"/>
                  </a:lnTo>
                  <a:lnTo>
                    <a:pt x="5014" y="15119"/>
                  </a:lnTo>
                  <a:close/>
                  <a:moveTo>
                    <a:pt x="21629" y="14587"/>
                  </a:moveTo>
                  <a:cubicBezTo>
                    <a:pt x="21674" y="14623"/>
                    <a:pt x="21729" y="14654"/>
                    <a:pt x="21784" y="14682"/>
                  </a:cubicBezTo>
                  <a:lnTo>
                    <a:pt x="21821" y="14702"/>
                  </a:lnTo>
                  <a:cubicBezTo>
                    <a:pt x="21880" y="14735"/>
                    <a:pt x="21950" y="14777"/>
                    <a:pt x="21979" y="14817"/>
                  </a:cubicBezTo>
                  <a:cubicBezTo>
                    <a:pt x="22024" y="14886"/>
                    <a:pt x="22043" y="14968"/>
                    <a:pt x="22024" y="15041"/>
                  </a:cubicBezTo>
                  <a:cubicBezTo>
                    <a:pt x="22008" y="15107"/>
                    <a:pt x="21964" y="15160"/>
                    <a:pt x="21902" y="15184"/>
                  </a:cubicBezTo>
                  <a:cubicBezTo>
                    <a:pt x="21901" y="15184"/>
                    <a:pt x="21900" y="15184"/>
                    <a:pt x="21900" y="15186"/>
                  </a:cubicBezTo>
                  <a:cubicBezTo>
                    <a:pt x="21885" y="15147"/>
                    <a:pt x="21869" y="15110"/>
                    <a:pt x="21850" y="15073"/>
                  </a:cubicBezTo>
                  <a:cubicBezTo>
                    <a:pt x="21880" y="15056"/>
                    <a:pt x="21901" y="15030"/>
                    <a:pt x="21908" y="14996"/>
                  </a:cubicBezTo>
                  <a:cubicBezTo>
                    <a:pt x="21918" y="14957"/>
                    <a:pt x="21909" y="14915"/>
                    <a:pt x="21886" y="14880"/>
                  </a:cubicBezTo>
                  <a:cubicBezTo>
                    <a:pt x="21858" y="14839"/>
                    <a:pt x="21812" y="14817"/>
                    <a:pt x="21768" y="14817"/>
                  </a:cubicBezTo>
                  <a:cubicBezTo>
                    <a:pt x="21745" y="14817"/>
                    <a:pt x="21722" y="14823"/>
                    <a:pt x="21703" y="14835"/>
                  </a:cubicBezTo>
                  <a:cubicBezTo>
                    <a:pt x="21658" y="14776"/>
                    <a:pt x="21609" y="14720"/>
                    <a:pt x="21555" y="14669"/>
                  </a:cubicBezTo>
                  <a:lnTo>
                    <a:pt x="21629" y="14587"/>
                  </a:lnTo>
                  <a:close/>
                  <a:moveTo>
                    <a:pt x="5705" y="15181"/>
                  </a:moveTo>
                  <a:lnTo>
                    <a:pt x="5705" y="15190"/>
                  </a:lnTo>
                  <a:lnTo>
                    <a:pt x="4971" y="15190"/>
                  </a:lnTo>
                  <a:lnTo>
                    <a:pt x="4971" y="15181"/>
                  </a:lnTo>
                  <a:close/>
                  <a:moveTo>
                    <a:pt x="14444" y="14380"/>
                  </a:moveTo>
                  <a:cubicBezTo>
                    <a:pt x="14483" y="14393"/>
                    <a:pt x="14521" y="14409"/>
                    <a:pt x="14558" y="14425"/>
                  </a:cubicBezTo>
                  <a:cubicBezTo>
                    <a:pt x="14598" y="14442"/>
                    <a:pt x="14634" y="14456"/>
                    <a:pt x="14665" y="14465"/>
                  </a:cubicBezTo>
                  <a:cubicBezTo>
                    <a:pt x="14662" y="14511"/>
                    <a:pt x="14674" y="14554"/>
                    <a:pt x="14702" y="14590"/>
                  </a:cubicBezTo>
                  <a:cubicBezTo>
                    <a:pt x="14705" y="14596"/>
                    <a:pt x="14711" y="14601"/>
                    <a:pt x="14716" y="14604"/>
                  </a:cubicBezTo>
                  <a:cubicBezTo>
                    <a:pt x="14718" y="14622"/>
                    <a:pt x="14719" y="14639"/>
                    <a:pt x="14716" y="14656"/>
                  </a:cubicBezTo>
                  <a:cubicBezTo>
                    <a:pt x="14714" y="14675"/>
                    <a:pt x="14709" y="14690"/>
                    <a:pt x="14702" y="14707"/>
                  </a:cubicBezTo>
                  <a:cubicBezTo>
                    <a:pt x="14657" y="14736"/>
                    <a:pt x="14625" y="14783"/>
                    <a:pt x="14619" y="14841"/>
                  </a:cubicBezTo>
                  <a:cubicBezTo>
                    <a:pt x="14616" y="14867"/>
                    <a:pt x="14625" y="14898"/>
                    <a:pt x="14637" y="14935"/>
                  </a:cubicBezTo>
                  <a:cubicBezTo>
                    <a:pt x="14650" y="14976"/>
                    <a:pt x="14663" y="15023"/>
                    <a:pt x="14660" y="15060"/>
                  </a:cubicBezTo>
                  <a:cubicBezTo>
                    <a:pt x="14656" y="15096"/>
                    <a:pt x="14632" y="15139"/>
                    <a:pt x="14613" y="15176"/>
                  </a:cubicBezTo>
                  <a:cubicBezTo>
                    <a:pt x="14605" y="15186"/>
                    <a:pt x="14602" y="15195"/>
                    <a:pt x="14597" y="15205"/>
                  </a:cubicBezTo>
                  <a:cubicBezTo>
                    <a:pt x="14508" y="14963"/>
                    <a:pt x="14355" y="14751"/>
                    <a:pt x="14157" y="14589"/>
                  </a:cubicBezTo>
                  <a:lnTo>
                    <a:pt x="14444" y="14380"/>
                  </a:lnTo>
                  <a:close/>
                  <a:moveTo>
                    <a:pt x="10674" y="14930"/>
                  </a:moveTo>
                  <a:cubicBezTo>
                    <a:pt x="10700" y="14930"/>
                    <a:pt x="10724" y="14938"/>
                    <a:pt x="10748" y="14951"/>
                  </a:cubicBezTo>
                  <a:cubicBezTo>
                    <a:pt x="10760" y="14959"/>
                    <a:pt x="10779" y="14986"/>
                    <a:pt x="10796" y="15010"/>
                  </a:cubicBezTo>
                  <a:cubicBezTo>
                    <a:pt x="10818" y="15042"/>
                    <a:pt x="10844" y="15077"/>
                    <a:pt x="10874" y="15104"/>
                  </a:cubicBezTo>
                  <a:lnTo>
                    <a:pt x="10802" y="15216"/>
                  </a:lnTo>
                  <a:cubicBezTo>
                    <a:pt x="10767" y="15199"/>
                    <a:pt x="10723" y="15192"/>
                    <a:pt x="10684" y="15187"/>
                  </a:cubicBezTo>
                  <a:cubicBezTo>
                    <a:pt x="10654" y="15183"/>
                    <a:pt x="10623" y="15178"/>
                    <a:pt x="10611" y="15170"/>
                  </a:cubicBezTo>
                  <a:cubicBezTo>
                    <a:pt x="10547" y="15130"/>
                    <a:pt x="10526" y="15050"/>
                    <a:pt x="10564" y="14989"/>
                  </a:cubicBezTo>
                  <a:cubicBezTo>
                    <a:pt x="10587" y="14952"/>
                    <a:pt x="10628" y="14930"/>
                    <a:pt x="10674" y="14930"/>
                  </a:cubicBezTo>
                  <a:close/>
                  <a:moveTo>
                    <a:pt x="5707" y="15237"/>
                  </a:moveTo>
                  <a:lnTo>
                    <a:pt x="5707" y="15255"/>
                  </a:lnTo>
                  <a:lnTo>
                    <a:pt x="5014" y="15255"/>
                  </a:lnTo>
                  <a:lnTo>
                    <a:pt x="5014" y="15237"/>
                  </a:lnTo>
                  <a:close/>
                  <a:moveTo>
                    <a:pt x="11859" y="14864"/>
                  </a:moveTo>
                  <a:lnTo>
                    <a:pt x="11859" y="14864"/>
                  </a:lnTo>
                  <a:cubicBezTo>
                    <a:pt x="11851" y="14875"/>
                    <a:pt x="11841" y="14886"/>
                    <a:pt x="11835" y="14897"/>
                  </a:cubicBezTo>
                  <a:cubicBezTo>
                    <a:pt x="11811" y="14936"/>
                    <a:pt x="11798" y="15004"/>
                    <a:pt x="11793" y="15111"/>
                  </a:cubicBezTo>
                  <a:cubicBezTo>
                    <a:pt x="11791" y="15133"/>
                    <a:pt x="11790" y="15154"/>
                    <a:pt x="11790" y="15173"/>
                  </a:cubicBezTo>
                  <a:cubicBezTo>
                    <a:pt x="11790" y="15189"/>
                    <a:pt x="11788" y="15207"/>
                    <a:pt x="11787" y="15223"/>
                  </a:cubicBezTo>
                  <a:lnTo>
                    <a:pt x="11231" y="15288"/>
                  </a:lnTo>
                  <a:cubicBezTo>
                    <a:pt x="11224" y="15283"/>
                    <a:pt x="11219" y="15278"/>
                    <a:pt x="11214" y="15273"/>
                  </a:cubicBezTo>
                  <a:cubicBezTo>
                    <a:pt x="11214" y="15266"/>
                    <a:pt x="11213" y="15261"/>
                    <a:pt x="11213" y="15256"/>
                  </a:cubicBezTo>
                  <a:cubicBezTo>
                    <a:pt x="11202" y="15208"/>
                    <a:pt x="11174" y="15166"/>
                    <a:pt x="11131" y="15140"/>
                  </a:cubicBezTo>
                  <a:cubicBezTo>
                    <a:pt x="11110" y="15125"/>
                    <a:pt x="11078" y="15120"/>
                    <a:pt x="11040" y="15113"/>
                  </a:cubicBezTo>
                  <a:cubicBezTo>
                    <a:pt x="10998" y="15107"/>
                    <a:pt x="10950" y="15099"/>
                    <a:pt x="10918" y="15079"/>
                  </a:cubicBezTo>
                  <a:cubicBezTo>
                    <a:pt x="10887" y="15060"/>
                    <a:pt x="10860" y="15021"/>
                    <a:pt x="10836" y="14986"/>
                  </a:cubicBezTo>
                  <a:lnTo>
                    <a:pt x="11859" y="14864"/>
                  </a:lnTo>
                  <a:close/>
                  <a:moveTo>
                    <a:pt x="22021" y="15154"/>
                  </a:moveTo>
                  <a:cubicBezTo>
                    <a:pt x="22024" y="15178"/>
                    <a:pt x="22032" y="15204"/>
                    <a:pt x="22040" y="15229"/>
                  </a:cubicBezTo>
                  <a:cubicBezTo>
                    <a:pt x="22049" y="15255"/>
                    <a:pt x="22061" y="15278"/>
                    <a:pt x="22072" y="15302"/>
                  </a:cubicBezTo>
                  <a:cubicBezTo>
                    <a:pt x="22055" y="15299"/>
                    <a:pt x="22037" y="15297"/>
                    <a:pt x="22020" y="15297"/>
                  </a:cubicBezTo>
                  <a:cubicBezTo>
                    <a:pt x="21996" y="15297"/>
                    <a:pt x="21972" y="15300"/>
                    <a:pt x="21948" y="15307"/>
                  </a:cubicBezTo>
                  <a:cubicBezTo>
                    <a:pt x="21945" y="15308"/>
                    <a:pt x="21943" y="15310"/>
                    <a:pt x="21940" y="15310"/>
                  </a:cubicBezTo>
                  <a:cubicBezTo>
                    <a:pt x="21932" y="15282"/>
                    <a:pt x="21924" y="15256"/>
                    <a:pt x="21916" y="15229"/>
                  </a:cubicBezTo>
                  <a:cubicBezTo>
                    <a:pt x="21917" y="15229"/>
                    <a:pt x="21918" y="15228"/>
                    <a:pt x="21921" y="15228"/>
                  </a:cubicBezTo>
                  <a:cubicBezTo>
                    <a:pt x="21960" y="15212"/>
                    <a:pt x="21995" y="15186"/>
                    <a:pt x="22021" y="15154"/>
                  </a:cubicBezTo>
                  <a:close/>
                  <a:moveTo>
                    <a:pt x="5705" y="15300"/>
                  </a:moveTo>
                  <a:lnTo>
                    <a:pt x="5705" y="15311"/>
                  </a:lnTo>
                  <a:lnTo>
                    <a:pt x="4971" y="15311"/>
                  </a:lnTo>
                  <a:lnTo>
                    <a:pt x="4971" y="15300"/>
                  </a:lnTo>
                  <a:close/>
                  <a:moveTo>
                    <a:pt x="12096" y="14777"/>
                  </a:moveTo>
                  <a:cubicBezTo>
                    <a:pt x="12123" y="14777"/>
                    <a:pt x="12149" y="14782"/>
                    <a:pt x="12173" y="14792"/>
                  </a:cubicBezTo>
                  <a:cubicBezTo>
                    <a:pt x="12145" y="14828"/>
                    <a:pt x="12116" y="14864"/>
                    <a:pt x="12090" y="14903"/>
                  </a:cubicBezTo>
                  <a:cubicBezTo>
                    <a:pt x="12042" y="14905"/>
                    <a:pt x="11997" y="14933"/>
                    <a:pt x="11971" y="14976"/>
                  </a:cubicBezTo>
                  <a:cubicBezTo>
                    <a:pt x="11950" y="15013"/>
                    <a:pt x="11945" y="15056"/>
                    <a:pt x="11956" y="15093"/>
                  </a:cubicBezTo>
                  <a:cubicBezTo>
                    <a:pt x="11958" y="15103"/>
                    <a:pt x="11966" y="15110"/>
                    <a:pt x="11971" y="15120"/>
                  </a:cubicBezTo>
                  <a:cubicBezTo>
                    <a:pt x="11936" y="15196"/>
                    <a:pt x="11910" y="15275"/>
                    <a:pt x="11890" y="15358"/>
                  </a:cubicBezTo>
                  <a:lnTo>
                    <a:pt x="11820" y="15341"/>
                  </a:lnTo>
                  <a:cubicBezTo>
                    <a:pt x="11830" y="15289"/>
                    <a:pt x="11832" y="15231"/>
                    <a:pt x="11835" y="15177"/>
                  </a:cubicBezTo>
                  <a:cubicBezTo>
                    <a:pt x="11836" y="15156"/>
                    <a:pt x="11836" y="15135"/>
                    <a:pt x="11837" y="15114"/>
                  </a:cubicBezTo>
                  <a:cubicBezTo>
                    <a:pt x="11840" y="15051"/>
                    <a:pt x="11848" y="14963"/>
                    <a:pt x="11873" y="14919"/>
                  </a:cubicBezTo>
                  <a:cubicBezTo>
                    <a:pt x="11915" y="14849"/>
                    <a:pt x="11983" y="14796"/>
                    <a:pt x="12053" y="14781"/>
                  </a:cubicBezTo>
                  <a:cubicBezTo>
                    <a:pt x="12068" y="14778"/>
                    <a:pt x="12082" y="14777"/>
                    <a:pt x="12096" y="14777"/>
                  </a:cubicBezTo>
                  <a:close/>
                  <a:moveTo>
                    <a:pt x="5707" y="15356"/>
                  </a:moveTo>
                  <a:lnTo>
                    <a:pt x="5707" y="15373"/>
                  </a:lnTo>
                  <a:lnTo>
                    <a:pt x="5014" y="15373"/>
                  </a:lnTo>
                  <a:lnTo>
                    <a:pt x="5014" y="15356"/>
                  </a:lnTo>
                  <a:close/>
                  <a:moveTo>
                    <a:pt x="14701" y="15087"/>
                  </a:moveTo>
                  <a:lnTo>
                    <a:pt x="14768" y="15093"/>
                  </a:lnTo>
                  <a:lnTo>
                    <a:pt x="14834" y="15100"/>
                  </a:lnTo>
                  <a:cubicBezTo>
                    <a:pt x="14835" y="15140"/>
                    <a:pt x="14848" y="15182"/>
                    <a:pt x="14860" y="15220"/>
                  </a:cubicBezTo>
                  <a:cubicBezTo>
                    <a:pt x="14869" y="15249"/>
                    <a:pt x="14878" y="15278"/>
                    <a:pt x="14877" y="15293"/>
                  </a:cubicBezTo>
                  <a:cubicBezTo>
                    <a:pt x="14870" y="15363"/>
                    <a:pt x="14814" y="15415"/>
                    <a:pt x="14747" y="15415"/>
                  </a:cubicBezTo>
                  <a:cubicBezTo>
                    <a:pt x="14744" y="15415"/>
                    <a:pt x="14740" y="15415"/>
                    <a:pt x="14736" y="15415"/>
                  </a:cubicBezTo>
                  <a:cubicBezTo>
                    <a:pt x="14703" y="15413"/>
                    <a:pt x="14673" y="15395"/>
                    <a:pt x="14651" y="15369"/>
                  </a:cubicBezTo>
                  <a:lnTo>
                    <a:pt x="14642" y="15357"/>
                  </a:lnTo>
                  <a:cubicBezTo>
                    <a:pt x="14636" y="15328"/>
                    <a:pt x="14630" y="15299"/>
                    <a:pt x="14620" y="15272"/>
                  </a:cubicBezTo>
                  <a:lnTo>
                    <a:pt x="14620" y="15267"/>
                  </a:lnTo>
                  <a:cubicBezTo>
                    <a:pt x="14621" y="15251"/>
                    <a:pt x="14637" y="15224"/>
                    <a:pt x="14652" y="15198"/>
                  </a:cubicBezTo>
                  <a:cubicBezTo>
                    <a:pt x="14670" y="15163"/>
                    <a:pt x="14693" y="15125"/>
                    <a:pt x="14701" y="15087"/>
                  </a:cubicBezTo>
                  <a:close/>
                  <a:moveTo>
                    <a:pt x="10912" y="15129"/>
                  </a:moveTo>
                  <a:cubicBezTo>
                    <a:pt x="10948" y="15146"/>
                    <a:pt x="10991" y="15152"/>
                    <a:pt x="11029" y="15160"/>
                  </a:cubicBezTo>
                  <a:cubicBezTo>
                    <a:pt x="11060" y="15164"/>
                    <a:pt x="11091" y="15169"/>
                    <a:pt x="11104" y="15178"/>
                  </a:cubicBezTo>
                  <a:cubicBezTo>
                    <a:pt x="11136" y="15199"/>
                    <a:pt x="11157" y="15229"/>
                    <a:pt x="11165" y="15265"/>
                  </a:cubicBezTo>
                  <a:cubicBezTo>
                    <a:pt x="11173" y="15298"/>
                    <a:pt x="11166" y="15332"/>
                    <a:pt x="11148" y="15360"/>
                  </a:cubicBezTo>
                  <a:cubicBezTo>
                    <a:pt x="11124" y="15395"/>
                    <a:pt x="11081" y="15416"/>
                    <a:pt x="11037" y="15416"/>
                  </a:cubicBezTo>
                  <a:cubicBezTo>
                    <a:pt x="11012" y="15416"/>
                    <a:pt x="10987" y="15409"/>
                    <a:pt x="10965" y="15394"/>
                  </a:cubicBezTo>
                  <a:cubicBezTo>
                    <a:pt x="10951" y="15386"/>
                    <a:pt x="10934" y="15360"/>
                    <a:pt x="10918" y="15336"/>
                  </a:cubicBezTo>
                  <a:cubicBezTo>
                    <a:pt x="10896" y="15303"/>
                    <a:pt x="10872" y="15266"/>
                    <a:pt x="10840" y="15241"/>
                  </a:cubicBezTo>
                  <a:lnTo>
                    <a:pt x="10912" y="15129"/>
                  </a:lnTo>
                  <a:close/>
                  <a:moveTo>
                    <a:pt x="5705" y="15419"/>
                  </a:moveTo>
                  <a:lnTo>
                    <a:pt x="5705" y="15430"/>
                  </a:lnTo>
                  <a:lnTo>
                    <a:pt x="4971" y="15430"/>
                  </a:lnTo>
                  <a:lnTo>
                    <a:pt x="4971" y="15419"/>
                  </a:lnTo>
                  <a:close/>
                  <a:moveTo>
                    <a:pt x="11207" y="15334"/>
                  </a:moveTo>
                  <a:cubicBezTo>
                    <a:pt x="11215" y="15337"/>
                    <a:pt x="11220" y="15342"/>
                    <a:pt x="11227" y="15346"/>
                  </a:cubicBezTo>
                  <a:cubicBezTo>
                    <a:pt x="11234" y="15351"/>
                    <a:pt x="11241" y="15355"/>
                    <a:pt x="11249" y="15358"/>
                  </a:cubicBezTo>
                  <a:cubicBezTo>
                    <a:pt x="11232" y="15371"/>
                    <a:pt x="11219" y="15383"/>
                    <a:pt x="11207" y="15399"/>
                  </a:cubicBezTo>
                  <a:cubicBezTo>
                    <a:pt x="11197" y="15416"/>
                    <a:pt x="11188" y="15434"/>
                    <a:pt x="11184" y="15452"/>
                  </a:cubicBezTo>
                  <a:cubicBezTo>
                    <a:pt x="11178" y="15447"/>
                    <a:pt x="11173" y="15441"/>
                    <a:pt x="11166" y="15437"/>
                  </a:cubicBezTo>
                  <a:cubicBezTo>
                    <a:pt x="11160" y="15434"/>
                    <a:pt x="11152" y="15430"/>
                    <a:pt x="11145" y="15427"/>
                  </a:cubicBezTo>
                  <a:cubicBezTo>
                    <a:pt x="11161" y="15415"/>
                    <a:pt x="11175" y="15402"/>
                    <a:pt x="11184" y="15386"/>
                  </a:cubicBezTo>
                  <a:cubicBezTo>
                    <a:pt x="11195" y="15371"/>
                    <a:pt x="11203" y="15352"/>
                    <a:pt x="11207" y="15334"/>
                  </a:cubicBezTo>
                  <a:close/>
                  <a:moveTo>
                    <a:pt x="11784" y="15267"/>
                  </a:moveTo>
                  <a:lnTo>
                    <a:pt x="11784" y="15267"/>
                  </a:lnTo>
                  <a:cubicBezTo>
                    <a:pt x="11782" y="15298"/>
                    <a:pt x="11778" y="15326"/>
                    <a:pt x="11772" y="15352"/>
                  </a:cubicBezTo>
                  <a:cubicBezTo>
                    <a:pt x="11763" y="15386"/>
                    <a:pt x="11747" y="15423"/>
                    <a:pt x="11732" y="15460"/>
                  </a:cubicBezTo>
                  <a:lnTo>
                    <a:pt x="11550" y="15481"/>
                  </a:lnTo>
                  <a:cubicBezTo>
                    <a:pt x="11539" y="15466"/>
                    <a:pt x="11528" y="15448"/>
                    <a:pt x="11517" y="15431"/>
                  </a:cubicBezTo>
                  <a:cubicBezTo>
                    <a:pt x="11496" y="15398"/>
                    <a:pt x="11478" y="15369"/>
                    <a:pt x="11457" y="15355"/>
                  </a:cubicBezTo>
                  <a:cubicBezTo>
                    <a:pt x="11426" y="15334"/>
                    <a:pt x="11391" y="15321"/>
                    <a:pt x="11354" y="15321"/>
                  </a:cubicBezTo>
                  <a:cubicBezTo>
                    <a:pt x="11335" y="15321"/>
                    <a:pt x="11317" y="15325"/>
                    <a:pt x="11299" y="15331"/>
                  </a:cubicBezTo>
                  <a:lnTo>
                    <a:pt x="11288" y="15326"/>
                  </a:lnTo>
                  <a:lnTo>
                    <a:pt x="11784" y="15267"/>
                  </a:lnTo>
                  <a:close/>
                  <a:moveTo>
                    <a:pt x="5707" y="15474"/>
                  </a:moveTo>
                  <a:lnTo>
                    <a:pt x="5707" y="15492"/>
                  </a:lnTo>
                  <a:lnTo>
                    <a:pt x="5014" y="15492"/>
                  </a:lnTo>
                  <a:lnTo>
                    <a:pt x="5014" y="15474"/>
                  </a:lnTo>
                  <a:close/>
                  <a:moveTo>
                    <a:pt x="14677" y="15446"/>
                  </a:moveTo>
                  <a:cubicBezTo>
                    <a:pt x="14694" y="15453"/>
                    <a:pt x="14712" y="15458"/>
                    <a:pt x="14732" y="15461"/>
                  </a:cubicBezTo>
                  <a:cubicBezTo>
                    <a:pt x="14737" y="15461"/>
                    <a:pt x="14742" y="15462"/>
                    <a:pt x="14748" y="15462"/>
                  </a:cubicBezTo>
                  <a:cubicBezTo>
                    <a:pt x="14762" y="15462"/>
                    <a:pt x="14776" y="15460"/>
                    <a:pt x="14789" y="15457"/>
                  </a:cubicBezTo>
                  <a:lnTo>
                    <a:pt x="14789" y="15457"/>
                  </a:lnTo>
                  <a:cubicBezTo>
                    <a:pt x="14788" y="15466"/>
                    <a:pt x="14785" y="15472"/>
                    <a:pt x="14785" y="15479"/>
                  </a:cubicBezTo>
                  <a:cubicBezTo>
                    <a:pt x="14783" y="15487"/>
                    <a:pt x="14785" y="15494"/>
                    <a:pt x="14785" y="15502"/>
                  </a:cubicBezTo>
                  <a:cubicBezTo>
                    <a:pt x="14768" y="15494"/>
                    <a:pt x="14749" y="15489"/>
                    <a:pt x="14730" y="15487"/>
                  </a:cubicBezTo>
                  <a:cubicBezTo>
                    <a:pt x="14725" y="15486"/>
                    <a:pt x="14721" y="15486"/>
                    <a:pt x="14717" y="15486"/>
                  </a:cubicBezTo>
                  <a:cubicBezTo>
                    <a:pt x="14702" y="15486"/>
                    <a:pt x="14687" y="15489"/>
                    <a:pt x="14673" y="15493"/>
                  </a:cubicBezTo>
                  <a:cubicBezTo>
                    <a:pt x="14674" y="15485"/>
                    <a:pt x="14677" y="15477"/>
                    <a:pt x="14677" y="15469"/>
                  </a:cubicBezTo>
                  <a:cubicBezTo>
                    <a:pt x="14678" y="15461"/>
                    <a:pt x="14677" y="15453"/>
                    <a:pt x="14677" y="15446"/>
                  </a:cubicBezTo>
                  <a:close/>
                  <a:moveTo>
                    <a:pt x="22008" y="15513"/>
                  </a:moveTo>
                  <a:cubicBezTo>
                    <a:pt x="22013" y="15513"/>
                    <a:pt x="22017" y="15514"/>
                    <a:pt x="22022" y="15516"/>
                  </a:cubicBezTo>
                  <a:lnTo>
                    <a:pt x="22022" y="15516"/>
                  </a:lnTo>
                  <a:cubicBezTo>
                    <a:pt x="22016" y="15514"/>
                    <a:pt x="22011" y="15514"/>
                    <a:pt x="22005" y="15514"/>
                  </a:cubicBezTo>
                  <a:cubicBezTo>
                    <a:pt x="22004" y="15514"/>
                    <a:pt x="22003" y="15514"/>
                    <a:pt x="22002" y="15514"/>
                  </a:cubicBezTo>
                  <a:lnTo>
                    <a:pt x="22002" y="15514"/>
                  </a:lnTo>
                  <a:cubicBezTo>
                    <a:pt x="22004" y="15513"/>
                    <a:pt x="22006" y="15513"/>
                    <a:pt x="22008" y="15513"/>
                  </a:cubicBezTo>
                  <a:close/>
                  <a:moveTo>
                    <a:pt x="22035" y="15518"/>
                  </a:moveTo>
                  <a:lnTo>
                    <a:pt x="22035" y="15518"/>
                  </a:lnTo>
                  <a:cubicBezTo>
                    <a:pt x="22040" y="15520"/>
                    <a:pt x="22045" y="15524"/>
                    <a:pt x="22051" y="15527"/>
                  </a:cubicBezTo>
                  <a:cubicBezTo>
                    <a:pt x="22045" y="15525"/>
                    <a:pt x="22040" y="15520"/>
                    <a:pt x="22035" y="15518"/>
                  </a:cubicBezTo>
                  <a:close/>
                  <a:moveTo>
                    <a:pt x="5705" y="15537"/>
                  </a:moveTo>
                  <a:lnTo>
                    <a:pt x="5705" y="15548"/>
                  </a:lnTo>
                  <a:lnTo>
                    <a:pt x="4971" y="15548"/>
                  </a:lnTo>
                  <a:lnTo>
                    <a:pt x="4971" y="15537"/>
                  </a:lnTo>
                  <a:close/>
                  <a:moveTo>
                    <a:pt x="11710" y="15509"/>
                  </a:moveTo>
                  <a:cubicBezTo>
                    <a:pt x="11709" y="15511"/>
                    <a:pt x="11708" y="15515"/>
                    <a:pt x="11706" y="15518"/>
                  </a:cubicBezTo>
                  <a:cubicBezTo>
                    <a:pt x="11699" y="15534"/>
                    <a:pt x="11693" y="15550"/>
                    <a:pt x="11685" y="15566"/>
                  </a:cubicBezTo>
                  <a:cubicBezTo>
                    <a:pt x="11652" y="15557"/>
                    <a:pt x="11620" y="15547"/>
                    <a:pt x="11597" y="15531"/>
                  </a:cubicBezTo>
                  <a:lnTo>
                    <a:pt x="11588" y="15524"/>
                  </a:lnTo>
                  <a:lnTo>
                    <a:pt x="11710" y="15509"/>
                  </a:lnTo>
                  <a:close/>
                  <a:moveTo>
                    <a:pt x="5707" y="15593"/>
                  </a:moveTo>
                  <a:lnTo>
                    <a:pt x="5707" y="15604"/>
                  </a:lnTo>
                  <a:lnTo>
                    <a:pt x="5014" y="15604"/>
                  </a:lnTo>
                  <a:lnTo>
                    <a:pt x="5014" y="15593"/>
                  </a:lnTo>
                  <a:close/>
                  <a:moveTo>
                    <a:pt x="4239" y="15047"/>
                  </a:moveTo>
                  <a:lnTo>
                    <a:pt x="4239" y="15632"/>
                  </a:lnTo>
                  <a:lnTo>
                    <a:pt x="3800" y="15632"/>
                  </a:lnTo>
                  <a:lnTo>
                    <a:pt x="3800" y="15047"/>
                  </a:lnTo>
                  <a:close/>
                  <a:moveTo>
                    <a:pt x="22006" y="15558"/>
                  </a:moveTo>
                  <a:cubicBezTo>
                    <a:pt x="22029" y="15558"/>
                    <a:pt x="22049" y="15579"/>
                    <a:pt x="22051" y="15606"/>
                  </a:cubicBezTo>
                  <a:cubicBezTo>
                    <a:pt x="22053" y="15622"/>
                    <a:pt x="22047" y="15636"/>
                    <a:pt x="22038" y="15646"/>
                  </a:cubicBezTo>
                  <a:cubicBezTo>
                    <a:pt x="22028" y="15653"/>
                    <a:pt x="22018" y="15659"/>
                    <a:pt x="22007" y="15659"/>
                  </a:cubicBezTo>
                  <a:cubicBezTo>
                    <a:pt x="22002" y="15659"/>
                    <a:pt x="21997" y="15658"/>
                    <a:pt x="21991" y="15656"/>
                  </a:cubicBezTo>
                  <a:cubicBezTo>
                    <a:pt x="21990" y="15626"/>
                    <a:pt x="21990" y="15595"/>
                    <a:pt x="21986" y="15566"/>
                  </a:cubicBezTo>
                  <a:cubicBezTo>
                    <a:pt x="21991" y="15563"/>
                    <a:pt x="21998" y="15560"/>
                    <a:pt x="22006" y="15558"/>
                  </a:cubicBezTo>
                  <a:close/>
                  <a:moveTo>
                    <a:pt x="11354" y="15369"/>
                  </a:moveTo>
                  <a:cubicBezTo>
                    <a:pt x="11381" y="15369"/>
                    <a:pt x="11409" y="15377"/>
                    <a:pt x="11433" y="15394"/>
                  </a:cubicBezTo>
                  <a:cubicBezTo>
                    <a:pt x="11446" y="15403"/>
                    <a:pt x="11463" y="15431"/>
                    <a:pt x="11481" y="15457"/>
                  </a:cubicBezTo>
                  <a:cubicBezTo>
                    <a:pt x="11502" y="15490"/>
                    <a:pt x="11524" y="15527"/>
                    <a:pt x="11554" y="15555"/>
                  </a:cubicBezTo>
                  <a:lnTo>
                    <a:pt x="11477" y="15663"/>
                  </a:lnTo>
                  <a:cubicBezTo>
                    <a:pt x="11439" y="15643"/>
                    <a:pt x="11396" y="15635"/>
                    <a:pt x="11357" y="15627"/>
                  </a:cubicBezTo>
                  <a:cubicBezTo>
                    <a:pt x="11329" y="15622"/>
                    <a:pt x="11298" y="15615"/>
                    <a:pt x="11287" y="15608"/>
                  </a:cubicBezTo>
                  <a:cubicBezTo>
                    <a:pt x="11225" y="15567"/>
                    <a:pt x="11207" y="15484"/>
                    <a:pt x="11246" y="15424"/>
                  </a:cubicBezTo>
                  <a:cubicBezTo>
                    <a:pt x="11271" y="15390"/>
                    <a:pt x="11310" y="15369"/>
                    <a:pt x="11354" y="15369"/>
                  </a:cubicBezTo>
                  <a:close/>
                  <a:moveTo>
                    <a:pt x="22053" y="15689"/>
                  </a:moveTo>
                  <a:cubicBezTo>
                    <a:pt x="22042" y="15695"/>
                    <a:pt x="22032" y="15701"/>
                    <a:pt x="22021" y="15703"/>
                  </a:cubicBezTo>
                  <a:cubicBezTo>
                    <a:pt x="22032" y="15701"/>
                    <a:pt x="22041" y="15695"/>
                    <a:pt x="22053" y="15689"/>
                  </a:cubicBezTo>
                  <a:close/>
                  <a:moveTo>
                    <a:pt x="14715" y="15650"/>
                  </a:moveTo>
                  <a:cubicBezTo>
                    <a:pt x="14719" y="15650"/>
                    <a:pt x="14723" y="15652"/>
                    <a:pt x="14725" y="15655"/>
                  </a:cubicBezTo>
                  <a:cubicBezTo>
                    <a:pt x="14729" y="15659"/>
                    <a:pt x="14730" y="15663"/>
                    <a:pt x="14730" y="15668"/>
                  </a:cubicBezTo>
                  <a:cubicBezTo>
                    <a:pt x="14728" y="15678"/>
                    <a:pt x="14721" y="15684"/>
                    <a:pt x="14714" y="15684"/>
                  </a:cubicBezTo>
                  <a:lnTo>
                    <a:pt x="14714" y="15706"/>
                  </a:lnTo>
                  <a:lnTo>
                    <a:pt x="14712" y="15684"/>
                  </a:lnTo>
                  <a:cubicBezTo>
                    <a:pt x="14709" y="15684"/>
                    <a:pt x="14704" y="15682"/>
                    <a:pt x="14701" y="15679"/>
                  </a:cubicBezTo>
                  <a:cubicBezTo>
                    <a:pt x="14699" y="15676"/>
                    <a:pt x="14697" y="15671"/>
                    <a:pt x="14698" y="15666"/>
                  </a:cubicBezTo>
                  <a:cubicBezTo>
                    <a:pt x="14699" y="15656"/>
                    <a:pt x="14705" y="15650"/>
                    <a:pt x="14715" y="15650"/>
                  </a:cubicBezTo>
                  <a:close/>
                  <a:moveTo>
                    <a:pt x="5707" y="15650"/>
                  </a:moveTo>
                  <a:lnTo>
                    <a:pt x="5707" y="15709"/>
                  </a:lnTo>
                  <a:lnTo>
                    <a:pt x="4953" y="15709"/>
                  </a:lnTo>
                  <a:cubicBezTo>
                    <a:pt x="4919" y="15709"/>
                    <a:pt x="4892" y="15683"/>
                    <a:pt x="4891" y="15650"/>
                  </a:cubicBezTo>
                  <a:close/>
                  <a:moveTo>
                    <a:pt x="22012" y="15704"/>
                  </a:moveTo>
                  <a:lnTo>
                    <a:pt x="22012" y="15726"/>
                  </a:lnTo>
                  <a:lnTo>
                    <a:pt x="22008" y="15704"/>
                  </a:lnTo>
                  <a:close/>
                  <a:moveTo>
                    <a:pt x="4562" y="15679"/>
                  </a:moveTo>
                  <a:lnTo>
                    <a:pt x="4562" y="15769"/>
                  </a:lnTo>
                  <a:lnTo>
                    <a:pt x="3476" y="15769"/>
                  </a:lnTo>
                  <a:lnTo>
                    <a:pt x="3476" y="15679"/>
                  </a:lnTo>
                  <a:close/>
                  <a:moveTo>
                    <a:pt x="11587" y="15579"/>
                  </a:moveTo>
                  <a:cubicBezTo>
                    <a:pt x="11610" y="15593"/>
                    <a:pt x="11639" y="15601"/>
                    <a:pt x="11665" y="15608"/>
                  </a:cubicBezTo>
                  <a:cubicBezTo>
                    <a:pt x="11656" y="15636"/>
                    <a:pt x="11645" y="15663"/>
                    <a:pt x="11639" y="15687"/>
                  </a:cubicBezTo>
                  <a:cubicBezTo>
                    <a:pt x="11637" y="15689"/>
                    <a:pt x="11633" y="15690"/>
                    <a:pt x="11631" y="15692"/>
                  </a:cubicBezTo>
                  <a:cubicBezTo>
                    <a:pt x="11614" y="15714"/>
                    <a:pt x="11613" y="15743"/>
                    <a:pt x="11621" y="15769"/>
                  </a:cubicBezTo>
                  <a:cubicBezTo>
                    <a:pt x="11621" y="15777"/>
                    <a:pt x="11620" y="15784"/>
                    <a:pt x="11620" y="15790"/>
                  </a:cubicBezTo>
                  <a:cubicBezTo>
                    <a:pt x="11621" y="15810"/>
                    <a:pt x="11625" y="15830"/>
                    <a:pt x="11629" y="15850"/>
                  </a:cubicBezTo>
                  <a:cubicBezTo>
                    <a:pt x="11628" y="15848"/>
                    <a:pt x="11626" y="15848"/>
                    <a:pt x="11625" y="15847"/>
                  </a:cubicBezTo>
                  <a:cubicBezTo>
                    <a:pt x="11613" y="15838"/>
                    <a:pt x="11599" y="15814"/>
                    <a:pt x="11583" y="15788"/>
                  </a:cubicBezTo>
                  <a:cubicBezTo>
                    <a:pt x="11563" y="15753"/>
                    <a:pt x="11541" y="15716"/>
                    <a:pt x="11510" y="15688"/>
                  </a:cubicBezTo>
                  <a:lnTo>
                    <a:pt x="11587" y="15579"/>
                  </a:lnTo>
                  <a:close/>
                  <a:moveTo>
                    <a:pt x="14715" y="15533"/>
                  </a:moveTo>
                  <a:cubicBezTo>
                    <a:pt x="14718" y="15533"/>
                    <a:pt x="14722" y="15534"/>
                    <a:pt x="14725" y="15534"/>
                  </a:cubicBezTo>
                  <a:cubicBezTo>
                    <a:pt x="14796" y="15540"/>
                    <a:pt x="14849" y="15605"/>
                    <a:pt x="14843" y="15680"/>
                  </a:cubicBezTo>
                  <a:cubicBezTo>
                    <a:pt x="14841" y="15695"/>
                    <a:pt x="14827" y="15722"/>
                    <a:pt x="14812" y="15750"/>
                  </a:cubicBezTo>
                  <a:cubicBezTo>
                    <a:pt x="14794" y="15783"/>
                    <a:pt x="14773" y="15821"/>
                    <a:pt x="14764" y="15861"/>
                  </a:cubicBezTo>
                  <a:lnTo>
                    <a:pt x="14674" y="15854"/>
                  </a:lnTo>
                  <a:cubicBezTo>
                    <a:pt x="14678" y="15820"/>
                    <a:pt x="14679" y="15784"/>
                    <a:pt x="14681" y="15748"/>
                  </a:cubicBezTo>
                  <a:cubicBezTo>
                    <a:pt x="14689" y="15752"/>
                    <a:pt x="14698" y="15756"/>
                    <a:pt x="14708" y="15757"/>
                  </a:cubicBezTo>
                  <a:lnTo>
                    <a:pt x="14714" y="15757"/>
                  </a:lnTo>
                  <a:cubicBezTo>
                    <a:pt x="14758" y="15757"/>
                    <a:pt x="14795" y="15721"/>
                    <a:pt x="14799" y="15676"/>
                  </a:cubicBezTo>
                  <a:cubicBezTo>
                    <a:pt x="14804" y="15627"/>
                    <a:pt x="14768" y="15585"/>
                    <a:pt x="14721" y="15582"/>
                  </a:cubicBezTo>
                  <a:lnTo>
                    <a:pt x="14714" y="15582"/>
                  </a:lnTo>
                  <a:cubicBezTo>
                    <a:pt x="14700" y="15582"/>
                    <a:pt x="14689" y="15585"/>
                    <a:pt x="14678" y="15590"/>
                  </a:cubicBezTo>
                  <a:cubicBezTo>
                    <a:pt x="14677" y="15573"/>
                    <a:pt x="14677" y="15557"/>
                    <a:pt x="14675" y="15540"/>
                  </a:cubicBezTo>
                  <a:cubicBezTo>
                    <a:pt x="14687" y="15536"/>
                    <a:pt x="14701" y="15533"/>
                    <a:pt x="14715" y="15533"/>
                  </a:cubicBezTo>
                  <a:close/>
                  <a:moveTo>
                    <a:pt x="4562" y="15816"/>
                  </a:moveTo>
                  <a:lnTo>
                    <a:pt x="4562" y="15963"/>
                  </a:lnTo>
                  <a:lnTo>
                    <a:pt x="3476" y="15963"/>
                  </a:lnTo>
                  <a:lnTo>
                    <a:pt x="3476" y="15816"/>
                  </a:lnTo>
                  <a:close/>
                  <a:moveTo>
                    <a:pt x="22019" y="15344"/>
                  </a:moveTo>
                  <a:cubicBezTo>
                    <a:pt x="22064" y="15344"/>
                    <a:pt x="22108" y="15358"/>
                    <a:pt x="22144" y="15388"/>
                  </a:cubicBezTo>
                  <a:cubicBezTo>
                    <a:pt x="22203" y="15432"/>
                    <a:pt x="22241" y="15510"/>
                    <a:pt x="22249" y="15595"/>
                  </a:cubicBezTo>
                  <a:cubicBezTo>
                    <a:pt x="22252" y="15632"/>
                    <a:pt x="22234" y="15698"/>
                    <a:pt x="22195" y="15785"/>
                  </a:cubicBezTo>
                  <a:cubicBezTo>
                    <a:pt x="22187" y="15805"/>
                    <a:pt x="22177" y="15825"/>
                    <a:pt x="22169" y="15843"/>
                  </a:cubicBezTo>
                  <a:cubicBezTo>
                    <a:pt x="22144" y="15894"/>
                    <a:pt x="22120" y="15945"/>
                    <a:pt x="22106" y="15995"/>
                  </a:cubicBezTo>
                  <a:lnTo>
                    <a:pt x="21966" y="15961"/>
                  </a:lnTo>
                  <a:cubicBezTo>
                    <a:pt x="21980" y="15891"/>
                    <a:pt x="21987" y="15819"/>
                    <a:pt x="21990" y="15746"/>
                  </a:cubicBezTo>
                  <a:cubicBezTo>
                    <a:pt x="21996" y="15747"/>
                    <a:pt x="22001" y="15750"/>
                    <a:pt x="22006" y="15750"/>
                  </a:cubicBezTo>
                  <a:lnTo>
                    <a:pt x="22012" y="15750"/>
                  </a:lnTo>
                  <a:cubicBezTo>
                    <a:pt x="22045" y="15750"/>
                    <a:pt x="22077" y="15736"/>
                    <a:pt x="22101" y="15710"/>
                  </a:cubicBezTo>
                  <a:cubicBezTo>
                    <a:pt x="22128" y="15682"/>
                    <a:pt x="22141" y="15642"/>
                    <a:pt x="22138" y="15601"/>
                  </a:cubicBezTo>
                  <a:cubicBezTo>
                    <a:pt x="22133" y="15527"/>
                    <a:pt x="22075" y="15469"/>
                    <a:pt x="22008" y="15469"/>
                  </a:cubicBezTo>
                  <a:cubicBezTo>
                    <a:pt x="22001" y="15469"/>
                    <a:pt x="21994" y="15469"/>
                    <a:pt x="21986" y="15471"/>
                  </a:cubicBezTo>
                  <a:cubicBezTo>
                    <a:pt x="21982" y="15472"/>
                    <a:pt x="21978" y="15473"/>
                    <a:pt x="21972" y="15474"/>
                  </a:cubicBezTo>
                  <a:cubicBezTo>
                    <a:pt x="21966" y="15435"/>
                    <a:pt x="21959" y="15395"/>
                    <a:pt x="21949" y="15357"/>
                  </a:cubicBezTo>
                  <a:cubicBezTo>
                    <a:pt x="21954" y="15356"/>
                    <a:pt x="21956" y="15355"/>
                    <a:pt x="21959" y="15353"/>
                  </a:cubicBezTo>
                  <a:cubicBezTo>
                    <a:pt x="21979" y="15347"/>
                    <a:pt x="21999" y="15344"/>
                    <a:pt x="22019" y="15344"/>
                  </a:cubicBezTo>
                  <a:close/>
                  <a:moveTo>
                    <a:pt x="5707" y="15756"/>
                  </a:moveTo>
                  <a:lnTo>
                    <a:pt x="5707" y="16026"/>
                  </a:lnTo>
                  <a:lnTo>
                    <a:pt x="5520" y="16026"/>
                  </a:lnTo>
                  <a:lnTo>
                    <a:pt x="5520" y="15756"/>
                  </a:lnTo>
                  <a:close/>
                  <a:moveTo>
                    <a:pt x="11810" y="15386"/>
                  </a:moveTo>
                  <a:lnTo>
                    <a:pt x="11879" y="15403"/>
                  </a:lnTo>
                  <a:cubicBezTo>
                    <a:pt x="11863" y="15481"/>
                    <a:pt x="11855" y="15563"/>
                    <a:pt x="11852" y="15645"/>
                  </a:cubicBezTo>
                  <a:cubicBezTo>
                    <a:pt x="11839" y="15651"/>
                    <a:pt x="11825" y="15661"/>
                    <a:pt x="11815" y="15672"/>
                  </a:cubicBezTo>
                  <a:cubicBezTo>
                    <a:pt x="11788" y="15701"/>
                    <a:pt x="11774" y="15741"/>
                    <a:pt x="11778" y="15782"/>
                  </a:cubicBezTo>
                  <a:cubicBezTo>
                    <a:pt x="11782" y="15841"/>
                    <a:pt x="11819" y="15890"/>
                    <a:pt x="11869" y="15906"/>
                  </a:cubicBezTo>
                  <a:cubicBezTo>
                    <a:pt x="11876" y="15952"/>
                    <a:pt x="11884" y="15995"/>
                    <a:pt x="11895" y="16038"/>
                  </a:cubicBezTo>
                  <a:cubicBezTo>
                    <a:pt x="11851" y="16038"/>
                    <a:pt x="11807" y="16026"/>
                    <a:pt x="11771" y="15996"/>
                  </a:cubicBezTo>
                  <a:cubicBezTo>
                    <a:pt x="11710" y="15952"/>
                    <a:pt x="11672" y="15874"/>
                    <a:pt x="11666" y="15788"/>
                  </a:cubicBezTo>
                  <a:cubicBezTo>
                    <a:pt x="11663" y="15748"/>
                    <a:pt x="11682" y="15684"/>
                    <a:pt x="11721" y="15595"/>
                  </a:cubicBezTo>
                  <a:cubicBezTo>
                    <a:pt x="11729" y="15576"/>
                    <a:pt x="11739" y="15556"/>
                    <a:pt x="11747" y="15537"/>
                  </a:cubicBezTo>
                  <a:cubicBezTo>
                    <a:pt x="11772" y="15488"/>
                    <a:pt x="11795" y="15436"/>
                    <a:pt x="11810" y="15386"/>
                  </a:cubicBezTo>
                  <a:close/>
                  <a:moveTo>
                    <a:pt x="4893" y="16010"/>
                  </a:moveTo>
                  <a:lnTo>
                    <a:pt x="4893" y="16100"/>
                  </a:lnTo>
                  <a:lnTo>
                    <a:pt x="3146" y="16100"/>
                  </a:lnTo>
                  <a:lnTo>
                    <a:pt x="3146" y="16010"/>
                  </a:lnTo>
                  <a:close/>
                  <a:moveTo>
                    <a:pt x="14682" y="16072"/>
                  </a:moveTo>
                  <a:cubicBezTo>
                    <a:pt x="14692" y="16072"/>
                    <a:pt x="14698" y="16080"/>
                    <a:pt x="14697" y="16090"/>
                  </a:cubicBezTo>
                  <a:cubicBezTo>
                    <a:pt x="14695" y="16099"/>
                    <a:pt x="14689" y="16106"/>
                    <a:pt x="14681" y="16106"/>
                  </a:cubicBezTo>
                  <a:lnTo>
                    <a:pt x="14681" y="16128"/>
                  </a:lnTo>
                  <a:lnTo>
                    <a:pt x="14679" y="16106"/>
                  </a:lnTo>
                  <a:cubicBezTo>
                    <a:pt x="14671" y="16105"/>
                    <a:pt x="14663" y="16096"/>
                    <a:pt x="14665" y="16088"/>
                  </a:cubicBezTo>
                  <a:cubicBezTo>
                    <a:pt x="14666" y="16078"/>
                    <a:pt x="14673" y="16072"/>
                    <a:pt x="14682" y="16072"/>
                  </a:cubicBezTo>
                  <a:close/>
                  <a:moveTo>
                    <a:pt x="5707" y="16072"/>
                  </a:moveTo>
                  <a:lnTo>
                    <a:pt x="5707" y="16167"/>
                  </a:lnTo>
                  <a:lnTo>
                    <a:pt x="5625" y="16167"/>
                  </a:lnTo>
                  <a:cubicBezTo>
                    <a:pt x="5571" y="16167"/>
                    <a:pt x="5525" y="16125"/>
                    <a:pt x="5522" y="16072"/>
                  </a:cubicBezTo>
                  <a:close/>
                  <a:moveTo>
                    <a:pt x="14667" y="15900"/>
                  </a:moveTo>
                  <a:lnTo>
                    <a:pt x="14762" y="15908"/>
                  </a:lnTo>
                  <a:cubicBezTo>
                    <a:pt x="14764" y="15948"/>
                    <a:pt x="14779" y="15990"/>
                    <a:pt x="14793" y="16027"/>
                  </a:cubicBezTo>
                  <a:cubicBezTo>
                    <a:pt x="14804" y="16056"/>
                    <a:pt x="14812" y="16085"/>
                    <a:pt x="14812" y="16100"/>
                  </a:cubicBezTo>
                  <a:cubicBezTo>
                    <a:pt x="14805" y="16168"/>
                    <a:pt x="14748" y="16223"/>
                    <a:pt x="14679" y="16223"/>
                  </a:cubicBezTo>
                  <a:lnTo>
                    <a:pt x="14672" y="16223"/>
                  </a:lnTo>
                  <a:cubicBezTo>
                    <a:pt x="14641" y="16221"/>
                    <a:pt x="14614" y="16207"/>
                    <a:pt x="14593" y="16185"/>
                  </a:cubicBezTo>
                  <a:cubicBezTo>
                    <a:pt x="14599" y="16169"/>
                    <a:pt x="14605" y="16152"/>
                    <a:pt x="14611" y="16136"/>
                  </a:cubicBezTo>
                  <a:cubicBezTo>
                    <a:pt x="14625" y="16158"/>
                    <a:pt x="14647" y="16174"/>
                    <a:pt x="14675" y="16177"/>
                  </a:cubicBezTo>
                  <a:lnTo>
                    <a:pt x="14680" y="16177"/>
                  </a:lnTo>
                  <a:cubicBezTo>
                    <a:pt x="14725" y="16177"/>
                    <a:pt x="14763" y="16142"/>
                    <a:pt x="14768" y="16095"/>
                  </a:cubicBezTo>
                  <a:cubicBezTo>
                    <a:pt x="14772" y="16047"/>
                    <a:pt x="14735" y="16004"/>
                    <a:pt x="14689" y="16001"/>
                  </a:cubicBezTo>
                  <a:lnTo>
                    <a:pt x="14682" y="16001"/>
                  </a:lnTo>
                  <a:cubicBezTo>
                    <a:pt x="14670" y="16001"/>
                    <a:pt x="14658" y="16004"/>
                    <a:pt x="14647" y="16010"/>
                  </a:cubicBezTo>
                  <a:cubicBezTo>
                    <a:pt x="14656" y="15974"/>
                    <a:pt x="14662" y="15937"/>
                    <a:pt x="14667" y="15900"/>
                  </a:cubicBezTo>
                  <a:close/>
                  <a:moveTo>
                    <a:pt x="11845" y="16080"/>
                  </a:moveTo>
                  <a:lnTo>
                    <a:pt x="11845" y="16080"/>
                  </a:lnTo>
                  <a:cubicBezTo>
                    <a:pt x="11861" y="16085"/>
                    <a:pt x="11878" y="16086"/>
                    <a:pt x="11894" y="16086"/>
                  </a:cubicBezTo>
                  <a:cubicBezTo>
                    <a:pt x="11898" y="16086"/>
                    <a:pt x="11902" y="16085"/>
                    <a:pt x="11908" y="16085"/>
                  </a:cubicBezTo>
                  <a:cubicBezTo>
                    <a:pt x="11917" y="16119"/>
                    <a:pt x="11929" y="16152"/>
                    <a:pt x="11941" y="16186"/>
                  </a:cubicBezTo>
                  <a:cubicBezTo>
                    <a:pt x="11926" y="16199"/>
                    <a:pt x="11911" y="16211"/>
                    <a:pt x="11898" y="16227"/>
                  </a:cubicBezTo>
                  <a:cubicBezTo>
                    <a:pt x="11891" y="16202"/>
                    <a:pt x="11887" y="16177"/>
                    <a:pt x="11877" y="16152"/>
                  </a:cubicBezTo>
                  <a:cubicBezTo>
                    <a:pt x="11868" y="16127"/>
                    <a:pt x="11856" y="16105"/>
                    <a:pt x="11845" y="16080"/>
                  </a:cubicBezTo>
                  <a:close/>
                  <a:moveTo>
                    <a:pt x="4893" y="16147"/>
                  </a:moveTo>
                  <a:lnTo>
                    <a:pt x="4893" y="16274"/>
                  </a:lnTo>
                  <a:lnTo>
                    <a:pt x="3146" y="16274"/>
                  </a:lnTo>
                  <a:lnTo>
                    <a:pt x="3146" y="16147"/>
                  </a:lnTo>
                  <a:close/>
                  <a:moveTo>
                    <a:pt x="5997" y="10966"/>
                  </a:moveTo>
                  <a:lnTo>
                    <a:pt x="5997" y="16048"/>
                  </a:lnTo>
                  <a:cubicBezTo>
                    <a:pt x="5905" y="16072"/>
                    <a:pt x="5839" y="16152"/>
                    <a:pt x="5839" y="16249"/>
                  </a:cubicBezTo>
                  <a:lnTo>
                    <a:pt x="5839" y="16299"/>
                  </a:lnTo>
                  <a:lnTo>
                    <a:pt x="5752" y="16299"/>
                  </a:lnTo>
                  <a:lnTo>
                    <a:pt x="5752" y="10966"/>
                  </a:lnTo>
                  <a:close/>
                  <a:moveTo>
                    <a:pt x="21912" y="16294"/>
                  </a:moveTo>
                  <a:cubicBezTo>
                    <a:pt x="21913" y="16297"/>
                    <a:pt x="21916" y="16298"/>
                    <a:pt x="21917" y="16301"/>
                  </a:cubicBezTo>
                  <a:cubicBezTo>
                    <a:pt x="21916" y="16299"/>
                    <a:pt x="21913" y="16297"/>
                    <a:pt x="21912" y="16294"/>
                  </a:cubicBezTo>
                  <a:close/>
                  <a:moveTo>
                    <a:pt x="14614" y="16254"/>
                  </a:moveTo>
                  <a:lnTo>
                    <a:pt x="14614" y="16254"/>
                  </a:lnTo>
                  <a:cubicBezTo>
                    <a:pt x="14631" y="16263"/>
                    <a:pt x="14650" y="16268"/>
                    <a:pt x="14669" y="16269"/>
                  </a:cubicBezTo>
                  <a:lnTo>
                    <a:pt x="14681" y="16269"/>
                  </a:lnTo>
                  <a:cubicBezTo>
                    <a:pt x="14697" y="16269"/>
                    <a:pt x="14711" y="16267"/>
                    <a:pt x="14727" y="16263"/>
                  </a:cubicBezTo>
                  <a:lnTo>
                    <a:pt x="14727" y="16263"/>
                  </a:lnTo>
                  <a:cubicBezTo>
                    <a:pt x="14725" y="16270"/>
                    <a:pt x="14723" y="16279"/>
                    <a:pt x="14723" y="16286"/>
                  </a:cubicBezTo>
                  <a:cubicBezTo>
                    <a:pt x="14721" y="16293"/>
                    <a:pt x="14723" y="16301"/>
                    <a:pt x="14723" y="16309"/>
                  </a:cubicBezTo>
                  <a:cubicBezTo>
                    <a:pt x="14705" y="16301"/>
                    <a:pt x="14688" y="16296"/>
                    <a:pt x="14667" y="16294"/>
                  </a:cubicBezTo>
                  <a:cubicBezTo>
                    <a:pt x="14664" y="16294"/>
                    <a:pt x="14661" y="16294"/>
                    <a:pt x="14658" y="16294"/>
                  </a:cubicBezTo>
                  <a:cubicBezTo>
                    <a:pt x="14641" y="16294"/>
                    <a:pt x="14626" y="16296"/>
                    <a:pt x="14611" y="16301"/>
                  </a:cubicBezTo>
                  <a:cubicBezTo>
                    <a:pt x="14613" y="16293"/>
                    <a:pt x="14614" y="16285"/>
                    <a:pt x="14615" y="16279"/>
                  </a:cubicBezTo>
                  <a:cubicBezTo>
                    <a:pt x="14615" y="16270"/>
                    <a:pt x="14615" y="16263"/>
                    <a:pt x="14614" y="16254"/>
                  </a:cubicBezTo>
                  <a:close/>
                  <a:moveTo>
                    <a:pt x="21855" y="16296"/>
                  </a:moveTo>
                  <a:cubicBezTo>
                    <a:pt x="21865" y="16300"/>
                    <a:pt x="21871" y="16309"/>
                    <a:pt x="21874" y="16320"/>
                  </a:cubicBezTo>
                  <a:cubicBezTo>
                    <a:pt x="21879" y="16332"/>
                    <a:pt x="21875" y="16348"/>
                    <a:pt x="21869" y="16362"/>
                  </a:cubicBezTo>
                  <a:cubicBezTo>
                    <a:pt x="21859" y="16378"/>
                    <a:pt x="21842" y="16387"/>
                    <a:pt x="21826" y="16387"/>
                  </a:cubicBezTo>
                  <a:cubicBezTo>
                    <a:pt x="21821" y="16387"/>
                    <a:pt x="21816" y="16386"/>
                    <a:pt x="21811" y="16384"/>
                  </a:cubicBezTo>
                  <a:cubicBezTo>
                    <a:pt x="21827" y="16355"/>
                    <a:pt x="21842" y="16326"/>
                    <a:pt x="21855" y="16296"/>
                  </a:cubicBezTo>
                  <a:close/>
                  <a:moveTo>
                    <a:pt x="4926" y="15049"/>
                  </a:moveTo>
                  <a:lnTo>
                    <a:pt x="4926" y="15119"/>
                  </a:lnTo>
                  <a:lnTo>
                    <a:pt x="4970" y="15119"/>
                  </a:lnTo>
                  <a:lnTo>
                    <a:pt x="4970" y="15135"/>
                  </a:lnTo>
                  <a:lnTo>
                    <a:pt x="4926" y="15135"/>
                  </a:lnTo>
                  <a:lnTo>
                    <a:pt x="4926" y="15237"/>
                  </a:lnTo>
                  <a:lnTo>
                    <a:pt x="4970" y="15237"/>
                  </a:lnTo>
                  <a:lnTo>
                    <a:pt x="4970" y="15255"/>
                  </a:lnTo>
                  <a:lnTo>
                    <a:pt x="4926" y="15255"/>
                  </a:lnTo>
                  <a:lnTo>
                    <a:pt x="4926" y="15356"/>
                  </a:lnTo>
                  <a:lnTo>
                    <a:pt x="4970" y="15356"/>
                  </a:lnTo>
                  <a:lnTo>
                    <a:pt x="4970" y="15373"/>
                  </a:lnTo>
                  <a:lnTo>
                    <a:pt x="4926" y="15373"/>
                  </a:lnTo>
                  <a:lnTo>
                    <a:pt x="4926" y="15474"/>
                  </a:lnTo>
                  <a:lnTo>
                    <a:pt x="4970" y="15474"/>
                  </a:lnTo>
                  <a:lnTo>
                    <a:pt x="4970" y="15492"/>
                  </a:lnTo>
                  <a:lnTo>
                    <a:pt x="4926" y="15492"/>
                  </a:lnTo>
                  <a:lnTo>
                    <a:pt x="4926" y="15593"/>
                  </a:lnTo>
                  <a:lnTo>
                    <a:pt x="4970" y="15593"/>
                  </a:lnTo>
                  <a:lnTo>
                    <a:pt x="4970" y="15604"/>
                  </a:lnTo>
                  <a:lnTo>
                    <a:pt x="4845" y="15604"/>
                  </a:lnTo>
                  <a:lnTo>
                    <a:pt x="4845" y="15647"/>
                  </a:lnTo>
                  <a:cubicBezTo>
                    <a:pt x="4845" y="15706"/>
                    <a:pt x="4893" y="15753"/>
                    <a:pt x="4953" y="15753"/>
                  </a:cubicBezTo>
                  <a:lnTo>
                    <a:pt x="5475" y="15753"/>
                  </a:lnTo>
                  <a:lnTo>
                    <a:pt x="5475" y="16025"/>
                  </a:lnTo>
                  <a:lnTo>
                    <a:pt x="5475" y="16060"/>
                  </a:lnTo>
                  <a:cubicBezTo>
                    <a:pt x="5475" y="16143"/>
                    <a:pt x="5541" y="16210"/>
                    <a:pt x="5623" y="16210"/>
                  </a:cubicBezTo>
                  <a:lnTo>
                    <a:pt x="5679" y="16210"/>
                  </a:lnTo>
                  <a:lnTo>
                    <a:pt x="5679" y="16297"/>
                  </a:lnTo>
                  <a:lnTo>
                    <a:pt x="5674" y="16297"/>
                  </a:lnTo>
                  <a:lnTo>
                    <a:pt x="5674" y="16434"/>
                  </a:lnTo>
                  <a:lnTo>
                    <a:pt x="5182" y="16434"/>
                  </a:lnTo>
                  <a:cubicBezTo>
                    <a:pt x="5147" y="16340"/>
                    <a:pt x="5056" y="16271"/>
                    <a:pt x="4951" y="16271"/>
                  </a:cubicBezTo>
                  <a:lnTo>
                    <a:pt x="4936" y="16271"/>
                  </a:lnTo>
                  <a:lnTo>
                    <a:pt x="4936" y="16147"/>
                  </a:lnTo>
                  <a:lnTo>
                    <a:pt x="4938" y="16147"/>
                  </a:lnTo>
                  <a:lnTo>
                    <a:pt x="4938" y="15964"/>
                  </a:lnTo>
                  <a:lnTo>
                    <a:pt x="4608" y="15964"/>
                  </a:lnTo>
                  <a:lnTo>
                    <a:pt x="4608" y="15817"/>
                  </a:lnTo>
                  <a:lnTo>
                    <a:pt x="4608" y="15634"/>
                  </a:lnTo>
                  <a:lnTo>
                    <a:pt x="4285" y="15634"/>
                  </a:lnTo>
                  <a:lnTo>
                    <a:pt x="4285" y="15049"/>
                  </a:lnTo>
                  <a:close/>
                  <a:moveTo>
                    <a:pt x="7589" y="10966"/>
                  </a:moveTo>
                  <a:lnTo>
                    <a:pt x="7589" y="16436"/>
                  </a:lnTo>
                  <a:lnTo>
                    <a:pt x="7068" y="16436"/>
                  </a:lnTo>
                  <a:lnTo>
                    <a:pt x="7068" y="16299"/>
                  </a:lnTo>
                  <a:lnTo>
                    <a:pt x="6906" y="16299"/>
                  </a:lnTo>
                  <a:lnTo>
                    <a:pt x="6906" y="16249"/>
                  </a:lnTo>
                  <a:cubicBezTo>
                    <a:pt x="6906" y="16133"/>
                    <a:pt x="6812" y="16040"/>
                    <a:pt x="6696" y="16040"/>
                  </a:cubicBezTo>
                  <a:lnTo>
                    <a:pt x="6443" y="16040"/>
                  </a:lnTo>
                  <a:lnTo>
                    <a:pt x="6443" y="16041"/>
                  </a:lnTo>
                  <a:lnTo>
                    <a:pt x="6041" y="16041"/>
                  </a:lnTo>
                  <a:lnTo>
                    <a:pt x="6041" y="10966"/>
                  </a:lnTo>
                  <a:close/>
                  <a:moveTo>
                    <a:pt x="8023" y="10966"/>
                  </a:moveTo>
                  <a:lnTo>
                    <a:pt x="8023" y="16436"/>
                  </a:lnTo>
                  <a:lnTo>
                    <a:pt x="7633" y="16436"/>
                  </a:lnTo>
                  <a:lnTo>
                    <a:pt x="7633" y="10966"/>
                  </a:lnTo>
                  <a:close/>
                  <a:moveTo>
                    <a:pt x="8068" y="13935"/>
                  </a:moveTo>
                  <a:lnTo>
                    <a:pt x="8129" y="13997"/>
                  </a:lnTo>
                  <a:lnTo>
                    <a:pt x="8160" y="13966"/>
                  </a:lnTo>
                  <a:lnTo>
                    <a:pt x="8171" y="13979"/>
                  </a:lnTo>
                  <a:lnTo>
                    <a:pt x="8141" y="14008"/>
                  </a:lnTo>
                  <a:lnTo>
                    <a:pt x="8213" y="14081"/>
                  </a:lnTo>
                  <a:lnTo>
                    <a:pt x="8244" y="14050"/>
                  </a:lnTo>
                  <a:lnTo>
                    <a:pt x="8256" y="14063"/>
                  </a:lnTo>
                  <a:lnTo>
                    <a:pt x="8225" y="14093"/>
                  </a:lnTo>
                  <a:lnTo>
                    <a:pt x="8297" y="14165"/>
                  </a:lnTo>
                  <a:lnTo>
                    <a:pt x="8327" y="14135"/>
                  </a:lnTo>
                  <a:lnTo>
                    <a:pt x="8339" y="14147"/>
                  </a:lnTo>
                  <a:lnTo>
                    <a:pt x="8308" y="14177"/>
                  </a:lnTo>
                  <a:lnTo>
                    <a:pt x="8380" y="14250"/>
                  </a:lnTo>
                  <a:lnTo>
                    <a:pt x="8410" y="14219"/>
                  </a:lnTo>
                  <a:lnTo>
                    <a:pt x="8421" y="14232"/>
                  </a:lnTo>
                  <a:lnTo>
                    <a:pt x="8392" y="14261"/>
                  </a:lnTo>
                  <a:lnTo>
                    <a:pt x="8463" y="14334"/>
                  </a:lnTo>
                  <a:lnTo>
                    <a:pt x="8494" y="14303"/>
                  </a:lnTo>
                  <a:lnTo>
                    <a:pt x="8506" y="14316"/>
                  </a:lnTo>
                  <a:lnTo>
                    <a:pt x="8476" y="14346"/>
                  </a:lnTo>
                  <a:lnTo>
                    <a:pt x="8548" y="14418"/>
                  </a:lnTo>
                  <a:lnTo>
                    <a:pt x="8578" y="14388"/>
                  </a:lnTo>
                  <a:lnTo>
                    <a:pt x="8590" y="14399"/>
                  </a:lnTo>
                  <a:lnTo>
                    <a:pt x="8560" y="14430"/>
                  </a:lnTo>
                  <a:lnTo>
                    <a:pt x="8631" y="14503"/>
                  </a:lnTo>
                  <a:lnTo>
                    <a:pt x="8662" y="14472"/>
                  </a:lnTo>
                  <a:lnTo>
                    <a:pt x="8673" y="14484"/>
                  </a:lnTo>
                  <a:lnTo>
                    <a:pt x="8643" y="14514"/>
                  </a:lnTo>
                  <a:lnTo>
                    <a:pt x="8715" y="14587"/>
                  </a:lnTo>
                  <a:lnTo>
                    <a:pt x="8746" y="14557"/>
                  </a:lnTo>
                  <a:lnTo>
                    <a:pt x="8758" y="14568"/>
                  </a:lnTo>
                  <a:lnTo>
                    <a:pt x="8727" y="14599"/>
                  </a:lnTo>
                  <a:lnTo>
                    <a:pt x="8800" y="14671"/>
                  </a:lnTo>
                  <a:lnTo>
                    <a:pt x="8830" y="14641"/>
                  </a:lnTo>
                  <a:lnTo>
                    <a:pt x="8842" y="14653"/>
                  </a:lnTo>
                  <a:lnTo>
                    <a:pt x="8811" y="14683"/>
                  </a:lnTo>
                  <a:lnTo>
                    <a:pt x="8883" y="14756"/>
                  </a:lnTo>
                  <a:lnTo>
                    <a:pt x="8914" y="14725"/>
                  </a:lnTo>
                  <a:lnTo>
                    <a:pt x="8921" y="14734"/>
                  </a:lnTo>
                  <a:lnTo>
                    <a:pt x="8835" y="14820"/>
                  </a:lnTo>
                  <a:lnTo>
                    <a:pt x="8866" y="14852"/>
                  </a:lnTo>
                  <a:cubicBezTo>
                    <a:pt x="8885" y="14872"/>
                    <a:pt x="8914" y="14883"/>
                    <a:pt x="8942" y="14883"/>
                  </a:cubicBezTo>
                  <a:cubicBezTo>
                    <a:pt x="8972" y="14883"/>
                    <a:pt x="8998" y="14873"/>
                    <a:pt x="9019" y="14852"/>
                  </a:cubicBezTo>
                  <a:lnTo>
                    <a:pt x="9388" y="14483"/>
                  </a:lnTo>
                  <a:lnTo>
                    <a:pt x="9579" y="14674"/>
                  </a:lnTo>
                  <a:lnTo>
                    <a:pt x="9606" y="14700"/>
                  </a:lnTo>
                  <a:cubicBezTo>
                    <a:pt x="9633" y="14728"/>
                    <a:pt x="9671" y="14744"/>
                    <a:pt x="9711" y="14744"/>
                  </a:cubicBezTo>
                  <a:cubicBezTo>
                    <a:pt x="9750" y="14744"/>
                    <a:pt x="9789" y="14728"/>
                    <a:pt x="9816" y="14700"/>
                  </a:cubicBezTo>
                  <a:lnTo>
                    <a:pt x="9822" y="14695"/>
                  </a:lnTo>
                  <a:cubicBezTo>
                    <a:pt x="9836" y="14734"/>
                    <a:pt x="9861" y="14766"/>
                    <a:pt x="9900" y="14789"/>
                  </a:cubicBezTo>
                  <a:cubicBezTo>
                    <a:pt x="9921" y="14800"/>
                    <a:pt x="9950" y="14804"/>
                    <a:pt x="9986" y="14810"/>
                  </a:cubicBezTo>
                  <a:cubicBezTo>
                    <a:pt x="10028" y="14815"/>
                    <a:pt x="10077" y="14821"/>
                    <a:pt x="10111" y="14841"/>
                  </a:cubicBezTo>
                  <a:cubicBezTo>
                    <a:pt x="10142" y="14861"/>
                    <a:pt x="10170" y="14900"/>
                    <a:pt x="10193" y="14935"/>
                  </a:cubicBezTo>
                  <a:cubicBezTo>
                    <a:pt x="10216" y="14967"/>
                    <a:pt x="10234" y="14993"/>
                    <a:pt x="10255" y="15006"/>
                  </a:cubicBezTo>
                  <a:cubicBezTo>
                    <a:pt x="10285" y="15025"/>
                    <a:pt x="10318" y="15034"/>
                    <a:pt x="10353" y="15034"/>
                  </a:cubicBezTo>
                  <a:cubicBezTo>
                    <a:pt x="10374" y="15034"/>
                    <a:pt x="10393" y="15029"/>
                    <a:pt x="10413" y="15023"/>
                  </a:cubicBezTo>
                  <a:cubicBezTo>
                    <a:pt x="10429" y="15028"/>
                    <a:pt x="10445" y="15034"/>
                    <a:pt x="10461" y="15045"/>
                  </a:cubicBezTo>
                  <a:cubicBezTo>
                    <a:pt x="10477" y="15054"/>
                    <a:pt x="10488" y="15067"/>
                    <a:pt x="10502" y="15079"/>
                  </a:cubicBezTo>
                  <a:cubicBezTo>
                    <a:pt x="10508" y="15131"/>
                    <a:pt x="10538" y="15181"/>
                    <a:pt x="10586" y="15210"/>
                  </a:cubicBezTo>
                  <a:cubicBezTo>
                    <a:pt x="10607" y="15224"/>
                    <a:pt x="10640" y="15229"/>
                    <a:pt x="10677" y="15235"/>
                  </a:cubicBezTo>
                  <a:cubicBezTo>
                    <a:pt x="10719" y="15241"/>
                    <a:pt x="10767" y="15247"/>
                    <a:pt x="10798" y="15267"/>
                  </a:cubicBezTo>
                  <a:cubicBezTo>
                    <a:pt x="10825" y="15284"/>
                    <a:pt x="10849" y="15316"/>
                    <a:pt x="10870" y="15346"/>
                  </a:cubicBezTo>
                  <a:lnTo>
                    <a:pt x="10870" y="16438"/>
                  </a:lnTo>
                  <a:lnTo>
                    <a:pt x="8068" y="16438"/>
                  </a:lnTo>
                  <a:lnTo>
                    <a:pt x="8068" y="13935"/>
                  </a:lnTo>
                  <a:close/>
                  <a:moveTo>
                    <a:pt x="21959" y="16007"/>
                  </a:moveTo>
                  <a:lnTo>
                    <a:pt x="22098" y="16041"/>
                  </a:lnTo>
                  <a:cubicBezTo>
                    <a:pt x="22085" y="16091"/>
                    <a:pt x="22082" y="16149"/>
                    <a:pt x="22081" y="16205"/>
                  </a:cubicBezTo>
                  <a:cubicBezTo>
                    <a:pt x="22080" y="16226"/>
                    <a:pt x="22080" y="16247"/>
                    <a:pt x="22078" y="16267"/>
                  </a:cubicBezTo>
                  <a:cubicBezTo>
                    <a:pt x="22076" y="16330"/>
                    <a:pt x="22067" y="16418"/>
                    <a:pt x="22043" y="16462"/>
                  </a:cubicBezTo>
                  <a:cubicBezTo>
                    <a:pt x="22001" y="16533"/>
                    <a:pt x="21933" y="16586"/>
                    <a:pt x="21862" y="16600"/>
                  </a:cubicBezTo>
                  <a:cubicBezTo>
                    <a:pt x="21846" y="16602"/>
                    <a:pt x="21832" y="16606"/>
                    <a:pt x="21816" y="16606"/>
                  </a:cubicBezTo>
                  <a:cubicBezTo>
                    <a:pt x="21770" y="16606"/>
                    <a:pt x="21728" y="16590"/>
                    <a:pt x="21692" y="16562"/>
                  </a:cubicBezTo>
                  <a:cubicBezTo>
                    <a:pt x="21717" y="16529"/>
                    <a:pt x="21743" y="16496"/>
                    <a:pt x="21765" y="16462"/>
                  </a:cubicBezTo>
                  <a:cubicBezTo>
                    <a:pt x="21783" y="16473"/>
                    <a:pt x="21803" y="16479"/>
                    <a:pt x="21825" y="16479"/>
                  </a:cubicBezTo>
                  <a:cubicBezTo>
                    <a:pt x="21874" y="16479"/>
                    <a:pt x="21922" y="16452"/>
                    <a:pt x="21946" y="16405"/>
                  </a:cubicBezTo>
                  <a:cubicBezTo>
                    <a:pt x="21967" y="16368"/>
                    <a:pt x="21972" y="16324"/>
                    <a:pt x="21961" y="16288"/>
                  </a:cubicBezTo>
                  <a:cubicBezTo>
                    <a:pt x="21950" y="16253"/>
                    <a:pt x="21927" y="16227"/>
                    <a:pt x="21895" y="16212"/>
                  </a:cubicBezTo>
                  <a:lnTo>
                    <a:pt x="21893" y="16212"/>
                  </a:lnTo>
                  <a:cubicBezTo>
                    <a:pt x="21920" y="16147"/>
                    <a:pt x="21941" y="16078"/>
                    <a:pt x="21959" y="16007"/>
                  </a:cubicBezTo>
                  <a:close/>
                  <a:moveTo>
                    <a:pt x="1196" y="16344"/>
                  </a:moveTo>
                  <a:lnTo>
                    <a:pt x="1196" y="16659"/>
                  </a:lnTo>
                  <a:lnTo>
                    <a:pt x="1017" y="16659"/>
                  </a:lnTo>
                  <a:lnTo>
                    <a:pt x="1017" y="16344"/>
                  </a:lnTo>
                  <a:close/>
                  <a:moveTo>
                    <a:pt x="2317" y="16344"/>
                  </a:moveTo>
                  <a:lnTo>
                    <a:pt x="2317" y="16659"/>
                  </a:lnTo>
                  <a:lnTo>
                    <a:pt x="2138" y="16659"/>
                  </a:lnTo>
                  <a:lnTo>
                    <a:pt x="2138" y="16344"/>
                  </a:lnTo>
                  <a:close/>
                  <a:moveTo>
                    <a:pt x="5902" y="16344"/>
                  </a:moveTo>
                  <a:lnTo>
                    <a:pt x="5902" y="16659"/>
                  </a:lnTo>
                  <a:lnTo>
                    <a:pt x="5722" y="16659"/>
                  </a:lnTo>
                  <a:lnTo>
                    <a:pt x="5722" y="16344"/>
                  </a:lnTo>
                  <a:close/>
                  <a:moveTo>
                    <a:pt x="7021" y="16344"/>
                  </a:moveTo>
                  <a:lnTo>
                    <a:pt x="7021" y="16659"/>
                  </a:lnTo>
                  <a:lnTo>
                    <a:pt x="6841" y="16659"/>
                  </a:lnTo>
                  <a:lnTo>
                    <a:pt x="6841" y="16344"/>
                  </a:lnTo>
                  <a:close/>
                  <a:moveTo>
                    <a:pt x="14663" y="16342"/>
                  </a:moveTo>
                  <a:cubicBezTo>
                    <a:pt x="14735" y="16346"/>
                    <a:pt x="14789" y="16410"/>
                    <a:pt x="14785" y="16484"/>
                  </a:cubicBezTo>
                  <a:cubicBezTo>
                    <a:pt x="14783" y="16500"/>
                    <a:pt x="14771" y="16526"/>
                    <a:pt x="14756" y="16554"/>
                  </a:cubicBezTo>
                  <a:cubicBezTo>
                    <a:pt x="14738" y="16589"/>
                    <a:pt x="14719" y="16628"/>
                    <a:pt x="14711" y="16668"/>
                  </a:cubicBezTo>
                  <a:lnTo>
                    <a:pt x="14578" y="16660"/>
                  </a:lnTo>
                  <a:cubicBezTo>
                    <a:pt x="14576" y="16621"/>
                    <a:pt x="14560" y="16580"/>
                    <a:pt x="14546" y="16543"/>
                  </a:cubicBezTo>
                  <a:cubicBezTo>
                    <a:pt x="14536" y="16515"/>
                    <a:pt x="14525" y="16485"/>
                    <a:pt x="14526" y="16470"/>
                  </a:cubicBezTo>
                  <a:cubicBezTo>
                    <a:pt x="14530" y="16399"/>
                    <a:pt x="14587" y="16342"/>
                    <a:pt x="14656" y="16342"/>
                  </a:cubicBezTo>
                  <a:close/>
                  <a:moveTo>
                    <a:pt x="2844" y="16481"/>
                  </a:moveTo>
                  <a:cubicBezTo>
                    <a:pt x="2840" y="16495"/>
                    <a:pt x="2839" y="16507"/>
                    <a:pt x="2839" y="16521"/>
                  </a:cubicBezTo>
                  <a:lnTo>
                    <a:pt x="2839" y="16710"/>
                  </a:lnTo>
                  <a:lnTo>
                    <a:pt x="2200" y="16710"/>
                  </a:lnTo>
                  <a:lnTo>
                    <a:pt x="2200" y="16706"/>
                  </a:lnTo>
                  <a:lnTo>
                    <a:pt x="2362" y="16706"/>
                  </a:lnTo>
                  <a:lnTo>
                    <a:pt x="2362" y="16481"/>
                  </a:lnTo>
                  <a:close/>
                  <a:moveTo>
                    <a:pt x="5675" y="16481"/>
                  </a:moveTo>
                  <a:lnTo>
                    <a:pt x="5675" y="16706"/>
                  </a:lnTo>
                  <a:lnTo>
                    <a:pt x="5839" y="16706"/>
                  </a:lnTo>
                  <a:lnTo>
                    <a:pt x="5839" y="16710"/>
                  </a:lnTo>
                  <a:lnTo>
                    <a:pt x="5198" y="16710"/>
                  </a:lnTo>
                  <a:lnTo>
                    <a:pt x="5198" y="16521"/>
                  </a:lnTo>
                  <a:cubicBezTo>
                    <a:pt x="5198" y="16507"/>
                    <a:pt x="5197" y="16495"/>
                    <a:pt x="5195" y="16481"/>
                  </a:cubicBezTo>
                  <a:close/>
                  <a:moveTo>
                    <a:pt x="10882" y="16481"/>
                  </a:moveTo>
                  <a:lnTo>
                    <a:pt x="10882" y="16710"/>
                  </a:lnTo>
                  <a:lnTo>
                    <a:pt x="6905" y="16710"/>
                  </a:lnTo>
                  <a:lnTo>
                    <a:pt x="6905" y="16706"/>
                  </a:lnTo>
                  <a:lnTo>
                    <a:pt x="7066" y="16706"/>
                  </a:lnTo>
                  <a:lnTo>
                    <a:pt x="7066" y="16481"/>
                  </a:lnTo>
                  <a:close/>
                  <a:moveTo>
                    <a:pt x="21663" y="16597"/>
                  </a:moveTo>
                  <a:cubicBezTo>
                    <a:pt x="21692" y="16620"/>
                    <a:pt x="21724" y="16634"/>
                    <a:pt x="21758" y="16642"/>
                  </a:cubicBezTo>
                  <a:cubicBezTo>
                    <a:pt x="21738" y="16659"/>
                    <a:pt x="21718" y="16675"/>
                    <a:pt x="21701" y="16695"/>
                  </a:cubicBezTo>
                  <a:cubicBezTo>
                    <a:pt x="21684" y="16713"/>
                    <a:pt x="21669" y="16734"/>
                    <a:pt x="21653" y="16754"/>
                  </a:cubicBezTo>
                  <a:cubicBezTo>
                    <a:pt x="21643" y="16722"/>
                    <a:pt x="21627" y="16691"/>
                    <a:pt x="21602" y="16664"/>
                  </a:cubicBezTo>
                  <a:cubicBezTo>
                    <a:pt x="21623" y="16642"/>
                    <a:pt x="21643" y="16620"/>
                    <a:pt x="21663" y="16597"/>
                  </a:cubicBezTo>
                  <a:close/>
                  <a:moveTo>
                    <a:pt x="11957" y="16229"/>
                  </a:moveTo>
                  <a:cubicBezTo>
                    <a:pt x="11975" y="16274"/>
                    <a:pt x="11995" y="16317"/>
                    <a:pt x="12018" y="16359"/>
                  </a:cubicBezTo>
                  <a:cubicBezTo>
                    <a:pt x="12014" y="16366"/>
                    <a:pt x="12009" y="16374"/>
                    <a:pt x="12008" y="16382"/>
                  </a:cubicBezTo>
                  <a:cubicBezTo>
                    <a:pt x="11999" y="16423"/>
                    <a:pt x="12008" y="16465"/>
                    <a:pt x="12031" y="16500"/>
                  </a:cubicBezTo>
                  <a:cubicBezTo>
                    <a:pt x="12058" y="16541"/>
                    <a:pt x="12102" y="16564"/>
                    <a:pt x="12148" y="16564"/>
                  </a:cubicBezTo>
                  <a:cubicBezTo>
                    <a:pt x="12150" y="16564"/>
                    <a:pt x="12152" y="16563"/>
                    <a:pt x="12153" y="16563"/>
                  </a:cubicBezTo>
                  <a:cubicBezTo>
                    <a:pt x="12206" y="16629"/>
                    <a:pt x="12264" y="16691"/>
                    <a:pt x="12327" y="16746"/>
                  </a:cubicBezTo>
                  <a:lnTo>
                    <a:pt x="12286" y="16791"/>
                  </a:lnTo>
                  <a:cubicBezTo>
                    <a:pt x="12242" y="16755"/>
                    <a:pt x="12185" y="16725"/>
                    <a:pt x="12131" y="16696"/>
                  </a:cubicBezTo>
                  <a:lnTo>
                    <a:pt x="12095" y="16676"/>
                  </a:lnTo>
                  <a:cubicBezTo>
                    <a:pt x="12042" y="16646"/>
                    <a:pt x="11966" y="16601"/>
                    <a:pt x="11937" y="16561"/>
                  </a:cubicBezTo>
                  <a:cubicBezTo>
                    <a:pt x="11891" y="16493"/>
                    <a:pt x="11873" y="16410"/>
                    <a:pt x="11891" y="16338"/>
                  </a:cubicBezTo>
                  <a:cubicBezTo>
                    <a:pt x="11901" y="16294"/>
                    <a:pt x="11926" y="16259"/>
                    <a:pt x="11957" y="16229"/>
                  </a:cubicBezTo>
                  <a:close/>
                  <a:moveTo>
                    <a:pt x="21441" y="16810"/>
                  </a:moveTo>
                  <a:cubicBezTo>
                    <a:pt x="21442" y="16812"/>
                    <a:pt x="21444" y="16815"/>
                    <a:pt x="21444" y="16818"/>
                  </a:cubicBezTo>
                  <a:lnTo>
                    <a:pt x="21441" y="16810"/>
                  </a:lnTo>
                  <a:close/>
                  <a:moveTo>
                    <a:pt x="21402" y="16839"/>
                  </a:moveTo>
                  <a:lnTo>
                    <a:pt x="21402" y="16847"/>
                  </a:lnTo>
                  <a:cubicBezTo>
                    <a:pt x="21400" y="16860"/>
                    <a:pt x="21391" y="16873"/>
                    <a:pt x="21380" y="16881"/>
                  </a:cubicBezTo>
                  <a:cubicBezTo>
                    <a:pt x="21371" y="16887"/>
                    <a:pt x="21361" y="16890"/>
                    <a:pt x="21352" y="16890"/>
                  </a:cubicBezTo>
                  <a:cubicBezTo>
                    <a:pt x="21345" y="16890"/>
                    <a:pt x="21338" y="16888"/>
                    <a:pt x="21331" y="16886"/>
                  </a:cubicBezTo>
                  <a:lnTo>
                    <a:pt x="21402" y="16839"/>
                  </a:lnTo>
                  <a:close/>
                  <a:moveTo>
                    <a:pt x="14633" y="16879"/>
                  </a:moveTo>
                  <a:cubicBezTo>
                    <a:pt x="14642" y="16879"/>
                    <a:pt x="14650" y="16886"/>
                    <a:pt x="14650" y="16897"/>
                  </a:cubicBezTo>
                  <a:cubicBezTo>
                    <a:pt x="14650" y="16906"/>
                    <a:pt x="14641" y="16914"/>
                    <a:pt x="14633" y="16914"/>
                  </a:cubicBezTo>
                  <a:lnTo>
                    <a:pt x="14633" y="16937"/>
                  </a:lnTo>
                  <a:lnTo>
                    <a:pt x="14632" y="16914"/>
                  </a:lnTo>
                  <a:cubicBezTo>
                    <a:pt x="14628" y="16914"/>
                    <a:pt x="14624" y="16912"/>
                    <a:pt x="14621" y="16908"/>
                  </a:cubicBezTo>
                  <a:cubicBezTo>
                    <a:pt x="14619" y="16905"/>
                    <a:pt x="14616" y="16901"/>
                    <a:pt x="14616" y="16896"/>
                  </a:cubicBezTo>
                  <a:cubicBezTo>
                    <a:pt x="14616" y="16886"/>
                    <a:pt x="14624" y="16879"/>
                    <a:pt x="14633" y="16879"/>
                  </a:cubicBezTo>
                  <a:close/>
                  <a:moveTo>
                    <a:pt x="14578" y="16707"/>
                  </a:moveTo>
                  <a:lnTo>
                    <a:pt x="14633" y="16710"/>
                  </a:lnTo>
                  <a:lnTo>
                    <a:pt x="14711" y="16713"/>
                  </a:lnTo>
                  <a:cubicBezTo>
                    <a:pt x="14714" y="16753"/>
                    <a:pt x="14730" y="16795"/>
                    <a:pt x="14743" y="16832"/>
                  </a:cubicBezTo>
                  <a:cubicBezTo>
                    <a:pt x="14754" y="16860"/>
                    <a:pt x="14764" y="16888"/>
                    <a:pt x="14764" y="16904"/>
                  </a:cubicBezTo>
                  <a:cubicBezTo>
                    <a:pt x="14762" y="16906"/>
                    <a:pt x="14761" y="16908"/>
                    <a:pt x="14761" y="16912"/>
                  </a:cubicBezTo>
                  <a:cubicBezTo>
                    <a:pt x="14744" y="16916"/>
                    <a:pt x="14729" y="16921"/>
                    <a:pt x="14714" y="16926"/>
                  </a:cubicBezTo>
                  <a:cubicBezTo>
                    <a:pt x="14716" y="16918"/>
                    <a:pt x="14719" y="16910"/>
                    <a:pt x="14719" y="16902"/>
                  </a:cubicBezTo>
                  <a:cubicBezTo>
                    <a:pt x="14720" y="16879"/>
                    <a:pt x="14712" y="16854"/>
                    <a:pt x="14696" y="16838"/>
                  </a:cubicBezTo>
                  <a:cubicBezTo>
                    <a:pt x="14680" y="16821"/>
                    <a:pt x="14661" y="16811"/>
                    <a:pt x="14635" y="16810"/>
                  </a:cubicBezTo>
                  <a:cubicBezTo>
                    <a:pt x="14588" y="16810"/>
                    <a:pt x="14551" y="16847"/>
                    <a:pt x="14548" y="16895"/>
                  </a:cubicBezTo>
                  <a:cubicBezTo>
                    <a:pt x="14547" y="16918"/>
                    <a:pt x="14556" y="16942"/>
                    <a:pt x="14572" y="16959"/>
                  </a:cubicBezTo>
                  <a:cubicBezTo>
                    <a:pt x="14583" y="16972"/>
                    <a:pt x="14598" y="16979"/>
                    <a:pt x="14615" y="16982"/>
                  </a:cubicBezTo>
                  <a:cubicBezTo>
                    <a:pt x="14601" y="16995"/>
                    <a:pt x="14589" y="17006"/>
                    <a:pt x="14578" y="17019"/>
                  </a:cubicBezTo>
                  <a:cubicBezTo>
                    <a:pt x="14564" y="17013"/>
                    <a:pt x="14551" y="17003"/>
                    <a:pt x="14541" y="16992"/>
                  </a:cubicBezTo>
                  <a:cubicBezTo>
                    <a:pt x="14516" y="16964"/>
                    <a:pt x="14504" y="16929"/>
                    <a:pt x="14505" y="16891"/>
                  </a:cubicBezTo>
                  <a:cubicBezTo>
                    <a:pt x="14506" y="16876"/>
                    <a:pt x="14520" y="16848"/>
                    <a:pt x="14532" y="16821"/>
                  </a:cubicBezTo>
                  <a:cubicBezTo>
                    <a:pt x="14550" y="16785"/>
                    <a:pt x="14569" y="16745"/>
                    <a:pt x="14578" y="16707"/>
                  </a:cubicBezTo>
                  <a:close/>
                  <a:moveTo>
                    <a:pt x="10914" y="15409"/>
                  </a:moveTo>
                  <a:cubicBezTo>
                    <a:pt x="10923" y="15418"/>
                    <a:pt x="10930" y="15427"/>
                    <a:pt x="10940" y="15434"/>
                  </a:cubicBezTo>
                  <a:cubicBezTo>
                    <a:pt x="10970" y="15453"/>
                    <a:pt x="11004" y="15463"/>
                    <a:pt x="11040" y="15463"/>
                  </a:cubicBezTo>
                  <a:cubicBezTo>
                    <a:pt x="11060" y="15463"/>
                    <a:pt x="11078" y="15460"/>
                    <a:pt x="11097" y="15453"/>
                  </a:cubicBezTo>
                  <a:cubicBezTo>
                    <a:pt x="11113" y="15460"/>
                    <a:pt x="11128" y="15467"/>
                    <a:pt x="11143" y="15476"/>
                  </a:cubicBezTo>
                  <a:cubicBezTo>
                    <a:pt x="11157" y="15485"/>
                    <a:pt x="11169" y="15498"/>
                    <a:pt x="11182" y="15511"/>
                  </a:cubicBezTo>
                  <a:cubicBezTo>
                    <a:pt x="11187" y="15564"/>
                    <a:pt x="11214" y="15614"/>
                    <a:pt x="11261" y="15646"/>
                  </a:cubicBezTo>
                  <a:cubicBezTo>
                    <a:pt x="11272" y="15653"/>
                    <a:pt x="11288" y="15659"/>
                    <a:pt x="11304" y="15663"/>
                  </a:cubicBezTo>
                  <a:lnTo>
                    <a:pt x="11304" y="17034"/>
                  </a:lnTo>
                  <a:cubicBezTo>
                    <a:pt x="11196" y="16986"/>
                    <a:pt x="11082" y="16945"/>
                    <a:pt x="10966" y="16911"/>
                  </a:cubicBezTo>
                  <a:lnTo>
                    <a:pt x="10966" y="16910"/>
                  </a:lnTo>
                  <a:lnTo>
                    <a:pt x="10927" y="16900"/>
                  </a:lnTo>
                  <a:lnTo>
                    <a:pt x="10927" y="16755"/>
                  </a:lnTo>
                  <a:lnTo>
                    <a:pt x="10927" y="16437"/>
                  </a:lnTo>
                  <a:lnTo>
                    <a:pt x="10914" y="16437"/>
                  </a:lnTo>
                  <a:lnTo>
                    <a:pt x="10914" y="15409"/>
                  </a:lnTo>
                  <a:close/>
                  <a:moveTo>
                    <a:pt x="14570" y="16248"/>
                  </a:moveTo>
                  <a:cubicBezTo>
                    <a:pt x="14570" y="16258"/>
                    <a:pt x="14572" y="16265"/>
                    <a:pt x="14570" y="16274"/>
                  </a:cubicBezTo>
                  <a:cubicBezTo>
                    <a:pt x="14568" y="16291"/>
                    <a:pt x="14565" y="16308"/>
                    <a:pt x="14561" y="16324"/>
                  </a:cubicBezTo>
                  <a:cubicBezTo>
                    <a:pt x="14518" y="16355"/>
                    <a:pt x="14486" y="16406"/>
                    <a:pt x="14483" y="16464"/>
                  </a:cubicBezTo>
                  <a:cubicBezTo>
                    <a:pt x="14479" y="16491"/>
                    <a:pt x="14491" y="16522"/>
                    <a:pt x="14504" y="16558"/>
                  </a:cubicBezTo>
                  <a:cubicBezTo>
                    <a:pt x="14519" y="16597"/>
                    <a:pt x="14536" y="16644"/>
                    <a:pt x="14534" y="16680"/>
                  </a:cubicBezTo>
                  <a:cubicBezTo>
                    <a:pt x="14531" y="16717"/>
                    <a:pt x="14509" y="16761"/>
                    <a:pt x="14491" y="16799"/>
                  </a:cubicBezTo>
                  <a:cubicBezTo>
                    <a:pt x="14473" y="16833"/>
                    <a:pt x="14460" y="16864"/>
                    <a:pt x="14458" y="16888"/>
                  </a:cubicBezTo>
                  <a:cubicBezTo>
                    <a:pt x="14456" y="16939"/>
                    <a:pt x="14472" y="16985"/>
                    <a:pt x="14505" y="17022"/>
                  </a:cubicBezTo>
                  <a:cubicBezTo>
                    <a:pt x="14510" y="17027"/>
                    <a:pt x="14516" y="17032"/>
                    <a:pt x="14521" y="17035"/>
                  </a:cubicBezTo>
                  <a:cubicBezTo>
                    <a:pt x="14504" y="17037"/>
                    <a:pt x="14487" y="17038"/>
                    <a:pt x="14469" y="17038"/>
                  </a:cubicBezTo>
                  <a:cubicBezTo>
                    <a:pt x="14434" y="17038"/>
                    <a:pt x="14399" y="17034"/>
                    <a:pt x="14366" y="17025"/>
                  </a:cubicBezTo>
                  <a:cubicBezTo>
                    <a:pt x="14309" y="16954"/>
                    <a:pt x="14219" y="16906"/>
                    <a:pt x="14118" y="16906"/>
                  </a:cubicBezTo>
                  <a:cubicBezTo>
                    <a:pt x="14077" y="16906"/>
                    <a:pt x="14023" y="16928"/>
                    <a:pt x="13962" y="16955"/>
                  </a:cubicBezTo>
                  <a:cubicBezTo>
                    <a:pt x="13897" y="16982"/>
                    <a:pt x="13822" y="17014"/>
                    <a:pt x="13755" y="17018"/>
                  </a:cubicBezTo>
                  <a:cubicBezTo>
                    <a:pt x="14120" y="16883"/>
                    <a:pt x="14415" y="16603"/>
                    <a:pt x="14570" y="16248"/>
                  </a:cubicBezTo>
                  <a:close/>
                  <a:moveTo>
                    <a:pt x="19452" y="14339"/>
                  </a:moveTo>
                  <a:cubicBezTo>
                    <a:pt x="19486" y="14339"/>
                    <a:pt x="19521" y="14343"/>
                    <a:pt x="19554" y="14351"/>
                  </a:cubicBezTo>
                  <a:cubicBezTo>
                    <a:pt x="19611" y="14424"/>
                    <a:pt x="19701" y="14471"/>
                    <a:pt x="19802" y="14471"/>
                  </a:cubicBezTo>
                  <a:cubicBezTo>
                    <a:pt x="19829" y="14471"/>
                    <a:pt x="19860" y="14462"/>
                    <a:pt x="19894" y="14449"/>
                  </a:cubicBezTo>
                  <a:lnTo>
                    <a:pt x="19894" y="14449"/>
                  </a:lnTo>
                  <a:cubicBezTo>
                    <a:pt x="19458" y="14690"/>
                    <a:pt x="19163" y="15156"/>
                    <a:pt x="19163" y="15688"/>
                  </a:cubicBezTo>
                  <a:cubicBezTo>
                    <a:pt x="19163" y="16217"/>
                    <a:pt x="19455" y="16679"/>
                    <a:pt x="19887" y="16922"/>
                  </a:cubicBezTo>
                  <a:cubicBezTo>
                    <a:pt x="19862" y="16929"/>
                    <a:pt x="19838" y="16940"/>
                    <a:pt x="19810" y="16953"/>
                  </a:cubicBezTo>
                  <a:cubicBezTo>
                    <a:pt x="19738" y="16982"/>
                    <a:pt x="19656" y="17018"/>
                    <a:pt x="19585" y="17018"/>
                  </a:cubicBezTo>
                  <a:cubicBezTo>
                    <a:pt x="19582" y="17018"/>
                    <a:pt x="19579" y="17018"/>
                    <a:pt x="19576" y="17018"/>
                  </a:cubicBezTo>
                  <a:cubicBezTo>
                    <a:pt x="19505" y="17018"/>
                    <a:pt x="19427" y="16985"/>
                    <a:pt x="19358" y="16955"/>
                  </a:cubicBezTo>
                  <a:cubicBezTo>
                    <a:pt x="19296" y="16928"/>
                    <a:pt x="19243" y="16906"/>
                    <a:pt x="19202" y="16906"/>
                  </a:cubicBezTo>
                  <a:cubicBezTo>
                    <a:pt x="19101" y="16906"/>
                    <a:pt x="19010" y="16954"/>
                    <a:pt x="18954" y="17026"/>
                  </a:cubicBezTo>
                  <a:cubicBezTo>
                    <a:pt x="18921" y="17034"/>
                    <a:pt x="18886" y="17038"/>
                    <a:pt x="18852" y="17038"/>
                  </a:cubicBezTo>
                  <a:cubicBezTo>
                    <a:pt x="18817" y="17038"/>
                    <a:pt x="18783" y="17034"/>
                    <a:pt x="18750" y="17026"/>
                  </a:cubicBezTo>
                  <a:cubicBezTo>
                    <a:pt x="18694" y="16954"/>
                    <a:pt x="18604" y="16906"/>
                    <a:pt x="18502" y="16906"/>
                  </a:cubicBezTo>
                  <a:cubicBezTo>
                    <a:pt x="18462" y="16906"/>
                    <a:pt x="18409" y="16928"/>
                    <a:pt x="18347" y="16955"/>
                  </a:cubicBezTo>
                  <a:cubicBezTo>
                    <a:pt x="18274" y="16985"/>
                    <a:pt x="18194" y="17021"/>
                    <a:pt x="18121" y="17021"/>
                  </a:cubicBezTo>
                  <a:cubicBezTo>
                    <a:pt x="18051" y="17021"/>
                    <a:pt x="17968" y="16986"/>
                    <a:pt x="17898" y="16955"/>
                  </a:cubicBezTo>
                  <a:cubicBezTo>
                    <a:pt x="17836" y="16928"/>
                    <a:pt x="17783" y="16906"/>
                    <a:pt x="17742" y="16906"/>
                  </a:cubicBezTo>
                  <a:cubicBezTo>
                    <a:pt x="17640" y="16906"/>
                    <a:pt x="17550" y="16954"/>
                    <a:pt x="17494" y="17026"/>
                  </a:cubicBezTo>
                  <a:cubicBezTo>
                    <a:pt x="17461" y="17034"/>
                    <a:pt x="17427" y="17038"/>
                    <a:pt x="17392" y="17038"/>
                  </a:cubicBezTo>
                  <a:cubicBezTo>
                    <a:pt x="17358" y="17038"/>
                    <a:pt x="17323" y="17034"/>
                    <a:pt x="17289" y="17026"/>
                  </a:cubicBezTo>
                  <a:cubicBezTo>
                    <a:pt x="17233" y="16954"/>
                    <a:pt x="17144" y="16906"/>
                    <a:pt x="17041" y="16906"/>
                  </a:cubicBezTo>
                  <a:cubicBezTo>
                    <a:pt x="17001" y="16906"/>
                    <a:pt x="16946" y="16928"/>
                    <a:pt x="16886" y="16955"/>
                  </a:cubicBezTo>
                  <a:cubicBezTo>
                    <a:pt x="16814" y="16985"/>
                    <a:pt x="16732" y="17021"/>
                    <a:pt x="16661" y="17021"/>
                  </a:cubicBezTo>
                  <a:cubicBezTo>
                    <a:pt x="16590" y="17021"/>
                    <a:pt x="16508" y="16986"/>
                    <a:pt x="16437" y="16955"/>
                  </a:cubicBezTo>
                  <a:cubicBezTo>
                    <a:pt x="16375" y="16928"/>
                    <a:pt x="16322" y="16906"/>
                    <a:pt x="16281" y="16906"/>
                  </a:cubicBezTo>
                  <a:cubicBezTo>
                    <a:pt x="16180" y="16906"/>
                    <a:pt x="16089" y="16954"/>
                    <a:pt x="16033" y="17026"/>
                  </a:cubicBezTo>
                  <a:cubicBezTo>
                    <a:pt x="15999" y="17034"/>
                    <a:pt x="15965" y="17038"/>
                    <a:pt x="15930" y="17038"/>
                  </a:cubicBezTo>
                  <a:cubicBezTo>
                    <a:pt x="15896" y="17038"/>
                    <a:pt x="15862" y="17034"/>
                    <a:pt x="15829" y="17026"/>
                  </a:cubicBezTo>
                  <a:cubicBezTo>
                    <a:pt x="15773" y="16954"/>
                    <a:pt x="15683" y="16906"/>
                    <a:pt x="15581" y="16906"/>
                  </a:cubicBezTo>
                  <a:cubicBezTo>
                    <a:pt x="15541" y="16906"/>
                    <a:pt x="15486" y="16928"/>
                    <a:pt x="15426" y="16955"/>
                  </a:cubicBezTo>
                  <a:cubicBezTo>
                    <a:pt x="15353" y="16985"/>
                    <a:pt x="15272" y="17021"/>
                    <a:pt x="15200" y="17021"/>
                  </a:cubicBezTo>
                  <a:cubicBezTo>
                    <a:pt x="15129" y="17021"/>
                    <a:pt x="15047" y="16986"/>
                    <a:pt x="14974" y="16955"/>
                  </a:cubicBezTo>
                  <a:cubicBezTo>
                    <a:pt x="14966" y="16950"/>
                    <a:pt x="14957" y="16947"/>
                    <a:pt x="14948" y="16944"/>
                  </a:cubicBezTo>
                  <a:cubicBezTo>
                    <a:pt x="14898" y="16923"/>
                    <a:pt x="14855" y="16906"/>
                    <a:pt x="14819" y="16906"/>
                  </a:cubicBezTo>
                  <a:cubicBezTo>
                    <a:pt x="14815" y="16906"/>
                    <a:pt x="14813" y="16907"/>
                    <a:pt x="14810" y="16907"/>
                  </a:cubicBezTo>
                  <a:lnTo>
                    <a:pt x="14810" y="16905"/>
                  </a:lnTo>
                  <a:cubicBezTo>
                    <a:pt x="14811" y="16880"/>
                    <a:pt x="14799" y="16849"/>
                    <a:pt x="14787" y="16815"/>
                  </a:cubicBezTo>
                  <a:cubicBezTo>
                    <a:pt x="14772" y="16775"/>
                    <a:pt x="14755" y="16729"/>
                    <a:pt x="14756" y="16692"/>
                  </a:cubicBezTo>
                  <a:cubicBezTo>
                    <a:pt x="14757" y="16655"/>
                    <a:pt x="14779" y="16612"/>
                    <a:pt x="14799" y="16574"/>
                  </a:cubicBezTo>
                  <a:cubicBezTo>
                    <a:pt x="14816" y="16541"/>
                    <a:pt x="14831" y="16512"/>
                    <a:pt x="14832" y="16486"/>
                  </a:cubicBezTo>
                  <a:cubicBezTo>
                    <a:pt x="14835" y="16428"/>
                    <a:pt x="14811" y="16376"/>
                    <a:pt x="14772" y="16341"/>
                  </a:cubicBezTo>
                  <a:cubicBezTo>
                    <a:pt x="14769" y="16323"/>
                    <a:pt x="14768" y="16306"/>
                    <a:pt x="14769" y="16289"/>
                  </a:cubicBezTo>
                  <a:cubicBezTo>
                    <a:pt x="14771" y="16272"/>
                    <a:pt x="14774" y="16254"/>
                    <a:pt x="14778" y="16239"/>
                  </a:cubicBezTo>
                  <a:cubicBezTo>
                    <a:pt x="14821" y="16209"/>
                    <a:pt x="14853" y="16158"/>
                    <a:pt x="14857" y="16100"/>
                  </a:cubicBezTo>
                  <a:cubicBezTo>
                    <a:pt x="14858" y="16075"/>
                    <a:pt x="14848" y="16046"/>
                    <a:pt x="14836" y="16009"/>
                  </a:cubicBezTo>
                  <a:cubicBezTo>
                    <a:pt x="14821" y="15969"/>
                    <a:pt x="14806" y="15922"/>
                    <a:pt x="14809" y="15885"/>
                  </a:cubicBezTo>
                  <a:cubicBezTo>
                    <a:pt x="14811" y="15848"/>
                    <a:pt x="14835" y="15806"/>
                    <a:pt x="14855" y="15768"/>
                  </a:cubicBezTo>
                  <a:cubicBezTo>
                    <a:pt x="14873" y="15736"/>
                    <a:pt x="14888" y="15706"/>
                    <a:pt x="14890" y="15682"/>
                  </a:cubicBezTo>
                  <a:cubicBezTo>
                    <a:pt x="14895" y="15624"/>
                    <a:pt x="14872" y="15571"/>
                    <a:pt x="14834" y="15534"/>
                  </a:cubicBezTo>
                  <a:cubicBezTo>
                    <a:pt x="14831" y="15516"/>
                    <a:pt x="14830" y="15499"/>
                    <a:pt x="14832" y="15482"/>
                  </a:cubicBezTo>
                  <a:cubicBezTo>
                    <a:pt x="14834" y="15463"/>
                    <a:pt x="14840" y="15448"/>
                    <a:pt x="14846" y="15432"/>
                  </a:cubicBezTo>
                  <a:cubicBezTo>
                    <a:pt x="14889" y="15403"/>
                    <a:pt x="14921" y="15355"/>
                    <a:pt x="14926" y="15297"/>
                  </a:cubicBezTo>
                  <a:cubicBezTo>
                    <a:pt x="14929" y="15272"/>
                    <a:pt x="14918" y="15241"/>
                    <a:pt x="14906" y="15205"/>
                  </a:cubicBezTo>
                  <a:cubicBezTo>
                    <a:pt x="14893" y="15165"/>
                    <a:pt x="14878" y="15119"/>
                    <a:pt x="14883" y="15082"/>
                  </a:cubicBezTo>
                  <a:cubicBezTo>
                    <a:pt x="14887" y="15045"/>
                    <a:pt x="14910" y="15003"/>
                    <a:pt x="14931" y="14966"/>
                  </a:cubicBezTo>
                  <a:cubicBezTo>
                    <a:pt x="14937" y="14954"/>
                    <a:pt x="14943" y="14944"/>
                    <a:pt x="14948" y="14933"/>
                  </a:cubicBezTo>
                  <a:cubicBezTo>
                    <a:pt x="14957" y="14914"/>
                    <a:pt x="14967" y="14896"/>
                    <a:pt x="14968" y="14880"/>
                  </a:cubicBezTo>
                  <a:cubicBezTo>
                    <a:pt x="14972" y="14841"/>
                    <a:pt x="14964" y="14806"/>
                    <a:pt x="14948" y="14775"/>
                  </a:cubicBezTo>
                  <a:cubicBezTo>
                    <a:pt x="14941" y="14759"/>
                    <a:pt x="14929" y="14744"/>
                    <a:pt x="14915" y="14731"/>
                  </a:cubicBezTo>
                  <a:cubicBezTo>
                    <a:pt x="14914" y="14714"/>
                    <a:pt x="14913" y="14697"/>
                    <a:pt x="14915" y="14680"/>
                  </a:cubicBezTo>
                  <a:cubicBezTo>
                    <a:pt x="14918" y="14662"/>
                    <a:pt x="14922" y="14646"/>
                    <a:pt x="14927" y="14630"/>
                  </a:cubicBezTo>
                  <a:cubicBezTo>
                    <a:pt x="14935" y="14627"/>
                    <a:pt x="14942" y="14622"/>
                    <a:pt x="14948" y="14615"/>
                  </a:cubicBezTo>
                  <a:cubicBezTo>
                    <a:pt x="14983" y="14586"/>
                    <a:pt x="15008" y="14545"/>
                    <a:pt x="15014" y="14496"/>
                  </a:cubicBezTo>
                  <a:cubicBezTo>
                    <a:pt x="15017" y="14471"/>
                    <a:pt x="15009" y="14441"/>
                    <a:pt x="14999" y="14404"/>
                  </a:cubicBezTo>
                  <a:cubicBezTo>
                    <a:pt x="14993" y="14386"/>
                    <a:pt x="14988" y="14367"/>
                    <a:pt x="14984" y="14348"/>
                  </a:cubicBezTo>
                  <a:cubicBezTo>
                    <a:pt x="15012" y="14343"/>
                    <a:pt x="15040" y="14341"/>
                    <a:pt x="15068" y="14341"/>
                  </a:cubicBezTo>
                  <a:cubicBezTo>
                    <a:pt x="15102" y="14341"/>
                    <a:pt x="15136" y="14344"/>
                    <a:pt x="15168" y="14351"/>
                  </a:cubicBezTo>
                  <a:cubicBezTo>
                    <a:pt x="15178" y="14364"/>
                    <a:pt x="15188" y="14376"/>
                    <a:pt x="15199" y="14387"/>
                  </a:cubicBezTo>
                  <a:cubicBezTo>
                    <a:pt x="15257" y="14443"/>
                    <a:pt x="15335" y="14471"/>
                    <a:pt x="15416" y="14471"/>
                  </a:cubicBezTo>
                  <a:cubicBezTo>
                    <a:pt x="15457" y="14471"/>
                    <a:pt x="15511" y="14449"/>
                    <a:pt x="15572" y="14423"/>
                  </a:cubicBezTo>
                  <a:cubicBezTo>
                    <a:pt x="15644" y="14392"/>
                    <a:pt x="15726" y="14356"/>
                    <a:pt x="15797" y="14356"/>
                  </a:cubicBezTo>
                  <a:cubicBezTo>
                    <a:pt x="15869" y="14356"/>
                    <a:pt x="15950" y="14391"/>
                    <a:pt x="16023" y="14423"/>
                  </a:cubicBezTo>
                  <a:cubicBezTo>
                    <a:pt x="16085" y="14449"/>
                    <a:pt x="16138" y="14471"/>
                    <a:pt x="16179" y="14471"/>
                  </a:cubicBezTo>
                  <a:cubicBezTo>
                    <a:pt x="16280" y="14471"/>
                    <a:pt x="16371" y="14424"/>
                    <a:pt x="16426" y="14351"/>
                  </a:cubicBezTo>
                  <a:cubicBezTo>
                    <a:pt x="16459" y="14343"/>
                    <a:pt x="16493" y="14339"/>
                    <a:pt x="16528" y="14339"/>
                  </a:cubicBezTo>
                  <a:cubicBezTo>
                    <a:pt x="16562" y="14339"/>
                    <a:pt x="16597" y="14343"/>
                    <a:pt x="16630" y="14351"/>
                  </a:cubicBezTo>
                  <a:cubicBezTo>
                    <a:pt x="16687" y="14424"/>
                    <a:pt x="16777" y="14471"/>
                    <a:pt x="16878" y="14471"/>
                  </a:cubicBezTo>
                  <a:cubicBezTo>
                    <a:pt x="16919" y="14471"/>
                    <a:pt x="16973" y="14449"/>
                    <a:pt x="17034" y="14423"/>
                  </a:cubicBezTo>
                  <a:cubicBezTo>
                    <a:pt x="17107" y="14392"/>
                    <a:pt x="17188" y="14356"/>
                    <a:pt x="17260" y="14356"/>
                  </a:cubicBezTo>
                  <a:cubicBezTo>
                    <a:pt x="17330" y="14356"/>
                    <a:pt x="17413" y="14391"/>
                    <a:pt x="17484" y="14423"/>
                  </a:cubicBezTo>
                  <a:cubicBezTo>
                    <a:pt x="17546" y="14449"/>
                    <a:pt x="17599" y="14471"/>
                    <a:pt x="17640" y="14471"/>
                  </a:cubicBezTo>
                  <a:cubicBezTo>
                    <a:pt x="17742" y="14471"/>
                    <a:pt x="17832" y="14424"/>
                    <a:pt x="17888" y="14351"/>
                  </a:cubicBezTo>
                  <a:cubicBezTo>
                    <a:pt x="17921" y="14343"/>
                    <a:pt x="17955" y="14339"/>
                    <a:pt x="17990" y="14339"/>
                  </a:cubicBezTo>
                  <a:cubicBezTo>
                    <a:pt x="18024" y="14339"/>
                    <a:pt x="18059" y="14343"/>
                    <a:pt x="18093" y="14351"/>
                  </a:cubicBezTo>
                  <a:cubicBezTo>
                    <a:pt x="18149" y="14424"/>
                    <a:pt x="18238" y="14471"/>
                    <a:pt x="18341" y="14471"/>
                  </a:cubicBezTo>
                  <a:cubicBezTo>
                    <a:pt x="18381" y="14471"/>
                    <a:pt x="18435" y="14449"/>
                    <a:pt x="18496" y="14423"/>
                  </a:cubicBezTo>
                  <a:cubicBezTo>
                    <a:pt x="18568" y="14392"/>
                    <a:pt x="18650" y="14356"/>
                    <a:pt x="18721" y="14356"/>
                  </a:cubicBezTo>
                  <a:cubicBezTo>
                    <a:pt x="18792" y="14356"/>
                    <a:pt x="18874" y="14391"/>
                    <a:pt x="18947" y="14423"/>
                  </a:cubicBezTo>
                  <a:cubicBezTo>
                    <a:pt x="19008" y="14449"/>
                    <a:pt x="19061" y="14471"/>
                    <a:pt x="19102" y="14471"/>
                  </a:cubicBezTo>
                  <a:cubicBezTo>
                    <a:pt x="19203" y="14471"/>
                    <a:pt x="19295" y="14424"/>
                    <a:pt x="19350" y="14351"/>
                  </a:cubicBezTo>
                  <a:cubicBezTo>
                    <a:pt x="19383" y="14343"/>
                    <a:pt x="19417" y="14339"/>
                    <a:pt x="19452" y="14339"/>
                  </a:cubicBezTo>
                  <a:close/>
                  <a:moveTo>
                    <a:pt x="13266" y="14319"/>
                  </a:moveTo>
                  <a:cubicBezTo>
                    <a:pt x="14022" y="14319"/>
                    <a:pt x="14637" y="14935"/>
                    <a:pt x="14637" y="15690"/>
                  </a:cubicBezTo>
                  <a:cubicBezTo>
                    <a:pt x="14637" y="16446"/>
                    <a:pt x="14023" y="17061"/>
                    <a:pt x="13266" y="17061"/>
                  </a:cubicBezTo>
                  <a:cubicBezTo>
                    <a:pt x="12511" y="17061"/>
                    <a:pt x="11895" y="16446"/>
                    <a:pt x="11895" y="15690"/>
                  </a:cubicBezTo>
                  <a:cubicBezTo>
                    <a:pt x="11895" y="14935"/>
                    <a:pt x="12510" y="14319"/>
                    <a:pt x="13266" y="14319"/>
                  </a:cubicBezTo>
                  <a:close/>
                  <a:moveTo>
                    <a:pt x="20576" y="14319"/>
                  </a:moveTo>
                  <a:cubicBezTo>
                    <a:pt x="21331" y="14319"/>
                    <a:pt x="21947" y="14935"/>
                    <a:pt x="21947" y="15690"/>
                  </a:cubicBezTo>
                  <a:cubicBezTo>
                    <a:pt x="21947" y="16446"/>
                    <a:pt x="21332" y="17061"/>
                    <a:pt x="20576" y="17061"/>
                  </a:cubicBezTo>
                  <a:cubicBezTo>
                    <a:pt x="19820" y="17061"/>
                    <a:pt x="19205" y="16446"/>
                    <a:pt x="19205" y="15690"/>
                  </a:cubicBezTo>
                  <a:cubicBezTo>
                    <a:pt x="19205" y="14935"/>
                    <a:pt x="19819" y="14319"/>
                    <a:pt x="20576" y="14319"/>
                  </a:cubicBezTo>
                  <a:close/>
                  <a:moveTo>
                    <a:pt x="21571" y="16697"/>
                  </a:moveTo>
                  <a:cubicBezTo>
                    <a:pt x="21608" y="16743"/>
                    <a:pt x="21623" y="16800"/>
                    <a:pt x="21616" y="16860"/>
                  </a:cubicBezTo>
                  <a:cubicBezTo>
                    <a:pt x="21605" y="16931"/>
                    <a:pt x="21560" y="17001"/>
                    <a:pt x="21495" y="17047"/>
                  </a:cubicBezTo>
                  <a:cubicBezTo>
                    <a:pt x="21459" y="17072"/>
                    <a:pt x="21385" y="17086"/>
                    <a:pt x="21310" y="17097"/>
                  </a:cubicBezTo>
                  <a:lnTo>
                    <a:pt x="21274" y="17102"/>
                  </a:lnTo>
                  <a:cubicBezTo>
                    <a:pt x="21213" y="17112"/>
                    <a:pt x="21150" y="17121"/>
                    <a:pt x="21095" y="17140"/>
                  </a:cubicBezTo>
                  <a:lnTo>
                    <a:pt x="21044" y="17024"/>
                  </a:lnTo>
                  <a:cubicBezTo>
                    <a:pt x="21115" y="17000"/>
                    <a:pt x="21184" y="16970"/>
                    <a:pt x="21248" y="16937"/>
                  </a:cubicBezTo>
                  <a:cubicBezTo>
                    <a:pt x="21271" y="16964"/>
                    <a:pt x="21306" y="16981"/>
                    <a:pt x="21345" y="16981"/>
                  </a:cubicBezTo>
                  <a:cubicBezTo>
                    <a:pt x="21376" y="16981"/>
                    <a:pt x="21405" y="16972"/>
                    <a:pt x="21429" y="16955"/>
                  </a:cubicBezTo>
                  <a:cubicBezTo>
                    <a:pt x="21464" y="16931"/>
                    <a:pt x="21486" y="16896"/>
                    <a:pt x="21492" y="16856"/>
                  </a:cubicBezTo>
                  <a:cubicBezTo>
                    <a:pt x="21496" y="16829"/>
                    <a:pt x="21491" y="16803"/>
                    <a:pt x="21480" y="16781"/>
                  </a:cubicBezTo>
                  <a:cubicBezTo>
                    <a:pt x="21512" y="16754"/>
                    <a:pt x="21542" y="16727"/>
                    <a:pt x="21571" y="16697"/>
                  </a:cubicBezTo>
                  <a:close/>
                  <a:moveTo>
                    <a:pt x="12361" y="16781"/>
                  </a:moveTo>
                  <a:cubicBezTo>
                    <a:pt x="12422" y="16832"/>
                    <a:pt x="12490" y="16879"/>
                    <a:pt x="12561" y="16919"/>
                  </a:cubicBezTo>
                  <a:cubicBezTo>
                    <a:pt x="12561" y="16929"/>
                    <a:pt x="12561" y="16943"/>
                    <a:pt x="12564" y="16956"/>
                  </a:cubicBezTo>
                  <a:cubicBezTo>
                    <a:pt x="12573" y="16995"/>
                    <a:pt x="12598" y="17028"/>
                    <a:pt x="12634" y="17048"/>
                  </a:cubicBezTo>
                  <a:cubicBezTo>
                    <a:pt x="12657" y="17061"/>
                    <a:pt x="12684" y="17069"/>
                    <a:pt x="12708" y="17069"/>
                  </a:cubicBezTo>
                  <a:cubicBezTo>
                    <a:pt x="12747" y="17069"/>
                    <a:pt x="12780" y="17054"/>
                    <a:pt x="12804" y="17028"/>
                  </a:cubicBezTo>
                  <a:cubicBezTo>
                    <a:pt x="12843" y="17043"/>
                    <a:pt x="12885" y="17055"/>
                    <a:pt x="12926" y="17064"/>
                  </a:cubicBezTo>
                  <a:cubicBezTo>
                    <a:pt x="12891" y="17138"/>
                    <a:pt x="12814" y="17186"/>
                    <a:pt x="12723" y="17186"/>
                  </a:cubicBezTo>
                  <a:cubicBezTo>
                    <a:pt x="12674" y="17186"/>
                    <a:pt x="12625" y="17172"/>
                    <a:pt x="12578" y="17146"/>
                  </a:cubicBezTo>
                  <a:cubicBezTo>
                    <a:pt x="12536" y="17122"/>
                    <a:pt x="12491" y="17056"/>
                    <a:pt x="12442" y="16986"/>
                  </a:cubicBezTo>
                  <a:cubicBezTo>
                    <a:pt x="12404" y="16929"/>
                    <a:pt x="12363" y="16870"/>
                    <a:pt x="12320" y="16826"/>
                  </a:cubicBezTo>
                  <a:lnTo>
                    <a:pt x="12361" y="16781"/>
                  </a:lnTo>
                  <a:close/>
                  <a:moveTo>
                    <a:pt x="20679" y="17102"/>
                  </a:moveTo>
                  <a:cubicBezTo>
                    <a:pt x="20692" y="17106"/>
                    <a:pt x="20705" y="17118"/>
                    <a:pt x="20709" y="17134"/>
                  </a:cubicBezTo>
                  <a:cubicBezTo>
                    <a:pt x="20711" y="17144"/>
                    <a:pt x="20710" y="17156"/>
                    <a:pt x="20704" y="17167"/>
                  </a:cubicBezTo>
                  <a:cubicBezTo>
                    <a:pt x="20698" y="17179"/>
                    <a:pt x="20684" y="17188"/>
                    <a:pt x="20669" y="17191"/>
                  </a:cubicBezTo>
                  <a:cubicBezTo>
                    <a:pt x="20666" y="17192"/>
                    <a:pt x="20662" y="17192"/>
                    <a:pt x="20657" y="17192"/>
                  </a:cubicBezTo>
                  <a:cubicBezTo>
                    <a:pt x="20634" y="17192"/>
                    <a:pt x="20615" y="17177"/>
                    <a:pt x="20611" y="17156"/>
                  </a:cubicBezTo>
                  <a:cubicBezTo>
                    <a:pt x="20608" y="17134"/>
                    <a:pt x="20621" y="17113"/>
                    <a:pt x="20643" y="17103"/>
                  </a:cubicBezTo>
                  <a:cubicBezTo>
                    <a:pt x="20655" y="17103"/>
                    <a:pt x="20667" y="17102"/>
                    <a:pt x="20679" y="17102"/>
                  </a:cubicBezTo>
                  <a:close/>
                  <a:moveTo>
                    <a:pt x="13358" y="17119"/>
                  </a:moveTo>
                  <a:cubicBezTo>
                    <a:pt x="13360" y="17119"/>
                    <a:pt x="13364" y="17119"/>
                    <a:pt x="13366" y="17121"/>
                  </a:cubicBezTo>
                  <a:cubicBezTo>
                    <a:pt x="13392" y="17124"/>
                    <a:pt x="13411" y="17150"/>
                    <a:pt x="13407" y="17175"/>
                  </a:cubicBezTo>
                  <a:cubicBezTo>
                    <a:pt x="13405" y="17197"/>
                    <a:pt x="13386" y="17213"/>
                    <a:pt x="13360" y="17213"/>
                  </a:cubicBezTo>
                  <a:cubicBezTo>
                    <a:pt x="13357" y="17213"/>
                    <a:pt x="13353" y="17213"/>
                    <a:pt x="13349" y="17212"/>
                  </a:cubicBezTo>
                  <a:cubicBezTo>
                    <a:pt x="13334" y="17209"/>
                    <a:pt x="13322" y="17201"/>
                    <a:pt x="13316" y="17190"/>
                  </a:cubicBezTo>
                  <a:cubicBezTo>
                    <a:pt x="13308" y="17179"/>
                    <a:pt x="13306" y="17169"/>
                    <a:pt x="13308" y="17156"/>
                  </a:cubicBezTo>
                  <a:cubicBezTo>
                    <a:pt x="13313" y="17134"/>
                    <a:pt x="13333" y="17119"/>
                    <a:pt x="13358" y="17119"/>
                  </a:cubicBezTo>
                  <a:close/>
                  <a:moveTo>
                    <a:pt x="12974" y="17076"/>
                  </a:moveTo>
                  <a:cubicBezTo>
                    <a:pt x="13001" y="17082"/>
                    <a:pt x="13031" y="17085"/>
                    <a:pt x="13059" y="17091"/>
                  </a:cubicBezTo>
                  <a:cubicBezTo>
                    <a:pt x="13044" y="17130"/>
                    <a:pt x="13043" y="17174"/>
                    <a:pt x="13051" y="17216"/>
                  </a:cubicBezTo>
                  <a:cubicBezTo>
                    <a:pt x="13029" y="17206"/>
                    <a:pt x="13007" y="17193"/>
                    <a:pt x="12981" y="17185"/>
                  </a:cubicBezTo>
                  <a:cubicBezTo>
                    <a:pt x="12958" y="17176"/>
                    <a:pt x="12934" y="17170"/>
                    <a:pt x="12912" y="17163"/>
                  </a:cubicBezTo>
                  <a:cubicBezTo>
                    <a:pt x="12938" y="17139"/>
                    <a:pt x="12959" y="17111"/>
                    <a:pt x="12974" y="17076"/>
                  </a:cubicBezTo>
                  <a:close/>
                  <a:moveTo>
                    <a:pt x="20242" y="17079"/>
                  </a:moveTo>
                  <a:lnTo>
                    <a:pt x="20242" y="17079"/>
                  </a:lnTo>
                  <a:cubicBezTo>
                    <a:pt x="20257" y="17081"/>
                    <a:pt x="20273" y="17082"/>
                    <a:pt x="20289" y="17082"/>
                  </a:cubicBezTo>
                  <a:cubicBezTo>
                    <a:pt x="20294" y="17082"/>
                    <a:pt x="20300" y="17081"/>
                    <a:pt x="20306" y="17081"/>
                  </a:cubicBezTo>
                  <a:lnTo>
                    <a:pt x="20310" y="17081"/>
                  </a:lnTo>
                  <a:cubicBezTo>
                    <a:pt x="20329" y="17085"/>
                    <a:pt x="20347" y="17086"/>
                    <a:pt x="20366" y="17090"/>
                  </a:cubicBezTo>
                  <a:cubicBezTo>
                    <a:pt x="20358" y="17122"/>
                    <a:pt x="20353" y="17156"/>
                    <a:pt x="20356" y="17191"/>
                  </a:cubicBezTo>
                  <a:cubicBezTo>
                    <a:pt x="20358" y="17233"/>
                    <a:pt x="20373" y="17272"/>
                    <a:pt x="20394" y="17307"/>
                  </a:cubicBezTo>
                  <a:cubicBezTo>
                    <a:pt x="20384" y="17306"/>
                    <a:pt x="20374" y="17306"/>
                    <a:pt x="20364" y="17306"/>
                  </a:cubicBezTo>
                  <a:cubicBezTo>
                    <a:pt x="20350" y="17306"/>
                    <a:pt x="20335" y="17307"/>
                    <a:pt x="20320" y="17308"/>
                  </a:cubicBezTo>
                  <a:cubicBezTo>
                    <a:pt x="20294" y="17309"/>
                    <a:pt x="20270" y="17313"/>
                    <a:pt x="20246" y="17316"/>
                  </a:cubicBezTo>
                  <a:cubicBezTo>
                    <a:pt x="20263" y="17279"/>
                    <a:pt x="20273" y="17238"/>
                    <a:pt x="20271" y="17196"/>
                  </a:cubicBezTo>
                  <a:cubicBezTo>
                    <a:pt x="20270" y="17155"/>
                    <a:pt x="20260" y="17116"/>
                    <a:pt x="20242" y="17079"/>
                  </a:cubicBezTo>
                  <a:close/>
                  <a:moveTo>
                    <a:pt x="14399" y="17080"/>
                  </a:moveTo>
                  <a:lnTo>
                    <a:pt x="14399" y="17080"/>
                  </a:lnTo>
                  <a:cubicBezTo>
                    <a:pt x="14422" y="17083"/>
                    <a:pt x="14445" y="17085"/>
                    <a:pt x="14468" y="17085"/>
                  </a:cubicBezTo>
                  <a:cubicBezTo>
                    <a:pt x="14491" y="17085"/>
                    <a:pt x="14514" y="17083"/>
                    <a:pt x="14537" y="17080"/>
                  </a:cubicBezTo>
                  <a:lnTo>
                    <a:pt x="14537" y="17080"/>
                  </a:lnTo>
                  <a:cubicBezTo>
                    <a:pt x="14520" y="17116"/>
                    <a:pt x="14510" y="17156"/>
                    <a:pt x="14510" y="17198"/>
                  </a:cubicBezTo>
                  <a:cubicBezTo>
                    <a:pt x="14509" y="17240"/>
                    <a:pt x="14519" y="17280"/>
                    <a:pt x="14536" y="17317"/>
                  </a:cubicBezTo>
                  <a:cubicBezTo>
                    <a:pt x="14514" y="17314"/>
                    <a:pt x="14489" y="17312"/>
                    <a:pt x="14467" y="17312"/>
                  </a:cubicBezTo>
                  <a:cubicBezTo>
                    <a:pt x="14444" y="17312"/>
                    <a:pt x="14421" y="17314"/>
                    <a:pt x="14399" y="17317"/>
                  </a:cubicBezTo>
                  <a:cubicBezTo>
                    <a:pt x="14415" y="17282"/>
                    <a:pt x="14425" y="17240"/>
                    <a:pt x="14425" y="17198"/>
                  </a:cubicBezTo>
                  <a:cubicBezTo>
                    <a:pt x="14425" y="17156"/>
                    <a:pt x="14414" y="17117"/>
                    <a:pt x="14399" y="17080"/>
                  </a:cubicBezTo>
                  <a:close/>
                  <a:moveTo>
                    <a:pt x="16000" y="17080"/>
                  </a:moveTo>
                  <a:cubicBezTo>
                    <a:pt x="15984" y="17116"/>
                    <a:pt x="15974" y="17156"/>
                    <a:pt x="15974" y="17198"/>
                  </a:cubicBezTo>
                  <a:cubicBezTo>
                    <a:pt x="15974" y="17240"/>
                    <a:pt x="15985" y="17280"/>
                    <a:pt x="16000" y="17317"/>
                  </a:cubicBezTo>
                  <a:cubicBezTo>
                    <a:pt x="15975" y="17313"/>
                    <a:pt x="15951" y="17312"/>
                    <a:pt x="15929" y="17312"/>
                  </a:cubicBezTo>
                  <a:cubicBezTo>
                    <a:pt x="15906" y="17312"/>
                    <a:pt x="15883" y="17314"/>
                    <a:pt x="15860" y="17317"/>
                  </a:cubicBezTo>
                  <a:cubicBezTo>
                    <a:pt x="15877" y="17282"/>
                    <a:pt x="15887" y="17240"/>
                    <a:pt x="15889" y="17198"/>
                  </a:cubicBezTo>
                  <a:cubicBezTo>
                    <a:pt x="15889" y="17156"/>
                    <a:pt x="15878" y="17117"/>
                    <a:pt x="15862" y="17080"/>
                  </a:cubicBezTo>
                  <a:lnTo>
                    <a:pt x="15862" y="17080"/>
                  </a:lnTo>
                  <a:cubicBezTo>
                    <a:pt x="15884" y="17083"/>
                    <a:pt x="15907" y="17085"/>
                    <a:pt x="15931" y="17085"/>
                  </a:cubicBezTo>
                  <a:cubicBezTo>
                    <a:pt x="15954" y="17085"/>
                    <a:pt x="15977" y="17083"/>
                    <a:pt x="16000" y="17080"/>
                  </a:cubicBezTo>
                  <a:close/>
                  <a:moveTo>
                    <a:pt x="17321" y="17080"/>
                  </a:moveTo>
                  <a:cubicBezTo>
                    <a:pt x="17344" y="17083"/>
                    <a:pt x="17367" y="17085"/>
                    <a:pt x="17390" y="17085"/>
                  </a:cubicBezTo>
                  <a:cubicBezTo>
                    <a:pt x="17413" y="17085"/>
                    <a:pt x="17436" y="17083"/>
                    <a:pt x="17459" y="17080"/>
                  </a:cubicBezTo>
                  <a:lnTo>
                    <a:pt x="17459" y="17080"/>
                  </a:lnTo>
                  <a:cubicBezTo>
                    <a:pt x="17442" y="17116"/>
                    <a:pt x="17433" y="17156"/>
                    <a:pt x="17433" y="17198"/>
                  </a:cubicBezTo>
                  <a:cubicBezTo>
                    <a:pt x="17433" y="17240"/>
                    <a:pt x="17443" y="17280"/>
                    <a:pt x="17459" y="17317"/>
                  </a:cubicBezTo>
                  <a:cubicBezTo>
                    <a:pt x="17436" y="17313"/>
                    <a:pt x="17414" y="17312"/>
                    <a:pt x="17389" y="17312"/>
                  </a:cubicBezTo>
                  <a:cubicBezTo>
                    <a:pt x="17366" y="17312"/>
                    <a:pt x="17344" y="17314"/>
                    <a:pt x="17321" y="17317"/>
                  </a:cubicBezTo>
                  <a:cubicBezTo>
                    <a:pt x="17338" y="17282"/>
                    <a:pt x="17347" y="17240"/>
                    <a:pt x="17347" y="17198"/>
                  </a:cubicBezTo>
                  <a:cubicBezTo>
                    <a:pt x="17347" y="17156"/>
                    <a:pt x="17337" y="17117"/>
                    <a:pt x="17321" y="17080"/>
                  </a:cubicBezTo>
                  <a:close/>
                  <a:moveTo>
                    <a:pt x="18922" y="17080"/>
                  </a:moveTo>
                  <a:lnTo>
                    <a:pt x="18922" y="17080"/>
                  </a:lnTo>
                  <a:cubicBezTo>
                    <a:pt x="18905" y="17116"/>
                    <a:pt x="18895" y="17156"/>
                    <a:pt x="18895" y="17198"/>
                  </a:cubicBezTo>
                  <a:cubicBezTo>
                    <a:pt x="18895" y="17240"/>
                    <a:pt x="18906" y="17280"/>
                    <a:pt x="18922" y="17317"/>
                  </a:cubicBezTo>
                  <a:cubicBezTo>
                    <a:pt x="18898" y="17314"/>
                    <a:pt x="18875" y="17313"/>
                    <a:pt x="18852" y="17313"/>
                  </a:cubicBezTo>
                  <a:cubicBezTo>
                    <a:pt x="18829" y="17313"/>
                    <a:pt x="18806" y="17314"/>
                    <a:pt x="18783" y="17317"/>
                  </a:cubicBezTo>
                  <a:cubicBezTo>
                    <a:pt x="18800" y="17280"/>
                    <a:pt x="18810" y="17240"/>
                    <a:pt x="18810" y="17198"/>
                  </a:cubicBezTo>
                  <a:cubicBezTo>
                    <a:pt x="18810" y="17156"/>
                    <a:pt x="18799" y="17117"/>
                    <a:pt x="18783" y="17080"/>
                  </a:cubicBezTo>
                  <a:lnTo>
                    <a:pt x="18783" y="17080"/>
                  </a:lnTo>
                  <a:cubicBezTo>
                    <a:pt x="18806" y="17083"/>
                    <a:pt x="18829" y="17085"/>
                    <a:pt x="18852" y="17085"/>
                  </a:cubicBezTo>
                  <a:cubicBezTo>
                    <a:pt x="18875" y="17085"/>
                    <a:pt x="18898" y="17083"/>
                    <a:pt x="18922" y="17080"/>
                  </a:cubicBezTo>
                  <a:close/>
                  <a:moveTo>
                    <a:pt x="1196" y="17066"/>
                  </a:moveTo>
                  <a:lnTo>
                    <a:pt x="1196" y="17382"/>
                  </a:lnTo>
                  <a:lnTo>
                    <a:pt x="1017" y="17382"/>
                  </a:lnTo>
                  <a:lnTo>
                    <a:pt x="1017" y="17066"/>
                  </a:lnTo>
                  <a:close/>
                  <a:moveTo>
                    <a:pt x="2317" y="17066"/>
                  </a:moveTo>
                  <a:lnTo>
                    <a:pt x="2317" y="17382"/>
                  </a:lnTo>
                  <a:lnTo>
                    <a:pt x="2138" y="17382"/>
                  </a:lnTo>
                  <a:lnTo>
                    <a:pt x="2138" y="17066"/>
                  </a:lnTo>
                  <a:close/>
                  <a:moveTo>
                    <a:pt x="5902" y="17066"/>
                  </a:moveTo>
                  <a:lnTo>
                    <a:pt x="5902" y="17382"/>
                  </a:lnTo>
                  <a:lnTo>
                    <a:pt x="5722" y="17382"/>
                  </a:lnTo>
                  <a:lnTo>
                    <a:pt x="5722" y="17066"/>
                  </a:lnTo>
                  <a:close/>
                  <a:moveTo>
                    <a:pt x="7021" y="17066"/>
                  </a:moveTo>
                  <a:lnTo>
                    <a:pt x="7021" y="17382"/>
                  </a:lnTo>
                  <a:lnTo>
                    <a:pt x="6841" y="17382"/>
                  </a:lnTo>
                  <a:lnTo>
                    <a:pt x="6841" y="17066"/>
                  </a:lnTo>
                  <a:close/>
                  <a:moveTo>
                    <a:pt x="12955" y="17222"/>
                  </a:moveTo>
                  <a:lnTo>
                    <a:pt x="12955" y="17222"/>
                  </a:lnTo>
                  <a:cubicBezTo>
                    <a:pt x="12959" y="17224"/>
                    <a:pt x="12961" y="17224"/>
                    <a:pt x="12965" y="17225"/>
                  </a:cubicBezTo>
                  <a:cubicBezTo>
                    <a:pt x="12982" y="17230"/>
                    <a:pt x="12998" y="17238"/>
                    <a:pt x="13014" y="17245"/>
                  </a:cubicBezTo>
                  <a:cubicBezTo>
                    <a:pt x="13029" y="17262"/>
                    <a:pt x="13049" y="17272"/>
                    <a:pt x="13071" y="17276"/>
                  </a:cubicBezTo>
                  <a:cubicBezTo>
                    <a:pt x="13075" y="17286"/>
                    <a:pt x="13077" y="17293"/>
                    <a:pt x="13082" y="17303"/>
                  </a:cubicBezTo>
                  <a:cubicBezTo>
                    <a:pt x="13098" y="17329"/>
                    <a:pt x="13119" y="17351"/>
                    <a:pt x="13143" y="17372"/>
                  </a:cubicBezTo>
                  <a:lnTo>
                    <a:pt x="13121" y="17385"/>
                  </a:lnTo>
                  <a:cubicBezTo>
                    <a:pt x="13096" y="17353"/>
                    <a:pt x="13059" y="17328"/>
                    <a:pt x="13027" y="17306"/>
                  </a:cubicBezTo>
                  <a:cubicBezTo>
                    <a:pt x="13002" y="17290"/>
                    <a:pt x="12979" y="17274"/>
                    <a:pt x="12971" y="17260"/>
                  </a:cubicBezTo>
                  <a:cubicBezTo>
                    <a:pt x="12963" y="17249"/>
                    <a:pt x="12959" y="17235"/>
                    <a:pt x="12955" y="17222"/>
                  </a:cubicBezTo>
                  <a:close/>
                  <a:moveTo>
                    <a:pt x="21003" y="17042"/>
                  </a:moveTo>
                  <a:lnTo>
                    <a:pt x="21054" y="17160"/>
                  </a:lnTo>
                  <a:cubicBezTo>
                    <a:pt x="20995" y="17190"/>
                    <a:pt x="20938" y="17234"/>
                    <a:pt x="20883" y="17277"/>
                  </a:cubicBezTo>
                  <a:cubicBezTo>
                    <a:pt x="20820" y="17328"/>
                    <a:pt x="20759" y="17375"/>
                    <a:pt x="20714" y="17386"/>
                  </a:cubicBezTo>
                  <a:cubicBezTo>
                    <a:pt x="20692" y="17391"/>
                    <a:pt x="20668" y="17393"/>
                    <a:pt x="20646" y="17393"/>
                  </a:cubicBezTo>
                  <a:cubicBezTo>
                    <a:pt x="20514" y="17393"/>
                    <a:pt x="20409" y="17306"/>
                    <a:pt x="20400" y="17188"/>
                  </a:cubicBezTo>
                  <a:cubicBezTo>
                    <a:pt x="20398" y="17156"/>
                    <a:pt x="20402" y="17127"/>
                    <a:pt x="20410" y="17096"/>
                  </a:cubicBezTo>
                  <a:cubicBezTo>
                    <a:pt x="20448" y="17100"/>
                    <a:pt x="20488" y="17102"/>
                    <a:pt x="20527" y="17103"/>
                  </a:cubicBezTo>
                  <a:cubicBezTo>
                    <a:pt x="20519" y="17124"/>
                    <a:pt x="20516" y="17148"/>
                    <a:pt x="20520" y="17171"/>
                  </a:cubicBezTo>
                  <a:cubicBezTo>
                    <a:pt x="20531" y="17234"/>
                    <a:pt x="20587" y="17279"/>
                    <a:pt x="20655" y="17279"/>
                  </a:cubicBezTo>
                  <a:cubicBezTo>
                    <a:pt x="20667" y="17279"/>
                    <a:pt x="20677" y="17277"/>
                    <a:pt x="20689" y="17275"/>
                  </a:cubicBezTo>
                  <a:cubicBezTo>
                    <a:pt x="20729" y="17266"/>
                    <a:pt x="20763" y="17240"/>
                    <a:pt x="20783" y="17208"/>
                  </a:cubicBezTo>
                  <a:cubicBezTo>
                    <a:pt x="20801" y="17177"/>
                    <a:pt x="20805" y="17142"/>
                    <a:pt x="20796" y="17109"/>
                  </a:cubicBezTo>
                  <a:lnTo>
                    <a:pt x="20788" y="17090"/>
                  </a:lnTo>
                  <a:cubicBezTo>
                    <a:pt x="20862" y="17079"/>
                    <a:pt x="20933" y="17063"/>
                    <a:pt x="21003" y="17042"/>
                  </a:cubicBezTo>
                  <a:close/>
                  <a:moveTo>
                    <a:pt x="13653" y="17053"/>
                  </a:moveTo>
                  <a:cubicBezTo>
                    <a:pt x="13672" y="17059"/>
                    <a:pt x="13693" y="17063"/>
                    <a:pt x="13713" y="17065"/>
                  </a:cubicBezTo>
                  <a:lnTo>
                    <a:pt x="13713" y="17332"/>
                  </a:lnTo>
                  <a:cubicBezTo>
                    <a:pt x="13649" y="17335"/>
                    <a:pt x="13577" y="17355"/>
                    <a:pt x="13508" y="17375"/>
                  </a:cubicBezTo>
                  <a:cubicBezTo>
                    <a:pt x="13445" y="17393"/>
                    <a:pt x="13387" y="17410"/>
                    <a:pt x="13340" y="17410"/>
                  </a:cubicBezTo>
                  <a:cubicBezTo>
                    <a:pt x="13331" y="17410"/>
                    <a:pt x="13322" y="17410"/>
                    <a:pt x="13313" y="17408"/>
                  </a:cubicBezTo>
                  <a:cubicBezTo>
                    <a:pt x="13231" y="17393"/>
                    <a:pt x="13159" y="17348"/>
                    <a:pt x="13121" y="17280"/>
                  </a:cubicBezTo>
                  <a:cubicBezTo>
                    <a:pt x="13089" y="17225"/>
                    <a:pt x="13081" y="17163"/>
                    <a:pt x="13101" y="17105"/>
                  </a:cubicBezTo>
                  <a:lnTo>
                    <a:pt x="13106" y="17097"/>
                  </a:lnTo>
                  <a:cubicBezTo>
                    <a:pt x="13148" y="17102"/>
                    <a:pt x="13190" y="17103"/>
                    <a:pt x="13232" y="17105"/>
                  </a:cubicBezTo>
                  <a:cubicBezTo>
                    <a:pt x="13227" y="17115"/>
                    <a:pt x="13223" y="17124"/>
                    <a:pt x="13221" y="17137"/>
                  </a:cubicBezTo>
                  <a:cubicBezTo>
                    <a:pt x="13212" y="17171"/>
                    <a:pt x="13218" y="17206"/>
                    <a:pt x="13237" y="17235"/>
                  </a:cubicBezTo>
                  <a:cubicBezTo>
                    <a:pt x="13259" y="17269"/>
                    <a:pt x="13293" y="17291"/>
                    <a:pt x="13334" y="17297"/>
                  </a:cubicBezTo>
                  <a:cubicBezTo>
                    <a:pt x="13344" y="17298"/>
                    <a:pt x="13353" y="17301"/>
                    <a:pt x="13361" y="17301"/>
                  </a:cubicBezTo>
                  <a:cubicBezTo>
                    <a:pt x="13430" y="17301"/>
                    <a:pt x="13491" y="17251"/>
                    <a:pt x="13497" y="17186"/>
                  </a:cubicBezTo>
                  <a:cubicBezTo>
                    <a:pt x="13501" y="17151"/>
                    <a:pt x="13491" y="17117"/>
                    <a:pt x="13472" y="17091"/>
                  </a:cubicBezTo>
                  <a:cubicBezTo>
                    <a:pt x="13534" y="17081"/>
                    <a:pt x="13594" y="17070"/>
                    <a:pt x="13653" y="17053"/>
                  </a:cubicBezTo>
                  <a:close/>
                  <a:moveTo>
                    <a:pt x="14118" y="16953"/>
                  </a:moveTo>
                  <a:cubicBezTo>
                    <a:pt x="14263" y="16953"/>
                    <a:pt x="14381" y="17062"/>
                    <a:pt x="14381" y="17198"/>
                  </a:cubicBezTo>
                  <a:cubicBezTo>
                    <a:pt x="14381" y="17334"/>
                    <a:pt x="14263" y="17445"/>
                    <a:pt x="14118" y="17445"/>
                  </a:cubicBezTo>
                  <a:cubicBezTo>
                    <a:pt x="14086" y="17445"/>
                    <a:pt x="14035" y="17423"/>
                    <a:pt x="13980" y="17401"/>
                  </a:cubicBezTo>
                  <a:cubicBezTo>
                    <a:pt x="13911" y="17371"/>
                    <a:pt x="13833" y="17338"/>
                    <a:pt x="13759" y="17332"/>
                  </a:cubicBezTo>
                  <a:lnTo>
                    <a:pt x="13759" y="17065"/>
                  </a:lnTo>
                  <a:cubicBezTo>
                    <a:pt x="13833" y="17059"/>
                    <a:pt x="13911" y="17027"/>
                    <a:pt x="13980" y="16997"/>
                  </a:cubicBezTo>
                  <a:cubicBezTo>
                    <a:pt x="14034" y="16974"/>
                    <a:pt x="14085" y="16953"/>
                    <a:pt x="14118" y="16953"/>
                  </a:cubicBezTo>
                  <a:close/>
                  <a:moveTo>
                    <a:pt x="14817" y="16953"/>
                  </a:moveTo>
                  <a:cubicBezTo>
                    <a:pt x="14849" y="16953"/>
                    <a:pt x="14901" y="16975"/>
                    <a:pt x="14954" y="16997"/>
                  </a:cubicBezTo>
                  <a:cubicBezTo>
                    <a:pt x="15024" y="17026"/>
                    <a:pt x="15101" y="17059"/>
                    <a:pt x="15175" y="17065"/>
                  </a:cubicBezTo>
                  <a:lnTo>
                    <a:pt x="15175" y="17332"/>
                  </a:lnTo>
                  <a:cubicBezTo>
                    <a:pt x="15101" y="17337"/>
                    <a:pt x="15024" y="17370"/>
                    <a:pt x="14954" y="17401"/>
                  </a:cubicBezTo>
                  <a:cubicBezTo>
                    <a:pt x="14901" y="17424"/>
                    <a:pt x="14849" y="17445"/>
                    <a:pt x="14817" y="17445"/>
                  </a:cubicBezTo>
                  <a:cubicBezTo>
                    <a:pt x="14673" y="17445"/>
                    <a:pt x="14556" y="17334"/>
                    <a:pt x="14556" y="17198"/>
                  </a:cubicBezTo>
                  <a:cubicBezTo>
                    <a:pt x="14556" y="17063"/>
                    <a:pt x="14673" y="16953"/>
                    <a:pt x="14817" y="16953"/>
                  </a:cubicBezTo>
                  <a:close/>
                  <a:moveTo>
                    <a:pt x="15579" y="16953"/>
                  </a:moveTo>
                  <a:cubicBezTo>
                    <a:pt x="15723" y="16953"/>
                    <a:pt x="15841" y="17062"/>
                    <a:pt x="15841" y="17198"/>
                  </a:cubicBezTo>
                  <a:cubicBezTo>
                    <a:pt x="15841" y="17334"/>
                    <a:pt x="15723" y="17445"/>
                    <a:pt x="15579" y="17445"/>
                  </a:cubicBezTo>
                  <a:cubicBezTo>
                    <a:pt x="15547" y="17445"/>
                    <a:pt x="15495" y="17423"/>
                    <a:pt x="15442" y="17401"/>
                  </a:cubicBezTo>
                  <a:cubicBezTo>
                    <a:pt x="15373" y="17371"/>
                    <a:pt x="15295" y="17338"/>
                    <a:pt x="15221" y="17332"/>
                  </a:cubicBezTo>
                  <a:lnTo>
                    <a:pt x="15221" y="17065"/>
                  </a:lnTo>
                  <a:cubicBezTo>
                    <a:pt x="15295" y="17060"/>
                    <a:pt x="15373" y="17027"/>
                    <a:pt x="15442" y="16997"/>
                  </a:cubicBezTo>
                  <a:cubicBezTo>
                    <a:pt x="15495" y="16974"/>
                    <a:pt x="15547" y="16953"/>
                    <a:pt x="15579" y="16953"/>
                  </a:cubicBezTo>
                  <a:close/>
                  <a:moveTo>
                    <a:pt x="16279" y="16953"/>
                  </a:moveTo>
                  <a:cubicBezTo>
                    <a:pt x="16310" y="16953"/>
                    <a:pt x="16361" y="16975"/>
                    <a:pt x="16417" y="16997"/>
                  </a:cubicBezTo>
                  <a:cubicBezTo>
                    <a:pt x="16486" y="17026"/>
                    <a:pt x="16564" y="17059"/>
                    <a:pt x="16637" y="17065"/>
                  </a:cubicBezTo>
                  <a:lnTo>
                    <a:pt x="16637" y="17332"/>
                  </a:lnTo>
                  <a:cubicBezTo>
                    <a:pt x="16564" y="17337"/>
                    <a:pt x="16486" y="17370"/>
                    <a:pt x="16417" y="17401"/>
                  </a:cubicBezTo>
                  <a:cubicBezTo>
                    <a:pt x="16363" y="17424"/>
                    <a:pt x="16312" y="17445"/>
                    <a:pt x="16279" y="17445"/>
                  </a:cubicBezTo>
                  <a:cubicBezTo>
                    <a:pt x="16133" y="17445"/>
                    <a:pt x="16016" y="17334"/>
                    <a:pt x="16016" y="17198"/>
                  </a:cubicBezTo>
                  <a:cubicBezTo>
                    <a:pt x="16016" y="17063"/>
                    <a:pt x="16133" y="16953"/>
                    <a:pt x="16279" y="16953"/>
                  </a:cubicBezTo>
                  <a:close/>
                  <a:moveTo>
                    <a:pt x="17041" y="16953"/>
                  </a:moveTo>
                  <a:cubicBezTo>
                    <a:pt x="17187" y="16953"/>
                    <a:pt x="17304" y="17062"/>
                    <a:pt x="17304" y="17198"/>
                  </a:cubicBezTo>
                  <a:cubicBezTo>
                    <a:pt x="17303" y="17334"/>
                    <a:pt x="17184" y="17445"/>
                    <a:pt x="17040" y="17445"/>
                  </a:cubicBezTo>
                  <a:cubicBezTo>
                    <a:pt x="17009" y="17445"/>
                    <a:pt x="16957" y="17423"/>
                    <a:pt x="16903" y="17401"/>
                  </a:cubicBezTo>
                  <a:cubicBezTo>
                    <a:pt x="16835" y="17371"/>
                    <a:pt x="16757" y="17338"/>
                    <a:pt x="16683" y="17332"/>
                  </a:cubicBezTo>
                  <a:lnTo>
                    <a:pt x="16683" y="17198"/>
                  </a:lnTo>
                  <a:lnTo>
                    <a:pt x="16683" y="17065"/>
                  </a:lnTo>
                  <a:cubicBezTo>
                    <a:pt x="16757" y="17059"/>
                    <a:pt x="16834" y="17027"/>
                    <a:pt x="16903" y="16997"/>
                  </a:cubicBezTo>
                  <a:cubicBezTo>
                    <a:pt x="16957" y="16974"/>
                    <a:pt x="17009" y="16953"/>
                    <a:pt x="17041" y="16953"/>
                  </a:cubicBezTo>
                  <a:close/>
                  <a:moveTo>
                    <a:pt x="17739" y="16953"/>
                  </a:moveTo>
                  <a:cubicBezTo>
                    <a:pt x="17770" y="16953"/>
                    <a:pt x="17822" y="16975"/>
                    <a:pt x="17878" y="16997"/>
                  </a:cubicBezTo>
                  <a:cubicBezTo>
                    <a:pt x="17946" y="17026"/>
                    <a:pt x="18024" y="17059"/>
                    <a:pt x="18098" y="17065"/>
                  </a:cubicBezTo>
                  <a:lnTo>
                    <a:pt x="18098" y="17332"/>
                  </a:lnTo>
                  <a:cubicBezTo>
                    <a:pt x="18024" y="17338"/>
                    <a:pt x="17946" y="17370"/>
                    <a:pt x="17878" y="17401"/>
                  </a:cubicBezTo>
                  <a:cubicBezTo>
                    <a:pt x="17823" y="17424"/>
                    <a:pt x="17772" y="17445"/>
                    <a:pt x="17739" y="17445"/>
                  </a:cubicBezTo>
                  <a:cubicBezTo>
                    <a:pt x="17594" y="17445"/>
                    <a:pt x="17477" y="17334"/>
                    <a:pt x="17477" y="17198"/>
                  </a:cubicBezTo>
                  <a:cubicBezTo>
                    <a:pt x="17477" y="17063"/>
                    <a:pt x="17594" y="16953"/>
                    <a:pt x="17739" y="16953"/>
                  </a:cubicBezTo>
                  <a:close/>
                  <a:moveTo>
                    <a:pt x="18501" y="16953"/>
                  </a:moveTo>
                  <a:cubicBezTo>
                    <a:pt x="18646" y="16953"/>
                    <a:pt x="18763" y="17062"/>
                    <a:pt x="18763" y="17198"/>
                  </a:cubicBezTo>
                  <a:cubicBezTo>
                    <a:pt x="18764" y="17334"/>
                    <a:pt x="18646" y="17445"/>
                    <a:pt x="18501" y="17445"/>
                  </a:cubicBezTo>
                  <a:cubicBezTo>
                    <a:pt x="18469" y="17445"/>
                    <a:pt x="18418" y="17423"/>
                    <a:pt x="18364" y="17401"/>
                  </a:cubicBezTo>
                  <a:cubicBezTo>
                    <a:pt x="18295" y="17371"/>
                    <a:pt x="18217" y="17338"/>
                    <a:pt x="18143" y="17332"/>
                  </a:cubicBezTo>
                  <a:lnTo>
                    <a:pt x="18143" y="17065"/>
                  </a:lnTo>
                  <a:cubicBezTo>
                    <a:pt x="18217" y="17060"/>
                    <a:pt x="18295" y="17027"/>
                    <a:pt x="18364" y="16997"/>
                  </a:cubicBezTo>
                  <a:cubicBezTo>
                    <a:pt x="18418" y="16974"/>
                    <a:pt x="18469" y="16953"/>
                    <a:pt x="18501" y="16953"/>
                  </a:cubicBezTo>
                  <a:close/>
                  <a:moveTo>
                    <a:pt x="19201" y="16953"/>
                  </a:moveTo>
                  <a:cubicBezTo>
                    <a:pt x="19233" y="16953"/>
                    <a:pt x="19283" y="16975"/>
                    <a:pt x="19339" y="16997"/>
                  </a:cubicBezTo>
                  <a:cubicBezTo>
                    <a:pt x="19408" y="17026"/>
                    <a:pt x="19486" y="17059"/>
                    <a:pt x="19560" y="17065"/>
                  </a:cubicBezTo>
                  <a:lnTo>
                    <a:pt x="19560" y="17332"/>
                  </a:lnTo>
                  <a:cubicBezTo>
                    <a:pt x="19486" y="17338"/>
                    <a:pt x="19408" y="17370"/>
                    <a:pt x="19339" y="17401"/>
                  </a:cubicBezTo>
                  <a:cubicBezTo>
                    <a:pt x="19285" y="17424"/>
                    <a:pt x="19234" y="17445"/>
                    <a:pt x="19201" y="17445"/>
                  </a:cubicBezTo>
                  <a:cubicBezTo>
                    <a:pt x="19056" y="17445"/>
                    <a:pt x="18938" y="17334"/>
                    <a:pt x="18938" y="17198"/>
                  </a:cubicBezTo>
                  <a:cubicBezTo>
                    <a:pt x="18938" y="17063"/>
                    <a:pt x="19056" y="16953"/>
                    <a:pt x="19201" y="16953"/>
                  </a:cubicBezTo>
                  <a:close/>
                  <a:moveTo>
                    <a:pt x="19941" y="16955"/>
                  </a:moveTo>
                  <a:cubicBezTo>
                    <a:pt x="20013" y="16990"/>
                    <a:pt x="20088" y="17022"/>
                    <a:pt x="20166" y="17045"/>
                  </a:cubicBezTo>
                  <a:cubicBezTo>
                    <a:pt x="20202" y="17089"/>
                    <a:pt x="20222" y="17141"/>
                    <a:pt x="20225" y="17197"/>
                  </a:cubicBezTo>
                  <a:cubicBezTo>
                    <a:pt x="20228" y="17264"/>
                    <a:pt x="20200" y="17327"/>
                    <a:pt x="20149" y="17372"/>
                  </a:cubicBezTo>
                  <a:cubicBezTo>
                    <a:pt x="20099" y="17419"/>
                    <a:pt x="20033" y="17445"/>
                    <a:pt x="19962" y="17445"/>
                  </a:cubicBezTo>
                  <a:cubicBezTo>
                    <a:pt x="19931" y="17445"/>
                    <a:pt x="19880" y="17423"/>
                    <a:pt x="19824" y="17401"/>
                  </a:cubicBezTo>
                  <a:cubicBezTo>
                    <a:pt x="19756" y="17371"/>
                    <a:pt x="19678" y="17338"/>
                    <a:pt x="19604" y="17332"/>
                  </a:cubicBezTo>
                  <a:lnTo>
                    <a:pt x="19604" y="17065"/>
                  </a:lnTo>
                  <a:cubicBezTo>
                    <a:pt x="19678" y="17060"/>
                    <a:pt x="19756" y="17027"/>
                    <a:pt x="19824" y="16997"/>
                  </a:cubicBezTo>
                  <a:cubicBezTo>
                    <a:pt x="19868" y="16979"/>
                    <a:pt x="19910" y="16961"/>
                    <a:pt x="19941" y="16955"/>
                  </a:cubicBezTo>
                  <a:close/>
                  <a:moveTo>
                    <a:pt x="14514" y="17360"/>
                  </a:moveTo>
                  <a:lnTo>
                    <a:pt x="14514" y="17360"/>
                  </a:lnTo>
                  <a:cubicBezTo>
                    <a:pt x="14534" y="17361"/>
                    <a:pt x="14551" y="17365"/>
                    <a:pt x="14570" y="17369"/>
                  </a:cubicBezTo>
                  <a:cubicBezTo>
                    <a:pt x="14599" y="17407"/>
                    <a:pt x="14639" y="17438"/>
                    <a:pt x="14683" y="17459"/>
                  </a:cubicBezTo>
                  <a:cubicBezTo>
                    <a:pt x="14681" y="17465"/>
                    <a:pt x="14678" y="17470"/>
                    <a:pt x="14678" y="17475"/>
                  </a:cubicBezTo>
                  <a:lnTo>
                    <a:pt x="14545" y="17470"/>
                  </a:lnTo>
                  <a:cubicBezTo>
                    <a:pt x="14541" y="17433"/>
                    <a:pt x="14526" y="17395"/>
                    <a:pt x="14514" y="17360"/>
                  </a:cubicBezTo>
                  <a:close/>
                  <a:moveTo>
                    <a:pt x="10178" y="16842"/>
                  </a:moveTo>
                  <a:lnTo>
                    <a:pt x="10178" y="17522"/>
                  </a:lnTo>
                  <a:lnTo>
                    <a:pt x="10143" y="17522"/>
                  </a:lnTo>
                  <a:lnTo>
                    <a:pt x="10143" y="16842"/>
                  </a:lnTo>
                  <a:close/>
                  <a:moveTo>
                    <a:pt x="10097" y="16843"/>
                  </a:moveTo>
                  <a:lnTo>
                    <a:pt x="10097" y="17523"/>
                  </a:lnTo>
                  <a:cubicBezTo>
                    <a:pt x="9949" y="17527"/>
                    <a:pt x="9806" y="17546"/>
                    <a:pt x="9668" y="17580"/>
                  </a:cubicBezTo>
                  <a:lnTo>
                    <a:pt x="9491" y="16922"/>
                  </a:lnTo>
                  <a:cubicBezTo>
                    <a:pt x="9686" y="16874"/>
                    <a:pt x="9889" y="16847"/>
                    <a:pt x="10097" y="16843"/>
                  </a:cubicBezTo>
                  <a:close/>
                  <a:moveTo>
                    <a:pt x="10224" y="16843"/>
                  </a:moveTo>
                  <a:cubicBezTo>
                    <a:pt x="10432" y="16848"/>
                    <a:pt x="10635" y="16874"/>
                    <a:pt x="10830" y="16922"/>
                  </a:cubicBezTo>
                  <a:lnTo>
                    <a:pt x="10654" y="17580"/>
                  </a:lnTo>
                  <a:cubicBezTo>
                    <a:pt x="10516" y="17546"/>
                    <a:pt x="10371" y="17528"/>
                    <a:pt x="10224" y="17523"/>
                  </a:cubicBezTo>
                  <a:lnTo>
                    <a:pt x="10224" y="16843"/>
                  </a:lnTo>
                  <a:close/>
                  <a:moveTo>
                    <a:pt x="9446" y="16932"/>
                  </a:moveTo>
                  <a:lnTo>
                    <a:pt x="9622" y="17589"/>
                  </a:lnTo>
                  <a:cubicBezTo>
                    <a:pt x="9611" y="17593"/>
                    <a:pt x="9600" y="17597"/>
                    <a:pt x="9589" y="17599"/>
                  </a:cubicBezTo>
                  <a:lnTo>
                    <a:pt x="9411" y="16942"/>
                  </a:lnTo>
                  <a:cubicBezTo>
                    <a:pt x="9424" y="16939"/>
                    <a:pt x="9435" y="16935"/>
                    <a:pt x="9446" y="16932"/>
                  </a:cubicBezTo>
                  <a:close/>
                  <a:moveTo>
                    <a:pt x="10875" y="16932"/>
                  </a:moveTo>
                  <a:cubicBezTo>
                    <a:pt x="10886" y="16935"/>
                    <a:pt x="10895" y="16938"/>
                    <a:pt x="10906" y="16940"/>
                  </a:cubicBezTo>
                  <a:lnTo>
                    <a:pt x="10909" y="16942"/>
                  </a:lnTo>
                  <a:lnTo>
                    <a:pt x="10733" y="17599"/>
                  </a:lnTo>
                  <a:cubicBezTo>
                    <a:pt x="10721" y="17597"/>
                    <a:pt x="10710" y="17593"/>
                    <a:pt x="10698" y="17591"/>
                  </a:cubicBezTo>
                  <a:lnTo>
                    <a:pt x="10875" y="16932"/>
                  </a:lnTo>
                  <a:close/>
                  <a:moveTo>
                    <a:pt x="13182" y="17402"/>
                  </a:moveTo>
                  <a:cubicBezTo>
                    <a:pt x="13218" y="17425"/>
                    <a:pt x="13263" y="17444"/>
                    <a:pt x="13308" y="17451"/>
                  </a:cubicBezTo>
                  <a:cubicBezTo>
                    <a:pt x="13318" y="17453"/>
                    <a:pt x="13328" y="17455"/>
                    <a:pt x="13340" y="17455"/>
                  </a:cubicBezTo>
                  <a:cubicBezTo>
                    <a:pt x="13349" y="17455"/>
                    <a:pt x="13360" y="17453"/>
                    <a:pt x="13370" y="17451"/>
                  </a:cubicBezTo>
                  <a:cubicBezTo>
                    <a:pt x="13386" y="17467"/>
                    <a:pt x="13402" y="17482"/>
                    <a:pt x="13408" y="17492"/>
                  </a:cubicBezTo>
                  <a:cubicBezTo>
                    <a:pt x="13427" y="17527"/>
                    <a:pt x="13432" y="17565"/>
                    <a:pt x="13419" y="17601"/>
                  </a:cubicBezTo>
                  <a:cubicBezTo>
                    <a:pt x="13408" y="17634"/>
                    <a:pt x="13386" y="17659"/>
                    <a:pt x="13357" y="17673"/>
                  </a:cubicBezTo>
                  <a:cubicBezTo>
                    <a:pt x="13339" y="17682"/>
                    <a:pt x="13320" y="17687"/>
                    <a:pt x="13301" y="17687"/>
                  </a:cubicBezTo>
                  <a:cubicBezTo>
                    <a:pt x="13250" y="17687"/>
                    <a:pt x="13206" y="17659"/>
                    <a:pt x="13182" y="17614"/>
                  </a:cubicBezTo>
                  <a:cubicBezTo>
                    <a:pt x="13175" y="17601"/>
                    <a:pt x="13172" y="17572"/>
                    <a:pt x="13170" y="17544"/>
                  </a:cubicBezTo>
                  <a:cubicBezTo>
                    <a:pt x="13166" y="17504"/>
                    <a:pt x="13162" y="17460"/>
                    <a:pt x="13147" y="17423"/>
                  </a:cubicBezTo>
                  <a:lnTo>
                    <a:pt x="13182" y="17402"/>
                  </a:lnTo>
                  <a:close/>
                  <a:moveTo>
                    <a:pt x="13423" y="17681"/>
                  </a:moveTo>
                  <a:cubicBezTo>
                    <a:pt x="13426" y="17689"/>
                    <a:pt x="13427" y="17696"/>
                    <a:pt x="13432" y="17703"/>
                  </a:cubicBezTo>
                  <a:cubicBezTo>
                    <a:pt x="13435" y="17710"/>
                    <a:pt x="13440" y="17718"/>
                    <a:pt x="13444" y="17724"/>
                  </a:cubicBezTo>
                  <a:cubicBezTo>
                    <a:pt x="13424" y="17728"/>
                    <a:pt x="13406" y="17731"/>
                    <a:pt x="13389" y="17739"/>
                  </a:cubicBezTo>
                  <a:cubicBezTo>
                    <a:pt x="13371" y="17749"/>
                    <a:pt x="13356" y="17759"/>
                    <a:pt x="13343" y="17772"/>
                  </a:cubicBezTo>
                  <a:cubicBezTo>
                    <a:pt x="13340" y="17766"/>
                    <a:pt x="13339" y="17757"/>
                    <a:pt x="13334" y="17751"/>
                  </a:cubicBezTo>
                  <a:cubicBezTo>
                    <a:pt x="13331" y="17745"/>
                    <a:pt x="13327" y="17738"/>
                    <a:pt x="13322" y="17731"/>
                  </a:cubicBezTo>
                  <a:cubicBezTo>
                    <a:pt x="13340" y="17729"/>
                    <a:pt x="13360" y="17724"/>
                    <a:pt x="13377" y="17715"/>
                  </a:cubicBezTo>
                  <a:cubicBezTo>
                    <a:pt x="13394" y="17707"/>
                    <a:pt x="13410" y="17694"/>
                    <a:pt x="13423" y="17681"/>
                  </a:cubicBezTo>
                  <a:close/>
                  <a:moveTo>
                    <a:pt x="9367" y="16954"/>
                  </a:moveTo>
                  <a:lnTo>
                    <a:pt x="9543" y="17612"/>
                  </a:lnTo>
                  <a:cubicBezTo>
                    <a:pt x="9404" y="17654"/>
                    <a:pt x="9269" y="17709"/>
                    <a:pt x="9143" y="17777"/>
                  </a:cubicBezTo>
                  <a:lnTo>
                    <a:pt x="8803" y="17188"/>
                  </a:lnTo>
                  <a:cubicBezTo>
                    <a:pt x="8981" y="17091"/>
                    <a:pt x="9169" y="17012"/>
                    <a:pt x="9367" y="16954"/>
                  </a:cubicBezTo>
                  <a:close/>
                  <a:moveTo>
                    <a:pt x="10953" y="16955"/>
                  </a:moveTo>
                  <a:cubicBezTo>
                    <a:pt x="11150" y="17013"/>
                    <a:pt x="11340" y="17092"/>
                    <a:pt x="11517" y="17190"/>
                  </a:cubicBezTo>
                  <a:lnTo>
                    <a:pt x="11177" y="17778"/>
                  </a:lnTo>
                  <a:cubicBezTo>
                    <a:pt x="11050" y="17710"/>
                    <a:pt x="10916" y="17655"/>
                    <a:pt x="10776" y="17613"/>
                  </a:cubicBezTo>
                  <a:lnTo>
                    <a:pt x="10953" y="16955"/>
                  </a:lnTo>
                  <a:close/>
                  <a:moveTo>
                    <a:pt x="8763" y="17211"/>
                  </a:moveTo>
                  <a:lnTo>
                    <a:pt x="9104" y="17801"/>
                  </a:lnTo>
                  <a:cubicBezTo>
                    <a:pt x="9093" y="17807"/>
                    <a:pt x="9082" y="17813"/>
                    <a:pt x="9073" y="17818"/>
                  </a:cubicBezTo>
                  <a:lnTo>
                    <a:pt x="8733" y="17228"/>
                  </a:lnTo>
                  <a:cubicBezTo>
                    <a:pt x="8744" y="17222"/>
                    <a:pt x="8752" y="17216"/>
                    <a:pt x="8763" y="17211"/>
                  </a:cubicBezTo>
                  <a:close/>
                  <a:moveTo>
                    <a:pt x="11558" y="17211"/>
                  </a:moveTo>
                  <a:cubicBezTo>
                    <a:pt x="11568" y="17216"/>
                    <a:pt x="11579" y="17222"/>
                    <a:pt x="11588" y="17228"/>
                  </a:cubicBezTo>
                  <a:lnTo>
                    <a:pt x="11246" y="17818"/>
                  </a:lnTo>
                  <a:cubicBezTo>
                    <a:pt x="11236" y="17811"/>
                    <a:pt x="11227" y="17806"/>
                    <a:pt x="11217" y="17800"/>
                  </a:cubicBezTo>
                  <a:lnTo>
                    <a:pt x="11558" y="17211"/>
                  </a:lnTo>
                  <a:close/>
                  <a:moveTo>
                    <a:pt x="14542" y="17515"/>
                  </a:moveTo>
                  <a:lnTo>
                    <a:pt x="14676" y="17519"/>
                  </a:lnTo>
                  <a:cubicBezTo>
                    <a:pt x="14679" y="17559"/>
                    <a:pt x="14697" y="17599"/>
                    <a:pt x="14711" y="17636"/>
                  </a:cubicBezTo>
                  <a:cubicBezTo>
                    <a:pt x="14723" y="17665"/>
                    <a:pt x="14735" y="17694"/>
                    <a:pt x="14735" y="17709"/>
                  </a:cubicBezTo>
                  <a:cubicBezTo>
                    <a:pt x="14734" y="17781"/>
                    <a:pt x="14674" y="17840"/>
                    <a:pt x="14604" y="17840"/>
                  </a:cubicBezTo>
                  <a:lnTo>
                    <a:pt x="14604" y="17863"/>
                  </a:lnTo>
                  <a:lnTo>
                    <a:pt x="14602" y="17840"/>
                  </a:lnTo>
                  <a:cubicBezTo>
                    <a:pt x="14568" y="17840"/>
                    <a:pt x="14537" y="17826"/>
                    <a:pt x="14514" y="17801"/>
                  </a:cubicBezTo>
                  <a:cubicBezTo>
                    <a:pt x="14488" y="17775"/>
                    <a:pt x="14474" y="17739"/>
                    <a:pt x="14474" y="17702"/>
                  </a:cubicBezTo>
                  <a:cubicBezTo>
                    <a:pt x="14474" y="17687"/>
                    <a:pt x="14488" y="17657"/>
                    <a:pt x="14501" y="17630"/>
                  </a:cubicBezTo>
                  <a:cubicBezTo>
                    <a:pt x="14519" y="17594"/>
                    <a:pt x="14536" y="17555"/>
                    <a:pt x="14542" y="17515"/>
                  </a:cubicBezTo>
                  <a:close/>
                  <a:moveTo>
                    <a:pt x="14546" y="17876"/>
                  </a:moveTo>
                  <a:lnTo>
                    <a:pt x="14546" y="17876"/>
                  </a:lnTo>
                  <a:cubicBezTo>
                    <a:pt x="14565" y="17883"/>
                    <a:pt x="14583" y="17887"/>
                    <a:pt x="14603" y="17888"/>
                  </a:cubicBezTo>
                  <a:lnTo>
                    <a:pt x="14605" y="17888"/>
                  </a:lnTo>
                  <a:cubicBezTo>
                    <a:pt x="14624" y="17888"/>
                    <a:pt x="14642" y="17884"/>
                    <a:pt x="14660" y="17878"/>
                  </a:cubicBezTo>
                  <a:lnTo>
                    <a:pt x="14660" y="17878"/>
                  </a:lnTo>
                  <a:cubicBezTo>
                    <a:pt x="14658" y="17887"/>
                    <a:pt x="14657" y="17894"/>
                    <a:pt x="14657" y="17903"/>
                  </a:cubicBezTo>
                  <a:cubicBezTo>
                    <a:pt x="14656" y="17909"/>
                    <a:pt x="14657" y="17917"/>
                    <a:pt x="14657" y="17926"/>
                  </a:cubicBezTo>
                  <a:cubicBezTo>
                    <a:pt x="14639" y="17920"/>
                    <a:pt x="14619" y="17914"/>
                    <a:pt x="14598" y="17914"/>
                  </a:cubicBezTo>
                  <a:cubicBezTo>
                    <a:pt x="14579" y="17914"/>
                    <a:pt x="14561" y="17919"/>
                    <a:pt x="14545" y="17924"/>
                  </a:cubicBezTo>
                  <a:cubicBezTo>
                    <a:pt x="14546" y="17915"/>
                    <a:pt x="14547" y="17908"/>
                    <a:pt x="14547" y="17900"/>
                  </a:cubicBezTo>
                  <a:cubicBezTo>
                    <a:pt x="14547" y="17892"/>
                    <a:pt x="14546" y="17884"/>
                    <a:pt x="14546" y="17876"/>
                  </a:cubicBezTo>
                  <a:close/>
                  <a:moveTo>
                    <a:pt x="13461" y="17767"/>
                  </a:moveTo>
                  <a:cubicBezTo>
                    <a:pt x="13513" y="17767"/>
                    <a:pt x="13561" y="17799"/>
                    <a:pt x="13583" y="17850"/>
                  </a:cubicBezTo>
                  <a:cubicBezTo>
                    <a:pt x="13591" y="17866"/>
                    <a:pt x="13591" y="17898"/>
                    <a:pt x="13591" y="17931"/>
                  </a:cubicBezTo>
                  <a:cubicBezTo>
                    <a:pt x="13591" y="17970"/>
                    <a:pt x="13591" y="18013"/>
                    <a:pt x="13600" y="18050"/>
                  </a:cubicBezTo>
                  <a:lnTo>
                    <a:pt x="13558" y="18068"/>
                  </a:lnTo>
                  <a:lnTo>
                    <a:pt x="13476" y="18100"/>
                  </a:lnTo>
                  <a:cubicBezTo>
                    <a:pt x="13456" y="18064"/>
                    <a:pt x="13423" y="18035"/>
                    <a:pt x="13394" y="18007"/>
                  </a:cubicBezTo>
                  <a:cubicBezTo>
                    <a:pt x="13372" y="17987"/>
                    <a:pt x="13351" y="17967"/>
                    <a:pt x="13346" y="17954"/>
                  </a:cubicBezTo>
                  <a:cubicBezTo>
                    <a:pt x="13317" y="17887"/>
                    <a:pt x="13344" y="17810"/>
                    <a:pt x="13408" y="17778"/>
                  </a:cubicBezTo>
                  <a:cubicBezTo>
                    <a:pt x="13424" y="17771"/>
                    <a:pt x="13443" y="17767"/>
                    <a:pt x="13461" y="17767"/>
                  </a:cubicBezTo>
                  <a:close/>
                  <a:moveTo>
                    <a:pt x="1196" y="17788"/>
                  </a:moveTo>
                  <a:lnTo>
                    <a:pt x="1196" y="18103"/>
                  </a:lnTo>
                  <a:lnTo>
                    <a:pt x="1017" y="18103"/>
                  </a:lnTo>
                  <a:lnTo>
                    <a:pt x="1017" y="17788"/>
                  </a:lnTo>
                  <a:close/>
                  <a:moveTo>
                    <a:pt x="2317" y="17788"/>
                  </a:moveTo>
                  <a:lnTo>
                    <a:pt x="2317" y="18103"/>
                  </a:lnTo>
                  <a:lnTo>
                    <a:pt x="2138" y="18103"/>
                  </a:lnTo>
                  <a:lnTo>
                    <a:pt x="2138" y="17788"/>
                  </a:lnTo>
                  <a:close/>
                  <a:moveTo>
                    <a:pt x="5902" y="17788"/>
                  </a:moveTo>
                  <a:lnTo>
                    <a:pt x="5902" y="18103"/>
                  </a:lnTo>
                  <a:lnTo>
                    <a:pt x="5722" y="18103"/>
                  </a:lnTo>
                  <a:lnTo>
                    <a:pt x="5722" y="17788"/>
                  </a:lnTo>
                  <a:close/>
                  <a:moveTo>
                    <a:pt x="7021" y="17788"/>
                  </a:moveTo>
                  <a:lnTo>
                    <a:pt x="7021" y="18103"/>
                  </a:lnTo>
                  <a:lnTo>
                    <a:pt x="6841" y="18103"/>
                  </a:lnTo>
                  <a:lnTo>
                    <a:pt x="6841" y="17788"/>
                  </a:lnTo>
                  <a:close/>
                  <a:moveTo>
                    <a:pt x="8693" y="17251"/>
                  </a:moveTo>
                  <a:lnTo>
                    <a:pt x="9034" y="17840"/>
                  </a:lnTo>
                  <a:cubicBezTo>
                    <a:pt x="8910" y="17917"/>
                    <a:pt x="8795" y="18005"/>
                    <a:pt x="8689" y="18105"/>
                  </a:cubicBezTo>
                  <a:lnTo>
                    <a:pt x="8209" y="17624"/>
                  </a:lnTo>
                  <a:cubicBezTo>
                    <a:pt x="8357" y="17483"/>
                    <a:pt x="8519" y="17359"/>
                    <a:pt x="8693" y="17251"/>
                  </a:cubicBezTo>
                  <a:close/>
                  <a:moveTo>
                    <a:pt x="11626" y="17251"/>
                  </a:moveTo>
                  <a:cubicBezTo>
                    <a:pt x="11802" y="17359"/>
                    <a:pt x="11962" y="17483"/>
                    <a:pt x="12110" y="17624"/>
                  </a:cubicBezTo>
                  <a:lnTo>
                    <a:pt x="11629" y="18105"/>
                  </a:lnTo>
                  <a:cubicBezTo>
                    <a:pt x="11524" y="18007"/>
                    <a:pt x="11409" y="17917"/>
                    <a:pt x="11285" y="17840"/>
                  </a:cubicBezTo>
                  <a:lnTo>
                    <a:pt x="11626" y="17251"/>
                  </a:lnTo>
                  <a:close/>
                  <a:moveTo>
                    <a:pt x="8176" y="17656"/>
                  </a:moveTo>
                  <a:lnTo>
                    <a:pt x="8656" y="18137"/>
                  </a:lnTo>
                  <a:lnTo>
                    <a:pt x="8631" y="18162"/>
                  </a:lnTo>
                  <a:lnTo>
                    <a:pt x="8150" y="17681"/>
                  </a:lnTo>
                  <a:lnTo>
                    <a:pt x="8176" y="17656"/>
                  </a:lnTo>
                  <a:close/>
                  <a:moveTo>
                    <a:pt x="12145" y="17656"/>
                  </a:moveTo>
                  <a:lnTo>
                    <a:pt x="12169" y="17681"/>
                  </a:lnTo>
                  <a:lnTo>
                    <a:pt x="11688" y="18162"/>
                  </a:lnTo>
                  <a:lnTo>
                    <a:pt x="11663" y="18137"/>
                  </a:lnTo>
                  <a:lnTo>
                    <a:pt x="12145" y="17656"/>
                  </a:lnTo>
                  <a:close/>
                  <a:moveTo>
                    <a:pt x="5838" y="16754"/>
                  </a:moveTo>
                  <a:lnTo>
                    <a:pt x="5838" y="17019"/>
                  </a:lnTo>
                  <a:lnTo>
                    <a:pt x="5676" y="17019"/>
                  </a:lnTo>
                  <a:lnTo>
                    <a:pt x="5676" y="17021"/>
                  </a:lnTo>
                  <a:lnTo>
                    <a:pt x="5676" y="17427"/>
                  </a:lnTo>
                  <a:lnTo>
                    <a:pt x="5838" y="17427"/>
                  </a:lnTo>
                  <a:lnTo>
                    <a:pt x="5838" y="17741"/>
                  </a:lnTo>
                  <a:lnTo>
                    <a:pt x="5676" y="17741"/>
                  </a:lnTo>
                  <a:lnTo>
                    <a:pt x="5676" y="18147"/>
                  </a:lnTo>
                  <a:lnTo>
                    <a:pt x="5838" y="18147"/>
                  </a:lnTo>
                  <a:lnTo>
                    <a:pt x="5838" y="18201"/>
                  </a:lnTo>
                  <a:lnTo>
                    <a:pt x="5198" y="18201"/>
                  </a:lnTo>
                  <a:lnTo>
                    <a:pt x="5198" y="16754"/>
                  </a:lnTo>
                  <a:close/>
                  <a:moveTo>
                    <a:pt x="2839" y="16757"/>
                  </a:moveTo>
                  <a:lnTo>
                    <a:pt x="2839" y="18204"/>
                  </a:lnTo>
                  <a:lnTo>
                    <a:pt x="2200" y="18204"/>
                  </a:lnTo>
                  <a:lnTo>
                    <a:pt x="2200" y="18149"/>
                  </a:lnTo>
                  <a:lnTo>
                    <a:pt x="2362" y="18149"/>
                  </a:lnTo>
                  <a:lnTo>
                    <a:pt x="2362" y="17743"/>
                  </a:lnTo>
                  <a:lnTo>
                    <a:pt x="2200" y="17743"/>
                  </a:lnTo>
                  <a:lnTo>
                    <a:pt x="2200" y="17428"/>
                  </a:lnTo>
                  <a:lnTo>
                    <a:pt x="2362" y="17428"/>
                  </a:lnTo>
                  <a:lnTo>
                    <a:pt x="2362" y="17022"/>
                  </a:lnTo>
                  <a:lnTo>
                    <a:pt x="2200" y="17022"/>
                  </a:lnTo>
                  <a:lnTo>
                    <a:pt x="2200" y="16757"/>
                  </a:lnTo>
                  <a:close/>
                  <a:moveTo>
                    <a:pt x="10882" y="16757"/>
                  </a:moveTo>
                  <a:lnTo>
                    <a:pt x="10882" y="16887"/>
                  </a:lnTo>
                  <a:cubicBezTo>
                    <a:pt x="10879" y="16887"/>
                    <a:pt x="10877" y="16886"/>
                    <a:pt x="10875" y="16886"/>
                  </a:cubicBezTo>
                  <a:cubicBezTo>
                    <a:pt x="10871" y="16885"/>
                    <a:pt x="10869" y="16884"/>
                    <a:pt x="10865" y="16884"/>
                  </a:cubicBezTo>
                  <a:lnTo>
                    <a:pt x="10843" y="16879"/>
                  </a:lnTo>
                  <a:lnTo>
                    <a:pt x="10843" y="16880"/>
                  </a:lnTo>
                  <a:cubicBezTo>
                    <a:pt x="10638" y="16829"/>
                    <a:pt x="10424" y="16802"/>
                    <a:pt x="10206" y="16798"/>
                  </a:cubicBezTo>
                  <a:lnTo>
                    <a:pt x="10117" y="16798"/>
                  </a:lnTo>
                  <a:cubicBezTo>
                    <a:pt x="9899" y="16802"/>
                    <a:pt x="9685" y="16829"/>
                    <a:pt x="9480" y="16880"/>
                  </a:cubicBezTo>
                  <a:lnTo>
                    <a:pt x="9480" y="16879"/>
                  </a:lnTo>
                  <a:lnTo>
                    <a:pt x="9458" y="16884"/>
                  </a:lnTo>
                  <a:cubicBezTo>
                    <a:pt x="9454" y="16885"/>
                    <a:pt x="9452" y="16885"/>
                    <a:pt x="9447" y="16886"/>
                  </a:cubicBezTo>
                  <a:cubicBezTo>
                    <a:pt x="9443" y="16887"/>
                    <a:pt x="9440" y="16889"/>
                    <a:pt x="9436" y="16889"/>
                  </a:cubicBezTo>
                  <a:cubicBezTo>
                    <a:pt x="9420" y="16892"/>
                    <a:pt x="9404" y="16897"/>
                    <a:pt x="9388" y="16902"/>
                  </a:cubicBezTo>
                  <a:lnTo>
                    <a:pt x="9357" y="16911"/>
                  </a:lnTo>
                  <a:cubicBezTo>
                    <a:pt x="9155" y="16970"/>
                    <a:pt x="8961" y="17051"/>
                    <a:pt x="8781" y="17150"/>
                  </a:cubicBezTo>
                  <a:lnTo>
                    <a:pt x="8781" y="17149"/>
                  </a:lnTo>
                  <a:lnTo>
                    <a:pt x="8761" y="17159"/>
                  </a:lnTo>
                  <a:cubicBezTo>
                    <a:pt x="8737" y="17172"/>
                    <a:pt x="8713" y="17186"/>
                    <a:pt x="8689" y="17200"/>
                  </a:cubicBezTo>
                  <a:lnTo>
                    <a:pt x="8670" y="17212"/>
                  </a:lnTo>
                  <a:lnTo>
                    <a:pt x="8670" y="17213"/>
                  </a:lnTo>
                  <a:cubicBezTo>
                    <a:pt x="8492" y="17322"/>
                    <a:pt x="8327" y="17450"/>
                    <a:pt x="8177" y="17594"/>
                  </a:cubicBezTo>
                  <a:lnTo>
                    <a:pt x="8176" y="17593"/>
                  </a:lnTo>
                  <a:lnTo>
                    <a:pt x="8160" y="17608"/>
                  </a:lnTo>
                  <a:cubicBezTo>
                    <a:pt x="8140" y="17627"/>
                    <a:pt x="8120" y="17646"/>
                    <a:pt x="8102" y="17666"/>
                  </a:cubicBezTo>
                  <a:lnTo>
                    <a:pt x="8086" y="17682"/>
                  </a:lnTo>
                  <a:lnTo>
                    <a:pt x="8087" y="17683"/>
                  </a:lnTo>
                  <a:cubicBezTo>
                    <a:pt x="7944" y="17834"/>
                    <a:pt x="7816" y="17999"/>
                    <a:pt x="7706" y="18177"/>
                  </a:cubicBezTo>
                  <a:lnTo>
                    <a:pt x="7695" y="18197"/>
                  </a:lnTo>
                  <a:cubicBezTo>
                    <a:pt x="7693" y="18199"/>
                    <a:pt x="7691" y="18202"/>
                    <a:pt x="7689" y="18204"/>
                  </a:cubicBezTo>
                  <a:lnTo>
                    <a:pt x="6904" y="18204"/>
                  </a:lnTo>
                  <a:lnTo>
                    <a:pt x="6904" y="18149"/>
                  </a:lnTo>
                  <a:lnTo>
                    <a:pt x="7066" y="18149"/>
                  </a:lnTo>
                  <a:lnTo>
                    <a:pt x="7066" y="17743"/>
                  </a:lnTo>
                  <a:lnTo>
                    <a:pt x="6905" y="17743"/>
                  </a:lnTo>
                  <a:lnTo>
                    <a:pt x="6905" y="17428"/>
                  </a:lnTo>
                  <a:lnTo>
                    <a:pt x="7066" y="17428"/>
                  </a:lnTo>
                  <a:lnTo>
                    <a:pt x="7066" y="17022"/>
                  </a:lnTo>
                  <a:lnTo>
                    <a:pt x="6905" y="17022"/>
                  </a:lnTo>
                  <a:lnTo>
                    <a:pt x="6905" y="16757"/>
                  </a:lnTo>
                  <a:close/>
                  <a:moveTo>
                    <a:pt x="14600" y="17959"/>
                  </a:moveTo>
                  <a:cubicBezTo>
                    <a:pt x="14672" y="17961"/>
                    <a:pt x="14729" y="18021"/>
                    <a:pt x="14729" y="18095"/>
                  </a:cubicBezTo>
                  <a:cubicBezTo>
                    <a:pt x="14729" y="18110"/>
                    <a:pt x="14716" y="18139"/>
                    <a:pt x="14704" y="18165"/>
                  </a:cubicBezTo>
                  <a:cubicBezTo>
                    <a:pt x="14689" y="18201"/>
                    <a:pt x="14672" y="18241"/>
                    <a:pt x="14666" y="18280"/>
                  </a:cubicBezTo>
                  <a:lnTo>
                    <a:pt x="14534" y="18283"/>
                  </a:lnTo>
                  <a:cubicBezTo>
                    <a:pt x="14528" y="18244"/>
                    <a:pt x="14510" y="18204"/>
                    <a:pt x="14495" y="18168"/>
                  </a:cubicBezTo>
                  <a:cubicBezTo>
                    <a:pt x="14483" y="18140"/>
                    <a:pt x="14470" y="18110"/>
                    <a:pt x="14470" y="18094"/>
                  </a:cubicBezTo>
                  <a:cubicBezTo>
                    <a:pt x="14470" y="18020"/>
                    <a:pt x="14528" y="17959"/>
                    <a:pt x="14600" y="17959"/>
                  </a:cubicBezTo>
                  <a:close/>
                  <a:moveTo>
                    <a:pt x="13617" y="18095"/>
                  </a:moveTo>
                  <a:cubicBezTo>
                    <a:pt x="13635" y="18129"/>
                    <a:pt x="13666" y="18161"/>
                    <a:pt x="13692" y="18188"/>
                  </a:cubicBezTo>
                  <a:cubicBezTo>
                    <a:pt x="13714" y="18213"/>
                    <a:pt x="13737" y="18237"/>
                    <a:pt x="13744" y="18253"/>
                  </a:cubicBezTo>
                  <a:cubicBezTo>
                    <a:pt x="13755" y="18289"/>
                    <a:pt x="13753" y="18329"/>
                    <a:pt x="13735" y="18361"/>
                  </a:cubicBezTo>
                  <a:cubicBezTo>
                    <a:pt x="13719" y="18392"/>
                    <a:pt x="13695" y="18414"/>
                    <a:pt x="13664" y="18424"/>
                  </a:cubicBezTo>
                  <a:cubicBezTo>
                    <a:pt x="13651" y="18427"/>
                    <a:pt x="13639" y="18429"/>
                    <a:pt x="13626" y="18429"/>
                  </a:cubicBezTo>
                  <a:cubicBezTo>
                    <a:pt x="13571" y="18429"/>
                    <a:pt x="13517" y="18392"/>
                    <a:pt x="13498" y="18337"/>
                  </a:cubicBezTo>
                  <a:cubicBezTo>
                    <a:pt x="13493" y="18325"/>
                    <a:pt x="13496" y="18295"/>
                    <a:pt x="13497" y="18268"/>
                  </a:cubicBezTo>
                  <a:cubicBezTo>
                    <a:pt x="13500" y="18229"/>
                    <a:pt x="13502" y="18183"/>
                    <a:pt x="13493" y="18144"/>
                  </a:cubicBezTo>
                  <a:lnTo>
                    <a:pt x="13617" y="18095"/>
                  </a:lnTo>
                  <a:close/>
                  <a:moveTo>
                    <a:pt x="13728" y="18442"/>
                  </a:moveTo>
                  <a:cubicBezTo>
                    <a:pt x="13729" y="18450"/>
                    <a:pt x="13730" y="18457"/>
                    <a:pt x="13733" y="18465"/>
                  </a:cubicBezTo>
                  <a:cubicBezTo>
                    <a:pt x="13735" y="18473"/>
                    <a:pt x="13739" y="18480"/>
                    <a:pt x="13742" y="18488"/>
                  </a:cubicBezTo>
                  <a:cubicBezTo>
                    <a:pt x="13738" y="18485"/>
                    <a:pt x="13735" y="18485"/>
                    <a:pt x="13732" y="18485"/>
                  </a:cubicBezTo>
                  <a:cubicBezTo>
                    <a:pt x="13715" y="18485"/>
                    <a:pt x="13698" y="18488"/>
                    <a:pt x="13684" y="18492"/>
                  </a:cubicBezTo>
                  <a:cubicBezTo>
                    <a:pt x="13666" y="18497"/>
                    <a:pt x="13649" y="18506"/>
                    <a:pt x="13633" y="18519"/>
                  </a:cubicBezTo>
                  <a:cubicBezTo>
                    <a:pt x="13631" y="18510"/>
                    <a:pt x="13630" y="18503"/>
                    <a:pt x="13629" y="18495"/>
                  </a:cubicBezTo>
                  <a:cubicBezTo>
                    <a:pt x="13627" y="18488"/>
                    <a:pt x="13622" y="18482"/>
                    <a:pt x="13619" y="18474"/>
                  </a:cubicBezTo>
                  <a:lnTo>
                    <a:pt x="13619" y="18474"/>
                  </a:lnTo>
                  <a:cubicBezTo>
                    <a:pt x="13621" y="18474"/>
                    <a:pt x="13623" y="18476"/>
                    <a:pt x="13624" y="18476"/>
                  </a:cubicBezTo>
                  <a:cubicBezTo>
                    <a:pt x="13641" y="18476"/>
                    <a:pt x="13659" y="18473"/>
                    <a:pt x="13676" y="18468"/>
                  </a:cubicBezTo>
                  <a:cubicBezTo>
                    <a:pt x="13694" y="18463"/>
                    <a:pt x="13712" y="18453"/>
                    <a:pt x="13728" y="18442"/>
                  </a:cubicBezTo>
                  <a:close/>
                  <a:moveTo>
                    <a:pt x="12201" y="17715"/>
                  </a:moveTo>
                  <a:cubicBezTo>
                    <a:pt x="12342" y="17863"/>
                    <a:pt x="12468" y="18025"/>
                    <a:pt x="12574" y="18199"/>
                  </a:cubicBezTo>
                  <a:lnTo>
                    <a:pt x="11985" y="18540"/>
                  </a:lnTo>
                  <a:cubicBezTo>
                    <a:pt x="11909" y="18415"/>
                    <a:pt x="11820" y="18300"/>
                    <a:pt x="11720" y="18195"/>
                  </a:cubicBezTo>
                  <a:lnTo>
                    <a:pt x="12201" y="17715"/>
                  </a:lnTo>
                  <a:close/>
                  <a:moveTo>
                    <a:pt x="8120" y="17715"/>
                  </a:moveTo>
                  <a:lnTo>
                    <a:pt x="8601" y="18196"/>
                  </a:lnTo>
                  <a:cubicBezTo>
                    <a:pt x="8502" y="18301"/>
                    <a:pt x="8413" y="18416"/>
                    <a:pt x="8336" y="18541"/>
                  </a:cubicBezTo>
                  <a:lnTo>
                    <a:pt x="7747" y="18199"/>
                  </a:lnTo>
                  <a:cubicBezTo>
                    <a:pt x="7854" y="18024"/>
                    <a:pt x="7979" y="17863"/>
                    <a:pt x="8120" y="17715"/>
                  </a:cubicBezTo>
                  <a:close/>
                  <a:moveTo>
                    <a:pt x="7723" y="18237"/>
                  </a:moveTo>
                  <a:lnTo>
                    <a:pt x="8314" y="18578"/>
                  </a:lnTo>
                  <a:cubicBezTo>
                    <a:pt x="8307" y="18588"/>
                    <a:pt x="8302" y="18598"/>
                    <a:pt x="8297" y="18608"/>
                  </a:cubicBezTo>
                  <a:lnTo>
                    <a:pt x="7706" y="18268"/>
                  </a:lnTo>
                  <a:cubicBezTo>
                    <a:pt x="7712" y="18258"/>
                    <a:pt x="7717" y="18248"/>
                    <a:pt x="7723" y="18237"/>
                  </a:cubicBezTo>
                  <a:close/>
                  <a:moveTo>
                    <a:pt x="12598" y="18237"/>
                  </a:moveTo>
                  <a:cubicBezTo>
                    <a:pt x="12605" y="18248"/>
                    <a:pt x="12610" y="18258"/>
                    <a:pt x="12615" y="18268"/>
                  </a:cubicBezTo>
                  <a:lnTo>
                    <a:pt x="12025" y="18608"/>
                  </a:lnTo>
                  <a:cubicBezTo>
                    <a:pt x="12019" y="18598"/>
                    <a:pt x="12013" y="18587"/>
                    <a:pt x="12008" y="18578"/>
                  </a:cubicBezTo>
                  <a:lnTo>
                    <a:pt x="12598" y="18237"/>
                  </a:lnTo>
                  <a:close/>
                  <a:moveTo>
                    <a:pt x="14671" y="18326"/>
                  </a:moveTo>
                  <a:cubicBezTo>
                    <a:pt x="14676" y="18366"/>
                    <a:pt x="14695" y="18406"/>
                    <a:pt x="14711" y="18442"/>
                  </a:cubicBezTo>
                  <a:cubicBezTo>
                    <a:pt x="14723" y="18468"/>
                    <a:pt x="14736" y="18495"/>
                    <a:pt x="14737" y="18511"/>
                  </a:cubicBezTo>
                  <a:cubicBezTo>
                    <a:pt x="14737" y="18587"/>
                    <a:pt x="14682" y="18648"/>
                    <a:pt x="14611" y="18651"/>
                  </a:cubicBezTo>
                  <a:lnTo>
                    <a:pt x="14605" y="18651"/>
                  </a:lnTo>
                  <a:cubicBezTo>
                    <a:pt x="14536" y="18651"/>
                    <a:pt x="14479" y="18593"/>
                    <a:pt x="14478" y="18520"/>
                  </a:cubicBezTo>
                  <a:cubicBezTo>
                    <a:pt x="14478" y="18504"/>
                    <a:pt x="14489" y="18473"/>
                    <a:pt x="14501" y="18445"/>
                  </a:cubicBezTo>
                  <a:cubicBezTo>
                    <a:pt x="14516" y="18409"/>
                    <a:pt x="14531" y="18368"/>
                    <a:pt x="14537" y="18329"/>
                  </a:cubicBezTo>
                  <a:lnTo>
                    <a:pt x="14603" y="18327"/>
                  </a:lnTo>
                  <a:lnTo>
                    <a:pt x="14671" y="18326"/>
                  </a:lnTo>
                  <a:close/>
                  <a:moveTo>
                    <a:pt x="7664" y="18248"/>
                  </a:moveTo>
                  <a:cubicBezTo>
                    <a:pt x="7661" y="18253"/>
                    <a:pt x="7658" y="18260"/>
                    <a:pt x="7655" y="18265"/>
                  </a:cubicBezTo>
                  <a:lnTo>
                    <a:pt x="7644" y="18284"/>
                  </a:lnTo>
                  <a:cubicBezTo>
                    <a:pt x="7573" y="18414"/>
                    <a:pt x="7512" y="18548"/>
                    <a:pt x="7461" y="18687"/>
                  </a:cubicBezTo>
                  <a:lnTo>
                    <a:pt x="7067" y="18687"/>
                  </a:lnTo>
                  <a:lnTo>
                    <a:pt x="7067" y="18463"/>
                  </a:lnTo>
                  <a:lnTo>
                    <a:pt x="6905" y="18463"/>
                  </a:lnTo>
                  <a:lnTo>
                    <a:pt x="6905" y="18248"/>
                  </a:lnTo>
                  <a:close/>
                  <a:moveTo>
                    <a:pt x="2840" y="18248"/>
                  </a:moveTo>
                  <a:lnTo>
                    <a:pt x="2840" y="18648"/>
                  </a:lnTo>
                  <a:cubicBezTo>
                    <a:pt x="2840" y="18662"/>
                    <a:pt x="2842" y="18675"/>
                    <a:pt x="2845" y="18688"/>
                  </a:cubicBezTo>
                  <a:lnTo>
                    <a:pt x="2364" y="18688"/>
                  </a:lnTo>
                  <a:lnTo>
                    <a:pt x="2364" y="18464"/>
                  </a:lnTo>
                  <a:lnTo>
                    <a:pt x="2201" y="18464"/>
                  </a:lnTo>
                  <a:lnTo>
                    <a:pt x="2201" y="18248"/>
                  </a:lnTo>
                  <a:close/>
                  <a:moveTo>
                    <a:pt x="5839" y="18248"/>
                  </a:moveTo>
                  <a:lnTo>
                    <a:pt x="5839" y="18464"/>
                  </a:lnTo>
                  <a:lnTo>
                    <a:pt x="5676" y="18464"/>
                  </a:lnTo>
                  <a:lnTo>
                    <a:pt x="5676" y="18688"/>
                  </a:lnTo>
                  <a:lnTo>
                    <a:pt x="5196" y="18688"/>
                  </a:lnTo>
                  <a:cubicBezTo>
                    <a:pt x="5197" y="18675"/>
                    <a:pt x="5198" y="18662"/>
                    <a:pt x="5198" y="18648"/>
                  </a:cubicBezTo>
                  <a:lnTo>
                    <a:pt x="5198" y="18248"/>
                  </a:lnTo>
                  <a:close/>
                  <a:moveTo>
                    <a:pt x="14667" y="18684"/>
                  </a:moveTo>
                  <a:cubicBezTo>
                    <a:pt x="14667" y="18693"/>
                    <a:pt x="14666" y="18700"/>
                    <a:pt x="14666" y="18708"/>
                  </a:cubicBezTo>
                  <a:lnTo>
                    <a:pt x="14671" y="18732"/>
                  </a:lnTo>
                  <a:cubicBezTo>
                    <a:pt x="14655" y="18726"/>
                    <a:pt x="14639" y="18724"/>
                    <a:pt x="14621" y="18724"/>
                  </a:cubicBezTo>
                  <a:lnTo>
                    <a:pt x="14614" y="18724"/>
                  </a:lnTo>
                  <a:cubicBezTo>
                    <a:pt x="14594" y="18725"/>
                    <a:pt x="14576" y="18729"/>
                    <a:pt x="14558" y="18737"/>
                  </a:cubicBezTo>
                  <a:cubicBezTo>
                    <a:pt x="14558" y="18729"/>
                    <a:pt x="14559" y="18721"/>
                    <a:pt x="14559" y="18714"/>
                  </a:cubicBezTo>
                  <a:cubicBezTo>
                    <a:pt x="14559" y="18705"/>
                    <a:pt x="14557" y="18698"/>
                    <a:pt x="14556" y="18689"/>
                  </a:cubicBezTo>
                  <a:lnTo>
                    <a:pt x="14556" y="18689"/>
                  </a:lnTo>
                  <a:cubicBezTo>
                    <a:pt x="14572" y="18695"/>
                    <a:pt x="14587" y="18698"/>
                    <a:pt x="14604" y="18698"/>
                  </a:cubicBezTo>
                  <a:lnTo>
                    <a:pt x="14613" y="18698"/>
                  </a:lnTo>
                  <a:cubicBezTo>
                    <a:pt x="14632" y="18696"/>
                    <a:pt x="14651" y="18693"/>
                    <a:pt x="14667" y="18684"/>
                  </a:cubicBezTo>
                  <a:close/>
                  <a:moveTo>
                    <a:pt x="11349" y="15674"/>
                  </a:moveTo>
                  <a:cubicBezTo>
                    <a:pt x="11391" y="15683"/>
                    <a:pt x="11436" y="15692"/>
                    <a:pt x="11467" y="15714"/>
                  </a:cubicBezTo>
                  <a:cubicBezTo>
                    <a:pt x="11497" y="15737"/>
                    <a:pt x="11523" y="15778"/>
                    <a:pt x="11544" y="15815"/>
                  </a:cubicBezTo>
                  <a:cubicBezTo>
                    <a:pt x="11562" y="15846"/>
                    <a:pt x="11578" y="15874"/>
                    <a:pt x="11598" y="15888"/>
                  </a:cubicBezTo>
                  <a:cubicBezTo>
                    <a:pt x="11613" y="15900"/>
                    <a:pt x="11631" y="15910"/>
                    <a:pt x="11650" y="15916"/>
                  </a:cubicBezTo>
                  <a:cubicBezTo>
                    <a:pt x="11671" y="15963"/>
                    <a:pt x="11702" y="16006"/>
                    <a:pt x="11741" y="16036"/>
                  </a:cubicBezTo>
                  <a:cubicBezTo>
                    <a:pt x="11756" y="16047"/>
                    <a:pt x="11771" y="16056"/>
                    <a:pt x="11786" y="16064"/>
                  </a:cubicBezTo>
                  <a:cubicBezTo>
                    <a:pt x="11804" y="16094"/>
                    <a:pt x="11820" y="16130"/>
                    <a:pt x="11834" y="16168"/>
                  </a:cubicBezTo>
                  <a:cubicBezTo>
                    <a:pt x="11846" y="16206"/>
                    <a:pt x="11857" y="16243"/>
                    <a:pt x="11864" y="16281"/>
                  </a:cubicBezTo>
                  <a:cubicBezTo>
                    <a:pt x="11858" y="16297"/>
                    <a:pt x="11852" y="16312"/>
                    <a:pt x="11848" y="16330"/>
                  </a:cubicBezTo>
                  <a:cubicBezTo>
                    <a:pt x="11826" y="16415"/>
                    <a:pt x="11848" y="16512"/>
                    <a:pt x="11900" y="16591"/>
                  </a:cubicBezTo>
                  <a:cubicBezTo>
                    <a:pt x="11927" y="16629"/>
                    <a:pt x="11978" y="16668"/>
                    <a:pt x="12074" y="16721"/>
                  </a:cubicBezTo>
                  <a:lnTo>
                    <a:pt x="12110" y="16740"/>
                  </a:lnTo>
                  <a:cubicBezTo>
                    <a:pt x="12169" y="16771"/>
                    <a:pt x="12230" y="16805"/>
                    <a:pt x="12274" y="16844"/>
                  </a:cubicBezTo>
                  <a:cubicBezTo>
                    <a:pt x="12321" y="16887"/>
                    <a:pt x="12364" y="16950"/>
                    <a:pt x="12405" y="17013"/>
                  </a:cubicBezTo>
                  <a:cubicBezTo>
                    <a:pt x="12457" y="17088"/>
                    <a:pt x="12505" y="17159"/>
                    <a:pt x="12556" y="17187"/>
                  </a:cubicBezTo>
                  <a:cubicBezTo>
                    <a:pt x="12609" y="17217"/>
                    <a:pt x="12667" y="17233"/>
                    <a:pt x="12723" y="17233"/>
                  </a:cubicBezTo>
                  <a:cubicBezTo>
                    <a:pt x="12772" y="17233"/>
                    <a:pt x="12818" y="17221"/>
                    <a:pt x="12858" y="17200"/>
                  </a:cubicBezTo>
                  <a:cubicBezTo>
                    <a:pt x="12869" y="17202"/>
                    <a:pt x="12883" y="17204"/>
                    <a:pt x="12895" y="17207"/>
                  </a:cubicBezTo>
                  <a:lnTo>
                    <a:pt x="12895" y="18796"/>
                  </a:lnTo>
                  <a:cubicBezTo>
                    <a:pt x="12838" y="18619"/>
                    <a:pt x="12764" y="18448"/>
                    <a:pt x="12675" y="18288"/>
                  </a:cubicBezTo>
                  <a:lnTo>
                    <a:pt x="12677" y="18288"/>
                  </a:lnTo>
                  <a:lnTo>
                    <a:pt x="12660" y="18256"/>
                  </a:lnTo>
                  <a:cubicBezTo>
                    <a:pt x="12648" y="18236"/>
                    <a:pt x="12637" y="18216"/>
                    <a:pt x="12626" y="18197"/>
                  </a:cubicBezTo>
                  <a:lnTo>
                    <a:pt x="12614" y="18177"/>
                  </a:lnTo>
                  <a:cubicBezTo>
                    <a:pt x="12506" y="17999"/>
                    <a:pt x="12377" y="17834"/>
                    <a:pt x="12232" y="17683"/>
                  </a:cubicBezTo>
                  <a:lnTo>
                    <a:pt x="12235" y="17682"/>
                  </a:lnTo>
                  <a:lnTo>
                    <a:pt x="12219" y="17666"/>
                  </a:lnTo>
                  <a:cubicBezTo>
                    <a:pt x="12200" y="17646"/>
                    <a:pt x="12180" y="17629"/>
                    <a:pt x="12161" y="17608"/>
                  </a:cubicBezTo>
                  <a:lnTo>
                    <a:pt x="12145" y="17593"/>
                  </a:lnTo>
                  <a:lnTo>
                    <a:pt x="12143" y="17594"/>
                  </a:lnTo>
                  <a:cubicBezTo>
                    <a:pt x="11993" y="17450"/>
                    <a:pt x="11829" y="17323"/>
                    <a:pt x="11650" y="17213"/>
                  </a:cubicBezTo>
                  <a:lnTo>
                    <a:pt x="11630" y="17201"/>
                  </a:lnTo>
                  <a:cubicBezTo>
                    <a:pt x="11607" y="17187"/>
                    <a:pt x="11583" y="17174"/>
                    <a:pt x="11560" y="17160"/>
                  </a:cubicBezTo>
                  <a:lnTo>
                    <a:pt x="11540" y="17150"/>
                  </a:lnTo>
                  <a:lnTo>
                    <a:pt x="11540" y="17151"/>
                  </a:lnTo>
                  <a:cubicBezTo>
                    <a:pt x="11477" y="17117"/>
                    <a:pt x="11413" y="17085"/>
                    <a:pt x="11349" y="17056"/>
                  </a:cubicBezTo>
                  <a:lnTo>
                    <a:pt x="11349" y="15674"/>
                  </a:lnTo>
                  <a:close/>
                  <a:moveTo>
                    <a:pt x="1196" y="18510"/>
                  </a:moveTo>
                  <a:lnTo>
                    <a:pt x="1196" y="18825"/>
                  </a:lnTo>
                  <a:lnTo>
                    <a:pt x="1017" y="18825"/>
                  </a:lnTo>
                  <a:lnTo>
                    <a:pt x="1017" y="18510"/>
                  </a:lnTo>
                  <a:close/>
                  <a:moveTo>
                    <a:pt x="2317" y="18510"/>
                  </a:moveTo>
                  <a:lnTo>
                    <a:pt x="2317" y="18825"/>
                  </a:lnTo>
                  <a:lnTo>
                    <a:pt x="2138" y="18825"/>
                  </a:lnTo>
                  <a:lnTo>
                    <a:pt x="2138" y="18510"/>
                  </a:lnTo>
                  <a:close/>
                  <a:moveTo>
                    <a:pt x="5902" y="18510"/>
                  </a:moveTo>
                  <a:lnTo>
                    <a:pt x="5902" y="18825"/>
                  </a:lnTo>
                  <a:lnTo>
                    <a:pt x="5722" y="18825"/>
                  </a:lnTo>
                  <a:lnTo>
                    <a:pt x="5722" y="18510"/>
                  </a:lnTo>
                  <a:close/>
                  <a:moveTo>
                    <a:pt x="7021" y="18510"/>
                  </a:moveTo>
                  <a:lnTo>
                    <a:pt x="7021" y="18825"/>
                  </a:lnTo>
                  <a:lnTo>
                    <a:pt x="6841" y="18825"/>
                  </a:lnTo>
                  <a:lnTo>
                    <a:pt x="6841" y="18510"/>
                  </a:lnTo>
                  <a:close/>
                  <a:moveTo>
                    <a:pt x="4953" y="16320"/>
                  </a:moveTo>
                  <a:cubicBezTo>
                    <a:pt x="5062" y="16320"/>
                    <a:pt x="5153" y="16409"/>
                    <a:pt x="5153" y="16521"/>
                  </a:cubicBezTo>
                  <a:lnTo>
                    <a:pt x="5153" y="18648"/>
                  </a:lnTo>
                  <a:cubicBezTo>
                    <a:pt x="5153" y="18759"/>
                    <a:pt x="5063" y="18851"/>
                    <a:pt x="4951" y="18851"/>
                  </a:cubicBezTo>
                  <a:lnTo>
                    <a:pt x="3085" y="18851"/>
                  </a:lnTo>
                  <a:cubicBezTo>
                    <a:pt x="2975" y="18851"/>
                    <a:pt x="2884" y="18759"/>
                    <a:pt x="2884" y="18648"/>
                  </a:cubicBezTo>
                  <a:lnTo>
                    <a:pt x="2884" y="16521"/>
                  </a:lnTo>
                  <a:cubicBezTo>
                    <a:pt x="2884" y="16410"/>
                    <a:pt x="2975" y="16320"/>
                    <a:pt x="3085" y="16320"/>
                  </a:cubicBezTo>
                  <a:close/>
                  <a:moveTo>
                    <a:pt x="13733" y="18530"/>
                  </a:moveTo>
                  <a:cubicBezTo>
                    <a:pt x="13792" y="18530"/>
                    <a:pt x="13844" y="18572"/>
                    <a:pt x="13860" y="18632"/>
                  </a:cubicBezTo>
                  <a:cubicBezTo>
                    <a:pt x="13864" y="18650"/>
                    <a:pt x="13859" y="18684"/>
                    <a:pt x="13853" y="18716"/>
                  </a:cubicBezTo>
                  <a:cubicBezTo>
                    <a:pt x="13846" y="18754"/>
                    <a:pt x="13840" y="18796"/>
                    <a:pt x="13844" y="18835"/>
                  </a:cubicBezTo>
                  <a:lnTo>
                    <a:pt x="13751" y="18854"/>
                  </a:lnTo>
                  <a:lnTo>
                    <a:pt x="13713" y="18862"/>
                  </a:lnTo>
                  <a:cubicBezTo>
                    <a:pt x="13698" y="18824"/>
                    <a:pt x="13672" y="18789"/>
                    <a:pt x="13648" y="18757"/>
                  </a:cubicBezTo>
                  <a:cubicBezTo>
                    <a:pt x="13630" y="18735"/>
                    <a:pt x="13613" y="18712"/>
                    <a:pt x="13609" y="18699"/>
                  </a:cubicBezTo>
                  <a:cubicBezTo>
                    <a:pt x="13591" y="18627"/>
                    <a:pt x="13630" y="18557"/>
                    <a:pt x="13698" y="18535"/>
                  </a:cubicBezTo>
                  <a:cubicBezTo>
                    <a:pt x="13710" y="18531"/>
                    <a:pt x="13722" y="18530"/>
                    <a:pt x="13733" y="18530"/>
                  </a:cubicBezTo>
                  <a:close/>
                  <a:moveTo>
                    <a:pt x="5093" y="18851"/>
                  </a:moveTo>
                  <a:lnTo>
                    <a:pt x="5093" y="18851"/>
                  </a:lnTo>
                  <a:cubicBezTo>
                    <a:pt x="5070" y="18872"/>
                    <a:pt x="5055" y="18909"/>
                    <a:pt x="5055" y="18951"/>
                  </a:cubicBezTo>
                  <a:lnTo>
                    <a:pt x="5055" y="19023"/>
                  </a:lnTo>
                  <a:cubicBezTo>
                    <a:pt x="5023" y="19026"/>
                    <a:pt x="4995" y="19030"/>
                    <a:pt x="4966" y="19033"/>
                  </a:cubicBezTo>
                  <a:lnTo>
                    <a:pt x="4949" y="18964"/>
                  </a:lnTo>
                  <a:cubicBezTo>
                    <a:pt x="4940" y="18935"/>
                    <a:pt x="4924" y="18911"/>
                    <a:pt x="4906" y="18894"/>
                  </a:cubicBezTo>
                  <a:lnTo>
                    <a:pt x="4953" y="18894"/>
                  </a:lnTo>
                  <a:cubicBezTo>
                    <a:pt x="4954" y="18894"/>
                    <a:pt x="4956" y="18894"/>
                    <a:pt x="4958" y="18894"/>
                  </a:cubicBezTo>
                  <a:cubicBezTo>
                    <a:pt x="5009" y="18894"/>
                    <a:pt x="5055" y="18878"/>
                    <a:pt x="5093" y="18851"/>
                  </a:cubicBezTo>
                  <a:close/>
                  <a:moveTo>
                    <a:pt x="7684" y="18309"/>
                  </a:moveTo>
                  <a:lnTo>
                    <a:pt x="8273" y="18648"/>
                  </a:lnTo>
                  <a:cubicBezTo>
                    <a:pt x="8204" y="18775"/>
                    <a:pt x="8149" y="18910"/>
                    <a:pt x="8107" y="19049"/>
                  </a:cubicBezTo>
                  <a:lnTo>
                    <a:pt x="7449" y="18873"/>
                  </a:lnTo>
                  <a:cubicBezTo>
                    <a:pt x="7507" y="18675"/>
                    <a:pt x="7586" y="18487"/>
                    <a:pt x="7684" y="18309"/>
                  </a:cubicBezTo>
                  <a:close/>
                  <a:moveTo>
                    <a:pt x="12637" y="18309"/>
                  </a:moveTo>
                  <a:cubicBezTo>
                    <a:pt x="12734" y="18487"/>
                    <a:pt x="12814" y="18675"/>
                    <a:pt x="12872" y="18873"/>
                  </a:cubicBezTo>
                  <a:lnTo>
                    <a:pt x="12215" y="19049"/>
                  </a:lnTo>
                  <a:cubicBezTo>
                    <a:pt x="12172" y="18910"/>
                    <a:pt x="12116" y="18775"/>
                    <a:pt x="12048" y="18648"/>
                  </a:cubicBezTo>
                  <a:lnTo>
                    <a:pt x="12637" y="18309"/>
                  </a:lnTo>
                  <a:close/>
                  <a:moveTo>
                    <a:pt x="6699" y="16086"/>
                  </a:moveTo>
                  <a:cubicBezTo>
                    <a:pt x="6788" y="16089"/>
                    <a:pt x="6858" y="16162"/>
                    <a:pt x="6858" y="16249"/>
                  </a:cubicBezTo>
                  <a:lnTo>
                    <a:pt x="6858" y="16299"/>
                  </a:lnTo>
                  <a:lnTo>
                    <a:pt x="6795" y="16299"/>
                  </a:lnTo>
                  <a:lnTo>
                    <a:pt x="6795" y="16706"/>
                  </a:lnTo>
                  <a:lnTo>
                    <a:pt x="6858" y="16706"/>
                  </a:lnTo>
                  <a:lnTo>
                    <a:pt x="6858" y="17021"/>
                  </a:lnTo>
                  <a:lnTo>
                    <a:pt x="6795" y="17021"/>
                  </a:lnTo>
                  <a:lnTo>
                    <a:pt x="6795" y="17427"/>
                  </a:lnTo>
                  <a:lnTo>
                    <a:pt x="6858" y="17427"/>
                  </a:lnTo>
                  <a:lnTo>
                    <a:pt x="6858" y="17741"/>
                  </a:lnTo>
                  <a:lnTo>
                    <a:pt x="6795" y="17741"/>
                  </a:lnTo>
                  <a:lnTo>
                    <a:pt x="6795" y="18147"/>
                  </a:lnTo>
                  <a:lnTo>
                    <a:pt x="6858" y="18147"/>
                  </a:lnTo>
                  <a:lnTo>
                    <a:pt x="6858" y="18463"/>
                  </a:lnTo>
                  <a:lnTo>
                    <a:pt x="6795" y="18463"/>
                  </a:lnTo>
                  <a:lnTo>
                    <a:pt x="6795" y="18869"/>
                  </a:lnTo>
                  <a:lnTo>
                    <a:pt x="6858" y="18869"/>
                  </a:lnTo>
                  <a:lnTo>
                    <a:pt x="6858" y="18917"/>
                  </a:lnTo>
                  <a:cubicBezTo>
                    <a:pt x="6858" y="19006"/>
                    <a:pt x="6788" y="19080"/>
                    <a:pt x="6699" y="19081"/>
                  </a:cubicBezTo>
                  <a:lnTo>
                    <a:pt x="6699" y="16086"/>
                  </a:lnTo>
                  <a:close/>
                  <a:moveTo>
                    <a:pt x="1339" y="16089"/>
                  </a:moveTo>
                  <a:lnTo>
                    <a:pt x="1339" y="19084"/>
                  </a:lnTo>
                  <a:cubicBezTo>
                    <a:pt x="1251" y="19081"/>
                    <a:pt x="1180" y="19009"/>
                    <a:pt x="1180" y="18920"/>
                  </a:cubicBezTo>
                  <a:lnTo>
                    <a:pt x="1180" y="18872"/>
                  </a:lnTo>
                  <a:lnTo>
                    <a:pt x="1243" y="18872"/>
                  </a:lnTo>
                  <a:lnTo>
                    <a:pt x="1243" y="18466"/>
                  </a:lnTo>
                  <a:lnTo>
                    <a:pt x="1180" y="18466"/>
                  </a:lnTo>
                  <a:lnTo>
                    <a:pt x="1180" y="18151"/>
                  </a:lnTo>
                  <a:lnTo>
                    <a:pt x="1243" y="18151"/>
                  </a:lnTo>
                  <a:lnTo>
                    <a:pt x="1243" y="17745"/>
                  </a:lnTo>
                  <a:lnTo>
                    <a:pt x="1180" y="17745"/>
                  </a:lnTo>
                  <a:lnTo>
                    <a:pt x="1180" y="17429"/>
                  </a:lnTo>
                  <a:lnTo>
                    <a:pt x="1243" y="17429"/>
                  </a:lnTo>
                  <a:lnTo>
                    <a:pt x="1243" y="17023"/>
                  </a:lnTo>
                  <a:lnTo>
                    <a:pt x="1180" y="17023"/>
                  </a:lnTo>
                  <a:lnTo>
                    <a:pt x="1180" y="16708"/>
                  </a:lnTo>
                  <a:lnTo>
                    <a:pt x="1243" y="16708"/>
                  </a:lnTo>
                  <a:lnTo>
                    <a:pt x="1243" y="16301"/>
                  </a:lnTo>
                  <a:lnTo>
                    <a:pt x="1180" y="16301"/>
                  </a:lnTo>
                  <a:lnTo>
                    <a:pt x="1180" y="16252"/>
                  </a:lnTo>
                  <a:cubicBezTo>
                    <a:pt x="1180" y="16164"/>
                    <a:pt x="1251" y="16091"/>
                    <a:pt x="1339" y="16089"/>
                  </a:cubicBezTo>
                  <a:close/>
                  <a:moveTo>
                    <a:pt x="1595" y="16086"/>
                  </a:moveTo>
                  <a:lnTo>
                    <a:pt x="1595" y="19084"/>
                  </a:lnTo>
                  <a:lnTo>
                    <a:pt x="1385" y="19084"/>
                  </a:lnTo>
                  <a:lnTo>
                    <a:pt x="1385" y="16086"/>
                  </a:lnTo>
                  <a:close/>
                  <a:moveTo>
                    <a:pt x="1694" y="16086"/>
                  </a:moveTo>
                  <a:lnTo>
                    <a:pt x="1694" y="19084"/>
                  </a:lnTo>
                  <a:lnTo>
                    <a:pt x="1639" y="19084"/>
                  </a:lnTo>
                  <a:lnTo>
                    <a:pt x="1639" y="16086"/>
                  </a:lnTo>
                  <a:close/>
                  <a:moveTo>
                    <a:pt x="1949" y="16086"/>
                  </a:moveTo>
                  <a:lnTo>
                    <a:pt x="1949" y="19084"/>
                  </a:lnTo>
                  <a:lnTo>
                    <a:pt x="1739" y="19084"/>
                  </a:lnTo>
                  <a:lnTo>
                    <a:pt x="1739" y="16086"/>
                  </a:lnTo>
                  <a:close/>
                  <a:moveTo>
                    <a:pt x="1996" y="16088"/>
                  </a:moveTo>
                  <a:cubicBezTo>
                    <a:pt x="2083" y="16090"/>
                    <a:pt x="2155" y="16163"/>
                    <a:pt x="2155" y="16251"/>
                  </a:cubicBezTo>
                  <a:lnTo>
                    <a:pt x="2155" y="16300"/>
                  </a:lnTo>
                  <a:lnTo>
                    <a:pt x="2092" y="16300"/>
                  </a:lnTo>
                  <a:lnTo>
                    <a:pt x="2092" y="16707"/>
                  </a:lnTo>
                  <a:lnTo>
                    <a:pt x="2155" y="16707"/>
                  </a:lnTo>
                  <a:lnTo>
                    <a:pt x="2155" y="17022"/>
                  </a:lnTo>
                  <a:lnTo>
                    <a:pt x="2092" y="17022"/>
                  </a:lnTo>
                  <a:lnTo>
                    <a:pt x="2092" y="17428"/>
                  </a:lnTo>
                  <a:lnTo>
                    <a:pt x="2155" y="17428"/>
                  </a:lnTo>
                  <a:lnTo>
                    <a:pt x="2155" y="17743"/>
                  </a:lnTo>
                  <a:lnTo>
                    <a:pt x="2092" y="17743"/>
                  </a:lnTo>
                  <a:lnTo>
                    <a:pt x="2092" y="18148"/>
                  </a:lnTo>
                  <a:lnTo>
                    <a:pt x="2155" y="18148"/>
                  </a:lnTo>
                  <a:lnTo>
                    <a:pt x="2155" y="18464"/>
                  </a:lnTo>
                  <a:lnTo>
                    <a:pt x="2092" y="18464"/>
                  </a:lnTo>
                  <a:lnTo>
                    <a:pt x="2092" y="18870"/>
                  </a:lnTo>
                  <a:lnTo>
                    <a:pt x="2155" y="18870"/>
                  </a:lnTo>
                  <a:lnTo>
                    <a:pt x="2155" y="18920"/>
                  </a:lnTo>
                  <a:cubicBezTo>
                    <a:pt x="2155" y="19009"/>
                    <a:pt x="2084" y="19083"/>
                    <a:pt x="1996" y="19084"/>
                  </a:cubicBezTo>
                  <a:lnTo>
                    <a:pt x="1996" y="16088"/>
                  </a:lnTo>
                  <a:close/>
                  <a:moveTo>
                    <a:pt x="6298" y="16086"/>
                  </a:moveTo>
                  <a:lnTo>
                    <a:pt x="6298" y="19084"/>
                  </a:lnTo>
                  <a:lnTo>
                    <a:pt x="6089" y="19084"/>
                  </a:lnTo>
                  <a:lnTo>
                    <a:pt x="6089" y="16086"/>
                  </a:lnTo>
                  <a:close/>
                  <a:moveTo>
                    <a:pt x="6399" y="16086"/>
                  </a:moveTo>
                  <a:lnTo>
                    <a:pt x="6399" y="19084"/>
                  </a:lnTo>
                  <a:lnTo>
                    <a:pt x="6345" y="19084"/>
                  </a:lnTo>
                  <a:lnTo>
                    <a:pt x="6345" y="16086"/>
                  </a:lnTo>
                  <a:close/>
                  <a:moveTo>
                    <a:pt x="6653" y="16086"/>
                  </a:moveTo>
                  <a:lnTo>
                    <a:pt x="6653" y="19084"/>
                  </a:lnTo>
                  <a:lnTo>
                    <a:pt x="6443" y="19084"/>
                  </a:lnTo>
                  <a:lnTo>
                    <a:pt x="6443" y="16086"/>
                  </a:lnTo>
                  <a:close/>
                  <a:moveTo>
                    <a:pt x="6044" y="16089"/>
                  </a:moveTo>
                  <a:lnTo>
                    <a:pt x="6044" y="19085"/>
                  </a:lnTo>
                  <a:cubicBezTo>
                    <a:pt x="5956" y="19083"/>
                    <a:pt x="5884" y="19010"/>
                    <a:pt x="5884" y="18921"/>
                  </a:cubicBezTo>
                  <a:lnTo>
                    <a:pt x="5884" y="18872"/>
                  </a:lnTo>
                  <a:lnTo>
                    <a:pt x="5947" y="18872"/>
                  </a:lnTo>
                  <a:lnTo>
                    <a:pt x="5947" y="18466"/>
                  </a:lnTo>
                  <a:lnTo>
                    <a:pt x="5884" y="18466"/>
                  </a:lnTo>
                  <a:lnTo>
                    <a:pt x="5884" y="18151"/>
                  </a:lnTo>
                  <a:lnTo>
                    <a:pt x="5947" y="18151"/>
                  </a:lnTo>
                  <a:lnTo>
                    <a:pt x="5947" y="17745"/>
                  </a:lnTo>
                  <a:lnTo>
                    <a:pt x="5884" y="17745"/>
                  </a:lnTo>
                  <a:lnTo>
                    <a:pt x="5884" y="17429"/>
                  </a:lnTo>
                  <a:lnTo>
                    <a:pt x="5947" y="17429"/>
                  </a:lnTo>
                  <a:lnTo>
                    <a:pt x="5947" y="17023"/>
                  </a:lnTo>
                  <a:lnTo>
                    <a:pt x="5884" y="17023"/>
                  </a:lnTo>
                  <a:lnTo>
                    <a:pt x="5884" y="16708"/>
                  </a:lnTo>
                  <a:lnTo>
                    <a:pt x="5947" y="16708"/>
                  </a:lnTo>
                  <a:lnTo>
                    <a:pt x="5947" y="16301"/>
                  </a:lnTo>
                  <a:lnTo>
                    <a:pt x="5884" y="16301"/>
                  </a:lnTo>
                  <a:lnTo>
                    <a:pt x="5884" y="16252"/>
                  </a:lnTo>
                  <a:cubicBezTo>
                    <a:pt x="5884" y="16164"/>
                    <a:pt x="5956" y="16091"/>
                    <a:pt x="6044" y="16089"/>
                  </a:cubicBezTo>
                  <a:close/>
                  <a:moveTo>
                    <a:pt x="14621" y="18767"/>
                  </a:moveTo>
                  <a:cubicBezTo>
                    <a:pt x="14692" y="18769"/>
                    <a:pt x="14748" y="18825"/>
                    <a:pt x="14752" y="18896"/>
                  </a:cubicBezTo>
                  <a:cubicBezTo>
                    <a:pt x="14753" y="18911"/>
                    <a:pt x="14742" y="18940"/>
                    <a:pt x="14732" y="18968"/>
                  </a:cubicBezTo>
                  <a:cubicBezTo>
                    <a:pt x="14719" y="19005"/>
                    <a:pt x="14703" y="19047"/>
                    <a:pt x="14702" y="19086"/>
                  </a:cubicBezTo>
                  <a:lnTo>
                    <a:pt x="14568" y="19095"/>
                  </a:lnTo>
                  <a:cubicBezTo>
                    <a:pt x="14561" y="19056"/>
                    <a:pt x="14541" y="19017"/>
                    <a:pt x="14523" y="18984"/>
                  </a:cubicBezTo>
                  <a:cubicBezTo>
                    <a:pt x="14508" y="18956"/>
                    <a:pt x="14493" y="18927"/>
                    <a:pt x="14493" y="18911"/>
                  </a:cubicBezTo>
                  <a:cubicBezTo>
                    <a:pt x="14490" y="18873"/>
                    <a:pt x="14504" y="18837"/>
                    <a:pt x="14527" y="18810"/>
                  </a:cubicBezTo>
                  <a:cubicBezTo>
                    <a:pt x="14550" y="18784"/>
                    <a:pt x="14582" y="18770"/>
                    <a:pt x="14615" y="18767"/>
                  </a:cubicBezTo>
                  <a:close/>
                  <a:moveTo>
                    <a:pt x="5676" y="18736"/>
                  </a:moveTo>
                  <a:lnTo>
                    <a:pt x="5676" y="18873"/>
                  </a:lnTo>
                  <a:lnTo>
                    <a:pt x="5706" y="18873"/>
                  </a:lnTo>
                  <a:lnTo>
                    <a:pt x="5706" y="18986"/>
                  </a:lnTo>
                  <a:cubicBezTo>
                    <a:pt x="5671" y="18990"/>
                    <a:pt x="5634" y="19014"/>
                    <a:pt x="5610" y="19054"/>
                  </a:cubicBezTo>
                  <a:lnTo>
                    <a:pt x="5574" y="19117"/>
                  </a:lnTo>
                  <a:cubicBezTo>
                    <a:pt x="5546" y="19104"/>
                    <a:pt x="5520" y="19093"/>
                    <a:pt x="5493" y="19083"/>
                  </a:cubicBezTo>
                  <a:lnTo>
                    <a:pt x="5511" y="19012"/>
                  </a:lnTo>
                  <a:cubicBezTo>
                    <a:pt x="5529" y="18946"/>
                    <a:pt x="5504" y="18883"/>
                    <a:pt x="5457" y="18872"/>
                  </a:cubicBezTo>
                  <a:cubicBezTo>
                    <a:pt x="5451" y="18870"/>
                    <a:pt x="5445" y="18870"/>
                    <a:pt x="5440" y="18870"/>
                  </a:cubicBezTo>
                  <a:cubicBezTo>
                    <a:pt x="5397" y="18870"/>
                    <a:pt x="5355" y="18909"/>
                    <a:pt x="5340" y="18967"/>
                  </a:cubicBezTo>
                  <a:lnTo>
                    <a:pt x="5322" y="19035"/>
                  </a:lnTo>
                  <a:cubicBezTo>
                    <a:pt x="5293" y="19030"/>
                    <a:pt x="5265" y="19027"/>
                    <a:pt x="5233" y="19025"/>
                  </a:cubicBezTo>
                  <a:lnTo>
                    <a:pt x="5233" y="18952"/>
                  </a:lnTo>
                  <a:cubicBezTo>
                    <a:pt x="5233" y="18883"/>
                    <a:pt x="5193" y="18831"/>
                    <a:pt x="5145" y="18831"/>
                  </a:cubicBezTo>
                  <a:cubicBezTo>
                    <a:pt x="5132" y="18831"/>
                    <a:pt x="5118" y="18835"/>
                    <a:pt x="5107" y="18842"/>
                  </a:cubicBezTo>
                  <a:cubicBezTo>
                    <a:pt x="5140" y="18815"/>
                    <a:pt x="5169" y="18778"/>
                    <a:pt x="5183" y="18736"/>
                  </a:cubicBezTo>
                  <a:close/>
                  <a:moveTo>
                    <a:pt x="7436" y="18916"/>
                  </a:moveTo>
                  <a:lnTo>
                    <a:pt x="8093" y="19093"/>
                  </a:lnTo>
                  <a:cubicBezTo>
                    <a:pt x="8091" y="19105"/>
                    <a:pt x="8087" y="19115"/>
                    <a:pt x="8085" y="19127"/>
                  </a:cubicBezTo>
                  <a:lnTo>
                    <a:pt x="7427" y="18951"/>
                  </a:lnTo>
                  <a:cubicBezTo>
                    <a:pt x="7429" y="18938"/>
                    <a:pt x="7433" y="18928"/>
                    <a:pt x="7436" y="18916"/>
                  </a:cubicBezTo>
                  <a:close/>
                  <a:moveTo>
                    <a:pt x="12884" y="18917"/>
                  </a:moveTo>
                  <a:cubicBezTo>
                    <a:pt x="12888" y="18930"/>
                    <a:pt x="12891" y="18940"/>
                    <a:pt x="12894" y="18952"/>
                  </a:cubicBezTo>
                  <a:lnTo>
                    <a:pt x="12236" y="19128"/>
                  </a:lnTo>
                  <a:cubicBezTo>
                    <a:pt x="12232" y="19117"/>
                    <a:pt x="12229" y="19106"/>
                    <a:pt x="12226" y="19094"/>
                  </a:cubicBezTo>
                  <a:lnTo>
                    <a:pt x="12884" y="18917"/>
                  </a:lnTo>
                  <a:close/>
                  <a:moveTo>
                    <a:pt x="13853" y="18877"/>
                  </a:moveTo>
                  <a:cubicBezTo>
                    <a:pt x="13866" y="18914"/>
                    <a:pt x="13890" y="18949"/>
                    <a:pt x="13911" y="18980"/>
                  </a:cubicBezTo>
                  <a:cubicBezTo>
                    <a:pt x="13929" y="19009"/>
                    <a:pt x="13947" y="19036"/>
                    <a:pt x="13950" y="19053"/>
                  </a:cubicBezTo>
                  <a:cubicBezTo>
                    <a:pt x="13957" y="19091"/>
                    <a:pt x="13949" y="19130"/>
                    <a:pt x="13927" y="19159"/>
                  </a:cubicBezTo>
                  <a:cubicBezTo>
                    <a:pt x="13907" y="19190"/>
                    <a:pt x="13878" y="19207"/>
                    <a:pt x="13845" y="19211"/>
                  </a:cubicBezTo>
                  <a:cubicBezTo>
                    <a:pt x="13839" y="19212"/>
                    <a:pt x="13833" y="19213"/>
                    <a:pt x="13827" y="19213"/>
                  </a:cubicBezTo>
                  <a:cubicBezTo>
                    <a:pt x="13763" y="19213"/>
                    <a:pt x="13707" y="19164"/>
                    <a:pt x="13696" y="19100"/>
                  </a:cubicBezTo>
                  <a:cubicBezTo>
                    <a:pt x="13693" y="19086"/>
                    <a:pt x="13700" y="19057"/>
                    <a:pt x="13707" y="19030"/>
                  </a:cubicBezTo>
                  <a:cubicBezTo>
                    <a:pt x="13716" y="18990"/>
                    <a:pt x="13727" y="18947"/>
                    <a:pt x="13723" y="18906"/>
                  </a:cubicBezTo>
                  <a:lnTo>
                    <a:pt x="13853" y="18877"/>
                  </a:lnTo>
                  <a:close/>
                  <a:moveTo>
                    <a:pt x="5839" y="18872"/>
                  </a:moveTo>
                  <a:lnTo>
                    <a:pt x="5839" y="18920"/>
                  </a:lnTo>
                  <a:cubicBezTo>
                    <a:pt x="5839" y="19017"/>
                    <a:pt x="5905" y="19100"/>
                    <a:pt x="5997" y="19122"/>
                  </a:cubicBezTo>
                  <a:lnTo>
                    <a:pt x="5997" y="19183"/>
                  </a:lnTo>
                  <a:cubicBezTo>
                    <a:pt x="5983" y="19171"/>
                    <a:pt x="5965" y="19165"/>
                    <a:pt x="5945" y="19165"/>
                  </a:cubicBezTo>
                  <a:cubicBezTo>
                    <a:pt x="5913" y="19165"/>
                    <a:pt x="5877" y="19179"/>
                    <a:pt x="5850" y="19207"/>
                  </a:cubicBezTo>
                  <a:lnTo>
                    <a:pt x="5799" y="19259"/>
                  </a:lnTo>
                  <a:cubicBezTo>
                    <a:pt x="5783" y="19246"/>
                    <a:pt x="5767" y="19234"/>
                    <a:pt x="5752" y="19223"/>
                  </a:cubicBezTo>
                  <a:lnTo>
                    <a:pt x="5752" y="19162"/>
                  </a:lnTo>
                  <a:lnTo>
                    <a:pt x="5765" y="19141"/>
                  </a:lnTo>
                  <a:cubicBezTo>
                    <a:pt x="5784" y="19106"/>
                    <a:pt x="5791" y="19068"/>
                    <a:pt x="5783" y="19037"/>
                  </a:cubicBezTo>
                  <a:cubicBezTo>
                    <a:pt x="5777" y="19019"/>
                    <a:pt x="5767" y="19005"/>
                    <a:pt x="5752" y="18995"/>
                  </a:cubicBezTo>
                  <a:lnTo>
                    <a:pt x="5752" y="18872"/>
                  </a:lnTo>
                  <a:close/>
                  <a:moveTo>
                    <a:pt x="13907" y="19239"/>
                  </a:moveTo>
                  <a:cubicBezTo>
                    <a:pt x="13906" y="19247"/>
                    <a:pt x="13906" y="19255"/>
                    <a:pt x="13906" y="19263"/>
                  </a:cubicBezTo>
                  <a:cubicBezTo>
                    <a:pt x="13907" y="19270"/>
                    <a:pt x="13909" y="19279"/>
                    <a:pt x="13911" y="19286"/>
                  </a:cubicBezTo>
                  <a:cubicBezTo>
                    <a:pt x="13898" y="19284"/>
                    <a:pt x="13885" y="19282"/>
                    <a:pt x="13872" y="19282"/>
                  </a:cubicBezTo>
                  <a:cubicBezTo>
                    <a:pt x="13866" y="19282"/>
                    <a:pt x="13860" y="19282"/>
                    <a:pt x="13854" y="19283"/>
                  </a:cubicBezTo>
                  <a:cubicBezTo>
                    <a:pt x="13834" y="19285"/>
                    <a:pt x="13816" y="19292"/>
                    <a:pt x="13801" y="19300"/>
                  </a:cubicBezTo>
                  <a:lnTo>
                    <a:pt x="13801" y="19276"/>
                  </a:lnTo>
                  <a:cubicBezTo>
                    <a:pt x="13799" y="19268"/>
                    <a:pt x="13796" y="19262"/>
                    <a:pt x="13795" y="19255"/>
                  </a:cubicBezTo>
                  <a:lnTo>
                    <a:pt x="13795" y="19255"/>
                  </a:lnTo>
                  <a:cubicBezTo>
                    <a:pt x="13806" y="19258"/>
                    <a:pt x="13817" y="19259"/>
                    <a:pt x="13829" y="19259"/>
                  </a:cubicBezTo>
                  <a:cubicBezTo>
                    <a:pt x="13838" y="19259"/>
                    <a:pt x="13845" y="19259"/>
                    <a:pt x="13853" y="19258"/>
                  </a:cubicBezTo>
                  <a:cubicBezTo>
                    <a:pt x="13872" y="19255"/>
                    <a:pt x="13890" y="19248"/>
                    <a:pt x="13907" y="19239"/>
                  </a:cubicBezTo>
                  <a:close/>
                  <a:moveTo>
                    <a:pt x="5997" y="19306"/>
                  </a:moveTo>
                  <a:lnTo>
                    <a:pt x="5997" y="19443"/>
                  </a:lnTo>
                  <a:lnTo>
                    <a:pt x="5979" y="19454"/>
                  </a:lnTo>
                  <a:cubicBezTo>
                    <a:pt x="5963" y="19432"/>
                    <a:pt x="5945" y="19408"/>
                    <a:pt x="5924" y="19384"/>
                  </a:cubicBezTo>
                  <a:lnTo>
                    <a:pt x="5976" y="19333"/>
                  </a:lnTo>
                  <a:cubicBezTo>
                    <a:pt x="5983" y="19323"/>
                    <a:pt x="5989" y="19316"/>
                    <a:pt x="5997" y="19306"/>
                  </a:cubicBezTo>
                  <a:close/>
                  <a:moveTo>
                    <a:pt x="7445" y="18733"/>
                  </a:moveTo>
                  <a:cubicBezTo>
                    <a:pt x="7430" y="18775"/>
                    <a:pt x="7417" y="18817"/>
                    <a:pt x="7404" y="18861"/>
                  </a:cubicBezTo>
                  <a:lnTo>
                    <a:pt x="7392" y="18903"/>
                  </a:lnTo>
                  <a:lnTo>
                    <a:pt x="7385" y="18931"/>
                  </a:lnTo>
                  <a:cubicBezTo>
                    <a:pt x="7381" y="18938"/>
                    <a:pt x="7380" y="18947"/>
                    <a:pt x="7377" y="18954"/>
                  </a:cubicBezTo>
                  <a:cubicBezTo>
                    <a:pt x="7376" y="18957"/>
                    <a:pt x="7376" y="18959"/>
                    <a:pt x="7375" y="18963"/>
                  </a:cubicBezTo>
                  <a:lnTo>
                    <a:pt x="7370" y="18985"/>
                  </a:lnTo>
                  <a:lnTo>
                    <a:pt x="7371" y="18985"/>
                  </a:lnTo>
                  <a:cubicBezTo>
                    <a:pt x="7340" y="19111"/>
                    <a:pt x="7317" y="19241"/>
                    <a:pt x="7303" y="19374"/>
                  </a:cubicBezTo>
                  <a:cubicBezTo>
                    <a:pt x="7168" y="19344"/>
                    <a:pt x="7028" y="19327"/>
                    <a:pt x="6884" y="19327"/>
                  </a:cubicBezTo>
                  <a:cubicBezTo>
                    <a:pt x="6641" y="19327"/>
                    <a:pt x="6409" y="19374"/>
                    <a:pt x="6194" y="19454"/>
                  </a:cubicBezTo>
                  <a:cubicBezTo>
                    <a:pt x="6193" y="19448"/>
                    <a:pt x="6193" y="19441"/>
                    <a:pt x="6189" y="19434"/>
                  </a:cubicBezTo>
                  <a:cubicBezTo>
                    <a:pt x="6175" y="19411"/>
                    <a:pt x="6146" y="19398"/>
                    <a:pt x="6113" y="19398"/>
                  </a:cubicBezTo>
                  <a:cubicBezTo>
                    <a:pt x="6089" y="19398"/>
                    <a:pt x="6063" y="19405"/>
                    <a:pt x="6040" y="19418"/>
                  </a:cubicBezTo>
                  <a:lnTo>
                    <a:pt x="6040" y="19128"/>
                  </a:lnTo>
                  <a:lnTo>
                    <a:pt x="6694" y="19128"/>
                  </a:lnTo>
                  <a:cubicBezTo>
                    <a:pt x="6810" y="19128"/>
                    <a:pt x="6904" y="19035"/>
                    <a:pt x="6904" y="18919"/>
                  </a:cubicBezTo>
                  <a:lnTo>
                    <a:pt x="6904" y="18870"/>
                  </a:lnTo>
                  <a:lnTo>
                    <a:pt x="7065" y="18870"/>
                  </a:lnTo>
                  <a:lnTo>
                    <a:pt x="7065" y="18733"/>
                  </a:lnTo>
                  <a:close/>
                  <a:moveTo>
                    <a:pt x="14704" y="19132"/>
                  </a:moveTo>
                  <a:cubicBezTo>
                    <a:pt x="14712" y="19172"/>
                    <a:pt x="14734" y="19210"/>
                    <a:pt x="14752" y="19246"/>
                  </a:cubicBezTo>
                  <a:cubicBezTo>
                    <a:pt x="14767" y="19273"/>
                    <a:pt x="14781" y="19299"/>
                    <a:pt x="14782" y="19315"/>
                  </a:cubicBezTo>
                  <a:cubicBezTo>
                    <a:pt x="14789" y="19389"/>
                    <a:pt x="14736" y="19454"/>
                    <a:pt x="14665" y="19460"/>
                  </a:cubicBezTo>
                  <a:cubicBezTo>
                    <a:pt x="14661" y="19461"/>
                    <a:pt x="14657" y="19461"/>
                    <a:pt x="14652" y="19461"/>
                  </a:cubicBezTo>
                  <a:cubicBezTo>
                    <a:pt x="14585" y="19461"/>
                    <a:pt x="14530" y="19407"/>
                    <a:pt x="14524" y="19337"/>
                  </a:cubicBezTo>
                  <a:cubicBezTo>
                    <a:pt x="14523" y="19321"/>
                    <a:pt x="14534" y="19291"/>
                    <a:pt x="14542" y="19262"/>
                  </a:cubicBezTo>
                  <a:cubicBezTo>
                    <a:pt x="14556" y="19225"/>
                    <a:pt x="14568" y="19183"/>
                    <a:pt x="14572" y="19143"/>
                  </a:cubicBezTo>
                  <a:lnTo>
                    <a:pt x="14655" y="19137"/>
                  </a:lnTo>
                  <a:lnTo>
                    <a:pt x="14704" y="19132"/>
                  </a:lnTo>
                  <a:close/>
                  <a:moveTo>
                    <a:pt x="14727" y="19490"/>
                  </a:moveTo>
                  <a:lnTo>
                    <a:pt x="14727" y="19490"/>
                  </a:lnTo>
                  <a:cubicBezTo>
                    <a:pt x="14725" y="19497"/>
                    <a:pt x="14724" y="19506"/>
                    <a:pt x="14725" y="19513"/>
                  </a:cubicBezTo>
                  <a:cubicBezTo>
                    <a:pt x="14727" y="19521"/>
                    <a:pt x="14729" y="19529"/>
                    <a:pt x="14731" y="19537"/>
                  </a:cubicBezTo>
                  <a:cubicBezTo>
                    <a:pt x="14715" y="19534"/>
                    <a:pt x="14700" y="19532"/>
                    <a:pt x="14684" y="19532"/>
                  </a:cubicBezTo>
                  <a:cubicBezTo>
                    <a:pt x="14681" y="19532"/>
                    <a:pt x="14677" y="19532"/>
                    <a:pt x="14674" y="19532"/>
                  </a:cubicBezTo>
                  <a:cubicBezTo>
                    <a:pt x="14655" y="19533"/>
                    <a:pt x="14636" y="19539"/>
                    <a:pt x="14619" y="19548"/>
                  </a:cubicBezTo>
                  <a:cubicBezTo>
                    <a:pt x="14619" y="19539"/>
                    <a:pt x="14620" y="19532"/>
                    <a:pt x="14619" y="19524"/>
                  </a:cubicBezTo>
                  <a:cubicBezTo>
                    <a:pt x="14617" y="19516"/>
                    <a:pt x="14616" y="19508"/>
                    <a:pt x="14615" y="19501"/>
                  </a:cubicBezTo>
                  <a:lnTo>
                    <a:pt x="14615" y="19501"/>
                  </a:lnTo>
                  <a:cubicBezTo>
                    <a:pt x="14628" y="19505"/>
                    <a:pt x="14641" y="19507"/>
                    <a:pt x="14656" y="19507"/>
                  </a:cubicBezTo>
                  <a:cubicBezTo>
                    <a:pt x="14661" y="19507"/>
                    <a:pt x="14666" y="19507"/>
                    <a:pt x="14672" y="19506"/>
                  </a:cubicBezTo>
                  <a:cubicBezTo>
                    <a:pt x="14692" y="19505"/>
                    <a:pt x="14710" y="19497"/>
                    <a:pt x="14727" y="19490"/>
                  </a:cubicBezTo>
                  <a:close/>
                  <a:moveTo>
                    <a:pt x="7416" y="18995"/>
                  </a:moveTo>
                  <a:lnTo>
                    <a:pt x="8074" y="19172"/>
                  </a:lnTo>
                  <a:cubicBezTo>
                    <a:pt x="8041" y="19311"/>
                    <a:pt x="8023" y="19454"/>
                    <a:pt x="8017" y="19602"/>
                  </a:cubicBezTo>
                  <a:lnTo>
                    <a:pt x="7337" y="19602"/>
                  </a:lnTo>
                  <a:cubicBezTo>
                    <a:pt x="7341" y="19394"/>
                    <a:pt x="7369" y="19190"/>
                    <a:pt x="7416" y="18995"/>
                  </a:cubicBezTo>
                  <a:close/>
                  <a:moveTo>
                    <a:pt x="12904" y="18995"/>
                  </a:moveTo>
                  <a:cubicBezTo>
                    <a:pt x="12952" y="19190"/>
                    <a:pt x="12979" y="19394"/>
                    <a:pt x="12983" y="19602"/>
                  </a:cubicBezTo>
                  <a:lnTo>
                    <a:pt x="12303" y="19602"/>
                  </a:lnTo>
                  <a:cubicBezTo>
                    <a:pt x="12299" y="19454"/>
                    <a:pt x="12279" y="19311"/>
                    <a:pt x="12246" y="19172"/>
                  </a:cubicBezTo>
                  <a:lnTo>
                    <a:pt x="12904" y="18995"/>
                  </a:lnTo>
                  <a:close/>
                  <a:moveTo>
                    <a:pt x="13878" y="19326"/>
                  </a:moveTo>
                  <a:cubicBezTo>
                    <a:pt x="13944" y="19326"/>
                    <a:pt x="13999" y="19379"/>
                    <a:pt x="14006" y="19450"/>
                  </a:cubicBezTo>
                  <a:cubicBezTo>
                    <a:pt x="14004" y="19469"/>
                    <a:pt x="13994" y="19501"/>
                    <a:pt x="13983" y="19532"/>
                  </a:cubicBezTo>
                  <a:cubicBezTo>
                    <a:pt x="13971" y="19569"/>
                    <a:pt x="13957" y="19608"/>
                    <a:pt x="13955" y="19648"/>
                  </a:cubicBezTo>
                  <a:lnTo>
                    <a:pt x="13885" y="19650"/>
                  </a:lnTo>
                  <a:lnTo>
                    <a:pt x="13823" y="19653"/>
                  </a:lnTo>
                  <a:cubicBezTo>
                    <a:pt x="13814" y="19612"/>
                    <a:pt x="13793" y="19574"/>
                    <a:pt x="13775" y="19538"/>
                  </a:cubicBezTo>
                  <a:cubicBezTo>
                    <a:pt x="13762" y="19513"/>
                    <a:pt x="13749" y="19489"/>
                    <a:pt x="13747" y="19474"/>
                  </a:cubicBezTo>
                  <a:cubicBezTo>
                    <a:pt x="13741" y="19401"/>
                    <a:pt x="13791" y="19337"/>
                    <a:pt x="13862" y="19327"/>
                  </a:cubicBezTo>
                  <a:cubicBezTo>
                    <a:pt x="13867" y="19326"/>
                    <a:pt x="13872" y="19326"/>
                    <a:pt x="13878" y="19326"/>
                  </a:cubicBezTo>
                  <a:close/>
                  <a:moveTo>
                    <a:pt x="12984" y="19648"/>
                  </a:moveTo>
                  <a:lnTo>
                    <a:pt x="12984" y="19665"/>
                  </a:lnTo>
                  <a:lnTo>
                    <a:pt x="12984" y="19682"/>
                  </a:lnTo>
                  <a:lnTo>
                    <a:pt x="12304" y="19682"/>
                  </a:lnTo>
                  <a:lnTo>
                    <a:pt x="12304" y="19665"/>
                  </a:lnTo>
                  <a:cubicBezTo>
                    <a:pt x="12305" y="19660"/>
                    <a:pt x="12304" y="19653"/>
                    <a:pt x="12304" y="19648"/>
                  </a:cubicBezTo>
                  <a:close/>
                  <a:moveTo>
                    <a:pt x="8016" y="19648"/>
                  </a:moveTo>
                  <a:lnTo>
                    <a:pt x="8016" y="19665"/>
                  </a:lnTo>
                  <a:lnTo>
                    <a:pt x="8016" y="19684"/>
                  </a:lnTo>
                  <a:lnTo>
                    <a:pt x="7336" y="19684"/>
                  </a:lnTo>
                  <a:lnTo>
                    <a:pt x="7336" y="19665"/>
                  </a:lnTo>
                  <a:lnTo>
                    <a:pt x="7336" y="19648"/>
                  </a:lnTo>
                  <a:close/>
                  <a:moveTo>
                    <a:pt x="6885" y="19371"/>
                  </a:moveTo>
                  <a:cubicBezTo>
                    <a:pt x="7028" y="19371"/>
                    <a:pt x="7167" y="19389"/>
                    <a:pt x="7301" y="19417"/>
                  </a:cubicBezTo>
                  <a:cubicBezTo>
                    <a:pt x="7297" y="19465"/>
                    <a:pt x="7295" y="19513"/>
                    <a:pt x="7292" y="19560"/>
                  </a:cubicBezTo>
                  <a:cubicBezTo>
                    <a:pt x="7160" y="19531"/>
                    <a:pt x="7025" y="19512"/>
                    <a:pt x="6885" y="19512"/>
                  </a:cubicBezTo>
                  <a:cubicBezTo>
                    <a:pt x="6618" y="19512"/>
                    <a:pt x="6368" y="19573"/>
                    <a:pt x="6141" y="19676"/>
                  </a:cubicBezTo>
                  <a:lnTo>
                    <a:pt x="6100" y="19687"/>
                  </a:lnTo>
                  <a:cubicBezTo>
                    <a:pt x="6090" y="19660"/>
                    <a:pt x="6079" y="19633"/>
                    <a:pt x="6066" y="19606"/>
                  </a:cubicBezTo>
                  <a:lnTo>
                    <a:pt x="6130" y="19570"/>
                  </a:lnTo>
                  <a:cubicBezTo>
                    <a:pt x="6160" y="19553"/>
                    <a:pt x="6181" y="19529"/>
                    <a:pt x="6192" y="19502"/>
                  </a:cubicBezTo>
                  <a:cubicBezTo>
                    <a:pt x="6406" y="19418"/>
                    <a:pt x="6640" y="19371"/>
                    <a:pt x="6885" y="19371"/>
                  </a:cubicBezTo>
                  <a:close/>
                  <a:moveTo>
                    <a:pt x="14688" y="19575"/>
                  </a:moveTo>
                  <a:cubicBezTo>
                    <a:pt x="14756" y="19576"/>
                    <a:pt x="14813" y="19628"/>
                    <a:pt x="14819" y="19698"/>
                  </a:cubicBezTo>
                  <a:cubicBezTo>
                    <a:pt x="14820" y="19712"/>
                    <a:pt x="14811" y="19743"/>
                    <a:pt x="14804" y="19770"/>
                  </a:cubicBezTo>
                  <a:cubicBezTo>
                    <a:pt x="14791" y="19808"/>
                    <a:pt x="14778" y="19850"/>
                    <a:pt x="14778" y="19891"/>
                  </a:cubicBezTo>
                  <a:lnTo>
                    <a:pt x="14646" y="19906"/>
                  </a:lnTo>
                  <a:cubicBezTo>
                    <a:pt x="14637" y="19868"/>
                    <a:pt x="14615" y="19829"/>
                    <a:pt x="14595" y="19796"/>
                  </a:cubicBezTo>
                  <a:cubicBezTo>
                    <a:pt x="14579" y="19769"/>
                    <a:pt x="14563" y="19742"/>
                    <a:pt x="14562" y="19724"/>
                  </a:cubicBezTo>
                  <a:cubicBezTo>
                    <a:pt x="14558" y="19687"/>
                    <a:pt x="14568" y="19650"/>
                    <a:pt x="14592" y="19622"/>
                  </a:cubicBezTo>
                  <a:cubicBezTo>
                    <a:pt x="14613" y="19595"/>
                    <a:pt x="14642" y="19578"/>
                    <a:pt x="14676" y="19575"/>
                  </a:cubicBezTo>
                  <a:close/>
                  <a:moveTo>
                    <a:pt x="13955" y="19692"/>
                  </a:moveTo>
                  <a:cubicBezTo>
                    <a:pt x="13961" y="19731"/>
                    <a:pt x="13978" y="19770"/>
                    <a:pt x="13994" y="19805"/>
                  </a:cubicBezTo>
                  <a:cubicBezTo>
                    <a:pt x="14007" y="19835"/>
                    <a:pt x="14022" y="19865"/>
                    <a:pt x="14022" y="19884"/>
                  </a:cubicBezTo>
                  <a:cubicBezTo>
                    <a:pt x="14022" y="19921"/>
                    <a:pt x="14008" y="19955"/>
                    <a:pt x="13983" y="19980"/>
                  </a:cubicBezTo>
                  <a:cubicBezTo>
                    <a:pt x="13961" y="20007"/>
                    <a:pt x="13929" y="20019"/>
                    <a:pt x="13894" y="20019"/>
                  </a:cubicBezTo>
                  <a:lnTo>
                    <a:pt x="13890" y="20019"/>
                  </a:lnTo>
                  <a:cubicBezTo>
                    <a:pt x="13819" y="20017"/>
                    <a:pt x="13762" y="19958"/>
                    <a:pt x="13762" y="19884"/>
                  </a:cubicBezTo>
                  <a:cubicBezTo>
                    <a:pt x="13762" y="19869"/>
                    <a:pt x="13773" y="19843"/>
                    <a:pt x="13785" y="19818"/>
                  </a:cubicBezTo>
                  <a:cubicBezTo>
                    <a:pt x="13801" y="19781"/>
                    <a:pt x="13817" y="19740"/>
                    <a:pt x="13821" y="19700"/>
                  </a:cubicBezTo>
                  <a:lnTo>
                    <a:pt x="13955" y="19692"/>
                  </a:lnTo>
                  <a:close/>
                  <a:moveTo>
                    <a:pt x="13834" y="20054"/>
                  </a:moveTo>
                  <a:lnTo>
                    <a:pt x="13834" y="20054"/>
                  </a:lnTo>
                  <a:cubicBezTo>
                    <a:pt x="13851" y="20060"/>
                    <a:pt x="13870" y="20066"/>
                    <a:pt x="13889" y="20066"/>
                  </a:cubicBezTo>
                  <a:lnTo>
                    <a:pt x="13897" y="20066"/>
                  </a:lnTo>
                  <a:cubicBezTo>
                    <a:pt x="13913" y="20066"/>
                    <a:pt x="13930" y="20061"/>
                    <a:pt x="13946" y="20056"/>
                  </a:cubicBezTo>
                  <a:lnTo>
                    <a:pt x="13946" y="20056"/>
                  </a:lnTo>
                  <a:lnTo>
                    <a:pt x="13942" y="20080"/>
                  </a:lnTo>
                  <a:cubicBezTo>
                    <a:pt x="13943" y="20090"/>
                    <a:pt x="13944" y="20097"/>
                    <a:pt x="13944" y="20106"/>
                  </a:cubicBezTo>
                  <a:cubicBezTo>
                    <a:pt x="13927" y="20097"/>
                    <a:pt x="13908" y="20093"/>
                    <a:pt x="13888" y="20092"/>
                  </a:cubicBezTo>
                  <a:lnTo>
                    <a:pt x="13881" y="20092"/>
                  </a:lnTo>
                  <a:cubicBezTo>
                    <a:pt x="13864" y="20092"/>
                    <a:pt x="13847" y="20095"/>
                    <a:pt x="13831" y="20100"/>
                  </a:cubicBezTo>
                  <a:lnTo>
                    <a:pt x="13835" y="20076"/>
                  </a:lnTo>
                  <a:cubicBezTo>
                    <a:pt x="13835" y="20069"/>
                    <a:pt x="13834" y="20061"/>
                    <a:pt x="13834" y="20054"/>
                  </a:cubicBezTo>
                  <a:close/>
                  <a:moveTo>
                    <a:pt x="6174" y="20127"/>
                  </a:moveTo>
                  <a:cubicBezTo>
                    <a:pt x="6168" y="20130"/>
                    <a:pt x="6162" y="20134"/>
                    <a:pt x="6156" y="20138"/>
                  </a:cubicBezTo>
                  <a:cubicBezTo>
                    <a:pt x="6156" y="20134"/>
                    <a:pt x="6157" y="20130"/>
                    <a:pt x="6157" y="20127"/>
                  </a:cubicBezTo>
                  <a:close/>
                  <a:moveTo>
                    <a:pt x="14783" y="19937"/>
                  </a:moveTo>
                  <a:cubicBezTo>
                    <a:pt x="14794" y="19976"/>
                    <a:pt x="14816" y="20013"/>
                    <a:pt x="14836" y="20048"/>
                  </a:cubicBezTo>
                  <a:cubicBezTo>
                    <a:pt x="14852" y="20072"/>
                    <a:pt x="14868" y="20098"/>
                    <a:pt x="14869" y="20114"/>
                  </a:cubicBezTo>
                  <a:cubicBezTo>
                    <a:pt x="14878" y="20188"/>
                    <a:pt x="14830" y="20255"/>
                    <a:pt x="14758" y="20265"/>
                  </a:cubicBezTo>
                  <a:cubicBezTo>
                    <a:pt x="14753" y="20266"/>
                    <a:pt x="14747" y="20266"/>
                    <a:pt x="14741" y="20266"/>
                  </a:cubicBezTo>
                  <a:cubicBezTo>
                    <a:pt x="14677" y="20266"/>
                    <a:pt x="14621" y="20214"/>
                    <a:pt x="14613" y="20148"/>
                  </a:cubicBezTo>
                  <a:cubicBezTo>
                    <a:pt x="14609" y="20132"/>
                    <a:pt x="14619" y="20101"/>
                    <a:pt x="14628" y="20071"/>
                  </a:cubicBezTo>
                  <a:cubicBezTo>
                    <a:pt x="14639" y="20034"/>
                    <a:pt x="14652" y="19992"/>
                    <a:pt x="14652" y="19953"/>
                  </a:cubicBezTo>
                  <a:lnTo>
                    <a:pt x="14763" y="19939"/>
                  </a:lnTo>
                  <a:lnTo>
                    <a:pt x="14783" y="19937"/>
                  </a:lnTo>
                  <a:close/>
                  <a:moveTo>
                    <a:pt x="8017" y="19728"/>
                  </a:moveTo>
                  <a:cubicBezTo>
                    <a:pt x="8021" y="19876"/>
                    <a:pt x="8041" y="20019"/>
                    <a:pt x="8073" y="20158"/>
                  </a:cubicBezTo>
                  <a:lnTo>
                    <a:pt x="7416" y="20335"/>
                  </a:lnTo>
                  <a:cubicBezTo>
                    <a:pt x="7369" y="20139"/>
                    <a:pt x="7340" y="19936"/>
                    <a:pt x="7337" y="19728"/>
                  </a:cubicBezTo>
                  <a:close/>
                  <a:moveTo>
                    <a:pt x="12984" y="19728"/>
                  </a:moveTo>
                  <a:cubicBezTo>
                    <a:pt x="12979" y="19936"/>
                    <a:pt x="12953" y="20139"/>
                    <a:pt x="12905" y="20335"/>
                  </a:cubicBezTo>
                  <a:lnTo>
                    <a:pt x="12247" y="20158"/>
                  </a:lnTo>
                  <a:cubicBezTo>
                    <a:pt x="12280" y="20019"/>
                    <a:pt x="12299" y="19876"/>
                    <a:pt x="12304" y="19728"/>
                  </a:cubicBezTo>
                  <a:close/>
                  <a:moveTo>
                    <a:pt x="14820" y="20293"/>
                  </a:moveTo>
                  <a:lnTo>
                    <a:pt x="14820" y="20293"/>
                  </a:lnTo>
                  <a:cubicBezTo>
                    <a:pt x="14819" y="20301"/>
                    <a:pt x="14819" y="20308"/>
                    <a:pt x="14820" y="20317"/>
                  </a:cubicBezTo>
                  <a:cubicBezTo>
                    <a:pt x="14821" y="20324"/>
                    <a:pt x="14825" y="20332"/>
                    <a:pt x="14826" y="20340"/>
                  </a:cubicBezTo>
                  <a:cubicBezTo>
                    <a:pt x="14814" y="20337"/>
                    <a:pt x="14801" y="20336"/>
                    <a:pt x="14788" y="20336"/>
                  </a:cubicBezTo>
                  <a:cubicBezTo>
                    <a:pt x="14782" y="20336"/>
                    <a:pt x="14775" y="20336"/>
                    <a:pt x="14769" y="20337"/>
                  </a:cubicBezTo>
                  <a:cubicBezTo>
                    <a:pt x="14750" y="20340"/>
                    <a:pt x="14731" y="20346"/>
                    <a:pt x="14715" y="20356"/>
                  </a:cubicBezTo>
                  <a:cubicBezTo>
                    <a:pt x="14715" y="20347"/>
                    <a:pt x="14715" y="20340"/>
                    <a:pt x="14714" y="20331"/>
                  </a:cubicBezTo>
                  <a:cubicBezTo>
                    <a:pt x="14712" y="20324"/>
                    <a:pt x="14710" y="20318"/>
                    <a:pt x="14709" y="20309"/>
                  </a:cubicBezTo>
                  <a:lnTo>
                    <a:pt x="14709" y="20309"/>
                  </a:lnTo>
                  <a:cubicBezTo>
                    <a:pt x="14719" y="20312"/>
                    <a:pt x="14731" y="20313"/>
                    <a:pt x="14742" y="20313"/>
                  </a:cubicBezTo>
                  <a:cubicBezTo>
                    <a:pt x="14751" y="20313"/>
                    <a:pt x="14758" y="20313"/>
                    <a:pt x="14767" y="20312"/>
                  </a:cubicBezTo>
                  <a:cubicBezTo>
                    <a:pt x="14787" y="20309"/>
                    <a:pt x="14804" y="20303"/>
                    <a:pt x="14820" y="20293"/>
                  </a:cubicBezTo>
                  <a:close/>
                  <a:moveTo>
                    <a:pt x="8085" y="20203"/>
                  </a:moveTo>
                  <a:cubicBezTo>
                    <a:pt x="8087" y="20214"/>
                    <a:pt x="8091" y="20225"/>
                    <a:pt x="8093" y="20238"/>
                  </a:cubicBezTo>
                  <a:lnTo>
                    <a:pt x="7436" y="20414"/>
                  </a:lnTo>
                  <a:cubicBezTo>
                    <a:pt x="7433" y="20402"/>
                    <a:pt x="7431" y="20391"/>
                    <a:pt x="7427" y="20380"/>
                  </a:cubicBezTo>
                  <a:lnTo>
                    <a:pt x="8085" y="20203"/>
                  </a:lnTo>
                  <a:close/>
                  <a:moveTo>
                    <a:pt x="12236" y="20203"/>
                  </a:moveTo>
                  <a:lnTo>
                    <a:pt x="12893" y="20380"/>
                  </a:lnTo>
                  <a:cubicBezTo>
                    <a:pt x="12891" y="20391"/>
                    <a:pt x="12886" y="20402"/>
                    <a:pt x="12884" y="20414"/>
                  </a:cubicBezTo>
                  <a:lnTo>
                    <a:pt x="12226" y="20238"/>
                  </a:lnTo>
                  <a:cubicBezTo>
                    <a:pt x="12229" y="20225"/>
                    <a:pt x="12232" y="20214"/>
                    <a:pt x="12236" y="20203"/>
                  </a:cubicBezTo>
                  <a:close/>
                  <a:moveTo>
                    <a:pt x="13885" y="20137"/>
                  </a:moveTo>
                  <a:cubicBezTo>
                    <a:pt x="13918" y="20138"/>
                    <a:pt x="13947" y="20154"/>
                    <a:pt x="13970" y="20180"/>
                  </a:cubicBezTo>
                  <a:cubicBezTo>
                    <a:pt x="13996" y="20207"/>
                    <a:pt x="14006" y="20245"/>
                    <a:pt x="14003" y="20283"/>
                  </a:cubicBezTo>
                  <a:cubicBezTo>
                    <a:pt x="14002" y="20301"/>
                    <a:pt x="13985" y="20330"/>
                    <a:pt x="13967" y="20360"/>
                  </a:cubicBezTo>
                  <a:cubicBezTo>
                    <a:pt x="13950" y="20396"/>
                    <a:pt x="13929" y="20433"/>
                    <a:pt x="13919" y="20470"/>
                  </a:cubicBezTo>
                  <a:lnTo>
                    <a:pt x="13787" y="20449"/>
                  </a:lnTo>
                  <a:cubicBezTo>
                    <a:pt x="13787" y="20408"/>
                    <a:pt x="13774" y="20365"/>
                    <a:pt x="13762" y="20327"/>
                  </a:cubicBezTo>
                  <a:cubicBezTo>
                    <a:pt x="13754" y="20301"/>
                    <a:pt x="13745" y="20274"/>
                    <a:pt x="13746" y="20260"/>
                  </a:cubicBezTo>
                  <a:cubicBezTo>
                    <a:pt x="13753" y="20191"/>
                    <a:pt x="13811" y="20137"/>
                    <a:pt x="13880" y="20137"/>
                  </a:cubicBezTo>
                  <a:close/>
                  <a:moveTo>
                    <a:pt x="14795" y="20382"/>
                  </a:moveTo>
                  <a:cubicBezTo>
                    <a:pt x="14857" y="20382"/>
                    <a:pt x="14913" y="20430"/>
                    <a:pt x="14922" y="20497"/>
                  </a:cubicBezTo>
                  <a:cubicBezTo>
                    <a:pt x="14925" y="20513"/>
                    <a:pt x="14916" y="20541"/>
                    <a:pt x="14909" y="20571"/>
                  </a:cubicBezTo>
                  <a:cubicBezTo>
                    <a:pt x="14898" y="20609"/>
                    <a:pt x="14887" y="20651"/>
                    <a:pt x="14888" y="20692"/>
                  </a:cubicBezTo>
                  <a:lnTo>
                    <a:pt x="14756" y="20712"/>
                  </a:lnTo>
                  <a:cubicBezTo>
                    <a:pt x="14746" y="20673"/>
                    <a:pt x="14721" y="20636"/>
                    <a:pt x="14702" y="20603"/>
                  </a:cubicBezTo>
                  <a:cubicBezTo>
                    <a:pt x="14685" y="20577"/>
                    <a:pt x="14669" y="20551"/>
                    <a:pt x="14666" y="20535"/>
                  </a:cubicBezTo>
                  <a:cubicBezTo>
                    <a:pt x="14661" y="20498"/>
                    <a:pt x="14670" y="20461"/>
                    <a:pt x="14693" y="20433"/>
                  </a:cubicBezTo>
                  <a:cubicBezTo>
                    <a:pt x="14714" y="20404"/>
                    <a:pt x="14742" y="20387"/>
                    <a:pt x="14775" y="20383"/>
                  </a:cubicBezTo>
                  <a:cubicBezTo>
                    <a:pt x="14780" y="20382"/>
                    <a:pt x="14788" y="20382"/>
                    <a:pt x="14793" y="20382"/>
                  </a:cubicBezTo>
                  <a:cubicBezTo>
                    <a:pt x="14794" y="20382"/>
                    <a:pt x="14794" y="20382"/>
                    <a:pt x="14795" y="20382"/>
                  </a:cubicBezTo>
                  <a:close/>
                  <a:moveTo>
                    <a:pt x="5979" y="20622"/>
                  </a:moveTo>
                  <a:lnTo>
                    <a:pt x="5997" y="20633"/>
                  </a:lnTo>
                  <a:lnTo>
                    <a:pt x="5997" y="20771"/>
                  </a:lnTo>
                  <a:cubicBezTo>
                    <a:pt x="5989" y="20762"/>
                    <a:pt x="5984" y="20751"/>
                    <a:pt x="5976" y="20744"/>
                  </a:cubicBezTo>
                  <a:lnTo>
                    <a:pt x="5924" y="20692"/>
                  </a:lnTo>
                  <a:cubicBezTo>
                    <a:pt x="5944" y="20668"/>
                    <a:pt x="5962" y="20645"/>
                    <a:pt x="5979" y="20622"/>
                  </a:cubicBezTo>
                  <a:close/>
                  <a:moveTo>
                    <a:pt x="13781" y="20494"/>
                  </a:moveTo>
                  <a:lnTo>
                    <a:pt x="13912" y="20514"/>
                  </a:lnTo>
                  <a:cubicBezTo>
                    <a:pt x="13911" y="20552"/>
                    <a:pt x="13920" y="20594"/>
                    <a:pt x="13928" y="20631"/>
                  </a:cubicBezTo>
                  <a:cubicBezTo>
                    <a:pt x="13935" y="20665"/>
                    <a:pt x="13943" y="20697"/>
                    <a:pt x="13939" y="20714"/>
                  </a:cubicBezTo>
                  <a:cubicBezTo>
                    <a:pt x="13926" y="20778"/>
                    <a:pt x="13871" y="20825"/>
                    <a:pt x="13812" y="20825"/>
                  </a:cubicBezTo>
                  <a:cubicBezTo>
                    <a:pt x="13802" y="20825"/>
                    <a:pt x="13792" y="20823"/>
                    <a:pt x="13783" y="20821"/>
                  </a:cubicBezTo>
                  <a:cubicBezTo>
                    <a:pt x="13714" y="20803"/>
                    <a:pt x="13671" y="20734"/>
                    <a:pt x="13686" y="20663"/>
                  </a:cubicBezTo>
                  <a:cubicBezTo>
                    <a:pt x="13688" y="20650"/>
                    <a:pt x="13704" y="20626"/>
                    <a:pt x="13719" y="20603"/>
                  </a:cubicBezTo>
                  <a:cubicBezTo>
                    <a:pt x="13743" y="20571"/>
                    <a:pt x="13769" y="20534"/>
                    <a:pt x="13781" y="20494"/>
                  </a:cubicBezTo>
                  <a:close/>
                  <a:moveTo>
                    <a:pt x="13722" y="20842"/>
                  </a:moveTo>
                  <a:cubicBezTo>
                    <a:pt x="13737" y="20852"/>
                    <a:pt x="13754" y="20861"/>
                    <a:pt x="13774" y="20866"/>
                  </a:cubicBezTo>
                  <a:cubicBezTo>
                    <a:pt x="13787" y="20869"/>
                    <a:pt x="13802" y="20871"/>
                    <a:pt x="13814" y="20871"/>
                  </a:cubicBezTo>
                  <a:cubicBezTo>
                    <a:pt x="13820" y="20871"/>
                    <a:pt x="13825" y="20869"/>
                    <a:pt x="13832" y="20869"/>
                  </a:cubicBezTo>
                  <a:cubicBezTo>
                    <a:pt x="13827" y="20877"/>
                    <a:pt x="13823" y="20884"/>
                    <a:pt x="13822" y="20892"/>
                  </a:cubicBezTo>
                  <a:cubicBezTo>
                    <a:pt x="13819" y="20900"/>
                    <a:pt x="13819" y="20908"/>
                    <a:pt x="13817" y="20916"/>
                  </a:cubicBezTo>
                  <a:cubicBezTo>
                    <a:pt x="13802" y="20905"/>
                    <a:pt x="13785" y="20897"/>
                    <a:pt x="13766" y="20891"/>
                  </a:cubicBezTo>
                  <a:cubicBezTo>
                    <a:pt x="13753" y="20888"/>
                    <a:pt x="13740" y="20887"/>
                    <a:pt x="13727" y="20887"/>
                  </a:cubicBezTo>
                  <a:cubicBezTo>
                    <a:pt x="13721" y="20887"/>
                    <a:pt x="13715" y="20887"/>
                    <a:pt x="13709" y="20887"/>
                  </a:cubicBezTo>
                  <a:cubicBezTo>
                    <a:pt x="13712" y="20879"/>
                    <a:pt x="13716" y="20872"/>
                    <a:pt x="13717" y="20865"/>
                  </a:cubicBezTo>
                  <a:cubicBezTo>
                    <a:pt x="13718" y="20857"/>
                    <a:pt x="13719" y="20850"/>
                    <a:pt x="13722" y="20842"/>
                  </a:cubicBezTo>
                  <a:close/>
                  <a:moveTo>
                    <a:pt x="12213" y="20281"/>
                  </a:moveTo>
                  <a:lnTo>
                    <a:pt x="12870" y="20457"/>
                  </a:lnTo>
                  <a:cubicBezTo>
                    <a:pt x="12812" y="20655"/>
                    <a:pt x="12733" y="20845"/>
                    <a:pt x="12636" y="21021"/>
                  </a:cubicBezTo>
                  <a:lnTo>
                    <a:pt x="12047" y="20681"/>
                  </a:lnTo>
                  <a:cubicBezTo>
                    <a:pt x="12115" y="20555"/>
                    <a:pt x="12171" y="20420"/>
                    <a:pt x="12213" y="20281"/>
                  </a:cubicBezTo>
                  <a:close/>
                  <a:moveTo>
                    <a:pt x="8107" y="20282"/>
                  </a:moveTo>
                  <a:cubicBezTo>
                    <a:pt x="8149" y="20422"/>
                    <a:pt x="8204" y="20556"/>
                    <a:pt x="8273" y="20683"/>
                  </a:cubicBezTo>
                  <a:lnTo>
                    <a:pt x="7684" y="21023"/>
                  </a:lnTo>
                  <a:cubicBezTo>
                    <a:pt x="7586" y="20845"/>
                    <a:pt x="7507" y="20656"/>
                    <a:pt x="7449" y="20459"/>
                  </a:cubicBezTo>
                  <a:lnTo>
                    <a:pt x="8107" y="20282"/>
                  </a:lnTo>
                  <a:close/>
                  <a:moveTo>
                    <a:pt x="14895" y="20738"/>
                  </a:moveTo>
                  <a:cubicBezTo>
                    <a:pt x="14906" y="20775"/>
                    <a:pt x="14930" y="20812"/>
                    <a:pt x="14951" y="20845"/>
                  </a:cubicBezTo>
                  <a:cubicBezTo>
                    <a:pt x="14967" y="20870"/>
                    <a:pt x="14984" y="20897"/>
                    <a:pt x="14987" y="20912"/>
                  </a:cubicBezTo>
                  <a:cubicBezTo>
                    <a:pt x="14999" y="20984"/>
                    <a:pt x="14951" y="21055"/>
                    <a:pt x="14882" y="21066"/>
                  </a:cubicBezTo>
                  <a:cubicBezTo>
                    <a:pt x="14875" y="21068"/>
                    <a:pt x="14868" y="21068"/>
                    <a:pt x="14861" y="21068"/>
                  </a:cubicBezTo>
                  <a:cubicBezTo>
                    <a:pt x="14798" y="21068"/>
                    <a:pt x="14743" y="21020"/>
                    <a:pt x="14731" y="20955"/>
                  </a:cubicBezTo>
                  <a:cubicBezTo>
                    <a:pt x="14729" y="20939"/>
                    <a:pt x="14736" y="20908"/>
                    <a:pt x="14744" y="20878"/>
                  </a:cubicBezTo>
                  <a:cubicBezTo>
                    <a:pt x="14753" y="20840"/>
                    <a:pt x="14766" y="20797"/>
                    <a:pt x="14763" y="20757"/>
                  </a:cubicBezTo>
                  <a:lnTo>
                    <a:pt x="14827" y="20749"/>
                  </a:lnTo>
                  <a:lnTo>
                    <a:pt x="14895" y="20738"/>
                  </a:lnTo>
                  <a:close/>
                  <a:moveTo>
                    <a:pt x="8296" y="20723"/>
                  </a:moveTo>
                  <a:cubicBezTo>
                    <a:pt x="8301" y="20733"/>
                    <a:pt x="8307" y="20744"/>
                    <a:pt x="8313" y="20752"/>
                  </a:cubicBezTo>
                  <a:lnTo>
                    <a:pt x="7722" y="21093"/>
                  </a:lnTo>
                  <a:cubicBezTo>
                    <a:pt x="7717" y="21082"/>
                    <a:pt x="7710" y="21072"/>
                    <a:pt x="7705" y="21062"/>
                  </a:cubicBezTo>
                  <a:lnTo>
                    <a:pt x="8296" y="20723"/>
                  </a:lnTo>
                  <a:close/>
                  <a:moveTo>
                    <a:pt x="12025" y="20721"/>
                  </a:moveTo>
                  <a:lnTo>
                    <a:pt x="12615" y="21062"/>
                  </a:lnTo>
                  <a:cubicBezTo>
                    <a:pt x="12610" y="21073"/>
                    <a:pt x="12604" y="21083"/>
                    <a:pt x="12598" y="21093"/>
                  </a:cubicBezTo>
                  <a:lnTo>
                    <a:pt x="12008" y="20751"/>
                  </a:lnTo>
                  <a:cubicBezTo>
                    <a:pt x="12014" y="20741"/>
                    <a:pt x="12019" y="20731"/>
                    <a:pt x="12025" y="20721"/>
                  </a:cubicBezTo>
                  <a:close/>
                  <a:moveTo>
                    <a:pt x="5597" y="20998"/>
                  </a:moveTo>
                  <a:lnTo>
                    <a:pt x="5610" y="21021"/>
                  </a:lnTo>
                  <a:cubicBezTo>
                    <a:pt x="5633" y="21061"/>
                    <a:pt x="5671" y="21086"/>
                    <a:pt x="5706" y="21090"/>
                  </a:cubicBezTo>
                  <a:lnTo>
                    <a:pt x="5706" y="21095"/>
                  </a:lnTo>
                  <a:lnTo>
                    <a:pt x="5578" y="21095"/>
                  </a:lnTo>
                  <a:cubicBezTo>
                    <a:pt x="5583" y="21062"/>
                    <a:pt x="5590" y="21030"/>
                    <a:pt x="5597" y="20998"/>
                  </a:cubicBezTo>
                  <a:close/>
                  <a:moveTo>
                    <a:pt x="7086" y="19988"/>
                  </a:moveTo>
                  <a:cubicBezTo>
                    <a:pt x="7166" y="20000"/>
                    <a:pt x="7243" y="20019"/>
                    <a:pt x="7318" y="20046"/>
                  </a:cubicBezTo>
                  <a:cubicBezTo>
                    <a:pt x="7329" y="20148"/>
                    <a:pt x="7348" y="20249"/>
                    <a:pt x="7373" y="20346"/>
                  </a:cubicBezTo>
                  <a:lnTo>
                    <a:pt x="7378" y="20369"/>
                  </a:lnTo>
                  <a:cubicBezTo>
                    <a:pt x="7379" y="20371"/>
                    <a:pt x="7379" y="20376"/>
                    <a:pt x="7380" y="20378"/>
                  </a:cubicBezTo>
                  <a:cubicBezTo>
                    <a:pt x="7381" y="20383"/>
                    <a:pt x="7384" y="20390"/>
                    <a:pt x="7386" y="20396"/>
                  </a:cubicBezTo>
                  <a:cubicBezTo>
                    <a:pt x="7389" y="20407"/>
                    <a:pt x="7392" y="20419"/>
                    <a:pt x="7396" y="20433"/>
                  </a:cubicBezTo>
                  <a:lnTo>
                    <a:pt x="7407" y="20470"/>
                  </a:lnTo>
                  <a:cubicBezTo>
                    <a:pt x="7454" y="20631"/>
                    <a:pt x="7514" y="20788"/>
                    <a:pt x="7590" y="20937"/>
                  </a:cubicBezTo>
                  <a:lnTo>
                    <a:pt x="7590" y="21095"/>
                  </a:lnTo>
                  <a:lnTo>
                    <a:pt x="7364" y="21095"/>
                  </a:lnTo>
                  <a:cubicBezTo>
                    <a:pt x="7311" y="20970"/>
                    <a:pt x="7212" y="20871"/>
                    <a:pt x="7086" y="20819"/>
                  </a:cubicBezTo>
                  <a:lnTo>
                    <a:pt x="7086" y="19988"/>
                  </a:lnTo>
                  <a:close/>
                  <a:moveTo>
                    <a:pt x="7633" y="21026"/>
                  </a:moveTo>
                  <a:cubicBezTo>
                    <a:pt x="7638" y="21034"/>
                    <a:pt x="7640" y="21040"/>
                    <a:pt x="7644" y="21045"/>
                  </a:cubicBezTo>
                  <a:lnTo>
                    <a:pt x="7655" y="21065"/>
                  </a:lnTo>
                  <a:cubicBezTo>
                    <a:pt x="7660" y="21075"/>
                    <a:pt x="7666" y="21084"/>
                    <a:pt x="7671" y="21095"/>
                  </a:cubicBezTo>
                  <a:lnTo>
                    <a:pt x="7633" y="21095"/>
                  </a:lnTo>
                  <a:lnTo>
                    <a:pt x="7633" y="21026"/>
                  </a:lnTo>
                  <a:close/>
                  <a:moveTo>
                    <a:pt x="5799" y="20818"/>
                  </a:moveTo>
                  <a:lnTo>
                    <a:pt x="5850" y="20868"/>
                  </a:lnTo>
                  <a:cubicBezTo>
                    <a:pt x="5878" y="20896"/>
                    <a:pt x="5914" y="20911"/>
                    <a:pt x="5946" y="20911"/>
                  </a:cubicBezTo>
                  <a:cubicBezTo>
                    <a:pt x="5965" y="20911"/>
                    <a:pt x="5983" y="20905"/>
                    <a:pt x="5997" y="20893"/>
                  </a:cubicBezTo>
                  <a:lnTo>
                    <a:pt x="5997" y="21096"/>
                  </a:lnTo>
                  <a:lnTo>
                    <a:pt x="5752" y="21096"/>
                  </a:lnTo>
                  <a:lnTo>
                    <a:pt x="5752" y="21079"/>
                  </a:lnTo>
                  <a:cubicBezTo>
                    <a:pt x="5791" y="21052"/>
                    <a:pt x="5797" y="20989"/>
                    <a:pt x="5765" y="20935"/>
                  </a:cubicBezTo>
                  <a:lnTo>
                    <a:pt x="5752" y="20914"/>
                  </a:lnTo>
                  <a:lnTo>
                    <a:pt x="5752" y="20852"/>
                  </a:lnTo>
                  <a:cubicBezTo>
                    <a:pt x="5768" y="20841"/>
                    <a:pt x="5783" y="20830"/>
                    <a:pt x="5799" y="20818"/>
                  </a:cubicBezTo>
                  <a:close/>
                  <a:moveTo>
                    <a:pt x="6684" y="19989"/>
                  </a:moveTo>
                  <a:lnTo>
                    <a:pt x="6684" y="20820"/>
                  </a:lnTo>
                  <a:cubicBezTo>
                    <a:pt x="6559" y="20872"/>
                    <a:pt x="6461" y="20972"/>
                    <a:pt x="6408" y="21096"/>
                  </a:cubicBezTo>
                  <a:lnTo>
                    <a:pt x="6041" y="21096"/>
                  </a:lnTo>
                  <a:lnTo>
                    <a:pt x="6041" y="20658"/>
                  </a:lnTo>
                  <a:cubicBezTo>
                    <a:pt x="6065" y="20672"/>
                    <a:pt x="6091" y="20678"/>
                    <a:pt x="6115" y="20678"/>
                  </a:cubicBezTo>
                  <a:cubicBezTo>
                    <a:pt x="6148" y="20678"/>
                    <a:pt x="6176" y="20666"/>
                    <a:pt x="6190" y="20642"/>
                  </a:cubicBezTo>
                  <a:cubicBezTo>
                    <a:pt x="6215" y="20598"/>
                    <a:pt x="6188" y="20538"/>
                    <a:pt x="6130" y="20503"/>
                  </a:cubicBezTo>
                  <a:lnTo>
                    <a:pt x="6066" y="20467"/>
                  </a:lnTo>
                  <a:cubicBezTo>
                    <a:pt x="6079" y="20440"/>
                    <a:pt x="6092" y="20413"/>
                    <a:pt x="6100" y="20386"/>
                  </a:cubicBezTo>
                  <a:lnTo>
                    <a:pt x="6171" y="20404"/>
                  </a:lnTo>
                  <a:cubicBezTo>
                    <a:pt x="6184" y="20408"/>
                    <a:pt x="6198" y="20410"/>
                    <a:pt x="6211" y="20410"/>
                  </a:cubicBezTo>
                  <a:cubicBezTo>
                    <a:pt x="6259" y="20410"/>
                    <a:pt x="6301" y="20387"/>
                    <a:pt x="6310" y="20350"/>
                  </a:cubicBezTo>
                  <a:cubicBezTo>
                    <a:pt x="6324" y="20303"/>
                    <a:pt x="6282" y="20251"/>
                    <a:pt x="6215" y="20233"/>
                  </a:cubicBezTo>
                  <a:lnTo>
                    <a:pt x="6145" y="20214"/>
                  </a:lnTo>
                  <a:cubicBezTo>
                    <a:pt x="6147" y="20209"/>
                    <a:pt x="6147" y="20204"/>
                    <a:pt x="6148" y="20199"/>
                  </a:cubicBezTo>
                  <a:cubicBezTo>
                    <a:pt x="6195" y="20167"/>
                    <a:pt x="6245" y="20138"/>
                    <a:pt x="6295" y="20113"/>
                  </a:cubicBezTo>
                  <a:lnTo>
                    <a:pt x="6304" y="20109"/>
                  </a:lnTo>
                  <a:cubicBezTo>
                    <a:pt x="6422" y="20051"/>
                    <a:pt x="6550" y="20011"/>
                    <a:pt x="6684" y="19989"/>
                  </a:cubicBezTo>
                  <a:close/>
                  <a:moveTo>
                    <a:pt x="14943" y="21090"/>
                  </a:moveTo>
                  <a:cubicBezTo>
                    <a:pt x="14943" y="21098"/>
                    <a:pt x="14943" y="21105"/>
                    <a:pt x="14945" y="21114"/>
                  </a:cubicBezTo>
                  <a:cubicBezTo>
                    <a:pt x="14946" y="21121"/>
                    <a:pt x="14948" y="21129"/>
                    <a:pt x="14951" y="21136"/>
                  </a:cubicBezTo>
                  <a:cubicBezTo>
                    <a:pt x="14941" y="21135"/>
                    <a:pt x="14931" y="21134"/>
                    <a:pt x="14921" y="21134"/>
                  </a:cubicBezTo>
                  <a:cubicBezTo>
                    <a:pt x="14912" y="21134"/>
                    <a:pt x="14902" y="21135"/>
                    <a:pt x="14893" y="21136"/>
                  </a:cubicBezTo>
                  <a:cubicBezTo>
                    <a:pt x="14873" y="21139"/>
                    <a:pt x="14856" y="21147"/>
                    <a:pt x="14839" y="21156"/>
                  </a:cubicBezTo>
                  <a:cubicBezTo>
                    <a:pt x="14837" y="21148"/>
                    <a:pt x="14839" y="21140"/>
                    <a:pt x="14837" y="21132"/>
                  </a:cubicBezTo>
                  <a:cubicBezTo>
                    <a:pt x="14836" y="21124"/>
                    <a:pt x="14834" y="21118"/>
                    <a:pt x="14831" y="21110"/>
                  </a:cubicBezTo>
                  <a:lnTo>
                    <a:pt x="14831" y="21110"/>
                  </a:lnTo>
                  <a:cubicBezTo>
                    <a:pt x="14840" y="21111"/>
                    <a:pt x="14849" y="21113"/>
                    <a:pt x="14860" y="21113"/>
                  </a:cubicBezTo>
                  <a:cubicBezTo>
                    <a:pt x="14869" y="21113"/>
                    <a:pt x="14878" y="21111"/>
                    <a:pt x="14889" y="21110"/>
                  </a:cubicBezTo>
                  <a:cubicBezTo>
                    <a:pt x="14909" y="21108"/>
                    <a:pt x="14926" y="21099"/>
                    <a:pt x="14943" y="21090"/>
                  </a:cubicBezTo>
                  <a:close/>
                  <a:moveTo>
                    <a:pt x="5139" y="18874"/>
                  </a:moveTo>
                  <a:cubicBezTo>
                    <a:pt x="5159" y="18874"/>
                    <a:pt x="5183" y="18906"/>
                    <a:pt x="5183" y="18950"/>
                  </a:cubicBezTo>
                  <a:lnTo>
                    <a:pt x="5183" y="19066"/>
                  </a:lnTo>
                  <a:lnTo>
                    <a:pt x="5204" y="19068"/>
                  </a:lnTo>
                  <a:cubicBezTo>
                    <a:pt x="5250" y="19070"/>
                    <a:pt x="5291" y="19075"/>
                    <a:pt x="5329" y="19084"/>
                  </a:cubicBezTo>
                  <a:lnTo>
                    <a:pt x="5350" y="19087"/>
                  </a:lnTo>
                  <a:lnTo>
                    <a:pt x="5380" y="18978"/>
                  </a:lnTo>
                  <a:cubicBezTo>
                    <a:pt x="5390" y="18938"/>
                    <a:pt x="5415" y="18916"/>
                    <a:pt x="5440" y="18916"/>
                  </a:cubicBezTo>
                  <a:lnTo>
                    <a:pt x="5441" y="18916"/>
                  </a:lnTo>
                  <a:cubicBezTo>
                    <a:pt x="5461" y="18921"/>
                    <a:pt x="5475" y="18957"/>
                    <a:pt x="5462" y="19001"/>
                  </a:cubicBezTo>
                  <a:lnTo>
                    <a:pt x="5433" y="19111"/>
                  </a:lnTo>
                  <a:lnTo>
                    <a:pt x="5452" y="19118"/>
                  </a:lnTo>
                  <a:cubicBezTo>
                    <a:pt x="5491" y="19131"/>
                    <a:pt x="5529" y="19147"/>
                    <a:pt x="5568" y="19165"/>
                  </a:cubicBezTo>
                  <a:lnTo>
                    <a:pt x="5588" y="19175"/>
                  </a:lnTo>
                  <a:lnTo>
                    <a:pt x="5646" y="19075"/>
                  </a:lnTo>
                  <a:cubicBezTo>
                    <a:pt x="5665" y="19043"/>
                    <a:pt x="5690" y="19028"/>
                    <a:pt x="5708" y="19028"/>
                  </a:cubicBezTo>
                  <a:cubicBezTo>
                    <a:pt x="5713" y="19028"/>
                    <a:pt x="5717" y="19029"/>
                    <a:pt x="5720" y="19031"/>
                  </a:cubicBezTo>
                  <a:cubicBezTo>
                    <a:pt x="5729" y="19034"/>
                    <a:pt x="5731" y="19043"/>
                    <a:pt x="5733" y="19049"/>
                  </a:cubicBezTo>
                  <a:cubicBezTo>
                    <a:pt x="5738" y="19069"/>
                    <a:pt x="5733" y="19095"/>
                    <a:pt x="5719" y="19118"/>
                  </a:cubicBezTo>
                  <a:lnTo>
                    <a:pt x="5662" y="19217"/>
                  </a:lnTo>
                  <a:lnTo>
                    <a:pt x="5681" y="19228"/>
                  </a:lnTo>
                  <a:cubicBezTo>
                    <a:pt x="5713" y="19249"/>
                    <a:pt x="5745" y="19275"/>
                    <a:pt x="5781" y="19306"/>
                  </a:cubicBezTo>
                  <a:lnTo>
                    <a:pt x="5796" y="19321"/>
                  </a:lnTo>
                  <a:lnTo>
                    <a:pt x="5878" y="19239"/>
                  </a:lnTo>
                  <a:cubicBezTo>
                    <a:pt x="5897" y="19221"/>
                    <a:pt x="5920" y="19208"/>
                    <a:pt x="5941" y="19208"/>
                  </a:cubicBezTo>
                  <a:cubicBezTo>
                    <a:pt x="5947" y="19208"/>
                    <a:pt x="5957" y="19210"/>
                    <a:pt x="5962" y="19217"/>
                  </a:cubicBezTo>
                  <a:cubicBezTo>
                    <a:pt x="5968" y="19222"/>
                    <a:pt x="5968" y="19231"/>
                    <a:pt x="5968" y="19238"/>
                  </a:cubicBezTo>
                  <a:cubicBezTo>
                    <a:pt x="5968" y="19258"/>
                    <a:pt x="5957" y="19281"/>
                    <a:pt x="5939" y="19301"/>
                  </a:cubicBezTo>
                  <a:lnTo>
                    <a:pt x="5857" y="19382"/>
                  </a:lnTo>
                  <a:lnTo>
                    <a:pt x="5871" y="19398"/>
                  </a:lnTo>
                  <a:cubicBezTo>
                    <a:pt x="5902" y="19433"/>
                    <a:pt x="5926" y="19466"/>
                    <a:pt x="5949" y="19497"/>
                  </a:cubicBezTo>
                  <a:lnTo>
                    <a:pt x="5961" y="19514"/>
                  </a:lnTo>
                  <a:lnTo>
                    <a:pt x="6060" y="19458"/>
                  </a:lnTo>
                  <a:cubicBezTo>
                    <a:pt x="6077" y="19448"/>
                    <a:pt x="6097" y="19443"/>
                    <a:pt x="6113" y="19443"/>
                  </a:cubicBezTo>
                  <a:cubicBezTo>
                    <a:pt x="6129" y="19443"/>
                    <a:pt x="6141" y="19447"/>
                    <a:pt x="6147" y="19456"/>
                  </a:cubicBezTo>
                  <a:cubicBezTo>
                    <a:pt x="6157" y="19474"/>
                    <a:pt x="6141" y="19509"/>
                    <a:pt x="6102" y="19532"/>
                  </a:cubicBezTo>
                  <a:lnTo>
                    <a:pt x="6003" y="19590"/>
                  </a:lnTo>
                  <a:lnTo>
                    <a:pt x="6013" y="19609"/>
                  </a:lnTo>
                  <a:cubicBezTo>
                    <a:pt x="6031" y="19648"/>
                    <a:pt x="6047" y="19687"/>
                    <a:pt x="6061" y="19725"/>
                  </a:cubicBezTo>
                  <a:lnTo>
                    <a:pt x="6067" y="19745"/>
                  </a:lnTo>
                  <a:lnTo>
                    <a:pt x="6178" y="19717"/>
                  </a:lnTo>
                  <a:cubicBezTo>
                    <a:pt x="6188" y="19714"/>
                    <a:pt x="6198" y="19713"/>
                    <a:pt x="6208" y="19713"/>
                  </a:cubicBezTo>
                  <a:cubicBezTo>
                    <a:pt x="6235" y="19713"/>
                    <a:pt x="6259" y="19723"/>
                    <a:pt x="6263" y="19738"/>
                  </a:cubicBezTo>
                  <a:cubicBezTo>
                    <a:pt x="6268" y="19757"/>
                    <a:pt x="6245" y="19787"/>
                    <a:pt x="6200" y="19799"/>
                  </a:cubicBezTo>
                  <a:lnTo>
                    <a:pt x="6090" y="19828"/>
                  </a:lnTo>
                  <a:lnTo>
                    <a:pt x="6094" y="19849"/>
                  </a:lnTo>
                  <a:cubicBezTo>
                    <a:pt x="6100" y="19886"/>
                    <a:pt x="6105" y="19927"/>
                    <a:pt x="6110" y="19975"/>
                  </a:cubicBezTo>
                  <a:lnTo>
                    <a:pt x="6111" y="19996"/>
                  </a:lnTo>
                  <a:lnTo>
                    <a:pt x="6226" y="19996"/>
                  </a:lnTo>
                  <a:cubicBezTo>
                    <a:pt x="6269" y="19996"/>
                    <a:pt x="6303" y="20018"/>
                    <a:pt x="6303" y="20038"/>
                  </a:cubicBezTo>
                  <a:cubicBezTo>
                    <a:pt x="6303" y="20057"/>
                    <a:pt x="6271" y="20081"/>
                    <a:pt x="6226" y="20081"/>
                  </a:cubicBezTo>
                  <a:lnTo>
                    <a:pt x="6111" y="20081"/>
                  </a:lnTo>
                  <a:lnTo>
                    <a:pt x="6110" y="20103"/>
                  </a:lnTo>
                  <a:cubicBezTo>
                    <a:pt x="6108" y="20150"/>
                    <a:pt x="6102" y="20191"/>
                    <a:pt x="6094" y="20228"/>
                  </a:cubicBezTo>
                  <a:lnTo>
                    <a:pt x="6090" y="20249"/>
                  </a:lnTo>
                  <a:lnTo>
                    <a:pt x="6200" y="20278"/>
                  </a:lnTo>
                  <a:cubicBezTo>
                    <a:pt x="6245" y="20289"/>
                    <a:pt x="6268" y="20320"/>
                    <a:pt x="6263" y="20339"/>
                  </a:cubicBezTo>
                  <a:cubicBezTo>
                    <a:pt x="6259" y="20355"/>
                    <a:pt x="6235" y="20364"/>
                    <a:pt x="6207" y="20364"/>
                  </a:cubicBezTo>
                  <a:cubicBezTo>
                    <a:pt x="6197" y="20364"/>
                    <a:pt x="6188" y="20363"/>
                    <a:pt x="6178" y="20361"/>
                  </a:cubicBezTo>
                  <a:lnTo>
                    <a:pt x="6067" y="20330"/>
                  </a:lnTo>
                  <a:lnTo>
                    <a:pt x="6061" y="20350"/>
                  </a:lnTo>
                  <a:cubicBezTo>
                    <a:pt x="6047" y="20388"/>
                    <a:pt x="6032" y="20427"/>
                    <a:pt x="6013" y="20466"/>
                  </a:cubicBezTo>
                  <a:lnTo>
                    <a:pt x="6003" y="20486"/>
                  </a:lnTo>
                  <a:lnTo>
                    <a:pt x="6103" y="20544"/>
                  </a:lnTo>
                  <a:cubicBezTo>
                    <a:pt x="6141" y="20567"/>
                    <a:pt x="6157" y="20602"/>
                    <a:pt x="6147" y="20619"/>
                  </a:cubicBezTo>
                  <a:cubicBezTo>
                    <a:pt x="6141" y="20629"/>
                    <a:pt x="6128" y="20633"/>
                    <a:pt x="6113" y="20633"/>
                  </a:cubicBezTo>
                  <a:cubicBezTo>
                    <a:pt x="6096" y="20633"/>
                    <a:pt x="6077" y="20628"/>
                    <a:pt x="6060" y="20618"/>
                  </a:cubicBezTo>
                  <a:lnTo>
                    <a:pt x="5961" y="20561"/>
                  </a:lnTo>
                  <a:lnTo>
                    <a:pt x="5949" y="20578"/>
                  </a:lnTo>
                  <a:cubicBezTo>
                    <a:pt x="5928" y="20610"/>
                    <a:pt x="5902" y="20644"/>
                    <a:pt x="5871" y="20677"/>
                  </a:cubicBezTo>
                  <a:lnTo>
                    <a:pt x="5857" y="20693"/>
                  </a:lnTo>
                  <a:lnTo>
                    <a:pt x="5939" y="20775"/>
                  </a:lnTo>
                  <a:cubicBezTo>
                    <a:pt x="5970" y="20807"/>
                    <a:pt x="5977" y="20845"/>
                    <a:pt x="5962" y="20860"/>
                  </a:cubicBezTo>
                  <a:cubicBezTo>
                    <a:pt x="5956" y="20866"/>
                    <a:pt x="5947" y="20866"/>
                    <a:pt x="5941" y="20866"/>
                  </a:cubicBezTo>
                  <a:cubicBezTo>
                    <a:pt x="5921" y="20866"/>
                    <a:pt x="5898" y="20854"/>
                    <a:pt x="5878" y="20835"/>
                  </a:cubicBezTo>
                  <a:lnTo>
                    <a:pt x="5796" y="20754"/>
                  </a:lnTo>
                  <a:lnTo>
                    <a:pt x="5781" y="20768"/>
                  </a:lnTo>
                  <a:cubicBezTo>
                    <a:pt x="5745" y="20800"/>
                    <a:pt x="5713" y="20825"/>
                    <a:pt x="5681" y="20846"/>
                  </a:cubicBezTo>
                  <a:lnTo>
                    <a:pt x="5662" y="20858"/>
                  </a:lnTo>
                  <a:lnTo>
                    <a:pt x="5719" y="20957"/>
                  </a:lnTo>
                  <a:cubicBezTo>
                    <a:pt x="5742" y="20995"/>
                    <a:pt x="5738" y="21034"/>
                    <a:pt x="5720" y="21044"/>
                  </a:cubicBezTo>
                  <a:cubicBezTo>
                    <a:pt x="5717" y="21046"/>
                    <a:pt x="5713" y="21047"/>
                    <a:pt x="5709" y="21047"/>
                  </a:cubicBezTo>
                  <a:cubicBezTo>
                    <a:pt x="5690" y="21047"/>
                    <a:pt x="5665" y="21033"/>
                    <a:pt x="5646" y="20999"/>
                  </a:cubicBezTo>
                  <a:lnTo>
                    <a:pt x="5588" y="20900"/>
                  </a:lnTo>
                  <a:lnTo>
                    <a:pt x="5568" y="20909"/>
                  </a:lnTo>
                  <a:cubicBezTo>
                    <a:pt x="5529" y="20929"/>
                    <a:pt x="5491" y="20945"/>
                    <a:pt x="5452" y="20958"/>
                  </a:cubicBezTo>
                  <a:lnTo>
                    <a:pt x="5433" y="20965"/>
                  </a:lnTo>
                  <a:lnTo>
                    <a:pt x="5461" y="21076"/>
                  </a:lnTo>
                  <a:cubicBezTo>
                    <a:pt x="5467" y="21100"/>
                    <a:pt x="5466" y="21129"/>
                    <a:pt x="5456" y="21146"/>
                  </a:cubicBezTo>
                  <a:cubicBezTo>
                    <a:pt x="5454" y="21151"/>
                    <a:pt x="5446" y="21158"/>
                    <a:pt x="5434" y="21161"/>
                  </a:cubicBezTo>
                  <a:cubicBezTo>
                    <a:pt x="5415" y="21161"/>
                    <a:pt x="5388" y="21137"/>
                    <a:pt x="5378" y="21098"/>
                  </a:cubicBezTo>
                  <a:lnTo>
                    <a:pt x="5349" y="20987"/>
                  </a:lnTo>
                  <a:lnTo>
                    <a:pt x="5328" y="20992"/>
                  </a:lnTo>
                  <a:cubicBezTo>
                    <a:pt x="5291" y="20999"/>
                    <a:pt x="5251" y="21003"/>
                    <a:pt x="5203" y="21007"/>
                  </a:cubicBezTo>
                  <a:lnTo>
                    <a:pt x="5182" y="21008"/>
                  </a:lnTo>
                  <a:lnTo>
                    <a:pt x="5182" y="21123"/>
                  </a:lnTo>
                  <a:cubicBezTo>
                    <a:pt x="5182" y="21168"/>
                    <a:pt x="5159" y="21199"/>
                    <a:pt x="5138" y="21199"/>
                  </a:cubicBezTo>
                  <a:cubicBezTo>
                    <a:pt x="5118" y="21199"/>
                    <a:pt x="5096" y="21168"/>
                    <a:pt x="5096" y="21123"/>
                  </a:cubicBezTo>
                  <a:lnTo>
                    <a:pt x="5096" y="21008"/>
                  </a:lnTo>
                  <a:lnTo>
                    <a:pt x="5075" y="21007"/>
                  </a:lnTo>
                  <a:cubicBezTo>
                    <a:pt x="5028" y="21004"/>
                    <a:pt x="4987" y="20999"/>
                    <a:pt x="4951" y="20992"/>
                  </a:cubicBezTo>
                  <a:lnTo>
                    <a:pt x="4930" y="20987"/>
                  </a:lnTo>
                  <a:lnTo>
                    <a:pt x="4904" y="21098"/>
                  </a:lnTo>
                  <a:cubicBezTo>
                    <a:pt x="4895" y="21136"/>
                    <a:pt x="4867" y="21160"/>
                    <a:pt x="4846" y="21160"/>
                  </a:cubicBezTo>
                  <a:cubicBezTo>
                    <a:pt x="4845" y="21160"/>
                    <a:pt x="4845" y="21160"/>
                    <a:pt x="4844" y="21160"/>
                  </a:cubicBezTo>
                  <a:cubicBezTo>
                    <a:pt x="4836" y="21157"/>
                    <a:pt x="4830" y="21151"/>
                    <a:pt x="4827" y="21146"/>
                  </a:cubicBezTo>
                  <a:cubicBezTo>
                    <a:pt x="4817" y="21129"/>
                    <a:pt x="4816" y="21102"/>
                    <a:pt x="4822" y="21076"/>
                  </a:cubicBezTo>
                  <a:lnTo>
                    <a:pt x="4850" y="20965"/>
                  </a:lnTo>
                  <a:lnTo>
                    <a:pt x="4831" y="20958"/>
                  </a:lnTo>
                  <a:cubicBezTo>
                    <a:pt x="4792" y="20945"/>
                    <a:pt x="4755" y="20929"/>
                    <a:pt x="4715" y="20909"/>
                  </a:cubicBezTo>
                  <a:lnTo>
                    <a:pt x="4695" y="20900"/>
                  </a:lnTo>
                  <a:lnTo>
                    <a:pt x="4637" y="20999"/>
                  </a:lnTo>
                  <a:cubicBezTo>
                    <a:pt x="4618" y="21032"/>
                    <a:pt x="4592" y="21047"/>
                    <a:pt x="4574" y="21047"/>
                  </a:cubicBezTo>
                  <a:cubicBezTo>
                    <a:pt x="4570" y="21047"/>
                    <a:pt x="4566" y="21046"/>
                    <a:pt x="4563" y="21044"/>
                  </a:cubicBezTo>
                  <a:cubicBezTo>
                    <a:pt x="4554" y="21040"/>
                    <a:pt x="4552" y="21032"/>
                    <a:pt x="4549" y="21025"/>
                  </a:cubicBezTo>
                  <a:cubicBezTo>
                    <a:pt x="4544" y="21005"/>
                    <a:pt x="4549" y="20979"/>
                    <a:pt x="4563" y="20957"/>
                  </a:cubicBezTo>
                  <a:lnTo>
                    <a:pt x="4618" y="20858"/>
                  </a:lnTo>
                  <a:lnTo>
                    <a:pt x="4602" y="20846"/>
                  </a:lnTo>
                  <a:cubicBezTo>
                    <a:pt x="4570" y="20825"/>
                    <a:pt x="4538" y="20800"/>
                    <a:pt x="4502" y="20768"/>
                  </a:cubicBezTo>
                  <a:lnTo>
                    <a:pt x="4487" y="20754"/>
                  </a:lnTo>
                  <a:lnTo>
                    <a:pt x="4405" y="20835"/>
                  </a:lnTo>
                  <a:cubicBezTo>
                    <a:pt x="4386" y="20854"/>
                    <a:pt x="4363" y="20866"/>
                    <a:pt x="4342" y="20866"/>
                  </a:cubicBezTo>
                  <a:cubicBezTo>
                    <a:pt x="4336" y="20866"/>
                    <a:pt x="4326" y="20865"/>
                    <a:pt x="4321" y="20858"/>
                  </a:cubicBezTo>
                  <a:cubicBezTo>
                    <a:pt x="4315" y="20851"/>
                    <a:pt x="4313" y="20844"/>
                    <a:pt x="4313" y="20837"/>
                  </a:cubicBezTo>
                  <a:cubicBezTo>
                    <a:pt x="4313" y="20818"/>
                    <a:pt x="4324" y="20793"/>
                    <a:pt x="4343" y="20773"/>
                  </a:cubicBezTo>
                  <a:lnTo>
                    <a:pt x="4425" y="20692"/>
                  </a:lnTo>
                  <a:lnTo>
                    <a:pt x="4411" y="20676"/>
                  </a:lnTo>
                  <a:cubicBezTo>
                    <a:pt x="4380" y="20641"/>
                    <a:pt x="4355" y="20609"/>
                    <a:pt x="4333" y="20577"/>
                  </a:cubicBezTo>
                  <a:lnTo>
                    <a:pt x="4321" y="20560"/>
                  </a:lnTo>
                  <a:lnTo>
                    <a:pt x="4222" y="20617"/>
                  </a:lnTo>
                  <a:cubicBezTo>
                    <a:pt x="4205" y="20627"/>
                    <a:pt x="4186" y="20631"/>
                    <a:pt x="4170" y="20631"/>
                  </a:cubicBezTo>
                  <a:cubicBezTo>
                    <a:pt x="4154" y="20631"/>
                    <a:pt x="4141" y="20627"/>
                    <a:pt x="4135" y="20617"/>
                  </a:cubicBezTo>
                  <a:cubicBezTo>
                    <a:pt x="4131" y="20609"/>
                    <a:pt x="4132" y="20600"/>
                    <a:pt x="4133" y="20594"/>
                  </a:cubicBezTo>
                  <a:cubicBezTo>
                    <a:pt x="4139" y="20574"/>
                    <a:pt x="4157" y="20555"/>
                    <a:pt x="4180" y="20541"/>
                  </a:cubicBezTo>
                  <a:lnTo>
                    <a:pt x="4279" y="20483"/>
                  </a:lnTo>
                  <a:lnTo>
                    <a:pt x="4269" y="20465"/>
                  </a:lnTo>
                  <a:cubicBezTo>
                    <a:pt x="4249" y="20425"/>
                    <a:pt x="4234" y="20387"/>
                    <a:pt x="4221" y="20349"/>
                  </a:cubicBezTo>
                  <a:lnTo>
                    <a:pt x="4214" y="20329"/>
                  </a:lnTo>
                  <a:lnTo>
                    <a:pt x="4103" y="20360"/>
                  </a:lnTo>
                  <a:cubicBezTo>
                    <a:pt x="4093" y="20362"/>
                    <a:pt x="4084" y="20364"/>
                    <a:pt x="4075" y="20364"/>
                  </a:cubicBezTo>
                  <a:cubicBezTo>
                    <a:pt x="4047" y="20364"/>
                    <a:pt x="4022" y="20353"/>
                    <a:pt x="4018" y="20337"/>
                  </a:cubicBezTo>
                  <a:cubicBezTo>
                    <a:pt x="4016" y="20329"/>
                    <a:pt x="4021" y="20320"/>
                    <a:pt x="4023" y="20315"/>
                  </a:cubicBezTo>
                  <a:cubicBezTo>
                    <a:pt x="4033" y="20298"/>
                    <a:pt x="4054" y="20283"/>
                    <a:pt x="4081" y="20277"/>
                  </a:cubicBezTo>
                  <a:lnTo>
                    <a:pt x="4191" y="20247"/>
                  </a:lnTo>
                  <a:lnTo>
                    <a:pt x="4187" y="20226"/>
                  </a:lnTo>
                  <a:cubicBezTo>
                    <a:pt x="4180" y="20189"/>
                    <a:pt x="4176" y="20149"/>
                    <a:pt x="4171" y="20101"/>
                  </a:cubicBezTo>
                  <a:lnTo>
                    <a:pt x="4170" y="20080"/>
                  </a:lnTo>
                  <a:lnTo>
                    <a:pt x="4055" y="20080"/>
                  </a:lnTo>
                  <a:cubicBezTo>
                    <a:pt x="4011" y="20080"/>
                    <a:pt x="3979" y="20057"/>
                    <a:pt x="3979" y="20036"/>
                  </a:cubicBezTo>
                  <a:cubicBezTo>
                    <a:pt x="3979" y="20017"/>
                    <a:pt x="4012" y="19994"/>
                    <a:pt x="4055" y="19994"/>
                  </a:cubicBezTo>
                  <a:lnTo>
                    <a:pt x="4170" y="19994"/>
                  </a:lnTo>
                  <a:lnTo>
                    <a:pt x="4171" y="19973"/>
                  </a:lnTo>
                  <a:cubicBezTo>
                    <a:pt x="4174" y="19927"/>
                    <a:pt x="4180" y="19886"/>
                    <a:pt x="4187" y="19848"/>
                  </a:cubicBezTo>
                  <a:lnTo>
                    <a:pt x="4191" y="19827"/>
                  </a:lnTo>
                  <a:lnTo>
                    <a:pt x="4081" y="19798"/>
                  </a:lnTo>
                  <a:cubicBezTo>
                    <a:pt x="4037" y="19786"/>
                    <a:pt x="4013" y="19757"/>
                    <a:pt x="4018" y="19738"/>
                  </a:cubicBezTo>
                  <a:cubicBezTo>
                    <a:pt x="4022" y="19722"/>
                    <a:pt x="4047" y="19711"/>
                    <a:pt x="4075" y="19711"/>
                  </a:cubicBezTo>
                  <a:cubicBezTo>
                    <a:pt x="4084" y="19711"/>
                    <a:pt x="4093" y="19712"/>
                    <a:pt x="4103" y="19714"/>
                  </a:cubicBezTo>
                  <a:lnTo>
                    <a:pt x="4214" y="19744"/>
                  </a:lnTo>
                  <a:lnTo>
                    <a:pt x="4221" y="19724"/>
                  </a:lnTo>
                  <a:cubicBezTo>
                    <a:pt x="4234" y="19686"/>
                    <a:pt x="4249" y="19646"/>
                    <a:pt x="4269" y="19608"/>
                  </a:cubicBezTo>
                  <a:lnTo>
                    <a:pt x="4279" y="19588"/>
                  </a:lnTo>
                  <a:lnTo>
                    <a:pt x="4180" y="19530"/>
                  </a:lnTo>
                  <a:cubicBezTo>
                    <a:pt x="4156" y="19517"/>
                    <a:pt x="4139" y="19497"/>
                    <a:pt x="4133" y="19477"/>
                  </a:cubicBezTo>
                  <a:cubicBezTo>
                    <a:pt x="4132" y="19471"/>
                    <a:pt x="4131" y="19463"/>
                    <a:pt x="4134" y="19455"/>
                  </a:cubicBezTo>
                  <a:cubicBezTo>
                    <a:pt x="4140" y="19446"/>
                    <a:pt x="4153" y="19441"/>
                    <a:pt x="4170" y="19441"/>
                  </a:cubicBezTo>
                  <a:cubicBezTo>
                    <a:pt x="4186" y="19441"/>
                    <a:pt x="4205" y="19446"/>
                    <a:pt x="4222" y="19456"/>
                  </a:cubicBezTo>
                  <a:lnTo>
                    <a:pt x="4321" y="19513"/>
                  </a:lnTo>
                  <a:lnTo>
                    <a:pt x="4333" y="19496"/>
                  </a:lnTo>
                  <a:cubicBezTo>
                    <a:pt x="4354" y="19465"/>
                    <a:pt x="4379" y="19432"/>
                    <a:pt x="4411" y="19397"/>
                  </a:cubicBezTo>
                  <a:lnTo>
                    <a:pt x="4424" y="19381"/>
                  </a:lnTo>
                  <a:lnTo>
                    <a:pt x="4343" y="19300"/>
                  </a:lnTo>
                  <a:cubicBezTo>
                    <a:pt x="4313" y="19269"/>
                    <a:pt x="4305" y="19229"/>
                    <a:pt x="4319" y="19216"/>
                  </a:cubicBezTo>
                  <a:cubicBezTo>
                    <a:pt x="4326" y="19208"/>
                    <a:pt x="4334" y="19207"/>
                    <a:pt x="4340" y="19207"/>
                  </a:cubicBezTo>
                  <a:cubicBezTo>
                    <a:pt x="4360" y="19207"/>
                    <a:pt x="4384" y="19219"/>
                    <a:pt x="4403" y="19238"/>
                  </a:cubicBezTo>
                  <a:lnTo>
                    <a:pt x="4486" y="19319"/>
                  </a:lnTo>
                  <a:lnTo>
                    <a:pt x="4501" y="19305"/>
                  </a:lnTo>
                  <a:cubicBezTo>
                    <a:pt x="4537" y="19275"/>
                    <a:pt x="4569" y="19248"/>
                    <a:pt x="4601" y="19227"/>
                  </a:cubicBezTo>
                  <a:lnTo>
                    <a:pt x="4617" y="19216"/>
                  </a:lnTo>
                  <a:lnTo>
                    <a:pt x="4560" y="19117"/>
                  </a:lnTo>
                  <a:cubicBezTo>
                    <a:pt x="4548" y="19092"/>
                    <a:pt x="4543" y="19066"/>
                    <a:pt x="4548" y="19048"/>
                  </a:cubicBezTo>
                  <a:cubicBezTo>
                    <a:pt x="4549" y="19042"/>
                    <a:pt x="4553" y="19033"/>
                    <a:pt x="4559" y="19029"/>
                  </a:cubicBezTo>
                  <a:cubicBezTo>
                    <a:pt x="4563" y="19027"/>
                    <a:pt x="4567" y="19026"/>
                    <a:pt x="4571" y="19026"/>
                  </a:cubicBezTo>
                  <a:cubicBezTo>
                    <a:pt x="4590" y="19026"/>
                    <a:pt x="4616" y="19041"/>
                    <a:pt x="4634" y="19074"/>
                  </a:cubicBezTo>
                  <a:lnTo>
                    <a:pt x="4692" y="19175"/>
                  </a:lnTo>
                  <a:lnTo>
                    <a:pt x="4712" y="19165"/>
                  </a:lnTo>
                  <a:cubicBezTo>
                    <a:pt x="4751" y="19145"/>
                    <a:pt x="4790" y="19129"/>
                    <a:pt x="4828" y="19117"/>
                  </a:cubicBezTo>
                  <a:lnTo>
                    <a:pt x="4848" y="19110"/>
                  </a:lnTo>
                  <a:lnTo>
                    <a:pt x="4818" y="18999"/>
                  </a:lnTo>
                  <a:cubicBezTo>
                    <a:pt x="4811" y="18973"/>
                    <a:pt x="4813" y="18947"/>
                    <a:pt x="4823" y="18929"/>
                  </a:cubicBezTo>
                  <a:cubicBezTo>
                    <a:pt x="4825" y="18924"/>
                    <a:pt x="4833" y="18917"/>
                    <a:pt x="4840" y="18915"/>
                  </a:cubicBezTo>
                  <a:cubicBezTo>
                    <a:pt x="4842" y="18915"/>
                    <a:pt x="4844" y="18914"/>
                    <a:pt x="4846" y="18914"/>
                  </a:cubicBezTo>
                  <a:cubicBezTo>
                    <a:pt x="4866" y="18914"/>
                    <a:pt x="4892" y="18937"/>
                    <a:pt x="4901" y="18976"/>
                  </a:cubicBezTo>
                  <a:lnTo>
                    <a:pt x="4930" y="19087"/>
                  </a:lnTo>
                  <a:lnTo>
                    <a:pt x="4951" y="19084"/>
                  </a:lnTo>
                  <a:cubicBezTo>
                    <a:pt x="4989" y="19075"/>
                    <a:pt x="5030" y="19071"/>
                    <a:pt x="5076" y="19068"/>
                  </a:cubicBezTo>
                  <a:lnTo>
                    <a:pt x="5097" y="19066"/>
                  </a:lnTo>
                  <a:lnTo>
                    <a:pt x="5097" y="18950"/>
                  </a:lnTo>
                  <a:cubicBezTo>
                    <a:pt x="5097" y="18907"/>
                    <a:pt x="5119" y="18874"/>
                    <a:pt x="5139" y="18874"/>
                  </a:cubicBezTo>
                  <a:close/>
                  <a:moveTo>
                    <a:pt x="13724" y="20932"/>
                  </a:moveTo>
                  <a:cubicBezTo>
                    <a:pt x="13735" y="20932"/>
                    <a:pt x="13745" y="20933"/>
                    <a:pt x="13755" y="20936"/>
                  </a:cubicBezTo>
                  <a:cubicBezTo>
                    <a:pt x="13787" y="20944"/>
                    <a:pt x="13813" y="20965"/>
                    <a:pt x="13830" y="20995"/>
                  </a:cubicBezTo>
                  <a:cubicBezTo>
                    <a:pt x="13849" y="21028"/>
                    <a:pt x="13851" y="21067"/>
                    <a:pt x="13841" y="21103"/>
                  </a:cubicBezTo>
                  <a:cubicBezTo>
                    <a:pt x="13835" y="21120"/>
                    <a:pt x="13813" y="21146"/>
                    <a:pt x="13792" y="21171"/>
                  </a:cubicBezTo>
                  <a:cubicBezTo>
                    <a:pt x="13765" y="21199"/>
                    <a:pt x="13736" y="21231"/>
                    <a:pt x="13719" y="21267"/>
                  </a:cubicBezTo>
                  <a:lnTo>
                    <a:pt x="13595" y="21221"/>
                  </a:lnTo>
                  <a:cubicBezTo>
                    <a:pt x="13602" y="21182"/>
                    <a:pt x="13598" y="21137"/>
                    <a:pt x="13595" y="21098"/>
                  </a:cubicBezTo>
                  <a:cubicBezTo>
                    <a:pt x="13592" y="21071"/>
                    <a:pt x="13590" y="21041"/>
                    <a:pt x="13593" y="21028"/>
                  </a:cubicBezTo>
                  <a:cubicBezTo>
                    <a:pt x="13611" y="20971"/>
                    <a:pt x="13666" y="20932"/>
                    <a:pt x="13724" y="20932"/>
                  </a:cubicBezTo>
                  <a:close/>
                  <a:moveTo>
                    <a:pt x="14928" y="21182"/>
                  </a:moveTo>
                  <a:cubicBezTo>
                    <a:pt x="14988" y="21182"/>
                    <a:pt x="15040" y="21229"/>
                    <a:pt x="15051" y="21293"/>
                  </a:cubicBezTo>
                  <a:cubicBezTo>
                    <a:pt x="15053" y="21309"/>
                    <a:pt x="15046" y="21340"/>
                    <a:pt x="15040" y="21368"/>
                  </a:cubicBezTo>
                  <a:cubicBezTo>
                    <a:pt x="15030" y="21406"/>
                    <a:pt x="15020" y="21448"/>
                    <a:pt x="15022" y="21489"/>
                  </a:cubicBezTo>
                  <a:lnTo>
                    <a:pt x="14892" y="21514"/>
                  </a:lnTo>
                  <a:cubicBezTo>
                    <a:pt x="14879" y="21475"/>
                    <a:pt x="14855" y="21438"/>
                    <a:pt x="14834" y="21406"/>
                  </a:cubicBezTo>
                  <a:cubicBezTo>
                    <a:pt x="14816" y="21382"/>
                    <a:pt x="14799" y="21355"/>
                    <a:pt x="14797" y="21340"/>
                  </a:cubicBezTo>
                  <a:cubicBezTo>
                    <a:pt x="14790" y="21303"/>
                    <a:pt x="14798" y="21266"/>
                    <a:pt x="14819" y="21235"/>
                  </a:cubicBezTo>
                  <a:cubicBezTo>
                    <a:pt x="14839" y="21208"/>
                    <a:pt x="14868" y="21189"/>
                    <a:pt x="14901" y="21183"/>
                  </a:cubicBezTo>
                  <a:cubicBezTo>
                    <a:pt x="14908" y="21182"/>
                    <a:pt x="14915" y="21182"/>
                    <a:pt x="14922" y="21182"/>
                  </a:cubicBezTo>
                  <a:cubicBezTo>
                    <a:pt x="14924" y="21182"/>
                    <a:pt x="14926" y="21182"/>
                    <a:pt x="14928" y="21182"/>
                  </a:cubicBezTo>
                  <a:close/>
                  <a:moveTo>
                    <a:pt x="13580" y="21265"/>
                  </a:moveTo>
                  <a:lnTo>
                    <a:pt x="13706" y="21310"/>
                  </a:lnTo>
                  <a:cubicBezTo>
                    <a:pt x="13695" y="21347"/>
                    <a:pt x="13696" y="21390"/>
                    <a:pt x="13697" y="21429"/>
                  </a:cubicBezTo>
                  <a:cubicBezTo>
                    <a:pt x="13698" y="21462"/>
                    <a:pt x="13700" y="21495"/>
                    <a:pt x="13693" y="21510"/>
                  </a:cubicBezTo>
                  <a:cubicBezTo>
                    <a:pt x="13672" y="21563"/>
                    <a:pt x="13620" y="21597"/>
                    <a:pt x="13568" y="21597"/>
                  </a:cubicBezTo>
                  <a:cubicBezTo>
                    <a:pt x="13553" y="21597"/>
                    <a:pt x="13537" y="21594"/>
                    <a:pt x="13522" y="21587"/>
                  </a:cubicBezTo>
                  <a:cubicBezTo>
                    <a:pt x="13458" y="21559"/>
                    <a:pt x="13427" y="21482"/>
                    <a:pt x="13455" y="21414"/>
                  </a:cubicBezTo>
                  <a:cubicBezTo>
                    <a:pt x="13460" y="21401"/>
                    <a:pt x="13481" y="21380"/>
                    <a:pt x="13501" y="21360"/>
                  </a:cubicBezTo>
                  <a:cubicBezTo>
                    <a:pt x="13529" y="21332"/>
                    <a:pt x="13560" y="21301"/>
                    <a:pt x="13580" y="21265"/>
                  </a:cubicBezTo>
                  <a:close/>
                  <a:moveTo>
                    <a:pt x="11985" y="20791"/>
                  </a:moveTo>
                  <a:lnTo>
                    <a:pt x="12574" y="21132"/>
                  </a:lnTo>
                  <a:cubicBezTo>
                    <a:pt x="12468" y="21307"/>
                    <a:pt x="12342" y="21468"/>
                    <a:pt x="12201" y="21616"/>
                  </a:cubicBezTo>
                  <a:lnTo>
                    <a:pt x="11720" y="21135"/>
                  </a:lnTo>
                  <a:cubicBezTo>
                    <a:pt x="11819" y="21030"/>
                    <a:pt x="11909" y="20915"/>
                    <a:pt x="11985" y="20791"/>
                  </a:cubicBezTo>
                  <a:close/>
                  <a:moveTo>
                    <a:pt x="8336" y="20792"/>
                  </a:moveTo>
                  <a:cubicBezTo>
                    <a:pt x="8413" y="20916"/>
                    <a:pt x="8501" y="21031"/>
                    <a:pt x="8602" y="21136"/>
                  </a:cubicBezTo>
                  <a:lnTo>
                    <a:pt x="8120" y="21617"/>
                  </a:lnTo>
                  <a:cubicBezTo>
                    <a:pt x="7979" y="21469"/>
                    <a:pt x="7854" y="21308"/>
                    <a:pt x="7747" y="21134"/>
                  </a:cubicBezTo>
                  <a:lnTo>
                    <a:pt x="8336" y="20792"/>
                  </a:lnTo>
                  <a:close/>
                  <a:moveTo>
                    <a:pt x="8631" y="21169"/>
                  </a:moveTo>
                  <a:lnTo>
                    <a:pt x="8656" y="21194"/>
                  </a:lnTo>
                  <a:lnTo>
                    <a:pt x="8176" y="21675"/>
                  </a:lnTo>
                  <a:lnTo>
                    <a:pt x="8150" y="21651"/>
                  </a:lnTo>
                  <a:lnTo>
                    <a:pt x="8631" y="21169"/>
                  </a:lnTo>
                  <a:close/>
                  <a:moveTo>
                    <a:pt x="11688" y="21169"/>
                  </a:moveTo>
                  <a:lnTo>
                    <a:pt x="12169" y="21651"/>
                  </a:lnTo>
                  <a:lnTo>
                    <a:pt x="12145" y="21675"/>
                  </a:lnTo>
                  <a:lnTo>
                    <a:pt x="11663" y="21194"/>
                  </a:lnTo>
                  <a:lnTo>
                    <a:pt x="11688" y="21169"/>
                  </a:lnTo>
                  <a:close/>
                  <a:moveTo>
                    <a:pt x="13457" y="21597"/>
                  </a:moveTo>
                  <a:cubicBezTo>
                    <a:pt x="13471" y="21611"/>
                    <a:pt x="13486" y="21621"/>
                    <a:pt x="13504" y="21629"/>
                  </a:cubicBezTo>
                  <a:cubicBezTo>
                    <a:pt x="13523" y="21637"/>
                    <a:pt x="13541" y="21641"/>
                    <a:pt x="13560" y="21642"/>
                  </a:cubicBezTo>
                  <a:cubicBezTo>
                    <a:pt x="13556" y="21649"/>
                    <a:pt x="13552" y="21655"/>
                    <a:pt x="13549" y="21663"/>
                  </a:cubicBezTo>
                  <a:cubicBezTo>
                    <a:pt x="13545" y="21672"/>
                    <a:pt x="13543" y="21678"/>
                    <a:pt x="13540" y="21685"/>
                  </a:cubicBezTo>
                  <a:cubicBezTo>
                    <a:pt x="13525" y="21673"/>
                    <a:pt x="13511" y="21661"/>
                    <a:pt x="13493" y="21653"/>
                  </a:cubicBezTo>
                  <a:cubicBezTo>
                    <a:pt x="13476" y="21645"/>
                    <a:pt x="13456" y="21641"/>
                    <a:pt x="13438" y="21640"/>
                  </a:cubicBezTo>
                  <a:lnTo>
                    <a:pt x="13449" y="21620"/>
                  </a:lnTo>
                  <a:cubicBezTo>
                    <a:pt x="13452" y="21614"/>
                    <a:pt x="13455" y="21605"/>
                    <a:pt x="13457" y="21597"/>
                  </a:cubicBezTo>
                  <a:close/>
                  <a:moveTo>
                    <a:pt x="12895" y="20536"/>
                  </a:moveTo>
                  <a:lnTo>
                    <a:pt x="12895" y="21738"/>
                  </a:lnTo>
                  <a:lnTo>
                    <a:pt x="12145" y="21738"/>
                  </a:lnTo>
                  <a:lnTo>
                    <a:pt x="12161" y="21724"/>
                  </a:lnTo>
                  <a:cubicBezTo>
                    <a:pt x="12180" y="21705"/>
                    <a:pt x="12199" y="21685"/>
                    <a:pt x="12219" y="21666"/>
                  </a:cubicBezTo>
                  <a:lnTo>
                    <a:pt x="12235" y="21651"/>
                  </a:lnTo>
                  <a:lnTo>
                    <a:pt x="12232" y="21649"/>
                  </a:lnTo>
                  <a:cubicBezTo>
                    <a:pt x="12377" y="21499"/>
                    <a:pt x="12505" y="21334"/>
                    <a:pt x="12614" y="21156"/>
                  </a:cubicBezTo>
                  <a:lnTo>
                    <a:pt x="12626" y="21136"/>
                  </a:lnTo>
                  <a:cubicBezTo>
                    <a:pt x="12641" y="21113"/>
                    <a:pt x="12653" y="21089"/>
                    <a:pt x="12667" y="21065"/>
                  </a:cubicBezTo>
                  <a:lnTo>
                    <a:pt x="12677" y="21045"/>
                  </a:lnTo>
                  <a:lnTo>
                    <a:pt x="12675" y="21045"/>
                  </a:lnTo>
                  <a:cubicBezTo>
                    <a:pt x="12764" y="20884"/>
                    <a:pt x="12838" y="20714"/>
                    <a:pt x="12895" y="20536"/>
                  </a:cubicBezTo>
                  <a:close/>
                  <a:moveTo>
                    <a:pt x="12941" y="17294"/>
                  </a:moveTo>
                  <a:cubicBezTo>
                    <a:pt x="12955" y="17310"/>
                    <a:pt x="12975" y="17326"/>
                    <a:pt x="13000" y="17344"/>
                  </a:cubicBezTo>
                  <a:cubicBezTo>
                    <a:pt x="13036" y="17367"/>
                    <a:pt x="13075" y="17394"/>
                    <a:pt x="13095" y="17426"/>
                  </a:cubicBezTo>
                  <a:cubicBezTo>
                    <a:pt x="13113" y="17460"/>
                    <a:pt x="13118" y="17507"/>
                    <a:pt x="13123" y="17549"/>
                  </a:cubicBezTo>
                  <a:cubicBezTo>
                    <a:pt x="13126" y="17584"/>
                    <a:pt x="13129" y="17616"/>
                    <a:pt x="13139" y="17636"/>
                  </a:cubicBezTo>
                  <a:cubicBezTo>
                    <a:pt x="13152" y="17657"/>
                    <a:pt x="13168" y="17674"/>
                    <a:pt x="13185" y="17689"/>
                  </a:cubicBezTo>
                  <a:lnTo>
                    <a:pt x="13185" y="21738"/>
                  </a:lnTo>
                  <a:lnTo>
                    <a:pt x="12941" y="21738"/>
                  </a:lnTo>
                  <a:lnTo>
                    <a:pt x="12941" y="20378"/>
                  </a:lnTo>
                  <a:cubicBezTo>
                    <a:pt x="12942" y="20376"/>
                    <a:pt x="12942" y="20371"/>
                    <a:pt x="12943" y="20368"/>
                  </a:cubicBezTo>
                  <a:lnTo>
                    <a:pt x="12949" y="20346"/>
                  </a:lnTo>
                  <a:lnTo>
                    <a:pt x="12947" y="20346"/>
                  </a:lnTo>
                  <a:cubicBezTo>
                    <a:pt x="12997" y="20142"/>
                    <a:pt x="13024" y="19930"/>
                    <a:pt x="13029" y="19711"/>
                  </a:cubicBezTo>
                  <a:lnTo>
                    <a:pt x="13029" y="19692"/>
                  </a:lnTo>
                  <a:lnTo>
                    <a:pt x="13029" y="19665"/>
                  </a:lnTo>
                  <a:lnTo>
                    <a:pt x="13029" y="19637"/>
                  </a:lnTo>
                  <a:lnTo>
                    <a:pt x="13029" y="19618"/>
                  </a:lnTo>
                  <a:cubicBezTo>
                    <a:pt x="13026" y="19400"/>
                    <a:pt x="12997" y="19187"/>
                    <a:pt x="12947" y="18984"/>
                  </a:cubicBezTo>
                  <a:lnTo>
                    <a:pt x="12949" y="18984"/>
                  </a:lnTo>
                  <a:lnTo>
                    <a:pt x="12943" y="18960"/>
                  </a:lnTo>
                  <a:cubicBezTo>
                    <a:pt x="12942" y="18958"/>
                    <a:pt x="12942" y="18954"/>
                    <a:pt x="12941" y="18952"/>
                  </a:cubicBezTo>
                  <a:lnTo>
                    <a:pt x="12941" y="17294"/>
                  </a:lnTo>
                  <a:close/>
                  <a:moveTo>
                    <a:pt x="10160" y="17566"/>
                  </a:moveTo>
                  <a:cubicBezTo>
                    <a:pt x="11318" y="17566"/>
                    <a:pt x="12259" y="18508"/>
                    <a:pt x="12259" y="19665"/>
                  </a:cubicBezTo>
                  <a:cubicBezTo>
                    <a:pt x="12259" y="20823"/>
                    <a:pt x="11318" y="21763"/>
                    <a:pt x="10160" y="21763"/>
                  </a:cubicBezTo>
                  <a:cubicBezTo>
                    <a:pt x="9003" y="21763"/>
                    <a:pt x="8062" y="20823"/>
                    <a:pt x="8062" y="19665"/>
                  </a:cubicBezTo>
                  <a:cubicBezTo>
                    <a:pt x="8062" y="18508"/>
                    <a:pt x="9003" y="17566"/>
                    <a:pt x="10160" y="17566"/>
                  </a:cubicBezTo>
                  <a:close/>
                  <a:moveTo>
                    <a:pt x="15029" y="21536"/>
                  </a:moveTo>
                  <a:cubicBezTo>
                    <a:pt x="15041" y="21574"/>
                    <a:pt x="15066" y="21611"/>
                    <a:pt x="15088" y="21642"/>
                  </a:cubicBezTo>
                  <a:cubicBezTo>
                    <a:pt x="15105" y="21666"/>
                    <a:pt x="15122" y="21691"/>
                    <a:pt x="15125" y="21707"/>
                  </a:cubicBezTo>
                  <a:cubicBezTo>
                    <a:pt x="15138" y="21780"/>
                    <a:pt x="15092" y="21851"/>
                    <a:pt x="15022" y="21864"/>
                  </a:cubicBezTo>
                  <a:cubicBezTo>
                    <a:pt x="15014" y="21865"/>
                    <a:pt x="15006" y="21867"/>
                    <a:pt x="14999" y="21867"/>
                  </a:cubicBezTo>
                  <a:cubicBezTo>
                    <a:pt x="14935" y="21867"/>
                    <a:pt x="14882" y="21819"/>
                    <a:pt x="14869" y="21756"/>
                  </a:cubicBezTo>
                  <a:cubicBezTo>
                    <a:pt x="14867" y="21740"/>
                    <a:pt x="14873" y="21710"/>
                    <a:pt x="14882" y="21680"/>
                  </a:cubicBezTo>
                  <a:cubicBezTo>
                    <a:pt x="14890" y="21642"/>
                    <a:pt x="14899" y="21599"/>
                    <a:pt x="14898" y="21559"/>
                  </a:cubicBezTo>
                  <a:lnTo>
                    <a:pt x="14974" y="21544"/>
                  </a:lnTo>
                  <a:lnTo>
                    <a:pt x="15029" y="21536"/>
                  </a:lnTo>
                  <a:close/>
                  <a:moveTo>
                    <a:pt x="8067" y="21627"/>
                  </a:moveTo>
                  <a:cubicBezTo>
                    <a:pt x="8074" y="21635"/>
                    <a:pt x="8081" y="21642"/>
                    <a:pt x="8087" y="21649"/>
                  </a:cubicBezTo>
                  <a:lnTo>
                    <a:pt x="8086" y="21651"/>
                  </a:lnTo>
                  <a:lnTo>
                    <a:pt x="8102" y="21666"/>
                  </a:lnTo>
                  <a:lnTo>
                    <a:pt x="8141" y="21705"/>
                  </a:lnTo>
                  <a:cubicBezTo>
                    <a:pt x="8122" y="21768"/>
                    <a:pt x="8096" y="21827"/>
                    <a:pt x="8067" y="21885"/>
                  </a:cubicBezTo>
                  <a:lnTo>
                    <a:pt x="8067" y="21627"/>
                  </a:lnTo>
                  <a:close/>
                  <a:moveTo>
                    <a:pt x="13223" y="17720"/>
                  </a:moveTo>
                  <a:cubicBezTo>
                    <a:pt x="13233" y="17726"/>
                    <a:pt x="13245" y="17729"/>
                    <a:pt x="13258" y="17731"/>
                  </a:cubicBezTo>
                  <a:cubicBezTo>
                    <a:pt x="13276" y="17741"/>
                    <a:pt x="13286" y="17756"/>
                    <a:pt x="13292" y="17771"/>
                  </a:cubicBezTo>
                  <a:cubicBezTo>
                    <a:pt x="13301" y="17787"/>
                    <a:pt x="13305" y="17803"/>
                    <a:pt x="13308" y="17817"/>
                  </a:cubicBezTo>
                  <a:cubicBezTo>
                    <a:pt x="13285" y="17865"/>
                    <a:pt x="13281" y="17921"/>
                    <a:pt x="13305" y="17973"/>
                  </a:cubicBezTo>
                  <a:cubicBezTo>
                    <a:pt x="13313" y="17994"/>
                    <a:pt x="13337" y="18016"/>
                    <a:pt x="13363" y="18041"/>
                  </a:cubicBezTo>
                  <a:cubicBezTo>
                    <a:pt x="13395" y="18070"/>
                    <a:pt x="13429" y="18103"/>
                    <a:pt x="13443" y="18139"/>
                  </a:cubicBezTo>
                  <a:cubicBezTo>
                    <a:pt x="13458" y="18174"/>
                    <a:pt x="13454" y="18221"/>
                    <a:pt x="13450" y="18265"/>
                  </a:cubicBezTo>
                  <a:cubicBezTo>
                    <a:pt x="13448" y="18300"/>
                    <a:pt x="13447" y="18331"/>
                    <a:pt x="13454" y="18353"/>
                  </a:cubicBezTo>
                  <a:cubicBezTo>
                    <a:pt x="13472" y="18406"/>
                    <a:pt x="13513" y="18446"/>
                    <a:pt x="13563" y="18464"/>
                  </a:cubicBezTo>
                  <a:cubicBezTo>
                    <a:pt x="13571" y="18477"/>
                    <a:pt x="13577" y="18493"/>
                    <a:pt x="13582" y="18510"/>
                  </a:cubicBezTo>
                  <a:cubicBezTo>
                    <a:pt x="13588" y="18526"/>
                    <a:pt x="13590" y="18542"/>
                    <a:pt x="13591" y="18559"/>
                  </a:cubicBezTo>
                  <a:cubicBezTo>
                    <a:pt x="13560" y="18601"/>
                    <a:pt x="13548" y="18657"/>
                    <a:pt x="13561" y="18714"/>
                  </a:cubicBezTo>
                  <a:cubicBezTo>
                    <a:pt x="13569" y="18736"/>
                    <a:pt x="13587" y="18759"/>
                    <a:pt x="13608" y="18787"/>
                  </a:cubicBezTo>
                  <a:cubicBezTo>
                    <a:pt x="13634" y="18821"/>
                    <a:pt x="13664" y="18859"/>
                    <a:pt x="13671" y="18896"/>
                  </a:cubicBezTo>
                  <a:lnTo>
                    <a:pt x="13671" y="18898"/>
                  </a:lnTo>
                  <a:cubicBezTo>
                    <a:pt x="13679" y="18935"/>
                    <a:pt x="13669" y="18983"/>
                    <a:pt x="13658" y="19023"/>
                  </a:cubicBezTo>
                  <a:cubicBezTo>
                    <a:pt x="13650" y="19057"/>
                    <a:pt x="13642" y="19088"/>
                    <a:pt x="13648" y="19110"/>
                  </a:cubicBezTo>
                  <a:cubicBezTo>
                    <a:pt x="13656" y="19167"/>
                    <a:pt x="13691" y="19211"/>
                    <a:pt x="13738" y="19238"/>
                  </a:cubicBezTo>
                  <a:cubicBezTo>
                    <a:pt x="13744" y="19253"/>
                    <a:pt x="13749" y="19268"/>
                    <a:pt x="13750" y="19285"/>
                  </a:cubicBezTo>
                  <a:cubicBezTo>
                    <a:pt x="13753" y="19301"/>
                    <a:pt x="13751" y="19317"/>
                    <a:pt x="13750" y="19334"/>
                  </a:cubicBezTo>
                  <a:cubicBezTo>
                    <a:pt x="13712" y="19371"/>
                    <a:pt x="13691" y="19423"/>
                    <a:pt x="13696" y="19480"/>
                  </a:cubicBezTo>
                  <a:cubicBezTo>
                    <a:pt x="13698" y="19505"/>
                    <a:pt x="13713" y="19531"/>
                    <a:pt x="13729" y="19563"/>
                  </a:cubicBezTo>
                  <a:cubicBezTo>
                    <a:pt x="13749" y="19601"/>
                    <a:pt x="13772" y="19643"/>
                    <a:pt x="13774" y="19681"/>
                  </a:cubicBezTo>
                  <a:cubicBezTo>
                    <a:pt x="13775" y="19719"/>
                    <a:pt x="13756" y="19763"/>
                    <a:pt x="13739" y="19802"/>
                  </a:cubicBezTo>
                  <a:cubicBezTo>
                    <a:pt x="13725" y="19835"/>
                    <a:pt x="13713" y="19863"/>
                    <a:pt x="13713" y="19886"/>
                  </a:cubicBezTo>
                  <a:cubicBezTo>
                    <a:pt x="13713" y="19943"/>
                    <a:pt x="13739" y="19995"/>
                    <a:pt x="13781" y="20028"/>
                  </a:cubicBezTo>
                  <a:cubicBezTo>
                    <a:pt x="13783" y="20043"/>
                    <a:pt x="13786" y="20059"/>
                    <a:pt x="13785" y="20076"/>
                  </a:cubicBezTo>
                  <a:cubicBezTo>
                    <a:pt x="13785" y="20092"/>
                    <a:pt x="13781" y="20109"/>
                    <a:pt x="13775" y="20125"/>
                  </a:cubicBezTo>
                  <a:cubicBezTo>
                    <a:pt x="13732" y="20155"/>
                    <a:pt x="13701" y="20203"/>
                    <a:pt x="13696" y="20259"/>
                  </a:cubicBezTo>
                  <a:cubicBezTo>
                    <a:pt x="13693" y="20281"/>
                    <a:pt x="13703" y="20309"/>
                    <a:pt x="13713" y="20343"/>
                  </a:cubicBezTo>
                  <a:cubicBezTo>
                    <a:pt x="13726" y="20383"/>
                    <a:pt x="13741" y="20429"/>
                    <a:pt x="13735" y="20466"/>
                  </a:cubicBezTo>
                  <a:cubicBezTo>
                    <a:pt x="13730" y="20503"/>
                    <a:pt x="13703" y="20543"/>
                    <a:pt x="13677" y="20578"/>
                  </a:cubicBezTo>
                  <a:cubicBezTo>
                    <a:pt x="13657" y="20608"/>
                    <a:pt x="13640" y="20633"/>
                    <a:pt x="13635" y="20655"/>
                  </a:cubicBezTo>
                  <a:cubicBezTo>
                    <a:pt x="13623" y="20710"/>
                    <a:pt x="13639" y="20766"/>
                    <a:pt x="13672" y="20805"/>
                  </a:cubicBezTo>
                  <a:cubicBezTo>
                    <a:pt x="13672" y="20821"/>
                    <a:pt x="13670" y="20839"/>
                    <a:pt x="13666" y="20854"/>
                  </a:cubicBezTo>
                  <a:cubicBezTo>
                    <a:pt x="13661" y="20870"/>
                    <a:pt x="13655" y="20886"/>
                    <a:pt x="13646" y="20902"/>
                  </a:cubicBezTo>
                  <a:cubicBezTo>
                    <a:pt x="13597" y="20923"/>
                    <a:pt x="13557" y="20962"/>
                    <a:pt x="13541" y="21015"/>
                  </a:cubicBezTo>
                  <a:cubicBezTo>
                    <a:pt x="13535" y="21037"/>
                    <a:pt x="13538" y="21067"/>
                    <a:pt x="13541" y="21103"/>
                  </a:cubicBezTo>
                  <a:cubicBezTo>
                    <a:pt x="13545" y="21146"/>
                    <a:pt x="13551" y="21194"/>
                    <a:pt x="13538" y="21230"/>
                  </a:cubicBezTo>
                  <a:cubicBezTo>
                    <a:pt x="13524" y="21266"/>
                    <a:pt x="13491" y="21299"/>
                    <a:pt x="13461" y="21329"/>
                  </a:cubicBezTo>
                  <a:cubicBezTo>
                    <a:pt x="13437" y="21353"/>
                    <a:pt x="13414" y="21376"/>
                    <a:pt x="13405" y="21399"/>
                  </a:cubicBezTo>
                  <a:cubicBezTo>
                    <a:pt x="13384" y="21451"/>
                    <a:pt x="13389" y="21508"/>
                    <a:pt x="13414" y="21554"/>
                  </a:cubicBezTo>
                  <a:cubicBezTo>
                    <a:pt x="13411" y="21572"/>
                    <a:pt x="13406" y="21587"/>
                    <a:pt x="13400" y="21603"/>
                  </a:cubicBezTo>
                  <a:cubicBezTo>
                    <a:pt x="13391" y="21619"/>
                    <a:pt x="13381" y="21633"/>
                    <a:pt x="13370" y="21646"/>
                  </a:cubicBezTo>
                  <a:cubicBezTo>
                    <a:pt x="13319" y="21659"/>
                    <a:pt x="13274" y="21695"/>
                    <a:pt x="13252" y="21746"/>
                  </a:cubicBezTo>
                  <a:cubicBezTo>
                    <a:pt x="13242" y="21768"/>
                    <a:pt x="13240" y="21799"/>
                    <a:pt x="13239" y="21836"/>
                  </a:cubicBezTo>
                  <a:cubicBezTo>
                    <a:pt x="13237" y="21875"/>
                    <a:pt x="13234" y="21920"/>
                    <a:pt x="13222" y="21952"/>
                  </a:cubicBezTo>
                  <a:lnTo>
                    <a:pt x="13222" y="21786"/>
                  </a:lnTo>
                  <a:lnTo>
                    <a:pt x="13223" y="21786"/>
                  </a:lnTo>
                  <a:lnTo>
                    <a:pt x="13223" y="17720"/>
                  </a:lnTo>
                  <a:close/>
                  <a:moveTo>
                    <a:pt x="15083" y="21888"/>
                  </a:moveTo>
                  <a:cubicBezTo>
                    <a:pt x="15084" y="21895"/>
                    <a:pt x="15083" y="21904"/>
                    <a:pt x="15085" y="21911"/>
                  </a:cubicBezTo>
                  <a:cubicBezTo>
                    <a:pt x="15086" y="21920"/>
                    <a:pt x="15089" y="21926"/>
                    <a:pt x="15091" y="21933"/>
                  </a:cubicBezTo>
                  <a:cubicBezTo>
                    <a:pt x="15082" y="21932"/>
                    <a:pt x="15072" y="21931"/>
                    <a:pt x="15061" y="21931"/>
                  </a:cubicBezTo>
                  <a:cubicBezTo>
                    <a:pt x="15053" y="21931"/>
                    <a:pt x="15044" y="21932"/>
                    <a:pt x="15036" y="21933"/>
                  </a:cubicBezTo>
                  <a:cubicBezTo>
                    <a:pt x="15015" y="21937"/>
                    <a:pt x="14999" y="21946"/>
                    <a:pt x="14983" y="21954"/>
                  </a:cubicBezTo>
                  <a:cubicBezTo>
                    <a:pt x="14981" y="21947"/>
                    <a:pt x="14983" y="21939"/>
                    <a:pt x="14980" y="21931"/>
                  </a:cubicBezTo>
                  <a:cubicBezTo>
                    <a:pt x="14979" y="21923"/>
                    <a:pt x="14975" y="21916"/>
                    <a:pt x="14973" y="21909"/>
                  </a:cubicBezTo>
                  <a:lnTo>
                    <a:pt x="14973" y="21909"/>
                  </a:lnTo>
                  <a:cubicBezTo>
                    <a:pt x="14981" y="21910"/>
                    <a:pt x="14990" y="21911"/>
                    <a:pt x="14999" y="21911"/>
                  </a:cubicBezTo>
                  <a:cubicBezTo>
                    <a:pt x="15009" y="21911"/>
                    <a:pt x="15020" y="21910"/>
                    <a:pt x="15030" y="21909"/>
                  </a:cubicBezTo>
                  <a:cubicBezTo>
                    <a:pt x="15049" y="21905"/>
                    <a:pt x="15067" y="21896"/>
                    <a:pt x="15083" y="21888"/>
                  </a:cubicBezTo>
                  <a:close/>
                  <a:moveTo>
                    <a:pt x="13423" y="21684"/>
                  </a:moveTo>
                  <a:cubicBezTo>
                    <a:pt x="13440" y="21684"/>
                    <a:pt x="13457" y="21688"/>
                    <a:pt x="13474" y="21695"/>
                  </a:cubicBezTo>
                  <a:cubicBezTo>
                    <a:pt x="13503" y="21709"/>
                    <a:pt x="13527" y="21733"/>
                    <a:pt x="13539" y="21765"/>
                  </a:cubicBezTo>
                  <a:cubicBezTo>
                    <a:pt x="13553" y="21799"/>
                    <a:pt x="13550" y="21838"/>
                    <a:pt x="13534" y="21873"/>
                  </a:cubicBezTo>
                  <a:cubicBezTo>
                    <a:pt x="13527" y="21888"/>
                    <a:pt x="13502" y="21910"/>
                    <a:pt x="13479" y="21930"/>
                  </a:cubicBezTo>
                  <a:cubicBezTo>
                    <a:pt x="13450" y="21956"/>
                    <a:pt x="13418" y="21984"/>
                    <a:pt x="13396" y="22017"/>
                  </a:cubicBezTo>
                  <a:lnTo>
                    <a:pt x="13275" y="21958"/>
                  </a:lnTo>
                  <a:cubicBezTo>
                    <a:pt x="13288" y="21920"/>
                    <a:pt x="13290" y="21874"/>
                    <a:pt x="13291" y="21835"/>
                  </a:cubicBezTo>
                  <a:cubicBezTo>
                    <a:pt x="13292" y="21806"/>
                    <a:pt x="13294" y="21775"/>
                    <a:pt x="13300" y="21762"/>
                  </a:cubicBezTo>
                  <a:cubicBezTo>
                    <a:pt x="13322" y="21714"/>
                    <a:pt x="13372" y="21684"/>
                    <a:pt x="13423" y="21684"/>
                  </a:cubicBezTo>
                  <a:close/>
                  <a:moveTo>
                    <a:pt x="8691" y="21225"/>
                  </a:moveTo>
                  <a:cubicBezTo>
                    <a:pt x="8797" y="21324"/>
                    <a:pt x="8911" y="21412"/>
                    <a:pt x="9035" y="21489"/>
                  </a:cubicBezTo>
                  <a:lnTo>
                    <a:pt x="8694" y="22079"/>
                  </a:lnTo>
                  <a:cubicBezTo>
                    <a:pt x="8519" y="21972"/>
                    <a:pt x="8357" y="21847"/>
                    <a:pt x="8209" y="21705"/>
                  </a:cubicBezTo>
                  <a:lnTo>
                    <a:pt x="8691" y="21225"/>
                  </a:lnTo>
                  <a:close/>
                  <a:moveTo>
                    <a:pt x="11630" y="21225"/>
                  </a:moveTo>
                  <a:lnTo>
                    <a:pt x="12111" y="21705"/>
                  </a:lnTo>
                  <a:cubicBezTo>
                    <a:pt x="11964" y="21847"/>
                    <a:pt x="11802" y="21972"/>
                    <a:pt x="11627" y="22079"/>
                  </a:cubicBezTo>
                  <a:lnTo>
                    <a:pt x="11287" y="21489"/>
                  </a:lnTo>
                  <a:cubicBezTo>
                    <a:pt x="11410" y="21413"/>
                    <a:pt x="11525" y="21325"/>
                    <a:pt x="11630" y="21225"/>
                  </a:cubicBezTo>
                  <a:close/>
                  <a:moveTo>
                    <a:pt x="9073" y="21514"/>
                  </a:moveTo>
                  <a:cubicBezTo>
                    <a:pt x="9084" y="21520"/>
                    <a:pt x="9094" y="21525"/>
                    <a:pt x="9104" y="21530"/>
                  </a:cubicBezTo>
                  <a:lnTo>
                    <a:pt x="8763" y="22121"/>
                  </a:lnTo>
                  <a:cubicBezTo>
                    <a:pt x="8752" y="22116"/>
                    <a:pt x="8742" y="22109"/>
                    <a:pt x="8733" y="22104"/>
                  </a:cubicBezTo>
                  <a:lnTo>
                    <a:pt x="9073" y="21514"/>
                  </a:lnTo>
                  <a:close/>
                  <a:moveTo>
                    <a:pt x="11249" y="21514"/>
                  </a:moveTo>
                  <a:lnTo>
                    <a:pt x="11588" y="22104"/>
                  </a:lnTo>
                  <a:cubicBezTo>
                    <a:pt x="11578" y="22109"/>
                    <a:pt x="11567" y="22116"/>
                    <a:pt x="11558" y="22121"/>
                  </a:cubicBezTo>
                  <a:lnTo>
                    <a:pt x="11218" y="21530"/>
                  </a:lnTo>
                  <a:cubicBezTo>
                    <a:pt x="11229" y="21525"/>
                    <a:pt x="11239" y="21519"/>
                    <a:pt x="11249" y="21514"/>
                  </a:cubicBezTo>
                  <a:close/>
                  <a:moveTo>
                    <a:pt x="15068" y="21978"/>
                  </a:moveTo>
                  <a:cubicBezTo>
                    <a:pt x="15130" y="21978"/>
                    <a:pt x="15184" y="22023"/>
                    <a:pt x="15198" y="22088"/>
                  </a:cubicBezTo>
                  <a:cubicBezTo>
                    <a:pt x="15200" y="22104"/>
                    <a:pt x="15194" y="22134"/>
                    <a:pt x="15187" y="22163"/>
                  </a:cubicBezTo>
                  <a:cubicBezTo>
                    <a:pt x="15178" y="22201"/>
                    <a:pt x="15168" y="22244"/>
                    <a:pt x="15172" y="22284"/>
                  </a:cubicBezTo>
                  <a:lnTo>
                    <a:pt x="15041" y="22310"/>
                  </a:lnTo>
                  <a:cubicBezTo>
                    <a:pt x="15027" y="22271"/>
                    <a:pt x="15004" y="22236"/>
                    <a:pt x="14982" y="22202"/>
                  </a:cubicBezTo>
                  <a:cubicBezTo>
                    <a:pt x="14964" y="22178"/>
                    <a:pt x="14947" y="22152"/>
                    <a:pt x="14943" y="22137"/>
                  </a:cubicBezTo>
                  <a:cubicBezTo>
                    <a:pt x="14929" y="22063"/>
                    <a:pt x="14974" y="21993"/>
                    <a:pt x="15045" y="21980"/>
                  </a:cubicBezTo>
                  <a:cubicBezTo>
                    <a:pt x="15052" y="21979"/>
                    <a:pt x="15061" y="21978"/>
                    <a:pt x="15068" y="21978"/>
                  </a:cubicBezTo>
                  <a:close/>
                  <a:moveTo>
                    <a:pt x="13258" y="21999"/>
                  </a:moveTo>
                  <a:lnTo>
                    <a:pt x="13377" y="22058"/>
                  </a:lnTo>
                  <a:cubicBezTo>
                    <a:pt x="13364" y="22096"/>
                    <a:pt x="13361" y="22139"/>
                    <a:pt x="13359" y="22178"/>
                  </a:cubicBezTo>
                  <a:cubicBezTo>
                    <a:pt x="13358" y="22207"/>
                    <a:pt x="13355" y="22239"/>
                    <a:pt x="13348" y="22254"/>
                  </a:cubicBezTo>
                  <a:cubicBezTo>
                    <a:pt x="13323" y="22302"/>
                    <a:pt x="13274" y="22330"/>
                    <a:pt x="13225" y="22330"/>
                  </a:cubicBezTo>
                  <a:cubicBezTo>
                    <a:pt x="13206" y="22330"/>
                    <a:pt x="13187" y="22326"/>
                    <a:pt x="13170" y="22317"/>
                  </a:cubicBezTo>
                  <a:cubicBezTo>
                    <a:pt x="13107" y="22284"/>
                    <a:pt x="13081" y="22204"/>
                    <a:pt x="13116" y="22138"/>
                  </a:cubicBezTo>
                  <a:cubicBezTo>
                    <a:pt x="13123" y="22125"/>
                    <a:pt x="13146" y="22105"/>
                    <a:pt x="13170" y="22085"/>
                  </a:cubicBezTo>
                  <a:cubicBezTo>
                    <a:pt x="13201" y="22060"/>
                    <a:pt x="13234" y="22032"/>
                    <a:pt x="13258" y="21999"/>
                  </a:cubicBezTo>
                  <a:close/>
                  <a:moveTo>
                    <a:pt x="9145" y="21553"/>
                  </a:moveTo>
                  <a:cubicBezTo>
                    <a:pt x="9271" y="21621"/>
                    <a:pt x="9405" y="21676"/>
                    <a:pt x="9544" y="21719"/>
                  </a:cubicBezTo>
                  <a:lnTo>
                    <a:pt x="9368" y="22376"/>
                  </a:lnTo>
                  <a:cubicBezTo>
                    <a:pt x="9171" y="22318"/>
                    <a:pt x="8981" y="22239"/>
                    <a:pt x="8804" y="22142"/>
                  </a:cubicBezTo>
                  <a:lnTo>
                    <a:pt x="9145" y="21553"/>
                  </a:lnTo>
                  <a:close/>
                  <a:moveTo>
                    <a:pt x="11177" y="21553"/>
                  </a:moveTo>
                  <a:lnTo>
                    <a:pt x="11517" y="22142"/>
                  </a:lnTo>
                  <a:cubicBezTo>
                    <a:pt x="11339" y="22239"/>
                    <a:pt x="11150" y="22318"/>
                    <a:pt x="10953" y="22376"/>
                  </a:cubicBezTo>
                  <a:lnTo>
                    <a:pt x="10776" y="21719"/>
                  </a:lnTo>
                  <a:cubicBezTo>
                    <a:pt x="10915" y="21677"/>
                    <a:pt x="11050" y="21621"/>
                    <a:pt x="11177" y="21553"/>
                  </a:cubicBezTo>
                  <a:close/>
                  <a:moveTo>
                    <a:pt x="7950" y="21495"/>
                  </a:moveTo>
                  <a:cubicBezTo>
                    <a:pt x="7973" y="21524"/>
                    <a:pt x="7997" y="21552"/>
                    <a:pt x="8023" y="21578"/>
                  </a:cubicBezTo>
                  <a:lnTo>
                    <a:pt x="8023" y="21966"/>
                  </a:lnTo>
                  <a:cubicBezTo>
                    <a:pt x="7925" y="22133"/>
                    <a:pt x="7792" y="22274"/>
                    <a:pt x="7633" y="22384"/>
                  </a:cubicBezTo>
                  <a:lnTo>
                    <a:pt x="7633" y="21495"/>
                  </a:lnTo>
                  <a:close/>
                  <a:moveTo>
                    <a:pt x="9589" y="21732"/>
                  </a:moveTo>
                  <a:cubicBezTo>
                    <a:pt x="9600" y="21735"/>
                    <a:pt x="9611" y="21738"/>
                    <a:pt x="9622" y="21741"/>
                  </a:cubicBezTo>
                  <a:lnTo>
                    <a:pt x="9446" y="22399"/>
                  </a:lnTo>
                  <a:cubicBezTo>
                    <a:pt x="9435" y="22396"/>
                    <a:pt x="9424" y="22392"/>
                    <a:pt x="9411" y="22390"/>
                  </a:cubicBezTo>
                  <a:lnTo>
                    <a:pt x="9589" y="21732"/>
                  </a:lnTo>
                  <a:close/>
                  <a:moveTo>
                    <a:pt x="10733" y="21732"/>
                  </a:moveTo>
                  <a:lnTo>
                    <a:pt x="10909" y="22390"/>
                  </a:lnTo>
                  <a:cubicBezTo>
                    <a:pt x="10897" y="22392"/>
                    <a:pt x="10887" y="22396"/>
                    <a:pt x="10875" y="22399"/>
                  </a:cubicBezTo>
                  <a:lnTo>
                    <a:pt x="10698" y="21741"/>
                  </a:lnTo>
                  <a:cubicBezTo>
                    <a:pt x="10710" y="21738"/>
                    <a:pt x="10721" y="21735"/>
                    <a:pt x="10733" y="21732"/>
                  </a:cubicBezTo>
                  <a:close/>
                  <a:moveTo>
                    <a:pt x="13186" y="21785"/>
                  </a:moveTo>
                  <a:lnTo>
                    <a:pt x="13186" y="22012"/>
                  </a:lnTo>
                  <a:cubicBezTo>
                    <a:pt x="13171" y="22026"/>
                    <a:pt x="13156" y="22039"/>
                    <a:pt x="13143" y="22050"/>
                  </a:cubicBezTo>
                  <a:cubicBezTo>
                    <a:pt x="13113" y="22075"/>
                    <a:pt x="13089" y="22096"/>
                    <a:pt x="13076" y="22118"/>
                  </a:cubicBezTo>
                  <a:cubicBezTo>
                    <a:pt x="13049" y="22169"/>
                    <a:pt x="13050" y="22228"/>
                    <a:pt x="13073" y="22276"/>
                  </a:cubicBezTo>
                  <a:cubicBezTo>
                    <a:pt x="13069" y="22292"/>
                    <a:pt x="13063" y="22310"/>
                    <a:pt x="13055" y="22326"/>
                  </a:cubicBezTo>
                  <a:cubicBezTo>
                    <a:pt x="13048" y="22341"/>
                    <a:pt x="13036" y="22355"/>
                    <a:pt x="13023" y="22369"/>
                  </a:cubicBezTo>
                  <a:cubicBezTo>
                    <a:pt x="12994" y="22375"/>
                    <a:pt x="12964" y="22391"/>
                    <a:pt x="12942" y="22412"/>
                  </a:cubicBezTo>
                  <a:lnTo>
                    <a:pt x="12942" y="21785"/>
                  </a:lnTo>
                  <a:close/>
                  <a:moveTo>
                    <a:pt x="13102" y="22323"/>
                  </a:moveTo>
                  <a:cubicBezTo>
                    <a:pt x="13116" y="22337"/>
                    <a:pt x="13130" y="22350"/>
                    <a:pt x="13148" y="22358"/>
                  </a:cubicBezTo>
                  <a:cubicBezTo>
                    <a:pt x="13165" y="22368"/>
                    <a:pt x="13183" y="22371"/>
                    <a:pt x="13203" y="22374"/>
                  </a:cubicBezTo>
                  <a:cubicBezTo>
                    <a:pt x="13201" y="22380"/>
                    <a:pt x="13195" y="22387"/>
                    <a:pt x="13191" y="22394"/>
                  </a:cubicBezTo>
                  <a:cubicBezTo>
                    <a:pt x="13187" y="22400"/>
                    <a:pt x="13186" y="22408"/>
                    <a:pt x="13182" y="22416"/>
                  </a:cubicBezTo>
                  <a:cubicBezTo>
                    <a:pt x="13169" y="22403"/>
                    <a:pt x="13154" y="22390"/>
                    <a:pt x="13135" y="22381"/>
                  </a:cubicBezTo>
                  <a:cubicBezTo>
                    <a:pt x="13118" y="22373"/>
                    <a:pt x="13100" y="22369"/>
                    <a:pt x="13080" y="22366"/>
                  </a:cubicBezTo>
                  <a:cubicBezTo>
                    <a:pt x="13085" y="22359"/>
                    <a:pt x="13090" y="22353"/>
                    <a:pt x="13093" y="22347"/>
                  </a:cubicBezTo>
                  <a:cubicBezTo>
                    <a:pt x="13097" y="22339"/>
                    <a:pt x="13098" y="22332"/>
                    <a:pt x="13102" y="22323"/>
                  </a:cubicBezTo>
                  <a:close/>
                  <a:moveTo>
                    <a:pt x="9667" y="21752"/>
                  </a:moveTo>
                  <a:cubicBezTo>
                    <a:pt x="9805" y="21785"/>
                    <a:pt x="9948" y="21804"/>
                    <a:pt x="10096" y="21808"/>
                  </a:cubicBezTo>
                  <a:lnTo>
                    <a:pt x="10096" y="22489"/>
                  </a:lnTo>
                  <a:cubicBezTo>
                    <a:pt x="9888" y="22484"/>
                    <a:pt x="9685" y="22457"/>
                    <a:pt x="9490" y="22410"/>
                  </a:cubicBezTo>
                  <a:lnTo>
                    <a:pt x="9667" y="21752"/>
                  </a:lnTo>
                  <a:close/>
                  <a:moveTo>
                    <a:pt x="10654" y="21752"/>
                  </a:moveTo>
                  <a:lnTo>
                    <a:pt x="10830" y="22410"/>
                  </a:lnTo>
                  <a:cubicBezTo>
                    <a:pt x="10635" y="22457"/>
                    <a:pt x="10432" y="22485"/>
                    <a:pt x="10224" y="22489"/>
                  </a:cubicBezTo>
                  <a:lnTo>
                    <a:pt x="10224" y="21809"/>
                  </a:lnTo>
                  <a:cubicBezTo>
                    <a:pt x="10371" y="21805"/>
                    <a:pt x="10516" y="21785"/>
                    <a:pt x="10654" y="21752"/>
                  </a:cubicBezTo>
                  <a:close/>
                  <a:moveTo>
                    <a:pt x="10176" y="21810"/>
                  </a:moveTo>
                  <a:lnTo>
                    <a:pt x="10176" y="22490"/>
                  </a:lnTo>
                  <a:lnTo>
                    <a:pt x="10140" y="22490"/>
                  </a:lnTo>
                  <a:lnTo>
                    <a:pt x="10140" y="21810"/>
                  </a:lnTo>
                  <a:close/>
                  <a:moveTo>
                    <a:pt x="7587" y="21494"/>
                  </a:moveTo>
                  <a:lnTo>
                    <a:pt x="7587" y="22413"/>
                  </a:lnTo>
                  <a:cubicBezTo>
                    <a:pt x="7437" y="22508"/>
                    <a:pt x="7268" y="22573"/>
                    <a:pt x="7084" y="22601"/>
                  </a:cubicBezTo>
                  <a:lnTo>
                    <a:pt x="7084" y="21770"/>
                  </a:lnTo>
                  <a:cubicBezTo>
                    <a:pt x="7208" y="21719"/>
                    <a:pt x="7308" y="21619"/>
                    <a:pt x="7360" y="21494"/>
                  </a:cubicBezTo>
                  <a:close/>
                  <a:moveTo>
                    <a:pt x="15180" y="22331"/>
                  </a:moveTo>
                  <a:cubicBezTo>
                    <a:pt x="15193" y="22369"/>
                    <a:pt x="15217" y="22405"/>
                    <a:pt x="15240" y="22437"/>
                  </a:cubicBezTo>
                  <a:cubicBezTo>
                    <a:pt x="15256" y="22461"/>
                    <a:pt x="15274" y="22486"/>
                    <a:pt x="15277" y="22502"/>
                  </a:cubicBezTo>
                  <a:cubicBezTo>
                    <a:pt x="15283" y="22539"/>
                    <a:pt x="15277" y="22576"/>
                    <a:pt x="15256" y="22606"/>
                  </a:cubicBezTo>
                  <a:cubicBezTo>
                    <a:pt x="15236" y="22634"/>
                    <a:pt x="15208" y="22654"/>
                    <a:pt x="15175" y="22660"/>
                  </a:cubicBezTo>
                  <a:cubicBezTo>
                    <a:pt x="15167" y="22661"/>
                    <a:pt x="15159" y="22663"/>
                    <a:pt x="15152" y="22663"/>
                  </a:cubicBezTo>
                  <a:cubicBezTo>
                    <a:pt x="15089" y="22663"/>
                    <a:pt x="15034" y="22617"/>
                    <a:pt x="15022" y="22552"/>
                  </a:cubicBezTo>
                  <a:cubicBezTo>
                    <a:pt x="15020" y="22536"/>
                    <a:pt x="15026" y="22506"/>
                    <a:pt x="15032" y="22476"/>
                  </a:cubicBezTo>
                  <a:cubicBezTo>
                    <a:pt x="15042" y="22438"/>
                    <a:pt x="15051" y="22396"/>
                    <a:pt x="15048" y="22357"/>
                  </a:cubicBezTo>
                  <a:lnTo>
                    <a:pt x="15115" y="22344"/>
                  </a:lnTo>
                  <a:lnTo>
                    <a:pt x="15180" y="22331"/>
                  </a:lnTo>
                  <a:close/>
                  <a:moveTo>
                    <a:pt x="13062" y="22409"/>
                  </a:moveTo>
                  <a:cubicBezTo>
                    <a:pt x="13081" y="22409"/>
                    <a:pt x="13100" y="22413"/>
                    <a:pt x="13117" y="22423"/>
                  </a:cubicBezTo>
                  <a:cubicBezTo>
                    <a:pt x="13181" y="22454"/>
                    <a:pt x="13206" y="22534"/>
                    <a:pt x="13173" y="22601"/>
                  </a:cubicBezTo>
                  <a:cubicBezTo>
                    <a:pt x="13166" y="22613"/>
                    <a:pt x="13144" y="22634"/>
                    <a:pt x="13121" y="22651"/>
                  </a:cubicBezTo>
                  <a:cubicBezTo>
                    <a:pt x="13091" y="22677"/>
                    <a:pt x="13057" y="22706"/>
                    <a:pt x="13036" y="22740"/>
                  </a:cubicBezTo>
                  <a:lnTo>
                    <a:pt x="12915" y="22685"/>
                  </a:lnTo>
                  <a:cubicBezTo>
                    <a:pt x="12926" y="22647"/>
                    <a:pt x="12927" y="22603"/>
                    <a:pt x="12931" y="22565"/>
                  </a:cubicBezTo>
                  <a:cubicBezTo>
                    <a:pt x="12932" y="22533"/>
                    <a:pt x="12933" y="22501"/>
                    <a:pt x="12941" y="22486"/>
                  </a:cubicBezTo>
                  <a:cubicBezTo>
                    <a:pt x="12965" y="22438"/>
                    <a:pt x="13013" y="22409"/>
                    <a:pt x="13062" y="22409"/>
                  </a:cubicBezTo>
                  <a:close/>
                  <a:moveTo>
                    <a:pt x="15236" y="22684"/>
                  </a:moveTo>
                  <a:cubicBezTo>
                    <a:pt x="15237" y="22692"/>
                    <a:pt x="15236" y="22700"/>
                    <a:pt x="15238" y="22707"/>
                  </a:cubicBezTo>
                  <a:cubicBezTo>
                    <a:pt x="15239" y="22716"/>
                    <a:pt x="15242" y="22722"/>
                    <a:pt x="15244" y="22729"/>
                  </a:cubicBezTo>
                  <a:cubicBezTo>
                    <a:pt x="15234" y="22728"/>
                    <a:pt x="15225" y="22727"/>
                    <a:pt x="15214" y="22727"/>
                  </a:cubicBezTo>
                  <a:cubicBezTo>
                    <a:pt x="15206" y="22727"/>
                    <a:pt x="15197" y="22728"/>
                    <a:pt x="15188" y="22729"/>
                  </a:cubicBezTo>
                  <a:cubicBezTo>
                    <a:pt x="15168" y="22734"/>
                    <a:pt x="15152" y="22742"/>
                    <a:pt x="15134" y="22751"/>
                  </a:cubicBezTo>
                  <a:cubicBezTo>
                    <a:pt x="15133" y="22743"/>
                    <a:pt x="15134" y="22735"/>
                    <a:pt x="15131" y="22727"/>
                  </a:cubicBezTo>
                  <a:cubicBezTo>
                    <a:pt x="15130" y="22719"/>
                    <a:pt x="15127" y="22713"/>
                    <a:pt x="15125" y="22705"/>
                  </a:cubicBezTo>
                  <a:lnTo>
                    <a:pt x="15125" y="22705"/>
                  </a:lnTo>
                  <a:cubicBezTo>
                    <a:pt x="15133" y="22706"/>
                    <a:pt x="15142" y="22707"/>
                    <a:pt x="15149" y="22707"/>
                  </a:cubicBezTo>
                  <a:cubicBezTo>
                    <a:pt x="15160" y="22707"/>
                    <a:pt x="15170" y="22706"/>
                    <a:pt x="15181" y="22705"/>
                  </a:cubicBezTo>
                  <a:cubicBezTo>
                    <a:pt x="15201" y="22701"/>
                    <a:pt x="15218" y="22695"/>
                    <a:pt x="15236" y="22684"/>
                  </a:cubicBezTo>
                  <a:close/>
                  <a:moveTo>
                    <a:pt x="14467" y="17360"/>
                  </a:moveTo>
                  <a:cubicBezTo>
                    <a:pt x="14465" y="17362"/>
                    <a:pt x="14466" y="17366"/>
                    <a:pt x="14468" y="17371"/>
                  </a:cubicBezTo>
                  <a:cubicBezTo>
                    <a:pt x="14484" y="17411"/>
                    <a:pt x="14501" y="17456"/>
                    <a:pt x="14500" y="17492"/>
                  </a:cubicBezTo>
                  <a:cubicBezTo>
                    <a:pt x="14499" y="17529"/>
                    <a:pt x="14479" y="17573"/>
                    <a:pt x="14461" y="17613"/>
                  </a:cubicBezTo>
                  <a:cubicBezTo>
                    <a:pt x="14445" y="17649"/>
                    <a:pt x="14430" y="17678"/>
                    <a:pt x="14430" y="17703"/>
                  </a:cubicBezTo>
                  <a:cubicBezTo>
                    <a:pt x="14429" y="17754"/>
                    <a:pt x="14447" y="17799"/>
                    <a:pt x="14480" y="17835"/>
                  </a:cubicBezTo>
                  <a:cubicBezTo>
                    <a:pt x="14485" y="17840"/>
                    <a:pt x="14490" y="17845"/>
                    <a:pt x="14497" y="17849"/>
                  </a:cubicBezTo>
                  <a:cubicBezTo>
                    <a:pt x="14500" y="17866"/>
                    <a:pt x="14501" y="17882"/>
                    <a:pt x="14501" y="17900"/>
                  </a:cubicBezTo>
                  <a:cubicBezTo>
                    <a:pt x="14501" y="17917"/>
                    <a:pt x="14499" y="17934"/>
                    <a:pt x="14495" y="17951"/>
                  </a:cubicBezTo>
                  <a:cubicBezTo>
                    <a:pt x="14452" y="17984"/>
                    <a:pt x="14425" y="18036"/>
                    <a:pt x="14425" y="18095"/>
                  </a:cubicBezTo>
                  <a:cubicBezTo>
                    <a:pt x="14425" y="18121"/>
                    <a:pt x="14439" y="18152"/>
                    <a:pt x="14454" y="18188"/>
                  </a:cubicBezTo>
                  <a:cubicBezTo>
                    <a:pt x="14471" y="18226"/>
                    <a:pt x="14489" y="18272"/>
                    <a:pt x="14491" y="18309"/>
                  </a:cubicBezTo>
                  <a:cubicBezTo>
                    <a:pt x="14491" y="18346"/>
                    <a:pt x="14473" y="18390"/>
                    <a:pt x="14458" y="18430"/>
                  </a:cubicBezTo>
                  <a:cubicBezTo>
                    <a:pt x="14444" y="18467"/>
                    <a:pt x="14430" y="18499"/>
                    <a:pt x="14431" y="18524"/>
                  </a:cubicBezTo>
                  <a:cubicBezTo>
                    <a:pt x="14433" y="18583"/>
                    <a:pt x="14463" y="18635"/>
                    <a:pt x="14507" y="18666"/>
                  </a:cubicBezTo>
                  <a:cubicBezTo>
                    <a:pt x="14510" y="18683"/>
                    <a:pt x="14515" y="18699"/>
                    <a:pt x="14515" y="18716"/>
                  </a:cubicBezTo>
                  <a:cubicBezTo>
                    <a:pt x="14516" y="18733"/>
                    <a:pt x="14514" y="18751"/>
                    <a:pt x="14510" y="18767"/>
                  </a:cubicBezTo>
                  <a:cubicBezTo>
                    <a:pt x="14505" y="18772"/>
                    <a:pt x="14500" y="18775"/>
                    <a:pt x="14497" y="18780"/>
                  </a:cubicBezTo>
                  <a:cubicBezTo>
                    <a:pt x="14463" y="18817"/>
                    <a:pt x="14446" y="18864"/>
                    <a:pt x="14450" y="18915"/>
                  </a:cubicBezTo>
                  <a:cubicBezTo>
                    <a:pt x="14451" y="18940"/>
                    <a:pt x="14467" y="18970"/>
                    <a:pt x="14484" y="19005"/>
                  </a:cubicBezTo>
                  <a:cubicBezTo>
                    <a:pt x="14504" y="19043"/>
                    <a:pt x="14525" y="19085"/>
                    <a:pt x="14528" y="19122"/>
                  </a:cubicBezTo>
                  <a:cubicBezTo>
                    <a:pt x="14530" y="19159"/>
                    <a:pt x="14515" y="19205"/>
                    <a:pt x="14502" y="19244"/>
                  </a:cubicBezTo>
                  <a:cubicBezTo>
                    <a:pt x="14489" y="19281"/>
                    <a:pt x="14478" y="19313"/>
                    <a:pt x="14481" y="19338"/>
                  </a:cubicBezTo>
                  <a:cubicBezTo>
                    <a:pt x="14486" y="19397"/>
                    <a:pt x="14518" y="19448"/>
                    <a:pt x="14563" y="19476"/>
                  </a:cubicBezTo>
                  <a:cubicBezTo>
                    <a:pt x="14568" y="19492"/>
                    <a:pt x="14573" y="19508"/>
                    <a:pt x="14574" y="19526"/>
                  </a:cubicBezTo>
                  <a:cubicBezTo>
                    <a:pt x="14576" y="19543"/>
                    <a:pt x="14576" y="19559"/>
                    <a:pt x="14573" y="19576"/>
                  </a:cubicBezTo>
                  <a:lnTo>
                    <a:pt x="14558" y="19591"/>
                  </a:lnTo>
                  <a:cubicBezTo>
                    <a:pt x="14527" y="19629"/>
                    <a:pt x="14514" y="19679"/>
                    <a:pt x="14519" y="19727"/>
                  </a:cubicBezTo>
                  <a:cubicBezTo>
                    <a:pt x="14521" y="19751"/>
                    <a:pt x="14538" y="19782"/>
                    <a:pt x="14557" y="19816"/>
                  </a:cubicBezTo>
                  <a:cubicBezTo>
                    <a:pt x="14578" y="19853"/>
                    <a:pt x="14601" y="19895"/>
                    <a:pt x="14605" y="19932"/>
                  </a:cubicBezTo>
                  <a:cubicBezTo>
                    <a:pt x="14609" y="19968"/>
                    <a:pt x="14596" y="20014"/>
                    <a:pt x="14584" y="20055"/>
                  </a:cubicBezTo>
                  <a:cubicBezTo>
                    <a:pt x="14574" y="20092"/>
                    <a:pt x="14564" y="20125"/>
                    <a:pt x="14567" y="20150"/>
                  </a:cubicBezTo>
                  <a:cubicBezTo>
                    <a:pt x="14576" y="20207"/>
                    <a:pt x="14608" y="20255"/>
                    <a:pt x="14653" y="20283"/>
                  </a:cubicBezTo>
                  <a:cubicBezTo>
                    <a:pt x="14659" y="20299"/>
                    <a:pt x="14664" y="20317"/>
                    <a:pt x="14667" y="20333"/>
                  </a:cubicBezTo>
                  <a:cubicBezTo>
                    <a:pt x="14671" y="20350"/>
                    <a:pt x="14671" y="20367"/>
                    <a:pt x="14669" y="20384"/>
                  </a:cubicBezTo>
                  <a:cubicBezTo>
                    <a:pt x="14665" y="20389"/>
                    <a:pt x="14659" y="20394"/>
                    <a:pt x="14656" y="20399"/>
                  </a:cubicBezTo>
                  <a:cubicBezTo>
                    <a:pt x="14626" y="20439"/>
                    <a:pt x="14614" y="20487"/>
                    <a:pt x="14621" y="20536"/>
                  </a:cubicBezTo>
                  <a:cubicBezTo>
                    <a:pt x="14625" y="20561"/>
                    <a:pt x="14642" y="20591"/>
                    <a:pt x="14663" y="20623"/>
                  </a:cubicBezTo>
                  <a:cubicBezTo>
                    <a:pt x="14686" y="20659"/>
                    <a:pt x="14711" y="20699"/>
                    <a:pt x="14718" y="20736"/>
                  </a:cubicBezTo>
                  <a:cubicBezTo>
                    <a:pt x="14723" y="20773"/>
                    <a:pt x="14711" y="20820"/>
                    <a:pt x="14700" y="20862"/>
                  </a:cubicBezTo>
                  <a:cubicBezTo>
                    <a:pt x="14692" y="20899"/>
                    <a:pt x="14683" y="20931"/>
                    <a:pt x="14688" y="20957"/>
                  </a:cubicBezTo>
                  <a:cubicBezTo>
                    <a:pt x="14697" y="21015"/>
                    <a:pt x="14732" y="21062"/>
                    <a:pt x="14779" y="21088"/>
                  </a:cubicBezTo>
                  <a:cubicBezTo>
                    <a:pt x="14787" y="21103"/>
                    <a:pt x="14792" y="21119"/>
                    <a:pt x="14794" y="21136"/>
                  </a:cubicBezTo>
                  <a:cubicBezTo>
                    <a:pt x="14797" y="21153"/>
                    <a:pt x="14798" y="21171"/>
                    <a:pt x="14797" y="21188"/>
                  </a:cubicBezTo>
                  <a:cubicBezTo>
                    <a:pt x="14793" y="21193"/>
                    <a:pt x="14788" y="21197"/>
                    <a:pt x="14783" y="21204"/>
                  </a:cubicBezTo>
                  <a:cubicBezTo>
                    <a:pt x="14756" y="21243"/>
                    <a:pt x="14744" y="21292"/>
                    <a:pt x="14753" y="21342"/>
                  </a:cubicBezTo>
                  <a:cubicBezTo>
                    <a:pt x="14757" y="21367"/>
                    <a:pt x="14776" y="21394"/>
                    <a:pt x="14797" y="21426"/>
                  </a:cubicBezTo>
                  <a:cubicBezTo>
                    <a:pt x="14820" y="21462"/>
                    <a:pt x="14847" y="21501"/>
                    <a:pt x="14853" y="21538"/>
                  </a:cubicBezTo>
                  <a:cubicBezTo>
                    <a:pt x="14860" y="21575"/>
                    <a:pt x="14850" y="21622"/>
                    <a:pt x="14839" y="21663"/>
                  </a:cubicBezTo>
                  <a:cubicBezTo>
                    <a:pt x="14830" y="21700"/>
                    <a:pt x="14824" y="21732"/>
                    <a:pt x="14827" y="21757"/>
                  </a:cubicBezTo>
                  <a:cubicBezTo>
                    <a:pt x="14837" y="21814"/>
                    <a:pt x="14873" y="21859"/>
                    <a:pt x="14920" y="21885"/>
                  </a:cubicBezTo>
                  <a:cubicBezTo>
                    <a:pt x="14926" y="21901"/>
                    <a:pt x="14934" y="21916"/>
                    <a:pt x="14936" y="21935"/>
                  </a:cubicBezTo>
                  <a:cubicBezTo>
                    <a:pt x="14941" y="21952"/>
                    <a:pt x="14941" y="21969"/>
                    <a:pt x="14941" y="21986"/>
                  </a:cubicBezTo>
                  <a:cubicBezTo>
                    <a:pt x="14906" y="22027"/>
                    <a:pt x="14888" y="22083"/>
                    <a:pt x="14899" y="22141"/>
                  </a:cubicBezTo>
                  <a:cubicBezTo>
                    <a:pt x="14905" y="22165"/>
                    <a:pt x="14923" y="22192"/>
                    <a:pt x="14945" y="22223"/>
                  </a:cubicBezTo>
                  <a:cubicBezTo>
                    <a:pt x="14946" y="22226"/>
                    <a:pt x="14947" y="22228"/>
                    <a:pt x="14948" y="22231"/>
                  </a:cubicBezTo>
                  <a:cubicBezTo>
                    <a:pt x="14971" y="22263"/>
                    <a:pt x="14995" y="22301"/>
                    <a:pt x="15002" y="22336"/>
                  </a:cubicBezTo>
                  <a:lnTo>
                    <a:pt x="15002" y="22337"/>
                  </a:lnTo>
                  <a:cubicBezTo>
                    <a:pt x="15009" y="22374"/>
                    <a:pt x="14999" y="22420"/>
                    <a:pt x="14989" y="22461"/>
                  </a:cubicBezTo>
                  <a:cubicBezTo>
                    <a:pt x="14981" y="22497"/>
                    <a:pt x="14973" y="22531"/>
                    <a:pt x="14979" y="22555"/>
                  </a:cubicBezTo>
                  <a:cubicBezTo>
                    <a:pt x="14989" y="22612"/>
                    <a:pt x="15026" y="22659"/>
                    <a:pt x="15073" y="22684"/>
                  </a:cubicBezTo>
                  <a:cubicBezTo>
                    <a:pt x="15080" y="22700"/>
                    <a:pt x="15085" y="22716"/>
                    <a:pt x="15089" y="22733"/>
                  </a:cubicBezTo>
                  <a:cubicBezTo>
                    <a:pt x="15092" y="22750"/>
                    <a:pt x="15094" y="22766"/>
                    <a:pt x="15092" y="22784"/>
                  </a:cubicBezTo>
                  <a:cubicBezTo>
                    <a:pt x="15062" y="22818"/>
                    <a:pt x="15045" y="22864"/>
                    <a:pt x="15047" y="22913"/>
                  </a:cubicBezTo>
                  <a:cubicBezTo>
                    <a:pt x="15015" y="22877"/>
                    <a:pt x="14983" y="22843"/>
                    <a:pt x="14947" y="22811"/>
                  </a:cubicBezTo>
                  <a:cubicBezTo>
                    <a:pt x="14720" y="22603"/>
                    <a:pt x="14423" y="22484"/>
                    <a:pt x="14112" y="22484"/>
                  </a:cubicBezTo>
                  <a:cubicBezTo>
                    <a:pt x="13848" y="22484"/>
                    <a:pt x="13596" y="22566"/>
                    <a:pt x="13382" y="22722"/>
                  </a:cubicBezTo>
                  <a:cubicBezTo>
                    <a:pt x="13327" y="22763"/>
                    <a:pt x="13276" y="22808"/>
                    <a:pt x="13229" y="22855"/>
                  </a:cubicBezTo>
                  <a:lnTo>
                    <a:pt x="13229" y="22559"/>
                  </a:lnTo>
                  <a:cubicBezTo>
                    <a:pt x="13232" y="22543"/>
                    <a:pt x="13232" y="22526"/>
                    <a:pt x="13229" y="22510"/>
                  </a:cubicBezTo>
                  <a:lnTo>
                    <a:pt x="13229" y="22416"/>
                  </a:lnTo>
                  <a:cubicBezTo>
                    <a:pt x="13231" y="22415"/>
                    <a:pt x="13231" y="22412"/>
                    <a:pt x="13232" y="22411"/>
                  </a:cubicBezTo>
                  <a:cubicBezTo>
                    <a:pt x="13240" y="22395"/>
                    <a:pt x="13252" y="22380"/>
                    <a:pt x="13264" y="22368"/>
                  </a:cubicBezTo>
                  <a:cubicBezTo>
                    <a:pt x="13317" y="22355"/>
                    <a:pt x="13363" y="22322"/>
                    <a:pt x="13387" y="22273"/>
                  </a:cubicBezTo>
                  <a:cubicBezTo>
                    <a:pt x="13400" y="22250"/>
                    <a:pt x="13401" y="22217"/>
                    <a:pt x="13403" y="22178"/>
                  </a:cubicBezTo>
                  <a:cubicBezTo>
                    <a:pt x="13406" y="22136"/>
                    <a:pt x="13408" y="22086"/>
                    <a:pt x="13426" y="22053"/>
                  </a:cubicBezTo>
                  <a:cubicBezTo>
                    <a:pt x="13442" y="22021"/>
                    <a:pt x="13479" y="21989"/>
                    <a:pt x="13511" y="21962"/>
                  </a:cubicBezTo>
                  <a:cubicBezTo>
                    <a:pt x="13540" y="21935"/>
                    <a:pt x="13565" y="21912"/>
                    <a:pt x="13577" y="21889"/>
                  </a:cubicBezTo>
                  <a:cubicBezTo>
                    <a:pt x="13598" y="21844"/>
                    <a:pt x="13601" y="21791"/>
                    <a:pt x="13584" y="21746"/>
                  </a:cubicBezTo>
                  <a:cubicBezTo>
                    <a:pt x="13581" y="21738"/>
                    <a:pt x="13579" y="21733"/>
                    <a:pt x="13575" y="21728"/>
                  </a:cubicBezTo>
                  <a:cubicBezTo>
                    <a:pt x="13579" y="21711"/>
                    <a:pt x="13582" y="21694"/>
                    <a:pt x="13591" y="21678"/>
                  </a:cubicBezTo>
                  <a:cubicBezTo>
                    <a:pt x="13598" y="21661"/>
                    <a:pt x="13609" y="21646"/>
                    <a:pt x="13619" y="21632"/>
                  </a:cubicBezTo>
                  <a:cubicBezTo>
                    <a:pt x="13672" y="21617"/>
                    <a:pt x="13716" y="21578"/>
                    <a:pt x="13738" y="21524"/>
                  </a:cubicBezTo>
                  <a:cubicBezTo>
                    <a:pt x="13749" y="21499"/>
                    <a:pt x="13748" y="21464"/>
                    <a:pt x="13746" y="21424"/>
                  </a:cubicBezTo>
                  <a:cubicBezTo>
                    <a:pt x="13745" y="21382"/>
                    <a:pt x="13744" y="21334"/>
                    <a:pt x="13755" y="21298"/>
                  </a:cubicBezTo>
                  <a:cubicBezTo>
                    <a:pt x="13767" y="21264"/>
                    <a:pt x="13799" y="21227"/>
                    <a:pt x="13827" y="21195"/>
                  </a:cubicBezTo>
                  <a:cubicBezTo>
                    <a:pt x="13853" y="21166"/>
                    <a:pt x="13877" y="21137"/>
                    <a:pt x="13885" y="21113"/>
                  </a:cubicBezTo>
                  <a:cubicBezTo>
                    <a:pt x="13901" y="21063"/>
                    <a:pt x="13896" y="21011"/>
                    <a:pt x="13870" y="20967"/>
                  </a:cubicBezTo>
                  <a:cubicBezTo>
                    <a:pt x="13867" y="20962"/>
                    <a:pt x="13862" y="20957"/>
                    <a:pt x="13859" y="20951"/>
                  </a:cubicBezTo>
                  <a:cubicBezTo>
                    <a:pt x="13860" y="20935"/>
                    <a:pt x="13861" y="20916"/>
                    <a:pt x="13866" y="20899"/>
                  </a:cubicBezTo>
                  <a:cubicBezTo>
                    <a:pt x="13870" y="20882"/>
                    <a:pt x="13877" y="20866"/>
                    <a:pt x="13885" y="20850"/>
                  </a:cubicBezTo>
                  <a:cubicBezTo>
                    <a:pt x="13935" y="20826"/>
                    <a:pt x="13973" y="20781"/>
                    <a:pt x="13985" y="20721"/>
                  </a:cubicBezTo>
                  <a:cubicBezTo>
                    <a:pt x="13990" y="20694"/>
                    <a:pt x="13983" y="20659"/>
                    <a:pt x="13975" y="20618"/>
                  </a:cubicBezTo>
                  <a:cubicBezTo>
                    <a:pt x="13965" y="20577"/>
                    <a:pt x="13955" y="20530"/>
                    <a:pt x="13961" y="20494"/>
                  </a:cubicBezTo>
                  <a:cubicBezTo>
                    <a:pt x="13966" y="20459"/>
                    <a:pt x="13990" y="20417"/>
                    <a:pt x="14012" y="20380"/>
                  </a:cubicBezTo>
                  <a:cubicBezTo>
                    <a:pt x="14033" y="20343"/>
                    <a:pt x="14049" y="20311"/>
                    <a:pt x="14052" y="20285"/>
                  </a:cubicBezTo>
                  <a:cubicBezTo>
                    <a:pt x="14057" y="20233"/>
                    <a:pt x="14041" y="20185"/>
                    <a:pt x="14008" y="20146"/>
                  </a:cubicBezTo>
                  <a:cubicBezTo>
                    <a:pt x="14004" y="20143"/>
                    <a:pt x="13999" y="20138"/>
                    <a:pt x="13996" y="20134"/>
                  </a:cubicBezTo>
                  <a:cubicBezTo>
                    <a:pt x="13993" y="20117"/>
                    <a:pt x="13990" y="20100"/>
                    <a:pt x="13990" y="20080"/>
                  </a:cubicBezTo>
                  <a:cubicBezTo>
                    <a:pt x="13991" y="20061"/>
                    <a:pt x="13996" y="20045"/>
                    <a:pt x="14001" y="20027"/>
                  </a:cubicBezTo>
                  <a:cubicBezTo>
                    <a:pt x="14007" y="20021"/>
                    <a:pt x="14014" y="20016"/>
                    <a:pt x="14020" y="20009"/>
                  </a:cubicBezTo>
                  <a:cubicBezTo>
                    <a:pt x="14054" y="19975"/>
                    <a:pt x="14071" y="19930"/>
                    <a:pt x="14071" y="19881"/>
                  </a:cubicBezTo>
                  <a:cubicBezTo>
                    <a:pt x="14071" y="19854"/>
                    <a:pt x="14056" y="19822"/>
                    <a:pt x="14040" y="19784"/>
                  </a:cubicBezTo>
                  <a:cubicBezTo>
                    <a:pt x="14023" y="19745"/>
                    <a:pt x="14003" y="19702"/>
                    <a:pt x="14002" y="19665"/>
                  </a:cubicBezTo>
                  <a:cubicBezTo>
                    <a:pt x="14001" y="19628"/>
                    <a:pt x="14015" y="19584"/>
                    <a:pt x="14029" y="19544"/>
                  </a:cubicBezTo>
                  <a:cubicBezTo>
                    <a:pt x="14043" y="19505"/>
                    <a:pt x="14055" y="19471"/>
                    <a:pt x="14052" y="19444"/>
                  </a:cubicBezTo>
                  <a:cubicBezTo>
                    <a:pt x="14046" y="19385"/>
                    <a:pt x="14015" y="19337"/>
                    <a:pt x="13970" y="19307"/>
                  </a:cubicBezTo>
                  <a:cubicBezTo>
                    <a:pt x="13964" y="19291"/>
                    <a:pt x="13959" y="19274"/>
                    <a:pt x="13956" y="19255"/>
                  </a:cubicBezTo>
                  <a:cubicBezTo>
                    <a:pt x="13954" y="19238"/>
                    <a:pt x="13954" y="19220"/>
                    <a:pt x="13955" y="19202"/>
                  </a:cubicBezTo>
                  <a:cubicBezTo>
                    <a:pt x="13959" y="19197"/>
                    <a:pt x="13964" y="19193"/>
                    <a:pt x="13967" y="19188"/>
                  </a:cubicBezTo>
                  <a:cubicBezTo>
                    <a:pt x="13997" y="19147"/>
                    <a:pt x="14008" y="19096"/>
                    <a:pt x="13999" y="19047"/>
                  </a:cubicBezTo>
                  <a:cubicBezTo>
                    <a:pt x="13996" y="19021"/>
                    <a:pt x="13976" y="18991"/>
                    <a:pt x="13954" y="18957"/>
                  </a:cubicBezTo>
                  <a:cubicBezTo>
                    <a:pt x="13929" y="18921"/>
                    <a:pt x="13903" y="18882"/>
                    <a:pt x="13896" y="18847"/>
                  </a:cubicBezTo>
                  <a:cubicBezTo>
                    <a:pt x="13887" y="18811"/>
                    <a:pt x="13896" y="18763"/>
                    <a:pt x="13902" y="18722"/>
                  </a:cubicBezTo>
                  <a:cubicBezTo>
                    <a:pt x="13908" y="18682"/>
                    <a:pt x="13913" y="18647"/>
                    <a:pt x="13907" y="18621"/>
                  </a:cubicBezTo>
                  <a:cubicBezTo>
                    <a:pt x="13892" y="18564"/>
                    <a:pt x="13853" y="18520"/>
                    <a:pt x="13803" y="18499"/>
                  </a:cubicBezTo>
                  <a:cubicBezTo>
                    <a:pt x="13795" y="18483"/>
                    <a:pt x="13786" y="18468"/>
                    <a:pt x="13781" y="18450"/>
                  </a:cubicBezTo>
                  <a:cubicBezTo>
                    <a:pt x="13775" y="18434"/>
                    <a:pt x="13772" y="18415"/>
                    <a:pt x="13771" y="18398"/>
                  </a:cubicBezTo>
                  <a:cubicBezTo>
                    <a:pt x="13775" y="18393"/>
                    <a:pt x="13780" y="18388"/>
                    <a:pt x="13782" y="18381"/>
                  </a:cubicBezTo>
                  <a:cubicBezTo>
                    <a:pt x="13804" y="18337"/>
                    <a:pt x="13807" y="18284"/>
                    <a:pt x="13791" y="18237"/>
                  </a:cubicBezTo>
                  <a:cubicBezTo>
                    <a:pt x="13782" y="18213"/>
                    <a:pt x="13758" y="18186"/>
                    <a:pt x="13730" y="18157"/>
                  </a:cubicBezTo>
                  <a:cubicBezTo>
                    <a:pt x="13701" y="18126"/>
                    <a:pt x="13669" y="18091"/>
                    <a:pt x="13655" y="18057"/>
                  </a:cubicBezTo>
                  <a:cubicBezTo>
                    <a:pt x="13642" y="18023"/>
                    <a:pt x="13642" y="17975"/>
                    <a:pt x="13642" y="17933"/>
                  </a:cubicBezTo>
                  <a:cubicBezTo>
                    <a:pt x="13642" y="17892"/>
                    <a:pt x="13642" y="17856"/>
                    <a:pt x="13632" y="17833"/>
                  </a:cubicBezTo>
                  <a:cubicBezTo>
                    <a:pt x="13608" y="17778"/>
                    <a:pt x="13561" y="17741"/>
                    <a:pt x="13507" y="17729"/>
                  </a:cubicBezTo>
                  <a:cubicBezTo>
                    <a:pt x="13496" y="17714"/>
                    <a:pt x="13486" y="17699"/>
                    <a:pt x="13479" y="17683"/>
                  </a:cubicBezTo>
                  <a:cubicBezTo>
                    <a:pt x="13471" y="17666"/>
                    <a:pt x="13465" y="17651"/>
                    <a:pt x="13460" y="17634"/>
                  </a:cubicBezTo>
                  <a:cubicBezTo>
                    <a:pt x="13463" y="17627"/>
                    <a:pt x="13465" y="17622"/>
                    <a:pt x="13468" y="17615"/>
                  </a:cubicBezTo>
                  <a:cubicBezTo>
                    <a:pt x="13484" y="17567"/>
                    <a:pt x="13479" y="17517"/>
                    <a:pt x="13454" y="17471"/>
                  </a:cubicBezTo>
                  <a:cubicBezTo>
                    <a:pt x="13448" y="17462"/>
                    <a:pt x="13440" y="17453"/>
                    <a:pt x="13432" y="17444"/>
                  </a:cubicBezTo>
                  <a:cubicBezTo>
                    <a:pt x="13461" y="17438"/>
                    <a:pt x="13493" y="17428"/>
                    <a:pt x="13527" y="17419"/>
                  </a:cubicBezTo>
                  <a:cubicBezTo>
                    <a:pt x="13601" y="17399"/>
                    <a:pt x="13677" y="17376"/>
                    <a:pt x="13743" y="17376"/>
                  </a:cubicBezTo>
                  <a:cubicBezTo>
                    <a:pt x="13813" y="17376"/>
                    <a:pt x="13896" y="17411"/>
                    <a:pt x="13966" y="17443"/>
                  </a:cubicBezTo>
                  <a:cubicBezTo>
                    <a:pt x="14027" y="17469"/>
                    <a:pt x="14081" y="17491"/>
                    <a:pt x="14122" y="17491"/>
                  </a:cubicBezTo>
                  <a:cubicBezTo>
                    <a:pt x="14223" y="17491"/>
                    <a:pt x="14314" y="17444"/>
                    <a:pt x="14370" y="17371"/>
                  </a:cubicBezTo>
                  <a:cubicBezTo>
                    <a:pt x="14402" y="17364"/>
                    <a:pt x="14434" y="17360"/>
                    <a:pt x="14467" y="17360"/>
                  </a:cubicBezTo>
                  <a:close/>
                  <a:moveTo>
                    <a:pt x="6885" y="19559"/>
                  </a:moveTo>
                  <a:cubicBezTo>
                    <a:pt x="7025" y="19559"/>
                    <a:pt x="7160" y="19578"/>
                    <a:pt x="7291" y="19610"/>
                  </a:cubicBezTo>
                  <a:lnTo>
                    <a:pt x="7291" y="19643"/>
                  </a:lnTo>
                  <a:lnTo>
                    <a:pt x="7291" y="19666"/>
                  </a:lnTo>
                  <a:lnTo>
                    <a:pt x="7291" y="19690"/>
                  </a:lnTo>
                  <a:lnTo>
                    <a:pt x="7292" y="19729"/>
                  </a:lnTo>
                  <a:cubicBezTo>
                    <a:pt x="7294" y="19819"/>
                    <a:pt x="7300" y="19908"/>
                    <a:pt x="7311" y="19996"/>
                  </a:cubicBezTo>
                  <a:cubicBezTo>
                    <a:pt x="7232" y="19970"/>
                    <a:pt x="7149" y="19951"/>
                    <a:pt x="7065" y="19939"/>
                  </a:cubicBezTo>
                  <a:lnTo>
                    <a:pt x="7039" y="19935"/>
                  </a:lnTo>
                  <a:lnTo>
                    <a:pt x="7039" y="20850"/>
                  </a:lnTo>
                  <a:lnTo>
                    <a:pt x="7053" y="20856"/>
                  </a:lnTo>
                  <a:cubicBezTo>
                    <a:pt x="7178" y="20903"/>
                    <a:pt x="7276" y="21002"/>
                    <a:pt x="7323" y="21125"/>
                  </a:cubicBezTo>
                  <a:lnTo>
                    <a:pt x="7329" y="21140"/>
                  </a:lnTo>
                  <a:lnTo>
                    <a:pt x="7698" y="21140"/>
                  </a:lnTo>
                  <a:lnTo>
                    <a:pt x="7706" y="21155"/>
                  </a:lnTo>
                  <a:lnTo>
                    <a:pt x="7707" y="21155"/>
                  </a:lnTo>
                  <a:cubicBezTo>
                    <a:pt x="7770" y="21257"/>
                    <a:pt x="7839" y="21355"/>
                    <a:pt x="7913" y="21448"/>
                  </a:cubicBezTo>
                  <a:lnTo>
                    <a:pt x="7329" y="21448"/>
                  </a:lnTo>
                  <a:lnTo>
                    <a:pt x="7323" y="21463"/>
                  </a:lnTo>
                  <a:cubicBezTo>
                    <a:pt x="7276" y="21588"/>
                    <a:pt x="7178" y="21685"/>
                    <a:pt x="7053" y="21733"/>
                  </a:cubicBezTo>
                  <a:lnTo>
                    <a:pt x="7039" y="21738"/>
                  </a:lnTo>
                  <a:lnTo>
                    <a:pt x="7039" y="22654"/>
                  </a:lnTo>
                  <a:lnTo>
                    <a:pt x="7065" y="22649"/>
                  </a:lnTo>
                  <a:cubicBezTo>
                    <a:pt x="7586" y="22581"/>
                    <a:pt x="8013" y="22220"/>
                    <a:pt x="8178" y="21737"/>
                  </a:cubicBezTo>
                  <a:cubicBezTo>
                    <a:pt x="8271" y="21827"/>
                    <a:pt x="8371" y="21910"/>
                    <a:pt x="8476" y="21986"/>
                  </a:cubicBezTo>
                  <a:cubicBezTo>
                    <a:pt x="8208" y="22599"/>
                    <a:pt x="7597" y="23029"/>
                    <a:pt x="6885" y="23029"/>
                  </a:cubicBezTo>
                  <a:cubicBezTo>
                    <a:pt x="5928" y="23029"/>
                    <a:pt x="5149" y="22250"/>
                    <a:pt x="5149" y="21293"/>
                  </a:cubicBezTo>
                  <a:cubicBezTo>
                    <a:pt x="5149" y="21277"/>
                    <a:pt x="5151" y="21260"/>
                    <a:pt x="5151" y="21243"/>
                  </a:cubicBezTo>
                  <a:cubicBezTo>
                    <a:pt x="5197" y="21237"/>
                    <a:pt x="5233" y="21188"/>
                    <a:pt x="5233" y="21123"/>
                  </a:cubicBezTo>
                  <a:lnTo>
                    <a:pt x="5233" y="21051"/>
                  </a:lnTo>
                  <a:cubicBezTo>
                    <a:pt x="5266" y="21047"/>
                    <a:pt x="5295" y="21044"/>
                    <a:pt x="5322" y="21040"/>
                  </a:cubicBezTo>
                  <a:lnTo>
                    <a:pt x="5340" y="21110"/>
                  </a:lnTo>
                  <a:cubicBezTo>
                    <a:pt x="5355" y="21167"/>
                    <a:pt x="5397" y="21206"/>
                    <a:pt x="5441" y="21206"/>
                  </a:cubicBezTo>
                  <a:cubicBezTo>
                    <a:pt x="5446" y="21206"/>
                    <a:pt x="5451" y="21206"/>
                    <a:pt x="5457" y="21205"/>
                  </a:cubicBezTo>
                  <a:cubicBezTo>
                    <a:pt x="5476" y="21199"/>
                    <a:pt x="5492" y="21188"/>
                    <a:pt x="5502" y="21168"/>
                  </a:cubicBezTo>
                  <a:cubicBezTo>
                    <a:pt x="5518" y="21140"/>
                    <a:pt x="5522" y="21100"/>
                    <a:pt x="5512" y="21063"/>
                  </a:cubicBezTo>
                  <a:lnTo>
                    <a:pt x="5493" y="20994"/>
                  </a:lnTo>
                  <a:cubicBezTo>
                    <a:pt x="5514" y="20986"/>
                    <a:pt x="5536" y="20977"/>
                    <a:pt x="5559" y="20966"/>
                  </a:cubicBezTo>
                  <a:lnTo>
                    <a:pt x="5559" y="20966"/>
                  </a:lnTo>
                  <a:cubicBezTo>
                    <a:pt x="5546" y="21015"/>
                    <a:pt x="5536" y="21065"/>
                    <a:pt x="5530" y="21115"/>
                  </a:cubicBezTo>
                  <a:lnTo>
                    <a:pt x="5525" y="21141"/>
                  </a:lnTo>
                  <a:lnTo>
                    <a:pt x="6441" y="21141"/>
                  </a:lnTo>
                  <a:lnTo>
                    <a:pt x="6446" y="21127"/>
                  </a:lnTo>
                  <a:cubicBezTo>
                    <a:pt x="6493" y="21003"/>
                    <a:pt x="6593" y="20904"/>
                    <a:pt x="6716" y="20857"/>
                  </a:cubicBezTo>
                  <a:lnTo>
                    <a:pt x="6731" y="20851"/>
                  </a:lnTo>
                  <a:lnTo>
                    <a:pt x="6731" y="19937"/>
                  </a:lnTo>
                  <a:lnTo>
                    <a:pt x="6704" y="19940"/>
                  </a:lnTo>
                  <a:cubicBezTo>
                    <a:pt x="6580" y="19956"/>
                    <a:pt x="6462" y="19991"/>
                    <a:pt x="6351" y="20038"/>
                  </a:cubicBezTo>
                  <a:cubicBezTo>
                    <a:pt x="6351" y="19990"/>
                    <a:pt x="6297" y="19950"/>
                    <a:pt x="6230" y="19950"/>
                  </a:cubicBezTo>
                  <a:lnTo>
                    <a:pt x="6157" y="19950"/>
                  </a:lnTo>
                  <a:cubicBezTo>
                    <a:pt x="6155" y="19918"/>
                    <a:pt x="6151" y="19890"/>
                    <a:pt x="6147" y="19861"/>
                  </a:cubicBezTo>
                  <a:lnTo>
                    <a:pt x="6216" y="19843"/>
                  </a:lnTo>
                  <a:cubicBezTo>
                    <a:pt x="6283" y="19826"/>
                    <a:pt x="6324" y="19775"/>
                    <a:pt x="6311" y="19726"/>
                  </a:cubicBezTo>
                  <a:cubicBezTo>
                    <a:pt x="6306" y="19703"/>
                    <a:pt x="6288" y="19687"/>
                    <a:pt x="6264" y="19676"/>
                  </a:cubicBezTo>
                  <a:cubicBezTo>
                    <a:pt x="6458" y="19603"/>
                    <a:pt x="6666" y="19559"/>
                    <a:pt x="6885" y="19559"/>
                  </a:cubicBezTo>
                  <a:close/>
                  <a:moveTo>
                    <a:pt x="12897" y="22726"/>
                  </a:moveTo>
                  <a:lnTo>
                    <a:pt x="13018" y="22781"/>
                  </a:lnTo>
                  <a:cubicBezTo>
                    <a:pt x="13004" y="22823"/>
                    <a:pt x="13005" y="22870"/>
                    <a:pt x="13008" y="22908"/>
                  </a:cubicBezTo>
                  <a:cubicBezTo>
                    <a:pt x="13010" y="22933"/>
                    <a:pt x="13011" y="22959"/>
                    <a:pt x="13007" y="22971"/>
                  </a:cubicBezTo>
                  <a:cubicBezTo>
                    <a:pt x="12987" y="23024"/>
                    <a:pt x="12933" y="23060"/>
                    <a:pt x="12876" y="23060"/>
                  </a:cubicBezTo>
                  <a:cubicBezTo>
                    <a:pt x="12865" y="23060"/>
                    <a:pt x="12853" y="23058"/>
                    <a:pt x="12842" y="23055"/>
                  </a:cubicBezTo>
                  <a:cubicBezTo>
                    <a:pt x="12810" y="23047"/>
                    <a:pt x="12784" y="23026"/>
                    <a:pt x="12769" y="22996"/>
                  </a:cubicBezTo>
                  <a:cubicBezTo>
                    <a:pt x="12752" y="22961"/>
                    <a:pt x="12749" y="22920"/>
                    <a:pt x="12764" y="22882"/>
                  </a:cubicBezTo>
                  <a:cubicBezTo>
                    <a:pt x="12770" y="22864"/>
                    <a:pt x="12797" y="22838"/>
                    <a:pt x="12822" y="22813"/>
                  </a:cubicBezTo>
                  <a:cubicBezTo>
                    <a:pt x="12848" y="22786"/>
                    <a:pt x="12878" y="22757"/>
                    <a:pt x="12897" y="22726"/>
                  </a:cubicBezTo>
                  <a:close/>
                  <a:moveTo>
                    <a:pt x="15223" y="22774"/>
                  </a:moveTo>
                  <a:cubicBezTo>
                    <a:pt x="15285" y="22774"/>
                    <a:pt x="15336" y="22821"/>
                    <a:pt x="15348" y="22884"/>
                  </a:cubicBezTo>
                  <a:cubicBezTo>
                    <a:pt x="15351" y="22900"/>
                    <a:pt x="15343" y="22930"/>
                    <a:pt x="15336" y="22960"/>
                  </a:cubicBezTo>
                  <a:cubicBezTo>
                    <a:pt x="15327" y="22998"/>
                    <a:pt x="15317" y="23041"/>
                    <a:pt x="15319" y="23082"/>
                  </a:cubicBezTo>
                  <a:lnTo>
                    <a:pt x="15187" y="23104"/>
                  </a:lnTo>
                  <a:cubicBezTo>
                    <a:pt x="15175" y="23066"/>
                    <a:pt x="15150" y="23029"/>
                    <a:pt x="15129" y="22996"/>
                  </a:cubicBezTo>
                  <a:cubicBezTo>
                    <a:pt x="15114" y="22971"/>
                    <a:pt x="15096" y="22946"/>
                    <a:pt x="15094" y="22932"/>
                  </a:cubicBezTo>
                  <a:cubicBezTo>
                    <a:pt x="15080" y="22859"/>
                    <a:pt x="15126" y="22787"/>
                    <a:pt x="15196" y="22776"/>
                  </a:cubicBezTo>
                  <a:cubicBezTo>
                    <a:pt x="15204" y="22775"/>
                    <a:pt x="15212" y="22774"/>
                    <a:pt x="15219" y="22774"/>
                  </a:cubicBezTo>
                  <a:cubicBezTo>
                    <a:pt x="15220" y="22774"/>
                    <a:pt x="15222" y="22774"/>
                    <a:pt x="15223" y="22774"/>
                  </a:cubicBezTo>
                  <a:close/>
                  <a:moveTo>
                    <a:pt x="12779" y="23074"/>
                  </a:moveTo>
                  <a:cubicBezTo>
                    <a:pt x="12795" y="23085"/>
                    <a:pt x="12811" y="23093"/>
                    <a:pt x="12830" y="23099"/>
                  </a:cubicBezTo>
                  <a:cubicBezTo>
                    <a:pt x="12846" y="23103"/>
                    <a:pt x="12862" y="23106"/>
                    <a:pt x="12878" y="23106"/>
                  </a:cubicBezTo>
                  <a:cubicBezTo>
                    <a:pt x="12881" y="23106"/>
                    <a:pt x="12884" y="23104"/>
                    <a:pt x="12888" y="23104"/>
                  </a:cubicBezTo>
                  <a:cubicBezTo>
                    <a:pt x="12884" y="23112"/>
                    <a:pt x="12880" y="23119"/>
                    <a:pt x="12879" y="23127"/>
                  </a:cubicBezTo>
                  <a:cubicBezTo>
                    <a:pt x="12878" y="23134"/>
                    <a:pt x="12878" y="23141"/>
                    <a:pt x="12876" y="23149"/>
                  </a:cubicBezTo>
                  <a:cubicBezTo>
                    <a:pt x="12860" y="23139"/>
                    <a:pt x="12843" y="23130"/>
                    <a:pt x="12823" y="23125"/>
                  </a:cubicBezTo>
                  <a:cubicBezTo>
                    <a:pt x="12810" y="23123"/>
                    <a:pt x="12799" y="23120"/>
                    <a:pt x="12785" y="23120"/>
                  </a:cubicBezTo>
                  <a:cubicBezTo>
                    <a:pt x="12779" y="23120"/>
                    <a:pt x="12772" y="23122"/>
                    <a:pt x="12767" y="23122"/>
                  </a:cubicBezTo>
                  <a:cubicBezTo>
                    <a:pt x="12769" y="23113"/>
                    <a:pt x="12773" y="23106"/>
                    <a:pt x="12775" y="23098"/>
                  </a:cubicBezTo>
                  <a:cubicBezTo>
                    <a:pt x="12778" y="23090"/>
                    <a:pt x="12778" y="23082"/>
                    <a:pt x="12779" y="23074"/>
                  </a:cubicBezTo>
                  <a:close/>
                  <a:moveTo>
                    <a:pt x="4980" y="21041"/>
                  </a:moveTo>
                  <a:cubicBezTo>
                    <a:pt x="5003" y="21045"/>
                    <a:pt x="5028" y="21047"/>
                    <a:pt x="5055" y="21051"/>
                  </a:cubicBezTo>
                  <a:lnTo>
                    <a:pt x="5055" y="21123"/>
                  </a:lnTo>
                  <a:cubicBezTo>
                    <a:pt x="5055" y="21172"/>
                    <a:pt x="5076" y="21213"/>
                    <a:pt x="5107" y="21232"/>
                  </a:cubicBezTo>
                  <a:cubicBezTo>
                    <a:pt x="5106" y="21253"/>
                    <a:pt x="5104" y="21273"/>
                    <a:pt x="5104" y="21294"/>
                  </a:cubicBezTo>
                  <a:cubicBezTo>
                    <a:pt x="5104" y="22276"/>
                    <a:pt x="5903" y="23075"/>
                    <a:pt x="6885" y="23075"/>
                  </a:cubicBezTo>
                  <a:cubicBezTo>
                    <a:pt x="7611" y="23075"/>
                    <a:pt x="8236" y="22638"/>
                    <a:pt x="8513" y="22012"/>
                  </a:cubicBezTo>
                  <a:cubicBezTo>
                    <a:pt x="8552" y="22041"/>
                    <a:pt x="8592" y="22067"/>
                    <a:pt x="8631" y="22091"/>
                  </a:cubicBezTo>
                  <a:cubicBezTo>
                    <a:pt x="8327" y="22754"/>
                    <a:pt x="7660" y="23217"/>
                    <a:pt x="6885" y="23217"/>
                  </a:cubicBezTo>
                  <a:cubicBezTo>
                    <a:pt x="6884" y="23217"/>
                    <a:pt x="6883" y="23217"/>
                    <a:pt x="6883" y="23217"/>
                  </a:cubicBezTo>
                  <a:cubicBezTo>
                    <a:pt x="5824" y="23217"/>
                    <a:pt x="4961" y="22354"/>
                    <a:pt x="4961" y="21294"/>
                  </a:cubicBezTo>
                  <a:cubicBezTo>
                    <a:pt x="4961" y="21209"/>
                    <a:pt x="4970" y="21124"/>
                    <a:pt x="4980" y="21041"/>
                  </a:cubicBezTo>
                  <a:close/>
                  <a:moveTo>
                    <a:pt x="13183" y="22658"/>
                  </a:moveTo>
                  <a:lnTo>
                    <a:pt x="13183" y="22908"/>
                  </a:lnTo>
                  <a:cubicBezTo>
                    <a:pt x="13087" y="23017"/>
                    <a:pt x="13012" y="23141"/>
                    <a:pt x="12959" y="23277"/>
                  </a:cubicBezTo>
                  <a:cubicBezTo>
                    <a:pt x="12957" y="23256"/>
                    <a:pt x="12950" y="23236"/>
                    <a:pt x="12941" y="23219"/>
                  </a:cubicBezTo>
                  <a:lnTo>
                    <a:pt x="12941" y="23095"/>
                  </a:lnTo>
                  <a:cubicBezTo>
                    <a:pt x="12941" y="23095"/>
                    <a:pt x="12941" y="23093"/>
                    <a:pt x="12942" y="23093"/>
                  </a:cubicBezTo>
                  <a:cubicBezTo>
                    <a:pt x="12991" y="23075"/>
                    <a:pt x="13031" y="23038"/>
                    <a:pt x="13049" y="22988"/>
                  </a:cubicBezTo>
                  <a:cubicBezTo>
                    <a:pt x="13057" y="22969"/>
                    <a:pt x="13055" y="22939"/>
                    <a:pt x="13053" y="22907"/>
                  </a:cubicBezTo>
                  <a:cubicBezTo>
                    <a:pt x="13051" y="22864"/>
                    <a:pt x="13049" y="22816"/>
                    <a:pt x="13065" y="22780"/>
                  </a:cubicBezTo>
                  <a:cubicBezTo>
                    <a:pt x="13080" y="22745"/>
                    <a:pt x="13117" y="22716"/>
                    <a:pt x="13149" y="22687"/>
                  </a:cubicBezTo>
                  <a:cubicBezTo>
                    <a:pt x="13162" y="22677"/>
                    <a:pt x="13172" y="22666"/>
                    <a:pt x="13183" y="22658"/>
                  </a:cubicBezTo>
                  <a:close/>
                  <a:moveTo>
                    <a:pt x="15290" y="23306"/>
                  </a:moveTo>
                  <a:cubicBezTo>
                    <a:pt x="15297" y="23306"/>
                    <a:pt x="15304" y="23313"/>
                    <a:pt x="15305" y="23320"/>
                  </a:cubicBezTo>
                  <a:cubicBezTo>
                    <a:pt x="15307" y="23331"/>
                    <a:pt x="15300" y="23339"/>
                    <a:pt x="15292" y="23340"/>
                  </a:cubicBezTo>
                  <a:lnTo>
                    <a:pt x="15291" y="23354"/>
                  </a:lnTo>
                  <a:cubicBezTo>
                    <a:pt x="15291" y="23352"/>
                    <a:pt x="15291" y="23351"/>
                    <a:pt x="15290" y="23351"/>
                  </a:cubicBezTo>
                  <a:lnTo>
                    <a:pt x="15290" y="23341"/>
                  </a:lnTo>
                  <a:cubicBezTo>
                    <a:pt x="15289" y="23341"/>
                    <a:pt x="15289" y="23340"/>
                    <a:pt x="15288" y="23340"/>
                  </a:cubicBezTo>
                  <a:cubicBezTo>
                    <a:pt x="15284" y="23331"/>
                    <a:pt x="15282" y="23320"/>
                    <a:pt x="15278" y="23311"/>
                  </a:cubicBezTo>
                  <a:cubicBezTo>
                    <a:pt x="15279" y="23308"/>
                    <a:pt x="15283" y="23307"/>
                    <a:pt x="15290" y="23306"/>
                  </a:cubicBezTo>
                  <a:close/>
                  <a:moveTo>
                    <a:pt x="15327" y="23128"/>
                  </a:moveTo>
                  <a:cubicBezTo>
                    <a:pt x="15338" y="23165"/>
                    <a:pt x="15361" y="23202"/>
                    <a:pt x="15382" y="23235"/>
                  </a:cubicBezTo>
                  <a:cubicBezTo>
                    <a:pt x="15397" y="23261"/>
                    <a:pt x="15415" y="23288"/>
                    <a:pt x="15417" y="23306"/>
                  </a:cubicBezTo>
                  <a:cubicBezTo>
                    <a:pt x="15423" y="23344"/>
                    <a:pt x="15414" y="23382"/>
                    <a:pt x="15390" y="23412"/>
                  </a:cubicBezTo>
                  <a:cubicBezTo>
                    <a:pt x="15371" y="23435"/>
                    <a:pt x="15347" y="23450"/>
                    <a:pt x="15317" y="23455"/>
                  </a:cubicBezTo>
                  <a:cubicBezTo>
                    <a:pt x="15314" y="23439"/>
                    <a:pt x="15311" y="23424"/>
                    <a:pt x="15307" y="23410"/>
                  </a:cubicBezTo>
                  <a:cubicBezTo>
                    <a:pt x="15327" y="23407"/>
                    <a:pt x="15343" y="23396"/>
                    <a:pt x="15357" y="23380"/>
                  </a:cubicBezTo>
                  <a:cubicBezTo>
                    <a:pt x="15371" y="23361"/>
                    <a:pt x="15378" y="23336"/>
                    <a:pt x="15374" y="23313"/>
                  </a:cubicBezTo>
                  <a:cubicBezTo>
                    <a:pt x="15368" y="23269"/>
                    <a:pt x="15330" y="23237"/>
                    <a:pt x="15288" y="23237"/>
                  </a:cubicBezTo>
                  <a:cubicBezTo>
                    <a:pt x="15284" y="23237"/>
                    <a:pt x="15280" y="23237"/>
                    <a:pt x="15276" y="23238"/>
                  </a:cubicBezTo>
                  <a:cubicBezTo>
                    <a:pt x="15268" y="23239"/>
                    <a:pt x="15259" y="23243"/>
                    <a:pt x="15252" y="23246"/>
                  </a:cubicBezTo>
                  <a:cubicBezTo>
                    <a:pt x="15237" y="23214"/>
                    <a:pt x="15221" y="23181"/>
                    <a:pt x="15205" y="23148"/>
                  </a:cubicBezTo>
                  <a:lnTo>
                    <a:pt x="15271" y="23138"/>
                  </a:lnTo>
                  <a:lnTo>
                    <a:pt x="15327" y="23128"/>
                  </a:lnTo>
                  <a:close/>
                  <a:moveTo>
                    <a:pt x="12785" y="23167"/>
                  </a:moveTo>
                  <a:cubicBezTo>
                    <a:pt x="12794" y="23167"/>
                    <a:pt x="12803" y="23168"/>
                    <a:pt x="12812" y="23170"/>
                  </a:cubicBezTo>
                  <a:cubicBezTo>
                    <a:pt x="12881" y="23187"/>
                    <a:pt x="12926" y="23254"/>
                    <a:pt x="12917" y="23322"/>
                  </a:cubicBezTo>
                  <a:cubicBezTo>
                    <a:pt x="12916" y="23334"/>
                    <a:pt x="12902" y="23355"/>
                    <a:pt x="12891" y="23375"/>
                  </a:cubicBezTo>
                  <a:cubicBezTo>
                    <a:pt x="12870" y="23408"/>
                    <a:pt x="12847" y="23449"/>
                    <a:pt x="12840" y="23491"/>
                  </a:cubicBezTo>
                  <a:lnTo>
                    <a:pt x="12707" y="23491"/>
                  </a:lnTo>
                  <a:cubicBezTo>
                    <a:pt x="12704" y="23455"/>
                    <a:pt x="12691" y="23415"/>
                    <a:pt x="12681" y="23381"/>
                  </a:cubicBezTo>
                  <a:cubicBezTo>
                    <a:pt x="12669" y="23344"/>
                    <a:pt x="12657" y="23306"/>
                    <a:pt x="12661" y="23285"/>
                  </a:cubicBezTo>
                  <a:cubicBezTo>
                    <a:pt x="12670" y="23218"/>
                    <a:pt x="12726" y="23167"/>
                    <a:pt x="12785" y="23167"/>
                  </a:cubicBezTo>
                  <a:close/>
                  <a:moveTo>
                    <a:pt x="12896" y="21784"/>
                  </a:moveTo>
                  <a:lnTo>
                    <a:pt x="12896" y="22480"/>
                  </a:lnTo>
                  <a:cubicBezTo>
                    <a:pt x="12889" y="22502"/>
                    <a:pt x="12886" y="22529"/>
                    <a:pt x="12885" y="22561"/>
                  </a:cubicBezTo>
                  <a:cubicBezTo>
                    <a:pt x="12884" y="22603"/>
                    <a:pt x="12881" y="22652"/>
                    <a:pt x="12865" y="22686"/>
                  </a:cubicBezTo>
                  <a:cubicBezTo>
                    <a:pt x="12851" y="22718"/>
                    <a:pt x="12818" y="22751"/>
                    <a:pt x="12789" y="22780"/>
                  </a:cubicBezTo>
                  <a:cubicBezTo>
                    <a:pt x="12758" y="22812"/>
                    <a:pt x="12730" y="22839"/>
                    <a:pt x="12721" y="22867"/>
                  </a:cubicBezTo>
                  <a:cubicBezTo>
                    <a:pt x="12702" y="22917"/>
                    <a:pt x="12705" y="22972"/>
                    <a:pt x="12728" y="23017"/>
                  </a:cubicBezTo>
                  <a:cubicBezTo>
                    <a:pt x="12731" y="23023"/>
                    <a:pt x="12735" y="23028"/>
                    <a:pt x="12739" y="23033"/>
                  </a:cubicBezTo>
                  <a:cubicBezTo>
                    <a:pt x="12738" y="23051"/>
                    <a:pt x="12735" y="23069"/>
                    <a:pt x="12731" y="23087"/>
                  </a:cubicBezTo>
                  <a:cubicBezTo>
                    <a:pt x="12726" y="23106"/>
                    <a:pt x="12718" y="23123"/>
                    <a:pt x="12710" y="23140"/>
                  </a:cubicBezTo>
                  <a:cubicBezTo>
                    <a:pt x="12661" y="23166"/>
                    <a:pt x="12625" y="23217"/>
                    <a:pt x="12616" y="23277"/>
                  </a:cubicBezTo>
                  <a:cubicBezTo>
                    <a:pt x="12611" y="23307"/>
                    <a:pt x="12625" y="23346"/>
                    <a:pt x="12637" y="23393"/>
                  </a:cubicBezTo>
                  <a:cubicBezTo>
                    <a:pt x="12651" y="23434"/>
                    <a:pt x="12663" y="23476"/>
                    <a:pt x="12664" y="23512"/>
                  </a:cubicBezTo>
                  <a:cubicBezTo>
                    <a:pt x="12664" y="23517"/>
                    <a:pt x="12661" y="23524"/>
                    <a:pt x="12661" y="23530"/>
                  </a:cubicBezTo>
                  <a:lnTo>
                    <a:pt x="11350" y="23530"/>
                  </a:lnTo>
                  <a:lnTo>
                    <a:pt x="11350" y="22278"/>
                  </a:lnTo>
                  <a:lnTo>
                    <a:pt x="11349" y="22278"/>
                  </a:lnTo>
                  <a:cubicBezTo>
                    <a:pt x="11413" y="22248"/>
                    <a:pt x="11477" y="22216"/>
                    <a:pt x="11540" y="22181"/>
                  </a:cubicBezTo>
                  <a:lnTo>
                    <a:pt x="11540" y="22183"/>
                  </a:lnTo>
                  <a:lnTo>
                    <a:pt x="11560" y="22173"/>
                  </a:lnTo>
                  <a:cubicBezTo>
                    <a:pt x="11583" y="22159"/>
                    <a:pt x="11607" y="22146"/>
                    <a:pt x="11630" y="22132"/>
                  </a:cubicBezTo>
                  <a:lnTo>
                    <a:pt x="11650" y="22120"/>
                  </a:lnTo>
                  <a:lnTo>
                    <a:pt x="11650" y="22118"/>
                  </a:lnTo>
                  <a:cubicBezTo>
                    <a:pt x="11810" y="22021"/>
                    <a:pt x="11958" y="21909"/>
                    <a:pt x="12095" y="21784"/>
                  </a:cubicBezTo>
                  <a:close/>
                  <a:moveTo>
                    <a:pt x="5752" y="22902"/>
                  </a:moveTo>
                  <a:cubicBezTo>
                    <a:pt x="5830" y="22956"/>
                    <a:pt x="5910" y="23007"/>
                    <a:pt x="5997" y="23049"/>
                  </a:cubicBezTo>
                  <a:lnTo>
                    <a:pt x="5997" y="23531"/>
                  </a:lnTo>
                  <a:lnTo>
                    <a:pt x="5752" y="23531"/>
                  </a:lnTo>
                  <a:lnTo>
                    <a:pt x="5752" y="22902"/>
                  </a:lnTo>
                  <a:close/>
                  <a:moveTo>
                    <a:pt x="6041" y="23071"/>
                  </a:moveTo>
                  <a:cubicBezTo>
                    <a:pt x="6297" y="23193"/>
                    <a:pt x="6583" y="23264"/>
                    <a:pt x="6885" y="23264"/>
                  </a:cubicBezTo>
                  <a:cubicBezTo>
                    <a:pt x="7133" y="23264"/>
                    <a:pt x="7369" y="23217"/>
                    <a:pt x="7587" y="23132"/>
                  </a:cubicBezTo>
                  <a:lnTo>
                    <a:pt x="7587" y="23531"/>
                  </a:lnTo>
                  <a:lnTo>
                    <a:pt x="6041" y="23531"/>
                  </a:lnTo>
                  <a:lnTo>
                    <a:pt x="6041" y="23071"/>
                  </a:lnTo>
                  <a:close/>
                  <a:moveTo>
                    <a:pt x="8023" y="22898"/>
                  </a:moveTo>
                  <a:lnTo>
                    <a:pt x="8023" y="23531"/>
                  </a:lnTo>
                  <a:lnTo>
                    <a:pt x="7633" y="23531"/>
                  </a:lnTo>
                  <a:lnTo>
                    <a:pt x="7633" y="23114"/>
                  </a:lnTo>
                  <a:cubicBezTo>
                    <a:pt x="7772" y="23059"/>
                    <a:pt x="7901" y="22985"/>
                    <a:pt x="8023" y="22898"/>
                  </a:cubicBezTo>
                  <a:close/>
                  <a:moveTo>
                    <a:pt x="11303" y="22299"/>
                  </a:moveTo>
                  <a:lnTo>
                    <a:pt x="11303" y="23531"/>
                  </a:lnTo>
                  <a:lnTo>
                    <a:pt x="10914" y="23531"/>
                  </a:lnTo>
                  <a:lnTo>
                    <a:pt x="10914" y="22434"/>
                  </a:lnTo>
                  <a:cubicBezTo>
                    <a:pt x="10918" y="22433"/>
                    <a:pt x="10923" y="22432"/>
                    <a:pt x="10927" y="22432"/>
                  </a:cubicBezTo>
                  <a:lnTo>
                    <a:pt x="10965" y="22422"/>
                  </a:lnTo>
                  <a:cubicBezTo>
                    <a:pt x="11081" y="22387"/>
                    <a:pt x="11194" y="22347"/>
                    <a:pt x="11303" y="22299"/>
                  </a:cubicBezTo>
                  <a:close/>
                  <a:moveTo>
                    <a:pt x="12895" y="23467"/>
                  </a:moveTo>
                  <a:lnTo>
                    <a:pt x="12895" y="23514"/>
                  </a:lnTo>
                  <a:cubicBezTo>
                    <a:pt x="12895" y="23519"/>
                    <a:pt x="12892" y="23525"/>
                    <a:pt x="12892" y="23531"/>
                  </a:cubicBezTo>
                  <a:lnTo>
                    <a:pt x="12886" y="23531"/>
                  </a:lnTo>
                  <a:cubicBezTo>
                    <a:pt x="12885" y="23526"/>
                    <a:pt x="12884" y="23519"/>
                    <a:pt x="12884" y="23514"/>
                  </a:cubicBezTo>
                  <a:cubicBezTo>
                    <a:pt x="12884" y="23498"/>
                    <a:pt x="12889" y="23482"/>
                    <a:pt x="12895" y="23467"/>
                  </a:cubicBezTo>
                  <a:close/>
                  <a:moveTo>
                    <a:pt x="15367" y="23488"/>
                  </a:moveTo>
                  <a:cubicBezTo>
                    <a:pt x="15368" y="23496"/>
                    <a:pt x="15367" y="23504"/>
                    <a:pt x="15368" y="23512"/>
                  </a:cubicBezTo>
                  <a:lnTo>
                    <a:pt x="15371" y="23535"/>
                  </a:lnTo>
                  <a:cubicBezTo>
                    <a:pt x="15359" y="23531"/>
                    <a:pt x="15347" y="23530"/>
                    <a:pt x="15332" y="23530"/>
                  </a:cubicBezTo>
                  <a:cubicBezTo>
                    <a:pt x="15331" y="23520"/>
                    <a:pt x="15328" y="23510"/>
                    <a:pt x="15327" y="23500"/>
                  </a:cubicBezTo>
                  <a:cubicBezTo>
                    <a:pt x="15341" y="23498"/>
                    <a:pt x="15354" y="23494"/>
                    <a:pt x="15367" y="23488"/>
                  </a:cubicBezTo>
                  <a:close/>
                  <a:moveTo>
                    <a:pt x="8190" y="23577"/>
                  </a:moveTo>
                  <a:cubicBezTo>
                    <a:pt x="8239" y="23577"/>
                    <a:pt x="8283" y="23607"/>
                    <a:pt x="8303" y="23650"/>
                  </a:cubicBezTo>
                  <a:lnTo>
                    <a:pt x="5470" y="23650"/>
                  </a:lnTo>
                  <a:cubicBezTo>
                    <a:pt x="5491" y="23607"/>
                    <a:pt x="5534" y="23577"/>
                    <a:pt x="5582" y="23577"/>
                  </a:cubicBezTo>
                  <a:close/>
                  <a:moveTo>
                    <a:pt x="12652" y="23577"/>
                  </a:moveTo>
                  <a:cubicBezTo>
                    <a:pt x="12647" y="23596"/>
                    <a:pt x="12642" y="23614"/>
                    <a:pt x="12636" y="23631"/>
                  </a:cubicBezTo>
                  <a:cubicBezTo>
                    <a:pt x="12634" y="23639"/>
                    <a:pt x="12632" y="23644"/>
                    <a:pt x="12631" y="23650"/>
                  </a:cubicBezTo>
                  <a:lnTo>
                    <a:pt x="10630" y="23650"/>
                  </a:lnTo>
                  <a:cubicBezTo>
                    <a:pt x="10650" y="23607"/>
                    <a:pt x="10695" y="23577"/>
                    <a:pt x="10743" y="23577"/>
                  </a:cubicBezTo>
                  <a:close/>
                  <a:moveTo>
                    <a:pt x="8315" y="23694"/>
                  </a:moveTo>
                  <a:lnTo>
                    <a:pt x="8315" y="23702"/>
                  </a:lnTo>
                  <a:lnTo>
                    <a:pt x="8315" y="23836"/>
                  </a:lnTo>
                  <a:lnTo>
                    <a:pt x="5458" y="23836"/>
                  </a:lnTo>
                  <a:lnTo>
                    <a:pt x="5458" y="23702"/>
                  </a:lnTo>
                  <a:lnTo>
                    <a:pt x="5458" y="23694"/>
                  </a:lnTo>
                  <a:close/>
                  <a:moveTo>
                    <a:pt x="12619" y="23694"/>
                  </a:moveTo>
                  <a:cubicBezTo>
                    <a:pt x="12615" y="23714"/>
                    <a:pt x="12612" y="23733"/>
                    <a:pt x="12615" y="23749"/>
                  </a:cubicBezTo>
                  <a:cubicBezTo>
                    <a:pt x="12621" y="23782"/>
                    <a:pt x="12632" y="23810"/>
                    <a:pt x="12649" y="23836"/>
                  </a:cubicBezTo>
                  <a:lnTo>
                    <a:pt x="10619" y="23836"/>
                  </a:lnTo>
                  <a:lnTo>
                    <a:pt x="10619" y="23702"/>
                  </a:lnTo>
                  <a:lnTo>
                    <a:pt x="10619" y="23694"/>
                  </a:lnTo>
                  <a:close/>
                  <a:moveTo>
                    <a:pt x="12839" y="23536"/>
                  </a:moveTo>
                  <a:cubicBezTo>
                    <a:pt x="12844" y="23572"/>
                    <a:pt x="12862" y="23606"/>
                    <a:pt x="12879" y="23636"/>
                  </a:cubicBezTo>
                  <a:cubicBezTo>
                    <a:pt x="12875" y="23697"/>
                    <a:pt x="12875" y="23755"/>
                    <a:pt x="12879" y="23814"/>
                  </a:cubicBezTo>
                  <a:cubicBezTo>
                    <a:pt x="12862" y="23834"/>
                    <a:pt x="12839" y="23850"/>
                    <a:pt x="12811" y="23857"/>
                  </a:cubicBezTo>
                  <a:cubicBezTo>
                    <a:pt x="12802" y="23860"/>
                    <a:pt x="12791" y="23861"/>
                    <a:pt x="12783" y="23861"/>
                  </a:cubicBezTo>
                  <a:cubicBezTo>
                    <a:pt x="12722" y="23861"/>
                    <a:pt x="12669" y="23810"/>
                    <a:pt x="12660" y="23742"/>
                  </a:cubicBezTo>
                  <a:cubicBezTo>
                    <a:pt x="12657" y="23721"/>
                    <a:pt x="12669" y="23683"/>
                    <a:pt x="12680" y="23645"/>
                  </a:cubicBezTo>
                  <a:cubicBezTo>
                    <a:pt x="12690" y="23610"/>
                    <a:pt x="12702" y="23572"/>
                    <a:pt x="12706" y="23536"/>
                  </a:cubicBezTo>
                  <a:close/>
                  <a:moveTo>
                    <a:pt x="15337" y="23575"/>
                  </a:moveTo>
                  <a:lnTo>
                    <a:pt x="15337" y="23575"/>
                  </a:lnTo>
                  <a:cubicBezTo>
                    <a:pt x="15367" y="23577"/>
                    <a:pt x="15391" y="23589"/>
                    <a:pt x="15412" y="23609"/>
                  </a:cubicBezTo>
                  <a:cubicBezTo>
                    <a:pt x="15440" y="23635"/>
                    <a:pt x="15453" y="23672"/>
                    <a:pt x="15453" y="23712"/>
                  </a:cubicBezTo>
                  <a:cubicBezTo>
                    <a:pt x="15453" y="23730"/>
                    <a:pt x="15437" y="23765"/>
                    <a:pt x="15423" y="23797"/>
                  </a:cubicBezTo>
                  <a:cubicBezTo>
                    <a:pt x="15407" y="23830"/>
                    <a:pt x="15390" y="23867"/>
                    <a:pt x="15380" y="23904"/>
                  </a:cubicBezTo>
                  <a:lnTo>
                    <a:pt x="15335" y="23899"/>
                  </a:lnTo>
                  <a:cubicBezTo>
                    <a:pt x="15340" y="23863"/>
                    <a:pt x="15343" y="23828"/>
                    <a:pt x="15345" y="23794"/>
                  </a:cubicBezTo>
                  <a:cubicBezTo>
                    <a:pt x="15380" y="23784"/>
                    <a:pt x="15408" y="23751"/>
                    <a:pt x="15408" y="23710"/>
                  </a:cubicBezTo>
                  <a:cubicBezTo>
                    <a:pt x="15408" y="23686"/>
                    <a:pt x="15400" y="23663"/>
                    <a:pt x="15384" y="23646"/>
                  </a:cubicBezTo>
                  <a:cubicBezTo>
                    <a:pt x="15373" y="23635"/>
                    <a:pt x="15358" y="23629"/>
                    <a:pt x="15342" y="23625"/>
                  </a:cubicBezTo>
                  <a:cubicBezTo>
                    <a:pt x="15341" y="23608"/>
                    <a:pt x="15339" y="23591"/>
                    <a:pt x="15337" y="23575"/>
                  </a:cubicBezTo>
                  <a:close/>
                  <a:moveTo>
                    <a:pt x="12876" y="23877"/>
                  </a:moveTo>
                  <a:cubicBezTo>
                    <a:pt x="12878" y="23883"/>
                    <a:pt x="12878" y="23892"/>
                    <a:pt x="12880" y="23899"/>
                  </a:cubicBezTo>
                  <a:lnTo>
                    <a:pt x="12888" y="23919"/>
                  </a:lnTo>
                  <a:lnTo>
                    <a:pt x="12884" y="23919"/>
                  </a:lnTo>
                  <a:cubicBezTo>
                    <a:pt x="12865" y="23919"/>
                    <a:pt x="12848" y="23921"/>
                    <a:pt x="12831" y="23926"/>
                  </a:cubicBezTo>
                  <a:cubicBezTo>
                    <a:pt x="12812" y="23932"/>
                    <a:pt x="12796" y="23941"/>
                    <a:pt x="12780" y="23953"/>
                  </a:cubicBezTo>
                  <a:cubicBezTo>
                    <a:pt x="12780" y="23944"/>
                    <a:pt x="12779" y="23936"/>
                    <a:pt x="12776" y="23929"/>
                  </a:cubicBezTo>
                  <a:cubicBezTo>
                    <a:pt x="12773" y="23920"/>
                    <a:pt x="12770" y="23913"/>
                    <a:pt x="12766" y="23904"/>
                  </a:cubicBezTo>
                  <a:cubicBezTo>
                    <a:pt x="12771" y="23904"/>
                    <a:pt x="12777" y="23905"/>
                    <a:pt x="12783" y="23905"/>
                  </a:cubicBezTo>
                  <a:cubicBezTo>
                    <a:pt x="12797" y="23905"/>
                    <a:pt x="12810" y="23904"/>
                    <a:pt x="12825" y="23900"/>
                  </a:cubicBezTo>
                  <a:cubicBezTo>
                    <a:pt x="12843" y="23895"/>
                    <a:pt x="12860" y="23887"/>
                    <a:pt x="12876" y="23877"/>
                  </a:cubicBezTo>
                  <a:close/>
                  <a:moveTo>
                    <a:pt x="12696" y="23881"/>
                  </a:moveTo>
                  <a:cubicBezTo>
                    <a:pt x="12701" y="23883"/>
                    <a:pt x="12706" y="23886"/>
                    <a:pt x="12711" y="23887"/>
                  </a:cubicBezTo>
                  <a:cubicBezTo>
                    <a:pt x="12720" y="23904"/>
                    <a:pt x="12728" y="23921"/>
                    <a:pt x="12733" y="23940"/>
                  </a:cubicBezTo>
                  <a:cubicBezTo>
                    <a:pt x="12737" y="23950"/>
                    <a:pt x="12737" y="23957"/>
                    <a:pt x="12738" y="23966"/>
                  </a:cubicBezTo>
                  <a:lnTo>
                    <a:pt x="10792" y="23966"/>
                  </a:lnTo>
                  <a:lnTo>
                    <a:pt x="10792" y="23881"/>
                  </a:lnTo>
                  <a:close/>
                  <a:moveTo>
                    <a:pt x="8144" y="23881"/>
                  </a:moveTo>
                  <a:lnTo>
                    <a:pt x="8144" y="23968"/>
                  </a:lnTo>
                  <a:lnTo>
                    <a:pt x="5631" y="23968"/>
                  </a:lnTo>
                  <a:lnTo>
                    <a:pt x="5631" y="23881"/>
                  </a:lnTo>
                  <a:close/>
                  <a:moveTo>
                    <a:pt x="12895" y="24078"/>
                  </a:moveTo>
                  <a:cubicBezTo>
                    <a:pt x="12901" y="24078"/>
                    <a:pt x="12907" y="24082"/>
                    <a:pt x="12911" y="24089"/>
                  </a:cubicBezTo>
                  <a:cubicBezTo>
                    <a:pt x="12912" y="24098"/>
                    <a:pt x="12909" y="24109"/>
                    <a:pt x="12901" y="24113"/>
                  </a:cubicBezTo>
                  <a:cubicBezTo>
                    <a:pt x="12899" y="24114"/>
                    <a:pt x="12898" y="24114"/>
                    <a:pt x="12896" y="24114"/>
                  </a:cubicBezTo>
                  <a:cubicBezTo>
                    <a:pt x="12889" y="24114"/>
                    <a:pt x="12883" y="24109"/>
                    <a:pt x="12880" y="24103"/>
                  </a:cubicBezTo>
                  <a:cubicBezTo>
                    <a:pt x="12877" y="24097"/>
                    <a:pt x="12877" y="24092"/>
                    <a:pt x="12880" y="24088"/>
                  </a:cubicBezTo>
                  <a:cubicBezTo>
                    <a:pt x="12881" y="24084"/>
                    <a:pt x="12884" y="24081"/>
                    <a:pt x="12888" y="24079"/>
                  </a:cubicBezTo>
                  <a:cubicBezTo>
                    <a:pt x="12889" y="24078"/>
                    <a:pt x="12892" y="24078"/>
                    <a:pt x="12895" y="24078"/>
                  </a:cubicBezTo>
                  <a:close/>
                  <a:moveTo>
                    <a:pt x="15284" y="24111"/>
                  </a:moveTo>
                  <a:cubicBezTo>
                    <a:pt x="15288" y="24114"/>
                    <a:pt x="15291" y="24115"/>
                    <a:pt x="15292" y="24118"/>
                  </a:cubicBezTo>
                  <a:cubicBezTo>
                    <a:pt x="15295" y="24122"/>
                    <a:pt x="15296" y="24127"/>
                    <a:pt x="15295" y="24131"/>
                  </a:cubicBezTo>
                  <a:cubicBezTo>
                    <a:pt x="15294" y="24139"/>
                    <a:pt x="15285" y="24146"/>
                    <a:pt x="15279" y="24146"/>
                  </a:cubicBezTo>
                  <a:lnTo>
                    <a:pt x="15276" y="24146"/>
                  </a:lnTo>
                  <a:cubicBezTo>
                    <a:pt x="15275" y="24146"/>
                    <a:pt x="15275" y="24145"/>
                    <a:pt x="15274" y="24145"/>
                  </a:cubicBezTo>
                  <a:cubicBezTo>
                    <a:pt x="15278" y="24134"/>
                    <a:pt x="15280" y="24124"/>
                    <a:pt x="15284" y="24111"/>
                  </a:cubicBezTo>
                  <a:close/>
                  <a:moveTo>
                    <a:pt x="12733" y="24013"/>
                  </a:moveTo>
                  <a:cubicBezTo>
                    <a:pt x="12713" y="24056"/>
                    <a:pt x="12712" y="24106"/>
                    <a:pt x="12730" y="24152"/>
                  </a:cubicBezTo>
                  <a:lnTo>
                    <a:pt x="10621" y="24152"/>
                  </a:lnTo>
                  <a:cubicBezTo>
                    <a:pt x="10619" y="24151"/>
                    <a:pt x="10619" y="24150"/>
                    <a:pt x="10619" y="24147"/>
                  </a:cubicBezTo>
                  <a:lnTo>
                    <a:pt x="10619" y="24013"/>
                  </a:lnTo>
                  <a:close/>
                  <a:moveTo>
                    <a:pt x="8316" y="24013"/>
                  </a:moveTo>
                  <a:lnTo>
                    <a:pt x="8316" y="24147"/>
                  </a:lnTo>
                  <a:lnTo>
                    <a:pt x="8316" y="24153"/>
                  </a:lnTo>
                  <a:lnTo>
                    <a:pt x="5458" y="24153"/>
                  </a:lnTo>
                  <a:lnTo>
                    <a:pt x="5458" y="24147"/>
                  </a:lnTo>
                  <a:lnTo>
                    <a:pt x="5458" y="24013"/>
                  </a:lnTo>
                  <a:close/>
                  <a:moveTo>
                    <a:pt x="15326" y="23944"/>
                  </a:moveTo>
                  <a:lnTo>
                    <a:pt x="15374" y="23950"/>
                  </a:lnTo>
                  <a:cubicBezTo>
                    <a:pt x="15374" y="23987"/>
                    <a:pt x="15384" y="24026"/>
                    <a:pt x="15393" y="24062"/>
                  </a:cubicBezTo>
                  <a:cubicBezTo>
                    <a:pt x="15401" y="24099"/>
                    <a:pt x="15410" y="24136"/>
                    <a:pt x="15406" y="24156"/>
                  </a:cubicBezTo>
                  <a:cubicBezTo>
                    <a:pt x="15392" y="24220"/>
                    <a:pt x="15337" y="24266"/>
                    <a:pt x="15279" y="24266"/>
                  </a:cubicBezTo>
                  <a:cubicBezTo>
                    <a:pt x="15268" y="24266"/>
                    <a:pt x="15257" y="24264"/>
                    <a:pt x="15246" y="24261"/>
                  </a:cubicBezTo>
                  <a:cubicBezTo>
                    <a:pt x="15239" y="24258"/>
                    <a:pt x="15236" y="24253"/>
                    <a:pt x="15230" y="24251"/>
                  </a:cubicBezTo>
                  <a:cubicBezTo>
                    <a:pt x="15236" y="24238"/>
                    <a:pt x="15241" y="24224"/>
                    <a:pt x="15246" y="24209"/>
                  </a:cubicBezTo>
                  <a:cubicBezTo>
                    <a:pt x="15250" y="24210"/>
                    <a:pt x="15254" y="24212"/>
                    <a:pt x="15258" y="24214"/>
                  </a:cubicBezTo>
                  <a:cubicBezTo>
                    <a:pt x="15264" y="24215"/>
                    <a:pt x="15271" y="24216"/>
                    <a:pt x="15278" y="24216"/>
                  </a:cubicBezTo>
                  <a:cubicBezTo>
                    <a:pt x="15318" y="24216"/>
                    <a:pt x="15353" y="24188"/>
                    <a:pt x="15362" y="24146"/>
                  </a:cubicBezTo>
                  <a:cubicBezTo>
                    <a:pt x="15368" y="24122"/>
                    <a:pt x="15362" y="24097"/>
                    <a:pt x="15349" y="24076"/>
                  </a:cubicBezTo>
                  <a:cubicBezTo>
                    <a:pt x="15338" y="24060"/>
                    <a:pt x="15321" y="24050"/>
                    <a:pt x="15302" y="24045"/>
                  </a:cubicBezTo>
                  <a:cubicBezTo>
                    <a:pt x="15312" y="24011"/>
                    <a:pt x="15318" y="23978"/>
                    <a:pt x="15326" y="23944"/>
                  </a:cubicBezTo>
                  <a:close/>
                  <a:moveTo>
                    <a:pt x="12757" y="24198"/>
                  </a:moveTo>
                  <a:cubicBezTo>
                    <a:pt x="12770" y="24215"/>
                    <a:pt x="12789" y="24232"/>
                    <a:pt x="12810" y="24251"/>
                  </a:cubicBezTo>
                  <a:cubicBezTo>
                    <a:pt x="12818" y="24258"/>
                    <a:pt x="12825" y="24264"/>
                    <a:pt x="12833" y="24271"/>
                  </a:cubicBezTo>
                  <a:lnTo>
                    <a:pt x="10744" y="24271"/>
                  </a:lnTo>
                  <a:cubicBezTo>
                    <a:pt x="10696" y="24271"/>
                    <a:pt x="10651" y="24242"/>
                    <a:pt x="10632" y="24198"/>
                  </a:cubicBezTo>
                  <a:close/>
                  <a:moveTo>
                    <a:pt x="8303" y="24200"/>
                  </a:moveTo>
                  <a:cubicBezTo>
                    <a:pt x="8283" y="24243"/>
                    <a:pt x="8240" y="24272"/>
                    <a:pt x="8190" y="24272"/>
                  </a:cubicBezTo>
                  <a:lnTo>
                    <a:pt x="5582" y="24272"/>
                  </a:lnTo>
                  <a:cubicBezTo>
                    <a:pt x="5533" y="24272"/>
                    <a:pt x="5488" y="24243"/>
                    <a:pt x="5470" y="24200"/>
                  </a:cubicBezTo>
                  <a:close/>
                  <a:moveTo>
                    <a:pt x="12885" y="23966"/>
                  </a:moveTo>
                  <a:cubicBezTo>
                    <a:pt x="12891" y="23966"/>
                    <a:pt x="12896" y="23968"/>
                    <a:pt x="12901" y="23969"/>
                  </a:cubicBezTo>
                  <a:cubicBezTo>
                    <a:pt x="12904" y="23984"/>
                    <a:pt x="12906" y="24000"/>
                    <a:pt x="12911" y="24015"/>
                  </a:cubicBezTo>
                  <a:cubicBezTo>
                    <a:pt x="12903" y="24013"/>
                    <a:pt x="12894" y="24012"/>
                    <a:pt x="12886" y="24012"/>
                  </a:cubicBezTo>
                  <a:cubicBezTo>
                    <a:pt x="12878" y="24012"/>
                    <a:pt x="12870" y="24013"/>
                    <a:pt x="12862" y="24016"/>
                  </a:cubicBezTo>
                  <a:cubicBezTo>
                    <a:pt x="12840" y="24024"/>
                    <a:pt x="12823" y="24040"/>
                    <a:pt x="12816" y="24061"/>
                  </a:cubicBezTo>
                  <a:cubicBezTo>
                    <a:pt x="12806" y="24084"/>
                    <a:pt x="12806" y="24110"/>
                    <a:pt x="12816" y="24132"/>
                  </a:cubicBezTo>
                  <a:cubicBezTo>
                    <a:pt x="12830" y="24166"/>
                    <a:pt x="12862" y="24187"/>
                    <a:pt x="12896" y="24187"/>
                  </a:cubicBezTo>
                  <a:cubicBezTo>
                    <a:pt x="12907" y="24187"/>
                    <a:pt x="12919" y="24184"/>
                    <a:pt x="12932" y="24178"/>
                  </a:cubicBezTo>
                  <a:cubicBezTo>
                    <a:pt x="12942" y="24173"/>
                    <a:pt x="12950" y="24167"/>
                    <a:pt x="12957" y="24158"/>
                  </a:cubicBezTo>
                  <a:cubicBezTo>
                    <a:pt x="12969" y="24192"/>
                    <a:pt x="12981" y="24224"/>
                    <a:pt x="12997" y="24255"/>
                  </a:cubicBezTo>
                  <a:lnTo>
                    <a:pt x="12919" y="24299"/>
                  </a:lnTo>
                  <a:cubicBezTo>
                    <a:pt x="12897" y="24269"/>
                    <a:pt x="12866" y="24242"/>
                    <a:pt x="12840" y="24219"/>
                  </a:cubicBezTo>
                  <a:cubicBezTo>
                    <a:pt x="12812" y="24193"/>
                    <a:pt x="12783" y="24167"/>
                    <a:pt x="12775" y="24148"/>
                  </a:cubicBezTo>
                  <a:cubicBezTo>
                    <a:pt x="12758" y="24110"/>
                    <a:pt x="12759" y="24068"/>
                    <a:pt x="12775" y="24032"/>
                  </a:cubicBezTo>
                  <a:cubicBezTo>
                    <a:pt x="12789" y="24002"/>
                    <a:pt x="12814" y="23979"/>
                    <a:pt x="12844" y="23972"/>
                  </a:cubicBezTo>
                  <a:cubicBezTo>
                    <a:pt x="12858" y="23968"/>
                    <a:pt x="12870" y="23966"/>
                    <a:pt x="12885" y="23966"/>
                  </a:cubicBezTo>
                  <a:close/>
                  <a:moveTo>
                    <a:pt x="15208" y="24293"/>
                  </a:moveTo>
                  <a:cubicBezTo>
                    <a:pt x="15216" y="24297"/>
                    <a:pt x="15224" y="24301"/>
                    <a:pt x="15232" y="24304"/>
                  </a:cubicBezTo>
                  <a:cubicBezTo>
                    <a:pt x="15247" y="24309"/>
                    <a:pt x="15264" y="24311"/>
                    <a:pt x="15280" y="24311"/>
                  </a:cubicBezTo>
                  <a:cubicBezTo>
                    <a:pt x="15283" y="24311"/>
                    <a:pt x="15285" y="24311"/>
                    <a:pt x="15289" y="24310"/>
                  </a:cubicBezTo>
                  <a:lnTo>
                    <a:pt x="15289" y="24310"/>
                  </a:lnTo>
                  <a:cubicBezTo>
                    <a:pt x="15285" y="24319"/>
                    <a:pt x="15282" y="24326"/>
                    <a:pt x="15279" y="24335"/>
                  </a:cubicBezTo>
                  <a:cubicBezTo>
                    <a:pt x="15276" y="24342"/>
                    <a:pt x="15275" y="24350"/>
                    <a:pt x="15273" y="24358"/>
                  </a:cubicBezTo>
                  <a:cubicBezTo>
                    <a:pt x="15258" y="24345"/>
                    <a:pt x="15241" y="24336"/>
                    <a:pt x="15223" y="24329"/>
                  </a:cubicBezTo>
                  <a:cubicBezTo>
                    <a:pt x="15213" y="24325"/>
                    <a:pt x="15204" y="24324"/>
                    <a:pt x="15194" y="24321"/>
                  </a:cubicBezTo>
                  <a:cubicBezTo>
                    <a:pt x="15199" y="24311"/>
                    <a:pt x="15204" y="24303"/>
                    <a:pt x="15208" y="24293"/>
                  </a:cubicBezTo>
                  <a:close/>
                  <a:moveTo>
                    <a:pt x="13102" y="24443"/>
                  </a:moveTo>
                  <a:cubicBezTo>
                    <a:pt x="13106" y="24443"/>
                    <a:pt x="13107" y="24446"/>
                    <a:pt x="13110" y="24446"/>
                  </a:cubicBezTo>
                  <a:cubicBezTo>
                    <a:pt x="13111" y="24448"/>
                    <a:pt x="13112" y="24449"/>
                    <a:pt x="13113" y="24453"/>
                  </a:cubicBezTo>
                  <a:cubicBezTo>
                    <a:pt x="13116" y="24456"/>
                    <a:pt x="13117" y="24458"/>
                    <a:pt x="13120" y="24461"/>
                  </a:cubicBezTo>
                  <a:cubicBezTo>
                    <a:pt x="13121" y="24464"/>
                    <a:pt x="13120" y="24470"/>
                    <a:pt x="13116" y="24474"/>
                  </a:cubicBezTo>
                  <a:cubicBezTo>
                    <a:pt x="13114" y="24476"/>
                    <a:pt x="13110" y="24477"/>
                    <a:pt x="13107" y="24477"/>
                  </a:cubicBezTo>
                  <a:cubicBezTo>
                    <a:pt x="13102" y="24477"/>
                    <a:pt x="13096" y="24475"/>
                    <a:pt x="13092" y="24470"/>
                  </a:cubicBezTo>
                  <a:cubicBezTo>
                    <a:pt x="13090" y="24466"/>
                    <a:pt x="13087" y="24461"/>
                    <a:pt x="13089" y="24456"/>
                  </a:cubicBezTo>
                  <a:cubicBezTo>
                    <a:pt x="13089" y="24453"/>
                    <a:pt x="13090" y="24448"/>
                    <a:pt x="13094" y="24446"/>
                  </a:cubicBezTo>
                  <a:cubicBezTo>
                    <a:pt x="13097" y="24443"/>
                    <a:pt x="13100" y="24443"/>
                    <a:pt x="13102" y="24443"/>
                  </a:cubicBezTo>
                  <a:close/>
                  <a:moveTo>
                    <a:pt x="15154" y="24478"/>
                  </a:moveTo>
                  <a:cubicBezTo>
                    <a:pt x="15157" y="24478"/>
                    <a:pt x="15159" y="24478"/>
                    <a:pt x="15161" y="24479"/>
                  </a:cubicBezTo>
                  <a:cubicBezTo>
                    <a:pt x="15164" y="24480"/>
                    <a:pt x="15167" y="24484"/>
                    <a:pt x="15168" y="24489"/>
                  </a:cubicBezTo>
                  <a:cubicBezTo>
                    <a:pt x="15169" y="24493"/>
                    <a:pt x="15169" y="24498"/>
                    <a:pt x="15167" y="24503"/>
                  </a:cubicBezTo>
                  <a:cubicBezTo>
                    <a:pt x="15164" y="24509"/>
                    <a:pt x="15156" y="24513"/>
                    <a:pt x="15150" y="24513"/>
                  </a:cubicBezTo>
                  <a:cubicBezTo>
                    <a:pt x="15148" y="24513"/>
                    <a:pt x="15147" y="24512"/>
                    <a:pt x="15145" y="24512"/>
                  </a:cubicBezTo>
                  <a:cubicBezTo>
                    <a:pt x="15137" y="24506"/>
                    <a:pt x="15134" y="24496"/>
                    <a:pt x="15138" y="24487"/>
                  </a:cubicBezTo>
                  <a:cubicBezTo>
                    <a:pt x="15141" y="24482"/>
                    <a:pt x="15147" y="24478"/>
                    <a:pt x="15154" y="24478"/>
                  </a:cubicBezTo>
                  <a:close/>
                  <a:moveTo>
                    <a:pt x="13017" y="24294"/>
                  </a:moveTo>
                  <a:cubicBezTo>
                    <a:pt x="13033" y="24325"/>
                    <a:pt x="13050" y="24354"/>
                    <a:pt x="13068" y="24383"/>
                  </a:cubicBezTo>
                  <a:cubicBezTo>
                    <a:pt x="13062" y="24385"/>
                    <a:pt x="13057" y="24385"/>
                    <a:pt x="13053" y="24389"/>
                  </a:cubicBezTo>
                  <a:cubicBezTo>
                    <a:pt x="13034" y="24403"/>
                    <a:pt x="13022" y="24422"/>
                    <a:pt x="13018" y="24445"/>
                  </a:cubicBezTo>
                  <a:cubicBezTo>
                    <a:pt x="13015" y="24468"/>
                    <a:pt x="13021" y="24494"/>
                    <a:pt x="13037" y="24514"/>
                  </a:cubicBezTo>
                  <a:cubicBezTo>
                    <a:pt x="13054" y="24536"/>
                    <a:pt x="13080" y="24549"/>
                    <a:pt x="13107" y="24549"/>
                  </a:cubicBezTo>
                  <a:cubicBezTo>
                    <a:pt x="13127" y="24549"/>
                    <a:pt x="13145" y="24542"/>
                    <a:pt x="13159" y="24530"/>
                  </a:cubicBezTo>
                  <a:cubicBezTo>
                    <a:pt x="13164" y="24526"/>
                    <a:pt x="13165" y="24522"/>
                    <a:pt x="13167" y="24519"/>
                  </a:cubicBezTo>
                  <a:cubicBezTo>
                    <a:pt x="13177" y="24531"/>
                    <a:pt x="13187" y="24543"/>
                    <a:pt x="13197" y="24554"/>
                  </a:cubicBezTo>
                  <a:cubicBezTo>
                    <a:pt x="13195" y="24557"/>
                    <a:pt x="13193" y="24561"/>
                    <a:pt x="13191" y="24563"/>
                  </a:cubicBezTo>
                  <a:cubicBezTo>
                    <a:pt x="13170" y="24584"/>
                    <a:pt x="13143" y="24596"/>
                    <a:pt x="13111" y="24596"/>
                  </a:cubicBezTo>
                  <a:cubicBezTo>
                    <a:pt x="13069" y="24596"/>
                    <a:pt x="13029" y="24575"/>
                    <a:pt x="13000" y="24540"/>
                  </a:cubicBezTo>
                  <a:cubicBezTo>
                    <a:pt x="12986" y="24524"/>
                    <a:pt x="12977" y="24484"/>
                    <a:pt x="12970" y="24446"/>
                  </a:cubicBezTo>
                  <a:cubicBezTo>
                    <a:pt x="12961" y="24409"/>
                    <a:pt x="12954" y="24371"/>
                    <a:pt x="12939" y="24340"/>
                  </a:cubicBezTo>
                  <a:lnTo>
                    <a:pt x="13017" y="24294"/>
                  </a:lnTo>
                  <a:close/>
                  <a:moveTo>
                    <a:pt x="13232" y="24589"/>
                  </a:moveTo>
                  <a:cubicBezTo>
                    <a:pt x="13239" y="24595"/>
                    <a:pt x="13245" y="24601"/>
                    <a:pt x="13253" y="24609"/>
                  </a:cubicBezTo>
                  <a:cubicBezTo>
                    <a:pt x="13250" y="24611"/>
                    <a:pt x="13248" y="24612"/>
                    <a:pt x="13245" y="24615"/>
                  </a:cubicBezTo>
                  <a:cubicBezTo>
                    <a:pt x="13231" y="24628"/>
                    <a:pt x="13221" y="24646"/>
                    <a:pt x="13212" y="24663"/>
                  </a:cubicBezTo>
                  <a:cubicBezTo>
                    <a:pt x="13207" y="24656"/>
                    <a:pt x="13202" y="24649"/>
                    <a:pt x="13196" y="24644"/>
                  </a:cubicBezTo>
                  <a:cubicBezTo>
                    <a:pt x="13191" y="24638"/>
                    <a:pt x="13183" y="24633"/>
                    <a:pt x="13178" y="24628"/>
                  </a:cubicBezTo>
                  <a:cubicBezTo>
                    <a:pt x="13195" y="24620"/>
                    <a:pt x="13212" y="24610"/>
                    <a:pt x="13226" y="24596"/>
                  </a:cubicBezTo>
                  <a:cubicBezTo>
                    <a:pt x="13228" y="24594"/>
                    <a:pt x="13229" y="24591"/>
                    <a:pt x="13232" y="24589"/>
                  </a:cubicBezTo>
                  <a:close/>
                  <a:moveTo>
                    <a:pt x="15168" y="24367"/>
                  </a:moveTo>
                  <a:cubicBezTo>
                    <a:pt x="15182" y="24367"/>
                    <a:pt x="15195" y="24368"/>
                    <a:pt x="15208" y="24374"/>
                  </a:cubicBezTo>
                  <a:cubicBezTo>
                    <a:pt x="15238" y="24384"/>
                    <a:pt x="15262" y="24408"/>
                    <a:pt x="15275" y="24438"/>
                  </a:cubicBezTo>
                  <a:cubicBezTo>
                    <a:pt x="15290" y="24474"/>
                    <a:pt x="15288" y="24516"/>
                    <a:pt x="15268" y="24554"/>
                  </a:cubicBezTo>
                  <a:cubicBezTo>
                    <a:pt x="15257" y="24574"/>
                    <a:pt x="15222" y="24600"/>
                    <a:pt x="15188" y="24627"/>
                  </a:cubicBezTo>
                  <a:cubicBezTo>
                    <a:pt x="15159" y="24649"/>
                    <a:pt x="15129" y="24672"/>
                    <a:pt x="15105" y="24695"/>
                  </a:cubicBezTo>
                  <a:lnTo>
                    <a:pt x="15001" y="24612"/>
                  </a:lnTo>
                  <a:cubicBezTo>
                    <a:pt x="15009" y="24596"/>
                    <a:pt x="15014" y="24579"/>
                    <a:pt x="15020" y="24562"/>
                  </a:cubicBezTo>
                  <a:cubicBezTo>
                    <a:pt x="15037" y="24543"/>
                    <a:pt x="15052" y="24524"/>
                    <a:pt x="15069" y="24504"/>
                  </a:cubicBezTo>
                  <a:cubicBezTo>
                    <a:pt x="15072" y="24531"/>
                    <a:pt x="15085" y="24557"/>
                    <a:pt x="15110" y="24572"/>
                  </a:cubicBezTo>
                  <a:cubicBezTo>
                    <a:pt x="15122" y="24579"/>
                    <a:pt x="15137" y="24583"/>
                    <a:pt x="15152" y="24583"/>
                  </a:cubicBezTo>
                  <a:cubicBezTo>
                    <a:pt x="15184" y="24583"/>
                    <a:pt x="15215" y="24564"/>
                    <a:pt x="15231" y="24535"/>
                  </a:cubicBezTo>
                  <a:cubicBezTo>
                    <a:pt x="15242" y="24512"/>
                    <a:pt x="15243" y="24485"/>
                    <a:pt x="15236" y="24463"/>
                  </a:cubicBezTo>
                  <a:cubicBezTo>
                    <a:pt x="15227" y="24441"/>
                    <a:pt x="15212" y="24424"/>
                    <a:pt x="15191" y="24416"/>
                  </a:cubicBezTo>
                  <a:cubicBezTo>
                    <a:pt x="15180" y="24411"/>
                    <a:pt x="15170" y="24410"/>
                    <a:pt x="15159" y="24410"/>
                  </a:cubicBezTo>
                  <a:cubicBezTo>
                    <a:pt x="15152" y="24410"/>
                    <a:pt x="15145" y="24410"/>
                    <a:pt x="15138" y="24412"/>
                  </a:cubicBezTo>
                  <a:cubicBezTo>
                    <a:pt x="15148" y="24398"/>
                    <a:pt x="15159" y="24382"/>
                    <a:pt x="15168" y="24367"/>
                  </a:cubicBezTo>
                  <a:close/>
                  <a:moveTo>
                    <a:pt x="8668" y="22121"/>
                  </a:moveTo>
                  <a:lnTo>
                    <a:pt x="8668" y="22122"/>
                  </a:lnTo>
                  <a:lnTo>
                    <a:pt x="8688" y="22134"/>
                  </a:lnTo>
                  <a:cubicBezTo>
                    <a:pt x="8711" y="22147"/>
                    <a:pt x="8736" y="22161"/>
                    <a:pt x="8759" y="22175"/>
                  </a:cubicBezTo>
                  <a:lnTo>
                    <a:pt x="8779" y="22185"/>
                  </a:lnTo>
                  <a:lnTo>
                    <a:pt x="8779" y="22184"/>
                  </a:lnTo>
                  <a:cubicBezTo>
                    <a:pt x="8959" y="22284"/>
                    <a:pt x="9153" y="22364"/>
                    <a:pt x="9355" y="22423"/>
                  </a:cubicBezTo>
                  <a:lnTo>
                    <a:pt x="9391" y="22433"/>
                  </a:lnTo>
                  <a:cubicBezTo>
                    <a:pt x="9401" y="22435"/>
                    <a:pt x="9410" y="22438"/>
                    <a:pt x="9418" y="22441"/>
                  </a:cubicBezTo>
                  <a:cubicBezTo>
                    <a:pt x="9428" y="22444"/>
                    <a:pt x="9438" y="22446"/>
                    <a:pt x="9448" y="22449"/>
                  </a:cubicBezTo>
                  <a:cubicBezTo>
                    <a:pt x="9452" y="22449"/>
                    <a:pt x="9453" y="22450"/>
                    <a:pt x="9455" y="22450"/>
                  </a:cubicBezTo>
                  <a:lnTo>
                    <a:pt x="9478" y="22455"/>
                  </a:lnTo>
                  <a:cubicBezTo>
                    <a:pt x="9676" y="22504"/>
                    <a:pt x="9884" y="22532"/>
                    <a:pt x="10096" y="22535"/>
                  </a:cubicBezTo>
                  <a:lnTo>
                    <a:pt x="10135" y="22538"/>
                  </a:lnTo>
                  <a:lnTo>
                    <a:pt x="10182" y="22538"/>
                  </a:lnTo>
                  <a:lnTo>
                    <a:pt x="10222" y="22535"/>
                  </a:lnTo>
                  <a:cubicBezTo>
                    <a:pt x="10434" y="22530"/>
                    <a:pt x="10641" y="22504"/>
                    <a:pt x="10840" y="22455"/>
                  </a:cubicBezTo>
                  <a:lnTo>
                    <a:pt x="10840" y="22456"/>
                  </a:lnTo>
                  <a:lnTo>
                    <a:pt x="10863" y="22451"/>
                  </a:lnTo>
                  <a:cubicBezTo>
                    <a:pt x="10865" y="22451"/>
                    <a:pt x="10866" y="22450"/>
                    <a:pt x="10868" y="22450"/>
                  </a:cubicBezTo>
                  <a:lnTo>
                    <a:pt x="10868" y="23534"/>
                  </a:lnTo>
                  <a:lnTo>
                    <a:pt x="10743" y="23534"/>
                  </a:lnTo>
                  <a:cubicBezTo>
                    <a:pt x="10733" y="23534"/>
                    <a:pt x="10722" y="23535"/>
                    <a:pt x="10712" y="23536"/>
                  </a:cubicBezTo>
                  <a:cubicBezTo>
                    <a:pt x="10708" y="23537"/>
                    <a:pt x="10703" y="23539"/>
                    <a:pt x="10699" y="23539"/>
                  </a:cubicBezTo>
                  <a:cubicBezTo>
                    <a:pt x="10693" y="23540"/>
                    <a:pt x="10688" y="23541"/>
                    <a:pt x="10682" y="23545"/>
                  </a:cubicBezTo>
                  <a:cubicBezTo>
                    <a:pt x="10677" y="23546"/>
                    <a:pt x="10673" y="23548"/>
                    <a:pt x="10670" y="23551"/>
                  </a:cubicBezTo>
                  <a:cubicBezTo>
                    <a:pt x="10665" y="23553"/>
                    <a:pt x="10660" y="23556"/>
                    <a:pt x="10656" y="23558"/>
                  </a:cubicBezTo>
                  <a:cubicBezTo>
                    <a:pt x="10652" y="23562"/>
                    <a:pt x="10646" y="23564"/>
                    <a:pt x="10643" y="23568"/>
                  </a:cubicBezTo>
                  <a:cubicBezTo>
                    <a:pt x="10639" y="23571"/>
                    <a:pt x="10635" y="23574"/>
                    <a:pt x="10631" y="23577"/>
                  </a:cubicBezTo>
                  <a:cubicBezTo>
                    <a:pt x="10627" y="23582"/>
                    <a:pt x="10623" y="23584"/>
                    <a:pt x="10619" y="23588"/>
                  </a:cubicBezTo>
                  <a:cubicBezTo>
                    <a:pt x="10615" y="23592"/>
                    <a:pt x="10613" y="23595"/>
                    <a:pt x="10609" y="23600"/>
                  </a:cubicBezTo>
                  <a:cubicBezTo>
                    <a:pt x="10607" y="23604"/>
                    <a:pt x="10603" y="23608"/>
                    <a:pt x="10601" y="23613"/>
                  </a:cubicBezTo>
                  <a:cubicBezTo>
                    <a:pt x="10598" y="23618"/>
                    <a:pt x="10596" y="23622"/>
                    <a:pt x="10593" y="23627"/>
                  </a:cubicBezTo>
                  <a:cubicBezTo>
                    <a:pt x="10590" y="23631"/>
                    <a:pt x="10588" y="23635"/>
                    <a:pt x="10586" y="23641"/>
                  </a:cubicBezTo>
                  <a:lnTo>
                    <a:pt x="10578" y="23664"/>
                  </a:lnTo>
                  <a:cubicBezTo>
                    <a:pt x="10578" y="23667"/>
                    <a:pt x="10577" y="23668"/>
                    <a:pt x="10577" y="23671"/>
                  </a:cubicBezTo>
                  <a:lnTo>
                    <a:pt x="10572" y="23699"/>
                  </a:lnTo>
                  <a:lnTo>
                    <a:pt x="10575" y="23699"/>
                  </a:lnTo>
                  <a:lnTo>
                    <a:pt x="10575" y="23705"/>
                  </a:lnTo>
                  <a:lnTo>
                    <a:pt x="10575" y="23884"/>
                  </a:lnTo>
                  <a:lnTo>
                    <a:pt x="10747" y="23884"/>
                  </a:lnTo>
                  <a:lnTo>
                    <a:pt x="10747" y="23972"/>
                  </a:lnTo>
                  <a:lnTo>
                    <a:pt x="10575" y="23972"/>
                  </a:lnTo>
                  <a:lnTo>
                    <a:pt x="10575" y="24069"/>
                  </a:lnTo>
                  <a:lnTo>
                    <a:pt x="10575" y="24151"/>
                  </a:lnTo>
                  <a:lnTo>
                    <a:pt x="10575" y="24157"/>
                  </a:lnTo>
                  <a:lnTo>
                    <a:pt x="10572" y="24157"/>
                  </a:lnTo>
                  <a:lnTo>
                    <a:pt x="10577" y="24185"/>
                  </a:lnTo>
                  <a:cubicBezTo>
                    <a:pt x="10577" y="24186"/>
                    <a:pt x="10578" y="24189"/>
                    <a:pt x="10578" y="24190"/>
                  </a:cubicBezTo>
                  <a:cubicBezTo>
                    <a:pt x="10581" y="24198"/>
                    <a:pt x="10582" y="24207"/>
                    <a:pt x="10586" y="24214"/>
                  </a:cubicBezTo>
                  <a:cubicBezTo>
                    <a:pt x="10587" y="24217"/>
                    <a:pt x="10590" y="24222"/>
                    <a:pt x="10593" y="24227"/>
                  </a:cubicBezTo>
                  <a:cubicBezTo>
                    <a:pt x="10596" y="24232"/>
                    <a:pt x="10598" y="24238"/>
                    <a:pt x="10601" y="24242"/>
                  </a:cubicBezTo>
                  <a:cubicBezTo>
                    <a:pt x="10603" y="24246"/>
                    <a:pt x="10607" y="24249"/>
                    <a:pt x="10609" y="24254"/>
                  </a:cubicBezTo>
                  <a:cubicBezTo>
                    <a:pt x="10613" y="24259"/>
                    <a:pt x="10617" y="24263"/>
                    <a:pt x="10619" y="24267"/>
                  </a:cubicBezTo>
                  <a:lnTo>
                    <a:pt x="10631" y="24279"/>
                  </a:lnTo>
                  <a:cubicBezTo>
                    <a:pt x="10635" y="24281"/>
                    <a:pt x="10638" y="24285"/>
                    <a:pt x="10641" y="24288"/>
                  </a:cubicBezTo>
                  <a:cubicBezTo>
                    <a:pt x="10645" y="24290"/>
                    <a:pt x="10651" y="24294"/>
                    <a:pt x="10655" y="24297"/>
                  </a:cubicBezTo>
                  <a:cubicBezTo>
                    <a:pt x="10659" y="24300"/>
                    <a:pt x="10664" y="24302"/>
                    <a:pt x="10667" y="24304"/>
                  </a:cubicBezTo>
                  <a:cubicBezTo>
                    <a:pt x="10672" y="24306"/>
                    <a:pt x="10677" y="24307"/>
                    <a:pt x="10682" y="24310"/>
                  </a:cubicBezTo>
                  <a:cubicBezTo>
                    <a:pt x="10688" y="24312"/>
                    <a:pt x="10694" y="24315"/>
                    <a:pt x="10699" y="24316"/>
                  </a:cubicBezTo>
                  <a:lnTo>
                    <a:pt x="10712" y="24320"/>
                  </a:lnTo>
                  <a:cubicBezTo>
                    <a:pt x="10722" y="24322"/>
                    <a:pt x="10733" y="24322"/>
                    <a:pt x="10743" y="24322"/>
                  </a:cubicBezTo>
                  <a:lnTo>
                    <a:pt x="10868" y="24322"/>
                  </a:lnTo>
                  <a:lnTo>
                    <a:pt x="10868" y="24330"/>
                  </a:lnTo>
                  <a:cubicBezTo>
                    <a:pt x="10868" y="24512"/>
                    <a:pt x="10749" y="24666"/>
                    <a:pt x="10583" y="24718"/>
                  </a:cubicBezTo>
                  <a:lnTo>
                    <a:pt x="10584" y="24620"/>
                  </a:lnTo>
                  <a:cubicBezTo>
                    <a:pt x="10584" y="24610"/>
                    <a:pt x="10582" y="24599"/>
                    <a:pt x="10581" y="24589"/>
                  </a:cubicBezTo>
                  <a:cubicBezTo>
                    <a:pt x="10580" y="24584"/>
                    <a:pt x="10578" y="24580"/>
                    <a:pt x="10577" y="24575"/>
                  </a:cubicBezTo>
                  <a:cubicBezTo>
                    <a:pt x="10576" y="24570"/>
                    <a:pt x="10575" y="24563"/>
                    <a:pt x="10572" y="24558"/>
                  </a:cubicBezTo>
                  <a:cubicBezTo>
                    <a:pt x="10570" y="24553"/>
                    <a:pt x="10568" y="24549"/>
                    <a:pt x="10565" y="24543"/>
                  </a:cubicBezTo>
                  <a:cubicBezTo>
                    <a:pt x="10563" y="24540"/>
                    <a:pt x="10561" y="24536"/>
                    <a:pt x="10559" y="24532"/>
                  </a:cubicBezTo>
                  <a:cubicBezTo>
                    <a:pt x="10556" y="24526"/>
                    <a:pt x="10553" y="24522"/>
                    <a:pt x="10549" y="24517"/>
                  </a:cubicBezTo>
                  <a:cubicBezTo>
                    <a:pt x="10546" y="24514"/>
                    <a:pt x="10544" y="24511"/>
                    <a:pt x="10542" y="24506"/>
                  </a:cubicBezTo>
                  <a:cubicBezTo>
                    <a:pt x="10538" y="24503"/>
                    <a:pt x="10534" y="24498"/>
                    <a:pt x="10529" y="24494"/>
                  </a:cubicBezTo>
                  <a:cubicBezTo>
                    <a:pt x="10527" y="24491"/>
                    <a:pt x="10523" y="24489"/>
                    <a:pt x="10519" y="24485"/>
                  </a:cubicBezTo>
                  <a:cubicBezTo>
                    <a:pt x="10516" y="24482"/>
                    <a:pt x="10510" y="24479"/>
                    <a:pt x="10506" y="24475"/>
                  </a:cubicBezTo>
                  <a:cubicBezTo>
                    <a:pt x="10502" y="24473"/>
                    <a:pt x="10497" y="24470"/>
                    <a:pt x="10492" y="24467"/>
                  </a:cubicBezTo>
                  <a:cubicBezTo>
                    <a:pt x="10489" y="24464"/>
                    <a:pt x="10484" y="24462"/>
                    <a:pt x="10480" y="24461"/>
                  </a:cubicBezTo>
                  <a:cubicBezTo>
                    <a:pt x="10470" y="24457"/>
                    <a:pt x="10461" y="24454"/>
                    <a:pt x="10450" y="24452"/>
                  </a:cubicBezTo>
                  <a:lnTo>
                    <a:pt x="10423" y="24446"/>
                  </a:lnTo>
                  <a:lnTo>
                    <a:pt x="10423" y="24448"/>
                  </a:lnTo>
                  <a:lnTo>
                    <a:pt x="10233" y="24448"/>
                  </a:lnTo>
                  <a:lnTo>
                    <a:pt x="10233" y="24621"/>
                  </a:lnTo>
                  <a:lnTo>
                    <a:pt x="10147" y="24621"/>
                  </a:lnTo>
                  <a:lnTo>
                    <a:pt x="10147" y="24448"/>
                  </a:lnTo>
                  <a:lnTo>
                    <a:pt x="9960" y="24448"/>
                  </a:lnTo>
                  <a:lnTo>
                    <a:pt x="9960" y="24446"/>
                  </a:lnTo>
                  <a:lnTo>
                    <a:pt x="9932" y="24452"/>
                  </a:lnTo>
                  <a:lnTo>
                    <a:pt x="9931" y="24452"/>
                  </a:lnTo>
                  <a:cubicBezTo>
                    <a:pt x="9922" y="24454"/>
                    <a:pt x="9911" y="24457"/>
                    <a:pt x="9903" y="24461"/>
                  </a:cubicBezTo>
                  <a:cubicBezTo>
                    <a:pt x="9898" y="24462"/>
                    <a:pt x="9894" y="24464"/>
                    <a:pt x="9890" y="24467"/>
                  </a:cubicBezTo>
                  <a:cubicBezTo>
                    <a:pt x="9886" y="24470"/>
                    <a:pt x="9881" y="24472"/>
                    <a:pt x="9877" y="24475"/>
                  </a:cubicBezTo>
                  <a:cubicBezTo>
                    <a:pt x="9871" y="24478"/>
                    <a:pt x="9868" y="24482"/>
                    <a:pt x="9864" y="24485"/>
                  </a:cubicBezTo>
                  <a:cubicBezTo>
                    <a:pt x="9860" y="24489"/>
                    <a:pt x="9858" y="24491"/>
                    <a:pt x="9853" y="24494"/>
                  </a:cubicBezTo>
                  <a:cubicBezTo>
                    <a:pt x="9849" y="24498"/>
                    <a:pt x="9845" y="24501"/>
                    <a:pt x="9842" y="24506"/>
                  </a:cubicBezTo>
                  <a:cubicBezTo>
                    <a:pt x="9839" y="24510"/>
                    <a:pt x="9836" y="24514"/>
                    <a:pt x="9833" y="24517"/>
                  </a:cubicBezTo>
                  <a:cubicBezTo>
                    <a:pt x="9830" y="24521"/>
                    <a:pt x="9827" y="24526"/>
                    <a:pt x="9824" y="24532"/>
                  </a:cubicBezTo>
                  <a:cubicBezTo>
                    <a:pt x="9822" y="24536"/>
                    <a:pt x="9821" y="24540"/>
                    <a:pt x="9817" y="24543"/>
                  </a:cubicBezTo>
                  <a:cubicBezTo>
                    <a:pt x="9815" y="24549"/>
                    <a:pt x="9812" y="24553"/>
                    <a:pt x="9811" y="24558"/>
                  </a:cubicBezTo>
                  <a:cubicBezTo>
                    <a:pt x="9808" y="24563"/>
                    <a:pt x="9807" y="24569"/>
                    <a:pt x="9806" y="24575"/>
                  </a:cubicBezTo>
                  <a:cubicBezTo>
                    <a:pt x="9805" y="24579"/>
                    <a:pt x="9803" y="24583"/>
                    <a:pt x="9802" y="24589"/>
                  </a:cubicBezTo>
                  <a:cubicBezTo>
                    <a:pt x="9800" y="24599"/>
                    <a:pt x="9800" y="24610"/>
                    <a:pt x="9800" y="24620"/>
                  </a:cubicBezTo>
                  <a:lnTo>
                    <a:pt x="9800" y="24736"/>
                  </a:lnTo>
                  <a:lnTo>
                    <a:pt x="9065" y="24736"/>
                  </a:lnTo>
                  <a:lnTo>
                    <a:pt x="9065" y="24620"/>
                  </a:lnTo>
                  <a:cubicBezTo>
                    <a:pt x="9065" y="24610"/>
                    <a:pt x="9063" y="24599"/>
                    <a:pt x="9062" y="24589"/>
                  </a:cubicBezTo>
                  <a:cubicBezTo>
                    <a:pt x="9061" y="24584"/>
                    <a:pt x="9059" y="24579"/>
                    <a:pt x="9058" y="24575"/>
                  </a:cubicBezTo>
                  <a:cubicBezTo>
                    <a:pt x="9057" y="24570"/>
                    <a:pt x="9056" y="24564"/>
                    <a:pt x="9053" y="24559"/>
                  </a:cubicBezTo>
                  <a:cubicBezTo>
                    <a:pt x="9051" y="24554"/>
                    <a:pt x="9049" y="24549"/>
                    <a:pt x="9047" y="24545"/>
                  </a:cubicBezTo>
                  <a:cubicBezTo>
                    <a:pt x="9043" y="24541"/>
                    <a:pt x="9042" y="24537"/>
                    <a:pt x="9040" y="24533"/>
                  </a:cubicBezTo>
                  <a:cubicBezTo>
                    <a:pt x="9037" y="24528"/>
                    <a:pt x="9033" y="24522"/>
                    <a:pt x="9030" y="24519"/>
                  </a:cubicBezTo>
                  <a:cubicBezTo>
                    <a:pt x="9027" y="24516"/>
                    <a:pt x="9024" y="24512"/>
                    <a:pt x="9021" y="24510"/>
                  </a:cubicBezTo>
                  <a:cubicBezTo>
                    <a:pt x="9017" y="24505"/>
                    <a:pt x="9014" y="24500"/>
                    <a:pt x="9009" y="24496"/>
                  </a:cubicBezTo>
                  <a:cubicBezTo>
                    <a:pt x="9005" y="24494"/>
                    <a:pt x="9001" y="24491"/>
                    <a:pt x="8999" y="24489"/>
                  </a:cubicBezTo>
                  <a:cubicBezTo>
                    <a:pt x="8994" y="24484"/>
                    <a:pt x="8990" y="24480"/>
                    <a:pt x="8984" y="24478"/>
                  </a:cubicBezTo>
                  <a:cubicBezTo>
                    <a:pt x="8980" y="24475"/>
                    <a:pt x="8977" y="24474"/>
                    <a:pt x="8973" y="24471"/>
                  </a:cubicBezTo>
                  <a:cubicBezTo>
                    <a:pt x="8968" y="24468"/>
                    <a:pt x="8963" y="24466"/>
                    <a:pt x="8958" y="24463"/>
                  </a:cubicBezTo>
                  <a:cubicBezTo>
                    <a:pt x="8951" y="24459"/>
                    <a:pt x="8941" y="24457"/>
                    <a:pt x="8932" y="24455"/>
                  </a:cubicBezTo>
                  <a:cubicBezTo>
                    <a:pt x="8931" y="24455"/>
                    <a:pt x="8930" y="24454"/>
                    <a:pt x="8930" y="24454"/>
                  </a:cubicBezTo>
                  <a:lnTo>
                    <a:pt x="8901" y="24448"/>
                  </a:lnTo>
                  <a:lnTo>
                    <a:pt x="8901" y="24452"/>
                  </a:lnTo>
                  <a:lnTo>
                    <a:pt x="8715" y="24452"/>
                  </a:lnTo>
                  <a:lnTo>
                    <a:pt x="8715" y="24625"/>
                  </a:lnTo>
                  <a:lnTo>
                    <a:pt x="8629" y="24625"/>
                  </a:lnTo>
                  <a:lnTo>
                    <a:pt x="8629" y="24452"/>
                  </a:lnTo>
                  <a:lnTo>
                    <a:pt x="8442" y="24452"/>
                  </a:lnTo>
                  <a:lnTo>
                    <a:pt x="8442" y="24448"/>
                  </a:lnTo>
                  <a:lnTo>
                    <a:pt x="8415" y="24454"/>
                  </a:lnTo>
                  <a:cubicBezTo>
                    <a:pt x="8414" y="24454"/>
                    <a:pt x="8411" y="24455"/>
                    <a:pt x="8410" y="24455"/>
                  </a:cubicBezTo>
                  <a:cubicBezTo>
                    <a:pt x="8402" y="24458"/>
                    <a:pt x="8394" y="24459"/>
                    <a:pt x="8386" y="24463"/>
                  </a:cubicBezTo>
                  <a:cubicBezTo>
                    <a:pt x="8381" y="24466"/>
                    <a:pt x="8376" y="24468"/>
                    <a:pt x="8372" y="24471"/>
                  </a:cubicBezTo>
                  <a:cubicBezTo>
                    <a:pt x="8367" y="24474"/>
                    <a:pt x="8363" y="24475"/>
                    <a:pt x="8360" y="24478"/>
                  </a:cubicBezTo>
                  <a:cubicBezTo>
                    <a:pt x="8355" y="24480"/>
                    <a:pt x="8350" y="24484"/>
                    <a:pt x="8345" y="24489"/>
                  </a:cubicBezTo>
                  <a:cubicBezTo>
                    <a:pt x="8342" y="24491"/>
                    <a:pt x="8339" y="24494"/>
                    <a:pt x="8336" y="24496"/>
                  </a:cubicBezTo>
                  <a:lnTo>
                    <a:pt x="8323" y="24510"/>
                  </a:lnTo>
                  <a:cubicBezTo>
                    <a:pt x="8320" y="24512"/>
                    <a:pt x="8318" y="24516"/>
                    <a:pt x="8315" y="24519"/>
                  </a:cubicBezTo>
                  <a:cubicBezTo>
                    <a:pt x="8311" y="24523"/>
                    <a:pt x="8308" y="24528"/>
                    <a:pt x="8304" y="24533"/>
                  </a:cubicBezTo>
                  <a:cubicBezTo>
                    <a:pt x="8302" y="24537"/>
                    <a:pt x="8300" y="24541"/>
                    <a:pt x="8298" y="24545"/>
                  </a:cubicBezTo>
                  <a:cubicBezTo>
                    <a:pt x="8295" y="24550"/>
                    <a:pt x="8293" y="24554"/>
                    <a:pt x="8292" y="24559"/>
                  </a:cubicBezTo>
                  <a:cubicBezTo>
                    <a:pt x="8288" y="24564"/>
                    <a:pt x="8287" y="24570"/>
                    <a:pt x="8286" y="24575"/>
                  </a:cubicBezTo>
                  <a:cubicBezTo>
                    <a:pt x="8284" y="24579"/>
                    <a:pt x="8283" y="24584"/>
                    <a:pt x="8282" y="24589"/>
                  </a:cubicBezTo>
                  <a:cubicBezTo>
                    <a:pt x="8279" y="24599"/>
                    <a:pt x="8279" y="24610"/>
                    <a:pt x="8279" y="24620"/>
                  </a:cubicBezTo>
                  <a:lnTo>
                    <a:pt x="8279" y="24680"/>
                  </a:lnTo>
                  <a:cubicBezTo>
                    <a:pt x="8155" y="24610"/>
                    <a:pt x="8070" y="24478"/>
                    <a:pt x="8070" y="24325"/>
                  </a:cubicBezTo>
                  <a:lnTo>
                    <a:pt x="8070" y="24317"/>
                  </a:lnTo>
                  <a:lnTo>
                    <a:pt x="8192" y="24317"/>
                  </a:lnTo>
                  <a:cubicBezTo>
                    <a:pt x="8203" y="24317"/>
                    <a:pt x="8213" y="24316"/>
                    <a:pt x="8224" y="24315"/>
                  </a:cubicBezTo>
                  <a:cubicBezTo>
                    <a:pt x="8228" y="24312"/>
                    <a:pt x="8230" y="24312"/>
                    <a:pt x="8235" y="24311"/>
                  </a:cubicBezTo>
                  <a:cubicBezTo>
                    <a:pt x="8241" y="24310"/>
                    <a:pt x="8247" y="24308"/>
                    <a:pt x="8255" y="24305"/>
                  </a:cubicBezTo>
                  <a:cubicBezTo>
                    <a:pt x="8258" y="24304"/>
                    <a:pt x="8262" y="24301"/>
                    <a:pt x="8266" y="24300"/>
                  </a:cubicBezTo>
                  <a:cubicBezTo>
                    <a:pt x="8271" y="24297"/>
                    <a:pt x="8277" y="24294"/>
                    <a:pt x="8281" y="24291"/>
                  </a:cubicBezTo>
                  <a:lnTo>
                    <a:pt x="8293" y="24284"/>
                  </a:lnTo>
                  <a:cubicBezTo>
                    <a:pt x="8297" y="24281"/>
                    <a:pt x="8300" y="24278"/>
                    <a:pt x="8304" y="24274"/>
                  </a:cubicBezTo>
                  <a:cubicBezTo>
                    <a:pt x="8308" y="24270"/>
                    <a:pt x="8313" y="24268"/>
                    <a:pt x="8316" y="24264"/>
                  </a:cubicBezTo>
                  <a:cubicBezTo>
                    <a:pt x="8319" y="24260"/>
                    <a:pt x="8323" y="24258"/>
                    <a:pt x="8325" y="24253"/>
                  </a:cubicBezTo>
                  <a:cubicBezTo>
                    <a:pt x="8329" y="24250"/>
                    <a:pt x="8332" y="24244"/>
                    <a:pt x="8336" y="24241"/>
                  </a:cubicBezTo>
                  <a:cubicBezTo>
                    <a:pt x="8339" y="24236"/>
                    <a:pt x="8340" y="24233"/>
                    <a:pt x="8341" y="24230"/>
                  </a:cubicBezTo>
                  <a:cubicBezTo>
                    <a:pt x="8344" y="24225"/>
                    <a:pt x="8347" y="24220"/>
                    <a:pt x="8350" y="24213"/>
                  </a:cubicBezTo>
                  <a:cubicBezTo>
                    <a:pt x="8351" y="24211"/>
                    <a:pt x="8351" y="24209"/>
                    <a:pt x="8351" y="24206"/>
                  </a:cubicBezTo>
                  <a:lnTo>
                    <a:pt x="8355" y="24194"/>
                  </a:lnTo>
                  <a:cubicBezTo>
                    <a:pt x="8355" y="24193"/>
                    <a:pt x="8355" y="24192"/>
                    <a:pt x="8356" y="24192"/>
                  </a:cubicBezTo>
                  <a:cubicBezTo>
                    <a:pt x="8357" y="24189"/>
                    <a:pt x="8357" y="24187"/>
                    <a:pt x="8358" y="24184"/>
                  </a:cubicBezTo>
                  <a:lnTo>
                    <a:pt x="8358" y="24181"/>
                  </a:lnTo>
                  <a:lnTo>
                    <a:pt x="8363" y="24156"/>
                  </a:lnTo>
                  <a:lnTo>
                    <a:pt x="8361" y="24156"/>
                  </a:lnTo>
                  <a:lnTo>
                    <a:pt x="8361" y="24150"/>
                  </a:lnTo>
                  <a:lnTo>
                    <a:pt x="8361" y="24068"/>
                  </a:lnTo>
                  <a:lnTo>
                    <a:pt x="8361" y="23970"/>
                  </a:lnTo>
                  <a:lnTo>
                    <a:pt x="8188" y="23970"/>
                  </a:lnTo>
                  <a:lnTo>
                    <a:pt x="8188" y="23883"/>
                  </a:lnTo>
                  <a:lnTo>
                    <a:pt x="8361" y="23883"/>
                  </a:lnTo>
                  <a:lnTo>
                    <a:pt x="8361" y="23704"/>
                  </a:lnTo>
                  <a:lnTo>
                    <a:pt x="8361" y="23698"/>
                  </a:lnTo>
                  <a:lnTo>
                    <a:pt x="8363" y="23698"/>
                  </a:lnTo>
                  <a:lnTo>
                    <a:pt x="8358" y="23672"/>
                  </a:lnTo>
                  <a:lnTo>
                    <a:pt x="8358" y="23671"/>
                  </a:lnTo>
                  <a:cubicBezTo>
                    <a:pt x="8358" y="23668"/>
                    <a:pt x="8357" y="23666"/>
                    <a:pt x="8356" y="23663"/>
                  </a:cubicBezTo>
                  <a:cubicBezTo>
                    <a:pt x="8356" y="23662"/>
                    <a:pt x="8356" y="23662"/>
                    <a:pt x="8355" y="23661"/>
                  </a:cubicBezTo>
                  <a:lnTo>
                    <a:pt x="8351" y="23648"/>
                  </a:lnTo>
                  <a:cubicBezTo>
                    <a:pt x="8350" y="23646"/>
                    <a:pt x="8350" y="23645"/>
                    <a:pt x="8347" y="23642"/>
                  </a:cubicBezTo>
                  <a:cubicBezTo>
                    <a:pt x="8345" y="23635"/>
                    <a:pt x="8342" y="23630"/>
                    <a:pt x="8339" y="23624"/>
                  </a:cubicBezTo>
                  <a:cubicBezTo>
                    <a:pt x="8337" y="23621"/>
                    <a:pt x="8336" y="23616"/>
                    <a:pt x="8334" y="23614"/>
                  </a:cubicBezTo>
                  <a:lnTo>
                    <a:pt x="8321" y="23598"/>
                  </a:lnTo>
                  <a:cubicBezTo>
                    <a:pt x="8319" y="23595"/>
                    <a:pt x="8316" y="23592"/>
                    <a:pt x="8314" y="23589"/>
                  </a:cubicBezTo>
                  <a:cubicBezTo>
                    <a:pt x="8309" y="23585"/>
                    <a:pt x="8305" y="23579"/>
                    <a:pt x="8300" y="23576"/>
                  </a:cubicBezTo>
                  <a:cubicBezTo>
                    <a:pt x="8298" y="23573"/>
                    <a:pt x="8294" y="23571"/>
                    <a:pt x="8292" y="23568"/>
                  </a:cubicBezTo>
                  <a:cubicBezTo>
                    <a:pt x="8286" y="23564"/>
                    <a:pt x="8282" y="23562"/>
                    <a:pt x="8277" y="23558"/>
                  </a:cubicBezTo>
                  <a:cubicBezTo>
                    <a:pt x="8273" y="23556"/>
                    <a:pt x="8268" y="23555"/>
                    <a:pt x="8265" y="23552"/>
                  </a:cubicBezTo>
                  <a:cubicBezTo>
                    <a:pt x="8260" y="23550"/>
                    <a:pt x="8256" y="23547"/>
                    <a:pt x="8250" y="23546"/>
                  </a:cubicBezTo>
                  <a:cubicBezTo>
                    <a:pt x="8245" y="23543"/>
                    <a:pt x="8239" y="23541"/>
                    <a:pt x="8234" y="23540"/>
                  </a:cubicBezTo>
                  <a:cubicBezTo>
                    <a:pt x="8229" y="23539"/>
                    <a:pt x="8225" y="23537"/>
                    <a:pt x="8220" y="23536"/>
                  </a:cubicBezTo>
                  <a:cubicBezTo>
                    <a:pt x="8209" y="23534"/>
                    <a:pt x="8199" y="23534"/>
                    <a:pt x="8188" y="23534"/>
                  </a:cubicBezTo>
                  <a:lnTo>
                    <a:pt x="8066" y="23534"/>
                  </a:lnTo>
                  <a:lnTo>
                    <a:pt x="8066" y="22867"/>
                  </a:lnTo>
                  <a:cubicBezTo>
                    <a:pt x="8323" y="22671"/>
                    <a:pt x="8531" y="22416"/>
                    <a:pt x="8668" y="22121"/>
                  </a:cubicBezTo>
                  <a:close/>
                  <a:moveTo>
                    <a:pt x="13381" y="24714"/>
                  </a:moveTo>
                  <a:cubicBezTo>
                    <a:pt x="13387" y="24717"/>
                    <a:pt x="13392" y="24723"/>
                    <a:pt x="13398" y="24727"/>
                  </a:cubicBezTo>
                  <a:cubicBezTo>
                    <a:pt x="13398" y="24733"/>
                    <a:pt x="13398" y="24737"/>
                    <a:pt x="13396" y="24742"/>
                  </a:cubicBezTo>
                  <a:cubicBezTo>
                    <a:pt x="13392" y="24746"/>
                    <a:pt x="13389" y="24748"/>
                    <a:pt x="13384" y="24748"/>
                  </a:cubicBezTo>
                  <a:cubicBezTo>
                    <a:pt x="13381" y="24748"/>
                    <a:pt x="13377" y="24748"/>
                    <a:pt x="13374" y="24744"/>
                  </a:cubicBezTo>
                  <a:cubicBezTo>
                    <a:pt x="13369" y="24741"/>
                    <a:pt x="13365" y="24736"/>
                    <a:pt x="13365" y="24731"/>
                  </a:cubicBezTo>
                  <a:cubicBezTo>
                    <a:pt x="13365" y="24728"/>
                    <a:pt x="13365" y="24725"/>
                    <a:pt x="13368" y="24721"/>
                  </a:cubicBezTo>
                  <a:cubicBezTo>
                    <a:pt x="13370" y="24716"/>
                    <a:pt x="13376" y="24715"/>
                    <a:pt x="13381" y="24714"/>
                  </a:cubicBezTo>
                  <a:close/>
                  <a:moveTo>
                    <a:pt x="14720" y="24799"/>
                  </a:moveTo>
                  <a:lnTo>
                    <a:pt x="14720" y="24799"/>
                  </a:lnTo>
                  <a:cubicBezTo>
                    <a:pt x="14719" y="24802"/>
                    <a:pt x="14719" y="24807"/>
                    <a:pt x="14719" y="24812"/>
                  </a:cubicBezTo>
                  <a:cubicBezTo>
                    <a:pt x="14709" y="24822"/>
                    <a:pt x="14698" y="24831"/>
                    <a:pt x="14683" y="24838"/>
                  </a:cubicBezTo>
                  <a:cubicBezTo>
                    <a:pt x="14672" y="24844"/>
                    <a:pt x="14657" y="24848"/>
                    <a:pt x="14642" y="24849"/>
                  </a:cubicBezTo>
                  <a:cubicBezTo>
                    <a:pt x="14638" y="24847"/>
                    <a:pt x="14635" y="24844"/>
                    <a:pt x="14632" y="24843"/>
                  </a:cubicBezTo>
                  <a:cubicBezTo>
                    <a:pt x="14662" y="24828"/>
                    <a:pt x="14691" y="24813"/>
                    <a:pt x="14720" y="24799"/>
                  </a:cubicBezTo>
                  <a:close/>
                  <a:moveTo>
                    <a:pt x="13286" y="24638"/>
                  </a:moveTo>
                  <a:cubicBezTo>
                    <a:pt x="13298" y="24649"/>
                    <a:pt x="13308" y="24659"/>
                    <a:pt x="13320" y="24670"/>
                  </a:cubicBezTo>
                  <a:cubicBezTo>
                    <a:pt x="13318" y="24673"/>
                    <a:pt x="13314" y="24674"/>
                    <a:pt x="13312" y="24676"/>
                  </a:cubicBezTo>
                  <a:cubicBezTo>
                    <a:pt x="13298" y="24694"/>
                    <a:pt x="13291" y="24716"/>
                    <a:pt x="13293" y="24738"/>
                  </a:cubicBezTo>
                  <a:cubicBezTo>
                    <a:pt x="13297" y="24763"/>
                    <a:pt x="13310" y="24785"/>
                    <a:pt x="13329" y="24801"/>
                  </a:cubicBezTo>
                  <a:cubicBezTo>
                    <a:pt x="13345" y="24812"/>
                    <a:pt x="13365" y="24819"/>
                    <a:pt x="13384" y="24819"/>
                  </a:cubicBezTo>
                  <a:cubicBezTo>
                    <a:pt x="13411" y="24819"/>
                    <a:pt x="13438" y="24806"/>
                    <a:pt x="13453" y="24783"/>
                  </a:cubicBezTo>
                  <a:cubicBezTo>
                    <a:pt x="13455" y="24779"/>
                    <a:pt x="13455" y="24774"/>
                    <a:pt x="13458" y="24770"/>
                  </a:cubicBezTo>
                  <a:cubicBezTo>
                    <a:pt x="13486" y="24789"/>
                    <a:pt x="13516" y="24806"/>
                    <a:pt x="13544" y="24822"/>
                  </a:cubicBezTo>
                  <a:lnTo>
                    <a:pt x="13507" y="24891"/>
                  </a:lnTo>
                  <a:cubicBezTo>
                    <a:pt x="13475" y="24879"/>
                    <a:pt x="13435" y="24870"/>
                    <a:pt x="13399" y="24863"/>
                  </a:cubicBezTo>
                  <a:cubicBezTo>
                    <a:pt x="13361" y="24854"/>
                    <a:pt x="13322" y="24847"/>
                    <a:pt x="13304" y="24833"/>
                  </a:cubicBezTo>
                  <a:cubicBezTo>
                    <a:pt x="13270" y="24809"/>
                    <a:pt x="13249" y="24770"/>
                    <a:pt x="13246" y="24732"/>
                  </a:cubicBezTo>
                  <a:cubicBezTo>
                    <a:pt x="13244" y="24699"/>
                    <a:pt x="13254" y="24668"/>
                    <a:pt x="13276" y="24645"/>
                  </a:cubicBezTo>
                  <a:cubicBezTo>
                    <a:pt x="13280" y="24642"/>
                    <a:pt x="13282" y="24639"/>
                    <a:pt x="13286" y="24638"/>
                  </a:cubicBezTo>
                  <a:close/>
                  <a:moveTo>
                    <a:pt x="14110" y="22532"/>
                  </a:moveTo>
                  <a:cubicBezTo>
                    <a:pt x="14488" y="22532"/>
                    <a:pt x="14848" y="22714"/>
                    <a:pt x="15072" y="23019"/>
                  </a:cubicBezTo>
                  <a:cubicBezTo>
                    <a:pt x="15261" y="23276"/>
                    <a:pt x="15337" y="23591"/>
                    <a:pt x="15289" y="23904"/>
                  </a:cubicBezTo>
                  <a:cubicBezTo>
                    <a:pt x="15239" y="24219"/>
                    <a:pt x="15071" y="24495"/>
                    <a:pt x="14815" y="24683"/>
                  </a:cubicBezTo>
                  <a:cubicBezTo>
                    <a:pt x="14609" y="24832"/>
                    <a:pt x="14367" y="24911"/>
                    <a:pt x="14113" y="24911"/>
                  </a:cubicBezTo>
                  <a:cubicBezTo>
                    <a:pt x="13734" y="24911"/>
                    <a:pt x="13375" y="24730"/>
                    <a:pt x="13152" y="24424"/>
                  </a:cubicBezTo>
                  <a:cubicBezTo>
                    <a:pt x="12964" y="24167"/>
                    <a:pt x="12886" y="23853"/>
                    <a:pt x="12936" y="23539"/>
                  </a:cubicBezTo>
                  <a:cubicBezTo>
                    <a:pt x="12984" y="23225"/>
                    <a:pt x="13152" y="22949"/>
                    <a:pt x="13408" y="22761"/>
                  </a:cubicBezTo>
                  <a:cubicBezTo>
                    <a:pt x="13614" y="22611"/>
                    <a:pt x="13857" y="22532"/>
                    <a:pt x="14110" y="22532"/>
                  </a:cubicBezTo>
                  <a:close/>
                  <a:moveTo>
                    <a:pt x="13750" y="24916"/>
                  </a:moveTo>
                  <a:cubicBezTo>
                    <a:pt x="13753" y="24916"/>
                    <a:pt x="13754" y="24916"/>
                    <a:pt x="13756" y="24917"/>
                  </a:cubicBezTo>
                  <a:cubicBezTo>
                    <a:pt x="13766" y="24920"/>
                    <a:pt x="13770" y="24930"/>
                    <a:pt x="13767" y="24938"/>
                  </a:cubicBezTo>
                  <a:cubicBezTo>
                    <a:pt x="13765" y="24945"/>
                    <a:pt x="13758" y="24948"/>
                    <a:pt x="13750" y="24948"/>
                  </a:cubicBezTo>
                  <a:cubicBezTo>
                    <a:pt x="13749" y="24948"/>
                    <a:pt x="13747" y="24948"/>
                    <a:pt x="13745" y="24947"/>
                  </a:cubicBezTo>
                  <a:cubicBezTo>
                    <a:pt x="13739" y="24946"/>
                    <a:pt x="13735" y="24942"/>
                    <a:pt x="13734" y="24937"/>
                  </a:cubicBezTo>
                  <a:cubicBezTo>
                    <a:pt x="13733" y="24934"/>
                    <a:pt x="13732" y="24930"/>
                    <a:pt x="13734" y="24926"/>
                  </a:cubicBezTo>
                  <a:cubicBezTo>
                    <a:pt x="13737" y="24920"/>
                    <a:pt x="13744" y="24916"/>
                    <a:pt x="13750" y="24916"/>
                  </a:cubicBezTo>
                  <a:close/>
                  <a:moveTo>
                    <a:pt x="14973" y="24649"/>
                  </a:moveTo>
                  <a:lnTo>
                    <a:pt x="15022" y="24688"/>
                  </a:lnTo>
                  <a:lnTo>
                    <a:pt x="15078" y="24731"/>
                  </a:lnTo>
                  <a:cubicBezTo>
                    <a:pt x="15059" y="24758"/>
                    <a:pt x="15045" y="24791"/>
                    <a:pt x="15031" y="24823"/>
                  </a:cubicBezTo>
                  <a:cubicBezTo>
                    <a:pt x="15013" y="24864"/>
                    <a:pt x="14993" y="24907"/>
                    <a:pt x="14973" y="24923"/>
                  </a:cubicBezTo>
                  <a:cubicBezTo>
                    <a:pt x="14946" y="24946"/>
                    <a:pt x="14914" y="24958"/>
                    <a:pt x="14882" y="24958"/>
                  </a:cubicBezTo>
                  <a:cubicBezTo>
                    <a:pt x="14837" y="24958"/>
                    <a:pt x="14799" y="24936"/>
                    <a:pt x="14781" y="24901"/>
                  </a:cubicBezTo>
                  <a:cubicBezTo>
                    <a:pt x="14758" y="24857"/>
                    <a:pt x="14760" y="24804"/>
                    <a:pt x="14779" y="24763"/>
                  </a:cubicBezTo>
                  <a:cubicBezTo>
                    <a:pt x="14800" y="24749"/>
                    <a:pt x="14821" y="24735"/>
                    <a:pt x="14843" y="24721"/>
                  </a:cubicBezTo>
                  <a:cubicBezTo>
                    <a:pt x="14851" y="24715"/>
                    <a:pt x="14857" y="24709"/>
                    <a:pt x="14864" y="24704"/>
                  </a:cubicBezTo>
                  <a:cubicBezTo>
                    <a:pt x="14901" y="24691"/>
                    <a:pt x="14942" y="24678"/>
                    <a:pt x="14973" y="24649"/>
                  </a:cubicBezTo>
                  <a:close/>
                  <a:moveTo>
                    <a:pt x="14722" y="24868"/>
                  </a:moveTo>
                  <a:cubicBezTo>
                    <a:pt x="14727" y="24886"/>
                    <a:pt x="14732" y="24905"/>
                    <a:pt x="14741" y="24922"/>
                  </a:cubicBezTo>
                  <a:cubicBezTo>
                    <a:pt x="14751" y="24939"/>
                    <a:pt x="14763" y="24954"/>
                    <a:pt x="14778" y="24967"/>
                  </a:cubicBezTo>
                  <a:cubicBezTo>
                    <a:pt x="14769" y="24968"/>
                    <a:pt x="14760" y="24973"/>
                    <a:pt x="14752" y="24976"/>
                  </a:cubicBezTo>
                  <a:cubicBezTo>
                    <a:pt x="14743" y="24980"/>
                    <a:pt x="14737" y="24984"/>
                    <a:pt x="14730" y="24989"/>
                  </a:cubicBezTo>
                  <a:cubicBezTo>
                    <a:pt x="14728" y="24969"/>
                    <a:pt x="14724" y="24951"/>
                    <a:pt x="14716" y="24934"/>
                  </a:cubicBezTo>
                  <a:cubicBezTo>
                    <a:pt x="14709" y="24917"/>
                    <a:pt x="14696" y="24901"/>
                    <a:pt x="14684" y="24886"/>
                  </a:cubicBezTo>
                  <a:cubicBezTo>
                    <a:pt x="14691" y="24884"/>
                    <a:pt x="14698" y="24883"/>
                    <a:pt x="14704" y="24880"/>
                  </a:cubicBezTo>
                  <a:cubicBezTo>
                    <a:pt x="14711" y="24877"/>
                    <a:pt x="14716" y="24871"/>
                    <a:pt x="14722" y="24868"/>
                  </a:cubicBezTo>
                  <a:close/>
                  <a:moveTo>
                    <a:pt x="14131" y="25006"/>
                  </a:moveTo>
                  <a:cubicBezTo>
                    <a:pt x="14139" y="25006"/>
                    <a:pt x="14145" y="25015"/>
                    <a:pt x="14145" y="25023"/>
                  </a:cubicBezTo>
                  <a:cubicBezTo>
                    <a:pt x="14145" y="25032"/>
                    <a:pt x="14137" y="25038"/>
                    <a:pt x="14129" y="25038"/>
                  </a:cubicBezTo>
                  <a:lnTo>
                    <a:pt x="14128" y="25038"/>
                  </a:lnTo>
                  <a:cubicBezTo>
                    <a:pt x="14122" y="25038"/>
                    <a:pt x="14117" y="25036"/>
                    <a:pt x="14114" y="25032"/>
                  </a:cubicBezTo>
                  <a:cubicBezTo>
                    <a:pt x="14113" y="25028"/>
                    <a:pt x="14110" y="25025"/>
                    <a:pt x="14111" y="25021"/>
                  </a:cubicBezTo>
                  <a:cubicBezTo>
                    <a:pt x="14113" y="25013"/>
                    <a:pt x="14119" y="25006"/>
                    <a:pt x="14131" y="25006"/>
                  </a:cubicBezTo>
                  <a:close/>
                  <a:moveTo>
                    <a:pt x="13929" y="24943"/>
                  </a:moveTo>
                  <a:cubicBezTo>
                    <a:pt x="13941" y="24944"/>
                    <a:pt x="13952" y="24948"/>
                    <a:pt x="13966" y="24949"/>
                  </a:cubicBezTo>
                  <a:cubicBezTo>
                    <a:pt x="13960" y="24963"/>
                    <a:pt x="13952" y="24976"/>
                    <a:pt x="13950" y="24992"/>
                  </a:cubicBezTo>
                  <a:cubicBezTo>
                    <a:pt x="13946" y="25011"/>
                    <a:pt x="13946" y="25031"/>
                    <a:pt x="13949" y="25050"/>
                  </a:cubicBezTo>
                  <a:cubicBezTo>
                    <a:pt x="13940" y="25046"/>
                    <a:pt x="13932" y="25043"/>
                    <a:pt x="13924" y="25041"/>
                  </a:cubicBezTo>
                  <a:lnTo>
                    <a:pt x="13901" y="25037"/>
                  </a:lnTo>
                  <a:cubicBezTo>
                    <a:pt x="13911" y="25021"/>
                    <a:pt x="13920" y="25004"/>
                    <a:pt x="13924" y="24985"/>
                  </a:cubicBezTo>
                  <a:cubicBezTo>
                    <a:pt x="13928" y="24970"/>
                    <a:pt x="13929" y="24957"/>
                    <a:pt x="13929" y="24943"/>
                  </a:cubicBezTo>
                  <a:close/>
                  <a:moveTo>
                    <a:pt x="13590" y="24839"/>
                  </a:moveTo>
                  <a:cubicBezTo>
                    <a:pt x="13619" y="24853"/>
                    <a:pt x="13651" y="24868"/>
                    <a:pt x="13682" y="24880"/>
                  </a:cubicBezTo>
                  <a:cubicBezTo>
                    <a:pt x="13677" y="24885"/>
                    <a:pt x="13674" y="24890"/>
                    <a:pt x="13670" y="24899"/>
                  </a:cubicBezTo>
                  <a:cubicBezTo>
                    <a:pt x="13660" y="24920"/>
                    <a:pt x="13660" y="24942"/>
                    <a:pt x="13670" y="24963"/>
                  </a:cubicBezTo>
                  <a:cubicBezTo>
                    <a:pt x="13679" y="24985"/>
                    <a:pt x="13697" y="25002"/>
                    <a:pt x="13722" y="25012"/>
                  </a:cubicBezTo>
                  <a:cubicBezTo>
                    <a:pt x="13732" y="25016"/>
                    <a:pt x="13743" y="25017"/>
                    <a:pt x="13753" y="25017"/>
                  </a:cubicBezTo>
                  <a:cubicBezTo>
                    <a:pt x="13791" y="25017"/>
                    <a:pt x="13823" y="24994"/>
                    <a:pt x="13834" y="24959"/>
                  </a:cubicBezTo>
                  <a:cubicBezTo>
                    <a:pt x="13839" y="24947"/>
                    <a:pt x="13840" y="24937"/>
                    <a:pt x="13839" y="24925"/>
                  </a:cubicBezTo>
                  <a:lnTo>
                    <a:pt x="13839" y="24925"/>
                  </a:lnTo>
                  <a:lnTo>
                    <a:pt x="13882" y="24932"/>
                  </a:lnTo>
                  <a:cubicBezTo>
                    <a:pt x="13882" y="24946"/>
                    <a:pt x="13883" y="24959"/>
                    <a:pt x="13879" y="24973"/>
                  </a:cubicBezTo>
                  <a:cubicBezTo>
                    <a:pt x="13866" y="25026"/>
                    <a:pt x="13817" y="25063"/>
                    <a:pt x="13758" y="25063"/>
                  </a:cubicBezTo>
                  <a:cubicBezTo>
                    <a:pt x="13741" y="25063"/>
                    <a:pt x="13723" y="25059"/>
                    <a:pt x="13706" y="25053"/>
                  </a:cubicBezTo>
                  <a:cubicBezTo>
                    <a:pt x="13686" y="25046"/>
                    <a:pt x="13657" y="25017"/>
                    <a:pt x="13631" y="24989"/>
                  </a:cubicBezTo>
                  <a:cubicBezTo>
                    <a:pt x="13607" y="24963"/>
                    <a:pt x="13577" y="24934"/>
                    <a:pt x="13549" y="24912"/>
                  </a:cubicBezTo>
                  <a:lnTo>
                    <a:pt x="13590" y="24839"/>
                  </a:lnTo>
                  <a:close/>
                  <a:moveTo>
                    <a:pt x="14572" y="24869"/>
                  </a:moveTo>
                  <a:cubicBezTo>
                    <a:pt x="14615" y="24879"/>
                    <a:pt x="14655" y="24909"/>
                    <a:pt x="14676" y="24951"/>
                  </a:cubicBezTo>
                  <a:cubicBezTo>
                    <a:pt x="14689" y="24980"/>
                    <a:pt x="14689" y="25013"/>
                    <a:pt x="14674" y="25043"/>
                  </a:cubicBezTo>
                  <a:cubicBezTo>
                    <a:pt x="14657" y="25080"/>
                    <a:pt x="14621" y="25108"/>
                    <a:pt x="14578" y="25120"/>
                  </a:cubicBezTo>
                  <a:cubicBezTo>
                    <a:pt x="14573" y="25121"/>
                    <a:pt x="14568" y="25122"/>
                    <a:pt x="14562" y="25122"/>
                  </a:cubicBezTo>
                  <a:cubicBezTo>
                    <a:pt x="14539" y="25122"/>
                    <a:pt x="14505" y="25115"/>
                    <a:pt x="14470" y="25108"/>
                  </a:cubicBezTo>
                  <a:cubicBezTo>
                    <a:pt x="14434" y="25100"/>
                    <a:pt x="14399" y="25094"/>
                    <a:pt x="14365" y="25091"/>
                  </a:cubicBezTo>
                  <a:lnTo>
                    <a:pt x="14356" y="24958"/>
                  </a:lnTo>
                  <a:cubicBezTo>
                    <a:pt x="14392" y="24949"/>
                    <a:pt x="14424" y="24930"/>
                    <a:pt x="14451" y="24910"/>
                  </a:cubicBezTo>
                  <a:cubicBezTo>
                    <a:pt x="14492" y="24899"/>
                    <a:pt x="14531" y="24885"/>
                    <a:pt x="14572" y="24869"/>
                  </a:cubicBezTo>
                  <a:close/>
                  <a:moveTo>
                    <a:pt x="8022" y="24317"/>
                  </a:moveTo>
                  <a:lnTo>
                    <a:pt x="8022" y="24325"/>
                  </a:lnTo>
                  <a:cubicBezTo>
                    <a:pt x="8022" y="24504"/>
                    <a:pt x="8125" y="24658"/>
                    <a:pt x="8277" y="24733"/>
                  </a:cubicBezTo>
                  <a:lnTo>
                    <a:pt x="8277" y="25144"/>
                  </a:lnTo>
                  <a:cubicBezTo>
                    <a:pt x="7908" y="25054"/>
                    <a:pt x="7632" y="24722"/>
                    <a:pt x="7632" y="24325"/>
                  </a:cubicBezTo>
                  <a:lnTo>
                    <a:pt x="7632" y="24317"/>
                  </a:lnTo>
                  <a:close/>
                  <a:moveTo>
                    <a:pt x="14261" y="24949"/>
                  </a:moveTo>
                  <a:cubicBezTo>
                    <a:pt x="14278" y="24957"/>
                    <a:pt x="14296" y="24960"/>
                    <a:pt x="14312" y="24962"/>
                  </a:cubicBezTo>
                  <a:lnTo>
                    <a:pt x="14316" y="25046"/>
                  </a:lnTo>
                  <a:lnTo>
                    <a:pt x="14319" y="25094"/>
                  </a:lnTo>
                  <a:cubicBezTo>
                    <a:pt x="14287" y="25099"/>
                    <a:pt x="14252" y="25112"/>
                    <a:pt x="14218" y="25123"/>
                  </a:cubicBezTo>
                  <a:lnTo>
                    <a:pt x="14210" y="25127"/>
                  </a:lnTo>
                  <a:cubicBezTo>
                    <a:pt x="14177" y="25138"/>
                    <a:pt x="14140" y="25150"/>
                    <a:pt x="14118" y="25150"/>
                  </a:cubicBezTo>
                  <a:lnTo>
                    <a:pt x="14113" y="25150"/>
                  </a:lnTo>
                  <a:cubicBezTo>
                    <a:pt x="14071" y="25147"/>
                    <a:pt x="14034" y="25125"/>
                    <a:pt x="14010" y="25094"/>
                  </a:cubicBezTo>
                  <a:cubicBezTo>
                    <a:pt x="13991" y="25065"/>
                    <a:pt x="13984" y="25033"/>
                    <a:pt x="13993" y="25001"/>
                  </a:cubicBezTo>
                  <a:cubicBezTo>
                    <a:pt x="13997" y="24983"/>
                    <a:pt x="14005" y="24967"/>
                    <a:pt x="14016" y="24953"/>
                  </a:cubicBezTo>
                  <a:lnTo>
                    <a:pt x="14072" y="24957"/>
                  </a:lnTo>
                  <a:cubicBezTo>
                    <a:pt x="14055" y="24969"/>
                    <a:pt x="14042" y="24988"/>
                    <a:pt x="14040" y="25011"/>
                  </a:cubicBezTo>
                  <a:cubicBezTo>
                    <a:pt x="14036" y="25033"/>
                    <a:pt x="14043" y="25055"/>
                    <a:pt x="14056" y="25074"/>
                  </a:cubicBezTo>
                  <a:cubicBezTo>
                    <a:pt x="14071" y="25094"/>
                    <a:pt x="14093" y="25105"/>
                    <a:pt x="14118" y="25108"/>
                  </a:cubicBezTo>
                  <a:lnTo>
                    <a:pt x="14129" y="25108"/>
                  </a:lnTo>
                  <a:cubicBezTo>
                    <a:pt x="14176" y="25108"/>
                    <a:pt x="14214" y="25073"/>
                    <a:pt x="14215" y="25027"/>
                  </a:cubicBezTo>
                  <a:cubicBezTo>
                    <a:pt x="14217" y="24998"/>
                    <a:pt x="14202" y="24971"/>
                    <a:pt x="14180" y="24957"/>
                  </a:cubicBezTo>
                  <a:cubicBezTo>
                    <a:pt x="14208" y="24955"/>
                    <a:pt x="14234" y="24953"/>
                    <a:pt x="14261" y="24949"/>
                  </a:cubicBezTo>
                  <a:close/>
                  <a:moveTo>
                    <a:pt x="11303" y="24317"/>
                  </a:moveTo>
                  <a:lnTo>
                    <a:pt x="11303" y="24325"/>
                  </a:lnTo>
                  <a:cubicBezTo>
                    <a:pt x="11303" y="24748"/>
                    <a:pt x="10991" y="25099"/>
                    <a:pt x="10584" y="25159"/>
                  </a:cubicBezTo>
                  <a:lnTo>
                    <a:pt x="10584" y="24763"/>
                  </a:lnTo>
                  <a:cubicBezTo>
                    <a:pt x="10775" y="24707"/>
                    <a:pt x="10914" y="24533"/>
                    <a:pt x="10914" y="24325"/>
                  </a:cubicBezTo>
                  <a:lnTo>
                    <a:pt x="10914" y="24317"/>
                  </a:lnTo>
                  <a:close/>
                  <a:moveTo>
                    <a:pt x="9796" y="24781"/>
                  </a:moveTo>
                  <a:lnTo>
                    <a:pt x="9796" y="25170"/>
                  </a:lnTo>
                  <a:lnTo>
                    <a:pt x="9062" y="25170"/>
                  </a:lnTo>
                  <a:lnTo>
                    <a:pt x="9062" y="24781"/>
                  </a:lnTo>
                  <a:close/>
                  <a:moveTo>
                    <a:pt x="7587" y="24317"/>
                  </a:moveTo>
                  <a:lnTo>
                    <a:pt x="7587" y="24325"/>
                  </a:lnTo>
                  <a:cubicBezTo>
                    <a:pt x="7587" y="24747"/>
                    <a:pt x="7882" y="25100"/>
                    <a:pt x="8277" y="25192"/>
                  </a:cubicBezTo>
                  <a:lnTo>
                    <a:pt x="8277" y="26762"/>
                  </a:lnTo>
                  <a:lnTo>
                    <a:pt x="7900" y="26762"/>
                  </a:lnTo>
                  <a:cubicBezTo>
                    <a:pt x="6875" y="26762"/>
                    <a:pt x="6041" y="25928"/>
                    <a:pt x="6041" y="24904"/>
                  </a:cubicBezTo>
                  <a:lnTo>
                    <a:pt x="6041" y="24317"/>
                  </a:lnTo>
                  <a:close/>
                  <a:moveTo>
                    <a:pt x="9796" y="25216"/>
                  </a:moveTo>
                  <a:lnTo>
                    <a:pt x="9796" y="26762"/>
                  </a:lnTo>
                  <a:lnTo>
                    <a:pt x="9062" y="26762"/>
                  </a:lnTo>
                  <a:lnTo>
                    <a:pt x="9062" y="25216"/>
                  </a:lnTo>
                  <a:close/>
                  <a:moveTo>
                    <a:pt x="12876" y="24317"/>
                  </a:moveTo>
                  <a:cubicBezTo>
                    <a:pt x="12883" y="24325"/>
                    <a:pt x="12888" y="24331"/>
                    <a:pt x="12892" y="24340"/>
                  </a:cubicBezTo>
                  <a:cubicBezTo>
                    <a:pt x="12894" y="24341"/>
                    <a:pt x="12894" y="24343"/>
                    <a:pt x="12895" y="24345"/>
                  </a:cubicBezTo>
                  <a:lnTo>
                    <a:pt x="12895" y="24904"/>
                  </a:lnTo>
                  <a:cubicBezTo>
                    <a:pt x="12895" y="25929"/>
                    <a:pt x="12061" y="26762"/>
                    <a:pt x="11036" y="26762"/>
                  </a:cubicBezTo>
                  <a:lnTo>
                    <a:pt x="10584" y="26762"/>
                  </a:lnTo>
                  <a:lnTo>
                    <a:pt x="10584" y="25206"/>
                  </a:lnTo>
                  <a:cubicBezTo>
                    <a:pt x="11017" y="25143"/>
                    <a:pt x="11349" y="24773"/>
                    <a:pt x="11349" y="24325"/>
                  </a:cubicBezTo>
                  <a:lnTo>
                    <a:pt x="11349" y="24317"/>
                  </a:lnTo>
                  <a:close/>
                  <a:moveTo>
                    <a:pt x="5995" y="24317"/>
                  </a:moveTo>
                  <a:lnTo>
                    <a:pt x="5995" y="24904"/>
                  </a:lnTo>
                  <a:cubicBezTo>
                    <a:pt x="5995" y="25954"/>
                    <a:pt x="6849" y="26809"/>
                    <a:pt x="7900" y="26809"/>
                  </a:cubicBezTo>
                  <a:lnTo>
                    <a:pt x="8277" y="26809"/>
                  </a:lnTo>
                  <a:lnTo>
                    <a:pt x="8277" y="27052"/>
                  </a:lnTo>
                  <a:lnTo>
                    <a:pt x="7900" y="27052"/>
                  </a:lnTo>
                  <a:cubicBezTo>
                    <a:pt x="6715" y="27052"/>
                    <a:pt x="5751" y="26088"/>
                    <a:pt x="5751" y="24904"/>
                  </a:cubicBezTo>
                  <a:lnTo>
                    <a:pt x="5751" y="24317"/>
                  </a:lnTo>
                  <a:close/>
                  <a:moveTo>
                    <a:pt x="9796" y="26809"/>
                  </a:moveTo>
                  <a:lnTo>
                    <a:pt x="9796" y="27052"/>
                  </a:lnTo>
                  <a:lnTo>
                    <a:pt x="9062" y="27052"/>
                  </a:lnTo>
                  <a:lnTo>
                    <a:pt x="9062" y="26809"/>
                  </a:lnTo>
                  <a:close/>
                  <a:moveTo>
                    <a:pt x="12941" y="24506"/>
                  </a:moveTo>
                  <a:cubicBezTo>
                    <a:pt x="12947" y="24532"/>
                    <a:pt x="12955" y="24552"/>
                    <a:pt x="12968" y="24568"/>
                  </a:cubicBezTo>
                  <a:cubicBezTo>
                    <a:pt x="13003" y="24615"/>
                    <a:pt x="13056" y="24642"/>
                    <a:pt x="13113" y="24642"/>
                  </a:cubicBezTo>
                  <a:cubicBezTo>
                    <a:pt x="13116" y="24642"/>
                    <a:pt x="13118" y="24642"/>
                    <a:pt x="13121" y="24641"/>
                  </a:cubicBezTo>
                  <a:cubicBezTo>
                    <a:pt x="13137" y="24653"/>
                    <a:pt x="13152" y="24664"/>
                    <a:pt x="13165" y="24677"/>
                  </a:cubicBezTo>
                  <a:cubicBezTo>
                    <a:pt x="13173" y="24685"/>
                    <a:pt x="13178" y="24694"/>
                    <a:pt x="13185" y="24702"/>
                  </a:cubicBezTo>
                  <a:lnTo>
                    <a:pt x="13185" y="24904"/>
                  </a:lnTo>
                  <a:cubicBezTo>
                    <a:pt x="13185" y="26088"/>
                    <a:pt x="12221" y="27052"/>
                    <a:pt x="11036" y="27052"/>
                  </a:cubicBezTo>
                  <a:lnTo>
                    <a:pt x="10584" y="27052"/>
                  </a:lnTo>
                  <a:lnTo>
                    <a:pt x="10584" y="26809"/>
                  </a:lnTo>
                  <a:lnTo>
                    <a:pt x="11036" y="26809"/>
                  </a:lnTo>
                  <a:cubicBezTo>
                    <a:pt x="12087" y="26809"/>
                    <a:pt x="12941" y="25954"/>
                    <a:pt x="12941" y="24904"/>
                  </a:cubicBezTo>
                  <a:lnTo>
                    <a:pt x="12941" y="24506"/>
                  </a:lnTo>
                  <a:close/>
                  <a:moveTo>
                    <a:pt x="8714" y="24669"/>
                  </a:moveTo>
                  <a:lnTo>
                    <a:pt x="8714" y="27180"/>
                  </a:lnTo>
                  <a:lnTo>
                    <a:pt x="8627" y="27180"/>
                  </a:lnTo>
                  <a:lnTo>
                    <a:pt x="8627" y="24669"/>
                  </a:lnTo>
                  <a:close/>
                  <a:moveTo>
                    <a:pt x="10233" y="24669"/>
                  </a:moveTo>
                  <a:lnTo>
                    <a:pt x="10233" y="27180"/>
                  </a:lnTo>
                  <a:lnTo>
                    <a:pt x="10147" y="27180"/>
                  </a:lnTo>
                  <a:lnTo>
                    <a:pt x="10147" y="24669"/>
                  </a:lnTo>
                  <a:close/>
                  <a:moveTo>
                    <a:pt x="8396" y="24505"/>
                  </a:moveTo>
                  <a:lnTo>
                    <a:pt x="8396" y="27341"/>
                  </a:lnTo>
                  <a:cubicBezTo>
                    <a:pt x="8352" y="27321"/>
                    <a:pt x="8323" y="27278"/>
                    <a:pt x="8323" y="27227"/>
                  </a:cubicBezTo>
                  <a:lnTo>
                    <a:pt x="8323" y="24619"/>
                  </a:lnTo>
                  <a:cubicBezTo>
                    <a:pt x="8323" y="24570"/>
                    <a:pt x="8352" y="24525"/>
                    <a:pt x="8396" y="24505"/>
                  </a:cubicBezTo>
                  <a:close/>
                  <a:moveTo>
                    <a:pt x="9916" y="24505"/>
                  </a:moveTo>
                  <a:lnTo>
                    <a:pt x="9916" y="27341"/>
                  </a:lnTo>
                  <a:cubicBezTo>
                    <a:pt x="9872" y="27321"/>
                    <a:pt x="9843" y="27278"/>
                    <a:pt x="9843" y="27227"/>
                  </a:cubicBezTo>
                  <a:lnTo>
                    <a:pt x="9843" y="24619"/>
                  </a:lnTo>
                  <a:cubicBezTo>
                    <a:pt x="9843" y="24570"/>
                    <a:pt x="9872" y="24526"/>
                    <a:pt x="9916" y="24505"/>
                  </a:cubicBezTo>
                  <a:close/>
                  <a:moveTo>
                    <a:pt x="10465" y="24506"/>
                  </a:moveTo>
                  <a:cubicBezTo>
                    <a:pt x="10508" y="24526"/>
                    <a:pt x="10538" y="24572"/>
                    <a:pt x="10538" y="24620"/>
                  </a:cubicBezTo>
                  <a:lnTo>
                    <a:pt x="10538" y="27229"/>
                  </a:lnTo>
                  <a:cubicBezTo>
                    <a:pt x="10538" y="27278"/>
                    <a:pt x="10508" y="27321"/>
                    <a:pt x="10465" y="27341"/>
                  </a:cubicBezTo>
                  <a:lnTo>
                    <a:pt x="10465" y="24506"/>
                  </a:lnTo>
                  <a:close/>
                  <a:moveTo>
                    <a:pt x="8945" y="24509"/>
                  </a:moveTo>
                  <a:cubicBezTo>
                    <a:pt x="8989" y="24528"/>
                    <a:pt x="9017" y="24573"/>
                    <a:pt x="9017" y="24621"/>
                  </a:cubicBezTo>
                  <a:lnTo>
                    <a:pt x="9017" y="27229"/>
                  </a:lnTo>
                  <a:cubicBezTo>
                    <a:pt x="9017" y="27278"/>
                    <a:pt x="8989" y="27322"/>
                    <a:pt x="8945" y="27342"/>
                  </a:cubicBezTo>
                  <a:lnTo>
                    <a:pt x="8945" y="24509"/>
                  </a:lnTo>
                  <a:close/>
                  <a:moveTo>
                    <a:pt x="8582" y="24496"/>
                  </a:moveTo>
                  <a:lnTo>
                    <a:pt x="8582" y="27353"/>
                  </a:lnTo>
                  <a:lnTo>
                    <a:pt x="8440" y="27353"/>
                  </a:lnTo>
                  <a:lnTo>
                    <a:pt x="8440" y="24496"/>
                  </a:lnTo>
                  <a:close/>
                  <a:moveTo>
                    <a:pt x="8899" y="24495"/>
                  </a:moveTo>
                  <a:lnTo>
                    <a:pt x="8899" y="27353"/>
                  </a:lnTo>
                  <a:lnTo>
                    <a:pt x="8759" y="27353"/>
                  </a:lnTo>
                  <a:lnTo>
                    <a:pt x="8759" y="24495"/>
                  </a:lnTo>
                  <a:close/>
                  <a:moveTo>
                    <a:pt x="10101" y="24496"/>
                  </a:moveTo>
                  <a:lnTo>
                    <a:pt x="10101" y="27353"/>
                  </a:lnTo>
                  <a:lnTo>
                    <a:pt x="9962" y="27353"/>
                  </a:lnTo>
                  <a:lnTo>
                    <a:pt x="9962" y="24496"/>
                  </a:lnTo>
                  <a:close/>
                  <a:moveTo>
                    <a:pt x="10419" y="24495"/>
                  </a:moveTo>
                  <a:lnTo>
                    <a:pt x="10419" y="27353"/>
                  </a:lnTo>
                  <a:lnTo>
                    <a:pt x="10278" y="27353"/>
                  </a:lnTo>
                  <a:lnTo>
                    <a:pt x="10278" y="24495"/>
                  </a:lnTo>
                  <a:close/>
                  <a:moveTo>
                    <a:pt x="11994" y="0"/>
                  </a:moveTo>
                  <a:lnTo>
                    <a:pt x="11994" y="1345"/>
                  </a:lnTo>
                  <a:lnTo>
                    <a:pt x="11816" y="1345"/>
                  </a:lnTo>
                  <a:cubicBezTo>
                    <a:pt x="11814" y="1345"/>
                    <a:pt x="11811" y="1345"/>
                    <a:pt x="11809" y="1346"/>
                  </a:cubicBezTo>
                  <a:lnTo>
                    <a:pt x="11807" y="1346"/>
                  </a:lnTo>
                  <a:cubicBezTo>
                    <a:pt x="11799" y="1347"/>
                    <a:pt x="11791" y="1350"/>
                    <a:pt x="11783" y="1352"/>
                  </a:cubicBezTo>
                  <a:cubicBezTo>
                    <a:pt x="11781" y="1353"/>
                    <a:pt x="11779" y="1353"/>
                    <a:pt x="11777" y="1353"/>
                  </a:cubicBezTo>
                  <a:cubicBezTo>
                    <a:pt x="11762" y="1359"/>
                    <a:pt x="11747" y="1367"/>
                    <a:pt x="11736" y="1378"/>
                  </a:cubicBezTo>
                  <a:cubicBezTo>
                    <a:pt x="11733" y="1379"/>
                    <a:pt x="11732" y="1380"/>
                    <a:pt x="11730" y="1383"/>
                  </a:cubicBezTo>
                  <a:cubicBezTo>
                    <a:pt x="11728" y="1385"/>
                    <a:pt x="11724" y="1388"/>
                    <a:pt x="11721" y="1390"/>
                  </a:cubicBezTo>
                  <a:cubicBezTo>
                    <a:pt x="11714" y="1399"/>
                    <a:pt x="11705" y="1408"/>
                    <a:pt x="11699" y="1419"/>
                  </a:cubicBezTo>
                  <a:cubicBezTo>
                    <a:pt x="11698" y="1420"/>
                    <a:pt x="11698" y="1422"/>
                    <a:pt x="11696" y="1424"/>
                  </a:cubicBezTo>
                  <a:cubicBezTo>
                    <a:pt x="11694" y="1427"/>
                    <a:pt x="11693" y="1431"/>
                    <a:pt x="11689" y="1436"/>
                  </a:cubicBezTo>
                  <a:cubicBezTo>
                    <a:pt x="11684" y="1447"/>
                    <a:pt x="11679" y="1459"/>
                    <a:pt x="11677" y="1471"/>
                  </a:cubicBezTo>
                  <a:lnTo>
                    <a:pt x="11671" y="1499"/>
                  </a:lnTo>
                  <a:lnTo>
                    <a:pt x="11674" y="1499"/>
                  </a:lnTo>
                  <a:lnTo>
                    <a:pt x="11674" y="1503"/>
                  </a:lnTo>
                  <a:lnTo>
                    <a:pt x="11674" y="1672"/>
                  </a:lnTo>
                  <a:lnTo>
                    <a:pt x="11835" y="1672"/>
                  </a:lnTo>
                  <a:lnTo>
                    <a:pt x="11835" y="1748"/>
                  </a:lnTo>
                  <a:lnTo>
                    <a:pt x="11674" y="1748"/>
                  </a:lnTo>
                  <a:lnTo>
                    <a:pt x="11674" y="1916"/>
                  </a:lnTo>
                  <a:lnTo>
                    <a:pt x="11674" y="1921"/>
                  </a:lnTo>
                  <a:lnTo>
                    <a:pt x="11671" y="1921"/>
                  </a:lnTo>
                  <a:lnTo>
                    <a:pt x="11677" y="1948"/>
                  </a:lnTo>
                  <a:cubicBezTo>
                    <a:pt x="11679" y="1962"/>
                    <a:pt x="11683" y="1973"/>
                    <a:pt x="11689" y="1984"/>
                  </a:cubicBezTo>
                  <a:cubicBezTo>
                    <a:pt x="11690" y="1988"/>
                    <a:pt x="11694" y="1991"/>
                    <a:pt x="11695" y="1994"/>
                  </a:cubicBezTo>
                  <a:cubicBezTo>
                    <a:pt x="11696" y="1997"/>
                    <a:pt x="11698" y="1999"/>
                    <a:pt x="11699" y="2001"/>
                  </a:cubicBezTo>
                  <a:cubicBezTo>
                    <a:pt x="11705" y="2011"/>
                    <a:pt x="11712" y="2020"/>
                    <a:pt x="11721" y="2028"/>
                  </a:cubicBezTo>
                  <a:cubicBezTo>
                    <a:pt x="11724" y="2031"/>
                    <a:pt x="11726" y="2033"/>
                    <a:pt x="11730" y="2037"/>
                  </a:cubicBezTo>
                  <a:cubicBezTo>
                    <a:pt x="11733" y="2038"/>
                    <a:pt x="11735" y="2041"/>
                    <a:pt x="11737" y="2042"/>
                  </a:cubicBezTo>
                  <a:cubicBezTo>
                    <a:pt x="11748" y="2051"/>
                    <a:pt x="11763" y="2059"/>
                    <a:pt x="11778" y="2065"/>
                  </a:cubicBezTo>
                  <a:cubicBezTo>
                    <a:pt x="11781" y="2067"/>
                    <a:pt x="11782" y="2067"/>
                    <a:pt x="11784" y="2068"/>
                  </a:cubicBezTo>
                  <a:cubicBezTo>
                    <a:pt x="11791" y="2070"/>
                    <a:pt x="11796" y="2072"/>
                    <a:pt x="11803" y="2074"/>
                  </a:cubicBezTo>
                  <a:cubicBezTo>
                    <a:pt x="11805" y="2074"/>
                    <a:pt x="11806" y="2075"/>
                    <a:pt x="11810" y="2075"/>
                  </a:cubicBezTo>
                  <a:lnTo>
                    <a:pt x="11814" y="2075"/>
                  </a:lnTo>
                  <a:cubicBezTo>
                    <a:pt x="11816" y="2075"/>
                    <a:pt x="11819" y="2076"/>
                    <a:pt x="11822" y="2076"/>
                  </a:cubicBezTo>
                  <a:lnTo>
                    <a:pt x="11996" y="2076"/>
                  </a:lnTo>
                  <a:lnTo>
                    <a:pt x="11996" y="2592"/>
                  </a:lnTo>
                  <a:lnTo>
                    <a:pt x="11996" y="2724"/>
                  </a:lnTo>
                  <a:lnTo>
                    <a:pt x="11996" y="2764"/>
                  </a:lnTo>
                  <a:lnTo>
                    <a:pt x="11996" y="2896"/>
                  </a:lnTo>
                  <a:lnTo>
                    <a:pt x="11996" y="2935"/>
                  </a:lnTo>
                  <a:lnTo>
                    <a:pt x="11996" y="3067"/>
                  </a:lnTo>
                  <a:lnTo>
                    <a:pt x="11996" y="3244"/>
                  </a:lnTo>
                  <a:lnTo>
                    <a:pt x="11985" y="3244"/>
                  </a:lnTo>
                  <a:cubicBezTo>
                    <a:pt x="11878" y="3244"/>
                    <a:pt x="11791" y="3331"/>
                    <a:pt x="11791" y="3438"/>
                  </a:cubicBezTo>
                  <a:lnTo>
                    <a:pt x="11791" y="3577"/>
                  </a:lnTo>
                  <a:lnTo>
                    <a:pt x="11791" y="4823"/>
                  </a:lnTo>
                  <a:lnTo>
                    <a:pt x="11791" y="4963"/>
                  </a:lnTo>
                  <a:cubicBezTo>
                    <a:pt x="11791" y="5070"/>
                    <a:pt x="11878" y="5157"/>
                    <a:pt x="11985" y="5157"/>
                  </a:cubicBezTo>
                  <a:lnTo>
                    <a:pt x="11996" y="5157"/>
                  </a:lnTo>
                  <a:lnTo>
                    <a:pt x="11996" y="5333"/>
                  </a:lnTo>
                  <a:lnTo>
                    <a:pt x="11996" y="5465"/>
                  </a:lnTo>
                  <a:lnTo>
                    <a:pt x="11996" y="5505"/>
                  </a:lnTo>
                  <a:lnTo>
                    <a:pt x="11996" y="5548"/>
                  </a:lnTo>
                  <a:lnTo>
                    <a:pt x="11996" y="5635"/>
                  </a:lnTo>
                  <a:lnTo>
                    <a:pt x="11996" y="5675"/>
                  </a:lnTo>
                  <a:lnTo>
                    <a:pt x="11996" y="5728"/>
                  </a:lnTo>
                  <a:cubicBezTo>
                    <a:pt x="11826" y="5644"/>
                    <a:pt x="11645" y="5584"/>
                    <a:pt x="11453" y="5547"/>
                  </a:cubicBezTo>
                  <a:cubicBezTo>
                    <a:pt x="11319" y="5521"/>
                    <a:pt x="11181" y="5507"/>
                    <a:pt x="11040" y="5507"/>
                  </a:cubicBezTo>
                  <a:lnTo>
                    <a:pt x="10662" y="5507"/>
                  </a:lnTo>
                  <a:lnTo>
                    <a:pt x="10662" y="5376"/>
                  </a:lnTo>
                  <a:cubicBezTo>
                    <a:pt x="10662" y="5366"/>
                    <a:pt x="10661" y="5355"/>
                    <a:pt x="10660" y="5345"/>
                  </a:cubicBezTo>
                  <a:cubicBezTo>
                    <a:pt x="10659" y="5342"/>
                    <a:pt x="10657" y="5337"/>
                    <a:pt x="10657" y="5333"/>
                  </a:cubicBezTo>
                  <a:cubicBezTo>
                    <a:pt x="10656" y="5327"/>
                    <a:pt x="10654" y="5321"/>
                    <a:pt x="10652" y="5315"/>
                  </a:cubicBezTo>
                  <a:cubicBezTo>
                    <a:pt x="10651" y="5311"/>
                    <a:pt x="10648" y="5307"/>
                    <a:pt x="10646" y="5303"/>
                  </a:cubicBezTo>
                  <a:cubicBezTo>
                    <a:pt x="10644" y="5297"/>
                    <a:pt x="10641" y="5292"/>
                    <a:pt x="10639" y="5289"/>
                  </a:cubicBezTo>
                  <a:lnTo>
                    <a:pt x="10631" y="5276"/>
                  </a:lnTo>
                  <a:cubicBezTo>
                    <a:pt x="10627" y="5273"/>
                    <a:pt x="10624" y="5268"/>
                    <a:pt x="10620" y="5264"/>
                  </a:cubicBezTo>
                  <a:cubicBezTo>
                    <a:pt x="10618" y="5259"/>
                    <a:pt x="10614" y="5257"/>
                    <a:pt x="10612" y="5253"/>
                  </a:cubicBezTo>
                  <a:cubicBezTo>
                    <a:pt x="10607" y="5249"/>
                    <a:pt x="10603" y="5245"/>
                    <a:pt x="10598" y="5243"/>
                  </a:cubicBezTo>
                  <a:lnTo>
                    <a:pt x="10586" y="5234"/>
                  </a:lnTo>
                  <a:cubicBezTo>
                    <a:pt x="10582" y="5232"/>
                    <a:pt x="10577" y="5229"/>
                    <a:pt x="10572" y="5227"/>
                  </a:cubicBezTo>
                  <a:cubicBezTo>
                    <a:pt x="10567" y="5224"/>
                    <a:pt x="10562" y="5221"/>
                    <a:pt x="10559" y="5220"/>
                  </a:cubicBezTo>
                  <a:cubicBezTo>
                    <a:pt x="10555" y="5218"/>
                    <a:pt x="10550" y="5217"/>
                    <a:pt x="10545" y="5216"/>
                  </a:cubicBezTo>
                  <a:cubicBezTo>
                    <a:pt x="10540" y="5215"/>
                    <a:pt x="10534" y="5212"/>
                    <a:pt x="10528" y="5211"/>
                  </a:cubicBezTo>
                  <a:lnTo>
                    <a:pt x="10527" y="5211"/>
                  </a:lnTo>
                  <a:lnTo>
                    <a:pt x="10502" y="5206"/>
                  </a:lnTo>
                  <a:lnTo>
                    <a:pt x="10502" y="5208"/>
                  </a:lnTo>
                  <a:lnTo>
                    <a:pt x="10316" y="5208"/>
                  </a:lnTo>
                  <a:lnTo>
                    <a:pt x="10316" y="5381"/>
                  </a:lnTo>
                  <a:lnTo>
                    <a:pt x="10229" y="5381"/>
                  </a:lnTo>
                  <a:lnTo>
                    <a:pt x="10229" y="5208"/>
                  </a:lnTo>
                  <a:lnTo>
                    <a:pt x="10043" y="5208"/>
                  </a:lnTo>
                  <a:lnTo>
                    <a:pt x="10043" y="5206"/>
                  </a:lnTo>
                  <a:lnTo>
                    <a:pt x="10018" y="5211"/>
                  </a:lnTo>
                  <a:lnTo>
                    <a:pt x="10017" y="5211"/>
                  </a:lnTo>
                  <a:cubicBezTo>
                    <a:pt x="10012" y="5212"/>
                    <a:pt x="10006" y="5213"/>
                    <a:pt x="10001" y="5216"/>
                  </a:cubicBezTo>
                  <a:cubicBezTo>
                    <a:pt x="9997" y="5217"/>
                    <a:pt x="9992" y="5218"/>
                    <a:pt x="9987" y="5220"/>
                  </a:cubicBezTo>
                  <a:cubicBezTo>
                    <a:pt x="9982" y="5221"/>
                    <a:pt x="9979" y="5224"/>
                    <a:pt x="9975" y="5227"/>
                  </a:cubicBezTo>
                  <a:cubicBezTo>
                    <a:pt x="9969" y="5229"/>
                    <a:pt x="9964" y="5232"/>
                    <a:pt x="9960" y="5234"/>
                  </a:cubicBezTo>
                  <a:lnTo>
                    <a:pt x="9948" y="5243"/>
                  </a:lnTo>
                  <a:cubicBezTo>
                    <a:pt x="9944" y="5247"/>
                    <a:pt x="9939" y="5249"/>
                    <a:pt x="9935" y="5253"/>
                  </a:cubicBezTo>
                  <a:cubicBezTo>
                    <a:pt x="9931" y="5255"/>
                    <a:pt x="9928" y="5259"/>
                    <a:pt x="9926" y="5264"/>
                  </a:cubicBezTo>
                  <a:cubicBezTo>
                    <a:pt x="9922" y="5268"/>
                    <a:pt x="9919" y="5271"/>
                    <a:pt x="9916" y="5276"/>
                  </a:cubicBezTo>
                  <a:lnTo>
                    <a:pt x="9907" y="5289"/>
                  </a:lnTo>
                  <a:cubicBezTo>
                    <a:pt x="9905" y="5294"/>
                    <a:pt x="9902" y="5297"/>
                    <a:pt x="9900" y="5303"/>
                  </a:cubicBezTo>
                  <a:cubicBezTo>
                    <a:pt x="9897" y="5307"/>
                    <a:pt x="9896" y="5311"/>
                    <a:pt x="9894" y="5316"/>
                  </a:cubicBezTo>
                  <a:cubicBezTo>
                    <a:pt x="9891" y="5323"/>
                    <a:pt x="9890" y="5328"/>
                    <a:pt x="9889" y="5334"/>
                  </a:cubicBezTo>
                  <a:cubicBezTo>
                    <a:pt x="9887" y="5339"/>
                    <a:pt x="9886" y="5343"/>
                    <a:pt x="9886" y="5347"/>
                  </a:cubicBezTo>
                  <a:cubicBezTo>
                    <a:pt x="9884" y="5357"/>
                    <a:pt x="9884" y="5368"/>
                    <a:pt x="9884" y="5379"/>
                  </a:cubicBezTo>
                  <a:lnTo>
                    <a:pt x="9884" y="5508"/>
                  </a:lnTo>
                  <a:lnTo>
                    <a:pt x="9149" y="5508"/>
                  </a:lnTo>
                  <a:lnTo>
                    <a:pt x="9149" y="5379"/>
                  </a:lnTo>
                  <a:cubicBezTo>
                    <a:pt x="9149" y="5368"/>
                    <a:pt x="9148" y="5357"/>
                    <a:pt x="9147" y="5347"/>
                  </a:cubicBezTo>
                  <a:cubicBezTo>
                    <a:pt x="9146" y="5343"/>
                    <a:pt x="9146" y="5339"/>
                    <a:pt x="9144" y="5336"/>
                  </a:cubicBezTo>
                  <a:cubicBezTo>
                    <a:pt x="9143" y="5329"/>
                    <a:pt x="9140" y="5323"/>
                    <a:pt x="9138" y="5317"/>
                  </a:cubicBezTo>
                  <a:cubicBezTo>
                    <a:pt x="9137" y="5313"/>
                    <a:pt x="9135" y="5310"/>
                    <a:pt x="9133" y="5306"/>
                  </a:cubicBezTo>
                  <a:cubicBezTo>
                    <a:pt x="9131" y="5301"/>
                    <a:pt x="9128" y="5294"/>
                    <a:pt x="9125" y="5289"/>
                  </a:cubicBezTo>
                  <a:cubicBezTo>
                    <a:pt x="9121" y="5285"/>
                    <a:pt x="9120" y="5282"/>
                    <a:pt x="9117" y="5279"/>
                  </a:cubicBezTo>
                  <a:cubicBezTo>
                    <a:pt x="9114" y="5274"/>
                    <a:pt x="9110" y="5269"/>
                    <a:pt x="9105" y="5264"/>
                  </a:cubicBezTo>
                  <a:cubicBezTo>
                    <a:pt x="9104" y="5263"/>
                    <a:pt x="9101" y="5259"/>
                    <a:pt x="9100" y="5258"/>
                  </a:cubicBezTo>
                  <a:cubicBezTo>
                    <a:pt x="9099" y="5257"/>
                    <a:pt x="9098" y="5257"/>
                    <a:pt x="9096" y="5255"/>
                  </a:cubicBezTo>
                  <a:cubicBezTo>
                    <a:pt x="9091" y="5250"/>
                    <a:pt x="9086" y="5247"/>
                    <a:pt x="9080" y="5243"/>
                  </a:cubicBezTo>
                  <a:cubicBezTo>
                    <a:pt x="9078" y="5239"/>
                    <a:pt x="9075" y="5238"/>
                    <a:pt x="9072" y="5236"/>
                  </a:cubicBezTo>
                  <a:cubicBezTo>
                    <a:pt x="9067" y="5232"/>
                    <a:pt x="9061" y="5229"/>
                    <a:pt x="9054" y="5227"/>
                  </a:cubicBezTo>
                  <a:cubicBezTo>
                    <a:pt x="9052" y="5226"/>
                    <a:pt x="9051" y="5224"/>
                    <a:pt x="9048" y="5224"/>
                  </a:cubicBezTo>
                  <a:cubicBezTo>
                    <a:pt x="9046" y="5223"/>
                    <a:pt x="9043" y="5221"/>
                    <a:pt x="9041" y="5221"/>
                  </a:cubicBezTo>
                  <a:cubicBezTo>
                    <a:pt x="9038" y="5220"/>
                    <a:pt x="9035" y="5218"/>
                    <a:pt x="9031" y="5218"/>
                  </a:cubicBezTo>
                  <a:cubicBezTo>
                    <a:pt x="9027" y="5217"/>
                    <a:pt x="9024" y="5216"/>
                    <a:pt x="9020" y="5215"/>
                  </a:cubicBezTo>
                  <a:cubicBezTo>
                    <a:pt x="9017" y="5213"/>
                    <a:pt x="9015" y="5213"/>
                    <a:pt x="9012" y="5212"/>
                  </a:cubicBezTo>
                  <a:lnTo>
                    <a:pt x="9010" y="5212"/>
                  </a:lnTo>
                  <a:lnTo>
                    <a:pt x="8984" y="5207"/>
                  </a:lnTo>
                  <a:lnTo>
                    <a:pt x="8984" y="5210"/>
                  </a:lnTo>
                  <a:lnTo>
                    <a:pt x="8799" y="5210"/>
                  </a:lnTo>
                  <a:lnTo>
                    <a:pt x="8799" y="5382"/>
                  </a:lnTo>
                  <a:lnTo>
                    <a:pt x="8711" y="5382"/>
                  </a:lnTo>
                  <a:lnTo>
                    <a:pt x="8711" y="5210"/>
                  </a:lnTo>
                  <a:lnTo>
                    <a:pt x="8526" y="5210"/>
                  </a:lnTo>
                  <a:lnTo>
                    <a:pt x="8526" y="5207"/>
                  </a:lnTo>
                  <a:lnTo>
                    <a:pt x="8500" y="5212"/>
                  </a:lnTo>
                  <a:lnTo>
                    <a:pt x="8499" y="5212"/>
                  </a:lnTo>
                  <a:cubicBezTo>
                    <a:pt x="8494" y="5213"/>
                    <a:pt x="8489" y="5215"/>
                    <a:pt x="8485" y="5216"/>
                  </a:cubicBezTo>
                  <a:cubicBezTo>
                    <a:pt x="8479" y="5217"/>
                    <a:pt x="8474" y="5218"/>
                    <a:pt x="8471" y="5221"/>
                  </a:cubicBezTo>
                  <a:cubicBezTo>
                    <a:pt x="8467" y="5223"/>
                    <a:pt x="8462" y="5226"/>
                    <a:pt x="8458" y="5227"/>
                  </a:cubicBezTo>
                  <a:cubicBezTo>
                    <a:pt x="8453" y="5229"/>
                    <a:pt x="8447" y="5232"/>
                    <a:pt x="8441" y="5236"/>
                  </a:cubicBezTo>
                  <a:cubicBezTo>
                    <a:pt x="8437" y="5238"/>
                    <a:pt x="8435" y="5239"/>
                    <a:pt x="8432" y="5243"/>
                  </a:cubicBezTo>
                  <a:cubicBezTo>
                    <a:pt x="8427" y="5247"/>
                    <a:pt x="8421" y="5250"/>
                    <a:pt x="8418" y="5254"/>
                  </a:cubicBezTo>
                  <a:lnTo>
                    <a:pt x="8410" y="5263"/>
                  </a:lnTo>
                  <a:cubicBezTo>
                    <a:pt x="8405" y="5268"/>
                    <a:pt x="8402" y="5271"/>
                    <a:pt x="8398" y="5276"/>
                  </a:cubicBezTo>
                  <a:cubicBezTo>
                    <a:pt x="8395" y="5279"/>
                    <a:pt x="8393" y="5284"/>
                    <a:pt x="8392" y="5287"/>
                  </a:cubicBezTo>
                  <a:cubicBezTo>
                    <a:pt x="8387" y="5292"/>
                    <a:pt x="8384" y="5297"/>
                    <a:pt x="8382" y="5305"/>
                  </a:cubicBezTo>
                  <a:cubicBezTo>
                    <a:pt x="8381" y="5308"/>
                    <a:pt x="8378" y="5311"/>
                    <a:pt x="8377" y="5315"/>
                  </a:cubicBezTo>
                  <a:cubicBezTo>
                    <a:pt x="8374" y="5322"/>
                    <a:pt x="8373" y="5328"/>
                    <a:pt x="8371" y="5334"/>
                  </a:cubicBezTo>
                  <a:cubicBezTo>
                    <a:pt x="8369" y="5339"/>
                    <a:pt x="8367" y="5342"/>
                    <a:pt x="8367" y="5345"/>
                  </a:cubicBezTo>
                  <a:cubicBezTo>
                    <a:pt x="8365" y="5355"/>
                    <a:pt x="8365" y="5366"/>
                    <a:pt x="8365" y="5376"/>
                  </a:cubicBezTo>
                  <a:lnTo>
                    <a:pt x="8365" y="5507"/>
                  </a:lnTo>
                  <a:lnTo>
                    <a:pt x="7912" y="5507"/>
                  </a:lnTo>
                  <a:cubicBezTo>
                    <a:pt x="7770" y="5507"/>
                    <a:pt x="7630" y="5522"/>
                    <a:pt x="7497" y="5547"/>
                  </a:cubicBezTo>
                  <a:cubicBezTo>
                    <a:pt x="7274" y="5591"/>
                    <a:pt x="7063" y="5666"/>
                    <a:pt x="6869" y="5772"/>
                  </a:cubicBezTo>
                  <a:lnTo>
                    <a:pt x="6869" y="5676"/>
                  </a:lnTo>
                  <a:lnTo>
                    <a:pt x="6826" y="5676"/>
                  </a:lnTo>
                  <a:lnTo>
                    <a:pt x="6826" y="5659"/>
                  </a:lnTo>
                  <a:lnTo>
                    <a:pt x="6869" y="5659"/>
                  </a:lnTo>
                  <a:lnTo>
                    <a:pt x="6869" y="5558"/>
                  </a:lnTo>
                  <a:lnTo>
                    <a:pt x="6826" y="5558"/>
                  </a:lnTo>
                  <a:lnTo>
                    <a:pt x="6826" y="5547"/>
                  </a:lnTo>
                  <a:lnTo>
                    <a:pt x="6826" y="5540"/>
                  </a:lnTo>
                  <a:lnTo>
                    <a:pt x="6869" y="5540"/>
                  </a:lnTo>
                  <a:lnTo>
                    <a:pt x="6869" y="5439"/>
                  </a:lnTo>
                  <a:lnTo>
                    <a:pt x="6826" y="5439"/>
                  </a:lnTo>
                  <a:lnTo>
                    <a:pt x="6826" y="5422"/>
                  </a:lnTo>
                  <a:lnTo>
                    <a:pt x="6869" y="5422"/>
                  </a:lnTo>
                  <a:lnTo>
                    <a:pt x="6869" y="5321"/>
                  </a:lnTo>
                  <a:lnTo>
                    <a:pt x="6826" y="5321"/>
                  </a:lnTo>
                  <a:lnTo>
                    <a:pt x="6826" y="5303"/>
                  </a:lnTo>
                  <a:lnTo>
                    <a:pt x="6869" y="5303"/>
                  </a:lnTo>
                  <a:lnTo>
                    <a:pt x="6869" y="5201"/>
                  </a:lnTo>
                  <a:lnTo>
                    <a:pt x="6826" y="5201"/>
                  </a:lnTo>
                  <a:lnTo>
                    <a:pt x="6826" y="5191"/>
                  </a:lnTo>
                  <a:lnTo>
                    <a:pt x="6949" y="5191"/>
                  </a:lnTo>
                  <a:lnTo>
                    <a:pt x="6949" y="5148"/>
                  </a:lnTo>
                  <a:cubicBezTo>
                    <a:pt x="6949" y="5089"/>
                    <a:pt x="6902" y="5041"/>
                    <a:pt x="6843" y="5041"/>
                  </a:cubicBezTo>
                  <a:lnTo>
                    <a:pt x="6321" y="5041"/>
                  </a:lnTo>
                  <a:lnTo>
                    <a:pt x="6321" y="4770"/>
                  </a:lnTo>
                  <a:lnTo>
                    <a:pt x="6321" y="4733"/>
                  </a:lnTo>
                  <a:cubicBezTo>
                    <a:pt x="6321" y="4652"/>
                    <a:pt x="6253" y="4584"/>
                    <a:pt x="6172" y="4584"/>
                  </a:cubicBezTo>
                  <a:lnTo>
                    <a:pt x="6115" y="4584"/>
                  </a:lnTo>
                  <a:lnTo>
                    <a:pt x="6115" y="4494"/>
                  </a:lnTo>
                  <a:lnTo>
                    <a:pt x="5693" y="4494"/>
                  </a:lnTo>
                  <a:lnTo>
                    <a:pt x="5693" y="4584"/>
                  </a:lnTo>
                  <a:lnTo>
                    <a:pt x="5636" y="4584"/>
                  </a:lnTo>
                  <a:cubicBezTo>
                    <a:pt x="5555" y="4584"/>
                    <a:pt x="5487" y="4652"/>
                    <a:pt x="5487" y="4733"/>
                  </a:cubicBezTo>
                  <a:lnTo>
                    <a:pt x="5487" y="4770"/>
                  </a:lnTo>
                  <a:lnTo>
                    <a:pt x="5487" y="5041"/>
                  </a:lnTo>
                  <a:lnTo>
                    <a:pt x="5345" y="5041"/>
                  </a:lnTo>
                  <a:lnTo>
                    <a:pt x="5345" y="4865"/>
                  </a:lnTo>
                  <a:lnTo>
                    <a:pt x="5024" y="4865"/>
                  </a:lnTo>
                  <a:lnTo>
                    <a:pt x="5024" y="5041"/>
                  </a:lnTo>
                  <a:lnTo>
                    <a:pt x="4965" y="5041"/>
                  </a:lnTo>
                  <a:cubicBezTo>
                    <a:pt x="4906" y="5041"/>
                    <a:pt x="4859" y="5089"/>
                    <a:pt x="4859" y="5148"/>
                  </a:cubicBezTo>
                  <a:lnTo>
                    <a:pt x="4859" y="5191"/>
                  </a:lnTo>
                  <a:lnTo>
                    <a:pt x="4982" y="5191"/>
                  </a:lnTo>
                  <a:lnTo>
                    <a:pt x="4982" y="5201"/>
                  </a:lnTo>
                  <a:lnTo>
                    <a:pt x="4939" y="5201"/>
                  </a:lnTo>
                  <a:lnTo>
                    <a:pt x="4939" y="5303"/>
                  </a:lnTo>
                  <a:lnTo>
                    <a:pt x="4982" y="5303"/>
                  </a:lnTo>
                  <a:lnTo>
                    <a:pt x="4982" y="5321"/>
                  </a:lnTo>
                  <a:lnTo>
                    <a:pt x="4939" y="5321"/>
                  </a:lnTo>
                  <a:lnTo>
                    <a:pt x="4939" y="5422"/>
                  </a:lnTo>
                  <a:lnTo>
                    <a:pt x="4982" y="5422"/>
                  </a:lnTo>
                  <a:lnTo>
                    <a:pt x="4982" y="5439"/>
                  </a:lnTo>
                  <a:lnTo>
                    <a:pt x="4939" y="5439"/>
                  </a:lnTo>
                  <a:lnTo>
                    <a:pt x="4939" y="5540"/>
                  </a:lnTo>
                  <a:lnTo>
                    <a:pt x="4982" y="5540"/>
                  </a:lnTo>
                  <a:lnTo>
                    <a:pt x="4982" y="5547"/>
                  </a:lnTo>
                  <a:lnTo>
                    <a:pt x="4982" y="5558"/>
                  </a:lnTo>
                  <a:lnTo>
                    <a:pt x="4939" y="5558"/>
                  </a:lnTo>
                  <a:lnTo>
                    <a:pt x="4939" y="5659"/>
                  </a:lnTo>
                  <a:lnTo>
                    <a:pt x="4982" y="5659"/>
                  </a:lnTo>
                  <a:lnTo>
                    <a:pt x="4982" y="5676"/>
                  </a:lnTo>
                  <a:lnTo>
                    <a:pt x="4939" y="5676"/>
                  </a:lnTo>
                  <a:lnTo>
                    <a:pt x="4939" y="5777"/>
                  </a:lnTo>
                  <a:lnTo>
                    <a:pt x="4982" y="5777"/>
                  </a:lnTo>
                  <a:lnTo>
                    <a:pt x="4982" y="5795"/>
                  </a:lnTo>
                  <a:lnTo>
                    <a:pt x="4939" y="5795"/>
                  </a:lnTo>
                  <a:lnTo>
                    <a:pt x="4939" y="5896"/>
                  </a:lnTo>
                  <a:lnTo>
                    <a:pt x="4982" y="5896"/>
                  </a:lnTo>
                  <a:lnTo>
                    <a:pt x="4982" y="5913"/>
                  </a:lnTo>
                  <a:lnTo>
                    <a:pt x="4939" y="5913"/>
                  </a:lnTo>
                  <a:lnTo>
                    <a:pt x="4939" y="6014"/>
                  </a:lnTo>
                  <a:lnTo>
                    <a:pt x="4982" y="6014"/>
                  </a:lnTo>
                  <a:lnTo>
                    <a:pt x="4982" y="6032"/>
                  </a:lnTo>
                  <a:lnTo>
                    <a:pt x="4939" y="6032"/>
                  </a:lnTo>
                  <a:lnTo>
                    <a:pt x="4939" y="6134"/>
                  </a:lnTo>
                  <a:lnTo>
                    <a:pt x="4982" y="6134"/>
                  </a:lnTo>
                  <a:lnTo>
                    <a:pt x="4982" y="6151"/>
                  </a:lnTo>
                  <a:lnTo>
                    <a:pt x="4939" y="6151"/>
                  </a:lnTo>
                  <a:lnTo>
                    <a:pt x="4939" y="6252"/>
                  </a:lnTo>
                  <a:lnTo>
                    <a:pt x="4982" y="6252"/>
                  </a:lnTo>
                  <a:lnTo>
                    <a:pt x="4982" y="6270"/>
                  </a:lnTo>
                  <a:lnTo>
                    <a:pt x="4939" y="6270"/>
                  </a:lnTo>
                  <a:lnTo>
                    <a:pt x="4939" y="6371"/>
                  </a:lnTo>
                  <a:lnTo>
                    <a:pt x="4982" y="6371"/>
                  </a:lnTo>
                  <a:lnTo>
                    <a:pt x="4982" y="6388"/>
                  </a:lnTo>
                  <a:lnTo>
                    <a:pt x="4939" y="6388"/>
                  </a:lnTo>
                  <a:lnTo>
                    <a:pt x="4939" y="6489"/>
                  </a:lnTo>
                  <a:lnTo>
                    <a:pt x="4982" y="6489"/>
                  </a:lnTo>
                  <a:lnTo>
                    <a:pt x="4982" y="6507"/>
                  </a:lnTo>
                  <a:lnTo>
                    <a:pt x="4939" y="6507"/>
                  </a:lnTo>
                  <a:lnTo>
                    <a:pt x="4939" y="6608"/>
                  </a:lnTo>
                  <a:lnTo>
                    <a:pt x="4982" y="6608"/>
                  </a:lnTo>
                  <a:lnTo>
                    <a:pt x="4982" y="6625"/>
                  </a:lnTo>
                  <a:lnTo>
                    <a:pt x="4939" y="6625"/>
                  </a:lnTo>
                  <a:lnTo>
                    <a:pt x="4939" y="6726"/>
                  </a:lnTo>
                  <a:lnTo>
                    <a:pt x="4982" y="6726"/>
                  </a:lnTo>
                  <a:lnTo>
                    <a:pt x="4982" y="6744"/>
                  </a:lnTo>
                  <a:lnTo>
                    <a:pt x="4939" y="6744"/>
                  </a:lnTo>
                  <a:lnTo>
                    <a:pt x="4939" y="6845"/>
                  </a:lnTo>
                  <a:lnTo>
                    <a:pt x="4982" y="6845"/>
                  </a:lnTo>
                  <a:lnTo>
                    <a:pt x="4982" y="6862"/>
                  </a:lnTo>
                  <a:lnTo>
                    <a:pt x="4939" y="6862"/>
                  </a:lnTo>
                  <a:lnTo>
                    <a:pt x="4939" y="6964"/>
                  </a:lnTo>
                  <a:lnTo>
                    <a:pt x="4982" y="6964"/>
                  </a:lnTo>
                  <a:lnTo>
                    <a:pt x="4982" y="6982"/>
                  </a:lnTo>
                  <a:lnTo>
                    <a:pt x="4939" y="6982"/>
                  </a:lnTo>
                  <a:lnTo>
                    <a:pt x="4939" y="7083"/>
                  </a:lnTo>
                  <a:lnTo>
                    <a:pt x="4982" y="7083"/>
                  </a:lnTo>
                  <a:lnTo>
                    <a:pt x="4982" y="7100"/>
                  </a:lnTo>
                  <a:lnTo>
                    <a:pt x="4939" y="7100"/>
                  </a:lnTo>
                  <a:lnTo>
                    <a:pt x="4939" y="7201"/>
                  </a:lnTo>
                  <a:lnTo>
                    <a:pt x="4982" y="7201"/>
                  </a:lnTo>
                  <a:lnTo>
                    <a:pt x="4982" y="7219"/>
                  </a:lnTo>
                  <a:lnTo>
                    <a:pt x="4939" y="7219"/>
                  </a:lnTo>
                  <a:lnTo>
                    <a:pt x="4939" y="7320"/>
                  </a:lnTo>
                  <a:lnTo>
                    <a:pt x="4982" y="7320"/>
                  </a:lnTo>
                  <a:lnTo>
                    <a:pt x="4982" y="7337"/>
                  </a:lnTo>
                  <a:lnTo>
                    <a:pt x="4939" y="7337"/>
                  </a:lnTo>
                  <a:lnTo>
                    <a:pt x="4939" y="7438"/>
                  </a:lnTo>
                  <a:lnTo>
                    <a:pt x="4982" y="7438"/>
                  </a:lnTo>
                  <a:lnTo>
                    <a:pt x="4982" y="7456"/>
                  </a:lnTo>
                  <a:lnTo>
                    <a:pt x="4939" y="7456"/>
                  </a:lnTo>
                  <a:lnTo>
                    <a:pt x="4939" y="7557"/>
                  </a:lnTo>
                  <a:lnTo>
                    <a:pt x="4982" y="7557"/>
                  </a:lnTo>
                  <a:lnTo>
                    <a:pt x="4982" y="7574"/>
                  </a:lnTo>
                  <a:lnTo>
                    <a:pt x="4939" y="7574"/>
                  </a:lnTo>
                  <a:lnTo>
                    <a:pt x="4939" y="7675"/>
                  </a:lnTo>
                  <a:lnTo>
                    <a:pt x="4982" y="7675"/>
                  </a:lnTo>
                  <a:lnTo>
                    <a:pt x="4982" y="7693"/>
                  </a:lnTo>
                  <a:lnTo>
                    <a:pt x="4939" y="7693"/>
                  </a:lnTo>
                  <a:lnTo>
                    <a:pt x="4939" y="7795"/>
                  </a:lnTo>
                  <a:lnTo>
                    <a:pt x="4982" y="7795"/>
                  </a:lnTo>
                  <a:lnTo>
                    <a:pt x="4982" y="7811"/>
                  </a:lnTo>
                  <a:lnTo>
                    <a:pt x="4939" y="7811"/>
                  </a:lnTo>
                  <a:lnTo>
                    <a:pt x="4939" y="7913"/>
                  </a:lnTo>
                  <a:lnTo>
                    <a:pt x="4982" y="7913"/>
                  </a:lnTo>
                  <a:lnTo>
                    <a:pt x="4982" y="7983"/>
                  </a:lnTo>
                  <a:lnTo>
                    <a:pt x="5119" y="7983"/>
                  </a:lnTo>
                  <a:lnTo>
                    <a:pt x="5119" y="8379"/>
                  </a:lnTo>
                  <a:lnTo>
                    <a:pt x="5033" y="8414"/>
                  </a:lnTo>
                  <a:lnTo>
                    <a:pt x="4753" y="8134"/>
                  </a:lnTo>
                  <a:lnTo>
                    <a:pt x="4850" y="8037"/>
                  </a:lnTo>
                  <a:lnTo>
                    <a:pt x="4801" y="7987"/>
                  </a:lnTo>
                  <a:lnTo>
                    <a:pt x="4830" y="7957"/>
                  </a:lnTo>
                  <a:lnTo>
                    <a:pt x="4759" y="7884"/>
                  </a:lnTo>
                  <a:lnTo>
                    <a:pt x="4728" y="7915"/>
                  </a:lnTo>
                  <a:lnTo>
                    <a:pt x="4717" y="7902"/>
                  </a:lnTo>
                  <a:lnTo>
                    <a:pt x="4746" y="7873"/>
                  </a:lnTo>
                  <a:lnTo>
                    <a:pt x="4674" y="7800"/>
                  </a:lnTo>
                  <a:lnTo>
                    <a:pt x="4644" y="7830"/>
                  </a:lnTo>
                  <a:lnTo>
                    <a:pt x="4632" y="7818"/>
                  </a:lnTo>
                  <a:lnTo>
                    <a:pt x="4662" y="7788"/>
                  </a:lnTo>
                  <a:lnTo>
                    <a:pt x="4590" y="7716"/>
                  </a:lnTo>
                  <a:lnTo>
                    <a:pt x="4559" y="7746"/>
                  </a:lnTo>
                  <a:lnTo>
                    <a:pt x="4548" y="7733"/>
                  </a:lnTo>
                  <a:lnTo>
                    <a:pt x="4577" y="7704"/>
                  </a:lnTo>
                  <a:lnTo>
                    <a:pt x="4506" y="7631"/>
                  </a:lnTo>
                  <a:lnTo>
                    <a:pt x="4475" y="7662"/>
                  </a:lnTo>
                  <a:lnTo>
                    <a:pt x="4463" y="7649"/>
                  </a:lnTo>
                  <a:lnTo>
                    <a:pt x="4493" y="7620"/>
                  </a:lnTo>
                  <a:lnTo>
                    <a:pt x="4421" y="7547"/>
                  </a:lnTo>
                  <a:lnTo>
                    <a:pt x="4391" y="7577"/>
                  </a:lnTo>
                  <a:lnTo>
                    <a:pt x="4379" y="7565"/>
                  </a:lnTo>
                  <a:lnTo>
                    <a:pt x="4409" y="7535"/>
                  </a:lnTo>
                  <a:lnTo>
                    <a:pt x="4337" y="7462"/>
                  </a:lnTo>
                  <a:lnTo>
                    <a:pt x="4306" y="7493"/>
                  </a:lnTo>
                  <a:lnTo>
                    <a:pt x="4295" y="7480"/>
                  </a:lnTo>
                  <a:lnTo>
                    <a:pt x="4324" y="7451"/>
                  </a:lnTo>
                  <a:lnTo>
                    <a:pt x="4253" y="7378"/>
                  </a:lnTo>
                  <a:lnTo>
                    <a:pt x="4222" y="7409"/>
                  </a:lnTo>
                  <a:lnTo>
                    <a:pt x="4210" y="7396"/>
                  </a:lnTo>
                  <a:lnTo>
                    <a:pt x="4240" y="7366"/>
                  </a:lnTo>
                  <a:lnTo>
                    <a:pt x="4169" y="7294"/>
                  </a:lnTo>
                  <a:lnTo>
                    <a:pt x="4139" y="7324"/>
                  </a:lnTo>
                  <a:lnTo>
                    <a:pt x="4127" y="7312"/>
                  </a:lnTo>
                  <a:lnTo>
                    <a:pt x="4158" y="7282"/>
                  </a:lnTo>
                  <a:lnTo>
                    <a:pt x="4085" y="7209"/>
                  </a:lnTo>
                  <a:lnTo>
                    <a:pt x="4054" y="7240"/>
                  </a:lnTo>
                  <a:lnTo>
                    <a:pt x="4043" y="7227"/>
                  </a:lnTo>
                  <a:lnTo>
                    <a:pt x="4073" y="7198"/>
                  </a:lnTo>
                  <a:lnTo>
                    <a:pt x="4000" y="7126"/>
                  </a:lnTo>
                  <a:lnTo>
                    <a:pt x="3970" y="7157"/>
                  </a:lnTo>
                  <a:lnTo>
                    <a:pt x="3958" y="7145"/>
                  </a:lnTo>
                  <a:lnTo>
                    <a:pt x="3989" y="7114"/>
                  </a:lnTo>
                  <a:lnTo>
                    <a:pt x="3916" y="7042"/>
                  </a:lnTo>
                  <a:lnTo>
                    <a:pt x="3886" y="7072"/>
                  </a:lnTo>
                  <a:lnTo>
                    <a:pt x="3874" y="7061"/>
                  </a:lnTo>
                  <a:lnTo>
                    <a:pt x="3905" y="7030"/>
                  </a:lnTo>
                  <a:lnTo>
                    <a:pt x="3832" y="6958"/>
                  </a:lnTo>
                  <a:lnTo>
                    <a:pt x="3801" y="6989"/>
                  </a:lnTo>
                  <a:lnTo>
                    <a:pt x="3790" y="6977"/>
                  </a:lnTo>
                  <a:lnTo>
                    <a:pt x="3820" y="6947"/>
                  </a:lnTo>
                  <a:lnTo>
                    <a:pt x="3747" y="6876"/>
                  </a:lnTo>
                  <a:lnTo>
                    <a:pt x="3717" y="6906"/>
                  </a:lnTo>
                  <a:lnTo>
                    <a:pt x="3705" y="6894"/>
                  </a:lnTo>
                  <a:lnTo>
                    <a:pt x="3736" y="6863"/>
                  </a:lnTo>
                  <a:lnTo>
                    <a:pt x="3664" y="6792"/>
                  </a:lnTo>
                  <a:lnTo>
                    <a:pt x="3633" y="6821"/>
                  </a:lnTo>
                  <a:lnTo>
                    <a:pt x="3622" y="6810"/>
                  </a:lnTo>
                  <a:lnTo>
                    <a:pt x="3652" y="6779"/>
                  </a:lnTo>
                  <a:lnTo>
                    <a:pt x="3580" y="6707"/>
                  </a:lnTo>
                  <a:lnTo>
                    <a:pt x="3549" y="6737"/>
                  </a:lnTo>
                  <a:lnTo>
                    <a:pt x="3538" y="6725"/>
                  </a:lnTo>
                  <a:lnTo>
                    <a:pt x="3568" y="6695"/>
                  </a:lnTo>
                  <a:lnTo>
                    <a:pt x="3496" y="6623"/>
                  </a:lnTo>
                  <a:lnTo>
                    <a:pt x="3467" y="6653"/>
                  </a:lnTo>
                  <a:lnTo>
                    <a:pt x="3454" y="6641"/>
                  </a:lnTo>
                  <a:lnTo>
                    <a:pt x="3485" y="6610"/>
                  </a:lnTo>
                  <a:lnTo>
                    <a:pt x="3412" y="6540"/>
                  </a:lnTo>
                  <a:lnTo>
                    <a:pt x="3383" y="6570"/>
                  </a:lnTo>
                  <a:lnTo>
                    <a:pt x="3371" y="6558"/>
                  </a:lnTo>
                  <a:lnTo>
                    <a:pt x="3400" y="6528"/>
                  </a:lnTo>
                  <a:lnTo>
                    <a:pt x="3330" y="6455"/>
                  </a:lnTo>
                  <a:lnTo>
                    <a:pt x="3299" y="6486"/>
                  </a:lnTo>
                  <a:lnTo>
                    <a:pt x="3288" y="6473"/>
                  </a:lnTo>
                  <a:lnTo>
                    <a:pt x="3318" y="6444"/>
                  </a:lnTo>
                  <a:lnTo>
                    <a:pt x="3245" y="6371"/>
                  </a:lnTo>
                  <a:lnTo>
                    <a:pt x="3215" y="6402"/>
                  </a:lnTo>
                  <a:lnTo>
                    <a:pt x="3203" y="6389"/>
                  </a:lnTo>
                  <a:lnTo>
                    <a:pt x="3234" y="6359"/>
                  </a:lnTo>
                  <a:lnTo>
                    <a:pt x="3161" y="6287"/>
                  </a:lnTo>
                  <a:lnTo>
                    <a:pt x="3130" y="6317"/>
                  </a:lnTo>
                  <a:lnTo>
                    <a:pt x="3119" y="6305"/>
                  </a:lnTo>
                  <a:lnTo>
                    <a:pt x="3149" y="6275"/>
                  </a:lnTo>
                  <a:lnTo>
                    <a:pt x="3077" y="6202"/>
                  </a:lnTo>
                  <a:lnTo>
                    <a:pt x="3046" y="6233"/>
                  </a:lnTo>
                  <a:lnTo>
                    <a:pt x="3034" y="6220"/>
                  </a:lnTo>
                  <a:lnTo>
                    <a:pt x="3065" y="6191"/>
                  </a:lnTo>
                  <a:lnTo>
                    <a:pt x="2992" y="6118"/>
                  </a:lnTo>
                  <a:lnTo>
                    <a:pt x="2962" y="6148"/>
                  </a:lnTo>
                  <a:lnTo>
                    <a:pt x="2950" y="6136"/>
                  </a:lnTo>
                  <a:lnTo>
                    <a:pt x="2981" y="6106"/>
                  </a:lnTo>
                  <a:lnTo>
                    <a:pt x="2908" y="6033"/>
                  </a:lnTo>
                  <a:lnTo>
                    <a:pt x="2894" y="6046"/>
                  </a:lnTo>
                  <a:lnTo>
                    <a:pt x="2877" y="6064"/>
                  </a:lnTo>
                  <a:lnTo>
                    <a:pt x="2870" y="6056"/>
                  </a:lnTo>
                  <a:lnTo>
                    <a:pt x="2893" y="6032"/>
                  </a:lnTo>
                  <a:lnTo>
                    <a:pt x="2956" y="5969"/>
                  </a:lnTo>
                  <a:lnTo>
                    <a:pt x="2925" y="5939"/>
                  </a:lnTo>
                  <a:cubicBezTo>
                    <a:pt x="2915" y="5929"/>
                    <a:pt x="2905" y="5923"/>
                    <a:pt x="2893" y="5917"/>
                  </a:cubicBezTo>
                  <a:cubicBezTo>
                    <a:pt x="2879" y="5911"/>
                    <a:pt x="2864" y="5908"/>
                    <a:pt x="2849" y="5908"/>
                  </a:cubicBezTo>
                  <a:cubicBezTo>
                    <a:pt x="2821" y="5908"/>
                    <a:pt x="2793" y="5918"/>
                    <a:pt x="2773" y="5939"/>
                  </a:cubicBezTo>
                  <a:lnTo>
                    <a:pt x="2404" y="6308"/>
                  </a:lnTo>
                  <a:lnTo>
                    <a:pt x="2187" y="6090"/>
                  </a:lnTo>
                  <a:cubicBezTo>
                    <a:pt x="2158" y="6062"/>
                    <a:pt x="2119" y="6048"/>
                    <a:pt x="2081" y="6048"/>
                  </a:cubicBezTo>
                  <a:cubicBezTo>
                    <a:pt x="2042" y="6048"/>
                    <a:pt x="2004" y="6062"/>
                    <a:pt x="1976" y="6090"/>
                  </a:cubicBezTo>
                  <a:lnTo>
                    <a:pt x="1937" y="6129"/>
                  </a:lnTo>
                  <a:lnTo>
                    <a:pt x="1871" y="6065"/>
                  </a:lnTo>
                  <a:lnTo>
                    <a:pt x="1574" y="6363"/>
                  </a:lnTo>
                  <a:lnTo>
                    <a:pt x="1638" y="6428"/>
                  </a:lnTo>
                  <a:lnTo>
                    <a:pt x="1599" y="6467"/>
                  </a:lnTo>
                  <a:cubicBezTo>
                    <a:pt x="1591" y="6475"/>
                    <a:pt x="1586" y="6483"/>
                    <a:pt x="1580" y="6491"/>
                  </a:cubicBezTo>
                  <a:cubicBezTo>
                    <a:pt x="1542" y="6549"/>
                    <a:pt x="1549" y="6628"/>
                    <a:pt x="1599" y="6678"/>
                  </a:cubicBezTo>
                  <a:lnTo>
                    <a:pt x="1626" y="6704"/>
                  </a:lnTo>
                  <a:lnTo>
                    <a:pt x="1816" y="6895"/>
                  </a:lnTo>
                  <a:lnTo>
                    <a:pt x="1715" y="6997"/>
                  </a:lnTo>
                  <a:lnTo>
                    <a:pt x="1591" y="6873"/>
                  </a:lnTo>
                  <a:lnTo>
                    <a:pt x="1516" y="6948"/>
                  </a:lnTo>
                  <a:lnTo>
                    <a:pt x="1439" y="7025"/>
                  </a:lnTo>
                  <a:lnTo>
                    <a:pt x="1364" y="7100"/>
                  </a:lnTo>
                  <a:lnTo>
                    <a:pt x="1488" y="7224"/>
                  </a:lnTo>
                  <a:lnTo>
                    <a:pt x="1446" y="7266"/>
                  </a:lnTo>
                  <a:cubicBezTo>
                    <a:pt x="1404" y="7308"/>
                    <a:pt x="1404" y="7375"/>
                    <a:pt x="1446" y="7417"/>
                  </a:cubicBezTo>
                  <a:lnTo>
                    <a:pt x="1478" y="7449"/>
                  </a:lnTo>
                  <a:lnTo>
                    <a:pt x="1564" y="7362"/>
                  </a:lnTo>
                  <a:lnTo>
                    <a:pt x="1573" y="7370"/>
                  </a:lnTo>
                  <a:lnTo>
                    <a:pt x="1542" y="7400"/>
                  </a:lnTo>
                  <a:lnTo>
                    <a:pt x="1615" y="7473"/>
                  </a:lnTo>
                  <a:lnTo>
                    <a:pt x="1645" y="7442"/>
                  </a:lnTo>
                  <a:lnTo>
                    <a:pt x="1657" y="7454"/>
                  </a:lnTo>
                  <a:lnTo>
                    <a:pt x="1627" y="7485"/>
                  </a:lnTo>
                  <a:lnTo>
                    <a:pt x="1699" y="7557"/>
                  </a:lnTo>
                  <a:lnTo>
                    <a:pt x="1729" y="7527"/>
                  </a:lnTo>
                  <a:lnTo>
                    <a:pt x="1742" y="7538"/>
                  </a:lnTo>
                  <a:lnTo>
                    <a:pt x="1711" y="7569"/>
                  </a:lnTo>
                  <a:lnTo>
                    <a:pt x="1784" y="7642"/>
                  </a:lnTo>
                  <a:lnTo>
                    <a:pt x="1813" y="7611"/>
                  </a:lnTo>
                  <a:lnTo>
                    <a:pt x="1826" y="7623"/>
                  </a:lnTo>
                  <a:lnTo>
                    <a:pt x="1795" y="7653"/>
                  </a:lnTo>
                  <a:lnTo>
                    <a:pt x="1868" y="7726"/>
                  </a:lnTo>
                  <a:lnTo>
                    <a:pt x="1898" y="7695"/>
                  </a:lnTo>
                  <a:lnTo>
                    <a:pt x="1910" y="7707"/>
                  </a:lnTo>
                  <a:lnTo>
                    <a:pt x="1880" y="7738"/>
                  </a:lnTo>
                  <a:lnTo>
                    <a:pt x="1951" y="7809"/>
                  </a:lnTo>
                  <a:lnTo>
                    <a:pt x="1982" y="7779"/>
                  </a:lnTo>
                  <a:lnTo>
                    <a:pt x="1994" y="7790"/>
                  </a:lnTo>
                  <a:lnTo>
                    <a:pt x="1964" y="7821"/>
                  </a:lnTo>
                  <a:lnTo>
                    <a:pt x="2036" y="7894"/>
                  </a:lnTo>
                  <a:lnTo>
                    <a:pt x="2066" y="7863"/>
                  </a:lnTo>
                  <a:lnTo>
                    <a:pt x="2078" y="7875"/>
                  </a:lnTo>
                  <a:lnTo>
                    <a:pt x="2048" y="7905"/>
                  </a:lnTo>
                  <a:lnTo>
                    <a:pt x="2120" y="7978"/>
                  </a:lnTo>
                  <a:lnTo>
                    <a:pt x="2151" y="7948"/>
                  </a:lnTo>
                  <a:lnTo>
                    <a:pt x="2162" y="7959"/>
                  </a:lnTo>
                  <a:lnTo>
                    <a:pt x="2133" y="7990"/>
                  </a:lnTo>
                  <a:lnTo>
                    <a:pt x="2205" y="8062"/>
                  </a:lnTo>
                  <a:lnTo>
                    <a:pt x="2235" y="8032"/>
                  </a:lnTo>
                  <a:lnTo>
                    <a:pt x="2247" y="8043"/>
                  </a:lnTo>
                  <a:lnTo>
                    <a:pt x="2217" y="8074"/>
                  </a:lnTo>
                  <a:lnTo>
                    <a:pt x="2289" y="8147"/>
                  </a:lnTo>
                  <a:lnTo>
                    <a:pt x="2319" y="8116"/>
                  </a:lnTo>
                  <a:lnTo>
                    <a:pt x="2331" y="8128"/>
                  </a:lnTo>
                  <a:lnTo>
                    <a:pt x="2302" y="8158"/>
                  </a:lnTo>
                  <a:lnTo>
                    <a:pt x="2373" y="8231"/>
                  </a:lnTo>
                  <a:lnTo>
                    <a:pt x="2404" y="8201"/>
                  </a:lnTo>
                  <a:lnTo>
                    <a:pt x="2415" y="8212"/>
                  </a:lnTo>
                  <a:lnTo>
                    <a:pt x="2386" y="8243"/>
                  </a:lnTo>
                  <a:lnTo>
                    <a:pt x="2458" y="8316"/>
                  </a:lnTo>
                  <a:lnTo>
                    <a:pt x="2488" y="8285"/>
                  </a:lnTo>
                  <a:lnTo>
                    <a:pt x="2500" y="8297"/>
                  </a:lnTo>
                  <a:lnTo>
                    <a:pt x="2470" y="8327"/>
                  </a:lnTo>
                  <a:lnTo>
                    <a:pt x="2542" y="8400"/>
                  </a:lnTo>
                  <a:lnTo>
                    <a:pt x="2573" y="8369"/>
                  </a:lnTo>
                  <a:lnTo>
                    <a:pt x="2584" y="8381"/>
                  </a:lnTo>
                  <a:lnTo>
                    <a:pt x="2555" y="8412"/>
                  </a:lnTo>
                  <a:lnTo>
                    <a:pt x="2626" y="8484"/>
                  </a:lnTo>
                  <a:lnTo>
                    <a:pt x="2657" y="8454"/>
                  </a:lnTo>
                  <a:lnTo>
                    <a:pt x="2669" y="8465"/>
                  </a:lnTo>
                  <a:lnTo>
                    <a:pt x="2639" y="8496"/>
                  </a:lnTo>
                  <a:lnTo>
                    <a:pt x="2711" y="8569"/>
                  </a:lnTo>
                  <a:lnTo>
                    <a:pt x="2741" y="8538"/>
                  </a:lnTo>
                  <a:lnTo>
                    <a:pt x="2753" y="8550"/>
                  </a:lnTo>
                  <a:lnTo>
                    <a:pt x="2723" y="8580"/>
                  </a:lnTo>
                  <a:lnTo>
                    <a:pt x="2795" y="8653"/>
                  </a:lnTo>
                  <a:lnTo>
                    <a:pt x="2826" y="8622"/>
                  </a:lnTo>
                  <a:lnTo>
                    <a:pt x="2837" y="8634"/>
                  </a:lnTo>
                  <a:lnTo>
                    <a:pt x="2808" y="8665"/>
                  </a:lnTo>
                  <a:lnTo>
                    <a:pt x="2879" y="8735"/>
                  </a:lnTo>
                  <a:lnTo>
                    <a:pt x="2898" y="8717"/>
                  </a:lnTo>
                  <a:lnTo>
                    <a:pt x="2909" y="8707"/>
                  </a:lnTo>
                  <a:lnTo>
                    <a:pt x="2921" y="8718"/>
                  </a:lnTo>
                  <a:lnTo>
                    <a:pt x="2897" y="8743"/>
                  </a:lnTo>
                  <a:lnTo>
                    <a:pt x="2889" y="8750"/>
                  </a:lnTo>
                  <a:lnTo>
                    <a:pt x="2897" y="8758"/>
                  </a:lnTo>
                  <a:lnTo>
                    <a:pt x="2962" y="8823"/>
                  </a:lnTo>
                  <a:lnTo>
                    <a:pt x="2992" y="8792"/>
                  </a:lnTo>
                  <a:lnTo>
                    <a:pt x="3004" y="8804"/>
                  </a:lnTo>
                  <a:lnTo>
                    <a:pt x="2973" y="8834"/>
                  </a:lnTo>
                  <a:lnTo>
                    <a:pt x="3046" y="8907"/>
                  </a:lnTo>
                  <a:lnTo>
                    <a:pt x="3077" y="8877"/>
                  </a:lnTo>
                  <a:lnTo>
                    <a:pt x="3088" y="8888"/>
                  </a:lnTo>
                  <a:lnTo>
                    <a:pt x="3058" y="8919"/>
                  </a:lnTo>
                  <a:lnTo>
                    <a:pt x="3129" y="8992"/>
                  </a:lnTo>
                  <a:lnTo>
                    <a:pt x="3159" y="8961"/>
                  </a:lnTo>
                  <a:lnTo>
                    <a:pt x="3172" y="8973"/>
                  </a:lnTo>
                  <a:lnTo>
                    <a:pt x="3141" y="9003"/>
                  </a:lnTo>
                  <a:lnTo>
                    <a:pt x="3214" y="9076"/>
                  </a:lnTo>
                  <a:lnTo>
                    <a:pt x="3243" y="9045"/>
                  </a:lnTo>
                  <a:lnTo>
                    <a:pt x="3256" y="9057"/>
                  </a:lnTo>
                  <a:lnTo>
                    <a:pt x="3225" y="9088"/>
                  </a:lnTo>
                  <a:lnTo>
                    <a:pt x="3298" y="9160"/>
                  </a:lnTo>
                  <a:lnTo>
                    <a:pt x="3328" y="9130"/>
                  </a:lnTo>
                  <a:lnTo>
                    <a:pt x="3340" y="9141"/>
                  </a:lnTo>
                  <a:lnTo>
                    <a:pt x="3310" y="9172"/>
                  </a:lnTo>
                  <a:lnTo>
                    <a:pt x="3380" y="9245"/>
                  </a:lnTo>
                  <a:lnTo>
                    <a:pt x="3411" y="9214"/>
                  </a:lnTo>
                  <a:lnTo>
                    <a:pt x="3423" y="9226"/>
                  </a:lnTo>
                  <a:lnTo>
                    <a:pt x="3393" y="9256"/>
                  </a:lnTo>
                  <a:lnTo>
                    <a:pt x="3465" y="9329"/>
                  </a:lnTo>
                  <a:lnTo>
                    <a:pt x="3495" y="9298"/>
                  </a:lnTo>
                  <a:lnTo>
                    <a:pt x="3546" y="9349"/>
                  </a:lnTo>
                  <a:lnTo>
                    <a:pt x="3642" y="9251"/>
                  </a:lnTo>
                  <a:lnTo>
                    <a:pt x="3921" y="9530"/>
                  </a:lnTo>
                  <a:cubicBezTo>
                    <a:pt x="3908" y="9560"/>
                    <a:pt x="3896" y="9587"/>
                    <a:pt x="3886" y="9616"/>
                  </a:cubicBezTo>
                  <a:lnTo>
                    <a:pt x="3490" y="9616"/>
                  </a:lnTo>
                  <a:lnTo>
                    <a:pt x="3490" y="9479"/>
                  </a:lnTo>
                  <a:lnTo>
                    <a:pt x="3420" y="9479"/>
                  </a:lnTo>
                  <a:lnTo>
                    <a:pt x="3420" y="9436"/>
                  </a:lnTo>
                  <a:lnTo>
                    <a:pt x="3319" y="9436"/>
                  </a:lnTo>
                  <a:lnTo>
                    <a:pt x="3319" y="9479"/>
                  </a:lnTo>
                  <a:lnTo>
                    <a:pt x="3301" y="9479"/>
                  </a:lnTo>
                  <a:lnTo>
                    <a:pt x="3301" y="9436"/>
                  </a:lnTo>
                  <a:lnTo>
                    <a:pt x="3200" y="9436"/>
                  </a:lnTo>
                  <a:lnTo>
                    <a:pt x="3200" y="9479"/>
                  </a:lnTo>
                  <a:lnTo>
                    <a:pt x="3183" y="9479"/>
                  </a:lnTo>
                  <a:lnTo>
                    <a:pt x="3183" y="9436"/>
                  </a:lnTo>
                  <a:lnTo>
                    <a:pt x="3082" y="9436"/>
                  </a:lnTo>
                  <a:lnTo>
                    <a:pt x="3082" y="9479"/>
                  </a:lnTo>
                  <a:lnTo>
                    <a:pt x="3064" y="9479"/>
                  </a:lnTo>
                  <a:lnTo>
                    <a:pt x="3064" y="9436"/>
                  </a:lnTo>
                  <a:lnTo>
                    <a:pt x="2963" y="9436"/>
                  </a:lnTo>
                  <a:lnTo>
                    <a:pt x="2963" y="9479"/>
                  </a:lnTo>
                  <a:lnTo>
                    <a:pt x="2946" y="9479"/>
                  </a:lnTo>
                  <a:lnTo>
                    <a:pt x="2946" y="9436"/>
                  </a:lnTo>
                  <a:lnTo>
                    <a:pt x="2845" y="9436"/>
                  </a:lnTo>
                  <a:lnTo>
                    <a:pt x="2845" y="9479"/>
                  </a:lnTo>
                  <a:lnTo>
                    <a:pt x="2827" y="9479"/>
                  </a:lnTo>
                  <a:lnTo>
                    <a:pt x="2827" y="9436"/>
                  </a:lnTo>
                  <a:lnTo>
                    <a:pt x="2726" y="9436"/>
                  </a:lnTo>
                  <a:lnTo>
                    <a:pt x="2726" y="9479"/>
                  </a:lnTo>
                  <a:lnTo>
                    <a:pt x="2709" y="9479"/>
                  </a:lnTo>
                  <a:lnTo>
                    <a:pt x="2709" y="9436"/>
                  </a:lnTo>
                  <a:lnTo>
                    <a:pt x="2607" y="9436"/>
                  </a:lnTo>
                  <a:lnTo>
                    <a:pt x="2607" y="9479"/>
                  </a:lnTo>
                  <a:lnTo>
                    <a:pt x="2589" y="9479"/>
                  </a:lnTo>
                  <a:lnTo>
                    <a:pt x="2589" y="9436"/>
                  </a:lnTo>
                  <a:lnTo>
                    <a:pt x="2488" y="9436"/>
                  </a:lnTo>
                  <a:lnTo>
                    <a:pt x="2488" y="9479"/>
                  </a:lnTo>
                  <a:lnTo>
                    <a:pt x="2471" y="9479"/>
                  </a:lnTo>
                  <a:lnTo>
                    <a:pt x="2471" y="9436"/>
                  </a:lnTo>
                  <a:lnTo>
                    <a:pt x="2370" y="9436"/>
                  </a:lnTo>
                  <a:lnTo>
                    <a:pt x="2370" y="9479"/>
                  </a:lnTo>
                  <a:lnTo>
                    <a:pt x="2352" y="9479"/>
                  </a:lnTo>
                  <a:lnTo>
                    <a:pt x="2352" y="9436"/>
                  </a:lnTo>
                  <a:lnTo>
                    <a:pt x="2251" y="9436"/>
                  </a:lnTo>
                  <a:lnTo>
                    <a:pt x="2251" y="9479"/>
                  </a:lnTo>
                  <a:lnTo>
                    <a:pt x="2234" y="9479"/>
                  </a:lnTo>
                  <a:lnTo>
                    <a:pt x="2234" y="9436"/>
                  </a:lnTo>
                  <a:lnTo>
                    <a:pt x="2133" y="9436"/>
                  </a:lnTo>
                  <a:lnTo>
                    <a:pt x="2133" y="9479"/>
                  </a:lnTo>
                  <a:lnTo>
                    <a:pt x="2115" y="9479"/>
                  </a:lnTo>
                  <a:lnTo>
                    <a:pt x="2115" y="9436"/>
                  </a:lnTo>
                  <a:lnTo>
                    <a:pt x="2014" y="9436"/>
                  </a:lnTo>
                  <a:lnTo>
                    <a:pt x="2014" y="9479"/>
                  </a:lnTo>
                  <a:lnTo>
                    <a:pt x="1997" y="9479"/>
                  </a:lnTo>
                  <a:lnTo>
                    <a:pt x="1997" y="9436"/>
                  </a:lnTo>
                  <a:lnTo>
                    <a:pt x="1896" y="9436"/>
                  </a:lnTo>
                  <a:lnTo>
                    <a:pt x="1896" y="9479"/>
                  </a:lnTo>
                  <a:lnTo>
                    <a:pt x="1878" y="9479"/>
                  </a:lnTo>
                  <a:lnTo>
                    <a:pt x="1878" y="9436"/>
                  </a:lnTo>
                  <a:lnTo>
                    <a:pt x="1776" y="9436"/>
                  </a:lnTo>
                  <a:lnTo>
                    <a:pt x="1776" y="9479"/>
                  </a:lnTo>
                  <a:lnTo>
                    <a:pt x="1760" y="9479"/>
                  </a:lnTo>
                  <a:lnTo>
                    <a:pt x="1760" y="9436"/>
                  </a:lnTo>
                  <a:lnTo>
                    <a:pt x="1658" y="9436"/>
                  </a:lnTo>
                  <a:lnTo>
                    <a:pt x="1658" y="9479"/>
                  </a:lnTo>
                  <a:lnTo>
                    <a:pt x="1640" y="9479"/>
                  </a:lnTo>
                  <a:lnTo>
                    <a:pt x="1640" y="9436"/>
                  </a:lnTo>
                  <a:lnTo>
                    <a:pt x="1539" y="9436"/>
                  </a:lnTo>
                  <a:lnTo>
                    <a:pt x="1539" y="9479"/>
                  </a:lnTo>
                  <a:lnTo>
                    <a:pt x="1522" y="9479"/>
                  </a:lnTo>
                  <a:lnTo>
                    <a:pt x="1522" y="9436"/>
                  </a:lnTo>
                  <a:lnTo>
                    <a:pt x="1421" y="9436"/>
                  </a:lnTo>
                  <a:lnTo>
                    <a:pt x="1421" y="9479"/>
                  </a:lnTo>
                  <a:lnTo>
                    <a:pt x="1403" y="9479"/>
                  </a:lnTo>
                  <a:lnTo>
                    <a:pt x="1403" y="9436"/>
                  </a:lnTo>
                  <a:lnTo>
                    <a:pt x="1302" y="9436"/>
                  </a:lnTo>
                  <a:lnTo>
                    <a:pt x="1302" y="9479"/>
                  </a:lnTo>
                  <a:lnTo>
                    <a:pt x="1285" y="9479"/>
                  </a:lnTo>
                  <a:lnTo>
                    <a:pt x="1285" y="9436"/>
                  </a:lnTo>
                  <a:lnTo>
                    <a:pt x="1184" y="9436"/>
                  </a:lnTo>
                  <a:lnTo>
                    <a:pt x="1184" y="9479"/>
                  </a:lnTo>
                  <a:lnTo>
                    <a:pt x="1166" y="9479"/>
                  </a:lnTo>
                  <a:lnTo>
                    <a:pt x="1166" y="9436"/>
                  </a:lnTo>
                  <a:lnTo>
                    <a:pt x="1065" y="9436"/>
                  </a:lnTo>
                  <a:lnTo>
                    <a:pt x="1065" y="9479"/>
                  </a:lnTo>
                  <a:lnTo>
                    <a:pt x="1048" y="9479"/>
                  </a:lnTo>
                  <a:lnTo>
                    <a:pt x="1048" y="9436"/>
                  </a:lnTo>
                  <a:lnTo>
                    <a:pt x="946" y="9436"/>
                  </a:lnTo>
                  <a:lnTo>
                    <a:pt x="946" y="9479"/>
                  </a:lnTo>
                  <a:lnTo>
                    <a:pt x="929" y="9479"/>
                  </a:lnTo>
                  <a:lnTo>
                    <a:pt x="929" y="9436"/>
                  </a:lnTo>
                  <a:lnTo>
                    <a:pt x="827" y="9436"/>
                  </a:lnTo>
                  <a:lnTo>
                    <a:pt x="827" y="9479"/>
                  </a:lnTo>
                  <a:lnTo>
                    <a:pt x="810" y="9479"/>
                  </a:lnTo>
                  <a:lnTo>
                    <a:pt x="810" y="9436"/>
                  </a:lnTo>
                  <a:lnTo>
                    <a:pt x="709" y="9436"/>
                  </a:lnTo>
                  <a:lnTo>
                    <a:pt x="709" y="9479"/>
                  </a:lnTo>
                  <a:lnTo>
                    <a:pt x="699" y="9479"/>
                  </a:lnTo>
                  <a:lnTo>
                    <a:pt x="699" y="9355"/>
                  </a:lnTo>
                  <a:lnTo>
                    <a:pt x="654" y="9355"/>
                  </a:lnTo>
                  <a:cubicBezTo>
                    <a:pt x="595" y="9355"/>
                    <a:pt x="548" y="9403"/>
                    <a:pt x="548" y="9462"/>
                  </a:cubicBezTo>
                  <a:lnTo>
                    <a:pt x="548" y="9984"/>
                  </a:lnTo>
                  <a:lnTo>
                    <a:pt x="241" y="9984"/>
                  </a:lnTo>
                  <a:cubicBezTo>
                    <a:pt x="159" y="9984"/>
                    <a:pt x="92" y="10051"/>
                    <a:pt x="92" y="10133"/>
                  </a:cubicBezTo>
                  <a:lnTo>
                    <a:pt x="92" y="10190"/>
                  </a:lnTo>
                  <a:lnTo>
                    <a:pt x="0" y="10190"/>
                  </a:lnTo>
                  <a:lnTo>
                    <a:pt x="0" y="10611"/>
                  </a:lnTo>
                  <a:lnTo>
                    <a:pt x="92" y="10611"/>
                  </a:lnTo>
                  <a:lnTo>
                    <a:pt x="92" y="10668"/>
                  </a:lnTo>
                  <a:cubicBezTo>
                    <a:pt x="92" y="10750"/>
                    <a:pt x="159" y="10817"/>
                    <a:pt x="241" y="10817"/>
                  </a:cubicBezTo>
                  <a:lnTo>
                    <a:pt x="548" y="10817"/>
                  </a:lnTo>
                  <a:lnTo>
                    <a:pt x="548" y="10959"/>
                  </a:lnTo>
                  <a:lnTo>
                    <a:pt x="373" y="10959"/>
                  </a:lnTo>
                  <a:lnTo>
                    <a:pt x="373" y="11065"/>
                  </a:lnTo>
                  <a:lnTo>
                    <a:pt x="373" y="11069"/>
                  </a:lnTo>
                  <a:lnTo>
                    <a:pt x="373" y="11170"/>
                  </a:lnTo>
                  <a:lnTo>
                    <a:pt x="373" y="11175"/>
                  </a:lnTo>
                  <a:lnTo>
                    <a:pt x="373" y="11280"/>
                  </a:lnTo>
                  <a:lnTo>
                    <a:pt x="548" y="11280"/>
                  </a:lnTo>
                  <a:lnTo>
                    <a:pt x="548" y="11339"/>
                  </a:lnTo>
                  <a:cubicBezTo>
                    <a:pt x="548" y="11398"/>
                    <a:pt x="595" y="11446"/>
                    <a:pt x="654" y="11446"/>
                  </a:cubicBezTo>
                  <a:lnTo>
                    <a:pt x="699" y="11446"/>
                  </a:lnTo>
                  <a:lnTo>
                    <a:pt x="699" y="11322"/>
                  </a:lnTo>
                  <a:lnTo>
                    <a:pt x="709" y="11322"/>
                  </a:lnTo>
                  <a:lnTo>
                    <a:pt x="709" y="11365"/>
                  </a:lnTo>
                  <a:lnTo>
                    <a:pt x="810" y="11365"/>
                  </a:lnTo>
                  <a:lnTo>
                    <a:pt x="810" y="11322"/>
                  </a:lnTo>
                  <a:lnTo>
                    <a:pt x="827" y="11322"/>
                  </a:lnTo>
                  <a:lnTo>
                    <a:pt x="827" y="11365"/>
                  </a:lnTo>
                  <a:lnTo>
                    <a:pt x="929" y="11365"/>
                  </a:lnTo>
                  <a:lnTo>
                    <a:pt x="929" y="11322"/>
                  </a:lnTo>
                  <a:lnTo>
                    <a:pt x="946" y="11322"/>
                  </a:lnTo>
                  <a:lnTo>
                    <a:pt x="946" y="11365"/>
                  </a:lnTo>
                  <a:lnTo>
                    <a:pt x="1048" y="11365"/>
                  </a:lnTo>
                  <a:lnTo>
                    <a:pt x="1048" y="11322"/>
                  </a:lnTo>
                  <a:lnTo>
                    <a:pt x="1065" y="11322"/>
                  </a:lnTo>
                  <a:lnTo>
                    <a:pt x="1065" y="11365"/>
                  </a:lnTo>
                  <a:lnTo>
                    <a:pt x="1166" y="11365"/>
                  </a:lnTo>
                  <a:lnTo>
                    <a:pt x="1166" y="11322"/>
                  </a:lnTo>
                  <a:lnTo>
                    <a:pt x="1184" y="11322"/>
                  </a:lnTo>
                  <a:lnTo>
                    <a:pt x="1184" y="11365"/>
                  </a:lnTo>
                  <a:lnTo>
                    <a:pt x="1285" y="11365"/>
                  </a:lnTo>
                  <a:lnTo>
                    <a:pt x="1285" y="11322"/>
                  </a:lnTo>
                  <a:lnTo>
                    <a:pt x="1302" y="11322"/>
                  </a:lnTo>
                  <a:lnTo>
                    <a:pt x="1302" y="11365"/>
                  </a:lnTo>
                  <a:lnTo>
                    <a:pt x="1403" y="11365"/>
                  </a:lnTo>
                  <a:lnTo>
                    <a:pt x="1403" y="11322"/>
                  </a:lnTo>
                  <a:lnTo>
                    <a:pt x="1421" y="11322"/>
                  </a:lnTo>
                  <a:lnTo>
                    <a:pt x="1421" y="11365"/>
                  </a:lnTo>
                  <a:lnTo>
                    <a:pt x="1522" y="11365"/>
                  </a:lnTo>
                  <a:lnTo>
                    <a:pt x="1522" y="11322"/>
                  </a:lnTo>
                  <a:lnTo>
                    <a:pt x="1539" y="11322"/>
                  </a:lnTo>
                  <a:lnTo>
                    <a:pt x="1539" y="11365"/>
                  </a:lnTo>
                  <a:lnTo>
                    <a:pt x="1640" y="11365"/>
                  </a:lnTo>
                  <a:lnTo>
                    <a:pt x="1640" y="11322"/>
                  </a:lnTo>
                  <a:lnTo>
                    <a:pt x="1658" y="11322"/>
                  </a:lnTo>
                  <a:lnTo>
                    <a:pt x="1658" y="11365"/>
                  </a:lnTo>
                  <a:lnTo>
                    <a:pt x="1760" y="11365"/>
                  </a:lnTo>
                  <a:lnTo>
                    <a:pt x="1760" y="11322"/>
                  </a:lnTo>
                  <a:lnTo>
                    <a:pt x="1776" y="11322"/>
                  </a:lnTo>
                  <a:lnTo>
                    <a:pt x="1776" y="11365"/>
                  </a:lnTo>
                  <a:lnTo>
                    <a:pt x="1878" y="11365"/>
                  </a:lnTo>
                  <a:lnTo>
                    <a:pt x="1878" y="11322"/>
                  </a:lnTo>
                  <a:lnTo>
                    <a:pt x="1896" y="11322"/>
                  </a:lnTo>
                  <a:lnTo>
                    <a:pt x="1896" y="11365"/>
                  </a:lnTo>
                  <a:lnTo>
                    <a:pt x="1997" y="11365"/>
                  </a:lnTo>
                  <a:lnTo>
                    <a:pt x="1997" y="11322"/>
                  </a:lnTo>
                  <a:lnTo>
                    <a:pt x="2014" y="11322"/>
                  </a:lnTo>
                  <a:lnTo>
                    <a:pt x="2014" y="11365"/>
                  </a:lnTo>
                  <a:lnTo>
                    <a:pt x="2115" y="11365"/>
                  </a:lnTo>
                  <a:lnTo>
                    <a:pt x="2115" y="11322"/>
                  </a:lnTo>
                  <a:lnTo>
                    <a:pt x="2133" y="11322"/>
                  </a:lnTo>
                  <a:lnTo>
                    <a:pt x="2133" y="11365"/>
                  </a:lnTo>
                  <a:lnTo>
                    <a:pt x="2234" y="11365"/>
                  </a:lnTo>
                  <a:lnTo>
                    <a:pt x="2234" y="11322"/>
                  </a:lnTo>
                  <a:lnTo>
                    <a:pt x="2251" y="11322"/>
                  </a:lnTo>
                  <a:lnTo>
                    <a:pt x="2251" y="11365"/>
                  </a:lnTo>
                  <a:lnTo>
                    <a:pt x="2352" y="11365"/>
                  </a:lnTo>
                  <a:lnTo>
                    <a:pt x="2352" y="11322"/>
                  </a:lnTo>
                  <a:lnTo>
                    <a:pt x="2370" y="11322"/>
                  </a:lnTo>
                  <a:lnTo>
                    <a:pt x="2370" y="11365"/>
                  </a:lnTo>
                  <a:lnTo>
                    <a:pt x="2471" y="11365"/>
                  </a:lnTo>
                  <a:lnTo>
                    <a:pt x="2471" y="11322"/>
                  </a:lnTo>
                  <a:lnTo>
                    <a:pt x="2488" y="11322"/>
                  </a:lnTo>
                  <a:lnTo>
                    <a:pt x="2488" y="11365"/>
                  </a:lnTo>
                  <a:lnTo>
                    <a:pt x="2589" y="11365"/>
                  </a:lnTo>
                  <a:lnTo>
                    <a:pt x="2589" y="11322"/>
                  </a:lnTo>
                  <a:lnTo>
                    <a:pt x="2607" y="11322"/>
                  </a:lnTo>
                  <a:lnTo>
                    <a:pt x="2607" y="11365"/>
                  </a:lnTo>
                  <a:lnTo>
                    <a:pt x="2709" y="11365"/>
                  </a:lnTo>
                  <a:lnTo>
                    <a:pt x="2709" y="11322"/>
                  </a:lnTo>
                  <a:lnTo>
                    <a:pt x="2726" y="11322"/>
                  </a:lnTo>
                  <a:lnTo>
                    <a:pt x="2726" y="11365"/>
                  </a:lnTo>
                  <a:lnTo>
                    <a:pt x="2827" y="11365"/>
                  </a:lnTo>
                  <a:lnTo>
                    <a:pt x="2827" y="11322"/>
                  </a:lnTo>
                  <a:lnTo>
                    <a:pt x="2845" y="11322"/>
                  </a:lnTo>
                  <a:lnTo>
                    <a:pt x="2845" y="11365"/>
                  </a:lnTo>
                  <a:lnTo>
                    <a:pt x="2946" y="11365"/>
                  </a:lnTo>
                  <a:lnTo>
                    <a:pt x="2946" y="11322"/>
                  </a:lnTo>
                  <a:lnTo>
                    <a:pt x="2963" y="11322"/>
                  </a:lnTo>
                  <a:lnTo>
                    <a:pt x="2963" y="11365"/>
                  </a:lnTo>
                  <a:lnTo>
                    <a:pt x="3064" y="11365"/>
                  </a:lnTo>
                  <a:lnTo>
                    <a:pt x="3064" y="11322"/>
                  </a:lnTo>
                  <a:lnTo>
                    <a:pt x="3082" y="11322"/>
                  </a:lnTo>
                  <a:lnTo>
                    <a:pt x="3082" y="11365"/>
                  </a:lnTo>
                  <a:lnTo>
                    <a:pt x="3183" y="11365"/>
                  </a:lnTo>
                  <a:lnTo>
                    <a:pt x="3183" y="11322"/>
                  </a:lnTo>
                  <a:lnTo>
                    <a:pt x="3200" y="11322"/>
                  </a:lnTo>
                  <a:lnTo>
                    <a:pt x="3200" y="11365"/>
                  </a:lnTo>
                  <a:lnTo>
                    <a:pt x="3301" y="11365"/>
                  </a:lnTo>
                  <a:lnTo>
                    <a:pt x="3301" y="11322"/>
                  </a:lnTo>
                  <a:lnTo>
                    <a:pt x="3319" y="11322"/>
                  </a:lnTo>
                  <a:lnTo>
                    <a:pt x="3319" y="11365"/>
                  </a:lnTo>
                  <a:lnTo>
                    <a:pt x="3420" y="11365"/>
                  </a:lnTo>
                  <a:lnTo>
                    <a:pt x="3420" y="11322"/>
                  </a:lnTo>
                  <a:lnTo>
                    <a:pt x="3490" y="11322"/>
                  </a:lnTo>
                  <a:lnTo>
                    <a:pt x="3490" y="11185"/>
                  </a:lnTo>
                  <a:lnTo>
                    <a:pt x="3886" y="11185"/>
                  </a:lnTo>
                  <a:lnTo>
                    <a:pt x="3921" y="11272"/>
                  </a:lnTo>
                  <a:lnTo>
                    <a:pt x="3642" y="11551"/>
                  </a:lnTo>
                  <a:lnTo>
                    <a:pt x="3546" y="11455"/>
                  </a:lnTo>
                  <a:lnTo>
                    <a:pt x="3495" y="11506"/>
                  </a:lnTo>
                  <a:lnTo>
                    <a:pt x="3465" y="11475"/>
                  </a:lnTo>
                  <a:lnTo>
                    <a:pt x="3393" y="11548"/>
                  </a:lnTo>
                  <a:lnTo>
                    <a:pt x="3423" y="11577"/>
                  </a:lnTo>
                  <a:lnTo>
                    <a:pt x="3411" y="11590"/>
                  </a:lnTo>
                  <a:lnTo>
                    <a:pt x="3380" y="11559"/>
                  </a:lnTo>
                  <a:lnTo>
                    <a:pt x="3310" y="11632"/>
                  </a:lnTo>
                  <a:lnTo>
                    <a:pt x="3340" y="11662"/>
                  </a:lnTo>
                  <a:lnTo>
                    <a:pt x="3328" y="11674"/>
                  </a:lnTo>
                  <a:lnTo>
                    <a:pt x="3298" y="11644"/>
                  </a:lnTo>
                  <a:lnTo>
                    <a:pt x="3225" y="11717"/>
                  </a:lnTo>
                  <a:lnTo>
                    <a:pt x="3256" y="11746"/>
                  </a:lnTo>
                  <a:lnTo>
                    <a:pt x="3243" y="11759"/>
                  </a:lnTo>
                  <a:lnTo>
                    <a:pt x="3214" y="11728"/>
                  </a:lnTo>
                  <a:lnTo>
                    <a:pt x="3141" y="11801"/>
                  </a:lnTo>
                  <a:lnTo>
                    <a:pt x="3172" y="11830"/>
                  </a:lnTo>
                  <a:lnTo>
                    <a:pt x="3159" y="11843"/>
                  </a:lnTo>
                  <a:lnTo>
                    <a:pt x="3145" y="11828"/>
                  </a:lnTo>
                  <a:lnTo>
                    <a:pt x="3129" y="11813"/>
                  </a:lnTo>
                  <a:lnTo>
                    <a:pt x="3057" y="11885"/>
                  </a:lnTo>
                  <a:lnTo>
                    <a:pt x="3087" y="11915"/>
                  </a:lnTo>
                  <a:lnTo>
                    <a:pt x="3075" y="11927"/>
                  </a:lnTo>
                  <a:lnTo>
                    <a:pt x="3045" y="11897"/>
                  </a:lnTo>
                  <a:lnTo>
                    <a:pt x="2972" y="11970"/>
                  </a:lnTo>
                  <a:lnTo>
                    <a:pt x="3003" y="11999"/>
                  </a:lnTo>
                  <a:lnTo>
                    <a:pt x="2990" y="12012"/>
                  </a:lnTo>
                  <a:lnTo>
                    <a:pt x="2961" y="11981"/>
                  </a:lnTo>
                  <a:lnTo>
                    <a:pt x="2895" y="12046"/>
                  </a:lnTo>
                  <a:lnTo>
                    <a:pt x="2888" y="12054"/>
                  </a:lnTo>
                  <a:lnTo>
                    <a:pt x="2895" y="12061"/>
                  </a:lnTo>
                  <a:lnTo>
                    <a:pt x="2920" y="12086"/>
                  </a:lnTo>
                  <a:lnTo>
                    <a:pt x="2908" y="12097"/>
                  </a:lnTo>
                  <a:lnTo>
                    <a:pt x="2895" y="12086"/>
                  </a:lnTo>
                  <a:lnTo>
                    <a:pt x="2876" y="12066"/>
                  </a:lnTo>
                  <a:lnTo>
                    <a:pt x="2804" y="12138"/>
                  </a:lnTo>
                  <a:lnTo>
                    <a:pt x="2834" y="12168"/>
                  </a:lnTo>
                  <a:lnTo>
                    <a:pt x="2821" y="12181"/>
                  </a:lnTo>
                  <a:lnTo>
                    <a:pt x="2792" y="12150"/>
                  </a:lnTo>
                  <a:lnTo>
                    <a:pt x="2719" y="12223"/>
                  </a:lnTo>
                  <a:lnTo>
                    <a:pt x="2750" y="12252"/>
                  </a:lnTo>
                  <a:lnTo>
                    <a:pt x="2737" y="12265"/>
                  </a:lnTo>
                  <a:lnTo>
                    <a:pt x="2708" y="12234"/>
                  </a:lnTo>
                  <a:lnTo>
                    <a:pt x="2635" y="12307"/>
                  </a:lnTo>
                  <a:lnTo>
                    <a:pt x="2665" y="12337"/>
                  </a:lnTo>
                  <a:lnTo>
                    <a:pt x="2653" y="12349"/>
                  </a:lnTo>
                  <a:lnTo>
                    <a:pt x="2623" y="12319"/>
                  </a:lnTo>
                  <a:lnTo>
                    <a:pt x="2550" y="12391"/>
                  </a:lnTo>
                  <a:lnTo>
                    <a:pt x="2581" y="12421"/>
                  </a:lnTo>
                  <a:lnTo>
                    <a:pt x="2568" y="12434"/>
                  </a:lnTo>
                  <a:lnTo>
                    <a:pt x="2539" y="12403"/>
                  </a:lnTo>
                  <a:lnTo>
                    <a:pt x="2467" y="12476"/>
                  </a:lnTo>
                  <a:lnTo>
                    <a:pt x="2498" y="12505"/>
                  </a:lnTo>
                  <a:lnTo>
                    <a:pt x="2486" y="12518"/>
                  </a:lnTo>
                  <a:lnTo>
                    <a:pt x="2456" y="12487"/>
                  </a:lnTo>
                  <a:lnTo>
                    <a:pt x="2383" y="12560"/>
                  </a:lnTo>
                  <a:lnTo>
                    <a:pt x="2413" y="12590"/>
                  </a:lnTo>
                  <a:lnTo>
                    <a:pt x="2402" y="12602"/>
                  </a:lnTo>
                  <a:lnTo>
                    <a:pt x="2371" y="12572"/>
                  </a:lnTo>
                  <a:lnTo>
                    <a:pt x="2298" y="12645"/>
                  </a:lnTo>
                  <a:lnTo>
                    <a:pt x="2329" y="12674"/>
                  </a:lnTo>
                  <a:lnTo>
                    <a:pt x="2317" y="12687"/>
                  </a:lnTo>
                  <a:lnTo>
                    <a:pt x="2287" y="12656"/>
                  </a:lnTo>
                  <a:lnTo>
                    <a:pt x="2215" y="12729"/>
                  </a:lnTo>
                  <a:lnTo>
                    <a:pt x="2246" y="12758"/>
                  </a:lnTo>
                  <a:lnTo>
                    <a:pt x="2234" y="12771"/>
                  </a:lnTo>
                  <a:lnTo>
                    <a:pt x="2203" y="12741"/>
                  </a:lnTo>
                  <a:lnTo>
                    <a:pt x="2131" y="12813"/>
                  </a:lnTo>
                  <a:lnTo>
                    <a:pt x="2161" y="12843"/>
                  </a:lnTo>
                  <a:lnTo>
                    <a:pt x="2150" y="12856"/>
                  </a:lnTo>
                  <a:lnTo>
                    <a:pt x="2119" y="12825"/>
                  </a:lnTo>
                  <a:lnTo>
                    <a:pt x="2046" y="12898"/>
                  </a:lnTo>
                  <a:lnTo>
                    <a:pt x="2077" y="12927"/>
                  </a:lnTo>
                  <a:lnTo>
                    <a:pt x="2065" y="12940"/>
                  </a:lnTo>
                  <a:lnTo>
                    <a:pt x="2035" y="12909"/>
                  </a:lnTo>
                  <a:lnTo>
                    <a:pt x="1962" y="12982"/>
                  </a:lnTo>
                  <a:lnTo>
                    <a:pt x="1993" y="13012"/>
                  </a:lnTo>
                  <a:lnTo>
                    <a:pt x="1981" y="13024"/>
                  </a:lnTo>
                  <a:lnTo>
                    <a:pt x="1950" y="12994"/>
                  </a:lnTo>
                  <a:lnTo>
                    <a:pt x="1878" y="13066"/>
                  </a:lnTo>
                  <a:lnTo>
                    <a:pt x="1908" y="13096"/>
                  </a:lnTo>
                  <a:lnTo>
                    <a:pt x="1897" y="13109"/>
                  </a:lnTo>
                  <a:lnTo>
                    <a:pt x="1866" y="13078"/>
                  </a:lnTo>
                  <a:lnTo>
                    <a:pt x="1793" y="13151"/>
                  </a:lnTo>
                  <a:lnTo>
                    <a:pt x="1824" y="13180"/>
                  </a:lnTo>
                  <a:lnTo>
                    <a:pt x="1812" y="13193"/>
                  </a:lnTo>
                  <a:lnTo>
                    <a:pt x="1782" y="13162"/>
                  </a:lnTo>
                  <a:lnTo>
                    <a:pt x="1709" y="13235"/>
                  </a:lnTo>
                  <a:lnTo>
                    <a:pt x="1739" y="13265"/>
                  </a:lnTo>
                  <a:lnTo>
                    <a:pt x="1728" y="13277"/>
                  </a:lnTo>
                  <a:lnTo>
                    <a:pt x="1697" y="13247"/>
                  </a:lnTo>
                  <a:lnTo>
                    <a:pt x="1625" y="13317"/>
                  </a:lnTo>
                  <a:lnTo>
                    <a:pt x="1655" y="13348"/>
                  </a:lnTo>
                  <a:lnTo>
                    <a:pt x="1644" y="13360"/>
                  </a:lnTo>
                  <a:lnTo>
                    <a:pt x="1613" y="13330"/>
                  </a:lnTo>
                  <a:lnTo>
                    <a:pt x="1540" y="13402"/>
                  </a:lnTo>
                  <a:lnTo>
                    <a:pt x="1571" y="13432"/>
                  </a:lnTo>
                  <a:lnTo>
                    <a:pt x="1563" y="13441"/>
                  </a:lnTo>
                  <a:lnTo>
                    <a:pt x="1476" y="13353"/>
                  </a:lnTo>
                  <a:lnTo>
                    <a:pt x="1444" y="13385"/>
                  </a:lnTo>
                  <a:cubicBezTo>
                    <a:pt x="1402" y="13427"/>
                    <a:pt x="1402" y="13495"/>
                    <a:pt x="1444" y="13537"/>
                  </a:cubicBezTo>
                  <a:lnTo>
                    <a:pt x="1813" y="13906"/>
                  </a:lnTo>
                  <a:lnTo>
                    <a:pt x="1622" y="14097"/>
                  </a:lnTo>
                  <a:lnTo>
                    <a:pt x="1596" y="14123"/>
                  </a:lnTo>
                  <a:cubicBezTo>
                    <a:pt x="1592" y="14127"/>
                    <a:pt x="1590" y="14132"/>
                    <a:pt x="1586" y="14134"/>
                  </a:cubicBezTo>
                  <a:cubicBezTo>
                    <a:pt x="1582" y="14138"/>
                    <a:pt x="1579" y="14141"/>
                    <a:pt x="1576" y="14145"/>
                  </a:cubicBezTo>
                  <a:cubicBezTo>
                    <a:pt x="1574" y="14148"/>
                    <a:pt x="1572" y="14152"/>
                    <a:pt x="1571" y="14156"/>
                  </a:cubicBezTo>
                  <a:cubicBezTo>
                    <a:pt x="1569" y="14161"/>
                    <a:pt x="1564" y="14166"/>
                    <a:pt x="1563" y="14172"/>
                  </a:cubicBezTo>
                  <a:cubicBezTo>
                    <a:pt x="1560" y="14178"/>
                    <a:pt x="1558" y="14186"/>
                    <a:pt x="1556" y="14193"/>
                  </a:cubicBezTo>
                  <a:cubicBezTo>
                    <a:pt x="1556" y="14196"/>
                    <a:pt x="1555" y="14197"/>
                    <a:pt x="1555" y="14199"/>
                  </a:cubicBezTo>
                  <a:cubicBezTo>
                    <a:pt x="1551" y="14219"/>
                    <a:pt x="1551" y="14239"/>
                    <a:pt x="1555" y="14257"/>
                  </a:cubicBezTo>
                  <a:cubicBezTo>
                    <a:pt x="1555" y="14260"/>
                    <a:pt x="1556" y="14261"/>
                    <a:pt x="1556" y="14264"/>
                  </a:cubicBezTo>
                  <a:cubicBezTo>
                    <a:pt x="1558" y="14271"/>
                    <a:pt x="1560" y="14278"/>
                    <a:pt x="1563" y="14286"/>
                  </a:cubicBezTo>
                  <a:lnTo>
                    <a:pt x="1571" y="14301"/>
                  </a:lnTo>
                  <a:cubicBezTo>
                    <a:pt x="1572" y="14304"/>
                    <a:pt x="1574" y="14308"/>
                    <a:pt x="1576" y="14312"/>
                  </a:cubicBezTo>
                  <a:cubicBezTo>
                    <a:pt x="1579" y="14315"/>
                    <a:pt x="1581" y="14319"/>
                    <a:pt x="1586" y="14323"/>
                  </a:cubicBezTo>
                  <a:cubicBezTo>
                    <a:pt x="1588" y="14328"/>
                    <a:pt x="1592" y="14331"/>
                    <a:pt x="1596" y="14334"/>
                  </a:cubicBezTo>
                  <a:lnTo>
                    <a:pt x="1635" y="14373"/>
                  </a:lnTo>
                  <a:lnTo>
                    <a:pt x="1571" y="14438"/>
                  </a:lnTo>
                  <a:lnTo>
                    <a:pt x="1869" y="14736"/>
                  </a:lnTo>
                  <a:lnTo>
                    <a:pt x="1934" y="14671"/>
                  </a:lnTo>
                  <a:lnTo>
                    <a:pt x="1973" y="14711"/>
                  </a:lnTo>
                  <a:cubicBezTo>
                    <a:pt x="2001" y="14739"/>
                    <a:pt x="2039" y="14755"/>
                    <a:pt x="2078" y="14755"/>
                  </a:cubicBezTo>
                  <a:cubicBezTo>
                    <a:pt x="2118" y="14755"/>
                    <a:pt x="2156" y="14739"/>
                    <a:pt x="2183" y="14711"/>
                  </a:cubicBezTo>
                  <a:lnTo>
                    <a:pt x="2402" y="14493"/>
                  </a:lnTo>
                  <a:lnTo>
                    <a:pt x="2503" y="14595"/>
                  </a:lnTo>
                  <a:lnTo>
                    <a:pt x="2379" y="14719"/>
                  </a:lnTo>
                  <a:lnTo>
                    <a:pt x="2454" y="14794"/>
                  </a:lnTo>
                  <a:lnTo>
                    <a:pt x="2529" y="14868"/>
                  </a:lnTo>
                  <a:lnTo>
                    <a:pt x="2607" y="14945"/>
                  </a:lnTo>
                  <a:lnTo>
                    <a:pt x="2731" y="14820"/>
                  </a:lnTo>
                  <a:lnTo>
                    <a:pt x="2773" y="14862"/>
                  </a:lnTo>
                  <a:cubicBezTo>
                    <a:pt x="2776" y="14866"/>
                    <a:pt x="2779" y="14867"/>
                    <a:pt x="2782" y="14868"/>
                  </a:cubicBezTo>
                  <a:cubicBezTo>
                    <a:pt x="2788" y="14941"/>
                    <a:pt x="2831" y="15004"/>
                    <a:pt x="2893" y="15036"/>
                  </a:cubicBezTo>
                  <a:cubicBezTo>
                    <a:pt x="2922" y="15052"/>
                    <a:pt x="2955" y="15062"/>
                    <a:pt x="2990" y="15062"/>
                  </a:cubicBezTo>
                  <a:lnTo>
                    <a:pt x="3764" y="15062"/>
                  </a:lnTo>
                  <a:lnTo>
                    <a:pt x="3764" y="15647"/>
                  </a:lnTo>
                  <a:lnTo>
                    <a:pt x="3442" y="15647"/>
                  </a:lnTo>
                  <a:lnTo>
                    <a:pt x="3442" y="15830"/>
                  </a:lnTo>
                  <a:lnTo>
                    <a:pt x="3442" y="15978"/>
                  </a:lnTo>
                  <a:lnTo>
                    <a:pt x="3111" y="15978"/>
                  </a:lnTo>
                  <a:lnTo>
                    <a:pt x="3111" y="16159"/>
                  </a:lnTo>
                  <a:lnTo>
                    <a:pt x="3111" y="16287"/>
                  </a:lnTo>
                  <a:lnTo>
                    <a:pt x="3098" y="16287"/>
                  </a:lnTo>
                  <a:cubicBezTo>
                    <a:pt x="3013" y="16287"/>
                    <a:pt x="2940" y="16329"/>
                    <a:pt x="2894" y="16395"/>
                  </a:cubicBezTo>
                  <a:cubicBezTo>
                    <a:pt x="2883" y="16412"/>
                    <a:pt x="2873" y="16429"/>
                    <a:pt x="2867" y="16449"/>
                  </a:cubicBezTo>
                  <a:lnTo>
                    <a:pt x="2373" y="16449"/>
                  </a:lnTo>
                  <a:lnTo>
                    <a:pt x="2373" y="16312"/>
                  </a:lnTo>
                  <a:lnTo>
                    <a:pt x="2212" y="16312"/>
                  </a:lnTo>
                  <a:lnTo>
                    <a:pt x="2212" y="16264"/>
                  </a:lnTo>
                  <a:cubicBezTo>
                    <a:pt x="2212" y="16148"/>
                    <a:pt x="2118" y="16054"/>
                    <a:pt x="2002" y="16054"/>
                  </a:cubicBezTo>
                  <a:lnTo>
                    <a:pt x="1356" y="16054"/>
                  </a:lnTo>
                  <a:cubicBezTo>
                    <a:pt x="1240" y="16054"/>
                    <a:pt x="1147" y="16148"/>
                    <a:pt x="1147" y="16264"/>
                  </a:cubicBezTo>
                  <a:lnTo>
                    <a:pt x="1147" y="16312"/>
                  </a:lnTo>
                  <a:lnTo>
                    <a:pt x="984" y="16312"/>
                  </a:lnTo>
                  <a:lnTo>
                    <a:pt x="984" y="16719"/>
                  </a:lnTo>
                  <a:lnTo>
                    <a:pt x="1147" y="16719"/>
                  </a:lnTo>
                  <a:lnTo>
                    <a:pt x="1147" y="17035"/>
                  </a:lnTo>
                  <a:lnTo>
                    <a:pt x="984" y="17035"/>
                  </a:lnTo>
                  <a:lnTo>
                    <a:pt x="984" y="17441"/>
                  </a:lnTo>
                  <a:lnTo>
                    <a:pt x="1147" y="17441"/>
                  </a:lnTo>
                  <a:lnTo>
                    <a:pt x="1147" y="17756"/>
                  </a:lnTo>
                  <a:lnTo>
                    <a:pt x="984" y="17756"/>
                  </a:lnTo>
                  <a:lnTo>
                    <a:pt x="984" y="18162"/>
                  </a:lnTo>
                  <a:lnTo>
                    <a:pt x="1147" y="18162"/>
                  </a:lnTo>
                  <a:lnTo>
                    <a:pt x="1147" y="18477"/>
                  </a:lnTo>
                  <a:lnTo>
                    <a:pt x="984" y="18477"/>
                  </a:lnTo>
                  <a:lnTo>
                    <a:pt x="984" y="18883"/>
                  </a:lnTo>
                  <a:lnTo>
                    <a:pt x="1147" y="18883"/>
                  </a:lnTo>
                  <a:lnTo>
                    <a:pt x="1147" y="18932"/>
                  </a:lnTo>
                  <a:cubicBezTo>
                    <a:pt x="1147" y="19048"/>
                    <a:pt x="1240" y="19142"/>
                    <a:pt x="1356" y="19142"/>
                  </a:cubicBezTo>
                  <a:lnTo>
                    <a:pt x="2002" y="19142"/>
                  </a:lnTo>
                  <a:cubicBezTo>
                    <a:pt x="2118" y="19142"/>
                    <a:pt x="2212" y="19048"/>
                    <a:pt x="2212" y="18932"/>
                  </a:cubicBezTo>
                  <a:lnTo>
                    <a:pt x="2212" y="18883"/>
                  </a:lnTo>
                  <a:lnTo>
                    <a:pt x="2373" y="18883"/>
                  </a:lnTo>
                  <a:lnTo>
                    <a:pt x="2373" y="18746"/>
                  </a:lnTo>
                  <a:lnTo>
                    <a:pt x="2867" y="18746"/>
                  </a:lnTo>
                  <a:cubicBezTo>
                    <a:pt x="2873" y="18765"/>
                    <a:pt x="2883" y="18784"/>
                    <a:pt x="2894" y="18801"/>
                  </a:cubicBezTo>
                  <a:cubicBezTo>
                    <a:pt x="2940" y="18866"/>
                    <a:pt x="3013" y="18908"/>
                    <a:pt x="3098" y="18908"/>
                  </a:cubicBezTo>
                  <a:lnTo>
                    <a:pt x="4807" y="18908"/>
                  </a:lnTo>
                  <a:cubicBezTo>
                    <a:pt x="4804" y="18912"/>
                    <a:pt x="4801" y="18915"/>
                    <a:pt x="4798" y="18918"/>
                  </a:cubicBezTo>
                  <a:cubicBezTo>
                    <a:pt x="4782" y="18947"/>
                    <a:pt x="4778" y="18986"/>
                    <a:pt x="4788" y="19023"/>
                  </a:cubicBezTo>
                  <a:lnTo>
                    <a:pt x="4807" y="19092"/>
                  </a:lnTo>
                  <a:cubicBezTo>
                    <a:pt x="4780" y="19102"/>
                    <a:pt x="4753" y="19113"/>
                    <a:pt x="4725" y="19127"/>
                  </a:cubicBezTo>
                  <a:lnTo>
                    <a:pt x="4690" y="19064"/>
                  </a:lnTo>
                  <a:cubicBezTo>
                    <a:pt x="4665" y="19021"/>
                    <a:pt x="4622" y="18994"/>
                    <a:pt x="4585" y="18994"/>
                  </a:cubicBezTo>
                  <a:cubicBezTo>
                    <a:pt x="4574" y="18994"/>
                    <a:pt x="4563" y="18997"/>
                    <a:pt x="4553" y="19003"/>
                  </a:cubicBezTo>
                  <a:cubicBezTo>
                    <a:pt x="4535" y="19012"/>
                    <a:pt x="4525" y="19028"/>
                    <a:pt x="4518" y="19049"/>
                  </a:cubicBezTo>
                  <a:cubicBezTo>
                    <a:pt x="4511" y="19081"/>
                    <a:pt x="4517" y="19119"/>
                    <a:pt x="4535" y="19153"/>
                  </a:cubicBezTo>
                  <a:lnTo>
                    <a:pt x="4571" y="19216"/>
                  </a:lnTo>
                  <a:cubicBezTo>
                    <a:pt x="4549" y="19231"/>
                    <a:pt x="4525" y="19249"/>
                    <a:pt x="4501" y="19270"/>
                  </a:cubicBezTo>
                  <a:lnTo>
                    <a:pt x="4450" y="19219"/>
                  </a:lnTo>
                  <a:cubicBezTo>
                    <a:pt x="4422" y="19191"/>
                    <a:pt x="4385" y="19177"/>
                    <a:pt x="4354" y="19177"/>
                  </a:cubicBezTo>
                  <a:cubicBezTo>
                    <a:pt x="4333" y="19177"/>
                    <a:pt x="4314" y="19183"/>
                    <a:pt x="4301" y="19196"/>
                  </a:cubicBezTo>
                  <a:cubicBezTo>
                    <a:pt x="4265" y="19231"/>
                    <a:pt x="4276" y="19296"/>
                    <a:pt x="4324" y="19344"/>
                  </a:cubicBezTo>
                  <a:lnTo>
                    <a:pt x="4376" y="19396"/>
                  </a:lnTo>
                  <a:cubicBezTo>
                    <a:pt x="4355" y="19419"/>
                    <a:pt x="4338" y="19443"/>
                    <a:pt x="4321" y="19466"/>
                  </a:cubicBezTo>
                  <a:lnTo>
                    <a:pt x="4259" y="19430"/>
                  </a:lnTo>
                  <a:cubicBezTo>
                    <a:pt x="4235" y="19416"/>
                    <a:pt x="4209" y="19410"/>
                    <a:pt x="4185" y="19410"/>
                  </a:cubicBezTo>
                  <a:cubicBezTo>
                    <a:pt x="4152" y="19410"/>
                    <a:pt x="4123" y="19422"/>
                    <a:pt x="4110" y="19446"/>
                  </a:cubicBezTo>
                  <a:cubicBezTo>
                    <a:pt x="4101" y="19463"/>
                    <a:pt x="4098" y="19481"/>
                    <a:pt x="4103" y="19502"/>
                  </a:cubicBezTo>
                  <a:cubicBezTo>
                    <a:pt x="4111" y="19533"/>
                    <a:pt x="4137" y="19564"/>
                    <a:pt x="4170" y="19583"/>
                  </a:cubicBezTo>
                  <a:lnTo>
                    <a:pt x="4234" y="19618"/>
                  </a:lnTo>
                  <a:cubicBezTo>
                    <a:pt x="4221" y="19646"/>
                    <a:pt x="4210" y="19672"/>
                    <a:pt x="4200" y="19701"/>
                  </a:cubicBezTo>
                  <a:lnTo>
                    <a:pt x="4129" y="19682"/>
                  </a:lnTo>
                  <a:cubicBezTo>
                    <a:pt x="4116" y="19678"/>
                    <a:pt x="4102" y="19677"/>
                    <a:pt x="4089" y="19677"/>
                  </a:cubicBezTo>
                  <a:cubicBezTo>
                    <a:pt x="4041" y="19677"/>
                    <a:pt x="3999" y="19700"/>
                    <a:pt x="3990" y="19736"/>
                  </a:cubicBezTo>
                  <a:cubicBezTo>
                    <a:pt x="3976" y="19783"/>
                    <a:pt x="4018" y="19835"/>
                    <a:pt x="4085" y="19854"/>
                  </a:cubicBezTo>
                  <a:lnTo>
                    <a:pt x="4154" y="19872"/>
                  </a:lnTo>
                  <a:cubicBezTo>
                    <a:pt x="4150" y="19899"/>
                    <a:pt x="4147" y="19929"/>
                    <a:pt x="4144" y="19960"/>
                  </a:cubicBezTo>
                  <a:lnTo>
                    <a:pt x="4071" y="19960"/>
                  </a:lnTo>
                  <a:cubicBezTo>
                    <a:pt x="4003" y="19960"/>
                    <a:pt x="3950" y="19999"/>
                    <a:pt x="3950" y="20049"/>
                  </a:cubicBezTo>
                  <a:cubicBezTo>
                    <a:pt x="3950" y="20098"/>
                    <a:pt x="4005" y="20137"/>
                    <a:pt x="4071" y="20137"/>
                  </a:cubicBezTo>
                  <a:lnTo>
                    <a:pt x="4144" y="20137"/>
                  </a:lnTo>
                  <a:cubicBezTo>
                    <a:pt x="4147" y="20169"/>
                    <a:pt x="4150" y="20197"/>
                    <a:pt x="4154" y="20225"/>
                  </a:cubicBezTo>
                  <a:lnTo>
                    <a:pt x="4085" y="20244"/>
                  </a:lnTo>
                  <a:cubicBezTo>
                    <a:pt x="4048" y="20254"/>
                    <a:pt x="4015" y="20277"/>
                    <a:pt x="3999" y="20303"/>
                  </a:cubicBezTo>
                  <a:cubicBezTo>
                    <a:pt x="3989" y="20322"/>
                    <a:pt x="3985" y="20341"/>
                    <a:pt x="3990" y="20360"/>
                  </a:cubicBezTo>
                  <a:cubicBezTo>
                    <a:pt x="4000" y="20396"/>
                    <a:pt x="4041" y="20419"/>
                    <a:pt x="4090" y="20419"/>
                  </a:cubicBezTo>
                  <a:cubicBezTo>
                    <a:pt x="4103" y="20419"/>
                    <a:pt x="4117" y="20417"/>
                    <a:pt x="4131" y="20414"/>
                  </a:cubicBezTo>
                  <a:lnTo>
                    <a:pt x="4201" y="20396"/>
                  </a:lnTo>
                  <a:cubicBezTo>
                    <a:pt x="4210" y="20423"/>
                    <a:pt x="4222" y="20449"/>
                    <a:pt x="4235" y="20477"/>
                  </a:cubicBezTo>
                  <a:lnTo>
                    <a:pt x="4171" y="20513"/>
                  </a:lnTo>
                  <a:cubicBezTo>
                    <a:pt x="4138" y="20533"/>
                    <a:pt x="4112" y="20562"/>
                    <a:pt x="4105" y="20593"/>
                  </a:cubicBezTo>
                  <a:cubicBezTo>
                    <a:pt x="4100" y="20614"/>
                    <a:pt x="4101" y="20634"/>
                    <a:pt x="4111" y="20650"/>
                  </a:cubicBezTo>
                  <a:cubicBezTo>
                    <a:pt x="4125" y="20674"/>
                    <a:pt x="4153" y="20686"/>
                    <a:pt x="4186" y="20686"/>
                  </a:cubicBezTo>
                  <a:cubicBezTo>
                    <a:pt x="4210" y="20686"/>
                    <a:pt x="4237" y="20680"/>
                    <a:pt x="4260" y="20666"/>
                  </a:cubicBezTo>
                  <a:lnTo>
                    <a:pt x="4322" y="20630"/>
                  </a:lnTo>
                  <a:cubicBezTo>
                    <a:pt x="4338" y="20654"/>
                    <a:pt x="4356" y="20676"/>
                    <a:pt x="4377" y="20699"/>
                  </a:cubicBezTo>
                  <a:lnTo>
                    <a:pt x="4326" y="20751"/>
                  </a:lnTo>
                  <a:cubicBezTo>
                    <a:pt x="4298" y="20779"/>
                    <a:pt x="4282" y="20814"/>
                    <a:pt x="4282" y="20846"/>
                  </a:cubicBezTo>
                  <a:cubicBezTo>
                    <a:pt x="4282" y="20867"/>
                    <a:pt x="4289" y="20886"/>
                    <a:pt x="4303" y="20899"/>
                  </a:cubicBezTo>
                  <a:cubicBezTo>
                    <a:pt x="4317" y="20912"/>
                    <a:pt x="4336" y="20918"/>
                    <a:pt x="4356" y="20918"/>
                  </a:cubicBezTo>
                  <a:cubicBezTo>
                    <a:pt x="4388" y="20918"/>
                    <a:pt x="4425" y="20903"/>
                    <a:pt x="4453" y="20876"/>
                  </a:cubicBezTo>
                  <a:lnTo>
                    <a:pt x="4504" y="20824"/>
                  </a:lnTo>
                  <a:cubicBezTo>
                    <a:pt x="4529" y="20845"/>
                    <a:pt x="4551" y="20862"/>
                    <a:pt x="4574" y="20879"/>
                  </a:cubicBezTo>
                  <a:lnTo>
                    <a:pt x="4538" y="20941"/>
                  </a:lnTo>
                  <a:cubicBezTo>
                    <a:pt x="4518" y="20974"/>
                    <a:pt x="4512" y="21014"/>
                    <a:pt x="4519" y="21044"/>
                  </a:cubicBezTo>
                  <a:cubicBezTo>
                    <a:pt x="4525" y="21065"/>
                    <a:pt x="4537" y="21081"/>
                    <a:pt x="4554" y="21090"/>
                  </a:cubicBezTo>
                  <a:cubicBezTo>
                    <a:pt x="4565" y="21096"/>
                    <a:pt x="4576" y="21099"/>
                    <a:pt x="4589" y="21099"/>
                  </a:cubicBezTo>
                  <a:cubicBezTo>
                    <a:pt x="4626" y="21099"/>
                    <a:pt x="4667" y="21072"/>
                    <a:pt x="4691" y="21030"/>
                  </a:cubicBezTo>
                  <a:lnTo>
                    <a:pt x="4727" y="20967"/>
                  </a:lnTo>
                  <a:cubicBezTo>
                    <a:pt x="4755" y="20981"/>
                    <a:pt x="4782" y="20992"/>
                    <a:pt x="4808" y="21002"/>
                  </a:cubicBezTo>
                  <a:lnTo>
                    <a:pt x="4790" y="21072"/>
                  </a:lnTo>
                  <a:cubicBezTo>
                    <a:pt x="4780" y="21109"/>
                    <a:pt x="4783" y="21148"/>
                    <a:pt x="4799" y="21176"/>
                  </a:cubicBezTo>
                  <a:cubicBezTo>
                    <a:pt x="4809" y="21194"/>
                    <a:pt x="4825" y="21208"/>
                    <a:pt x="4844" y="21211"/>
                  </a:cubicBezTo>
                  <a:cubicBezTo>
                    <a:pt x="4849" y="21212"/>
                    <a:pt x="4854" y="21213"/>
                    <a:pt x="4860" y="21213"/>
                  </a:cubicBezTo>
                  <a:cubicBezTo>
                    <a:pt x="4887" y="21213"/>
                    <a:pt x="4915" y="21195"/>
                    <a:pt x="4935" y="21168"/>
                  </a:cubicBezTo>
                  <a:lnTo>
                    <a:pt x="4935" y="21168"/>
                  </a:lnTo>
                  <a:cubicBezTo>
                    <a:pt x="4933" y="21213"/>
                    <a:pt x="4929" y="21257"/>
                    <a:pt x="4929" y="21303"/>
                  </a:cubicBezTo>
                  <a:cubicBezTo>
                    <a:pt x="4929" y="21946"/>
                    <a:pt x="5240" y="22516"/>
                    <a:pt x="5718" y="22875"/>
                  </a:cubicBezTo>
                  <a:lnTo>
                    <a:pt x="5718" y="23538"/>
                  </a:lnTo>
                  <a:lnTo>
                    <a:pt x="5594" y="23538"/>
                  </a:lnTo>
                  <a:cubicBezTo>
                    <a:pt x="5583" y="23538"/>
                    <a:pt x="5573" y="23539"/>
                    <a:pt x="5562" y="23540"/>
                  </a:cubicBezTo>
                  <a:cubicBezTo>
                    <a:pt x="5558" y="23541"/>
                    <a:pt x="5555" y="23544"/>
                    <a:pt x="5551" y="23544"/>
                  </a:cubicBezTo>
                  <a:cubicBezTo>
                    <a:pt x="5544" y="23545"/>
                    <a:pt x="5539" y="23546"/>
                    <a:pt x="5534" y="23549"/>
                  </a:cubicBezTo>
                  <a:cubicBezTo>
                    <a:pt x="5529" y="23550"/>
                    <a:pt x="5524" y="23552"/>
                    <a:pt x="5520" y="23555"/>
                  </a:cubicBezTo>
                  <a:cubicBezTo>
                    <a:pt x="5515" y="23557"/>
                    <a:pt x="5511" y="23560"/>
                    <a:pt x="5507" y="23563"/>
                  </a:cubicBezTo>
                  <a:cubicBezTo>
                    <a:pt x="5503" y="23566"/>
                    <a:pt x="5498" y="23568"/>
                    <a:pt x="5494" y="23572"/>
                  </a:cubicBezTo>
                  <a:cubicBezTo>
                    <a:pt x="5490" y="23575"/>
                    <a:pt x="5486" y="23578"/>
                    <a:pt x="5482" y="23582"/>
                  </a:cubicBezTo>
                  <a:cubicBezTo>
                    <a:pt x="5478" y="23586"/>
                    <a:pt x="5474" y="23588"/>
                    <a:pt x="5471" y="23593"/>
                  </a:cubicBezTo>
                  <a:cubicBezTo>
                    <a:pt x="5467" y="23597"/>
                    <a:pt x="5463" y="23602"/>
                    <a:pt x="5461" y="23604"/>
                  </a:cubicBezTo>
                  <a:cubicBezTo>
                    <a:pt x="5457" y="23608"/>
                    <a:pt x="5455" y="23613"/>
                    <a:pt x="5452" y="23617"/>
                  </a:cubicBezTo>
                  <a:cubicBezTo>
                    <a:pt x="5449" y="23621"/>
                    <a:pt x="5447" y="23625"/>
                    <a:pt x="5445" y="23629"/>
                  </a:cubicBezTo>
                  <a:lnTo>
                    <a:pt x="5437" y="23645"/>
                  </a:lnTo>
                  <a:cubicBezTo>
                    <a:pt x="5436" y="23649"/>
                    <a:pt x="5435" y="23652"/>
                    <a:pt x="5434" y="23658"/>
                  </a:cubicBezTo>
                  <a:cubicBezTo>
                    <a:pt x="5432" y="23661"/>
                    <a:pt x="5432" y="23665"/>
                    <a:pt x="5430" y="23667"/>
                  </a:cubicBezTo>
                  <a:cubicBezTo>
                    <a:pt x="5429" y="23670"/>
                    <a:pt x="5429" y="23672"/>
                    <a:pt x="5428" y="23675"/>
                  </a:cubicBezTo>
                  <a:lnTo>
                    <a:pt x="5428" y="23676"/>
                  </a:lnTo>
                  <a:lnTo>
                    <a:pt x="5423" y="23703"/>
                  </a:lnTo>
                  <a:lnTo>
                    <a:pt x="5425" y="23703"/>
                  </a:lnTo>
                  <a:lnTo>
                    <a:pt x="5425" y="23709"/>
                  </a:lnTo>
                  <a:lnTo>
                    <a:pt x="5425" y="23888"/>
                  </a:lnTo>
                  <a:lnTo>
                    <a:pt x="5598" y="23888"/>
                  </a:lnTo>
                  <a:lnTo>
                    <a:pt x="5598" y="23976"/>
                  </a:lnTo>
                  <a:lnTo>
                    <a:pt x="5425" y="23976"/>
                  </a:lnTo>
                  <a:lnTo>
                    <a:pt x="5425" y="24073"/>
                  </a:lnTo>
                  <a:lnTo>
                    <a:pt x="5425" y="24155"/>
                  </a:lnTo>
                  <a:lnTo>
                    <a:pt x="5425" y="24162"/>
                  </a:lnTo>
                  <a:lnTo>
                    <a:pt x="5423" y="24162"/>
                  </a:lnTo>
                  <a:lnTo>
                    <a:pt x="5428" y="24188"/>
                  </a:lnTo>
                  <a:lnTo>
                    <a:pt x="5428" y="24189"/>
                  </a:lnTo>
                  <a:lnTo>
                    <a:pt x="5432" y="24201"/>
                  </a:lnTo>
                  <a:cubicBezTo>
                    <a:pt x="5434" y="24206"/>
                    <a:pt x="5435" y="24213"/>
                    <a:pt x="5437" y="24219"/>
                  </a:cubicBezTo>
                  <a:cubicBezTo>
                    <a:pt x="5439" y="24222"/>
                    <a:pt x="5441" y="24226"/>
                    <a:pt x="5444" y="24231"/>
                  </a:cubicBezTo>
                  <a:cubicBezTo>
                    <a:pt x="5446" y="24236"/>
                    <a:pt x="5449" y="24242"/>
                    <a:pt x="5452" y="24246"/>
                  </a:cubicBezTo>
                  <a:lnTo>
                    <a:pt x="5460" y="24258"/>
                  </a:lnTo>
                  <a:cubicBezTo>
                    <a:pt x="5463" y="24262"/>
                    <a:pt x="5466" y="24267"/>
                    <a:pt x="5471" y="24271"/>
                  </a:cubicBezTo>
                  <a:cubicBezTo>
                    <a:pt x="5473" y="24274"/>
                    <a:pt x="5477" y="24278"/>
                    <a:pt x="5481" y="24282"/>
                  </a:cubicBezTo>
                  <a:cubicBezTo>
                    <a:pt x="5484" y="24285"/>
                    <a:pt x="5488" y="24288"/>
                    <a:pt x="5494" y="24292"/>
                  </a:cubicBezTo>
                  <a:lnTo>
                    <a:pt x="5505" y="24300"/>
                  </a:lnTo>
                  <a:cubicBezTo>
                    <a:pt x="5511" y="24303"/>
                    <a:pt x="5515" y="24305"/>
                    <a:pt x="5520" y="24308"/>
                  </a:cubicBezTo>
                  <a:cubicBezTo>
                    <a:pt x="5524" y="24310"/>
                    <a:pt x="5529" y="24311"/>
                    <a:pt x="5534" y="24313"/>
                  </a:cubicBezTo>
                  <a:cubicBezTo>
                    <a:pt x="5540" y="24316"/>
                    <a:pt x="5545" y="24317"/>
                    <a:pt x="5552" y="24319"/>
                  </a:cubicBezTo>
                  <a:cubicBezTo>
                    <a:pt x="5556" y="24320"/>
                    <a:pt x="5560" y="24321"/>
                    <a:pt x="5563" y="24321"/>
                  </a:cubicBezTo>
                  <a:cubicBezTo>
                    <a:pt x="5574" y="24324"/>
                    <a:pt x="5584" y="24324"/>
                    <a:pt x="5595" y="24324"/>
                  </a:cubicBezTo>
                  <a:lnTo>
                    <a:pt x="5719" y="24324"/>
                  </a:lnTo>
                  <a:lnTo>
                    <a:pt x="5719" y="24910"/>
                  </a:lnTo>
                  <a:cubicBezTo>
                    <a:pt x="5719" y="26120"/>
                    <a:pt x="6704" y="27104"/>
                    <a:pt x="7913" y="27104"/>
                  </a:cubicBezTo>
                  <a:lnTo>
                    <a:pt x="8289" y="27104"/>
                  </a:lnTo>
                  <a:lnTo>
                    <a:pt x="8289" y="27235"/>
                  </a:lnTo>
                  <a:cubicBezTo>
                    <a:pt x="8289" y="27245"/>
                    <a:pt x="8292" y="27256"/>
                    <a:pt x="8293" y="27266"/>
                  </a:cubicBezTo>
                  <a:cubicBezTo>
                    <a:pt x="8294" y="27269"/>
                    <a:pt x="8295" y="27274"/>
                    <a:pt x="8295" y="27278"/>
                  </a:cubicBezTo>
                  <a:cubicBezTo>
                    <a:pt x="8297" y="27284"/>
                    <a:pt x="8298" y="27289"/>
                    <a:pt x="8300" y="27295"/>
                  </a:cubicBezTo>
                  <a:cubicBezTo>
                    <a:pt x="8302" y="27300"/>
                    <a:pt x="8304" y="27304"/>
                    <a:pt x="8307" y="27308"/>
                  </a:cubicBezTo>
                  <a:cubicBezTo>
                    <a:pt x="8309" y="27314"/>
                    <a:pt x="8313" y="27317"/>
                    <a:pt x="8315" y="27321"/>
                  </a:cubicBezTo>
                  <a:cubicBezTo>
                    <a:pt x="8318" y="27325"/>
                    <a:pt x="8320" y="27331"/>
                    <a:pt x="8324" y="27335"/>
                  </a:cubicBezTo>
                  <a:cubicBezTo>
                    <a:pt x="8326" y="27338"/>
                    <a:pt x="8331" y="27342"/>
                    <a:pt x="8334" y="27346"/>
                  </a:cubicBezTo>
                  <a:cubicBezTo>
                    <a:pt x="8337" y="27351"/>
                    <a:pt x="8340" y="27354"/>
                    <a:pt x="8344" y="27358"/>
                  </a:cubicBezTo>
                  <a:cubicBezTo>
                    <a:pt x="8347" y="27362"/>
                    <a:pt x="8352" y="27364"/>
                    <a:pt x="8356" y="27367"/>
                  </a:cubicBezTo>
                  <a:cubicBezTo>
                    <a:pt x="8360" y="27370"/>
                    <a:pt x="8363" y="27374"/>
                    <a:pt x="8369" y="27377"/>
                  </a:cubicBezTo>
                  <a:cubicBezTo>
                    <a:pt x="8373" y="27379"/>
                    <a:pt x="8378" y="27382"/>
                    <a:pt x="8382" y="27383"/>
                  </a:cubicBezTo>
                  <a:cubicBezTo>
                    <a:pt x="8384" y="27384"/>
                    <a:pt x="8387" y="27385"/>
                    <a:pt x="8389" y="27388"/>
                  </a:cubicBezTo>
                  <a:lnTo>
                    <a:pt x="8397" y="27391"/>
                  </a:lnTo>
                  <a:cubicBezTo>
                    <a:pt x="8402" y="27393"/>
                    <a:pt x="8405" y="27394"/>
                    <a:pt x="8411" y="27395"/>
                  </a:cubicBezTo>
                  <a:cubicBezTo>
                    <a:pt x="8416" y="27396"/>
                    <a:pt x="8421" y="27399"/>
                    <a:pt x="8427" y="27399"/>
                  </a:cubicBezTo>
                  <a:lnTo>
                    <a:pt x="8429" y="27399"/>
                  </a:lnTo>
                  <a:lnTo>
                    <a:pt x="8455" y="27404"/>
                  </a:lnTo>
                  <a:lnTo>
                    <a:pt x="8455" y="27401"/>
                  </a:lnTo>
                  <a:lnTo>
                    <a:pt x="8641" y="27401"/>
                  </a:lnTo>
                  <a:lnTo>
                    <a:pt x="8641" y="27229"/>
                  </a:lnTo>
                  <a:lnTo>
                    <a:pt x="8727" y="27229"/>
                  </a:lnTo>
                  <a:lnTo>
                    <a:pt x="8727" y="27401"/>
                  </a:lnTo>
                  <a:lnTo>
                    <a:pt x="8914" y="27401"/>
                  </a:lnTo>
                  <a:lnTo>
                    <a:pt x="8914" y="27404"/>
                  </a:lnTo>
                  <a:lnTo>
                    <a:pt x="8940" y="27399"/>
                  </a:lnTo>
                  <a:lnTo>
                    <a:pt x="8941" y="27399"/>
                  </a:lnTo>
                  <a:lnTo>
                    <a:pt x="8957" y="27395"/>
                  </a:lnTo>
                  <a:cubicBezTo>
                    <a:pt x="8962" y="27394"/>
                    <a:pt x="8966" y="27393"/>
                    <a:pt x="8972" y="27391"/>
                  </a:cubicBezTo>
                  <a:cubicBezTo>
                    <a:pt x="8977" y="27389"/>
                    <a:pt x="8981" y="27385"/>
                    <a:pt x="8986" y="27383"/>
                  </a:cubicBezTo>
                  <a:cubicBezTo>
                    <a:pt x="8990" y="27380"/>
                    <a:pt x="8995" y="27379"/>
                    <a:pt x="8999" y="27377"/>
                  </a:cubicBezTo>
                  <a:cubicBezTo>
                    <a:pt x="9003" y="27374"/>
                    <a:pt x="9009" y="27370"/>
                    <a:pt x="9013" y="27367"/>
                  </a:cubicBezTo>
                  <a:cubicBezTo>
                    <a:pt x="9016" y="27364"/>
                    <a:pt x="9020" y="27361"/>
                    <a:pt x="9022" y="27358"/>
                  </a:cubicBezTo>
                  <a:lnTo>
                    <a:pt x="9035" y="27346"/>
                  </a:lnTo>
                  <a:cubicBezTo>
                    <a:pt x="9037" y="27342"/>
                    <a:pt x="9041" y="27338"/>
                    <a:pt x="9043" y="27335"/>
                  </a:cubicBezTo>
                  <a:cubicBezTo>
                    <a:pt x="9047" y="27331"/>
                    <a:pt x="9051" y="27326"/>
                    <a:pt x="9053" y="27321"/>
                  </a:cubicBezTo>
                  <a:cubicBezTo>
                    <a:pt x="9056" y="27317"/>
                    <a:pt x="9058" y="27312"/>
                    <a:pt x="9061" y="27308"/>
                  </a:cubicBezTo>
                  <a:cubicBezTo>
                    <a:pt x="9063" y="27304"/>
                    <a:pt x="9066" y="27299"/>
                    <a:pt x="9068" y="27295"/>
                  </a:cubicBezTo>
                  <a:cubicBezTo>
                    <a:pt x="9071" y="27289"/>
                    <a:pt x="9072" y="27283"/>
                    <a:pt x="9073" y="27278"/>
                  </a:cubicBezTo>
                  <a:cubicBezTo>
                    <a:pt x="9074" y="27274"/>
                    <a:pt x="9076" y="27269"/>
                    <a:pt x="9076" y="27266"/>
                  </a:cubicBezTo>
                  <a:cubicBezTo>
                    <a:pt x="9078" y="27256"/>
                    <a:pt x="9078" y="27245"/>
                    <a:pt x="9078" y="27235"/>
                  </a:cubicBezTo>
                  <a:lnTo>
                    <a:pt x="9078" y="27104"/>
                  </a:lnTo>
                  <a:lnTo>
                    <a:pt x="9812" y="27104"/>
                  </a:lnTo>
                  <a:lnTo>
                    <a:pt x="9812" y="27235"/>
                  </a:lnTo>
                  <a:cubicBezTo>
                    <a:pt x="9812" y="27245"/>
                    <a:pt x="9814" y="27256"/>
                    <a:pt x="9815" y="27266"/>
                  </a:cubicBezTo>
                  <a:cubicBezTo>
                    <a:pt x="9816" y="27269"/>
                    <a:pt x="9817" y="27274"/>
                    <a:pt x="9817" y="27278"/>
                  </a:cubicBezTo>
                  <a:cubicBezTo>
                    <a:pt x="9820" y="27284"/>
                    <a:pt x="9821" y="27289"/>
                    <a:pt x="9823" y="27296"/>
                  </a:cubicBezTo>
                  <a:cubicBezTo>
                    <a:pt x="9825" y="27300"/>
                    <a:pt x="9827" y="27305"/>
                    <a:pt x="9830" y="27309"/>
                  </a:cubicBezTo>
                  <a:cubicBezTo>
                    <a:pt x="9832" y="27315"/>
                    <a:pt x="9835" y="27319"/>
                    <a:pt x="9838" y="27324"/>
                  </a:cubicBezTo>
                  <a:cubicBezTo>
                    <a:pt x="9841" y="27327"/>
                    <a:pt x="9843" y="27332"/>
                    <a:pt x="9847" y="27337"/>
                  </a:cubicBezTo>
                  <a:cubicBezTo>
                    <a:pt x="9849" y="27341"/>
                    <a:pt x="9853" y="27345"/>
                    <a:pt x="9857" y="27349"/>
                  </a:cubicBezTo>
                  <a:cubicBezTo>
                    <a:pt x="9860" y="27353"/>
                    <a:pt x="9863" y="27357"/>
                    <a:pt x="9867" y="27359"/>
                  </a:cubicBezTo>
                  <a:cubicBezTo>
                    <a:pt x="9870" y="27363"/>
                    <a:pt x="9874" y="27366"/>
                    <a:pt x="9879" y="27370"/>
                  </a:cubicBezTo>
                  <a:cubicBezTo>
                    <a:pt x="9883" y="27373"/>
                    <a:pt x="9886" y="27377"/>
                    <a:pt x="9890" y="27379"/>
                  </a:cubicBezTo>
                  <a:cubicBezTo>
                    <a:pt x="9894" y="27382"/>
                    <a:pt x="9900" y="27384"/>
                    <a:pt x="9905" y="27388"/>
                  </a:cubicBezTo>
                  <a:cubicBezTo>
                    <a:pt x="9907" y="27389"/>
                    <a:pt x="9909" y="27390"/>
                    <a:pt x="9911" y="27391"/>
                  </a:cubicBezTo>
                  <a:cubicBezTo>
                    <a:pt x="9915" y="27393"/>
                    <a:pt x="9916" y="27394"/>
                    <a:pt x="9918" y="27394"/>
                  </a:cubicBezTo>
                  <a:cubicBezTo>
                    <a:pt x="9923" y="27396"/>
                    <a:pt x="9928" y="27398"/>
                    <a:pt x="9936" y="27399"/>
                  </a:cubicBezTo>
                  <a:cubicBezTo>
                    <a:pt x="9939" y="27400"/>
                    <a:pt x="9944" y="27401"/>
                    <a:pt x="9948" y="27403"/>
                  </a:cubicBezTo>
                  <a:lnTo>
                    <a:pt x="9949" y="27403"/>
                  </a:lnTo>
                  <a:lnTo>
                    <a:pt x="9976" y="27409"/>
                  </a:lnTo>
                  <a:lnTo>
                    <a:pt x="9976" y="27405"/>
                  </a:lnTo>
                  <a:lnTo>
                    <a:pt x="10162" y="27405"/>
                  </a:lnTo>
                  <a:lnTo>
                    <a:pt x="10162" y="27233"/>
                  </a:lnTo>
                  <a:lnTo>
                    <a:pt x="10249" y="27233"/>
                  </a:lnTo>
                  <a:lnTo>
                    <a:pt x="10249" y="27405"/>
                  </a:lnTo>
                  <a:lnTo>
                    <a:pt x="10434" y="27405"/>
                  </a:lnTo>
                  <a:lnTo>
                    <a:pt x="10434" y="27409"/>
                  </a:lnTo>
                  <a:lnTo>
                    <a:pt x="10461" y="27403"/>
                  </a:lnTo>
                  <a:lnTo>
                    <a:pt x="10463" y="27403"/>
                  </a:lnTo>
                  <a:cubicBezTo>
                    <a:pt x="10466" y="27401"/>
                    <a:pt x="10471" y="27400"/>
                    <a:pt x="10476" y="27399"/>
                  </a:cubicBezTo>
                  <a:cubicBezTo>
                    <a:pt x="10481" y="27398"/>
                    <a:pt x="10487" y="27396"/>
                    <a:pt x="10492" y="27394"/>
                  </a:cubicBezTo>
                  <a:cubicBezTo>
                    <a:pt x="10498" y="27393"/>
                    <a:pt x="10502" y="27390"/>
                    <a:pt x="10506" y="27388"/>
                  </a:cubicBezTo>
                  <a:cubicBezTo>
                    <a:pt x="10511" y="27384"/>
                    <a:pt x="10516" y="27382"/>
                    <a:pt x="10521" y="27379"/>
                  </a:cubicBezTo>
                  <a:cubicBezTo>
                    <a:pt x="10524" y="27377"/>
                    <a:pt x="10528" y="27374"/>
                    <a:pt x="10532" y="27370"/>
                  </a:cubicBezTo>
                  <a:cubicBezTo>
                    <a:pt x="10537" y="27367"/>
                    <a:pt x="10540" y="27363"/>
                    <a:pt x="10544" y="27359"/>
                  </a:cubicBezTo>
                  <a:lnTo>
                    <a:pt x="10555" y="27349"/>
                  </a:lnTo>
                  <a:cubicBezTo>
                    <a:pt x="10559" y="27345"/>
                    <a:pt x="10561" y="27341"/>
                    <a:pt x="10565" y="27337"/>
                  </a:cubicBezTo>
                  <a:cubicBezTo>
                    <a:pt x="10568" y="27333"/>
                    <a:pt x="10570" y="27330"/>
                    <a:pt x="10575" y="27325"/>
                  </a:cubicBezTo>
                  <a:cubicBezTo>
                    <a:pt x="10577" y="27321"/>
                    <a:pt x="10580" y="27316"/>
                    <a:pt x="10582" y="27311"/>
                  </a:cubicBezTo>
                  <a:cubicBezTo>
                    <a:pt x="10585" y="27306"/>
                    <a:pt x="10586" y="27301"/>
                    <a:pt x="10589" y="27298"/>
                  </a:cubicBezTo>
                  <a:cubicBezTo>
                    <a:pt x="10592" y="27293"/>
                    <a:pt x="10593" y="27285"/>
                    <a:pt x="10595" y="27279"/>
                  </a:cubicBezTo>
                  <a:cubicBezTo>
                    <a:pt x="10596" y="27275"/>
                    <a:pt x="10597" y="27272"/>
                    <a:pt x="10597" y="27267"/>
                  </a:cubicBezTo>
                  <a:cubicBezTo>
                    <a:pt x="10600" y="27257"/>
                    <a:pt x="10600" y="27246"/>
                    <a:pt x="10600" y="27236"/>
                  </a:cubicBezTo>
                  <a:lnTo>
                    <a:pt x="10600" y="27105"/>
                  </a:lnTo>
                  <a:lnTo>
                    <a:pt x="11051" y="27105"/>
                  </a:lnTo>
                  <a:cubicBezTo>
                    <a:pt x="12262" y="27105"/>
                    <a:pt x="13245" y="26120"/>
                    <a:pt x="13245" y="24911"/>
                  </a:cubicBezTo>
                  <a:lnTo>
                    <a:pt x="13245" y="24828"/>
                  </a:lnTo>
                  <a:cubicBezTo>
                    <a:pt x="13258" y="24847"/>
                    <a:pt x="13273" y="24865"/>
                    <a:pt x="13291" y="24880"/>
                  </a:cubicBezTo>
                  <a:cubicBezTo>
                    <a:pt x="13317" y="24900"/>
                    <a:pt x="13358" y="24907"/>
                    <a:pt x="13405" y="24917"/>
                  </a:cubicBezTo>
                  <a:cubicBezTo>
                    <a:pt x="13447" y="24925"/>
                    <a:pt x="13490" y="24934"/>
                    <a:pt x="13521" y="24949"/>
                  </a:cubicBezTo>
                  <a:cubicBezTo>
                    <a:pt x="13553" y="24967"/>
                    <a:pt x="13582" y="24999"/>
                    <a:pt x="13613" y="25028"/>
                  </a:cubicBezTo>
                  <a:cubicBezTo>
                    <a:pt x="13646" y="25063"/>
                    <a:pt x="13675" y="25092"/>
                    <a:pt x="13704" y="25102"/>
                  </a:cubicBezTo>
                  <a:cubicBezTo>
                    <a:pt x="13727" y="25111"/>
                    <a:pt x="13750" y="25116"/>
                    <a:pt x="13772" y="25116"/>
                  </a:cubicBezTo>
                  <a:cubicBezTo>
                    <a:pt x="13808" y="25116"/>
                    <a:pt x="13841" y="25104"/>
                    <a:pt x="13869" y="25086"/>
                  </a:cubicBezTo>
                  <a:cubicBezTo>
                    <a:pt x="13888" y="25089"/>
                    <a:pt x="13908" y="25090"/>
                    <a:pt x="13927" y="25094"/>
                  </a:cubicBezTo>
                  <a:cubicBezTo>
                    <a:pt x="13945" y="25097"/>
                    <a:pt x="13964" y="25105"/>
                    <a:pt x="13981" y="25113"/>
                  </a:cubicBezTo>
                  <a:cubicBezTo>
                    <a:pt x="13983" y="25118"/>
                    <a:pt x="13986" y="25123"/>
                    <a:pt x="13988" y="25128"/>
                  </a:cubicBezTo>
                  <a:cubicBezTo>
                    <a:pt x="14019" y="25170"/>
                    <a:pt x="14067" y="25197"/>
                    <a:pt x="14123" y="25205"/>
                  </a:cubicBezTo>
                  <a:lnTo>
                    <a:pt x="14133" y="25205"/>
                  </a:lnTo>
                  <a:cubicBezTo>
                    <a:pt x="14160" y="25205"/>
                    <a:pt x="14196" y="25194"/>
                    <a:pt x="14240" y="25178"/>
                  </a:cubicBezTo>
                  <a:lnTo>
                    <a:pt x="14249" y="25175"/>
                  </a:lnTo>
                  <a:cubicBezTo>
                    <a:pt x="14286" y="25162"/>
                    <a:pt x="14325" y="25148"/>
                    <a:pt x="14360" y="25144"/>
                  </a:cubicBezTo>
                  <a:lnTo>
                    <a:pt x="14368" y="25144"/>
                  </a:lnTo>
                  <a:cubicBezTo>
                    <a:pt x="14400" y="25144"/>
                    <a:pt x="14440" y="25153"/>
                    <a:pt x="14477" y="25160"/>
                  </a:cubicBezTo>
                  <a:cubicBezTo>
                    <a:pt x="14512" y="25169"/>
                    <a:pt x="14546" y="25175"/>
                    <a:pt x="14576" y="25175"/>
                  </a:cubicBezTo>
                  <a:cubicBezTo>
                    <a:pt x="14587" y="25175"/>
                    <a:pt x="14598" y="25174"/>
                    <a:pt x="14605" y="25171"/>
                  </a:cubicBezTo>
                  <a:cubicBezTo>
                    <a:pt x="14662" y="25157"/>
                    <a:pt x="14709" y="25120"/>
                    <a:pt x="14731" y="25070"/>
                  </a:cubicBezTo>
                  <a:cubicBezTo>
                    <a:pt x="14734" y="25064"/>
                    <a:pt x="14735" y="25059"/>
                    <a:pt x="14736" y="25054"/>
                  </a:cubicBezTo>
                  <a:cubicBezTo>
                    <a:pt x="14752" y="25043"/>
                    <a:pt x="14768" y="25033"/>
                    <a:pt x="14788" y="25023"/>
                  </a:cubicBezTo>
                  <a:cubicBezTo>
                    <a:pt x="14806" y="25015"/>
                    <a:pt x="14826" y="25007"/>
                    <a:pt x="14845" y="25002"/>
                  </a:cubicBezTo>
                  <a:cubicBezTo>
                    <a:pt x="14860" y="25007"/>
                    <a:pt x="14877" y="25011"/>
                    <a:pt x="14895" y="25011"/>
                  </a:cubicBezTo>
                  <a:cubicBezTo>
                    <a:pt x="14940" y="25011"/>
                    <a:pt x="14982" y="24995"/>
                    <a:pt x="15017" y="24965"/>
                  </a:cubicBezTo>
                  <a:cubicBezTo>
                    <a:pt x="15046" y="24943"/>
                    <a:pt x="15067" y="24897"/>
                    <a:pt x="15088" y="24848"/>
                  </a:cubicBezTo>
                  <a:cubicBezTo>
                    <a:pt x="15105" y="24811"/>
                    <a:pt x="15121" y="24774"/>
                    <a:pt x="15142" y="24748"/>
                  </a:cubicBezTo>
                  <a:cubicBezTo>
                    <a:pt x="15164" y="24721"/>
                    <a:pt x="15199" y="24695"/>
                    <a:pt x="15232" y="24670"/>
                  </a:cubicBezTo>
                  <a:cubicBezTo>
                    <a:pt x="15273" y="24638"/>
                    <a:pt x="15310" y="24612"/>
                    <a:pt x="15324" y="24582"/>
                  </a:cubicBezTo>
                  <a:cubicBezTo>
                    <a:pt x="15349" y="24532"/>
                    <a:pt x="15353" y="24475"/>
                    <a:pt x="15333" y="24426"/>
                  </a:cubicBezTo>
                  <a:cubicBezTo>
                    <a:pt x="15331" y="24421"/>
                    <a:pt x="15328" y="24417"/>
                    <a:pt x="15326" y="24412"/>
                  </a:cubicBezTo>
                  <a:cubicBezTo>
                    <a:pt x="15328" y="24394"/>
                    <a:pt x="15331" y="24374"/>
                    <a:pt x="15337" y="24356"/>
                  </a:cubicBezTo>
                  <a:cubicBezTo>
                    <a:pt x="15343" y="24337"/>
                    <a:pt x="15353" y="24321"/>
                    <a:pt x="15362" y="24304"/>
                  </a:cubicBezTo>
                  <a:cubicBezTo>
                    <a:pt x="15414" y="24282"/>
                    <a:pt x="15453" y="24232"/>
                    <a:pt x="15465" y="24173"/>
                  </a:cubicBezTo>
                  <a:cubicBezTo>
                    <a:pt x="15472" y="24145"/>
                    <a:pt x="15463" y="24105"/>
                    <a:pt x="15453" y="24061"/>
                  </a:cubicBezTo>
                  <a:cubicBezTo>
                    <a:pt x="15444" y="24021"/>
                    <a:pt x="15433" y="23976"/>
                    <a:pt x="15437" y="23940"/>
                  </a:cubicBezTo>
                  <a:cubicBezTo>
                    <a:pt x="15442" y="23904"/>
                    <a:pt x="15462" y="23861"/>
                    <a:pt x="15479" y="23824"/>
                  </a:cubicBezTo>
                  <a:cubicBezTo>
                    <a:pt x="15498" y="23784"/>
                    <a:pt x="15515" y="23749"/>
                    <a:pt x="15515" y="23720"/>
                  </a:cubicBezTo>
                  <a:cubicBezTo>
                    <a:pt x="15515" y="23668"/>
                    <a:pt x="15496" y="23620"/>
                    <a:pt x="15464" y="23586"/>
                  </a:cubicBezTo>
                  <a:cubicBezTo>
                    <a:pt x="15457" y="23578"/>
                    <a:pt x="15449" y="23573"/>
                    <a:pt x="15443" y="23568"/>
                  </a:cubicBezTo>
                  <a:cubicBezTo>
                    <a:pt x="15437" y="23551"/>
                    <a:pt x="15432" y="23534"/>
                    <a:pt x="15430" y="23514"/>
                  </a:cubicBezTo>
                  <a:cubicBezTo>
                    <a:pt x="15428" y="23494"/>
                    <a:pt x="15430" y="23477"/>
                    <a:pt x="15432" y="23459"/>
                  </a:cubicBezTo>
                  <a:lnTo>
                    <a:pt x="15444" y="23447"/>
                  </a:lnTo>
                  <a:cubicBezTo>
                    <a:pt x="15474" y="23408"/>
                    <a:pt x="15488" y="23357"/>
                    <a:pt x="15481" y="23307"/>
                  </a:cubicBezTo>
                  <a:cubicBezTo>
                    <a:pt x="15477" y="23281"/>
                    <a:pt x="15458" y="23251"/>
                    <a:pt x="15437" y="23218"/>
                  </a:cubicBezTo>
                  <a:cubicBezTo>
                    <a:pt x="15415" y="23182"/>
                    <a:pt x="15390" y="23141"/>
                    <a:pt x="15384" y="23104"/>
                  </a:cubicBezTo>
                  <a:lnTo>
                    <a:pt x="15384" y="23103"/>
                  </a:lnTo>
                  <a:cubicBezTo>
                    <a:pt x="15378" y="23066"/>
                    <a:pt x="15389" y="23019"/>
                    <a:pt x="15398" y="22977"/>
                  </a:cubicBezTo>
                  <a:cubicBezTo>
                    <a:pt x="15407" y="22940"/>
                    <a:pt x="15415" y="22908"/>
                    <a:pt x="15410" y="22882"/>
                  </a:cubicBezTo>
                  <a:cubicBezTo>
                    <a:pt x="15399" y="22824"/>
                    <a:pt x="15362" y="22779"/>
                    <a:pt x="15315" y="22754"/>
                  </a:cubicBezTo>
                  <a:cubicBezTo>
                    <a:pt x="15309" y="22738"/>
                    <a:pt x="15303" y="22722"/>
                    <a:pt x="15299" y="22705"/>
                  </a:cubicBezTo>
                  <a:cubicBezTo>
                    <a:pt x="15296" y="22687"/>
                    <a:pt x="15295" y="22670"/>
                    <a:pt x="15295" y="22654"/>
                  </a:cubicBezTo>
                  <a:cubicBezTo>
                    <a:pt x="15299" y="22648"/>
                    <a:pt x="15304" y="22643"/>
                    <a:pt x="15309" y="22638"/>
                  </a:cubicBezTo>
                  <a:cubicBezTo>
                    <a:pt x="15336" y="22597"/>
                    <a:pt x="15346" y="22548"/>
                    <a:pt x="15336" y="22500"/>
                  </a:cubicBezTo>
                  <a:cubicBezTo>
                    <a:pt x="15331" y="22474"/>
                    <a:pt x="15312" y="22447"/>
                    <a:pt x="15291" y="22415"/>
                  </a:cubicBezTo>
                  <a:cubicBezTo>
                    <a:pt x="15268" y="22379"/>
                    <a:pt x="15240" y="22339"/>
                    <a:pt x="15233" y="22304"/>
                  </a:cubicBezTo>
                  <a:lnTo>
                    <a:pt x="15233" y="22302"/>
                  </a:lnTo>
                  <a:cubicBezTo>
                    <a:pt x="15226" y="22265"/>
                    <a:pt x="15237" y="22220"/>
                    <a:pt x="15246" y="22179"/>
                  </a:cubicBezTo>
                  <a:cubicBezTo>
                    <a:pt x="15254" y="22142"/>
                    <a:pt x="15262" y="22109"/>
                    <a:pt x="15257" y="22085"/>
                  </a:cubicBezTo>
                  <a:cubicBezTo>
                    <a:pt x="15246" y="22028"/>
                    <a:pt x="15210" y="21981"/>
                    <a:pt x="15162" y="21958"/>
                  </a:cubicBezTo>
                  <a:cubicBezTo>
                    <a:pt x="15156" y="21942"/>
                    <a:pt x="15150" y="21926"/>
                    <a:pt x="15147" y="21910"/>
                  </a:cubicBezTo>
                  <a:cubicBezTo>
                    <a:pt x="15145" y="21893"/>
                    <a:pt x="15143" y="21875"/>
                    <a:pt x="15145" y="21858"/>
                  </a:cubicBezTo>
                  <a:cubicBezTo>
                    <a:pt x="15180" y="21819"/>
                    <a:pt x="15198" y="21762"/>
                    <a:pt x="15187" y="21705"/>
                  </a:cubicBezTo>
                  <a:cubicBezTo>
                    <a:pt x="15182" y="21680"/>
                    <a:pt x="15164" y="21654"/>
                    <a:pt x="15143" y="21622"/>
                  </a:cubicBezTo>
                  <a:cubicBezTo>
                    <a:pt x="15120" y="21587"/>
                    <a:pt x="15092" y="21547"/>
                    <a:pt x="15085" y="21510"/>
                  </a:cubicBezTo>
                  <a:cubicBezTo>
                    <a:pt x="15079" y="21473"/>
                    <a:pt x="15090" y="21427"/>
                    <a:pt x="15100" y="21385"/>
                  </a:cubicBezTo>
                  <a:cubicBezTo>
                    <a:pt x="15109" y="21348"/>
                    <a:pt x="15117" y="21316"/>
                    <a:pt x="15111" y="21292"/>
                  </a:cubicBezTo>
                  <a:cubicBezTo>
                    <a:pt x="15101" y="21235"/>
                    <a:pt x="15066" y="21188"/>
                    <a:pt x="15020" y="21162"/>
                  </a:cubicBezTo>
                  <a:cubicBezTo>
                    <a:pt x="15013" y="21147"/>
                    <a:pt x="15008" y="21131"/>
                    <a:pt x="15005" y="21114"/>
                  </a:cubicBezTo>
                  <a:cubicBezTo>
                    <a:pt x="15003" y="21097"/>
                    <a:pt x="15003" y="21079"/>
                    <a:pt x="15003" y="21062"/>
                  </a:cubicBezTo>
                  <a:cubicBezTo>
                    <a:pt x="15038" y="21023"/>
                    <a:pt x="15057" y="20967"/>
                    <a:pt x="15047" y="20910"/>
                  </a:cubicBezTo>
                  <a:cubicBezTo>
                    <a:pt x="15043" y="20886"/>
                    <a:pt x="15026" y="20860"/>
                    <a:pt x="15005" y="20826"/>
                  </a:cubicBezTo>
                  <a:cubicBezTo>
                    <a:pt x="14989" y="20803"/>
                    <a:pt x="14973" y="20776"/>
                    <a:pt x="14963" y="20751"/>
                  </a:cubicBezTo>
                  <a:cubicBezTo>
                    <a:pt x="14957" y="20738"/>
                    <a:pt x="14952" y="20726"/>
                    <a:pt x="14951" y="20713"/>
                  </a:cubicBezTo>
                  <a:cubicBezTo>
                    <a:pt x="14946" y="20683"/>
                    <a:pt x="14953" y="20646"/>
                    <a:pt x="14963" y="20610"/>
                  </a:cubicBezTo>
                  <a:cubicBezTo>
                    <a:pt x="14964" y="20602"/>
                    <a:pt x="14967" y="20596"/>
                    <a:pt x="14968" y="20588"/>
                  </a:cubicBezTo>
                  <a:cubicBezTo>
                    <a:pt x="14978" y="20552"/>
                    <a:pt x="14987" y="20520"/>
                    <a:pt x="14983" y="20496"/>
                  </a:cubicBezTo>
                  <a:cubicBezTo>
                    <a:pt x="14980" y="20475"/>
                    <a:pt x="14972" y="20454"/>
                    <a:pt x="14962" y="20435"/>
                  </a:cubicBezTo>
                  <a:cubicBezTo>
                    <a:pt x="14946" y="20404"/>
                    <a:pt x="14922" y="20381"/>
                    <a:pt x="14893" y="20364"/>
                  </a:cubicBezTo>
                  <a:cubicBezTo>
                    <a:pt x="14887" y="20348"/>
                    <a:pt x="14883" y="20330"/>
                    <a:pt x="14879" y="20315"/>
                  </a:cubicBezTo>
                  <a:cubicBezTo>
                    <a:pt x="14877" y="20298"/>
                    <a:pt x="14877" y="20281"/>
                    <a:pt x="14878" y="20264"/>
                  </a:cubicBezTo>
                  <a:cubicBezTo>
                    <a:pt x="14915" y="20225"/>
                    <a:pt x="14936" y="20171"/>
                    <a:pt x="14928" y="20113"/>
                  </a:cubicBezTo>
                  <a:cubicBezTo>
                    <a:pt x="14926" y="20088"/>
                    <a:pt x="14909" y="20060"/>
                    <a:pt x="14889" y="20029"/>
                  </a:cubicBezTo>
                  <a:cubicBezTo>
                    <a:pt x="14867" y="19992"/>
                    <a:pt x="14843" y="19951"/>
                    <a:pt x="14837" y="19914"/>
                  </a:cubicBezTo>
                  <a:cubicBezTo>
                    <a:pt x="14834" y="19877"/>
                    <a:pt x="14847" y="19832"/>
                    <a:pt x="14860" y="19790"/>
                  </a:cubicBezTo>
                  <a:cubicBezTo>
                    <a:pt x="14870" y="19755"/>
                    <a:pt x="14882" y="19723"/>
                    <a:pt x="14878" y="19700"/>
                  </a:cubicBezTo>
                  <a:cubicBezTo>
                    <a:pt x="14872" y="19642"/>
                    <a:pt x="14840" y="19594"/>
                    <a:pt x="14795" y="19565"/>
                  </a:cubicBezTo>
                  <a:cubicBezTo>
                    <a:pt x="14790" y="19549"/>
                    <a:pt x="14787" y="19532"/>
                    <a:pt x="14785" y="19515"/>
                  </a:cubicBezTo>
                  <a:cubicBezTo>
                    <a:pt x="14783" y="19497"/>
                    <a:pt x="14783" y="19480"/>
                    <a:pt x="14787" y="19463"/>
                  </a:cubicBezTo>
                  <a:cubicBezTo>
                    <a:pt x="14825" y="19427"/>
                    <a:pt x="14847" y="19374"/>
                    <a:pt x="14843" y="19316"/>
                  </a:cubicBezTo>
                  <a:cubicBezTo>
                    <a:pt x="14840" y="19291"/>
                    <a:pt x="14826" y="19263"/>
                    <a:pt x="14808" y="19230"/>
                  </a:cubicBezTo>
                  <a:cubicBezTo>
                    <a:pt x="14788" y="19193"/>
                    <a:pt x="14763" y="19149"/>
                    <a:pt x="14761" y="19112"/>
                  </a:cubicBezTo>
                  <a:cubicBezTo>
                    <a:pt x="14758" y="19075"/>
                    <a:pt x="14774" y="19030"/>
                    <a:pt x="14789" y="18990"/>
                  </a:cubicBezTo>
                  <a:cubicBezTo>
                    <a:pt x="14802" y="18954"/>
                    <a:pt x="14813" y="18925"/>
                    <a:pt x="14811" y="18900"/>
                  </a:cubicBezTo>
                  <a:cubicBezTo>
                    <a:pt x="14808" y="18842"/>
                    <a:pt x="14778" y="18793"/>
                    <a:pt x="14735" y="18762"/>
                  </a:cubicBezTo>
                  <a:cubicBezTo>
                    <a:pt x="14731" y="18746"/>
                    <a:pt x="14727" y="18729"/>
                    <a:pt x="14727" y="18712"/>
                  </a:cubicBezTo>
                  <a:cubicBezTo>
                    <a:pt x="14725" y="18695"/>
                    <a:pt x="14729" y="18678"/>
                    <a:pt x="14731" y="18662"/>
                  </a:cubicBezTo>
                  <a:cubicBezTo>
                    <a:pt x="14772" y="18627"/>
                    <a:pt x="14797" y="18574"/>
                    <a:pt x="14795" y="18519"/>
                  </a:cubicBezTo>
                  <a:cubicBezTo>
                    <a:pt x="14794" y="18493"/>
                    <a:pt x="14781" y="18464"/>
                    <a:pt x="14766" y="18431"/>
                  </a:cubicBezTo>
                  <a:cubicBezTo>
                    <a:pt x="14747" y="18393"/>
                    <a:pt x="14727" y="18350"/>
                    <a:pt x="14725" y="18311"/>
                  </a:cubicBezTo>
                  <a:cubicBezTo>
                    <a:pt x="14725" y="18274"/>
                    <a:pt x="14744" y="18230"/>
                    <a:pt x="14761" y="18192"/>
                  </a:cubicBezTo>
                  <a:cubicBezTo>
                    <a:pt x="14776" y="18157"/>
                    <a:pt x="14789" y="18128"/>
                    <a:pt x="14789" y="18103"/>
                  </a:cubicBezTo>
                  <a:cubicBezTo>
                    <a:pt x="14789" y="18046"/>
                    <a:pt x="14762" y="17994"/>
                    <a:pt x="14721" y="17962"/>
                  </a:cubicBezTo>
                  <a:cubicBezTo>
                    <a:pt x="14718" y="17945"/>
                    <a:pt x="14716" y="17928"/>
                    <a:pt x="14716" y="17910"/>
                  </a:cubicBezTo>
                  <a:cubicBezTo>
                    <a:pt x="14716" y="17893"/>
                    <a:pt x="14719" y="17876"/>
                    <a:pt x="14723" y="17859"/>
                  </a:cubicBezTo>
                  <a:cubicBezTo>
                    <a:pt x="14766" y="17826"/>
                    <a:pt x="14794" y="17776"/>
                    <a:pt x="14795" y="17718"/>
                  </a:cubicBezTo>
                  <a:cubicBezTo>
                    <a:pt x="14795" y="17693"/>
                    <a:pt x="14783" y="17662"/>
                    <a:pt x="14769" y="17629"/>
                  </a:cubicBezTo>
                  <a:cubicBezTo>
                    <a:pt x="14753" y="17588"/>
                    <a:pt x="14735" y="17544"/>
                    <a:pt x="14736" y="17507"/>
                  </a:cubicBezTo>
                  <a:cubicBezTo>
                    <a:pt x="14736" y="17499"/>
                    <a:pt x="14737" y="17491"/>
                    <a:pt x="14740" y="17483"/>
                  </a:cubicBezTo>
                  <a:cubicBezTo>
                    <a:pt x="14769" y="17492"/>
                    <a:pt x="14800" y="17498"/>
                    <a:pt x="14832" y="17498"/>
                  </a:cubicBezTo>
                  <a:cubicBezTo>
                    <a:pt x="14868" y="17498"/>
                    <a:pt x="14911" y="17481"/>
                    <a:pt x="14962" y="17460"/>
                  </a:cubicBezTo>
                  <a:cubicBezTo>
                    <a:pt x="14971" y="17456"/>
                    <a:pt x="14979" y="17453"/>
                    <a:pt x="14988" y="17449"/>
                  </a:cubicBezTo>
                  <a:cubicBezTo>
                    <a:pt x="15061" y="17419"/>
                    <a:pt x="15142" y="17383"/>
                    <a:pt x="15214" y="17383"/>
                  </a:cubicBezTo>
                  <a:cubicBezTo>
                    <a:pt x="15284" y="17383"/>
                    <a:pt x="15367" y="17418"/>
                    <a:pt x="15438" y="17449"/>
                  </a:cubicBezTo>
                  <a:cubicBezTo>
                    <a:pt x="15500" y="17476"/>
                    <a:pt x="15553" y="17498"/>
                    <a:pt x="15594" y="17498"/>
                  </a:cubicBezTo>
                  <a:cubicBezTo>
                    <a:pt x="15696" y="17498"/>
                    <a:pt x="15786" y="17450"/>
                    <a:pt x="15842" y="17378"/>
                  </a:cubicBezTo>
                  <a:cubicBezTo>
                    <a:pt x="15875" y="17370"/>
                    <a:pt x="15909" y="17366"/>
                    <a:pt x="15944" y="17366"/>
                  </a:cubicBezTo>
                  <a:cubicBezTo>
                    <a:pt x="15979" y="17366"/>
                    <a:pt x="16014" y="17370"/>
                    <a:pt x="16047" y="17378"/>
                  </a:cubicBezTo>
                  <a:cubicBezTo>
                    <a:pt x="16103" y="17450"/>
                    <a:pt x="16192" y="17498"/>
                    <a:pt x="16294" y="17498"/>
                  </a:cubicBezTo>
                  <a:cubicBezTo>
                    <a:pt x="16335" y="17498"/>
                    <a:pt x="16390" y="17476"/>
                    <a:pt x="16450" y="17449"/>
                  </a:cubicBezTo>
                  <a:cubicBezTo>
                    <a:pt x="16522" y="17419"/>
                    <a:pt x="16604" y="17383"/>
                    <a:pt x="16675" y="17383"/>
                  </a:cubicBezTo>
                  <a:cubicBezTo>
                    <a:pt x="16746" y="17383"/>
                    <a:pt x="16828" y="17418"/>
                    <a:pt x="16900" y="17449"/>
                  </a:cubicBezTo>
                  <a:cubicBezTo>
                    <a:pt x="16962" y="17476"/>
                    <a:pt x="17015" y="17498"/>
                    <a:pt x="17056" y="17498"/>
                  </a:cubicBezTo>
                  <a:cubicBezTo>
                    <a:pt x="17157" y="17498"/>
                    <a:pt x="17248" y="17450"/>
                    <a:pt x="17304" y="17378"/>
                  </a:cubicBezTo>
                  <a:cubicBezTo>
                    <a:pt x="17337" y="17370"/>
                    <a:pt x="17371" y="17366"/>
                    <a:pt x="17405" y="17366"/>
                  </a:cubicBezTo>
                  <a:cubicBezTo>
                    <a:pt x="17440" y="17366"/>
                    <a:pt x="17475" y="17370"/>
                    <a:pt x="17508" y="17378"/>
                  </a:cubicBezTo>
                  <a:cubicBezTo>
                    <a:pt x="17564" y="17450"/>
                    <a:pt x="17654" y="17498"/>
                    <a:pt x="17756" y="17498"/>
                  </a:cubicBezTo>
                  <a:cubicBezTo>
                    <a:pt x="17796" y="17498"/>
                    <a:pt x="17851" y="17476"/>
                    <a:pt x="17911" y="17449"/>
                  </a:cubicBezTo>
                  <a:cubicBezTo>
                    <a:pt x="17984" y="17419"/>
                    <a:pt x="18065" y="17383"/>
                    <a:pt x="18137" y="17383"/>
                  </a:cubicBezTo>
                  <a:cubicBezTo>
                    <a:pt x="18208" y="17383"/>
                    <a:pt x="18290" y="17418"/>
                    <a:pt x="18363" y="17449"/>
                  </a:cubicBezTo>
                  <a:cubicBezTo>
                    <a:pt x="18423" y="17476"/>
                    <a:pt x="18477" y="17498"/>
                    <a:pt x="18518" y="17498"/>
                  </a:cubicBezTo>
                  <a:cubicBezTo>
                    <a:pt x="18619" y="17498"/>
                    <a:pt x="18711" y="17450"/>
                    <a:pt x="18766" y="17378"/>
                  </a:cubicBezTo>
                  <a:cubicBezTo>
                    <a:pt x="18799" y="17370"/>
                    <a:pt x="18833" y="17366"/>
                    <a:pt x="18868" y="17366"/>
                  </a:cubicBezTo>
                  <a:cubicBezTo>
                    <a:pt x="18902" y="17366"/>
                    <a:pt x="18937" y="17370"/>
                    <a:pt x="18970" y="17378"/>
                  </a:cubicBezTo>
                  <a:cubicBezTo>
                    <a:pt x="19027" y="17450"/>
                    <a:pt x="19117" y="17498"/>
                    <a:pt x="19218" y="17498"/>
                  </a:cubicBezTo>
                  <a:cubicBezTo>
                    <a:pt x="19259" y="17498"/>
                    <a:pt x="19313" y="17476"/>
                    <a:pt x="19373" y="17449"/>
                  </a:cubicBezTo>
                  <a:cubicBezTo>
                    <a:pt x="19446" y="17419"/>
                    <a:pt x="19528" y="17383"/>
                    <a:pt x="19599" y="17383"/>
                  </a:cubicBezTo>
                  <a:cubicBezTo>
                    <a:pt x="19670" y="17383"/>
                    <a:pt x="19752" y="17418"/>
                    <a:pt x="19824" y="17449"/>
                  </a:cubicBezTo>
                  <a:cubicBezTo>
                    <a:pt x="19887" y="17476"/>
                    <a:pt x="19939" y="17498"/>
                    <a:pt x="19979" y="17498"/>
                  </a:cubicBezTo>
                  <a:cubicBezTo>
                    <a:pt x="20062" y="17498"/>
                    <a:pt x="20140" y="17467"/>
                    <a:pt x="20198" y="17413"/>
                  </a:cubicBezTo>
                  <a:cubicBezTo>
                    <a:pt x="20209" y="17403"/>
                    <a:pt x="20220" y="17390"/>
                    <a:pt x="20230" y="17378"/>
                  </a:cubicBezTo>
                  <a:cubicBezTo>
                    <a:pt x="20264" y="17370"/>
                    <a:pt x="20300" y="17364"/>
                    <a:pt x="20341" y="17361"/>
                  </a:cubicBezTo>
                  <a:cubicBezTo>
                    <a:pt x="20352" y="17360"/>
                    <a:pt x="20362" y="17360"/>
                    <a:pt x="20373" y="17360"/>
                  </a:cubicBezTo>
                  <a:cubicBezTo>
                    <a:pt x="20400" y="17360"/>
                    <a:pt x="20426" y="17362"/>
                    <a:pt x="20452" y="17364"/>
                  </a:cubicBezTo>
                  <a:cubicBezTo>
                    <a:pt x="20505" y="17414"/>
                    <a:pt x="20579" y="17446"/>
                    <a:pt x="20664" y="17446"/>
                  </a:cubicBezTo>
                  <a:cubicBezTo>
                    <a:pt x="20690" y="17446"/>
                    <a:pt x="20716" y="17444"/>
                    <a:pt x="20742" y="17438"/>
                  </a:cubicBezTo>
                  <a:cubicBezTo>
                    <a:pt x="20797" y="17425"/>
                    <a:pt x="20860" y="17375"/>
                    <a:pt x="20928" y="17322"/>
                  </a:cubicBezTo>
                  <a:cubicBezTo>
                    <a:pt x="20989" y="17274"/>
                    <a:pt x="21050" y="17225"/>
                    <a:pt x="21110" y="17198"/>
                  </a:cubicBezTo>
                  <a:cubicBezTo>
                    <a:pt x="21164" y="17175"/>
                    <a:pt x="21232" y="17164"/>
                    <a:pt x="21298" y="17155"/>
                  </a:cubicBezTo>
                  <a:lnTo>
                    <a:pt x="21333" y="17150"/>
                  </a:lnTo>
                  <a:cubicBezTo>
                    <a:pt x="21426" y="17135"/>
                    <a:pt x="21496" y="17121"/>
                    <a:pt x="21537" y="17092"/>
                  </a:cubicBezTo>
                  <a:cubicBezTo>
                    <a:pt x="21613" y="17039"/>
                    <a:pt x="21666" y="16958"/>
                    <a:pt x="21677" y="16874"/>
                  </a:cubicBezTo>
                  <a:cubicBezTo>
                    <a:pt x="21680" y="16858"/>
                    <a:pt x="21680" y="16840"/>
                    <a:pt x="21679" y="16823"/>
                  </a:cubicBezTo>
                  <a:cubicBezTo>
                    <a:pt x="21700" y="16792"/>
                    <a:pt x="21724" y="16763"/>
                    <a:pt x="21751" y="16734"/>
                  </a:cubicBezTo>
                  <a:cubicBezTo>
                    <a:pt x="21777" y="16707"/>
                    <a:pt x="21807" y="16682"/>
                    <a:pt x="21835" y="16658"/>
                  </a:cubicBezTo>
                  <a:cubicBezTo>
                    <a:pt x="21853" y="16658"/>
                    <a:pt x="21870" y="16657"/>
                    <a:pt x="21887" y="16653"/>
                  </a:cubicBezTo>
                  <a:cubicBezTo>
                    <a:pt x="21971" y="16636"/>
                    <a:pt x="22051" y="16575"/>
                    <a:pt x="22098" y="16494"/>
                  </a:cubicBezTo>
                  <a:cubicBezTo>
                    <a:pt x="22122" y="16454"/>
                    <a:pt x="22135" y="16386"/>
                    <a:pt x="22140" y="16279"/>
                  </a:cubicBezTo>
                  <a:cubicBezTo>
                    <a:pt x="22141" y="16258"/>
                    <a:pt x="22143" y="16236"/>
                    <a:pt x="22143" y="16215"/>
                  </a:cubicBezTo>
                  <a:cubicBezTo>
                    <a:pt x="22145" y="16153"/>
                    <a:pt x="22149" y="16090"/>
                    <a:pt x="22161" y="16037"/>
                  </a:cubicBezTo>
                  <a:cubicBezTo>
                    <a:pt x="22175" y="15984"/>
                    <a:pt x="22199" y="15931"/>
                    <a:pt x="22226" y="15873"/>
                  </a:cubicBezTo>
                  <a:cubicBezTo>
                    <a:pt x="22235" y="15853"/>
                    <a:pt x="22245" y="15833"/>
                    <a:pt x="22252" y="15814"/>
                  </a:cubicBezTo>
                  <a:cubicBezTo>
                    <a:pt x="22296" y="15717"/>
                    <a:pt x="22314" y="15647"/>
                    <a:pt x="22312" y="15600"/>
                  </a:cubicBezTo>
                  <a:cubicBezTo>
                    <a:pt x="22290" y="15492"/>
                    <a:pt x="22244" y="15402"/>
                    <a:pt x="22175" y="15347"/>
                  </a:cubicBezTo>
                  <a:cubicBezTo>
                    <a:pt x="22160" y="15337"/>
                    <a:pt x="22145" y="15328"/>
                    <a:pt x="22130" y="15321"/>
                  </a:cubicBezTo>
                  <a:cubicBezTo>
                    <a:pt x="22113" y="15287"/>
                    <a:pt x="22097" y="15251"/>
                    <a:pt x="22084" y="15214"/>
                  </a:cubicBezTo>
                  <a:cubicBezTo>
                    <a:pt x="22071" y="15177"/>
                    <a:pt x="22060" y="15138"/>
                    <a:pt x="22053" y="15100"/>
                  </a:cubicBezTo>
                  <a:cubicBezTo>
                    <a:pt x="22059" y="15084"/>
                    <a:pt x="22065" y="15068"/>
                    <a:pt x="22071" y="15051"/>
                  </a:cubicBezTo>
                  <a:cubicBezTo>
                    <a:pt x="22092" y="14967"/>
                    <a:pt x="22071" y="14870"/>
                    <a:pt x="22018" y="14792"/>
                  </a:cubicBezTo>
                  <a:cubicBezTo>
                    <a:pt x="21985" y="14744"/>
                    <a:pt x="21912" y="14699"/>
                    <a:pt x="21844" y="14662"/>
                  </a:cubicBezTo>
                  <a:lnTo>
                    <a:pt x="21807" y="14642"/>
                  </a:lnTo>
                  <a:cubicBezTo>
                    <a:pt x="21749" y="14610"/>
                    <a:pt x="21689" y="14578"/>
                    <a:pt x="21645" y="14540"/>
                  </a:cubicBezTo>
                  <a:cubicBezTo>
                    <a:pt x="21597" y="14496"/>
                    <a:pt x="21554" y="14433"/>
                    <a:pt x="21513" y="14371"/>
                  </a:cubicBezTo>
                  <a:cubicBezTo>
                    <a:pt x="21462" y="14296"/>
                    <a:pt x="21415" y="14224"/>
                    <a:pt x="21363" y="14197"/>
                  </a:cubicBezTo>
                  <a:cubicBezTo>
                    <a:pt x="21310" y="14166"/>
                    <a:pt x="21252" y="14151"/>
                    <a:pt x="21195" y="14151"/>
                  </a:cubicBezTo>
                  <a:cubicBezTo>
                    <a:pt x="21147" y="14151"/>
                    <a:pt x="21100" y="14162"/>
                    <a:pt x="21061" y="14184"/>
                  </a:cubicBezTo>
                  <a:cubicBezTo>
                    <a:pt x="21025" y="14177"/>
                    <a:pt x="20989" y="14167"/>
                    <a:pt x="20953" y="14156"/>
                  </a:cubicBezTo>
                  <a:cubicBezTo>
                    <a:pt x="20916" y="14143"/>
                    <a:pt x="20881" y="14127"/>
                    <a:pt x="20850" y="14108"/>
                  </a:cubicBezTo>
                  <a:cubicBezTo>
                    <a:pt x="20846" y="14098"/>
                    <a:pt x="20842" y="14088"/>
                    <a:pt x="20837" y="14079"/>
                  </a:cubicBezTo>
                  <a:cubicBezTo>
                    <a:pt x="20790" y="14001"/>
                    <a:pt x="20709" y="13945"/>
                    <a:pt x="20613" y="13928"/>
                  </a:cubicBezTo>
                  <a:cubicBezTo>
                    <a:pt x="20603" y="13926"/>
                    <a:pt x="20593" y="13925"/>
                    <a:pt x="20582" y="13925"/>
                  </a:cubicBezTo>
                  <a:cubicBezTo>
                    <a:pt x="20531" y="13925"/>
                    <a:pt x="20467" y="13944"/>
                    <a:pt x="20398" y="13963"/>
                  </a:cubicBezTo>
                  <a:cubicBezTo>
                    <a:pt x="20324" y="13984"/>
                    <a:pt x="20247" y="14005"/>
                    <a:pt x="20183" y="14005"/>
                  </a:cubicBezTo>
                  <a:cubicBezTo>
                    <a:pt x="20112" y="14005"/>
                    <a:pt x="20030" y="13970"/>
                    <a:pt x="19957" y="13939"/>
                  </a:cubicBezTo>
                  <a:cubicBezTo>
                    <a:pt x="19897" y="13912"/>
                    <a:pt x="19843" y="13890"/>
                    <a:pt x="19802" y="13890"/>
                  </a:cubicBezTo>
                  <a:cubicBezTo>
                    <a:pt x="19701" y="13890"/>
                    <a:pt x="19609" y="13938"/>
                    <a:pt x="19554" y="14010"/>
                  </a:cubicBezTo>
                  <a:cubicBezTo>
                    <a:pt x="19521" y="14018"/>
                    <a:pt x="19486" y="14022"/>
                    <a:pt x="19452" y="14022"/>
                  </a:cubicBezTo>
                  <a:cubicBezTo>
                    <a:pt x="19417" y="14022"/>
                    <a:pt x="19383" y="14018"/>
                    <a:pt x="19350" y="14010"/>
                  </a:cubicBezTo>
                  <a:cubicBezTo>
                    <a:pt x="19293" y="13938"/>
                    <a:pt x="19203" y="13890"/>
                    <a:pt x="19102" y="13890"/>
                  </a:cubicBezTo>
                  <a:cubicBezTo>
                    <a:pt x="19061" y="13890"/>
                    <a:pt x="19008" y="13912"/>
                    <a:pt x="18947" y="13939"/>
                  </a:cubicBezTo>
                  <a:cubicBezTo>
                    <a:pt x="18874" y="13969"/>
                    <a:pt x="18792" y="14005"/>
                    <a:pt x="18721" y="14005"/>
                  </a:cubicBezTo>
                  <a:cubicBezTo>
                    <a:pt x="18650" y="14005"/>
                    <a:pt x="18568" y="13970"/>
                    <a:pt x="18496" y="13939"/>
                  </a:cubicBezTo>
                  <a:cubicBezTo>
                    <a:pt x="18435" y="13912"/>
                    <a:pt x="18381" y="13890"/>
                    <a:pt x="18341" y="13890"/>
                  </a:cubicBezTo>
                  <a:cubicBezTo>
                    <a:pt x="18238" y="13890"/>
                    <a:pt x="18148" y="13938"/>
                    <a:pt x="18093" y="14010"/>
                  </a:cubicBezTo>
                  <a:cubicBezTo>
                    <a:pt x="18059" y="14018"/>
                    <a:pt x="18024" y="14022"/>
                    <a:pt x="17990" y="14022"/>
                  </a:cubicBezTo>
                  <a:cubicBezTo>
                    <a:pt x="17955" y="14022"/>
                    <a:pt x="17921" y="14018"/>
                    <a:pt x="17888" y="14010"/>
                  </a:cubicBezTo>
                  <a:cubicBezTo>
                    <a:pt x="17831" y="13938"/>
                    <a:pt x="17742" y="13890"/>
                    <a:pt x="17640" y="13890"/>
                  </a:cubicBezTo>
                  <a:cubicBezTo>
                    <a:pt x="17599" y="13890"/>
                    <a:pt x="17545" y="13912"/>
                    <a:pt x="17484" y="13939"/>
                  </a:cubicBezTo>
                  <a:cubicBezTo>
                    <a:pt x="17413" y="13969"/>
                    <a:pt x="17330" y="14005"/>
                    <a:pt x="17260" y="14005"/>
                  </a:cubicBezTo>
                  <a:cubicBezTo>
                    <a:pt x="17188" y="14005"/>
                    <a:pt x="17107" y="13970"/>
                    <a:pt x="17035" y="13940"/>
                  </a:cubicBezTo>
                  <a:cubicBezTo>
                    <a:pt x="16973" y="13913"/>
                    <a:pt x="16920" y="13891"/>
                    <a:pt x="16880" y="13891"/>
                  </a:cubicBezTo>
                  <a:cubicBezTo>
                    <a:pt x="16778" y="13891"/>
                    <a:pt x="16688" y="13939"/>
                    <a:pt x="16632" y="14011"/>
                  </a:cubicBezTo>
                  <a:cubicBezTo>
                    <a:pt x="16599" y="14019"/>
                    <a:pt x="16565" y="14023"/>
                    <a:pt x="16530" y="14023"/>
                  </a:cubicBezTo>
                  <a:cubicBezTo>
                    <a:pt x="16496" y="14023"/>
                    <a:pt x="16461" y="14019"/>
                    <a:pt x="16428" y="14011"/>
                  </a:cubicBezTo>
                  <a:cubicBezTo>
                    <a:pt x="16371" y="13939"/>
                    <a:pt x="16281" y="13891"/>
                    <a:pt x="16180" y="13891"/>
                  </a:cubicBezTo>
                  <a:cubicBezTo>
                    <a:pt x="16139" y="13891"/>
                    <a:pt x="16085" y="13913"/>
                    <a:pt x="16024" y="13940"/>
                  </a:cubicBezTo>
                  <a:cubicBezTo>
                    <a:pt x="15952" y="13970"/>
                    <a:pt x="15870" y="14006"/>
                    <a:pt x="15799" y="14006"/>
                  </a:cubicBezTo>
                  <a:cubicBezTo>
                    <a:pt x="15727" y="14006"/>
                    <a:pt x="15646" y="13971"/>
                    <a:pt x="15573" y="13940"/>
                  </a:cubicBezTo>
                  <a:cubicBezTo>
                    <a:pt x="15512" y="13913"/>
                    <a:pt x="15458" y="13891"/>
                    <a:pt x="15417" y="13891"/>
                  </a:cubicBezTo>
                  <a:cubicBezTo>
                    <a:pt x="15316" y="13891"/>
                    <a:pt x="15225" y="13939"/>
                    <a:pt x="15169" y="14011"/>
                  </a:cubicBezTo>
                  <a:cubicBezTo>
                    <a:pt x="15137" y="14019"/>
                    <a:pt x="15104" y="14023"/>
                    <a:pt x="15069" y="14024"/>
                  </a:cubicBezTo>
                  <a:cubicBezTo>
                    <a:pt x="15063" y="13990"/>
                    <a:pt x="15047" y="13959"/>
                    <a:pt x="15024" y="13933"/>
                  </a:cubicBezTo>
                  <a:cubicBezTo>
                    <a:pt x="15022" y="13916"/>
                    <a:pt x="15022" y="13900"/>
                    <a:pt x="15025" y="13882"/>
                  </a:cubicBezTo>
                  <a:cubicBezTo>
                    <a:pt x="15027" y="13866"/>
                    <a:pt x="15032" y="13849"/>
                    <a:pt x="15038" y="13834"/>
                  </a:cubicBezTo>
                  <a:cubicBezTo>
                    <a:pt x="15085" y="13808"/>
                    <a:pt x="15120" y="13762"/>
                    <a:pt x="15129" y="13704"/>
                  </a:cubicBezTo>
                  <a:cubicBezTo>
                    <a:pt x="15133" y="13680"/>
                    <a:pt x="15125" y="13649"/>
                    <a:pt x="15116" y="13613"/>
                  </a:cubicBezTo>
                  <a:cubicBezTo>
                    <a:pt x="15105" y="13573"/>
                    <a:pt x="15094" y="13525"/>
                    <a:pt x="15100" y="13488"/>
                  </a:cubicBezTo>
                  <a:cubicBezTo>
                    <a:pt x="15106" y="13451"/>
                    <a:pt x="15133" y="13411"/>
                    <a:pt x="15157" y="13375"/>
                  </a:cubicBezTo>
                  <a:cubicBezTo>
                    <a:pt x="15178" y="13344"/>
                    <a:pt x="15196" y="13317"/>
                    <a:pt x="15200" y="13293"/>
                  </a:cubicBezTo>
                  <a:cubicBezTo>
                    <a:pt x="15211" y="13236"/>
                    <a:pt x="15194" y="13180"/>
                    <a:pt x="15158" y="13140"/>
                  </a:cubicBezTo>
                  <a:cubicBezTo>
                    <a:pt x="15158" y="13122"/>
                    <a:pt x="15158" y="13105"/>
                    <a:pt x="15162" y="13089"/>
                  </a:cubicBezTo>
                  <a:cubicBezTo>
                    <a:pt x="15164" y="13072"/>
                    <a:pt x="15172" y="13056"/>
                    <a:pt x="15178" y="13040"/>
                  </a:cubicBezTo>
                  <a:cubicBezTo>
                    <a:pt x="15225" y="13015"/>
                    <a:pt x="15262" y="12969"/>
                    <a:pt x="15273" y="12914"/>
                  </a:cubicBezTo>
                  <a:cubicBezTo>
                    <a:pt x="15278" y="12888"/>
                    <a:pt x="15270" y="12857"/>
                    <a:pt x="15262" y="12820"/>
                  </a:cubicBezTo>
                  <a:cubicBezTo>
                    <a:pt x="15253" y="12777"/>
                    <a:pt x="15242" y="12731"/>
                    <a:pt x="15251" y="12694"/>
                  </a:cubicBezTo>
                  <a:cubicBezTo>
                    <a:pt x="15258" y="12657"/>
                    <a:pt x="15285" y="12618"/>
                    <a:pt x="15310" y="12583"/>
                  </a:cubicBezTo>
                  <a:cubicBezTo>
                    <a:pt x="15332" y="12552"/>
                    <a:pt x="15351" y="12525"/>
                    <a:pt x="15356" y="12500"/>
                  </a:cubicBezTo>
                  <a:cubicBezTo>
                    <a:pt x="15365" y="12453"/>
                    <a:pt x="15357" y="12405"/>
                    <a:pt x="15332" y="12365"/>
                  </a:cubicBezTo>
                  <a:cubicBezTo>
                    <a:pt x="15328" y="12358"/>
                    <a:pt x="15322" y="12351"/>
                    <a:pt x="15317" y="12346"/>
                  </a:cubicBezTo>
                  <a:cubicBezTo>
                    <a:pt x="15317" y="12329"/>
                    <a:pt x="15319" y="12312"/>
                    <a:pt x="15321" y="12294"/>
                  </a:cubicBezTo>
                  <a:cubicBezTo>
                    <a:pt x="15326" y="12278"/>
                    <a:pt x="15331" y="12262"/>
                    <a:pt x="15337" y="12246"/>
                  </a:cubicBezTo>
                  <a:cubicBezTo>
                    <a:pt x="15386" y="12223"/>
                    <a:pt x="15423" y="12176"/>
                    <a:pt x="15435" y="12119"/>
                  </a:cubicBezTo>
                  <a:cubicBezTo>
                    <a:pt x="15440" y="12094"/>
                    <a:pt x="15433" y="12062"/>
                    <a:pt x="15426" y="12025"/>
                  </a:cubicBezTo>
                  <a:cubicBezTo>
                    <a:pt x="15416" y="11982"/>
                    <a:pt x="15407" y="11935"/>
                    <a:pt x="15415" y="11899"/>
                  </a:cubicBezTo>
                  <a:cubicBezTo>
                    <a:pt x="15423" y="11862"/>
                    <a:pt x="15451" y="11823"/>
                    <a:pt x="15474" y="11788"/>
                  </a:cubicBezTo>
                  <a:cubicBezTo>
                    <a:pt x="15496" y="11757"/>
                    <a:pt x="15515" y="11729"/>
                    <a:pt x="15521" y="11706"/>
                  </a:cubicBezTo>
                  <a:cubicBezTo>
                    <a:pt x="15531" y="11656"/>
                    <a:pt x="15521" y="11608"/>
                    <a:pt x="15494" y="11567"/>
                  </a:cubicBezTo>
                  <a:cubicBezTo>
                    <a:pt x="15490" y="11562"/>
                    <a:pt x="15486" y="11556"/>
                    <a:pt x="15481" y="11551"/>
                  </a:cubicBezTo>
                  <a:cubicBezTo>
                    <a:pt x="15481" y="11534"/>
                    <a:pt x="15481" y="11517"/>
                    <a:pt x="15485" y="11500"/>
                  </a:cubicBezTo>
                  <a:cubicBezTo>
                    <a:pt x="15489" y="11482"/>
                    <a:pt x="15494" y="11467"/>
                    <a:pt x="15501" y="11451"/>
                  </a:cubicBezTo>
                  <a:cubicBezTo>
                    <a:pt x="15548" y="11427"/>
                    <a:pt x="15585" y="11380"/>
                    <a:pt x="15595" y="11322"/>
                  </a:cubicBezTo>
                  <a:cubicBezTo>
                    <a:pt x="15600" y="11297"/>
                    <a:pt x="15593" y="11264"/>
                    <a:pt x="15584" y="11227"/>
                  </a:cubicBezTo>
                  <a:cubicBezTo>
                    <a:pt x="15574" y="11186"/>
                    <a:pt x="15563" y="11139"/>
                    <a:pt x="15569" y="11102"/>
                  </a:cubicBezTo>
                  <a:cubicBezTo>
                    <a:pt x="15575" y="11065"/>
                    <a:pt x="15601" y="11026"/>
                    <a:pt x="15625" y="10990"/>
                  </a:cubicBezTo>
                  <a:cubicBezTo>
                    <a:pt x="15646" y="10957"/>
                    <a:pt x="15664" y="10928"/>
                    <a:pt x="15668" y="10901"/>
                  </a:cubicBezTo>
                  <a:cubicBezTo>
                    <a:pt x="15676" y="10852"/>
                    <a:pt x="15664" y="10802"/>
                    <a:pt x="15633" y="10763"/>
                  </a:cubicBezTo>
                  <a:cubicBezTo>
                    <a:pt x="15630" y="10758"/>
                    <a:pt x="15625" y="10753"/>
                    <a:pt x="15621" y="10748"/>
                  </a:cubicBezTo>
                  <a:cubicBezTo>
                    <a:pt x="15620" y="10732"/>
                    <a:pt x="15620" y="10715"/>
                    <a:pt x="15622" y="10696"/>
                  </a:cubicBezTo>
                  <a:cubicBezTo>
                    <a:pt x="15625" y="10679"/>
                    <a:pt x="15628" y="10662"/>
                    <a:pt x="15633" y="10646"/>
                  </a:cubicBezTo>
                  <a:cubicBezTo>
                    <a:pt x="15680" y="10618"/>
                    <a:pt x="15715" y="10568"/>
                    <a:pt x="15720" y="10507"/>
                  </a:cubicBezTo>
                  <a:cubicBezTo>
                    <a:pt x="15722" y="10481"/>
                    <a:pt x="15711" y="10448"/>
                    <a:pt x="15700" y="10410"/>
                  </a:cubicBezTo>
                  <a:cubicBezTo>
                    <a:pt x="15686" y="10369"/>
                    <a:pt x="15672" y="10325"/>
                    <a:pt x="15675" y="10288"/>
                  </a:cubicBezTo>
                  <a:cubicBezTo>
                    <a:pt x="15678" y="10251"/>
                    <a:pt x="15697" y="10209"/>
                    <a:pt x="15716" y="10170"/>
                  </a:cubicBezTo>
                  <a:cubicBezTo>
                    <a:pt x="15733" y="10132"/>
                    <a:pt x="15748" y="10100"/>
                    <a:pt x="15748" y="10072"/>
                  </a:cubicBezTo>
                  <a:cubicBezTo>
                    <a:pt x="15749" y="10021"/>
                    <a:pt x="15732" y="9973"/>
                    <a:pt x="15697" y="9940"/>
                  </a:cubicBezTo>
                  <a:cubicBezTo>
                    <a:pt x="15691" y="9934"/>
                    <a:pt x="15686" y="9930"/>
                    <a:pt x="15681" y="9926"/>
                  </a:cubicBezTo>
                  <a:cubicBezTo>
                    <a:pt x="15678" y="9908"/>
                    <a:pt x="15672" y="9890"/>
                    <a:pt x="15672" y="9872"/>
                  </a:cubicBezTo>
                  <a:cubicBezTo>
                    <a:pt x="15670" y="9853"/>
                    <a:pt x="15675" y="9835"/>
                    <a:pt x="15678" y="9816"/>
                  </a:cubicBezTo>
                  <a:cubicBezTo>
                    <a:pt x="15681" y="9813"/>
                    <a:pt x="15686" y="9809"/>
                    <a:pt x="15690" y="9805"/>
                  </a:cubicBezTo>
                  <a:cubicBezTo>
                    <a:pt x="15723" y="9767"/>
                    <a:pt x="15738" y="9715"/>
                    <a:pt x="15732" y="9662"/>
                  </a:cubicBezTo>
                  <a:cubicBezTo>
                    <a:pt x="15728" y="9634"/>
                    <a:pt x="15707" y="9600"/>
                    <a:pt x="15684" y="9561"/>
                  </a:cubicBezTo>
                  <a:cubicBezTo>
                    <a:pt x="15663" y="9525"/>
                    <a:pt x="15638" y="9486"/>
                    <a:pt x="15628" y="9450"/>
                  </a:cubicBezTo>
                  <a:cubicBezTo>
                    <a:pt x="15621" y="9415"/>
                    <a:pt x="15625" y="9371"/>
                    <a:pt x="15627" y="9329"/>
                  </a:cubicBezTo>
                  <a:cubicBezTo>
                    <a:pt x="15631" y="9282"/>
                    <a:pt x="15633" y="9240"/>
                    <a:pt x="15623" y="9212"/>
                  </a:cubicBezTo>
                  <a:cubicBezTo>
                    <a:pt x="15602" y="9155"/>
                    <a:pt x="15556" y="9114"/>
                    <a:pt x="15504" y="9098"/>
                  </a:cubicBezTo>
                  <a:cubicBezTo>
                    <a:pt x="15491" y="9083"/>
                    <a:pt x="15481" y="9067"/>
                    <a:pt x="15472" y="9051"/>
                  </a:cubicBezTo>
                  <a:cubicBezTo>
                    <a:pt x="15463" y="9033"/>
                    <a:pt x="15457" y="9015"/>
                    <a:pt x="15452" y="8999"/>
                  </a:cubicBezTo>
                  <a:cubicBezTo>
                    <a:pt x="15454" y="8993"/>
                    <a:pt x="15457" y="8987"/>
                    <a:pt x="15458" y="8981"/>
                  </a:cubicBezTo>
                  <a:cubicBezTo>
                    <a:pt x="15472" y="8932"/>
                    <a:pt x="15464" y="8878"/>
                    <a:pt x="15435" y="8832"/>
                  </a:cubicBezTo>
                  <a:cubicBezTo>
                    <a:pt x="15419" y="8807"/>
                    <a:pt x="15386" y="8786"/>
                    <a:pt x="15348" y="8761"/>
                  </a:cubicBezTo>
                  <a:cubicBezTo>
                    <a:pt x="15319" y="8743"/>
                    <a:pt x="15288" y="8722"/>
                    <a:pt x="15263" y="8697"/>
                  </a:cubicBezTo>
                  <a:cubicBezTo>
                    <a:pt x="15251" y="8677"/>
                    <a:pt x="15238" y="8656"/>
                    <a:pt x="15224" y="8637"/>
                  </a:cubicBezTo>
                  <a:cubicBezTo>
                    <a:pt x="15215" y="8616"/>
                    <a:pt x="15206" y="8595"/>
                    <a:pt x="15199" y="8574"/>
                  </a:cubicBezTo>
                  <a:cubicBezTo>
                    <a:pt x="15183" y="8530"/>
                    <a:pt x="15169" y="8493"/>
                    <a:pt x="15148" y="8472"/>
                  </a:cubicBezTo>
                  <a:cubicBezTo>
                    <a:pt x="15116" y="8439"/>
                    <a:pt x="15073" y="8419"/>
                    <a:pt x="15029" y="8417"/>
                  </a:cubicBezTo>
                  <a:cubicBezTo>
                    <a:pt x="15004" y="8393"/>
                    <a:pt x="14978" y="8370"/>
                    <a:pt x="14950" y="8348"/>
                  </a:cubicBezTo>
                  <a:cubicBezTo>
                    <a:pt x="14932" y="8334"/>
                    <a:pt x="14915" y="8321"/>
                    <a:pt x="14897" y="8307"/>
                  </a:cubicBezTo>
                  <a:cubicBezTo>
                    <a:pt x="14885" y="8266"/>
                    <a:pt x="14857" y="8228"/>
                    <a:pt x="14819" y="8203"/>
                  </a:cubicBezTo>
                  <a:cubicBezTo>
                    <a:pt x="14794" y="8186"/>
                    <a:pt x="14755" y="8181"/>
                    <a:pt x="14709" y="8174"/>
                  </a:cubicBezTo>
                  <a:cubicBezTo>
                    <a:pt x="14695" y="8173"/>
                    <a:pt x="14682" y="8170"/>
                    <a:pt x="14671" y="8168"/>
                  </a:cubicBezTo>
                  <a:cubicBezTo>
                    <a:pt x="14628" y="8147"/>
                    <a:pt x="14584" y="8128"/>
                    <a:pt x="14541" y="8111"/>
                  </a:cubicBezTo>
                  <a:cubicBezTo>
                    <a:pt x="14526" y="8097"/>
                    <a:pt x="14510" y="8084"/>
                    <a:pt x="14497" y="8069"/>
                  </a:cubicBezTo>
                  <a:cubicBezTo>
                    <a:pt x="14463" y="8036"/>
                    <a:pt x="14434" y="8008"/>
                    <a:pt x="14405" y="7997"/>
                  </a:cubicBezTo>
                  <a:cubicBezTo>
                    <a:pt x="14384" y="7990"/>
                    <a:pt x="14362" y="7985"/>
                    <a:pt x="14341" y="7985"/>
                  </a:cubicBezTo>
                  <a:cubicBezTo>
                    <a:pt x="14303" y="7985"/>
                    <a:pt x="14268" y="7997"/>
                    <a:pt x="14239" y="8017"/>
                  </a:cubicBezTo>
                  <a:cubicBezTo>
                    <a:pt x="14220" y="8016"/>
                    <a:pt x="14202" y="8015"/>
                    <a:pt x="14183" y="8011"/>
                  </a:cubicBezTo>
                  <a:cubicBezTo>
                    <a:pt x="14164" y="8006"/>
                    <a:pt x="14147" y="8000"/>
                    <a:pt x="14131" y="7994"/>
                  </a:cubicBezTo>
                  <a:cubicBezTo>
                    <a:pt x="14129" y="7989"/>
                    <a:pt x="14125" y="7983"/>
                    <a:pt x="14122" y="7978"/>
                  </a:cubicBezTo>
                  <a:cubicBezTo>
                    <a:pt x="14115" y="7969"/>
                    <a:pt x="14107" y="7960"/>
                    <a:pt x="14099" y="7954"/>
                  </a:cubicBezTo>
                  <a:lnTo>
                    <a:pt x="14099" y="7050"/>
                  </a:lnTo>
                  <a:lnTo>
                    <a:pt x="14276" y="7050"/>
                  </a:lnTo>
                  <a:cubicBezTo>
                    <a:pt x="14288" y="7048"/>
                    <a:pt x="14299" y="7046"/>
                    <a:pt x="14310" y="7042"/>
                  </a:cubicBezTo>
                  <a:cubicBezTo>
                    <a:pt x="14313" y="7041"/>
                    <a:pt x="14314" y="7041"/>
                    <a:pt x="14317" y="7041"/>
                  </a:cubicBezTo>
                  <a:cubicBezTo>
                    <a:pt x="14333" y="7035"/>
                    <a:pt x="14346" y="7026"/>
                    <a:pt x="14360" y="7016"/>
                  </a:cubicBezTo>
                  <a:cubicBezTo>
                    <a:pt x="14361" y="7015"/>
                    <a:pt x="14363" y="7014"/>
                    <a:pt x="14365" y="7013"/>
                  </a:cubicBezTo>
                  <a:cubicBezTo>
                    <a:pt x="14376" y="7003"/>
                    <a:pt x="14388" y="6990"/>
                    <a:pt x="14396" y="6976"/>
                  </a:cubicBezTo>
                  <a:cubicBezTo>
                    <a:pt x="14397" y="6974"/>
                    <a:pt x="14397" y="6972"/>
                    <a:pt x="14399" y="6971"/>
                  </a:cubicBezTo>
                  <a:cubicBezTo>
                    <a:pt x="14402" y="6966"/>
                    <a:pt x="14404" y="6962"/>
                    <a:pt x="14407" y="6956"/>
                  </a:cubicBezTo>
                  <a:cubicBezTo>
                    <a:pt x="14412" y="6946"/>
                    <a:pt x="14415" y="6935"/>
                    <a:pt x="14418" y="6924"/>
                  </a:cubicBezTo>
                  <a:lnTo>
                    <a:pt x="14423" y="6895"/>
                  </a:lnTo>
                  <a:lnTo>
                    <a:pt x="14420" y="6895"/>
                  </a:lnTo>
                  <a:lnTo>
                    <a:pt x="14420" y="6892"/>
                  </a:lnTo>
                  <a:lnTo>
                    <a:pt x="14420" y="6723"/>
                  </a:lnTo>
                  <a:lnTo>
                    <a:pt x="14259" y="6723"/>
                  </a:lnTo>
                  <a:lnTo>
                    <a:pt x="14259" y="6646"/>
                  </a:lnTo>
                  <a:lnTo>
                    <a:pt x="14420" y="6646"/>
                  </a:lnTo>
                  <a:lnTo>
                    <a:pt x="14420" y="6477"/>
                  </a:lnTo>
                  <a:lnTo>
                    <a:pt x="14420" y="6473"/>
                  </a:lnTo>
                  <a:lnTo>
                    <a:pt x="14423" y="6473"/>
                  </a:lnTo>
                  <a:lnTo>
                    <a:pt x="14418" y="6446"/>
                  </a:lnTo>
                  <a:cubicBezTo>
                    <a:pt x="14414" y="6435"/>
                    <a:pt x="14412" y="6425"/>
                    <a:pt x="14407" y="6414"/>
                  </a:cubicBezTo>
                  <a:lnTo>
                    <a:pt x="14399" y="6398"/>
                  </a:lnTo>
                  <a:cubicBezTo>
                    <a:pt x="14397" y="6397"/>
                    <a:pt x="14397" y="6394"/>
                    <a:pt x="14396" y="6393"/>
                  </a:cubicBezTo>
                  <a:cubicBezTo>
                    <a:pt x="14387" y="6380"/>
                    <a:pt x="14376" y="6367"/>
                    <a:pt x="14365" y="6357"/>
                  </a:cubicBezTo>
                  <a:cubicBezTo>
                    <a:pt x="14363" y="6356"/>
                    <a:pt x="14361" y="6355"/>
                    <a:pt x="14360" y="6354"/>
                  </a:cubicBezTo>
                  <a:cubicBezTo>
                    <a:pt x="14346" y="6344"/>
                    <a:pt x="14333" y="6335"/>
                    <a:pt x="14317" y="6330"/>
                  </a:cubicBezTo>
                  <a:cubicBezTo>
                    <a:pt x="14314" y="6329"/>
                    <a:pt x="14313" y="6329"/>
                    <a:pt x="14310" y="6329"/>
                  </a:cubicBezTo>
                  <a:cubicBezTo>
                    <a:pt x="14299" y="6325"/>
                    <a:pt x="14288" y="6322"/>
                    <a:pt x="14276" y="6320"/>
                  </a:cubicBezTo>
                  <a:lnTo>
                    <a:pt x="14096" y="6320"/>
                  </a:lnTo>
                  <a:lnTo>
                    <a:pt x="14096" y="5804"/>
                  </a:lnTo>
                  <a:lnTo>
                    <a:pt x="14096" y="5672"/>
                  </a:lnTo>
                  <a:lnTo>
                    <a:pt x="14096" y="5633"/>
                  </a:lnTo>
                  <a:lnTo>
                    <a:pt x="14096" y="5545"/>
                  </a:lnTo>
                  <a:lnTo>
                    <a:pt x="14096" y="5502"/>
                  </a:lnTo>
                  <a:lnTo>
                    <a:pt x="14096" y="5463"/>
                  </a:lnTo>
                  <a:lnTo>
                    <a:pt x="14096" y="5331"/>
                  </a:lnTo>
                  <a:lnTo>
                    <a:pt x="14096" y="5154"/>
                  </a:lnTo>
                  <a:lnTo>
                    <a:pt x="14107" y="5154"/>
                  </a:lnTo>
                  <a:cubicBezTo>
                    <a:pt x="14214" y="5154"/>
                    <a:pt x="14302" y="5067"/>
                    <a:pt x="14302" y="4960"/>
                  </a:cubicBezTo>
                  <a:lnTo>
                    <a:pt x="14302" y="4821"/>
                  </a:lnTo>
                  <a:lnTo>
                    <a:pt x="14302" y="3575"/>
                  </a:lnTo>
                  <a:lnTo>
                    <a:pt x="14302" y="3435"/>
                  </a:lnTo>
                  <a:cubicBezTo>
                    <a:pt x="14302" y="3328"/>
                    <a:pt x="14214" y="3241"/>
                    <a:pt x="14107" y="3241"/>
                  </a:cubicBezTo>
                  <a:lnTo>
                    <a:pt x="14096" y="3241"/>
                  </a:lnTo>
                  <a:lnTo>
                    <a:pt x="14096" y="3065"/>
                  </a:lnTo>
                  <a:lnTo>
                    <a:pt x="14096" y="2933"/>
                  </a:lnTo>
                  <a:lnTo>
                    <a:pt x="14096" y="2893"/>
                  </a:lnTo>
                  <a:lnTo>
                    <a:pt x="14096" y="2761"/>
                  </a:lnTo>
                  <a:lnTo>
                    <a:pt x="14096" y="2722"/>
                  </a:lnTo>
                  <a:lnTo>
                    <a:pt x="14096" y="2590"/>
                  </a:lnTo>
                  <a:lnTo>
                    <a:pt x="14096" y="2074"/>
                  </a:lnTo>
                  <a:lnTo>
                    <a:pt x="14272" y="2074"/>
                  </a:lnTo>
                  <a:cubicBezTo>
                    <a:pt x="14284" y="2072"/>
                    <a:pt x="14296" y="2069"/>
                    <a:pt x="14307" y="2065"/>
                  </a:cubicBezTo>
                  <a:cubicBezTo>
                    <a:pt x="14309" y="2064"/>
                    <a:pt x="14310" y="2064"/>
                    <a:pt x="14313" y="2064"/>
                  </a:cubicBezTo>
                  <a:cubicBezTo>
                    <a:pt x="14329" y="2059"/>
                    <a:pt x="14342" y="2049"/>
                    <a:pt x="14355" y="2041"/>
                  </a:cubicBezTo>
                  <a:cubicBezTo>
                    <a:pt x="14356" y="2039"/>
                    <a:pt x="14360" y="2038"/>
                    <a:pt x="14361" y="2037"/>
                  </a:cubicBezTo>
                  <a:cubicBezTo>
                    <a:pt x="14372" y="2026"/>
                    <a:pt x="14383" y="2014"/>
                    <a:pt x="14392" y="2001"/>
                  </a:cubicBezTo>
                  <a:cubicBezTo>
                    <a:pt x="14393" y="2000"/>
                    <a:pt x="14393" y="1997"/>
                    <a:pt x="14394" y="1996"/>
                  </a:cubicBezTo>
                  <a:cubicBezTo>
                    <a:pt x="14397" y="1991"/>
                    <a:pt x="14399" y="1988"/>
                    <a:pt x="14402" y="1983"/>
                  </a:cubicBezTo>
                  <a:cubicBezTo>
                    <a:pt x="14407" y="1972"/>
                    <a:pt x="14410" y="1960"/>
                    <a:pt x="14413" y="1948"/>
                  </a:cubicBezTo>
                  <a:lnTo>
                    <a:pt x="14419" y="1921"/>
                  </a:lnTo>
                  <a:lnTo>
                    <a:pt x="14415" y="1921"/>
                  </a:lnTo>
                  <a:lnTo>
                    <a:pt x="14415" y="1916"/>
                  </a:lnTo>
                  <a:lnTo>
                    <a:pt x="14415" y="1748"/>
                  </a:lnTo>
                  <a:lnTo>
                    <a:pt x="14255" y="1748"/>
                  </a:lnTo>
                  <a:lnTo>
                    <a:pt x="14255" y="1672"/>
                  </a:lnTo>
                  <a:lnTo>
                    <a:pt x="14415" y="1672"/>
                  </a:lnTo>
                  <a:lnTo>
                    <a:pt x="14415" y="1503"/>
                  </a:lnTo>
                  <a:lnTo>
                    <a:pt x="14415" y="1499"/>
                  </a:lnTo>
                  <a:lnTo>
                    <a:pt x="14419" y="1499"/>
                  </a:lnTo>
                  <a:lnTo>
                    <a:pt x="14413" y="1471"/>
                  </a:lnTo>
                  <a:cubicBezTo>
                    <a:pt x="14410" y="1459"/>
                    <a:pt x="14407" y="1447"/>
                    <a:pt x="14402" y="1436"/>
                  </a:cubicBezTo>
                  <a:cubicBezTo>
                    <a:pt x="14399" y="1431"/>
                    <a:pt x="14397" y="1427"/>
                    <a:pt x="14394" y="1424"/>
                  </a:cubicBezTo>
                  <a:cubicBezTo>
                    <a:pt x="14393" y="1422"/>
                    <a:pt x="14393" y="1421"/>
                    <a:pt x="14392" y="1419"/>
                  </a:cubicBezTo>
                  <a:cubicBezTo>
                    <a:pt x="14383" y="1404"/>
                    <a:pt x="14372" y="1392"/>
                    <a:pt x="14361" y="1382"/>
                  </a:cubicBezTo>
                  <a:cubicBezTo>
                    <a:pt x="14360" y="1380"/>
                    <a:pt x="14356" y="1379"/>
                    <a:pt x="14355" y="1378"/>
                  </a:cubicBezTo>
                  <a:cubicBezTo>
                    <a:pt x="14342" y="1367"/>
                    <a:pt x="14329" y="1359"/>
                    <a:pt x="14313" y="1353"/>
                  </a:cubicBezTo>
                  <a:cubicBezTo>
                    <a:pt x="14312" y="1352"/>
                    <a:pt x="14309" y="1352"/>
                    <a:pt x="14308" y="1352"/>
                  </a:cubicBezTo>
                  <a:cubicBezTo>
                    <a:pt x="14297" y="1348"/>
                    <a:pt x="14286" y="1346"/>
                    <a:pt x="14273" y="1345"/>
                  </a:cubicBezTo>
                  <a:lnTo>
                    <a:pt x="14096" y="1345"/>
                  </a:lnTo>
                  <a:lnTo>
                    <a:pt x="14096"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0"/>
            <p:cNvSpPr/>
            <p:nvPr/>
          </p:nvSpPr>
          <p:spPr>
            <a:xfrm>
              <a:off x="4811514" y="5393726"/>
              <a:ext cx="12801" cy="12257"/>
            </a:xfrm>
            <a:custGeom>
              <a:avLst/>
              <a:gdLst/>
              <a:ahLst/>
              <a:cxnLst/>
              <a:rect l="l" t="t" r="r" b="b"/>
              <a:pathLst>
                <a:path w="282" h="270" extrusionOk="0">
                  <a:moveTo>
                    <a:pt x="140" y="89"/>
                  </a:moveTo>
                  <a:cubicBezTo>
                    <a:pt x="168" y="89"/>
                    <a:pt x="191" y="110"/>
                    <a:pt x="191" y="134"/>
                  </a:cubicBezTo>
                  <a:cubicBezTo>
                    <a:pt x="191" y="160"/>
                    <a:pt x="168" y="181"/>
                    <a:pt x="140" y="181"/>
                  </a:cubicBezTo>
                  <a:cubicBezTo>
                    <a:pt x="113" y="181"/>
                    <a:pt x="91" y="160"/>
                    <a:pt x="91" y="134"/>
                  </a:cubicBezTo>
                  <a:cubicBezTo>
                    <a:pt x="91" y="110"/>
                    <a:pt x="113" y="89"/>
                    <a:pt x="140" y="89"/>
                  </a:cubicBezTo>
                  <a:close/>
                  <a:moveTo>
                    <a:pt x="140" y="0"/>
                  </a:moveTo>
                  <a:cubicBezTo>
                    <a:pt x="63" y="0"/>
                    <a:pt x="0" y="60"/>
                    <a:pt x="0" y="134"/>
                  </a:cubicBezTo>
                  <a:cubicBezTo>
                    <a:pt x="0" y="208"/>
                    <a:pt x="62" y="269"/>
                    <a:pt x="140" y="269"/>
                  </a:cubicBezTo>
                  <a:cubicBezTo>
                    <a:pt x="219" y="269"/>
                    <a:pt x="282" y="208"/>
                    <a:pt x="282" y="134"/>
                  </a:cubicBezTo>
                  <a:cubicBezTo>
                    <a:pt x="282" y="60"/>
                    <a:pt x="219" y="0"/>
                    <a:pt x="14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0"/>
            <p:cNvSpPr/>
            <p:nvPr/>
          </p:nvSpPr>
          <p:spPr>
            <a:xfrm>
              <a:off x="4776923" y="5393726"/>
              <a:ext cx="12892" cy="12257"/>
            </a:xfrm>
            <a:custGeom>
              <a:avLst/>
              <a:gdLst/>
              <a:ahLst/>
              <a:cxnLst/>
              <a:rect l="l" t="t" r="r" b="b"/>
              <a:pathLst>
                <a:path w="284" h="270" extrusionOk="0">
                  <a:moveTo>
                    <a:pt x="142" y="89"/>
                  </a:moveTo>
                  <a:cubicBezTo>
                    <a:pt x="170" y="89"/>
                    <a:pt x="192" y="110"/>
                    <a:pt x="192" y="134"/>
                  </a:cubicBezTo>
                  <a:cubicBezTo>
                    <a:pt x="192" y="160"/>
                    <a:pt x="170" y="181"/>
                    <a:pt x="142" y="181"/>
                  </a:cubicBezTo>
                  <a:cubicBezTo>
                    <a:pt x="115" y="181"/>
                    <a:pt x="93" y="160"/>
                    <a:pt x="93" y="134"/>
                  </a:cubicBezTo>
                  <a:cubicBezTo>
                    <a:pt x="93" y="110"/>
                    <a:pt x="115"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0"/>
            <p:cNvSpPr/>
            <p:nvPr/>
          </p:nvSpPr>
          <p:spPr>
            <a:xfrm>
              <a:off x="4745101" y="5393726"/>
              <a:ext cx="12892" cy="12257"/>
            </a:xfrm>
            <a:custGeom>
              <a:avLst/>
              <a:gdLst/>
              <a:ahLst/>
              <a:cxnLst/>
              <a:rect l="l" t="t" r="r" b="b"/>
              <a:pathLst>
                <a:path w="284" h="270" extrusionOk="0">
                  <a:moveTo>
                    <a:pt x="142" y="89"/>
                  </a:moveTo>
                  <a:cubicBezTo>
                    <a:pt x="169" y="89"/>
                    <a:pt x="192" y="110"/>
                    <a:pt x="192" y="134"/>
                  </a:cubicBezTo>
                  <a:cubicBezTo>
                    <a:pt x="192" y="160"/>
                    <a:pt x="169" y="181"/>
                    <a:pt x="142" y="181"/>
                  </a:cubicBezTo>
                  <a:cubicBezTo>
                    <a:pt x="114" y="181"/>
                    <a:pt x="92" y="160"/>
                    <a:pt x="92" y="134"/>
                  </a:cubicBezTo>
                  <a:cubicBezTo>
                    <a:pt x="92" y="110"/>
                    <a:pt x="114"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0"/>
            <p:cNvSpPr/>
            <p:nvPr/>
          </p:nvSpPr>
          <p:spPr>
            <a:xfrm>
              <a:off x="4710601" y="5393726"/>
              <a:ext cx="12801" cy="12257"/>
            </a:xfrm>
            <a:custGeom>
              <a:avLst/>
              <a:gdLst/>
              <a:ahLst/>
              <a:cxnLst/>
              <a:rect l="l" t="t" r="r" b="b"/>
              <a:pathLst>
                <a:path w="282" h="270" extrusionOk="0">
                  <a:moveTo>
                    <a:pt x="141" y="89"/>
                  </a:moveTo>
                  <a:cubicBezTo>
                    <a:pt x="169" y="89"/>
                    <a:pt x="191" y="110"/>
                    <a:pt x="191" y="134"/>
                  </a:cubicBezTo>
                  <a:cubicBezTo>
                    <a:pt x="191" y="160"/>
                    <a:pt x="169" y="181"/>
                    <a:pt x="141" y="181"/>
                  </a:cubicBezTo>
                  <a:cubicBezTo>
                    <a:pt x="114" y="181"/>
                    <a:pt x="91" y="160"/>
                    <a:pt x="91" y="134"/>
                  </a:cubicBezTo>
                  <a:cubicBezTo>
                    <a:pt x="91" y="110"/>
                    <a:pt x="114" y="89"/>
                    <a:pt x="141" y="89"/>
                  </a:cubicBezTo>
                  <a:close/>
                  <a:moveTo>
                    <a:pt x="141" y="0"/>
                  </a:moveTo>
                  <a:cubicBezTo>
                    <a:pt x="63" y="0"/>
                    <a:pt x="0" y="60"/>
                    <a:pt x="0" y="134"/>
                  </a:cubicBezTo>
                  <a:cubicBezTo>
                    <a:pt x="0" y="208"/>
                    <a:pt x="63" y="269"/>
                    <a:pt x="141" y="269"/>
                  </a:cubicBezTo>
                  <a:cubicBezTo>
                    <a:pt x="179" y="269"/>
                    <a:pt x="217" y="253"/>
                    <a:pt x="244" y="227"/>
                  </a:cubicBezTo>
                  <a:cubicBezTo>
                    <a:pt x="269" y="202"/>
                    <a:pt x="282" y="169"/>
                    <a:pt x="282" y="134"/>
                  </a:cubicBezTo>
                  <a:cubicBezTo>
                    <a:pt x="282" y="100"/>
                    <a:pt x="269" y="68"/>
                    <a:pt x="244" y="42"/>
                  </a:cubicBezTo>
                  <a:cubicBezTo>
                    <a:pt x="216" y="16"/>
                    <a:pt x="17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0"/>
            <p:cNvSpPr/>
            <p:nvPr/>
          </p:nvSpPr>
          <p:spPr>
            <a:xfrm>
              <a:off x="4678779" y="5393726"/>
              <a:ext cx="12892" cy="12257"/>
            </a:xfrm>
            <a:custGeom>
              <a:avLst/>
              <a:gdLst/>
              <a:ahLst/>
              <a:cxnLst/>
              <a:rect l="l" t="t" r="r" b="b"/>
              <a:pathLst>
                <a:path w="284" h="270" extrusionOk="0">
                  <a:moveTo>
                    <a:pt x="142" y="89"/>
                  </a:moveTo>
                  <a:cubicBezTo>
                    <a:pt x="170" y="89"/>
                    <a:pt x="192" y="110"/>
                    <a:pt x="192" y="134"/>
                  </a:cubicBezTo>
                  <a:cubicBezTo>
                    <a:pt x="193" y="160"/>
                    <a:pt x="170" y="181"/>
                    <a:pt x="142" y="181"/>
                  </a:cubicBezTo>
                  <a:cubicBezTo>
                    <a:pt x="115" y="181"/>
                    <a:pt x="93" y="160"/>
                    <a:pt x="93" y="134"/>
                  </a:cubicBezTo>
                  <a:cubicBezTo>
                    <a:pt x="93" y="110"/>
                    <a:pt x="115" y="89"/>
                    <a:pt x="142" y="89"/>
                  </a:cubicBezTo>
                  <a:close/>
                  <a:moveTo>
                    <a:pt x="142" y="0"/>
                  </a:moveTo>
                  <a:cubicBezTo>
                    <a:pt x="64" y="0"/>
                    <a:pt x="1" y="60"/>
                    <a:pt x="1" y="134"/>
                  </a:cubicBezTo>
                  <a:cubicBezTo>
                    <a:pt x="1" y="208"/>
                    <a:pt x="64" y="269"/>
                    <a:pt x="142" y="269"/>
                  </a:cubicBezTo>
                  <a:cubicBezTo>
                    <a:pt x="182" y="269"/>
                    <a:pt x="217" y="254"/>
                    <a:pt x="243" y="227"/>
                  </a:cubicBezTo>
                  <a:cubicBezTo>
                    <a:pt x="269" y="202"/>
                    <a:pt x="284" y="169"/>
                    <a:pt x="283" y="134"/>
                  </a:cubicBezTo>
                  <a:cubicBezTo>
                    <a:pt x="284"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0"/>
            <p:cNvSpPr/>
            <p:nvPr/>
          </p:nvSpPr>
          <p:spPr>
            <a:xfrm>
              <a:off x="4644233" y="5393726"/>
              <a:ext cx="12847" cy="12257"/>
            </a:xfrm>
            <a:custGeom>
              <a:avLst/>
              <a:gdLst/>
              <a:ahLst/>
              <a:cxnLst/>
              <a:rect l="l" t="t" r="r" b="b"/>
              <a:pathLst>
                <a:path w="283" h="270" extrusionOk="0">
                  <a:moveTo>
                    <a:pt x="141" y="90"/>
                  </a:moveTo>
                  <a:cubicBezTo>
                    <a:pt x="169" y="90"/>
                    <a:pt x="191" y="111"/>
                    <a:pt x="191" y="136"/>
                  </a:cubicBezTo>
                  <a:cubicBezTo>
                    <a:pt x="191" y="148"/>
                    <a:pt x="186" y="158"/>
                    <a:pt x="178" y="166"/>
                  </a:cubicBezTo>
                  <a:cubicBezTo>
                    <a:pt x="169" y="175"/>
                    <a:pt x="155" y="181"/>
                    <a:pt x="141" y="181"/>
                  </a:cubicBezTo>
                  <a:cubicBezTo>
                    <a:pt x="127" y="181"/>
                    <a:pt x="113" y="176"/>
                    <a:pt x="104" y="166"/>
                  </a:cubicBezTo>
                  <a:cubicBezTo>
                    <a:pt x="97" y="157"/>
                    <a:pt x="91" y="147"/>
                    <a:pt x="91" y="134"/>
                  </a:cubicBezTo>
                  <a:cubicBezTo>
                    <a:pt x="91" y="123"/>
                    <a:pt x="97" y="112"/>
                    <a:pt x="104" y="105"/>
                  </a:cubicBezTo>
                  <a:cubicBezTo>
                    <a:pt x="113" y="95"/>
                    <a:pt x="127" y="90"/>
                    <a:pt x="141" y="90"/>
                  </a:cubicBezTo>
                  <a:close/>
                  <a:moveTo>
                    <a:pt x="142" y="0"/>
                  </a:moveTo>
                  <a:cubicBezTo>
                    <a:pt x="64" y="0"/>
                    <a:pt x="1" y="60"/>
                    <a:pt x="1" y="134"/>
                  </a:cubicBezTo>
                  <a:cubicBezTo>
                    <a:pt x="1" y="208"/>
                    <a:pt x="64" y="269"/>
                    <a:pt x="142" y="269"/>
                  </a:cubicBezTo>
                  <a:cubicBezTo>
                    <a:pt x="219" y="269"/>
                    <a:pt x="282" y="208"/>
                    <a:pt x="282" y="134"/>
                  </a:cubicBezTo>
                  <a:cubicBezTo>
                    <a:pt x="282"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0"/>
            <p:cNvSpPr/>
            <p:nvPr/>
          </p:nvSpPr>
          <p:spPr>
            <a:xfrm>
              <a:off x="4612457" y="5393726"/>
              <a:ext cx="12847" cy="12257"/>
            </a:xfrm>
            <a:custGeom>
              <a:avLst/>
              <a:gdLst/>
              <a:ahLst/>
              <a:cxnLst/>
              <a:rect l="l" t="t" r="r" b="b"/>
              <a:pathLst>
                <a:path w="283" h="270" extrusionOk="0">
                  <a:moveTo>
                    <a:pt x="142" y="89"/>
                  </a:moveTo>
                  <a:cubicBezTo>
                    <a:pt x="169" y="89"/>
                    <a:pt x="191" y="110"/>
                    <a:pt x="191" y="134"/>
                  </a:cubicBezTo>
                  <a:cubicBezTo>
                    <a:pt x="191" y="160"/>
                    <a:pt x="169" y="181"/>
                    <a:pt x="142" y="181"/>
                  </a:cubicBezTo>
                  <a:cubicBezTo>
                    <a:pt x="114" y="181"/>
                    <a:pt x="91" y="160"/>
                    <a:pt x="91" y="134"/>
                  </a:cubicBezTo>
                  <a:cubicBezTo>
                    <a:pt x="91" y="110"/>
                    <a:pt x="114" y="89"/>
                    <a:pt x="142" y="89"/>
                  </a:cubicBezTo>
                  <a:close/>
                  <a:moveTo>
                    <a:pt x="142" y="0"/>
                  </a:moveTo>
                  <a:cubicBezTo>
                    <a:pt x="64" y="0"/>
                    <a:pt x="0" y="60"/>
                    <a:pt x="0" y="134"/>
                  </a:cubicBezTo>
                  <a:cubicBezTo>
                    <a:pt x="0"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0"/>
            <p:cNvSpPr/>
            <p:nvPr/>
          </p:nvSpPr>
          <p:spPr>
            <a:xfrm>
              <a:off x="4577911" y="5393726"/>
              <a:ext cx="12847" cy="12257"/>
            </a:xfrm>
            <a:custGeom>
              <a:avLst/>
              <a:gdLst/>
              <a:ahLst/>
              <a:cxnLst/>
              <a:rect l="l" t="t" r="r" b="b"/>
              <a:pathLst>
                <a:path w="283" h="270" extrusionOk="0">
                  <a:moveTo>
                    <a:pt x="141" y="89"/>
                  </a:moveTo>
                  <a:cubicBezTo>
                    <a:pt x="170" y="89"/>
                    <a:pt x="192" y="110"/>
                    <a:pt x="192" y="134"/>
                  </a:cubicBezTo>
                  <a:cubicBezTo>
                    <a:pt x="192" y="160"/>
                    <a:pt x="170" y="181"/>
                    <a:pt x="141" y="181"/>
                  </a:cubicBezTo>
                  <a:cubicBezTo>
                    <a:pt x="114" y="181"/>
                    <a:pt x="92" y="160"/>
                    <a:pt x="92" y="134"/>
                  </a:cubicBezTo>
                  <a:cubicBezTo>
                    <a:pt x="92" y="110"/>
                    <a:pt x="114" y="89"/>
                    <a:pt x="141" y="89"/>
                  </a:cubicBezTo>
                  <a:close/>
                  <a:moveTo>
                    <a:pt x="141" y="0"/>
                  </a:moveTo>
                  <a:cubicBezTo>
                    <a:pt x="64" y="0"/>
                    <a:pt x="1" y="60"/>
                    <a:pt x="1" y="134"/>
                  </a:cubicBezTo>
                  <a:cubicBezTo>
                    <a:pt x="1" y="208"/>
                    <a:pt x="64" y="269"/>
                    <a:pt x="141" y="269"/>
                  </a:cubicBezTo>
                  <a:cubicBezTo>
                    <a:pt x="219" y="269"/>
                    <a:pt x="283" y="208"/>
                    <a:pt x="283" y="134"/>
                  </a:cubicBezTo>
                  <a:cubicBezTo>
                    <a:pt x="283"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0"/>
            <p:cNvSpPr/>
            <p:nvPr/>
          </p:nvSpPr>
          <p:spPr>
            <a:xfrm>
              <a:off x="4546089" y="5393726"/>
              <a:ext cx="12847" cy="12257"/>
            </a:xfrm>
            <a:custGeom>
              <a:avLst/>
              <a:gdLst/>
              <a:ahLst/>
              <a:cxnLst/>
              <a:rect l="l" t="t" r="r" b="b"/>
              <a:pathLst>
                <a:path w="283" h="270" extrusionOk="0">
                  <a:moveTo>
                    <a:pt x="142" y="89"/>
                  </a:moveTo>
                  <a:cubicBezTo>
                    <a:pt x="169" y="89"/>
                    <a:pt x="192" y="110"/>
                    <a:pt x="192" y="134"/>
                  </a:cubicBezTo>
                  <a:cubicBezTo>
                    <a:pt x="192" y="160"/>
                    <a:pt x="169" y="181"/>
                    <a:pt x="142" y="181"/>
                  </a:cubicBezTo>
                  <a:cubicBezTo>
                    <a:pt x="114" y="181"/>
                    <a:pt x="91" y="160"/>
                    <a:pt x="91" y="134"/>
                  </a:cubicBezTo>
                  <a:cubicBezTo>
                    <a:pt x="91" y="110"/>
                    <a:pt x="114" y="89"/>
                    <a:pt x="142" y="89"/>
                  </a:cubicBezTo>
                  <a:close/>
                  <a:moveTo>
                    <a:pt x="142" y="0"/>
                  </a:moveTo>
                  <a:cubicBezTo>
                    <a:pt x="64" y="0"/>
                    <a:pt x="1" y="60"/>
                    <a:pt x="1" y="134"/>
                  </a:cubicBezTo>
                  <a:cubicBezTo>
                    <a:pt x="1" y="208"/>
                    <a:pt x="64" y="269"/>
                    <a:pt x="142" y="269"/>
                  </a:cubicBezTo>
                  <a:cubicBezTo>
                    <a:pt x="219" y="269"/>
                    <a:pt x="282" y="208"/>
                    <a:pt x="282" y="134"/>
                  </a:cubicBezTo>
                  <a:cubicBezTo>
                    <a:pt x="282"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0"/>
            <p:cNvSpPr/>
            <p:nvPr/>
          </p:nvSpPr>
          <p:spPr>
            <a:xfrm>
              <a:off x="4538690" y="5256815"/>
              <a:ext cx="12801" cy="12257"/>
            </a:xfrm>
            <a:custGeom>
              <a:avLst/>
              <a:gdLst/>
              <a:ahLst/>
              <a:cxnLst/>
              <a:rect l="l" t="t" r="r" b="b"/>
              <a:pathLst>
                <a:path w="282" h="270" extrusionOk="0">
                  <a:moveTo>
                    <a:pt x="142" y="87"/>
                  </a:moveTo>
                  <a:cubicBezTo>
                    <a:pt x="155" y="87"/>
                    <a:pt x="169" y="92"/>
                    <a:pt x="178" y="101"/>
                  </a:cubicBezTo>
                  <a:cubicBezTo>
                    <a:pt x="186" y="110"/>
                    <a:pt x="191" y="122"/>
                    <a:pt x="191" y="133"/>
                  </a:cubicBezTo>
                  <a:cubicBezTo>
                    <a:pt x="191" y="147"/>
                    <a:pt x="187" y="157"/>
                    <a:pt x="178" y="165"/>
                  </a:cubicBezTo>
                  <a:cubicBezTo>
                    <a:pt x="169" y="174"/>
                    <a:pt x="155" y="180"/>
                    <a:pt x="142" y="180"/>
                  </a:cubicBezTo>
                  <a:cubicBezTo>
                    <a:pt x="113" y="180"/>
                    <a:pt x="91" y="158"/>
                    <a:pt x="91" y="133"/>
                  </a:cubicBezTo>
                  <a:cubicBezTo>
                    <a:pt x="91" y="108"/>
                    <a:pt x="113" y="87"/>
                    <a:pt x="142" y="87"/>
                  </a:cubicBezTo>
                  <a:close/>
                  <a:moveTo>
                    <a:pt x="142" y="0"/>
                  </a:moveTo>
                  <a:cubicBezTo>
                    <a:pt x="63" y="0"/>
                    <a:pt x="0" y="60"/>
                    <a:pt x="0" y="134"/>
                  </a:cubicBezTo>
                  <a:cubicBezTo>
                    <a:pt x="0" y="208"/>
                    <a:pt x="63" y="269"/>
                    <a:pt x="142" y="269"/>
                  </a:cubicBezTo>
                  <a:cubicBezTo>
                    <a:pt x="219" y="269"/>
                    <a:pt x="282" y="208"/>
                    <a:pt x="282" y="134"/>
                  </a:cubicBezTo>
                  <a:cubicBezTo>
                    <a:pt x="282"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30"/>
            <p:cNvSpPr/>
            <p:nvPr/>
          </p:nvSpPr>
          <p:spPr>
            <a:xfrm>
              <a:off x="4573190" y="5256815"/>
              <a:ext cx="12892" cy="12257"/>
            </a:xfrm>
            <a:custGeom>
              <a:avLst/>
              <a:gdLst/>
              <a:ahLst/>
              <a:cxnLst/>
              <a:rect l="l" t="t" r="r" b="b"/>
              <a:pathLst>
                <a:path w="284" h="270" extrusionOk="0">
                  <a:moveTo>
                    <a:pt x="142" y="89"/>
                  </a:moveTo>
                  <a:cubicBezTo>
                    <a:pt x="169" y="89"/>
                    <a:pt x="191" y="110"/>
                    <a:pt x="191" y="134"/>
                  </a:cubicBezTo>
                  <a:cubicBezTo>
                    <a:pt x="191" y="159"/>
                    <a:pt x="169" y="181"/>
                    <a:pt x="142" y="181"/>
                  </a:cubicBezTo>
                  <a:cubicBezTo>
                    <a:pt x="113" y="181"/>
                    <a:pt x="91" y="159"/>
                    <a:pt x="91" y="134"/>
                  </a:cubicBezTo>
                  <a:cubicBezTo>
                    <a:pt x="91" y="110"/>
                    <a:pt x="114" y="89"/>
                    <a:pt x="142" y="89"/>
                  </a:cubicBezTo>
                  <a:close/>
                  <a:moveTo>
                    <a:pt x="142" y="0"/>
                  </a:moveTo>
                  <a:cubicBezTo>
                    <a:pt x="64" y="0"/>
                    <a:pt x="1" y="60"/>
                    <a:pt x="1" y="134"/>
                  </a:cubicBezTo>
                  <a:cubicBezTo>
                    <a:pt x="1" y="208"/>
                    <a:pt x="64" y="269"/>
                    <a:pt x="142" y="269"/>
                  </a:cubicBezTo>
                  <a:cubicBezTo>
                    <a:pt x="219" y="269"/>
                    <a:pt x="283" y="208"/>
                    <a:pt x="283" y="134"/>
                  </a:cubicBezTo>
                  <a:cubicBezTo>
                    <a:pt x="283"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30"/>
            <p:cNvSpPr/>
            <p:nvPr/>
          </p:nvSpPr>
          <p:spPr>
            <a:xfrm>
              <a:off x="4605012" y="5256815"/>
              <a:ext cx="12892" cy="12257"/>
            </a:xfrm>
            <a:custGeom>
              <a:avLst/>
              <a:gdLst/>
              <a:ahLst/>
              <a:cxnLst/>
              <a:rect l="l" t="t" r="r" b="b"/>
              <a:pathLst>
                <a:path w="284" h="270" extrusionOk="0">
                  <a:moveTo>
                    <a:pt x="142" y="89"/>
                  </a:moveTo>
                  <a:cubicBezTo>
                    <a:pt x="170" y="89"/>
                    <a:pt x="192" y="110"/>
                    <a:pt x="192" y="134"/>
                  </a:cubicBezTo>
                  <a:cubicBezTo>
                    <a:pt x="192" y="159"/>
                    <a:pt x="170" y="181"/>
                    <a:pt x="142" y="181"/>
                  </a:cubicBezTo>
                  <a:cubicBezTo>
                    <a:pt x="115" y="181"/>
                    <a:pt x="92" y="159"/>
                    <a:pt x="92" y="134"/>
                  </a:cubicBezTo>
                  <a:cubicBezTo>
                    <a:pt x="92" y="110"/>
                    <a:pt x="115"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0"/>
            <p:cNvSpPr/>
            <p:nvPr/>
          </p:nvSpPr>
          <p:spPr>
            <a:xfrm>
              <a:off x="4639558" y="5256815"/>
              <a:ext cx="12847" cy="12257"/>
            </a:xfrm>
            <a:custGeom>
              <a:avLst/>
              <a:gdLst/>
              <a:ahLst/>
              <a:cxnLst/>
              <a:rect l="l" t="t" r="r" b="b"/>
              <a:pathLst>
                <a:path w="283" h="270" extrusionOk="0">
                  <a:moveTo>
                    <a:pt x="142" y="89"/>
                  </a:moveTo>
                  <a:cubicBezTo>
                    <a:pt x="169" y="89"/>
                    <a:pt x="191" y="110"/>
                    <a:pt x="191" y="134"/>
                  </a:cubicBezTo>
                  <a:cubicBezTo>
                    <a:pt x="191" y="159"/>
                    <a:pt x="169" y="181"/>
                    <a:pt x="142" y="181"/>
                  </a:cubicBezTo>
                  <a:cubicBezTo>
                    <a:pt x="114" y="181"/>
                    <a:pt x="92" y="159"/>
                    <a:pt x="92" y="134"/>
                  </a:cubicBezTo>
                  <a:cubicBezTo>
                    <a:pt x="92" y="108"/>
                    <a:pt x="114" y="89"/>
                    <a:pt x="142" y="89"/>
                  </a:cubicBezTo>
                  <a:close/>
                  <a:moveTo>
                    <a:pt x="142" y="0"/>
                  </a:moveTo>
                  <a:cubicBezTo>
                    <a:pt x="63" y="0"/>
                    <a:pt x="0" y="60"/>
                    <a:pt x="0" y="134"/>
                  </a:cubicBezTo>
                  <a:cubicBezTo>
                    <a:pt x="0" y="208"/>
                    <a:pt x="63"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0"/>
            <p:cNvSpPr/>
            <p:nvPr/>
          </p:nvSpPr>
          <p:spPr>
            <a:xfrm>
              <a:off x="4671334" y="5256815"/>
              <a:ext cx="12892" cy="12257"/>
            </a:xfrm>
            <a:custGeom>
              <a:avLst/>
              <a:gdLst/>
              <a:ahLst/>
              <a:cxnLst/>
              <a:rect l="l" t="t" r="r" b="b"/>
              <a:pathLst>
                <a:path w="284" h="270" extrusionOk="0">
                  <a:moveTo>
                    <a:pt x="142" y="89"/>
                  </a:moveTo>
                  <a:cubicBezTo>
                    <a:pt x="169" y="89"/>
                    <a:pt x="191" y="108"/>
                    <a:pt x="191" y="134"/>
                  </a:cubicBezTo>
                  <a:cubicBezTo>
                    <a:pt x="191" y="159"/>
                    <a:pt x="169" y="181"/>
                    <a:pt x="142" y="181"/>
                  </a:cubicBezTo>
                  <a:cubicBezTo>
                    <a:pt x="114" y="181"/>
                    <a:pt x="91" y="159"/>
                    <a:pt x="91" y="134"/>
                  </a:cubicBezTo>
                  <a:cubicBezTo>
                    <a:pt x="91" y="110"/>
                    <a:pt x="114" y="89"/>
                    <a:pt x="142" y="89"/>
                  </a:cubicBezTo>
                  <a:close/>
                  <a:moveTo>
                    <a:pt x="142" y="0"/>
                  </a:moveTo>
                  <a:cubicBezTo>
                    <a:pt x="64" y="0"/>
                    <a:pt x="0" y="60"/>
                    <a:pt x="0" y="134"/>
                  </a:cubicBezTo>
                  <a:cubicBezTo>
                    <a:pt x="0" y="208"/>
                    <a:pt x="64" y="269"/>
                    <a:pt x="142" y="269"/>
                  </a:cubicBezTo>
                  <a:cubicBezTo>
                    <a:pt x="219"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0"/>
            <p:cNvSpPr/>
            <p:nvPr/>
          </p:nvSpPr>
          <p:spPr>
            <a:xfrm>
              <a:off x="4705925" y="5256815"/>
              <a:ext cx="12847" cy="12257"/>
            </a:xfrm>
            <a:custGeom>
              <a:avLst/>
              <a:gdLst/>
              <a:ahLst/>
              <a:cxnLst/>
              <a:rect l="l" t="t" r="r" b="b"/>
              <a:pathLst>
                <a:path w="283" h="270" extrusionOk="0">
                  <a:moveTo>
                    <a:pt x="141" y="89"/>
                  </a:moveTo>
                  <a:cubicBezTo>
                    <a:pt x="169" y="89"/>
                    <a:pt x="192" y="108"/>
                    <a:pt x="192" y="134"/>
                  </a:cubicBezTo>
                  <a:cubicBezTo>
                    <a:pt x="192" y="159"/>
                    <a:pt x="169" y="181"/>
                    <a:pt x="141" y="181"/>
                  </a:cubicBezTo>
                  <a:cubicBezTo>
                    <a:pt x="114" y="181"/>
                    <a:pt x="92" y="159"/>
                    <a:pt x="92" y="134"/>
                  </a:cubicBezTo>
                  <a:cubicBezTo>
                    <a:pt x="92" y="110"/>
                    <a:pt x="114" y="89"/>
                    <a:pt x="141" y="89"/>
                  </a:cubicBezTo>
                  <a:close/>
                  <a:moveTo>
                    <a:pt x="141" y="0"/>
                  </a:moveTo>
                  <a:cubicBezTo>
                    <a:pt x="63" y="0"/>
                    <a:pt x="1" y="60"/>
                    <a:pt x="1" y="134"/>
                  </a:cubicBezTo>
                  <a:cubicBezTo>
                    <a:pt x="1" y="208"/>
                    <a:pt x="63" y="269"/>
                    <a:pt x="141" y="269"/>
                  </a:cubicBezTo>
                  <a:cubicBezTo>
                    <a:pt x="219" y="269"/>
                    <a:pt x="282" y="208"/>
                    <a:pt x="282" y="134"/>
                  </a:cubicBezTo>
                  <a:cubicBezTo>
                    <a:pt x="282"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0"/>
            <p:cNvSpPr/>
            <p:nvPr/>
          </p:nvSpPr>
          <p:spPr>
            <a:xfrm>
              <a:off x="4737702" y="5256815"/>
              <a:ext cx="12847" cy="12257"/>
            </a:xfrm>
            <a:custGeom>
              <a:avLst/>
              <a:gdLst/>
              <a:ahLst/>
              <a:cxnLst/>
              <a:rect l="l" t="t" r="r" b="b"/>
              <a:pathLst>
                <a:path w="283" h="270" extrusionOk="0">
                  <a:moveTo>
                    <a:pt x="141" y="89"/>
                  </a:moveTo>
                  <a:cubicBezTo>
                    <a:pt x="169" y="89"/>
                    <a:pt x="191" y="110"/>
                    <a:pt x="191" y="134"/>
                  </a:cubicBezTo>
                  <a:cubicBezTo>
                    <a:pt x="191" y="159"/>
                    <a:pt x="169" y="181"/>
                    <a:pt x="141" y="181"/>
                  </a:cubicBezTo>
                  <a:cubicBezTo>
                    <a:pt x="114" y="181"/>
                    <a:pt x="92" y="159"/>
                    <a:pt x="92" y="134"/>
                  </a:cubicBezTo>
                  <a:cubicBezTo>
                    <a:pt x="92" y="108"/>
                    <a:pt x="114" y="89"/>
                    <a:pt x="141" y="89"/>
                  </a:cubicBezTo>
                  <a:close/>
                  <a:moveTo>
                    <a:pt x="141" y="0"/>
                  </a:moveTo>
                  <a:cubicBezTo>
                    <a:pt x="63" y="0"/>
                    <a:pt x="0" y="60"/>
                    <a:pt x="0" y="134"/>
                  </a:cubicBezTo>
                  <a:cubicBezTo>
                    <a:pt x="0" y="208"/>
                    <a:pt x="63" y="269"/>
                    <a:pt x="141" y="269"/>
                  </a:cubicBezTo>
                  <a:cubicBezTo>
                    <a:pt x="178" y="269"/>
                    <a:pt x="214" y="255"/>
                    <a:pt x="241" y="229"/>
                  </a:cubicBezTo>
                  <a:cubicBezTo>
                    <a:pt x="267" y="205"/>
                    <a:pt x="283" y="170"/>
                    <a:pt x="283" y="134"/>
                  </a:cubicBezTo>
                  <a:cubicBezTo>
                    <a:pt x="283"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30"/>
            <p:cNvSpPr/>
            <p:nvPr/>
          </p:nvSpPr>
          <p:spPr>
            <a:xfrm>
              <a:off x="4772202" y="5256815"/>
              <a:ext cx="12938" cy="12257"/>
            </a:xfrm>
            <a:custGeom>
              <a:avLst/>
              <a:gdLst/>
              <a:ahLst/>
              <a:cxnLst/>
              <a:rect l="l" t="t" r="r" b="b"/>
              <a:pathLst>
                <a:path w="285" h="270" extrusionOk="0">
                  <a:moveTo>
                    <a:pt x="142" y="89"/>
                  </a:moveTo>
                  <a:cubicBezTo>
                    <a:pt x="170" y="89"/>
                    <a:pt x="192" y="110"/>
                    <a:pt x="192" y="134"/>
                  </a:cubicBezTo>
                  <a:cubicBezTo>
                    <a:pt x="192" y="159"/>
                    <a:pt x="169" y="181"/>
                    <a:pt x="142" y="181"/>
                  </a:cubicBezTo>
                  <a:cubicBezTo>
                    <a:pt x="114" y="181"/>
                    <a:pt x="92" y="159"/>
                    <a:pt x="92" y="134"/>
                  </a:cubicBezTo>
                  <a:cubicBezTo>
                    <a:pt x="92" y="108"/>
                    <a:pt x="114" y="89"/>
                    <a:pt x="142" y="89"/>
                  </a:cubicBezTo>
                  <a:close/>
                  <a:moveTo>
                    <a:pt x="144" y="0"/>
                  </a:moveTo>
                  <a:cubicBezTo>
                    <a:pt x="66" y="0"/>
                    <a:pt x="3" y="60"/>
                    <a:pt x="3" y="134"/>
                  </a:cubicBezTo>
                  <a:cubicBezTo>
                    <a:pt x="0" y="208"/>
                    <a:pt x="65" y="269"/>
                    <a:pt x="144" y="269"/>
                  </a:cubicBezTo>
                  <a:cubicBezTo>
                    <a:pt x="221" y="269"/>
                    <a:pt x="284" y="208"/>
                    <a:pt x="284" y="134"/>
                  </a:cubicBezTo>
                  <a:cubicBezTo>
                    <a:pt x="284" y="60"/>
                    <a:pt x="221" y="0"/>
                    <a:pt x="14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0"/>
            <p:cNvSpPr/>
            <p:nvPr/>
          </p:nvSpPr>
          <p:spPr>
            <a:xfrm>
              <a:off x="4804069" y="5256815"/>
              <a:ext cx="12847" cy="12257"/>
            </a:xfrm>
            <a:custGeom>
              <a:avLst/>
              <a:gdLst/>
              <a:ahLst/>
              <a:cxnLst/>
              <a:rect l="l" t="t" r="r" b="b"/>
              <a:pathLst>
                <a:path w="283" h="270" extrusionOk="0">
                  <a:moveTo>
                    <a:pt x="141" y="89"/>
                  </a:moveTo>
                  <a:cubicBezTo>
                    <a:pt x="169" y="89"/>
                    <a:pt x="192" y="110"/>
                    <a:pt x="192" y="134"/>
                  </a:cubicBezTo>
                  <a:cubicBezTo>
                    <a:pt x="192" y="159"/>
                    <a:pt x="168" y="181"/>
                    <a:pt x="141" y="181"/>
                  </a:cubicBezTo>
                  <a:cubicBezTo>
                    <a:pt x="114" y="181"/>
                    <a:pt x="91" y="159"/>
                    <a:pt x="91" y="134"/>
                  </a:cubicBezTo>
                  <a:cubicBezTo>
                    <a:pt x="91" y="108"/>
                    <a:pt x="114" y="89"/>
                    <a:pt x="141" y="89"/>
                  </a:cubicBezTo>
                  <a:close/>
                  <a:moveTo>
                    <a:pt x="141" y="0"/>
                  </a:moveTo>
                  <a:cubicBezTo>
                    <a:pt x="64" y="0"/>
                    <a:pt x="1" y="60"/>
                    <a:pt x="1" y="134"/>
                  </a:cubicBezTo>
                  <a:cubicBezTo>
                    <a:pt x="1" y="208"/>
                    <a:pt x="63" y="269"/>
                    <a:pt x="141" y="269"/>
                  </a:cubicBezTo>
                  <a:cubicBezTo>
                    <a:pt x="219" y="269"/>
                    <a:pt x="282" y="208"/>
                    <a:pt x="282" y="134"/>
                  </a:cubicBezTo>
                  <a:cubicBezTo>
                    <a:pt x="282"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30"/>
            <p:cNvSpPr/>
            <p:nvPr/>
          </p:nvSpPr>
          <p:spPr>
            <a:xfrm>
              <a:off x="4456706" y="5273974"/>
              <a:ext cx="114486" cy="114577"/>
            </a:xfrm>
            <a:custGeom>
              <a:avLst/>
              <a:gdLst/>
              <a:ahLst/>
              <a:cxnLst/>
              <a:rect l="l" t="t" r="r" b="b"/>
              <a:pathLst>
                <a:path w="2522" h="2524" extrusionOk="0">
                  <a:moveTo>
                    <a:pt x="1267" y="51"/>
                  </a:moveTo>
                  <a:cubicBezTo>
                    <a:pt x="1289" y="51"/>
                    <a:pt x="1313" y="84"/>
                    <a:pt x="1313" y="132"/>
                  </a:cubicBezTo>
                  <a:lnTo>
                    <a:pt x="1313" y="252"/>
                  </a:lnTo>
                  <a:lnTo>
                    <a:pt x="1334" y="253"/>
                  </a:lnTo>
                  <a:cubicBezTo>
                    <a:pt x="1383" y="256"/>
                    <a:pt x="1426" y="261"/>
                    <a:pt x="1465" y="269"/>
                  </a:cubicBezTo>
                  <a:lnTo>
                    <a:pt x="1486" y="273"/>
                  </a:lnTo>
                  <a:lnTo>
                    <a:pt x="1516" y="158"/>
                  </a:lnTo>
                  <a:cubicBezTo>
                    <a:pt x="1527" y="117"/>
                    <a:pt x="1557" y="92"/>
                    <a:pt x="1576" y="92"/>
                  </a:cubicBezTo>
                  <a:cubicBezTo>
                    <a:pt x="1578" y="92"/>
                    <a:pt x="1580" y="92"/>
                    <a:pt x="1582" y="93"/>
                  </a:cubicBezTo>
                  <a:cubicBezTo>
                    <a:pt x="1603" y="98"/>
                    <a:pt x="1617" y="136"/>
                    <a:pt x="1606" y="182"/>
                  </a:cubicBezTo>
                  <a:lnTo>
                    <a:pt x="1575" y="297"/>
                  </a:lnTo>
                  <a:lnTo>
                    <a:pt x="1595" y="303"/>
                  </a:lnTo>
                  <a:cubicBezTo>
                    <a:pt x="1634" y="316"/>
                    <a:pt x="1675" y="334"/>
                    <a:pt x="1717" y="353"/>
                  </a:cubicBezTo>
                  <a:lnTo>
                    <a:pt x="1737" y="363"/>
                  </a:lnTo>
                  <a:lnTo>
                    <a:pt x="1796" y="260"/>
                  </a:lnTo>
                  <a:cubicBezTo>
                    <a:pt x="1815" y="226"/>
                    <a:pt x="1842" y="210"/>
                    <a:pt x="1862" y="210"/>
                  </a:cubicBezTo>
                  <a:cubicBezTo>
                    <a:pt x="1867" y="210"/>
                    <a:pt x="1872" y="212"/>
                    <a:pt x="1876" y="214"/>
                  </a:cubicBezTo>
                  <a:cubicBezTo>
                    <a:pt x="1895" y="224"/>
                    <a:pt x="1900" y="266"/>
                    <a:pt x="1875" y="306"/>
                  </a:cubicBezTo>
                  <a:lnTo>
                    <a:pt x="1816" y="409"/>
                  </a:lnTo>
                  <a:lnTo>
                    <a:pt x="1834" y="421"/>
                  </a:lnTo>
                  <a:cubicBezTo>
                    <a:pt x="1865" y="442"/>
                    <a:pt x="1897" y="467"/>
                    <a:pt x="1938" y="501"/>
                  </a:cubicBezTo>
                  <a:lnTo>
                    <a:pt x="1954" y="515"/>
                  </a:lnTo>
                  <a:lnTo>
                    <a:pt x="2038" y="431"/>
                  </a:lnTo>
                  <a:cubicBezTo>
                    <a:pt x="2058" y="411"/>
                    <a:pt x="2083" y="399"/>
                    <a:pt x="2104" y="399"/>
                  </a:cubicBezTo>
                  <a:cubicBezTo>
                    <a:pt x="2111" y="399"/>
                    <a:pt x="2122" y="401"/>
                    <a:pt x="2128" y="408"/>
                  </a:cubicBezTo>
                  <a:cubicBezTo>
                    <a:pt x="2137" y="416"/>
                    <a:pt x="2135" y="434"/>
                    <a:pt x="2134" y="442"/>
                  </a:cubicBezTo>
                  <a:cubicBezTo>
                    <a:pt x="2130" y="461"/>
                    <a:pt x="2119" y="480"/>
                    <a:pt x="2103" y="495"/>
                  </a:cubicBezTo>
                  <a:lnTo>
                    <a:pt x="2018" y="580"/>
                  </a:lnTo>
                  <a:lnTo>
                    <a:pt x="2033" y="596"/>
                  </a:lnTo>
                  <a:cubicBezTo>
                    <a:pt x="2065" y="633"/>
                    <a:pt x="2092" y="666"/>
                    <a:pt x="2113" y="700"/>
                  </a:cubicBezTo>
                  <a:lnTo>
                    <a:pt x="2125" y="717"/>
                  </a:lnTo>
                  <a:lnTo>
                    <a:pt x="2228" y="658"/>
                  </a:lnTo>
                  <a:cubicBezTo>
                    <a:pt x="2243" y="646"/>
                    <a:pt x="2262" y="641"/>
                    <a:pt x="2279" y="641"/>
                  </a:cubicBezTo>
                  <a:cubicBezTo>
                    <a:pt x="2295" y="641"/>
                    <a:pt x="2308" y="646"/>
                    <a:pt x="2313" y="656"/>
                  </a:cubicBezTo>
                  <a:cubicBezTo>
                    <a:pt x="2324" y="674"/>
                    <a:pt x="2308" y="712"/>
                    <a:pt x="2267" y="736"/>
                  </a:cubicBezTo>
                  <a:lnTo>
                    <a:pt x="2165" y="795"/>
                  </a:lnTo>
                  <a:lnTo>
                    <a:pt x="2174" y="815"/>
                  </a:lnTo>
                  <a:cubicBezTo>
                    <a:pt x="2193" y="855"/>
                    <a:pt x="2211" y="895"/>
                    <a:pt x="2224" y="936"/>
                  </a:cubicBezTo>
                  <a:lnTo>
                    <a:pt x="2230" y="956"/>
                  </a:lnTo>
                  <a:lnTo>
                    <a:pt x="2345" y="925"/>
                  </a:lnTo>
                  <a:cubicBezTo>
                    <a:pt x="2356" y="922"/>
                    <a:pt x="2366" y="921"/>
                    <a:pt x="2376" y="921"/>
                  </a:cubicBezTo>
                  <a:cubicBezTo>
                    <a:pt x="2405" y="921"/>
                    <a:pt x="2430" y="931"/>
                    <a:pt x="2435" y="948"/>
                  </a:cubicBezTo>
                  <a:cubicBezTo>
                    <a:pt x="2440" y="969"/>
                    <a:pt x="2415" y="1001"/>
                    <a:pt x="2369" y="1014"/>
                  </a:cubicBezTo>
                  <a:lnTo>
                    <a:pt x="2254" y="1045"/>
                  </a:lnTo>
                  <a:lnTo>
                    <a:pt x="2258" y="1066"/>
                  </a:lnTo>
                  <a:cubicBezTo>
                    <a:pt x="2266" y="1105"/>
                    <a:pt x="2271" y="1147"/>
                    <a:pt x="2274" y="1196"/>
                  </a:cubicBezTo>
                  <a:lnTo>
                    <a:pt x="2275" y="1217"/>
                  </a:lnTo>
                  <a:lnTo>
                    <a:pt x="2396" y="1217"/>
                  </a:lnTo>
                  <a:cubicBezTo>
                    <a:pt x="2443" y="1217"/>
                    <a:pt x="2476" y="1241"/>
                    <a:pt x="2476" y="1263"/>
                  </a:cubicBezTo>
                  <a:cubicBezTo>
                    <a:pt x="2476" y="1285"/>
                    <a:pt x="2443" y="1310"/>
                    <a:pt x="2396" y="1310"/>
                  </a:cubicBezTo>
                  <a:lnTo>
                    <a:pt x="2275" y="1310"/>
                  </a:lnTo>
                  <a:lnTo>
                    <a:pt x="2274" y="1331"/>
                  </a:lnTo>
                  <a:cubicBezTo>
                    <a:pt x="2271" y="1379"/>
                    <a:pt x="2266" y="1421"/>
                    <a:pt x="2258" y="1461"/>
                  </a:cubicBezTo>
                  <a:lnTo>
                    <a:pt x="2254" y="1482"/>
                  </a:lnTo>
                  <a:lnTo>
                    <a:pt x="2369" y="1512"/>
                  </a:lnTo>
                  <a:cubicBezTo>
                    <a:pt x="2415" y="1525"/>
                    <a:pt x="2440" y="1557"/>
                    <a:pt x="2435" y="1578"/>
                  </a:cubicBezTo>
                  <a:cubicBezTo>
                    <a:pt x="2430" y="1595"/>
                    <a:pt x="2405" y="1606"/>
                    <a:pt x="2376" y="1606"/>
                  </a:cubicBezTo>
                  <a:cubicBezTo>
                    <a:pt x="2366" y="1606"/>
                    <a:pt x="2356" y="1604"/>
                    <a:pt x="2345" y="1602"/>
                  </a:cubicBezTo>
                  <a:lnTo>
                    <a:pt x="2230" y="1572"/>
                  </a:lnTo>
                  <a:lnTo>
                    <a:pt x="2224" y="1591"/>
                  </a:lnTo>
                  <a:cubicBezTo>
                    <a:pt x="2211" y="1631"/>
                    <a:pt x="2193" y="1670"/>
                    <a:pt x="2172" y="1712"/>
                  </a:cubicBezTo>
                  <a:lnTo>
                    <a:pt x="2164" y="1732"/>
                  </a:lnTo>
                  <a:lnTo>
                    <a:pt x="2267" y="1791"/>
                  </a:lnTo>
                  <a:cubicBezTo>
                    <a:pt x="2291" y="1806"/>
                    <a:pt x="2310" y="1827"/>
                    <a:pt x="2317" y="1847"/>
                  </a:cubicBezTo>
                  <a:cubicBezTo>
                    <a:pt x="2318" y="1854"/>
                    <a:pt x="2319" y="1863"/>
                    <a:pt x="2315" y="1871"/>
                  </a:cubicBezTo>
                  <a:cubicBezTo>
                    <a:pt x="2309" y="1881"/>
                    <a:pt x="2294" y="1886"/>
                    <a:pt x="2277" y="1886"/>
                  </a:cubicBezTo>
                  <a:cubicBezTo>
                    <a:pt x="2260" y="1886"/>
                    <a:pt x="2240" y="1881"/>
                    <a:pt x="2223" y="1871"/>
                  </a:cubicBezTo>
                  <a:lnTo>
                    <a:pt x="2119" y="1812"/>
                  </a:lnTo>
                  <a:lnTo>
                    <a:pt x="2108" y="1828"/>
                  </a:lnTo>
                  <a:cubicBezTo>
                    <a:pt x="2086" y="1863"/>
                    <a:pt x="2059" y="1896"/>
                    <a:pt x="2028" y="1933"/>
                  </a:cubicBezTo>
                  <a:lnTo>
                    <a:pt x="2013" y="1949"/>
                  </a:lnTo>
                  <a:lnTo>
                    <a:pt x="2097" y="2033"/>
                  </a:lnTo>
                  <a:cubicBezTo>
                    <a:pt x="2117" y="2053"/>
                    <a:pt x="2130" y="2079"/>
                    <a:pt x="2130" y="2100"/>
                  </a:cubicBezTo>
                  <a:cubicBezTo>
                    <a:pt x="2130" y="2107"/>
                    <a:pt x="2129" y="2116"/>
                    <a:pt x="2123" y="2123"/>
                  </a:cubicBezTo>
                  <a:cubicBezTo>
                    <a:pt x="2116" y="2129"/>
                    <a:pt x="2107" y="2131"/>
                    <a:pt x="2099" y="2131"/>
                  </a:cubicBezTo>
                  <a:cubicBezTo>
                    <a:pt x="2078" y="2131"/>
                    <a:pt x="2054" y="2118"/>
                    <a:pt x="2034" y="2097"/>
                  </a:cubicBezTo>
                  <a:lnTo>
                    <a:pt x="1950" y="2013"/>
                  </a:lnTo>
                  <a:lnTo>
                    <a:pt x="1934" y="2028"/>
                  </a:lnTo>
                  <a:cubicBezTo>
                    <a:pt x="1896" y="2060"/>
                    <a:pt x="1862" y="2087"/>
                    <a:pt x="1829" y="2108"/>
                  </a:cubicBezTo>
                  <a:lnTo>
                    <a:pt x="1811" y="2121"/>
                  </a:lnTo>
                  <a:lnTo>
                    <a:pt x="1871" y="2223"/>
                  </a:lnTo>
                  <a:cubicBezTo>
                    <a:pt x="1894" y="2264"/>
                    <a:pt x="1888" y="2305"/>
                    <a:pt x="1871" y="2316"/>
                  </a:cubicBezTo>
                  <a:cubicBezTo>
                    <a:pt x="1867" y="2318"/>
                    <a:pt x="1862" y="2319"/>
                    <a:pt x="1857" y="2319"/>
                  </a:cubicBezTo>
                  <a:cubicBezTo>
                    <a:pt x="1837" y="2319"/>
                    <a:pt x="1809" y="2303"/>
                    <a:pt x="1790" y="2269"/>
                  </a:cubicBezTo>
                  <a:lnTo>
                    <a:pt x="1730" y="2166"/>
                  </a:lnTo>
                  <a:lnTo>
                    <a:pt x="1711" y="2175"/>
                  </a:lnTo>
                  <a:cubicBezTo>
                    <a:pt x="1670" y="2195"/>
                    <a:pt x="1630" y="2212"/>
                    <a:pt x="1590" y="2227"/>
                  </a:cubicBezTo>
                  <a:lnTo>
                    <a:pt x="1570" y="2233"/>
                  </a:lnTo>
                  <a:lnTo>
                    <a:pt x="1601" y="2348"/>
                  </a:lnTo>
                  <a:cubicBezTo>
                    <a:pt x="1612" y="2395"/>
                    <a:pt x="1597" y="2433"/>
                    <a:pt x="1576" y="2438"/>
                  </a:cubicBezTo>
                  <a:cubicBezTo>
                    <a:pt x="1574" y="2438"/>
                    <a:pt x="1573" y="2439"/>
                    <a:pt x="1571" y="2439"/>
                  </a:cubicBezTo>
                  <a:cubicBezTo>
                    <a:pt x="1550" y="2439"/>
                    <a:pt x="1522" y="2414"/>
                    <a:pt x="1511" y="2372"/>
                  </a:cubicBezTo>
                  <a:lnTo>
                    <a:pt x="1480" y="2258"/>
                  </a:lnTo>
                  <a:lnTo>
                    <a:pt x="1459" y="2261"/>
                  </a:lnTo>
                  <a:cubicBezTo>
                    <a:pt x="1421" y="2269"/>
                    <a:pt x="1380" y="2274"/>
                    <a:pt x="1328" y="2277"/>
                  </a:cubicBezTo>
                  <a:lnTo>
                    <a:pt x="1307" y="2279"/>
                  </a:lnTo>
                  <a:lnTo>
                    <a:pt x="1307" y="2398"/>
                  </a:lnTo>
                  <a:cubicBezTo>
                    <a:pt x="1307" y="2445"/>
                    <a:pt x="1284" y="2479"/>
                    <a:pt x="1261" y="2479"/>
                  </a:cubicBezTo>
                  <a:cubicBezTo>
                    <a:pt x="1240" y="2479"/>
                    <a:pt x="1216" y="2445"/>
                    <a:pt x="1216" y="2398"/>
                  </a:cubicBezTo>
                  <a:lnTo>
                    <a:pt x="1216" y="2280"/>
                  </a:lnTo>
                  <a:lnTo>
                    <a:pt x="1195" y="2279"/>
                  </a:lnTo>
                  <a:cubicBezTo>
                    <a:pt x="1144" y="2274"/>
                    <a:pt x="1102" y="2270"/>
                    <a:pt x="1064" y="2263"/>
                  </a:cubicBezTo>
                  <a:lnTo>
                    <a:pt x="1043" y="2259"/>
                  </a:lnTo>
                  <a:lnTo>
                    <a:pt x="1011" y="2374"/>
                  </a:lnTo>
                  <a:cubicBezTo>
                    <a:pt x="1000" y="2415"/>
                    <a:pt x="973" y="2440"/>
                    <a:pt x="952" y="2440"/>
                  </a:cubicBezTo>
                  <a:cubicBezTo>
                    <a:pt x="951" y="2440"/>
                    <a:pt x="949" y="2439"/>
                    <a:pt x="947" y="2439"/>
                  </a:cubicBezTo>
                  <a:cubicBezTo>
                    <a:pt x="937" y="2437"/>
                    <a:pt x="932" y="2428"/>
                    <a:pt x="928" y="2423"/>
                  </a:cubicBezTo>
                  <a:cubicBezTo>
                    <a:pt x="917" y="2405"/>
                    <a:pt x="916" y="2377"/>
                    <a:pt x="922" y="2349"/>
                  </a:cubicBezTo>
                  <a:lnTo>
                    <a:pt x="953" y="2234"/>
                  </a:lnTo>
                  <a:lnTo>
                    <a:pt x="933" y="2228"/>
                  </a:lnTo>
                  <a:cubicBezTo>
                    <a:pt x="894" y="2215"/>
                    <a:pt x="853" y="2197"/>
                    <a:pt x="812" y="2176"/>
                  </a:cubicBezTo>
                  <a:lnTo>
                    <a:pt x="792" y="2168"/>
                  </a:lnTo>
                  <a:lnTo>
                    <a:pt x="733" y="2270"/>
                  </a:lnTo>
                  <a:cubicBezTo>
                    <a:pt x="713" y="2304"/>
                    <a:pt x="686" y="2320"/>
                    <a:pt x="667" y="2320"/>
                  </a:cubicBezTo>
                  <a:cubicBezTo>
                    <a:pt x="661" y="2320"/>
                    <a:pt x="656" y="2319"/>
                    <a:pt x="653" y="2317"/>
                  </a:cubicBezTo>
                  <a:cubicBezTo>
                    <a:pt x="644" y="2312"/>
                    <a:pt x="641" y="2303"/>
                    <a:pt x="639" y="2297"/>
                  </a:cubicBezTo>
                  <a:cubicBezTo>
                    <a:pt x="634" y="2277"/>
                    <a:pt x="639" y="2249"/>
                    <a:pt x="654" y="2224"/>
                  </a:cubicBezTo>
                  <a:lnTo>
                    <a:pt x="713" y="2122"/>
                  </a:lnTo>
                  <a:lnTo>
                    <a:pt x="696" y="2110"/>
                  </a:lnTo>
                  <a:cubicBezTo>
                    <a:pt x="662" y="2087"/>
                    <a:pt x="627" y="2060"/>
                    <a:pt x="592" y="2029"/>
                  </a:cubicBezTo>
                  <a:lnTo>
                    <a:pt x="576" y="2015"/>
                  </a:lnTo>
                  <a:lnTo>
                    <a:pt x="491" y="2099"/>
                  </a:lnTo>
                  <a:cubicBezTo>
                    <a:pt x="472" y="2118"/>
                    <a:pt x="447" y="2132"/>
                    <a:pt x="426" y="2132"/>
                  </a:cubicBezTo>
                  <a:cubicBezTo>
                    <a:pt x="419" y="2132"/>
                    <a:pt x="410" y="2131"/>
                    <a:pt x="404" y="2124"/>
                  </a:cubicBezTo>
                  <a:cubicBezTo>
                    <a:pt x="396" y="2117"/>
                    <a:pt x="395" y="2108"/>
                    <a:pt x="395" y="2102"/>
                  </a:cubicBezTo>
                  <a:cubicBezTo>
                    <a:pt x="395" y="2080"/>
                    <a:pt x="407" y="2054"/>
                    <a:pt x="428" y="2034"/>
                  </a:cubicBezTo>
                  <a:lnTo>
                    <a:pt x="512" y="1950"/>
                  </a:lnTo>
                  <a:lnTo>
                    <a:pt x="499" y="1934"/>
                  </a:lnTo>
                  <a:cubicBezTo>
                    <a:pt x="465" y="1896"/>
                    <a:pt x="438" y="1863"/>
                    <a:pt x="417" y="1829"/>
                  </a:cubicBezTo>
                  <a:lnTo>
                    <a:pt x="406" y="1812"/>
                  </a:lnTo>
                  <a:lnTo>
                    <a:pt x="303" y="1871"/>
                  </a:lnTo>
                  <a:cubicBezTo>
                    <a:pt x="286" y="1881"/>
                    <a:pt x="265" y="1886"/>
                    <a:pt x="248" y="1886"/>
                  </a:cubicBezTo>
                  <a:cubicBezTo>
                    <a:pt x="231" y="1886"/>
                    <a:pt x="216" y="1881"/>
                    <a:pt x="211" y="1871"/>
                  </a:cubicBezTo>
                  <a:cubicBezTo>
                    <a:pt x="205" y="1863"/>
                    <a:pt x="206" y="1854"/>
                    <a:pt x="210" y="1847"/>
                  </a:cubicBezTo>
                  <a:cubicBezTo>
                    <a:pt x="215" y="1827"/>
                    <a:pt x="233" y="1805"/>
                    <a:pt x="258" y="1791"/>
                  </a:cubicBezTo>
                  <a:lnTo>
                    <a:pt x="361" y="1732"/>
                  </a:lnTo>
                  <a:lnTo>
                    <a:pt x="352" y="1712"/>
                  </a:lnTo>
                  <a:cubicBezTo>
                    <a:pt x="332" y="1671"/>
                    <a:pt x="315" y="1631"/>
                    <a:pt x="301" y="1591"/>
                  </a:cubicBezTo>
                  <a:lnTo>
                    <a:pt x="295" y="1571"/>
                  </a:lnTo>
                  <a:lnTo>
                    <a:pt x="180" y="1602"/>
                  </a:lnTo>
                  <a:cubicBezTo>
                    <a:pt x="170" y="1604"/>
                    <a:pt x="159" y="1606"/>
                    <a:pt x="150" y="1606"/>
                  </a:cubicBezTo>
                  <a:cubicBezTo>
                    <a:pt x="121" y="1606"/>
                    <a:pt x="96" y="1595"/>
                    <a:pt x="90" y="1578"/>
                  </a:cubicBezTo>
                  <a:cubicBezTo>
                    <a:pt x="88" y="1569"/>
                    <a:pt x="93" y="1559"/>
                    <a:pt x="96" y="1554"/>
                  </a:cubicBezTo>
                  <a:cubicBezTo>
                    <a:pt x="106" y="1536"/>
                    <a:pt x="130" y="1520"/>
                    <a:pt x="157" y="1513"/>
                  </a:cubicBezTo>
                  <a:lnTo>
                    <a:pt x="272" y="1484"/>
                  </a:lnTo>
                  <a:lnTo>
                    <a:pt x="268" y="1462"/>
                  </a:lnTo>
                  <a:cubicBezTo>
                    <a:pt x="259" y="1423"/>
                    <a:pt x="254" y="1380"/>
                    <a:pt x="252" y="1332"/>
                  </a:cubicBezTo>
                  <a:lnTo>
                    <a:pt x="251" y="1311"/>
                  </a:lnTo>
                  <a:lnTo>
                    <a:pt x="132" y="1311"/>
                  </a:lnTo>
                  <a:cubicBezTo>
                    <a:pt x="84" y="1311"/>
                    <a:pt x="51" y="1285"/>
                    <a:pt x="51" y="1264"/>
                  </a:cubicBezTo>
                  <a:cubicBezTo>
                    <a:pt x="51" y="1243"/>
                    <a:pt x="84" y="1218"/>
                    <a:pt x="132" y="1218"/>
                  </a:cubicBezTo>
                  <a:lnTo>
                    <a:pt x="251" y="1218"/>
                  </a:lnTo>
                  <a:lnTo>
                    <a:pt x="252" y="1197"/>
                  </a:lnTo>
                  <a:cubicBezTo>
                    <a:pt x="254" y="1148"/>
                    <a:pt x="259" y="1105"/>
                    <a:pt x="268" y="1067"/>
                  </a:cubicBezTo>
                  <a:lnTo>
                    <a:pt x="272" y="1046"/>
                  </a:lnTo>
                  <a:lnTo>
                    <a:pt x="157" y="1015"/>
                  </a:lnTo>
                  <a:cubicBezTo>
                    <a:pt x="135" y="1010"/>
                    <a:pt x="116" y="998"/>
                    <a:pt x="103" y="984"/>
                  </a:cubicBezTo>
                  <a:cubicBezTo>
                    <a:pt x="96" y="977"/>
                    <a:pt x="87" y="964"/>
                    <a:pt x="90" y="949"/>
                  </a:cubicBezTo>
                  <a:cubicBezTo>
                    <a:pt x="96" y="932"/>
                    <a:pt x="121" y="922"/>
                    <a:pt x="150" y="922"/>
                  </a:cubicBezTo>
                  <a:cubicBezTo>
                    <a:pt x="159" y="922"/>
                    <a:pt x="170" y="923"/>
                    <a:pt x="180" y="926"/>
                  </a:cubicBezTo>
                  <a:lnTo>
                    <a:pt x="295" y="957"/>
                  </a:lnTo>
                  <a:lnTo>
                    <a:pt x="301" y="937"/>
                  </a:lnTo>
                  <a:cubicBezTo>
                    <a:pt x="315" y="896"/>
                    <a:pt x="332" y="857"/>
                    <a:pt x="352" y="816"/>
                  </a:cubicBezTo>
                  <a:lnTo>
                    <a:pt x="361" y="796"/>
                  </a:lnTo>
                  <a:lnTo>
                    <a:pt x="258" y="737"/>
                  </a:lnTo>
                  <a:cubicBezTo>
                    <a:pt x="238" y="725"/>
                    <a:pt x="222" y="709"/>
                    <a:pt x="215" y="693"/>
                  </a:cubicBezTo>
                  <a:cubicBezTo>
                    <a:pt x="211" y="684"/>
                    <a:pt x="205" y="668"/>
                    <a:pt x="212" y="657"/>
                  </a:cubicBezTo>
                  <a:cubicBezTo>
                    <a:pt x="218" y="647"/>
                    <a:pt x="233" y="641"/>
                    <a:pt x="250" y="641"/>
                  </a:cubicBezTo>
                  <a:cubicBezTo>
                    <a:pt x="267" y="641"/>
                    <a:pt x="287" y="646"/>
                    <a:pt x="305" y="657"/>
                  </a:cubicBezTo>
                  <a:lnTo>
                    <a:pt x="407" y="716"/>
                  </a:lnTo>
                  <a:lnTo>
                    <a:pt x="419" y="699"/>
                  </a:lnTo>
                  <a:cubicBezTo>
                    <a:pt x="442" y="666"/>
                    <a:pt x="468" y="631"/>
                    <a:pt x="500" y="595"/>
                  </a:cubicBezTo>
                  <a:lnTo>
                    <a:pt x="514" y="579"/>
                  </a:lnTo>
                  <a:lnTo>
                    <a:pt x="430" y="494"/>
                  </a:lnTo>
                  <a:cubicBezTo>
                    <a:pt x="410" y="474"/>
                    <a:pt x="398" y="450"/>
                    <a:pt x="398" y="429"/>
                  </a:cubicBezTo>
                  <a:cubicBezTo>
                    <a:pt x="398" y="422"/>
                    <a:pt x="399" y="413"/>
                    <a:pt x="406" y="406"/>
                  </a:cubicBezTo>
                  <a:cubicBezTo>
                    <a:pt x="412" y="399"/>
                    <a:pt x="422" y="398"/>
                    <a:pt x="429" y="398"/>
                  </a:cubicBezTo>
                  <a:cubicBezTo>
                    <a:pt x="450" y="398"/>
                    <a:pt x="474" y="410"/>
                    <a:pt x="494" y="431"/>
                  </a:cubicBezTo>
                  <a:lnTo>
                    <a:pt x="579" y="515"/>
                  </a:lnTo>
                  <a:lnTo>
                    <a:pt x="595" y="501"/>
                  </a:lnTo>
                  <a:cubicBezTo>
                    <a:pt x="632" y="467"/>
                    <a:pt x="667" y="442"/>
                    <a:pt x="699" y="421"/>
                  </a:cubicBezTo>
                  <a:lnTo>
                    <a:pt x="717" y="409"/>
                  </a:lnTo>
                  <a:lnTo>
                    <a:pt x="658" y="306"/>
                  </a:lnTo>
                  <a:cubicBezTo>
                    <a:pt x="635" y="266"/>
                    <a:pt x="638" y="224"/>
                    <a:pt x="658" y="214"/>
                  </a:cubicBezTo>
                  <a:cubicBezTo>
                    <a:pt x="662" y="212"/>
                    <a:pt x="666" y="211"/>
                    <a:pt x="671" y="211"/>
                  </a:cubicBezTo>
                  <a:cubicBezTo>
                    <a:pt x="692" y="211"/>
                    <a:pt x="721" y="231"/>
                    <a:pt x="738" y="260"/>
                  </a:cubicBezTo>
                  <a:lnTo>
                    <a:pt x="798" y="363"/>
                  </a:lnTo>
                  <a:lnTo>
                    <a:pt x="817" y="353"/>
                  </a:lnTo>
                  <a:cubicBezTo>
                    <a:pt x="859" y="334"/>
                    <a:pt x="899" y="316"/>
                    <a:pt x="938" y="303"/>
                  </a:cubicBezTo>
                  <a:lnTo>
                    <a:pt x="958" y="297"/>
                  </a:lnTo>
                  <a:lnTo>
                    <a:pt x="928" y="182"/>
                  </a:lnTo>
                  <a:cubicBezTo>
                    <a:pt x="920" y="155"/>
                    <a:pt x="922" y="126"/>
                    <a:pt x="933" y="108"/>
                  </a:cubicBezTo>
                  <a:cubicBezTo>
                    <a:pt x="937" y="103"/>
                    <a:pt x="943" y="95"/>
                    <a:pt x="952" y="93"/>
                  </a:cubicBezTo>
                  <a:cubicBezTo>
                    <a:pt x="954" y="92"/>
                    <a:pt x="956" y="92"/>
                    <a:pt x="959" y="92"/>
                  </a:cubicBezTo>
                  <a:cubicBezTo>
                    <a:pt x="980" y="92"/>
                    <a:pt x="1006" y="117"/>
                    <a:pt x="1017" y="158"/>
                  </a:cubicBezTo>
                  <a:lnTo>
                    <a:pt x="1048" y="273"/>
                  </a:lnTo>
                  <a:lnTo>
                    <a:pt x="1069" y="269"/>
                  </a:lnTo>
                  <a:cubicBezTo>
                    <a:pt x="1109" y="261"/>
                    <a:pt x="1151" y="256"/>
                    <a:pt x="1200" y="253"/>
                  </a:cubicBezTo>
                  <a:lnTo>
                    <a:pt x="1221" y="252"/>
                  </a:lnTo>
                  <a:lnTo>
                    <a:pt x="1221" y="132"/>
                  </a:lnTo>
                  <a:cubicBezTo>
                    <a:pt x="1221" y="86"/>
                    <a:pt x="1244" y="51"/>
                    <a:pt x="1267" y="51"/>
                  </a:cubicBezTo>
                  <a:close/>
                  <a:moveTo>
                    <a:pt x="1261" y="1"/>
                  </a:moveTo>
                  <a:cubicBezTo>
                    <a:pt x="1211" y="1"/>
                    <a:pt x="1170" y="57"/>
                    <a:pt x="1170" y="127"/>
                  </a:cubicBezTo>
                  <a:lnTo>
                    <a:pt x="1170" y="203"/>
                  </a:lnTo>
                  <a:cubicBezTo>
                    <a:pt x="1137" y="206"/>
                    <a:pt x="1106" y="210"/>
                    <a:pt x="1076" y="215"/>
                  </a:cubicBezTo>
                  <a:lnTo>
                    <a:pt x="1057" y="141"/>
                  </a:lnTo>
                  <a:cubicBezTo>
                    <a:pt x="1042" y="84"/>
                    <a:pt x="997" y="42"/>
                    <a:pt x="954" y="42"/>
                  </a:cubicBezTo>
                  <a:cubicBezTo>
                    <a:pt x="948" y="42"/>
                    <a:pt x="942" y="42"/>
                    <a:pt x="936" y="44"/>
                  </a:cubicBezTo>
                  <a:cubicBezTo>
                    <a:pt x="917" y="49"/>
                    <a:pt x="901" y="61"/>
                    <a:pt x="890" y="81"/>
                  </a:cubicBezTo>
                  <a:cubicBezTo>
                    <a:pt x="873" y="109"/>
                    <a:pt x="870" y="151"/>
                    <a:pt x="880" y="189"/>
                  </a:cubicBezTo>
                  <a:lnTo>
                    <a:pt x="900" y="262"/>
                  </a:lnTo>
                  <a:cubicBezTo>
                    <a:pt x="871" y="273"/>
                    <a:pt x="842" y="286"/>
                    <a:pt x="813" y="299"/>
                  </a:cubicBezTo>
                  <a:lnTo>
                    <a:pt x="775" y="234"/>
                  </a:lnTo>
                  <a:cubicBezTo>
                    <a:pt x="749" y="189"/>
                    <a:pt x="705" y="162"/>
                    <a:pt x="667" y="162"/>
                  </a:cubicBezTo>
                  <a:cubicBezTo>
                    <a:pt x="655" y="162"/>
                    <a:pt x="643" y="164"/>
                    <a:pt x="632" y="171"/>
                  </a:cubicBezTo>
                  <a:cubicBezTo>
                    <a:pt x="588" y="196"/>
                    <a:pt x="581" y="264"/>
                    <a:pt x="617" y="326"/>
                  </a:cubicBezTo>
                  <a:lnTo>
                    <a:pt x="655" y="392"/>
                  </a:lnTo>
                  <a:cubicBezTo>
                    <a:pt x="631" y="409"/>
                    <a:pt x="607" y="428"/>
                    <a:pt x="580" y="450"/>
                  </a:cubicBezTo>
                  <a:lnTo>
                    <a:pt x="526" y="395"/>
                  </a:lnTo>
                  <a:cubicBezTo>
                    <a:pt x="497" y="367"/>
                    <a:pt x="460" y="351"/>
                    <a:pt x="427" y="351"/>
                  </a:cubicBezTo>
                  <a:cubicBezTo>
                    <a:pt x="405" y="351"/>
                    <a:pt x="385" y="358"/>
                    <a:pt x="372" y="372"/>
                  </a:cubicBezTo>
                  <a:cubicBezTo>
                    <a:pt x="357" y="387"/>
                    <a:pt x="351" y="405"/>
                    <a:pt x="351" y="428"/>
                  </a:cubicBezTo>
                  <a:cubicBezTo>
                    <a:pt x="351" y="461"/>
                    <a:pt x="368" y="498"/>
                    <a:pt x="396" y="526"/>
                  </a:cubicBezTo>
                  <a:lnTo>
                    <a:pt x="451" y="581"/>
                  </a:lnTo>
                  <a:cubicBezTo>
                    <a:pt x="428" y="607"/>
                    <a:pt x="410" y="630"/>
                    <a:pt x="393" y="656"/>
                  </a:cubicBezTo>
                  <a:lnTo>
                    <a:pt x="327" y="618"/>
                  </a:lnTo>
                  <a:cubicBezTo>
                    <a:pt x="302" y="603"/>
                    <a:pt x="275" y="596"/>
                    <a:pt x="250" y="596"/>
                  </a:cubicBezTo>
                  <a:cubicBezTo>
                    <a:pt x="216" y="596"/>
                    <a:pt x="186" y="609"/>
                    <a:pt x="172" y="634"/>
                  </a:cubicBezTo>
                  <a:cubicBezTo>
                    <a:pt x="158" y="656"/>
                    <a:pt x="159" y="684"/>
                    <a:pt x="173" y="713"/>
                  </a:cubicBezTo>
                  <a:cubicBezTo>
                    <a:pt x="184" y="737"/>
                    <a:pt x="206" y="760"/>
                    <a:pt x="235" y="776"/>
                  </a:cubicBezTo>
                  <a:lnTo>
                    <a:pt x="300" y="814"/>
                  </a:lnTo>
                  <a:cubicBezTo>
                    <a:pt x="286" y="842"/>
                    <a:pt x="274" y="872"/>
                    <a:pt x="263" y="900"/>
                  </a:cubicBezTo>
                  <a:lnTo>
                    <a:pt x="190" y="881"/>
                  </a:lnTo>
                  <a:cubicBezTo>
                    <a:pt x="175" y="877"/>
                    <a:pt x="160" y="875"/>
                    <a:pt x="146" y="875"/>
                  </a:cubicBezTo>
                  <a:cubicBezTo>
                    <a:pt x="97" y="875"/>
                    <a:pt x="54" y="900"/>
                    <a:pt x="45" y="937"/>
                  </a:cubicBezTo>
                  <a:cubicBezTo>
                    <a:pt x="38" y="963"/>
                    <a:pt x="46" y="990"/>
                    <a:pt x="66" y="1013"/>
                  </a:cubicBezTo>
                  <a:cubicBezTo>
                    <a:pt x="84" y="1034"/>
                    <a:pt x="112" y="1050"/>
                    <a:pt x="142" y="1058"/>
                  </a:cubicBezTo>
                  <a:lnTo>
                    <a:pt x="216" y="1078"/>
                  </a:lnTo>
                  <a:cubicBezTo>
                    <a:pt x="211" y="1106"/>
                    <a:pt x="206" y="1138"/>
                    <a:pt x="204" y="1171"/>
                  </a:cubicBezTo>
                  <a:lnTo>
                    <a:pt x="127" y="1171"/>
                  </a:lnTo>
                  <a:cubicBezTo>
                    <a:pt x="57" y="1171"/>
                    <a:pt x="1" y="1211"/>
                    <a:pt x="1" y="1262"/>
                  </a:cubicBezTo>
                  <a:cubicBezTo>
                    <a:pt x="1" y="1314"/>
                    <a:pt x="57" y="1354"/>
                    <a:pt x="127" y="1354"/>
                  </a:cubicBezTo>
                  <a:lnTo>
                    <a:pt x="204" y="1354"/>
                  </a:lnTo>
                  <a:cubicBezTo>
                    <a:pt x="206" y="1389"/>
                    <a:pt x="211" y="1419"/>
                    <a:pt x="216" y="1448"/>
                  </a:cubicBezTo>
                  <a:lnTo>
                    <a:pt x="142" y="1468"/>
                  </a:lnTo>
                  <a:cubicBezTo>
                    <a:pt x="104" y="1478"/>
                    <a:pt x="69" y="1500"/>
                    <a:pt x="54" y="1530"/>
                  </a:cubicBezTo>
                  <a:cubicBezTo>
                    <a:pt x="42" y="1549"/>
                    <a:pt x="40" y="1569"/>
                    <a:pt x="45" y="1589"/>
                  </a:cubicBezTo>
                  <a:cubicBezTo>
                    <a:pt x="55" y="1627"/>
                    <a:pt x="97" y="1650"/>
                    <a:pt x="146" y="1650"/>
                  </a:cubicBezTo>
                  <a:cubicBezTo>
                    <a:pt x="161" y="1650"/>
                    <a:pt x="176" y="1648"/>
                    <a:pt x="191" y="1644"/>
                  </a:cubicBezTo>
                  <a:lnTo>
                    <a:pt x="264" y="1625"/>
                  </a:lnTo>
                  <a:cubicBezTo>
                    <a:pt x="275" y="1653"/>
                    <a:pt x="288" y="1683"/>
                    <a:pt x="301" y="1711"/>
                  </a:cubicBezTo>
                  <a:lnTo>
                    <a:pt x="236" y="1749"/>
                  </a:lnTo>
                  <a:cubicBezTo>
                    <a:pt x="200" y="1769"/>
                    <a:pt x="175" y="1801"/>
                    <a:pt x="166" y="1833"/>
                  </a:cubicBezTo>
                  <a:cubicBezTo>
                    <a:pt x="161" y="1854"/>
                    <a:pt x="162" y="1875"/>
                    <a:pt x="173" y="1892"/>
                  </a:cubicBezTo>
                  <a:cubicBezTo>
                    <a:pt x="187" y="1916"/>
                    <a:pt x="217" y="1929"/>
                    <a:pt x="251" y="1929"/>
                  </a:cubicBezTo>
                  <a:cubicBezTo>
                    <a:pt x="276" y="1929"/>
                    <a:pt x="303" y="1922"/>
                    <a:pt x="328" y="1907"/>
                  </a:cubicBezTo>
                  <a:lnTo>
                    <a:pt x="394" y="1870"/>
                  </a:lnTo>
                  <a:cubicBezTo>
                    <a:pt x="411" y="1894"/>
                    <a:pt x="430" y="1918"/>
                    <a:pt x="452" y="1944"/>
                  </a:cubicBezTo>
                  <a:lnTo>
                    <a:pt x="398" y="1999"/>
                  </a:lnTo>
                  <a:cubicBezTo>
                    <a:pt x="369" y="2028"/>
                    <a:pt x="352" y="2065"/>
                    <a:pt x="352" y="2097"/>
                  </a:cubicBezTo>
                  <a:cubicBezTo>
                    <a:pt x="352" y="2121"/>
                    <a:pt x="359" y="2138"/>
                    <a:pt x="373" y="2153"/>
                  </a:cubicBezTo>
                  <a:cubicBezTo>
                    <a:pt x="387" y="2167"/>
                    <a:pt x="406" y="2174"/>
                    <a:pt x="428" y="2174"/>
                  </a:cubicBezTo>
                  <a:cubicBezTo>
                    <a:pt x="461" y="2174"/>
                    <a:pt x="498" y="2158"/>
                    <a:pt x="527" y="2129"/>
                  </a:cubicBezTo>
                  <a:lnTo>
                    <a:pt x="581" y="2075"/>
                  </a:lnTo>
                  <a:cubicBezTo>
                    <a:pt x="606" y="2096"/>
                    <a:pt x="631" y="2116"/>
                    <a:pt x="657" y="2133"/>
                  </a:cubicBezTo>
                  <a:lnTo>
                    <a:pt x="618" y="2200"/>
                  </a:lnTo>
                  <a:cubicBezTo>
                    <a:pt x="599" y="2234"/>
                    <a:pt x="590" y="2274"/>
                    <a:pt x="600" y="2306"/>
                  </a:cubicBezTo>
                  <a:cubicBezTo>
                    <a:pt x="605" y="2327"/>
                    <a:pt x="618" y="2344"/>
                    <a:pt x="634" y="2354"/>
                  </a:cubicBezTo>
                  <a:cubicBezTo>
                    <a:pt x="644" y="2360"/>
                    <a:pt x="656" y="2363"/>
                    <a:pt x="669" y="2363"/>
                  </a:cubicBezTo>
                  <a:cubicBezTo>
                    <a:pt x="707" y="2363"/>
                    <a:pt x="750" y="2335"/>
                    <a:pt x="776" y="2290"/>
                  </a:cubicBezTo>
                  <a:lnTo>
                    <a:pt x="815" y="2224"/>
                  </a:lnTo>
                  <a:cubicBezTo>
                    <a:pt x="843" y="2238"/>
                    <a:pt x="873" y="2250"/>
                    <a:pt x="901" y="2261"/>
                  </a:cubicBezTo>
                  <a:lnTo>
                    <a:pt x="881" y="2335"/>
                  </a:lnTo>
                  <a:cubicBezTo>
                    <a:pt x="871" y="2375"/>
                    <a:pt x="875" y="2414"/>
                    <a:pt x="891" y="2443"/>
                  </a:cubicBezTo>
                  <a:cubicBezTo>
                    <a:pt x="901" y="2463"/>
                    <a:pt x="917" y="2475"/>
                    <a:pt x="937" y="2480"/>
                  </a:cubicBezTo>
                  <a:cubicBezTo>
                    <a:pt x="943" y="2482"/>
                    <a:pt x="949" y="2482"/>
                    <a:pt x="954" y="2482"/>
                  </a:cubicBezTo>
                  <a:cubicBezTo>
                    <a:pt x="998" y="2482"/>
                    <a:pt x="1044" y="2441"/>
                    <a:pt x="1059" y="2382"/>
                  </a:cubicBezTo>
                  <a:lnTo>
                    <a:pt x="1079" y="2308"/>
                  </a:lnTo>
                  <a:cubicBezTo>
                    <a:pt x="1107" y="2314"/>
                    <a:pt x="1138" y="2318"/>
                    <a:pt x="1171" y="2321"/>
                  </a:cubicBezTo>
                  <a:lnTo>
                    <a:pt x="1171" y="2397"/>
                  </a:lnTo>
                  <a:cubicBezTo>
                    <a:pt x="1171" y="2469"/>
                    <a:pt x="1212" y="2523"/>
                    <a:pt x="1263" y="2523"/>
                  </a:cubicBezTo>
                  <a:cubicBezTo>
                    <a:pt x="1314" y="2523"/>
                    <a:pt x="1355" y="2469"/>
                    <a:pt x="1355" y="2397"/>
                  </a:cubicBezTo>
                  <a:lnTo>
                    <a:pt x="1355" y="2321"/>
                  </a:lnTo>
                  <a:cubicBezTo>
                    <a:pt x="1390" y="2318"/>
                    <a:pt x="1421" y="2314"/>
                    <a:pt x="1449" y="2308"/>
                  </a:cubicBezTo>
                  <a:lnTo>
                    <a:pt x="1469" y="2382"/>
                  </a:lnTo>
                  <a:cubicBezTo>
                    <a:pt x="1484" y="2441"/>
                    <a:pt x="1526" y="2483"/>
                    <a:pt x="1571" y="2483"/>
                  </a:cubicBezTo>
                  <a:cubicBezTo>
                    <a:pt x="1577" y="2483"/>
                    <a:pt x="1584" y="2482"/>
                    <a:pt x="1590" y="2480"/>
                  </a:cubicBezTo>
                  <a:cubicBezTo>
                    <a:pt x="1640" y="2466"/>
                    <a:pt x="1664" y="2402"/>
                    <a:pt x="1645" y="2335"/>
                  </a:cubicBezTo>
                  <a:lnTo>
                    <a:pt x="1625" y="2261"/>
                  </a:lnTo>
                  <a:cubicBezTo>
                    <a:pt x="1654" y="2250"/>
                    <a:pt x="1683" y="2239"/>
                    <a:pt x="1712" y="2224"/>
                  </a:cubicBezTo>
                  <a:lnTo>
                    <a:pt x="1750" y="2290"/>
                  </a:lnTo>
                  <a:cubicBezTo>
                    <a:pt x="1777" y="2335"/>
                    <a:pt x="1820" y="2363"/>
                    <a:pt x="1858" y="2363"/>
                  </a:cubicBezTo>
                  <a:cubicBezTo>
                    <a:pt x="1870" y="2363"/>
                    <a:pt x="1882" y="2360"/>
                    <a:pt x="1893" y="2354"/>
                  </a:cubicBezTo>
                  <a:cubicBezTo>
                    <a:pt x="1938" y="2327"/>
                    <a:pt x="1944" y="2260"/>
                    <a:pt x="1909" y="2197"/>
                  </a:cubicBezTo>
                  <a:lnTo>
                    <a:pt x="1871" y="2132"/>
                  </a:lnTo>
                  <a:cubicBezTo>
                    <a:pt x="1894" y="2115"/>
                    <a:pt x="1919" y="2096"/>
                    <a:pt x="1945" y="2074"/>
                  </a:cubicBezTo>
                  <a:lnTo>
                    <a:pt x="1999" y="2128"/>
                  </a:lnTo>
                  <a:cubicBezTo>
                    <a:pt x="2028" y="2157"/>
                    <a:pt x="2066" y="2173"/>
                    <a:pt x="2100" y="2173"/>
                  </a:cubicBezTo>
                  <a:cubicBezTo>
                    <a:pt x="2121" y="2173"/>
                    <a:pt x="2140" y="2166"/>
                    <a:pt x="2154" y="2153"/>
                  </a:cubicBezTo>
                  <a:cubicBezTo>
                    <a:pt x="2169" y="2138"/>
                    <a:pt x="2175" y="2121"/>
                    <a:pt x="2175" y="2097"/>
                  </a:cubicBezTo>
                  <a:cubicBezTo>
                    <a:pt x="2175" y="2065"/>
                    <a:pt x="2158" y="2028"/>
                    <a:pt x="2129" y="1999"/>
                  </a:cubicBezTo>
                  <a:lnTo>
                    <a:pt x="2075" y="1944"/>
                  </a:lnTo>
                  <a:cubicBezTo>
                    <a:pt x="2097" y="1920"/>
                    <a:pt x="2116" y="1895"/>
                    <a:pt x="2133" y="1870"/>
                  </a:cubicBezTo>
                  <a:lnTo>
                    <a:pt x="2199" y="1907"/>
                  </a:lnTo>
                  <a:cubicBezTo>
                    <a:pt x="2223" y="1922"/>
                    <a:pt x="2250" y="1929"/>
                    <a:pt x="2275" y="1929"/>
                  </a:cubicBezTo>
                  <a:cubicBezTo>
                    <a:pt x="2309" y="1929"/>
                    <a:pt x="2340" y="1916"/>
                    <a:pt x="2354" y="1892"/>
                  </a:cubicBezTo>
                  <a:cubicBezTo>
                    <a:pt x="2363" y="1875"/>
                    <a:pt x="2365" y="1855"/>
                    <a:pt x="2360" y="1833"/>
                  </a:cubicBezTo>
                  <a:cubicBezTo>
                    <a:pt x="2351" y="1801"/>
                    <a:pt x="2325" y="1769"/>
                    <a:pt x="2290" y="1749"/>
                  </a:cubicBezTo>
                  <a:lnTo>
                    <a:pt x="2223" y="1711"/>
                  </a:lnTo>
                  <a:cubicBezTo>
                    <a:pt x="2238" y="1681"/>
                    <a:pt x="2249" y="1652"/>
                    <a:pt x="2260" y="1625"/>
                  </a:cubicBezTo>
                  <a:lnTo>
                    <a:pt x="2333" y="1644"/>
                  </a:lnTo>
                  <a:cubicBezTo>
                    <a:pt x="2348" y="1648"/>
                    <a:pt x="2362" y="1650"/>
                    <a:pt x="2376" y="1650"/>
                  </a:cubicBezTo>
                  <a:cubicBezTo>
                    <a:pt x="2425" y="1650"/>
                    <a:pt x="2468" y="1626"/>
                    <a:pt x="2478" y="1589"/>
                  </a:cubicBezTo>
                  <a:cubicBezTo>
                    <a:pt x="2492" y="1538"/>
                    <a:pt x="2448" y="1486"/>
                    <a:pt x="2381" y="1468"/>
                  </a:cubicBezTo>
                  <a:lnTo>
                    <a:pt x="2307" y="1448"/>
                  </a:lnTo>
                  <a:cubicBezTo>
                    <a:pt x="2312" y="1419"/>
                    <a:pt x="2317" y="1388"/>
                    <a:pt x="2319" y="1354"/>
                  </a:cubicBezTo>
                  <a:lnTo>
                    <a:pt x="2395" y="1354"/>
                  </a:lnTo>
                  <a:cubicBezTo>
                    <a:pt x="2466" y="1354"/>
                    <a:pt x="2521" y="1314"/>
                    <a:pt x="2521" y="1262"/>
                  </a:cubicBezTo>
                  <a:cubicBezTo>
                    <a:pt x="2521" y="1210"/>
                    <a:pt x="2466" y="1171"/>
                    <a:pt x="2395" y="1171"/>
                  </a:cubicBezTo>
                  <a:lnTo>
                    <a:pt x="2319" y="1171"/>
                  </a:lnTo>
                  <a:cubicBezTo>
                    <a:pt x="2316" y="1137"/>
                    <a:pt x="2312" y="1106"/>
                    <a:pt x="2307" y="1078"/>
                  </a:cubicBezTo>
                  <a:lnTo>
                    <a:pt x="2381" y="1058"/>
                  </a:lnTo>
                  <a:cubicBezTo>
                    <a:pt x="2450" y="1040"/>
                    <a:pt x="2492" y="987"/>
                    <a:pt x="2478" y="936"/>
                  </a:cubicBezTo>
                  <a:cubicBezTo>
                    <a:pt x="2468" y="899"/>
                    <a:pt x="2426" y="875"/>
                    <a:pt x="2377" y="875"/>
                  </a:cubicBezTo>
                  <a:cubicBezTo>
                    <a:pt x="2363" y="875"/>
                    <a:pt x="2348" y="877"/>
                    <a:pt x="2333" y="881"/>
                  </a:cubicBezTo>
                  <a:lnTo>
                    <a:pt x="2260" y="900"/>
                  </a:lnTo>
                  <a:cubicBezTo>
                    <a:pt x="2249" y="872"/>
                    <a:pt x="2236" y="841"/>
                    <a:pt x="2223" y="814"/>
                  </a:cubicBezTo>
                  <a:lnTo>
                    <a:pt x="2288" y="776"/>
                  </a:lnTo>
                  <a:cubicBezTo>
                    <a:pt x="2350" y="740"/>
                    <a:pt x="2378" y="678"/>
                    <a:pt x="2351" y="634"/>
                  </a:cubicBezTo>
                  <a:cubicBezTo>
                    <a:pt x="2337" y="609"/>
                    <a:pt x="2307" y="596"/>
                    <a:pt x="2273" y="596"/>
                  </a:cubicBezTo>
                  <a:cubicBezTo>
                    <a:pt x="2248" y="596"/>
                    <a:pt x="2221" y="603"/>
                    <a:pt x="2197" y="618"/>
                  </a:cubicBezTo>
                  <a:lnTo>
                    <a:pt x="2133" y="656"/>
                  </a:lnTo>
                  <a:cubicBezTo>
                    <a:pt x="2116" y="631"/>
                    <a:pt x="2096" y="606"/>
                    <a:pt x="2075" y="580"/>
                  </a:cubicBezTo>
                  <a:lnTo>
                    <a:pt x="2129" y="526"/>
                  </a:lnTo>
                  <a:cubicBezTo>
                    <a:pt x="2151" y="504"/>
                    <a:pt x="2167" y="476"/>
                    <a:pt x="2172" y="448"/>
                  </a:cubicBezTo>
                  <a:cubicBezTo>
                    <a:pt x="2178" y="418"/>
                    <a:pt x="2171" y="391"/>
                    <a:pt x="2154" y="372"/>
                  </a:cubicBezTo>
                  <a:cubicBezTo>
                    <a:pt x="2140" y="359"/>
                    <a:pt x="2121" y="352"/>
                    <a:pt x="2099" y="352"/>
                  </a:cubicBezTo>
                  <a:cubicBezTo>
                    <a:pt x="2066" y="352"/>
                    <a:pt x="2028" y="367"/>
                    <a:pt x="1999" y="395"/>
                  </a:cubicBezTo>
                  <a:lnTo>
                    <a:pt x="1945" y="450"/>
                  </a:lnTo>
                  <a:cubicBezTo>
                    <a:pt x="1918" y="426"/>
                    <a:pt x="1894" y="408"/>
                    <a:pt x="1871" y="392"/>
                  </a:cubicBezTo>
                  <a:lnTo>
                    <a:pt x="1909" y="326"/>
                  </a:lnTo>
                  <a:cubicBezTo>
                    <a:pt x="1944" y="266"/>
                    <a:pt x="1938" y="197"/>
                    <a:pt x="1893" y="171"/>
                  </a:cubicBezTo>
                  <a:cubicBezTo>
                    <a:pt x="1882" y="164"/>
                    <a:pt x="1870" y="162"/>
                    <a:pt x="1858" y="162"/>
                  </a:cubicBezTo>
                  <a:cubicBezTo>
                    <a:pt x="1820" y="162"/>
                    <a:pt x="1777" y="189"/>
                    <a:pt x="1750" y="234"/>
                  </a:cubicBezTo>
                  <a:lnTo>
                    <a:pt x="1712" y="299"/>
                  </a:lnTo>
                  <a:cubicBezTo>
                    <a:pt x="1683" y="286"/>
                    <a:pt x="1654" y="273"/>
                    <a:pt x="1625" y="262"/>
                  </a:cubicBezTo>
                  <a:lnTo>
                    <a:pt x="1645" y="189"/>
                  </a:lnTo>
                  <a:cubicBezTo>
                    <a:pt x="1664" y="120"/>
                    <a:pt x="1639" y="57"/>
                    <a:pt x="1590" y="43"/>
                  </a:cubicBezTo>
                  <a:cubicBezTo>
                    <a:pt x="1584" y="41"/>
                    <a:pt x="1578" y="41"/>
                    <a:pt x="1572" y="41"/>
                  </a:cubicBezTo>
                  <a:cubicBezTo>
                    <a:pt x="1527" y="41"/>
                    <a:pt x="1485" y="83"/>
                    <a:pt x="1469" y="141"/>
                  </a:cubicBezTo>
                  <a:lnTo>
                    <a:pt x="1449" y="215"/>
                  </a:lnTo>
                  <a:cubicBezTo>
                    <a:pt x="1419" y="210"/>
                    <a:pt x="1388" y="206"/>
                    <a:pt x="1354" y="203"/>
                  </a:cubicBezTo>
                  <a:lnTo>
                    <a:pt x="1354" y="127"/>
                  </a:lnTo>
                  <a:cubicBezTo>
                    <a:pt x="1354" y="56"/>
                    <a:pt x="1313" y="1"/>
                    <a:pt x="126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30"/>
            <p:cNvSpPr/>
            <p:nvPr/>
          </p:nvSpPr>
          <p:spPr>
            <a:xfrm>
              <a:off x="4470416" y="5287865"/>
              <a:ext cx="87022" cy="87022"/>
            </a:xfrm>
            <a:custGeom>
              <a:avLst/>
              <a:gdLst/>
              <a:ahLst/>
              <a:cxnLst/>
              <a:rect l="l" t="t" r="r" b="b"/>
              <a:pathLst>
                <a:path w="1917" h="1917" extrusionOk="0">
                  <a:moveTo>
                    <a:pt x="958" y="46"/>
                  </a:moveTo>
                  <a:cubicBezTo>
                    <a:pt x="1461" y="46"/>
                    <a:pt x="1870" y="455"/>
                    <a:pt x="1870" y="958"/>
                  </a:cubicBezTo>
                  <a:cubicBezTo>
                    <a:pt x="1870" y="1461"/>
                    <a:pt x="1462" y="1870"/>
                    <a:pt x="958" y="1870"/>
                  </a:cubicBezTo>
                  <a:cubicBezTo>
                    <a:pt x="455" y="1870"/>
                    <a:pt x="46" y="1462"/>
                    <a:pt x="46" y="958"/>
                  </a:cubicBezTo>
                  <a:cubicBezTo>
                    <a:pt x="46" y="456"/>
                    <a:pt x="455" y="46"/>
                    <a:pt x="958" y="46"/>
                  </a:cubicBezTo>
                  <a:close/>
                  <a:moveTo>
                    <a:pt x="958" y="1"/>
                  </a:moveTo>
                  <a:cubicBezTo>
                    <a:pt x="430" y="1"/>
                    <a:pt x="0" y="430"/>
                    <a:pt x="0" y="958"/>
                  </a:cubicBezTo>
                  <a:cubicBezTo>
                    <a:pt x="0" y="1488"/>
                    <a:pt x="430" y="1917"/>
                    <a:pt x="957" y="1917"/>
                  </a:cubicBezTo>
                  <a:cubicBezTo>
                    <a:pt x="1485" y="1917"/>
                    <a:pt x="1915" y="1488"/>
                    <a:pt x="1915" y="958"/>
                  </a:cubicBezTo>
                  <a:cubicBezTo>
                    <a:pt x="1917" y="430"/>
                    <a:pt x="1487" y="1"/>
                    <a:pt x="95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0"/>
            <p:cNvSpPr/>
            <p:nvPr/>
          </p:nvSpPr>
          <p:spPr>
            <a:xfrm>
              <a:off x="4483172" y="5300666"/>
              <a:ext cx="61556" cy="61510"/>
            </a:xfrm>
            <a:custGeom>
              <a:avLst/>
              <a:gdLst/>
              <a:ahLst/>
              <a:cxnLst/>
              <a:rect l="l" t="t" r="r" b="b"/>
              <a:pathLst>
                <a:path w="1356" h="1355" extrusionOk="0">
                  <a:moveTo>
                    <a:pt x="677" y="47"/>
                  </a:moveTo>
                  <a:cubicBezTo>
                    <a:pt x="1025" y="47"/>
                    <a:pt x="1309" y="330"/>
                    <a:pt x="1309" y="676"/>
                  </a:cubicBezTo>
                  <a:cubicBezTo>
                    <a:pt x="1309" y="1024"/>
                    <a:pt x="1025" y="1308"/>
                    <a:pt x="677" y="1308"/>
                  </a:cubicBezTo>
                  <a:cubicBezTo>
                    <a:pt x="329" y="1308"/>
                    <a:pt x="46" y="1024"/>
                    <a:pt x="46" y="676"/>
                  </a:cubicBezTo>
                  <a:cubicBezTo>
                    <a:pt x="46" y="328"/>
                    <a:pt x="329" y="47"/>
                    <a:pt x="677" y="47"/>
                  </a:cubicBezTo>
                  <a:close/>
                  <a:moveTo>
                    <a:pt x="677" y="0"/>
                  </a:moveTo>
                  <a:cubicBezTo>
                    <a:pt x="305" y="0"/>
                    <a:pt x="1" y="304"/>
                    <a:pt x="1" y="676"/>
                  </a:cubicBezTo>
                  <a:cubicBezTo>
                    <a:pt x="1" y="1050"/>
                    <a:pt x="305" y="1354"/>
                    <a:pt x="677" y="1354"/>
                  </a:cubicBezTo>
                  <a:cubicBezTo>
                    <a:pt x="1050" y="1354"/>
                    <a:pt x="1354" y="1051"/>
                    <a:pt x="1354" y="676"/>
                  </a:cubicBezTo>
                  <a:cubicBezTo>
                    <a:pt x="1355" y="304"/>
                    <a:pt x="1050" y="0"/>
                    <a:pt x="67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30"/>
            <p:cNvSpPr/>
            <p:nvPr/>
          </p:nvSpPr>
          <p:spPr>
            <a:xfrm>
              <a:off x="4490072" y="5307521"/>
              <a:ext cx="47756" cy="47710"/>
            </a:xfrm>
            <a:custGeom>
              <a:avLst/>
              <a:gdLst/>
              <a:ahLst/>
              <a:cxnLst/>
              <a:rect l="l" t="t" r="r" b="b"/>
              <a:pathLst>
                <a:path w="1052" h="1051" extrusionOk="0">
                  <a:moveTo>
                    <a:pt x="525" y="45"/>
                  </a:moveTo>
                  <a:cubicBezTo>
                    <a:pt x="791" y="45"/>
                    <a:pt x="1005" y="261"/>
                    <a:pt x="1005" y="525"/>
                  </a:cubicBezTo>
                  <a:cubicBezTo>
                    <a:pt x="1005" y="789"/>
                    <a:pt x="791" y="1005"/>
                    <a:pt x="525" y="1005"/>
                  </a:cubicBezTo>
                  <a:cubicBezTo>
                    <a:pt x="260" y="1005"/>
                    <a:pt x="45" y="791"/>
                    <a:pt x="45" y="525"/>
                  </a:cubicBezTo>
                  <a:cubicBezTo>
                    <a:pt x="45" y="262"/>
                    <a:pt x="260" y="45"/>
                    <a:pt x="525" y="45"/>
                  </a:cubicBezTo>
                  <a:close/>
                  <a:moveTo>
                    <a:pt x="525" y="0"/>
                  </a:moveTo>
                  <a:cubicBezTo>
                    <a:pt x="235" y="0"/>
                    <a:pt x="1" y="235"/>
                    <a:pt x="1" y="524"/>
                  </a:cubicBezTo>
                  <a:cubicBezTo>
                    <a:pt x="1" y="814"/>
                    <a:pt x="237" y="1050"/>
                    <a:pt x="525" y="1050"/>
                  </a:cubicBezTo>
                  <a:cubicBezTo>
                    <a:pt x="815" y="1050"/>
                    <a:pt x="1050" y="814"/>
                    <a:pt x="1050" y="524"/>
                  </a:cubicBezTo>
                  <a:cubicBezTo>
                    <a:pt x="1051" y="235"/>
                    <a:pt x="815" y="0"/>
                    <a:pt x="52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30"/>
            <p:cNvSpPr/>
            <p:nvPr/>
          </p:nvSpPr>
          <p:spPr>
            <a:xfrm>
              <a:off x="4501284" y="5318643"/>
              <a:ext cx="25330" cy="25330"/>
            </a:xfrm>
            <a:custGeom>
              <a:avLst/>
              <a:gdLst/>
              <a:ahLst/>
              <a:cxnLst/>
              <a:rect l="l" t="t" r="r" b="b"/>
              <a:pathLst>
                <a:path w="558" h="558" extrusionOk="0">
                  <a:moveTo>
                    <a:pt x="278" y="47"/>
                  </a:moveTo>
                  <a:cubicBezTo>
                    <a:pt x="408" y="47"/>
                    <a:pt x="512" y="152"/>
                    <a:pt x="512" y="280"/>
                  </a:cubicBezTo>
                  <a:cubicBezTo>
                    <a:pt x="512" y="410"/>
                    <a:pt x="408" y="514"/>
                    <a:pt x="278" y="514"/>
                  </a:cubicBezTo>
                  <a:cubicBezTo>
                    <a:pt x="150" y="514"/>
                    <a:pt x="45" y="410"/>
                    <a:pt x="45" y="280"/>
                  </a:cubicBezTo>
                  <a:cubicBezTo>
                    <a:pt x="45" y="152"/>
                    <a:pt x="149" y="47"/>
                    <a:pt x="278" y="47"/>
                  </a:cubicBezTo>
                  <a:close/>
                  <a:moveTo>
                    <a:pt x="278" y="1"/>
                  </a:moveTo>
                  <a:cubicBezTo>
                    <a:pt x="124" y="1"/>
                    <a:pt x="1" y="126"/>
                    <a:pt x="1" y="279"/>
                  </a:cubicBezTo>
                  <a:cubicBezTo>
                    <a:pt x="1" y="433"/>
                    <a:pt x="125" y="558"/>
                    <a:pt x="278" y="558"/>
                  </a:cubicBezTo>
                  <a:cubicBezTo>
                    <a:pt x="433" y="558"/>
                    <a:pt x="556" y="432"/>
                    <a:pt x="556" y="279"/>
                  </a:cubicBezTo>
                  <a:cubicBezTo>
                    <a:pt x="557" y="126"/>
                    <a:pt x="432" y="1"/>
                    <a:pt x="27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30"/>
            <p:cNvSpPr/>
            <p:nvPr/>
          </p:nvSpPr>
          <p:spPr>
            <a:xfrm>
              <a:off x="4788589" y="5274110"/>
              <a:ext cx="114486" cy="114577"/>
            </a:xfrm>
            <a:custGeom>
              <a:avLst/>
              <a:gdLst/>
              <a:ahLst/>
              <a:cxnLst/>
              <a:rect l="l" t="t" r="r" b="b"/>
              <a:pathLst>
                <a:path w="2522" h="2524" extrusionOk="0">
                  <a:moveTo>
                    <a:pt x="1266" y="52"/>
                  </a:moveTo>
                  <a:cubicBezTo>
                    <a:pt x="1288" y="52"/>
                    <a:pt x="1312" y="84"/>
                    <a:pt x="1312" y="132"/>
                  </a:cubicBezTo>
                  <a:lnTo>
                    <a:pt x="1312" y="252"/>
                  </a:lnTo>
                  <a:lnTo>
                    <a:pt x="1333" y="253"/>
                  </a:lnTo>
                  <a:cubicBezTo>
                    <a:pt x="1382" y="256"/>
                    <a:pt x="1424" y="260"/>
                    <a:pt x="1463" y="269"/>
                  </a:cubicBezTo>
                  <a:lnTo>
                    <a:pt x="1484" y="273"/>
                  </a:lnTo>
                  <a:lnTo>
                    <a:pt x="1514" y="158"/>
                  </a:lnTo>
                  <a:cubicBezTo>
                    <a:pt x="1525" y="116"/>
                    <a:pt x="1556" y="91"/>
                    <a:pt x="1576" y="91"/>
                  </a:cubicBezTo>
                  <a:cubicBezTo>
                    <a:pt x="1577" y="91"/>
                    <a:pt x="1579" y="91"/>
                    <a:pt x="1581" y="92"/>
                  </a:cubicBezTo>
                  <a:cubicBezTo>
                    <a:pt x="1602" y="97"/>
                    <a:pt x="1616" y="136"/>
                    <a:pt x="1604" y="181"/>
                  </a:cubicBezTo>
                  <a:lnTo>
                    <a:pt x="1573" y="296"/>
                  </a:lnTo>
                  <a:lnTo>
                    <a:pt x="1594" y="303"/>
                  </a:lnTo>
                  <a:cubicBezTo>
                    <a:pt x="1634" y="316"/>
                    <a:pt x="1674" y="333"/>
                    <a:pt x="1715" y="353"/>
                  </a:cubicBezTo>
                  <a:lnTo>
                    <a:pt x="1735" y="363"/>
                  </a:lnTo>
                  <a:lnTo>
                    <a:pt x="1794" y="259"/>
                  </a:lnTo>
                  <a:cubicBezTo>
                    <a:pt x="1814" y="225"/>
                    <a:pt x="1842" y="210"/>
                    <a:pt x="1861" y="210"/>
                  </a:cubicBezTo>
                  <a:cubicBezTo>
                    <a:pt x="1866" y="210"/>
                    <a:pt x="1871" y="211"/>
                    <a:pt x="1874" y="213"/>
                  </a:cubicBezTo>
                  <a:cubicBezTo>
                    <a:pt x="1893" y="224"/>
                    <a:pt x="1898" y="265"/>
                    <a:pt x="1873" y="306"/>
                  </a:cubicBezTo>
                  <a:lnTo>
                    <a:pt x="1814" y="408"/>
                  </a:lnTo>
                  <a:lnTo>
                    <a:pt x="1832" y="421"/>
                  </a:lnTo>
                  <a:cubicBezTo>
                    <a:pt x="1863" y="442"/>
                    <a:pt x="1897" y="466"/>
                    <a:pt x="1936" y="501"/>
                  </a:cubicBezTo>
                  <a:lnTo>
                    <a:pt x="1952" y="516"/>
                  </a:lnTo>
                  <a:lnTo>
                    <a:pt x="2036" y="431"/>
                  </a:lnTo>
                  <a:cubicBezTo>
                    <a:pt x="2056" y="411"/>
                    <a:pt x="2082" y="400"/>
                    <a:pt x="2103" y="400"/>
                  </a:cubicBezTo>
                  <a:cubicBezTo>
                    <a:pt x="2109" y="400"/>
                    <a:pt x="2120" y="401"/>
                    <a:pt x="2126" y="407"/>
                  </a:cubicBezTo>
                  <a:cubicBezTo>
                    <a:pt x="2132" y="414"/>
                    <a:pt x="2135" y="423"/>
                    <a:pt x="2135" y="430"/>
                  </a:cubicBezTo>
                  <a:cubicBezTo>
                    <a:pt x="2135" y="451"/>
                    <a:pt x="2122" y="476"/>
                    <a:pt x="2101" y="497"/>
                  </a:cubicBezTo>
                  <a:lnTo>
                    <a:pt x="2016" y="581"/>
                  </a:lnTo>
                  <a:lnTo>
                    <a:pt x="2031" y="597"/>
                  </a:lnTo>
                  <a:cubicBezTo>
                    <a:pt x="2064" y="634"/>
                    <a:pt x="2090" y="669"/>
                    <a:pt x="2111" y="701"/>
                  </a:cubicBezTo>
                  <a:lnTo>
                    <a:pt x="2124" y="718"/>
                  </a:lnTo>
                  <a:lnTo>
                    <a:pt x="2226" y="659"/>
                  </a:lnTo>
                  <a:cubicBezTo>
                    <a:pt x="2244" y="648"/>
                    <a:pt x="2264" y="643"/>
                    <a:pt x="2281" y="643"/>
                  </a:cubicBezTo>
                  <a:cubicBezTo>
                    <a:pt x="2299" y="643"/>
                    <a:pt x="2313" y="648"/>
                    <a:pt x="2319" y="659"/>
                  </a:cubicBezTo>
                  <a:cubicBezTo>
                    <a:pt x="2329" y="678"/>
                    <a:pt x="2314" y="716"/>
                    <a:pt x="2273" y="739"/>
                  </a:cubicBezTo>
                  <a:lnTo>
                    <a:pt x="2169" y="799"/>
                  </a:lnTo>
                  <a:lnTo>
                    <a:pt x="2179" y="818"/>
                  </a:lnTo>
                  <a:cubicBezTo>
                    <a:pt x="2199" y="859"/>
                    <a:pt x="2216" y="901"/>
                    <a:pt x="2229" y="940"/>
                  </a:cubicBezTo>
                  <a:lnTo>
                    <a:pt x="2236" y="960"/>
                  </a:lnTo>
                  <a:lnTo>
                    <a:pt x="2351" y="928"/>
                  </a:lnTo>
                  <a:cubicBezTo>
                    <a:pt x="2361" y="925"/>
                    <a:pt x="2371" y="924"/>
                    <a:pt x="2381" y="924"/>
                  </a:cubicBezTo>
                  <a:cubicBezTo>
                    <a:pt x="2410" y="924"/>
                    <a:pt x="2435" y="935"/>
                    <a:pt x="2440" y="952"/>
                  </a:cubicBezTo>
                  <a:cubicBezTo>
                    <a:pt x="2444" y="965"/>
                    <a:pt x="2435" y="980"/>
                    <a:pt x="2428" y="986"/>
                  </a:cubicBezTo>
                  <a:cubicBezTo>
                    <a:pt x="2416" y="1001"/>
                    <a:pt x="2396" y="1011"/>
                    <a:pt x="2374" y="1018"/>
                  </a:cubicBezTo>
                  <a:lnTo>
                    <a:pt x="2259" y="1048"/>
                  </a:lnTo>
                  <a:lnTo>
                    <a:pt x="2263" y="1069"/>
                  </a:lnTo>
                  <a:cubicBezTo>
                    <a:pt x="2272" y="1107"/>
                    <a:pt x="2276" y="1150"/>
                    <a:pt x="2279" y="1200"/>
                  </a:cubicBezTo>
                  <a:lnTo>
                    <a:pt x="2280" y="1221"/>
                  </a:lnTo>
                  <a:lnTo>
                    <a:pt x="2400" y="1221"/>
                  </a:lnTo>
                  <a:cubicBezTo>
                    <a:pt x="2447" y="1221"/>
                    <a:pt x="2480" y="1244"/>
                    <a:pt x="2480" y="1266"/>
                  </a:cubicBezTo>
                  <a:cubicBezTo>
                    <a:pt x="2480" y="1290"/>
                    <a:pt x="2448" y="1313"/>
                    <a:pt x="2400" y="1313"/>
                  </a:cubicBezTo>
                  <a:lnTo>
                    <a:pt x="2280" y="1313"/>
                  </a:lnTo>
                  <a:lnTo>
                    <a:pt x="2279" y="1334"/>
                  </a:lnTo>
                  <a:cubicBezTo>
                    <a:pt x="2275" y="1386"/>
                    <a:pt x="2270" y="1427"/>
                    <a:pt x="2263" y="1465"/>
                  </a:cubicBezTo>
                  <a:lnTo>
                    <a:pt x="2259" y="1486"/>
                  </a:lnTo>
                  <a:lnTo>
                    <a:pt x="2369" y="1511"/>
                  </a:lnTo>
                  <a:cubicBezTo>
                    <a:pt x="2396" y="1517"/>
                    <a:pt x="2418" y="1534"/>
                    <a:pt x="2430" y="1551"/>
                  </a:cubicBezTo>
                  <a:cubicBezTo>
                    <a:pt x="2433" y="1559"/>
                    <a:pt x="2436" y="1566"/>
                    <a:pt x="2434" y="1575"/>
                  </a:cubicBezTo>
                  <a:cubicBezTo>
                    <a:pt x="2429" y="1592"/>
                    <a:pt x="2405" y="1603"/>
                    <a:pt x="2376" y="1603"/>
                  </a:cubicBezTo>
                  <a:cubicBezTo>
                    <a:pt x="2366" y="1603"/>
                    <a:pt x="2356" y="1601"/>
                    <a:pt x="2345" y="1599"/>
                  </a:cubicBezTo>
                  <a:lnTo>
                    <a:pt x="2229" y="1569"/>
                  </a:lnTo>
                  <a:lnTo>
                    <a:pt x="2222" y="1590"/>
                  </a:lnTo>
                  <a:cubicBezTo>
                    <a:pt x="2209" y="1629"/>
                    <a:pt x="2194" y="1669"/>
                    <a:pt x="2172" y="1712"/>
                  </a:cubicBezTo>
                  <a:lnTo>
                    <a:pt x="2163" y="1730"/>
                  </a:lnTo>
                  <a:lnTo>
                    <a:pt x="2267" y="1791"/>
                  </a:lnTo>
                  <a:cubicBezTo>
                    <a:pt x="2291" y="1804"/>
                    <a:pt x="2311" y="1825"/>
                    <a:pt x="2316" y="1845"/>
                  </a:cubicBezTo>
                  <a:cubicBezTo>
                    <a:pt x="2317" y="1852"/>
                    <a:pt x="2319" y="1861"/>
                    <a:pt x="2315" y="1871"/>
                  </a:cubicBezTo>
                  <a:cubicBezTo>
                    <a:pt x="2309" y="1881"/>
                    <a:pt x="2295" y="1886"/>
                    <a:pt x="2278" y="1886"/>
                  </a:cubicBezTo>
                  <a:cubicBezTo>
                    <a:pt x="2260" y="1886"/>
                    <a:pt x="2240" y="1881"/>
                    <a:pt x="2222" y="1871"/>
                  </a:cubicBezTo>
                  <a:lnTo>
                    <a:pt x="2120" y="1812"/>
                  </a:lnTo>
                  <a:lnTo>
                    <a:pt x="2108" y="1830"/>
                  </a:lnTo>
                  <a:cubicBezTo>
                    <a:pt x="2085" y="1864"/>
                    <a:pt x="2059" y="1897"/>
                    <a:pt x="2027" y="1934"/>
                  </a:cubicBezTo>
                  <a:lnTo>
                    <a:pt x="2013" y="1950"/>
                  </a:lnTo>
                  <a:lnTo>
                    <a:pt x="2098" y="2034"/>
                  </a:lnTo>
                  <a:cubicBezTo>
                    <a:pt x="2117" y="2054"/>
                    <a:pt x="2130" y="2081"/>
                    <a:pt x="2130" y="2102"/>
                  </a:cubicBezTo>
                  <a:cubicBezTo>
                    <a:pt x="2130" y="2108"/>
                    <a:pt x="2129" y="2118"/>
                    <a:pt x="2122" y="2124"/>
                  </a:cubicBezTo>
                  <a:cubicBezTo>
                    <a:pt x="2116" y="2130"/>
                    <a:pt x="2106" y="2131"/>
                    <a:pt x="2100" y="2131"/>
                  </a:cubicBezTo>
                  <a:cubicBezTo>
                    <a:pt x="2079" y="2131"/>
                    <a:pt x="2053" y="2120"/>
                    <a:pt x="2032" y="2099"/>
                  </a:cubicBezTo>
                  <a:lnTo>
                    <a:pt x="1948" y="2014"/>
                  </a:lnTo>
                  <a:lnTo>
                    <a:pt x="1932" y="2029"/>
                  </a:lnTo>
                  <a:cubicBezTo>
                    <a:pt x="1894" y="2063"/>
                    <a:pt x="1861" y="2088"/>
                    <a:pt x="1828" y="2109"/>
                  </a:cubicBezTo>
                  <a:lnTo>
                    <a:pt x="1810" y="2121"/>
                  </a:lnTo>
                  <a:lnTo>
                    <a:pt x="1869" y="2224"/>
                  </a:lnTo>
                  <a:cubicBezTo>
                    <a:pt x="1893" y="2265"/>
                    <a:pt x="1889" y="2305"/>
                    <a:pt x="1869" y="2316"/>
                  </a:cubicBezTo>
                  <a:cubicBezTo>
                    <a:pt x="1865" y="2318"/>
                    <a:pt x="1860" y="2319"/>
                    <a:pt x="1855" y="2319"/>
                  </a:cubicBezTo>
                  <a:cubicBezTo>
                    <a:pt x="1835" y="2319"/>
                    <a:pt x="1808" y="2304"/>
                    <a:pt x="1789" y="2270"/>
                  </a:cubicBezTo>
                  <a:lnTo>
                    <a:pt x="1730" y="2167"/>
                  </a:lnTo>
                  <a:lnTo>
                    <a:pt x="1710" y="2177"/>
                  </a:lnTo>
                  <a:cubicBezTo>
                    <a:pt x="1669" y="2197"/>
                    <a:pt x="1629" y="2213"/>
                    <a:pt x="1588" y="2228"/>
                  </a:cubicBezTo>
                  <a:lnTo>
                    <a:pt x="1568" y="2235"/>
                  </a:lnTo>
                  <a:lnTo>
                    <a:pt x="1599" y="2350"/>
                  </a:lnTo>
                  <a:cubicBezTo>
                    <a:pt x="1610" y="2395"/>
                    <a:pt x="1596" y="2434"/>
                    <a:pt x="1575" y="2439"/>
                  </a:cubicBezTo>
                  <a:cubicBezTo>
                    <a:pt x="1573" y="2440"/>
                    <a:pt x="1571" y="2440"/>
                    <a:pt x="1569" y="2440"/>
                  </a:cubicBezTo>
                  <a:cubicBezTo>
                    <a:pt x="1548" y="2440"/>
                    <a:pt x="1521" y="2415"/>
                    <a:pt x="1509" y="2373"/>
                  </a:cubicBezTo>
                  <a:lnTo>
                    <a:pt x="1479" y="2258"/>
                  </a:lnTo>
                  <a:lnTo>
                    <a:pt x="1457" y="2262"/>
                  </a:lnTo>
                  <a:cubicBezTo>
                    <a:pt x="1420" y="2270"/>
                    <a:pt x="1377" y="2276"/>
                    <a:pt x="1327" y="2278"/>
                  </a:cubicBezTo>
                  <a:lnTo>
                    <a:pt x="1306" y="2279"/>
                  </a:lnTo>
                  <a:lnTo>
                    <a:pt x="1306" y="2399"/>
                  </a:lnTo>
                  <a:cubicBezTo>
                    <a:pt x="1306" y="2447"/>
                    <a:pt x="1282" y="2479"/>
                    <a:pt x="1260" y="2479"/>
                  </a:cubicBezTo>
                  <a:cubicBezTo>
                    <a:pt x="1251" y="2479"/>
                    <a:pt x="1243" y="2474"/>
                    <a:pt x="1237" y="2469"/>
                  </a:cubicBezTo>
                  <a:cubicBezTo>
                    <a:pt x="1223" y="2455"/>
                    <a:pt x="1214" y="2427"/>
                    <a:pt x="1214" y="2399"/>
                  </a:cubicBezTo>
                  <a:lnTo>
                    <a:pt x="1214" y="2281"/>
                  </a:lnTo>
                  <a:lnTo>
                    <a:pt x="1193" y="2279"/>
                  </a:lnTo>
                  <a:cubicBezTo>
                    <a:pt x="1142" y="2276"/>
                    <a:pt x="1100" y="2271"/>
                    <a:pt x="1062" y="2263"/>
                  </a:cubicBezTo>
                  <a:lnTo>
                    <a:pt x="1041" y="2260"/>
                  </a:lnTo>
                  <a:lnTo>
                    <a:pt x="1010" y="2374"/>
                  </a:lnTo>
                  <a:cubicBezTo>
                    <a:pt x="1000" y="2416"/>
                    <a:pt x="972" y="2441"/>
                    <a:pt x="951" y="2441"/>
                  </a:cubicBezTo>
                  <a:cubicBezTo>
                    <a:pt x="949" y="2441"/>
                    <a:pt x="947" y="2441"/>
                    <a:pt x="945" y="2440"/>
                  </a:cubicBezTo>
                  <a:cubicBezTo>
                    <a:pt x="935" y="2437"/>
                    <a:pt x="930" y="2430"/>
                    <a:pt x="927" y="2424"/>
                  </a:cubicBezTo>
                  <a:cubicBezTo>
                    <a:pt x="916" y="2405"/>
                    <a:pt x="914" y="2378"/>
                    <a:pt x="922" y="2351"/>
                  </a:cubicBezTo>
                  <a:lnTo>
                    <a:pt x="951" y="2236"/>
                  </a:lnTo>
                  <a:lnTo>
                    <a:pt x="931" y="2229"/>
                  </a:lnTo>
                  <a:cubicBezTo>
                    <a:pt x="892" y="2216"/>
                    <a:pt x="851" y="2199"/>
                    <a:pt x="810" y="2178"/>
                  </a:cubicBezTo>
                  <a:lnTo>
                    <a:pt x="791" y="2168"/>
                  </a:lnTo>
                  <a:lnTo>
                    <a:pt x="731" y="2271"/>
                  </a:lnTo>
                  <a:cubicBezTo>
                    <a:pt x="712" y="2305"/>
                    <a:pt x="685" y="2322"/>
                    <a:pt x="665" y="2322"/>
                  </a:cubicBezTo>
                  <a:cubicBezTo>
                    <a:pt x="660" y="2322"/>
                    <a:pt x="655" y="2320"/>
                    <a:pt x="651" y="2318"/>
                  </a:cubicBezTo>
                  <a:cubicBezTo>
                    <a:pt x="643" y="2313"/>
                    <a:pt x="639" y="2304"/>
                    <a:pt x="638" y="2298"/>
                  </a:cubicBezTo>
                  <a:cubicBezTo>
                    <a:pt x="633" y="2278"/>
                    <a:pt x="638" y="2250"/>
                    <a:pt x="652" y="2225"/>
                  </a:cubicBezTo>
                  <a:lnTo>
                    <a:pt x="712" y="2123"/>
                  </a:lnTo>
                  <a:lnTo>
                    <a:pt x="694" y="2110"/>
                  </a:lnTo>
                  <a:cubicBezTo>
                    <a:pt x="660" y="2088"/>
                    <a:pt x="625" y="2062"/>
                    <a:pt x="591" y="2030"/>
                  </a:cubicBezTo>
                  <a:lnTo>
                    <a:pt x="575" y="2015"/>
                  </a:lnTo>
                  <a:lnTo>
                    <a:pt x="490" y="2100"/>
                  </a:lnTo>
                  <a:cubicBezTo>
                    <a:pt x="470" y="2120"/>
                    <a:pt x="445" y="2131"/>
                    <a:pt x="424" y="2131"/>
                  </a:cubicBezTo>
                  <a:cubicBezTo>
                    <a:pt x="418" y="2131"/>
                    <a:pt x="408" y="2130"/>
                    <a:pt x="402" y="2124"/>
                  </a:cubicBezTo>
                  <a:cubicBezTo>
                    <a:pt x="396" y="2118"/>
                    <a:pt x="393" y="2108"/>
                    <a:pt x="393" y="2102"/>
                  </a:cubicBezTo>
                  <a:cubicBezTo>
                    <a:pt x="393" y="2081"/>
                    <a:pt x="406" y="2055"/>
                    <a:pt x="427" y="2034"/>
                  </a:cubicBezTo>
                  <a:lnTo>
                    <a:pt x="512" y="1950"/>
                  </a:lnTo>
                  <a:lnTo>
                    <a:pt x="497" y="1934"/>
                  </a:lnTo>
                  <a:cubicBezTo>
                    <a:pt x="464" y="1896"/>
                    <a:pt x="438" y="1862"/>
                    <a:pt x="417" y="1830"/>
                  </a:cubicBezTo>
                  <a:lnTo>
                    <a:pt x="404" y="1812"/>
                  </a:lnTo>
                  <a:lnTo>
                    <a:pt x="302" y="1871"/>
                  </a:lnTo>
                  <a:cubicBezTo>
                    <a:pt x="284" y="1881"/>
                    <a:pt x="264" y="1886"/>
                    <a:pt x="246" y="1886"/>
                  </a:cubicBezTo>
                  <a:cubicBezTo>
                    <a:pt x="229" y="1886"/>
                    <a:pt x="214" y="1881"/>
                    <a:pt x="209" y="1871"/>
                  </a:cubicBezTo>
                  <a:cubicBezTo>
                    <a:pt x="204" y="1862"/>
                    <a:pt x="206" y="1854"/>
                    <a:pt x="208" y="1846"/>
                  </a:cubicBezTo>
                  <a:cubicBezTo>
                    <a:pt x="213" y="1828"/>
                    <a:pt x="232" y="1804"/>
                    <a:pt x="256" y="1792"/>
                  </a:cubicBezTo>
                  <a:lnTo>
                    <a:pt x="360" y="1733"/>
                  </a:lnTo>
                  <a:lnTo>
                    <a:pt x="350" y="1713"/>
                  </a:lnTo>
                  <a:cubicBezTo>
                    <a:pt x="329" y="1670"/>
                    <a:pt x="313" y="1630"/>
                    <a:pt x="301" y="1591"/>
                  </a:cubicBezTo>
                  <a:lnTo>
                    <a:pt x="293" y="1571"/>
                  </a:lnTo>
                  <a:lnTo>
                    <a:pt x="179" y="1602"/>
                  </a:lnTo>
                  <a:cubicBezTo>
                    <a:pt x="169" y="1605"/>
                    <a:pt x="158" y="1606"/>
                    <a:pt x="148" y="1606"/>
                  </a:cubicBezTo>
                  <a:cubicBezTo>
                    <a:pt x="119" y="1606"/>
                    <a:pt x="94" y="1595"/>
                    <a:pt x="90" y="1578"/>
                  </a:cubicBezTo>
                  <a:cubicBezTo>
                    <a:pt x="87" y="1569"/>
                    <a:pt x="91" y="1560"/>
                    <a:pt x="95" y="1554"/>
                  </a:cubicBezTo>
                  <a:cubicBezTo>
                    <a:pt x="106" y="1535"/>
                    <a:pt x="129" y="1520"/>
                    <a:pt x="155" y="1513"/>
                  </a:cubicBezTo>
                  <a:lnTo>
                    <a:pt x="270" y="1483"/>
                  </a:lnTo>
                  <a:lnTo>
                    <a:pt x="266" y="1462"/>
                  </a:lnTo>
                  <a:cubicBezTo>
                    <a:pt x="258" y="1424"/>
                    <a:pt x="253" y="1380"/>
                    <a:pt x="250" y="1332"/>
                  </a:cubicBezTo>
                  <a:lnTo>
                    <a:pt x="249" y="1311"/>
                  </a:lnTo>
                  <a:lnTo>
                    <a:pt x="130" y="1311"/>
                  </a:lnTo>
                  <a:cubicBezTo>
                    <a:pt x="82" y="1311"/>
                    <a:pt x="50" y="1285"/>
                    <a:pt x="50" y="1264"/>
                  </a:cubicBezTo>
                  <a:cubicBezTo>
                    <a:pt x="50" y="1243"/>
                    <a:pt x="82" y="1218"/>
                    <a:pt x="130" y="1218"/>
                  </a:cubicBezTo>
                  <a:lnTo>
                    <a:pt x="249" y="1218"/>
                  </a:lnTo>
                  <a:lnTo>
                    <a:pt x="250" y="1197"/>
                  </a:lnTo>
                  <a:cubicBezTo>
                    <a:pt x="253" y="1148"/>
                    <a:pt x="258" y="1106"/>
                    <a:pt x="266" y="1066"/>
                  </a:cubicBezTo>
                  <a:lnTo>
                    <a:pt x="270" y="1045"/>
                  </a:lnTo>
                  <a:lnTo>
                    <a:pt x="155" y="1015"/>
                  </a:lnTo>
                  <a:cubicBezTo>
                    <a:pt x="128" y="1008"/>
                    <a:pt x="106" y="991"/>
                    <a:pt x="95" y="974"/>
                  </a:cubicBezTo>
                  <a:cubicBezTo>
                    <a:pt x="91" y="969"/>
                    <a:pt x="88" y="960"/>
                    <a:pt x="90" y="950"/>
                  </a:cubicBezTo>
                  <a:cubicBezTo>
                    <a:pt x="94" y="934"/>
                    <a:pt x="119" y="923"/>
                    <a:pt x="148" y="923"/>
                  </a:cubicBezTo>
                  <a:cubicBezTo>
                    <a:pt x="158" y="923"/>
                    <a:pt x="169" y="924"/>
                    <a:pt x="179" y="927"/>
                  </a:cubicBezTo>
                  <a:lnTo>
                    <a:pt x="293" y="957"/>
                  </a:lnTo>
                  <a:lnTo>
                    <a:pt x="301" y="937"/>
                  </a:lnTo>
                  <a:cubicBezTo>
                    <a:pt x="313" y="896"/>
                    <a:pt x="330" y="857"/>
                    <a:pt x="350" y="816"/>
                  </a:cubicBezTo>
                  <a:lnTo>
                    <a:pt x="360" y="796"/>
                  </a:lnTo>
                  <a:lnTo>
                    <a:pt x="256" y="737"/>
                  </a:lnTo>
                  <a:cubicBezTo>
                    <a:pt x="237" y="725"/>
                    <a:pt x="222" y="710"/>
                    <a:pt x="213" y="692"/>
                  </a:cubicBezTo>
                  <a:cubicBezTo>
                    <a:pt x="210" y="684"/>
                    <a:pt x="204" y="669"/>
                    <a:pt x="211" y="657"/>
                  </a:cubicBezTo>
                  <a:cubicBezTo>
                    <a:pt x="217" y="647"/>
                    <a:pt x="231" y="642"/>
                    <a:pt x="248" y="642"/>
                  </a:cubicBezTo>
                  <a:cubicBezTo>
                    <a:pt x="265" y="642"/>
                    <a:pt x="285" y="647"/>
                    <a:pt x="303" y="657"/>
                  </a:cubicBezTo>
                  <a:lnTo>
                    <a:pt x="406" y="716"/>
                  </a:lnTo>
                  <a:lnTo>
                    <a:pt x="418" y="699"/>
                  </a:lnTo>
                  <a:cubicBezTo>
                    <a:pt x="440" y="665"/>
                    <a:pt x="466" y="633"/>
                    <a:pt x="498" y="595"/>
                  </a:cubicBezTo>
                  <a:lnTo>
                    <a:pt x="513" y="579"/>
                  </a:lnTo>
                  <a:lnTo>
                    <a:pt x="428" y="495"/>
                  </a:lnTo>
                  <a:cubicBezTo>
                    <a:pt x="408" y="474"/>
                    <a:pt x="397" y="449"/>
                    <a:pt x="397" y="428"/>
                  </a:cubicBezTo>
                  <a:cubicBezTo>
                    <a:pt x="397" y="422"/>
                    <a:pt x="398" y="412"/>
                    <a:pt x="404" y="406"/>
                  </a:cubicBezTo>
                  <a:cubicBezTo>
                    <a:pt x="411" y="400"/>
                    <a:pt x="421" y="399"/>
                    <a:pt x="427" y="399"/>
                  </a:cubicBezTo>
                  <a:cubicBezTo>
                    <a:pt x="448" y="399"/>
                    <a:pt x="474" y="410"/>
                    <a:pt x="493" y="431"/>
                  </a:cubicBezTo>
                  <a:lnTo>
                    <a:pt x="577" y="516"/>
                  </a:lnTo>
                  <a:lnTo>
                    <a:pt x="593" y="501"/>
                  </a:lnTo>
                  <a:cubicBezTo>
                    <a:pt x="633" y="467"/>
                    <a:pt x="666" y="442"/>
                    <a:pt x="697" y="421"/>
                  </a:cubicBezTo>
                  <a:lnTo>
                    <a:pt x="716" y="409"/>
                  </a:lnTo>
                  <a:lnTo>
                    <a:pt x="656" y="306"/>
                  </a:lnTo>
                  <a:cubicBezTo>
                    <a:pt x="633" y="265"/>
                    <a:pt x="637" y="225"/>
                    <a:pt x="656" y="214"/>
                  </a:cubicBezTo>
                  <a:cubicBezTo>
                    <a:pt x="660" y="212"/>
                    <a:pt x="665" y="211"/>
                    <a:pt x="670" y="211"/>
                  </a:cubicBezTo>
                  <a:cubicBezTo>
                    <a:pt x="691" y="211"/>
                    <a:pt x="720" y="231"/>
                    <a:pt x="737" y="259"/>
                  </a:cubicBezTo>
                  <a:lnTo>
                    <a:pt x="796" y="363"/>
                  </a:lnTo>
                  <a:lnTo>
                    <a:pt x="816" y="353"/>
                  </a:lnTo>
                  <a:cubicBezTo>
                    <a:pt x="858" y="332"/>
                    <a:pt x="898" y="316"/>
                    <a:pt x="938" y="304"/>
                  </a:cubicBezTo>
                  <a:lnTo>
                    <a:pt x="957" y="296"/>
                  </a:lnTo>
                  <a:lnTo>
                    <a:pt x="927" y="181"/>
                  </a:lnTo>
                  <a:cubicBezTo>
                    <a:pt x="919" y="154"/>
                    <a:pt x="922" y="126"/>
                    <a:pt x="932" y="107"/>
                  </a:cubicBezTo>
                  <a:cubicBezTo>
                    <a:pt x="935" y="102"/>
                    <a:pt x="941" y="95"/>
                    <a:pt x="950" y="92"/>
                  </a:cubicBezTo>
                  <a:cubicBezTo>
                    <a:pt x="952" y="91"/>
                    <a:pt x="955" y="91"/>
                    <a:pt x="957" y="91"/>
                  </a:cubicBezTo>
                  <a:cubicBezTo>
                    <a:pt x="977" y="91"/>
                    <a:pt x="1004" y="116"/>
                    <a:pt x="1017" y="158"/>
                  </a:cubicBezTo>
                  <a:lnTo>
                    <a:pt x="1046" y="273"/>
                  </a:lnTo>
                  <a:lnTo>
                    <a:pt x="1067" y="269"/>
                  </a:lnTo>
                  <a:cubicBezTo>
                    <a:pt x="1107" y="260"/>
                    <a:pt x="1150" y="256"/>
                    <a:pt x="1198" y="253"/>
                  </a:cubicBezTo>
                  <a:lnTo>
                    <a:pt x="1219" y="252"/>
                  </a:lnTo>
                  <a:lnTo>
                    <a:pt x="1219" y="132"/>
                  </a:lnTo>
                  <a:cubicBezTo>
                    <a:pt x="1219" y="85"/>
                    <a:pt x="1243" y="52"/>
                    <a:pt x="1266" y="52"/>
                  </a:cubicBezTo>
                  <a:close/>
                  <a:moveTo>
                    <a:pt x="1260" y="1"/>
                  </a:moveTo>
                  <a:cubicBezTo>
                    <a:pt x="1210" y="1"/>
                    <a:pt x="1169" y="58"/>
                    <a:pt x="1169" y="128"/>
                  </a:cubicBezTo>
                  <a:lnTo>
                    <a:pt x="1169" y="205"/>
                  </a:lnTo>
                  <a:cubicBezTo>
                    <a:pt x="1136" y="207"/>
                    <a:pt x="1104" y="211"/>
                    <a:pt x="1076" y="216"/>
                  </a:cubicBezTo>
                  <a:lnTo>
                    <a:pt x="1056" y="142"/>
                  </a:lnTo>
                  <a:cubicBezTo>
                    <a:pt x="1041" y="84"/>
                    <a:pt x="996" y="42"/>
                    <a:pt x="953" y="42"/>
                  </a:cubicBezTo>
                  <a:cubicBezTo>
                    <a:pt x="947" y="42"/>
                    <a:pt x="941" y="43"/>
                    <a:pt x="934" y="45"/>
                  </a:cubicBezTo>
                  <a:cubicBezTo>
                    <a:pt x="915" y="49"/>
                    <a:pt x="900" y="62"/>
                    <a:pt x="888" y="81"/>
                  </a:cubicBezTo>
                  <a:cubicBezTo>
                    <a:pt x="871" y="111"/>
                    <a:pt x="868" y="152"/>
                    <a:pt x="879" y="190"/>
                  </a:cubicBezTo>
                  <a:lnTo>
                    <a:pt x="899" y="264"/>
                  </a:lnTo>
                  <a:cubicBezTo>
                    <a:pt x="870" y="274"/>
                    <a:pt x="841" y="286"/>
                    <a:pt x="812" y="300"/>
                  </a:cubicBezTo>
                  <a:lnTo>
                    <a:pt x="773" y="234"/>
                  </a:lnTo>
                  <a:cubicBezTo>
                    <a:pt x="748" y="190"/>
                    <a:pt x="704" y="163"/>
                    <a:pt x="666" y="163"/>
                  </a:cubicBezTo>
                  <a:cubicBezTo>
                    <a:pt x="653" y="163"/>
                    <a:pt x="641" y="166"/>
                    <a:pt x="631" y="172"/>
                  </a:cubicBezTo>
                  <a:cubicBezTo>
                    <a:pt x="586" y="196"/>
                    <a:pt x="580" y="265"/>
                    <a:pt x="615" y="327"/>
                  </a:cubicBezTo>
                  <a:lnTo>
                    <a:pt x="654" y="392"/>
                  </a:lnTo>
                  <a:cubicBezTo>
                    <a:pt x="630" y="410"/>
                    <a:pt x="606" y="428"/>
                    <a:pt x="578" y="450"/>
                  </a:cubicBezTo>
                  <a:lnTo>
                    <a:pt x="524" y="396"/>
                  </a:lnTo>
                  <a:cubicBezTo>
                    <a:pt x="496" y="368"/>
                    <a:pt x="458" y="352"/>
                    <a:pt x="425" y="352"/>
                  </a:cubicBezTo>
                  <a:cubicBezTo>
                    <a:pt x="403" y="352"/>
                    <a:pt x="384" y="359"/>
                    <a:pt x="370" y="373"/>
                  </a:cubicBezTo>
                  <a:cubicBezTo>
                    <a:pt x="355" y="388"/>
                    <a:pt x="349" y="406"/>
                    <a:pt x="349" y="428"/>
                  </a:cubicBezTo>
                  <a:cubicBezTo>
                    <a:pt x="349" y="462"/>
                    <a:pt x="366" y="498"/>
                    <a:pt x="396" y="527"/>
                  </a:cubicBezTo>
                  <a:lnTo>
                    <a:pt x="449" y="581"/>
                  </a:lnTo>
                  <a:cubicBezTo>
                    <a:pt x="427" y="607"/>
                    <a:pt x="407" y="633"/>
                    <a:pt x="391" y="657"/>
                  </a:cubicBezTo>
                  <a:lnTo>
                    <a:pt x="325" y="618"/>
                  </a:lnTo>
                  <a:cubicBezTo>
                    <a:pt x="300" y="604"/>
                    <a:pt x="273" y="597"/>
                    <a:pt x="248" y="597"/>
                  </a:cubicBezTo>
                  <a:cubicBezTo>
                    <a:pt x="214" y="597"/>
                    <a:pt x="184" y="609"/>
                    <a:pt x="170" y="634"/>
                  </a:cubicBezTo>
                  <a:cubicBezTo>
                    <a:pt x="156" y="657"/>
                    <a:pt x="158" y="685"/>
                    <a:pt x="171" y="713"/>
                  </a:cubicBezTo>
                  <a:cubicBezTo>
                    <a:pt x="183" y="738"/>
                    <a:pt x="206" y="760"/>
                    <a:pt x="233" y="776"/>
                  </a:cubicBezTo>
                  <a:lnTo>
                    <a:pt x="299" y="815"/>
                  </a:lnTo>
                  <a:cubicBezTo>
                    <a:pt x="285" y="844"/>
                    <a:pt x="272" y="873"/>
                    <a:pt x="262" y="902"/>
                  </a:cubicBezTo>
                  <a:lnTo>
                    <a:pt x="188" y="882"/>
                  </a:lnTo>
                  <a:cubicBezTo>
                    <a:pt x="174" y="878"/>
                    <a:pt x="159" y="876"/>
                    <a:pt x="145" y="876"/>
                  </a:cubicBezTo>
                  <a:cubicBezTo>
                    <a:pt x="93" y="876"/>
                    <a:pt x="54" y="901"/>
                    <a:pt x="43" y="939"/>
                  </a:cubicBezTo>
                  <a:cubicBezTo>
                    <a:pt x="38" y="957"/>
                    <a:pt x="42" y="979"/>
                    <a:pt x="53" y="997"/>
                  </a:cubicBezTo>
                  <a:cubicBezTo>
                    <a:pt x="70" y="1026"/>
                    <a:pt x="102" y="1049"/>
                    <a:pt x="140" y="1059"/>
                  </a:cubicBezTo>
                  <a:lnTo>
                    <a:pt x="214" y="1079"/>
                  </a:lnTo>
                  <a:cubicBezTo>
                    <a:pt x="209" y="1107"/>
                    <a:pt x="206" y="1139"/>
                    <a:pt x="203" y="1172"/>
                  </a:cubicBezTo>
                  <a:lnTo>
                    <a:pt x="127" y="1172"/>
                  </a:lnTo>
                  <a:cubicBezTo>
                    <a:pt x="55" y="1172"/>
                    <a:pt x="0" y="1213"/>
                    <a:pt x="0" y="1263"/>
                  </a:cubicBezTo>
                  <a:cubicBezTo>
                    <a:pt x="0" y="1314"/>
                    <a:pt x="55" y="1355"/>
                    <a:pt x="127" y="1355"/>
                  </a:cubicBezTo>
                  <a:lnTo>
                    <a:pt x="203" y="1355"/>
                  </a:lnTo>
                  <a:cubicBezTo>
                    <a:pt x="206" y="1390"/>
                    <a:pt x="209" y="1419"/>
                    <a:pt x="214" y="1449"/>
                  </a:cubicBezTo>
                  <a:lnTo>
                    <a:pt x="140" y="1469"/>
                  </a:lnTo>
                  <a:cubicBezTo>
                    <a:pt x="102" y="1479"/>
                    <a:pt x="69" y="1502"/>
                    <a:pt x="53" y="1530"/>
                  </a:cubicBezTo>
                  <a:cubicBezTo>
                    <a:pt x="40" y="1550"/>
                    <a:pt x="38" y="1570"/>
                    <a:pt x="43" y="1590"/>
                  </a:cubicBezTo>
                  <a:cubicBezTo>
                    <a:pt x="53" y="1628"/>
                    <a:pt x="95" y="1651"/>
                    <a:pt x="145" y="1651"/>
                  </a:cubicBezTo>
                  <a:cubicBezTo>
                    <a:pt x="159" y="1651"/>
                    <a:pt x="175" y="1649"/>
                    <a:pt x="190" y="1645"/>
                  </a:cubicBezTo>
                  <a:lnTo>
                    <a:pt x="264" y="1625"/>
                  </a:lnTo>
                  <a:cubicBezTo>
                    <a:pt x="274" y="1655"/>
                    <a:pt x="286" y="1683"/>
                    <a:pt x="301" y="1713"/>
                  </a:cubicBezTo>
                  <a:lnTo>
                    <a:pt x="234" y="1751"/>
                  </a:lnTo>
                  <a:cubicBezTo>
                    <a:pt x="198" y="1771"/>
                    <a:pt x="174" y="1802"/>
                    <a:pt x="165" y="1834"/>
                  </a:cubicBezTo>
                  <a:cubicBezTo>
                    <a:pt x="159" y="1855"/>
                    <a:pt x="160" y="1876"/>
                    <a:pt x="171" y="1893"/>
                  </a:cubicBezTo>
                  <a:cubicBezTo>
                    <a:pt x="186" y="1917"/>
                    <a:pt x="216" y="1930"/>
                    <a:pt x="250" y="1930"/>
                  </a:cubicBezTo>
                  <a:cubicBezTo>
                    <a:pt x="275" y="1930"/>
                    <a:pt x="303" y="1923"/>
                    <a:pt x="327" y="1909"/>
                  </a:cubicBezTo>
                  <a:lnTo>
                    <a:pt x="392" y="1871"/>
                  </a:lnTo>
                  <a:cubicBezTo>
                    <a:pt x="409" y="1894"/>
                    <a:pt x="428" y="1919"/>
                    <a:pt x="450" y="1946"/>
                  </a:cubicBezTo>
                  <a:lnTo>
                    <a:pt x="397" y="1999"/>
                  </a:lnTo>
                  <a:cubicBezTo>
                    <a:pt x="367" y="2029"/>
                    <a:pt x="350" y="2066"/>
                    <a:pt x="350" y="2099"/>
                  </a:cubicBezTo>
                  <a:cubicBezTo>
                    <a:pt x="350" y="2121"/>
                    <a:pt x="359" y="2140"/>
                    <a:pt x="371" y="2152"/>
                  </a:cubicBezTo>
                  <a:cubicBezTo>
                    <a:pt x="385" y="2167"/>
                    <a:pt x="405" y="2173"/>
                    <a:pt x="426" y="2173"/>
                  </a:cubicBezTo>
                  <a:cubicBezTo>
                    <a:pt x="459" y="2173"/>
                    <a:pt x="497" y="2158"/>
                    <a:pt x="525" y="2129"/>
                  </a:cubicBezTo>
                  <a:lnTo>
                    <a:pt x="580" y="2075"/>
                  </a:lnTo>
                  <a:cubicBezTo>
                    <a:pt x="604" y="2096"/>
                    <a:pt x="630" y="2115"/>
                    <a:pt x="655" y="2133"/>
                  </a:cubicBezTo>
                  <a:lnTo>
                    <a:pt x="617" y="2199"/>
                  </a:lnTo>
                  <a:cubicBezTo>
                    <a:pt x="597" y="2235"/>
                    <a:pt x="589" y="2274"/>
                    <a:pt x="598" y="2305"/>
                  </a:cubicBezTo>
                  <a:cubicBezTo>
                    <a:pt x="603" y="2326"/>
                    <a:pt x="617" y="2344"/>
                    <a:pt x="633" y="2353"/>
                  </a:cubicBezTo>
                  <a:cubicBezTo>
                    <a:pt x="643" y="2359"/>
                    <a:pt x="655" y="2362"/>
                    <a:pt x="668" y="2362"/>
                  </a:cubicBezTo>
                  <a:cubicBezTo>
                    <a:pt x="706" y="2362"/>
                    <a:pt x="749" y="2335"/>
                    <a:pt x="775" y="2289"/>
                  </a:cubicBezTo>
                  <a:lnTo>
                    <a:pt x="813" y="2224"/>
                  </a:lnTo>
                  <a:cubicBezTo>
                    <a:pt x="842" y="2237"/>
                    <a:pt x="871" y="2250"/>
                    <a:pt x="900" y="2261"/>
                  </a:cubicBezTo>
                  <a:lnTo>
                    <a:pt x="881" y="2335"/>
                  </a:lnTo>
                  <a:cubicBezTo>
                    <a:pt x="870" y="2374"/>
                    <a:pt x="873" y="2414"/>
                    <a:pt x="889" y="2442"/>
                  </a:cubicBezTo>
                  <a:cubicBezTo>
                    <a:pt x="900" y="2462"/>
                    <a:pt x="918" y="2474"/>
                    <a:pt x="935" y="2479"/>
                  </a:cubicBezTo>
                  <a:cubicBezTo>
                    <a:pt x="941" y="2481"/>
                    <a:pt x="947" y="2482"/>
                    <a:pt x="953" y="2482"/>
                  </a:cubicBezTo>
                  <a:cubicBezTo>
                    <a:pt x="997" y="2482"/>
                    <a:pt x="1042" y="2440"/>
                    <a:pt x="1057" y="2382"/>
                  </a:cubicBezTo>
                  <a:lnTo>
                    <a:pt x="1077" y="2308"/>
                  </a:lnTo>
                  <a:cubicBezTo>
                    <a:pt x="1105" y="2314"/>
                    <a:pt x="1136" y="2318"/>
                    <a:pt x="1171" y="2320"/>
                  </a:cubicBezTo>
                  <a:lnTo>
                    <a:pt x="1171" y="2397"/>
                  </a:lnTo>
                  <a:cubicBezTo>
                    <a:pt x="1171" y="2437"/>
                    <a:pt x="1183" y="2476"/>
                    <a:pt x="1208" y="2499"/>
                  </a:cubicBezTo>
                  <a:cubicBezTo>
                    <a:pt x="1223" y="2515"/>
                    <a:pt x="1241" y="2524"/>
                    <a:pt x="1261" y="2524"/>
                  </a:cubicBezTo>
                  <a:cubicBezTo>
                    <a:pt x="1313" y="2524"/>
                    <a:pt x="1353" y="2468"/>
                    <a:pt x="1353" y="2397"/>
                  </a:cubicBezTo>
                  <a:lnTo>
                    <a:pt x="1353" y="2320"/>
                  </a:lnTo>
                  <a:cubicBezTo>
                    <a:pt x="1388" y="2318"/>
                    <a:pt x="1420" y="2314"/>
                    <a:pt x="1447" y="2308"/>
                  </a:cubicBezTo>
                  <a:lnTo>
                    <a:pt x="1467" y="2382"/>
                  </a:lnTo>
                  <a:cubicBezTo>
                    <a:pt x="1483" y="2441"/>
                    <a:pt x="1525" y="2482"/>
                    <a:pt x="1568" y="2482"/>
                  </a:cubicBezTo>
                  <a:cubicBezTo>
                    <a:pt x="1575" y="2482"/>
                    <a:pt x="1582" y="2481"/>
                    <a:pt x="1588" y="2479"/>
                  </a:cubicBezTo>
                  <a:cubicBezTo>
                    <a:pt x="1638" y="2467"/>
                    <a:pt x="1662" y="2402"/>
                    <a:pt x="1643" y="2335"/>
                  </a:cubicBezTo>
                  <a:lnTo>
                    <a:pt x="1624" y="2261"/>
                  </a:lnTo>
                  <a:cubicBezTo>
                    <a:pt x="1653" y="2250"/>
                    <a:pt x="1683" y="2237"/>
                    <a:pt x="1711" y="2224"/>
                  </a:cubicBezTo>
                  <a:lnTo>
                    <a:pt x="1749" y="2289"/>
                  </a:lnTo>
                  <a:cubicBezTo>
                    <a:pt x="1775" y="2335"/>
                    <a:pt x="1818" y="2362"/>
                    <a:pt x="1856" y="2362"/>
                  </a:cubicBezTo>
                  <a:cubicBezTo>
                    <a:pt x="1868" y="2362"/>
                    <a:pt x="1880" y="2359"/>
                    <a:pt x="1891" y="2353"/>
                  </a:cubicBezTo>
                  <a:cubicBezTo>
                    <a:pt x="1936" y="2326"/>
                    <a:pt x="1943" y="2260"/>
                    <a:pt x="1907" y="2198"/>
                  </a:cubicBezTo>
                  <a:lnTo>
                    <a:pt x="1869" y="2131"/>
                  </a:lnTo>
                  <a:cubicBezTo>
                    <a:pt x="1893" y="2114"/>
                    <a:pt x="1916" y="2096"/>
                    <a:pt x="1945" y="2073"/>
                  </a:cubicBezTo>
                  <a:lnTo>
                    <a:pt x="1998" y="2128"/>
                  </a:lnTo>
                  <a:cubicBezTo>
                    <a:pt x="2028" y="2157"/>
                    <a:pt x="2065" y="2172"/>
                    <a:pt x="2098" y="2172"/>
                  </a:cubicBezTo>
                  <a:cubicBezTo>
                    <a:pt x="2120" y="2172"/>
                    <a:pt x="2139" y="2165"/>
                    <a:pt x="2152" y="2151"/>
                  </a:cubicBezTo>
                  <a:cubicBezTo>
                    <a:pt x="2167" y="2136"/>
                    <a:pt x="2174" y="2119"/>
                    <a:pt x="2174" y="2096"/>
                  </a:cubicBezTo>
                  <a:cubicBezTo>
                    <a:pt x="2174" y="2063"/>
                    <a:pt x="2157" y="2026"/>
                    <a:pt x="2127" y="1997"/>
                  </a:cubicBezTo>
                  <a:lnTo>
                    <a:pt x="2073" y="1944"/>
                  </a:lnTo>
                  <a:cubicBezTo>
                    <a:pt x="2096" y="1918"/>
                    <a:pt x="2114" y="1893"/>
                    <a:pt x="2131" y="1868"/>
                  </a:cubicBezTo>
                  <a:lnTo>
                    <a:pt x="2198" y="1907"/>
                  </a:lnTo>
                  <a:cubicBezTo>
                    <a:pt x="2222" y="1921"/>
                    <a:pt x="2249" y="1928"/>
                    <a:pt x="2274" y="1928"/>
                  </a:cubicBezTo>
                  <a:cubicBezTo>
                    <a:pt x="2308" y="1928"/>
                    <a:pt x="2338" y="1915"/>
                    <a:pt x="2352" y="1891"/>
                  </a:cubicBezTo>
                  <a:cubicBezTo>
                    <a:pt x="2362" y="1873"/>
                    <a:pt x="2363" y="1854"/>
                    <a:pt x="2358" y="1831"/>
                  </a:cubicBezTo>
                  <a:cubicBezTo>
                    <a:pt x="2351" y="1799"/>
                    <a:pt x="2324" y="1767"/>
                    <a:pt x="2288" y="1748"/>
                  </a:cubicBezTo>
                  <a:lnTo>
                    <a:pt x="2222" y="1709"/>
                  </a:lnTo>
                  <a:cubicBezTo>
                    <a:pt x="2237" y="1680"/>
                    <a:pt x="2248" y="1650"/>
                    <a:pt x="2259" y="1623"/>
                  </a:cubicBezTo>
                  <a:lnTo>
                    <a:pt x="2333" y="1643"/>
                  </a:lnTo>
                  <a:cubicBezTo>
                    <a:pt x="2347" y="1647"/>
                    <a:pt x="2361" y="1649"/>
                    <a:pt x="2375" y="1649"/>
                  </a:cubicBezTo>
                  <a:cubicBezTo>
                    <a:pt x="2426" y="1649"/>
                    <a:pt x="2469" y="1624"/>
                    <a:pt x="2478" y="1587"/>
                  </a:cubicBezTo>
                  <a:cubicBezTo>
                    <a:pt x="2484" y="1567"/>
                    <a:pt x="2479" y="1548"/>
                    <a:pt x="2469" y="1528"/>
                  </a:cubicBezTo>
                  <a:cubicBezTo>
                    <a:pt x="2452" y="1498"/>
                    <a:pt x="2419" y="1475"/>
                    <a:pt x="2380" y="1466"/>
                  </a:cubicBezTo>
                  <a:lnTo>
                    <a:pt x="2306" y="1446"/>
                  </a:lnTo>
                  <a:cubicBezTo>
                    <a:pt x="2312" y="1417"/>
                    <a:pt x="2316" y="1387"/>
                    <a:pt x="2319" y="1353"/>
                  </a:cubicBezTo>
                  <a:lnTo>
                    <a:pt x="2395" y="1354"/>
                  </a:lnTo>
                  <a:cubicBezTo>
                    <a:pt x="2466" y="1354"/>
                    <a:pt x="2522" y="1313"/>
                    <a:pt x="2522" y="1261"/>
                  </a:cubicBezTo>
                  <a:cubicBezTo>
                    <a:pt x="2522" y="1212"/>
                    <a:pt x="2465" y="1171"/>
                    <a:pt x="2395" y="1171"/>
                  </a:cubicBezTo>
                  <a:lnTo>
                    <a:pt x="2319" y="1171"/>
                  </a:lnTo>
                  <a:cubicBezTo>
                    <a:pt x="2316" y="1137"/>
                    <a:pt x="2312" y="1106"/>
                    <a:pt x="2306" y="1077"/>
                  </a:cubicBezTo>
                  <a:lnTo>
                    <a:pt x="2380" y="1058"/>
                  </a:lnTo>
                  <a:cubicBezTo>
                    <a:pt x="2411" y="1049"/>
                    <a:pt x="2438" y="1033"/>
                    <a:pt x="2457" y="1012"/>
                  </a:cubicBezTo>
                  <a:cubicBezTo>
                    <a:pt x="2477" y="989"/>
                    <a:pt x="2485" y="961"/>
                    <a:pt x="2478" y="936"/>
                  </a:cubicBezTo>
                  <a:cubicBezTo>
                    <a:pt x="2468" y="899"/>
                    <a:pt x="2426" y="875"/>
                    <a:pt x="2375" y="875"/>
                  </a:cubicBezTo>
                  <a:cubicBezTo>
                    <a:pt x="2362" y="875"/>
                    <a:pt x="2347" y="877"/>
                    <a:pt x="2333" y="881"/>
                  </a:cubicBezTo>
                  <a:lnTo>
                    <a:pt x="2259" y="901"/>
                  </a:lnTo>
                  <a:cubicBezTo>
                    <a:pt x="2248" y="871"/>
                    <a:pt x="2237" y="843"/>
                    <a:pt x="2222" y="813"/>
                  </a:cubicBezTo>
                  <a:lnTo>
                    <a:pt x="2288" y="775"/>
                  </a:lnTo>
                  <a:cubicBezTo>
                    <a:pt x="2349" y="739"/>
                    <a:pt x="2378" y="678"/>
                    <a:pt x="2352" y="633"/>
                  </a:cubicBezTo>
                  <a:cubicBezTo>
                    <a:pt x="2337" y="608"/>
                    <a:pt x="2307" y="596"/>
                    <a:pt x="2273" y="596"/>
                  </a:cubicBezTo>
                  <a:cubicBezTo>
                    <a:pt x="2248" y="596"/>
                    <a:pt x="2221" y="603"/>
                    <a:pt x="2197" y="617"/>
                  </a:cubicBezTo>
                  <a:lnTo>
                    <a:pt x="2131" y="655"/>
                  </a:lnTo>
                  <a:cubicBezTo>
                    <a:pt x="2114" y="632"/>
                    <a:pt x="2094" y="606"/>
                    <a:pt x="2073" y="580"/>
                  </a:cubicBezTo>
                  <a:lnTo>
                    <a:pt x="2127" y="526"/>
                  </a:lnTo>
                  <a:cubicBezTo>
                    <a:pt x="2157" y="497"/>
                    <a:pt x="2174" y="460"/>
                    <a:pt x="2174" y="427"/>
                  </a:cubicBezTo>
                  <a:cubicBezTo>
                    <a:pt x="2174" y="405"/>
                    <a:pt x="2166" y="386"/>
                    <a:pt x="2152" y="373"/>
                  </a:cubicBezTo>
                  <a:cubicBezTo>
                    <a:pt x="2138" y="359"/>
                    <a:pt x="2118" y="353"/>
                    <a:pt x="2097" y="353"/>
                  </a:cubicBezTo>
                  <a:cubicBezTo>
                    <a:pt x="2064" y="353"/>
                    <a:pt x="2027" y="368"/>
                    <a:pt x="1998" y="396"/>
                  </a:cubicBezTo>
                  <a:lnTo>
                    <a:pt x="1944" y="450"/>
                  </a:lnTo>
                  <a:cubicBezTo>
                    <a:pt x="1916" y="428"/>
                    <a:pt x="1893" y="408"/>
                    <a:pt x="1869" y="392"/>
                  </a:cubicBezTo>
                  <a:lnTo>
                    <a:pt x="1907" y="327"/>
                  </a:lnTo>
                  <a:cubicBezTo>
                    <a:pt x="1943" y="266"/>
                    <a:pt x="1936" y="198"/>
                    <a:pt x="1891" y="172"/>
                  </a:cubicBezTo>
                  <a:cubicBezTo>
                    <a:pt x="1880" y="166"/>
                    <a:pt x="1868" y="163"/>
                    <a:pt x="1856" y="163"/>
                  </a:cubicBezTo>
                  <a:cubicBezTo>
                    <a:pt x="1818" y="163"/>
                    <a:pt x="1775" y="190"/>
                    <a:pt x="1749" y="234"/>
                  </a:cubicBezTo>
                  <a:lnTo>
                    <a:pt x="1711" y="300"/>
                  </a:lnTo>
                  <a:cubicBezTo>
                    <a:pt x="1682" y="286"/>
                    <a:pt x="1653" y="274"/>
                    <a:pt x="1624" y="264"/>
                  </a:cubicBezTo>
                  <a:lnTo>
                    <a:pt x="1643" y="190"/>
                  </a:lnTo>
                  <a:cubicBezTo>
                    <a:pt x="1662" y="121"/>
                    <a:pt x="1637" y="58"/>
                    <a:pt x="1588" y="43"/>
                  </a:cubicBezTo>
                  <a:cubicBezTo>
                    <a:pt x="1582" y="42"/>
                    <a:pt x="1577" y="41"/>
                    <a:pt x="1571" y="41"/>
                  </a:cubicBezTo>
                  <a:cubicBezTo>
                    <a:pt x="1526" y="41"/>
                    <a:pt x="1483" y="83"/>
                    <a:pt x="1467" y="142"/>
                  </a:cubicBezTo>
                  <a:lnTo>
                    <a:pt x="1447" y="216"/>
                  </a:lnTo>
                  <a:cubicBezTo>
                    <a:pt x="1418" y="211"/>
                    <a:pt x="1387" y="207"/>
                    <a:pt x="1352" y="205"/>
                  </a:cubicBezTo>
                  <a:lnTo>
                    <a:pt x="1352" y="128"/>
                  </a:lnTo>
                  <a:cubicBezTo>
                    <a:pt x="1352" y="57"/>
                    <a:pt x="1311" y="1"/>
                    <a:pt x="1260"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0"/>
            <p:cNvSpPr/>
            <p:nvPr/>
          </p:nvSpPr>
          <p:spPr>
            <a:xfrm>
              <a:off x="4802208" y="5287865"/>
              <a:ext cx="87022" cy="87022"/>
            </a:xfrm>
            <a:custGeom>
              <a:avLst/>
              <a:gdLst/>
              <a:ahLst/>
              <a:cxnLst/>
              <a:rect l="l" t="t" r="r" b="b"/>
              <a:pathLst>
                <a:path w="1917" h="1917" extrusionOk="0">
                  <a:moveTo>
                    <a:pt x="960" y="46"/>
                  </a:moveTo>
                  <a:cubicBezTo>
                    <a:pt x="1463" y="46"/>
                    <a:pt x="1872" y="455"/>
                    <a:pt x="1872" y="958"/>
                  </a:cubicBezTo>
                  <a:cubicBezTo>
                    <a:pt x="1870" y="1461"/>
                    <a:pt x="1462" y="1870"/>
                    <a:pt x="960" y="1870"/>
                  </a:cubicBezTo>
                  <a:cubicBezTo>
                    <a:pt x="456" y="1870"/>
                    <a:pt x="48" y="1462"/>
                    <a:pt x="48" y="958"/>
                  </a:cubicBezTo>
                  <a:cubicBezTo>
                    <a:pt x="48" y="456"/>
                    <a:pt x="456" y="46"/>
                    <a:pt x="960" y="46"/>
                  </a:cubicBezTo>
                  <a:close/>
                  <a:moveTo>
                    <a:pt x="959" y="1"/>
                  </a:moveTo>
                  <a:cubicBezTo>
                    <a:pt x="430" y="1"/>
                    <a:pt x="1" y="430"/>
                    <a:pt x="1" y="958"/>
                  </a:cubicBezTo>
                  <a:cubicBezTo>
                    <a:pt x="1" y="1488"/>
                    <a:pt x="430" y="1917"/>
                    <a:pt x="959" y="1917"/>
                  </a:cubicBezTo>
                  <a:cubicBezTo>
                    <a:pt x="1488" y="1917"/>
                    <a:pt x="1916" y="1488"/>
                    <a:pt x="1916" y="958"/>
                  </a:cubicBezTo>
                  <a:cubicBezTo>
                    <a:pt x="1917" y="430"/>
                    <a:pt x="1488" y="1"/>
                    <a:pt x="95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0"/>
            <p:cNvSpPr/>
            <p:nvPr/>
          </p:nvSpPr>
          <p:spPr>
            <a:xfrm>
              <a:off x="4815009" y="5300666"/>
              <a:ext cx="61510" cy="61510"/>
            </a:xfrm>
            <a:custGeom>
              <a:avLst/>
              <a:gdLst/>
              <a:ahLst/>
              <a:cxnLst/>
              <a:rect l="l" t="t" r="r" b="b"/>
              <a:pathLst>
                <a:path w="1355" h="1355" extrusionOk="0">
                  <a:moveTo>
                    <a:pt x="677" y="47"/>
                  </a:moveTo>
                  <a:cubicBezTo>
                    <a:pt x="1025" y="47"/>
                    <a:pt x="1308" y="330"/>
                    <a:pt x="1308" y="676"/>
                  </a:cubicBezTo>
                  <a:cubicBezTo>
                    <a:pt x="1308" y="1024"/>
                    <a:pt x="1025" y="1308"/>
                    <a:pt x="677" y="1308"/>
                  </a:cubicBezTo>
                  <a:cubicBezTo>
                    <a:pt x="329" y="1308"/>
                    <a:pt x="46" y="1024"/>
                    <a:pt x="46" y="676"/>
                  </a:cubicBezTo>
                  <a:cubicBezTo>
                    <a:pt x="46" y="328"/>
                    <a:pt x="329" y="47"/>
                    <a:pt x="677" y="47"/>
                  </a:cubicBezTo>
                  <a:close/>
                  <a:moveTo>
                    <a:pt x="677" y="0"/>
                  </a:moveTo>
                  <a:cubicBezTo>
                    <a:pt x="304" y="0"/>
                    <a:pt x="0" y="304"/>
                    <a:pt x="0" y="676"/>
                  </a:cubicBezTo>
                  <a:cubicBezTo>
                    <a:pt x="0" y="1050"/>
                    <a:pt x="304" y="1354"/>
                    <a:pt x="677" y="1354"/>
                  </a:cubicBezTo>
                  <a:cubicBezTo>
                    <a:pt x="1049" y="1354"/>
                    <a:pt x="1353" y="1051"/>
                    <a:pt x="1353" y="676"/>
                  </a:cubicBezTo>
                  <a:cubicBezTo>
                    <a:pt x="1354" y="304"/>
                    <a:pt x="1049" y="0"/>
                    <a:pt x="67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0"/>
            <p:cNvSpPr/>
            <p:nvPr/>
          </p:nvSpPr>
          <p:spPr>
            <a:xfrm>
              <a:off x="4821909" y="5307521"/>
              <a:ext cx="47710" cy="47710"/>
            </a:xfrm>
            <a:custGeom>
              <a:avLst/>
              <a:gdLst/>
              <a:ahLst/>
              <a:cxnLst/>
              <a:rect l="l" t="t" r="r" b="b"/>
              <a:pathLst>
                <a:path w="1051" h="1051" extrusionOk="0">
                  <a:moveTo>
                    <a:pt x="525" y="45"/>
                  </a:moveTo>
                  <a:cubicBezTo>
                    <a:pt x="790" y="45"/>
                    <a:pt x="1005" y="261"/>
                    <a:pt x="1005" y="525"/>
                  </a:cubicBezTo>
                  <a:cubicBezTo>
                    <a:pt x="1005" y="789"/>
                    <a:pt x="790" y="1005"/>
                    <a:pt x="525" y="1005"/>
                  </a:cubicBezTo>
                  <a:cubicBezTo>
                    <a:pt x="259" y="1005"/>
                    <a:pt x="45" y="791"/>
                    <a:pt x="45" y="525"/>
                  </a:cubicBezTo>
                  <a:cubicBezTo>
                    <a:pt x="45" y="262"/>
                    <a:pt x="259" y="45"/>
                    <a:pt x="525" y="45"/>
                  </a:cubicBezTo>
                  <a:close/>
                  <a:moveTo>
                    <a:pt x="525" y="0"/>
                  </a:moveTo>
                  <a:cubicBezTo>
                    <a:pt x="235" y="0"/>
                    <a:pt x="0" y="235"/>
                    <a:pt x="0" y="524"/>
                  </a:cubicBezTo>
                  <a:cubicBezTo>
                    <a:pt x="0" y="814"/>
                    <a:pt x="236" y="1050"/>
                    <a:pt x="525" y="1050"/>
                  </a:cubicBezTo>
                  <a:cubicBezTo>
                    <a:pt x="815" y="1050"/>
                    <a:pt x="1049" y="814"/>
                    <a:pt x="1049" y="524"/>
                  </a:cubicBezTo>
                  <a:cubicBezTo>
                    <a:pt x="1050" y="235"/>
                    <a:pt x="815" y="0"/>
                    <a:pt x="52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0"/>
            <p:cNvSpPr/>
            <p:nvPr/>
          </p:nvSpPr>
          <p:spPr>
            <a:xfrm>
              <a:off x="4833076" y="5318643"/>
              <a:ext cx="25330" cy="25330"/>
            </a:xfrm>
            <a:custGeom>
              <a:avLst/>
              <a:gdLst/>
              <a:ahLst/>
              <a:cxnLst/>
              <a:rect l="l" t="t" r="r" b="b"/>
              <a:pathLst>
                <a:path w="558" h="558" extrusionOk="0">
                  <a:moveTo>
                    <a:pt x="279" y="47"/>
                  </a:moveTo>
                  <a:cubicBezTo>
                    <a:pt x="408" y="47"/>
                    <a:pt x="512" y="152"/>
                    <a:pt x="512" y="280"/>
                  </a:cubicBezTo>
                  <a:cubicBezTo>
                    <a:pt x="512" y="410"/>
                    <a:pt x="408" y="514"/>
                    <a:pt x="279" y="514"/>
                  </a:cubicBezTo>
                  <a:cubicBezTo>
                    <a:pt x="151" y="514"/>
                    <a:pt x="45" y="410"/>
                    <a:pt x="45" y="280"/>
                  </a:cubicBezTo>
                  <a:cubicBezTo>
                    <a:pt x="45" y="152"/>
                    <a:pt x="150" y="47"/>
                    <a:pt x="279" y="47"/>
                  </a:cubicBezTo>
                  <a:close/>
                  <a:moveTo>
                    <a:pt x="279" y="1"/>
                  </a:moveTo>
                  <a:cubicBezTo>
                    <a:pt x="124" y="1"/>
                    <a:pt x="1" y="126"/>
                    <a:pt x="1" y="279"/>
                  </a:cubicBezTo>
                  <a:cubicBezTo>
                    <a:pt x="1" y="433"/>
                    <a:pt x="126" y="558"/>
                    <a:pt x="279" y="558"/>
                  </a:cubicBezTo>
                  <a:cubicBezTo>
                    <a:pt x="433" y="558"/>
                    <a:pt x="557" y="432"/>
                    <a:pt x="557" y="279"/>
                  </a:cubicBezTo>
                  <a:cubicBezTo>
                    <a:pt x="558" y="126"/>
                    <a:pt x="433" y="1"/>
                    <a:pt x="27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0"/>
            <p:cNvSpPr/>
            <p:nvPr/>
          </p:nvSpPr>
          <p:spPr>
            <a:xfrm>
              <a:off x="3997536" y="5542168"/>
              <a:ext cx="109039" cy="109266"/>
            </a:xfrm>
            <a:custGeom>
              <a:avLst/>
              <a:gdLst/>
              <a:ahLst/>
              <a:cxnLst/>
              <a:rect l="l" t="t" r="r" b="b"/>
              <a:pathLst>
                <a:path w="2402" h="2407" extrusionOk="0">
                  <a:moveTo>
                    <a:pt x="1264" y="47"/>
                  </a:moveTo>
                  <a:cubicBezTo>
                    <a:pt x="1322" y="47"/>
                    <a:pt x="1372" y="76"/>
                    <a:pt x="1374" y="111"/>
                  </a:cubicBezTo>
                  <a:lnTo>
                    <a:pt x="1032" y="111"/>
                  </a:lnTo>
                  <a:cubicBezTo>
                    <a:pt x="1032" y="78"/>
                    <a:pt x="1082" y="47"/>
                    <a:pt x="1140" y="47"/>
                  </a:cubicBezTo>
                  <a:close/>
                  <a:moveTo>
                    <a:pt x="1180" y="158"/>
                  </a:moveTo>
                  <a:lnTo>
                    <a:pt x="1180" y="666"/>
                  </a:lnTo>
                  <a:cubicBezTo>
                    <a:pt x="1129" y="669"/>
                    <a:pt x="1078" y="679"/>
                    <a:pt x="1032" y="694"/>
                  </a:cubicBezTo>
                  <a:lnTo>
                    <a:pt x="1032" y="158"/>
                  </a:lnTo>
                  <a:close/>
                  <a:moveTo>
                    <a:pt x="1374" y="159"/>
                  </a:moveTo>
                  <a:lnTo>
                    <a:pt x="1374" y="696"/>
                  </a:lnTo>
                  <a:cubicBezTo>
                    <a:pt x="1326" y="680"/>
                    <a:pt x="1277" y="670"/>
                    <a:pt x="1225" y="668"/>
                  </a:cubicBezTo>
                  <a:lnTo>
                    <a:pt x="1225" y="159"/>
                  </a:lnTo>
                  <a:close/>
                  <a:moveTo>
                    <a:pt x="692" y="1033"/>
                  </a:moveTo>
                  <a:cubicBezTo>
                    <a:pt x="676" y="1080"/>
                    <a:pt x="668" y="1129"/>
                    <a:pt x="665" y="1182"/>
                  </a:cubicBezTo>
                  <a:lnTo>
                    <a:pt x="156" y="1182"/>
                  </a:lnTo>
                  <a:lnTo>
                    <a:pt x="156" y="1033"/>
                  </a:lnTo>
                  <a:close/>
                  <a:moveTo>
                    <a:pt x="2248" y="1033"/>
                  </a:moveTo>
                  <a:lnTo>
                    <a:pt x="2248" y="1182"/>
                  </a:lnTo>
                  <a:lnTo>
                    <a:pt x="1739" y="1182"/>
                  </a:lnTo>
                  <a:cubicBezTo>
                    <a:pt x="1736" y="1130"/>
                    <a:pt x="1728" y="1080"/>
                    <a:pt x="1712" y="1033"/>
                  </a:cubicBezTo>
                  <a:close/>
                  <a:moveTo>
                    <a:pt x="110" y="1032"/>
                  </a:moveTo>
                  <a:lnTo>
                    <a:pt x="110" y="1376"/>
                  </a:lnTo>
                  <a:cubicBezTo>
                    <a:pt x="75" y="1375"/>
                    <a:pt x="46" y="1324"/>
                    <a:pt x="46" y="1265"/>
                  </a:cubicBezTo>
                  <a:lnTo>
                    <a:pt x="46" y="1227"/>
                  </a:lnTo>
                  <a:lnTo>
                    <a:pt x="46" y="1143"/>
                  </a:lnTo>
                  <a:cubicBezTo>
                    <a:pt x="46" y="1085"/>
                    <a:pt x="75" y="1033"/>
                    <a:pt x="110" y="1032"/>
                  </a:cubicBezTo>
                  <a:close/>
                  <a:moveTo>
                    <a:pt x="665" y="1227"/>
                  </a:moveTo>
                  <a:cubicBezTo>
                    <a:pt x="668" y="1278"/>
                    <a:pt x="676" y="1328"/>
                    <a:pt x="692" y="1376"/>
                  </a:cubicBezTo>
                  <a:lnTo>
                    <a:pt x="156" y="1376"/>
                  </a:lnTo>
                  <a:lnTo>
                    <a:pt x="156" y="1227"/>
                  </a:lnTo>
                  <a:close/>
                  <a:moveTo>
                    <a:pt x="2248" y="1227"/>
                  </a:moveTo>
                  <a:lnTo>
                    <a:pt x="2248" y="1376"/>
                  </a:lnTo>
                  <a:lnTo>
                    <a:pt x="1712" y="1376"/>
                  </a:lnTo>
                  <a:cubicBezTo>
                    <a:pt x="1728" y="1328"/>
                    <a:pt x="1736" y="1280"/>
                    <a:pt x="1739" y="1227"/>
                  </a:cubicBezTo>
                  <a:close/>
                  <a:moveTo>
                    <a:pt x="2294" y="1033"/>
                  </a:moveTo>
                  <a:cubicBezTo>
                    <a:pt x="2329" y="1034"/>
                    <a:pt x="2358" y="1085"/>
                    <a:pt x="2358" y="1144"/>
                  </a:cubicBezTo>
                  <a:lnTo>
                    <a:pt x="2358" y="1182"/>
                  </a:lnTo>
                  <a:lnTo>
                    <a:pt x="2358" y="1266"/>
                  </a:lnTo>
                  <a:cubicBezTo>
                    <a:pt x="2358" y="1324"/>
                    <a:pt x="2329" y="1376"/>
                    <a:pt x="2294" y="1377"/>
                  </a:cubicBezTo>
                  <a:lnTo>
                    <a:pt x="2294" y="1033"/>
                  </a:lnTo>
                  <a:close/>
                  <a:moveTo>
                    <a:pt x="1203" y="712"/>
                  </a:moveTo>
                  <a:cubicBezTo>
                    <a:pt x="1475" y="712"/>
                    <a:pt x="1694" y="933"/>
                    <a:pt x="1694" y="1204"/>
                  </a:cubicBezTo>
                  <a:cubicBezTo>
                    <a:pt x="1694" y="1476"/>
                    <a:pt x="1473" y="1696"/>
                    <a:pt x="1203" y="1696"/>
                  </a:cubicBezTo>
                  <a:cubicBezTo>
                    <a:pt x="930" y="1696"/>
                    <a:pt x="710" y="1476"/>
                    <a:pt x="710" y="1204"/>
                  </a:cubicBezTo>
                  <a:cubicBezTo>
                    <a:pt x="710" y="933"/>
                    <a:pt x="930" y="712"/>
                    <a:pt x="1203" y="712"/>
                  </a:cubicBezTo>
                  <a:close/>
                  <a:moveTo>
                    <a:pt x="1032" y="1713"/>
                  </a:moveTo>
                  <a:cubicBezTo>
                    <a:pt x="1079" y="1729"/>
                    <a:pt x="1128" y="1738"/>
                    <a:pt x="1180" y="1741"/>
                  </a:cubicBezTo>
                  <a:lnTo>
                    <a:pt x="1180" y="2250"/>
                  </a:lnTo>
                  <a:lnTo>
                    <a:pt x="1032" y="2250"/>
                  </a:lnTo>
                  <a:lnTo>
                    <a:pt x="1032" y="1713"/>
                  </a:lnTo>
                  <a:close/>
                  <a:moveTo>
                    <a:pt x="1374" y="1714"/>
                  </a:moveTo>
                  <a:lnTo>
                    <a:pt x="1374" y="2251"/>
                  </a:lnTo>
                  <a:lnTo>
                    <a:pt x="1225" y="2251"/>
                  </a:lnTo>
                  <a:lnTo>
                    <a:pt x="1225" y="1742"/>
                  </a:lnTo>
                  <a:cubicBezTo>
                    <a:pt x="1276" y="1740"/>
                    <a:pt x="1327" y="1730"/>
                    <a:pt x="1374" y="1714"/>
                  </a:cubicBezTo>
                  <a:close/>
                  <a:moveTo>
                    <a:pt x="1372" y="2297"/>
                  </a:moveTo>
                  <a:cubicBezTo>
                    <a:pt x="1372" y="2331"/>
                    <a:pt x="1322" y="2362"/>
                    <a:pt x="1264" y="2362"/>
                  </a:cubicBezTo>
                  <a:lnTo>
                    <a:pt x="1140" y="2362"/>
                  </a:lnTo>
                  <a:cubicBezTo>
                    <a:pt x="1082" y="2362"/>
                    <a:pt x="1032" y="2331"/>
                    <a:pt x="1030" y="2297"/>
                  </a:cubicBezTo>
                  <a:close/>
                  <a:moveTo>
                    <a:pt x="1140" y="1"/>
                  </a:moveTo>
                  <a:cubicBezTo>
                    <a:pt x="1070" y="1"/>
                    <a:pt x="1011" y="35"/>
                    <a:pt x="992" y="81"/>
                  </a:cubicBezTo>
                  <a:cubicBezTo>
                    <a:pt x="987" y="91"/>
                    <a:pt x="985" y="101"/>
                    <a:pt x="985" y="112"/>
                  </a:cubicBezTo>
                  <a:lnTo>
                    <a:pt x="985" y="158"/>
                  </a:lnTo>
                  <a:lnTo>
                    <a:pt x="985" y="712"/>
                  </a:lnTo>
                  <a:cubicBezTo>
                    <a:pt x="863" y="766"/>
                    <a:pt x="765" y="865"/>
                    <a:pt x="711" y="987"/>
                  </a:cubicBezTo>
                  <a:lnTo>
                    <a:pt x="112" y="987"/>
                  </a:lnTo>
                  <a:cubicBezTo>
                    <a:pt x="51" y="987"/>
                    <a:pt x="0" y="1056"/>
                    <a:pt x="0" y="1143"/>
                  </a:cubicBezTo>
                  <a:lnTo>
                    <a:pt x="0" y="1181"/>
                  </a:lnTo>
                  <a:lnTo>
                    <a:pt x="0" y="1265"/>
                  </a:lnTo>
                  <a:cubicBezTo>
                    <a:pt x="0" y="1350"/>
                    <a:pt x="51" y="1420"/>
                    <a:pt x="112" y="1420"/>
                  </a:cubicBezTo>
                  <a:lnTo>
                    <a:pt x="711" y="1420"/>
                  </a:lnTo>
                  <a:cubicBezTo>
                    <a:pt x="765" y="1543"/>
                    <a:pt x="864" y="1640"/>
                    <a:pt x="985" y="1694"/>
                  </a:cubicBezTo>
                  <a:lnTo>
                    <a:pt x="985" y="2250"/>
                  </a:lnTo>
                  <a:lnTo>
                    <a:pt x="985" y="2294"/>
                  </a:lnTo>
                  <a:cubicBezTo>
                    <a:pt x="985" y="2305"/>
                    <a:pt x="987" y="2315"/>
                    <a:pt x="992" y="2326"/>
                  </a:cubicBezTo>
                  <a:cubicBezTo>
                    <a:pt x="1012" y="2372"/>
                    <a:pt x="1071" y="2406"/>
                    <a:pt x="1140" y="2406"/>
                  </a:cubicBezTo>
                  <a:lnTo>
                    <a:pt x="1264" y="2406"/>
                  </a:lnTo>
                  <a:cubicBezTo>
                    <a:pt x="1349" y="2406"/>
                    <a:pt x="1419" y="2356"/>
                    <a:pt x="1419" y="2294"/>
                  </a:cubicBezTo>
                  <a:lnTo>
                    <a:pt x="1419" y="2250"/>
                  </a:lnTo>
                  <a:lnTo>
                    <a:pt x="1419" y="1694"/>
                  </a:lnTo>
                  <a:cubicBezTo>
                    <a:pt x="1541" y="1640"/>
                    <a:pt x="1639" y="1541"/>
                    <a:pt x="1693" y="1420"/>
                  </a:cubicBezTo>
                  <a:lnTo>
                    <a:pt x="2291" y="1420"/>
                  </a:lnTo>
                  <a:cubicBezTo>
                    <a:pt x="2353" y="1420"/>
                    <a:pt x="2402" y="1351"/>
                    <a:pt x="2402" y="1265"/>
                  </a:cubicBezTo>
                  <a:lnTo>
                    <a:pt x="2402" y="1227"/>
                  </a:lnTo>
                  <a:lnTo>
                    <a:pt x="2402" y="1143"/>
                  </a:lnTo>
                  <a:cubicBezTo>
                    <a:pt x="2402" y="1055"/>
                    <a:pt x="2353" y="987"/>
                    <a:pt x="2291" y="987"/>
                  </a:cubicBezTo>
                  <a:lnTo>
                    <a:pt x="1693" y="987"/>
                  </a:lnTo>
                  <a:cubicBezTo>
                    <a:pt x="1639" y="864"/>
                    <a:pt x="1540" y="766"/>
                    <a:pt x="1419" y="712"/>
                  </a:cubicBezTo>
                  <a:lnTo>
                    <a:pt x="1419" y="158"/>
                  </a:lnTo>
                  <a:lnTo>
                    <a:pt x="1419" y="112"/>
                  </a:lnTo>
                  <a:cubicBezTo>
                    <a:pt x="1419" y="51"/>
                    <a:pt x="1349" y="1"/>
                    <a:pt x="1264"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0"/>
            <p:cNvSpPr/>
            <p:nvPr/>
          </p:nvSpPr>
          <p:spPr>
            <a:xfrm>
              <a:off x="4031537" y="5576214"/>
              <a:ext cx="41219" cy="41219"/>
            </a:xfrm>
            <a:custGeom>
              <a:avLst/>
              <a:gdLst/>
              <a:ahLst/>
              <a:cxnLst/>
              <a:rect l="l" t="t" r="r" b="b"/>
              <a:pathLst>
                <a:path w="908" h="908" extrusionOk="0">
                  <a:moveTo>
                    <a:pt x="454" y="46"/>
                  </a:moveTo>
                  <a:cubicBezTo>
                    <a:pt x="679" y="46"/>
                    <a:pt x="861" y="229"/>
                    <a:pt x="861" y="454"/>
                  </a:cubicBezTo>
                  <a:cubicBezTo>
                    <a:pt x="861" y="679"/>
                    <a:pt x="678" y="863"/>
                    <a:pt x="454" y="863"/>
                  </a:cubicBezTo>
                  <a:cubicBezTo>
                    <a:pt x="228" y="863"/>
                    <a:pt x="45" y="679"/>
                    <a:pt x="45" y="454"/>
                  </a:cubicBezTo>
                  <a:cubicBezTo>
                    <a:pt x="45" y="229"/>
                    <a:pt x="228" y="46"/>
                    <a:pt x="454" y="46"/>
                  </a:cubicBezTo>
                  <a:close/>
                  <a:moveTo>
                    <a:pt x="454" y="0"/>
                  </a:moveTo>
                  <a:cubicBezTo>
                    <a:pt x="204" y="0"/>
                    <a:pt x="0" y="204"/>
                    <a:pt x="0" y="454"/>
                  </a:cubicBezTo>
                  <a:cubicBezTo>
                    <a:pt x="0" y="705"/>
                    <a:pt x="204" y="907"/>
                    <a:pt x="454" y="907"/>
                  </a:cubicBezTo>
                  <a:cubicBezTo>
                    <a:pt x="702" y="907"/>
                    <a:pt x="907" y="705"/>
                    <a:pt x="907" y="454"/>
                  </a:cubicBezTo>
                  <a:cubicBezTo>
                    <a:pt x="907" y="204"/>
                    <a:pt x="705" y="0"/>
                    <a:pt x="45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0"/>
            <p:cNvSpPr/>
            <p:nvPr/>
          </p:nvSpPr>
          <p:spPr>
            <a:xfrm>
              <a:off x="4038437" y="5583250"/>
              <a:ext cx="27237" cy="27192"/>
            </a:xfrm>
            <a:custGeom>
              <a:avLst/>
              <a:gdLst/>
              <a:ahLst/>
              <a:cxnLst/>
              <a:rect l="l" t="t" r="r" b="b"/>
              <a:pathLst>
                <a:path w="600" h="599" extrusionOk="0">
                  <a:moveTo>
                    <a:pt x="300" y="46"/>
                  </a:moveTo>
                  <a:cubicBezTo>
                    <a:pt x="440" y="46"/>
                    <a:pt x="554" y="160"/>
                    <a:pt x="554" y="299"/>
                  </a:cubicBezTo>
                  <a:cubicBezTo>
                    <a:pt x="554" y="439"/>
                    <a:pt x="440" y="552"/>
                    <a:pt x="300" y="552"/>
                  </a:cubicBezTo>
                  <a:cubicBezTo>
                    <a:pt x="213" y="552"/>
                    <a:pt x="137" y="508"/>
                    <a:pt x="91" y="440"/>
                  </a:cubicBezTo>
                  <a:cubicBezTo>
                    <a:pt x="63" y="399"/>
                    <a:pt x="47" y="350"/>
                    <a:pt x="47" y="299"/>
                  </a:cubicBezTo>
                  <a:cubicBezTo>
                    <a:pt x="47" y="247"/>
                    <a:pt x="63" y="198"/>
                    <a:pt x="91" y="157"/>
                  </a:cubicBezTo>
                  <a:cubicBezTo>
                    <a:pt x="137" y="91"/>
                    <a:pt x="213" y="46"/>
                    <a:pt x="300" y="46"/>
                  </a:cubicBezTo>
                  <a:close/>
                  <a:moveTo>
                    <a:pt x="300" y="0"/>
                  </a:moveTo>
                  <a:cubicBezTo>
                    <a:pt x="135" y="0"/>
                    <a:pt x="1" y="134"/>
                    <a:pt x="1" y="299"/>
                  </a:cubicBezTo>
                  <a:cubicBezTo>
                    <a:pt x="1" y="464"/>
                    <a:pt x="135" y="598"/>
                    <a:pt x="300" y="598"/>
                  </a:cubicBezTo>
                  <a:cubicBezTo>
                    <a:pt x="466" y="598"/>
                    <a:pt x="600" y="464"/>
                    <a:pt x="600" y="299"/>
                  </a:cubicBezTo>
                  <a:cubicBezTo>
                    <a:pt x="600" y="134"/>
                    <a:pt x="465" y="0"/>
                    <a:pt x="30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0"/>
            <p:cNvSpPr/>
            <p:nvPr/>
          </p:nvSpPr>
          <p:spPr>
            <a:xfrm>
              <a:off x="4103624" y="5487058"/>
              <a:ext cx="83254" cy="83209"/>
            </a:xfrm>
            <a:custGeom>
              <a:avLst/>
              <a:gdLst/>
              <a:ahLst/>
              <a:cxnLst/>
              <a:rect l="l" t="t" r="r" b="b"/>
              <a:pathLst>
                <a:path w="1834" h="1833" extrusionOk="0">
                  <a:moveTo>
                    <a:pt x="917" y="47"/>
                  </a:moveTo>
                  <a:cubicBezTo>
                    <a:pt x="1397" y="47"/>
                    <a:pt x="1788" y="437"/>
                    <a:pt x="1788" y="917"/>
                  </a:cubicBezTo>
                  <a:cubicBezTo>
                    <a:pt x="1788" y="1397"/>
                    <a:pt x="1398" y="1788"/>
                    <a:pt x="917" y="1788"/>
                  </a:cubicBezTo>
                  <a:cubicBezTo>
                    <a:pt x="436" y="1788"/>
                    <a:pt x="46" y="1398"/>
                    <a:pt x="46" y="917"/>
                  </a:cubicBezTo>
                  <a:cubicBezTo>
                    <a:pt x="46" y="437"/>
                    <a:pt x="436" y="47"/>
                    <a:pt x="917" y="47"/>
                  </a:cubicBezTo>
                  <a:close/>
                  <a:moveTo>
                    <a:pt x="917" y="1"/>
                  </a:moveTo>
                  <a:cubicBezTo>
                    <a:pt x="412" y="1"/>
                    <a:pt x="0" y="412"/>
                    <a:pt x="0" y="917"/>
                  </a:cubicBezTo>
                  <a:cubicBezTo>
                    <a:pt x="0" y="1421"/>
                    <a:pt x="412" y="1833"/>
                    <a:pt x="917" y="1833"/>
                  </a:cubicBezTo>
                  <a:cubicBezTo>
                    <a:pt x="918" y="1833"/>
                    <a:pt x="919" y="1833"/>
                    <a:pt x="921" y="1833"/>
                  </a:cubicBezTo>
                  <a:cubicBezTo>
                    <a:pt x="1424" y="1833"/>
                    <a:pt x="1833" y="1422"/>
                    <a:pt x="1833" y="917"/>
                  </a:cubicBezTo>
                  <a:cubicBezTo>
                    <a:pt x="1833" y="412"/>
                    <a:pt x="1422" y="1"/>
                    <a:pt x="91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0"/>
            <p:cNvSpPr/>
            <p:nvPr/>
          </p:nvSpPr>
          <p:spPr>
            <a:xfrm>
              <a:off x="4115790" y="5499269"/>
              <a:ext cx="58877" cy="58877"/>
            </a:xfrm>
            <a:custGeom>
              <a:avLst/>
              <a:gdLst/>
              <a:ahLst/>
              <a:cxnLst/>
              <a:rect l="l" t="t" r="r" b="b"/>
              <a:pathLst>
                <a:path w="1297" h="1297" extrusionOk="0">
                  <a:moveTo>
                    <a:pt x="649" y="45"/>
                  </a:moveTo>
                  <a:cubicBezTo>
                    <a:pt x="981" y="45"/>
                    <a:pt x="1251" y="316"/>
                    <a:pt x="1251" y="648"/>
                  </a:cubicBezTo>
                  <a:cubicBezTo>
                    <a:pt x="1251" y="980"/>
                    <a:pt x="981" y="1250"/>
                    <a:pt x="649" y="1250"/>
                  </a:cubicBezTo>
                  <a:cubicBezTo>
                    <a:pt x="317" y="1250"/>
                    <a:pt x="47" y="980"/>
                    <a:pt x="47" y="648"/>
                  </a:cubicBezTo>
                  <a:cubicBezTo>
                    <a:pt x="47" y="316"/>
                    <a:pt x="317" y="45"/>
                    <a:pt x="649" y="45"/>
                  </a:cubicBezTo>
                  <a:close/>
                  <a:moveTo>
                    <a:pt x="649" y="1"/>
                  </a:moveTo>
                  <a:cubicBezTo>
                    <a:pt x="291" y="1"/>
                    <a:pt x="0" y="291"/>
                    <a:pt x="0" y="648"/>
                  </a:cubicBezTo>
                  <a:cubicBezTo>
                    <a:pt x="0" y="1005"/>
                    <a:pt x="290" y="1297"/>
                    <a:pt x="649" y="1297"/>
                  </a:cubicBezTo>
                  <a:cubicBezTo>
                    <a:pt x="1005" y="1297"/>
                    <a:pt x="1296" y="1005"/>
                    <a:pt x="1296" y="648"/>
                  </a:cubicBezTo>
                  <a:cubicBezTo>
                    <a:pt x="1296" y="291"/>
                    <a:pt x="1006" y="1"/>
                    <a:pt x="64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0"/>
            <p:cNvSpPr/>
            <p:nvPr/>
          </p:nvSpPr>
          <p:spPr>
            <a:xfrm>
              <a:off x="4122281" y="5505852"/>
              <a:ext cx="45758" cy="45713"/>
            </a:xfrm>
            <a:custGeom>
              <a:avLst/>
              <a:gdLst/>
              <a:ahLst/>
              <a:cxnLst/>
              <a:rect l="l" t="t" r="r" b="b"/>
              <a:pathLst>
                <a:path w="1008" h="1007" extrusionOk="0">
                  <a:moveTo>
                    <a:pt x="949" y="612"/>
                  </a:moveTo>
                  <a:lnTo>
                    <a:pt x="949" y="612"/>
                  </a:lnTo>
                  <a:cubicBezTo>
                    <a:pt x="920" y="730"/>
                    <a:pt x="845" y="828"/>
                    <a:pt x="747" y="890"/>
                  </a:cubicBezTo>
                  <a:cubicBezTo>
                    <a:pt x="805" y="791"/>
                    <a:pt x="872" y="698"/>
                    <a:pt x="949" y="612"/>
                  </a:cubicBezTo>
                  <a:close/>
                  <a:moveTo>
                    <a:pt x="506" y="45"/>
                  </a:moveTo>
                  <a:cubicBezTo>
                    <a:pt x="689" y="45"/>
                    <a:pt x="845" y="155"/>
                    <a:pt x="920" y="310"/>
                  </a:cubicBezTo>
                  <a:cubicBezTo>
                    <a:pt x="723" y="490"/>
                    <a:pt x="564" y="709"/>
                    <a:pt x="452" y="955"/>
                  </a:cubicBezTo>
                  <a:cubicBezTo>
                    <a:pt x="225" y="928"/>
                    <a:pt x="48" y="737"/>
                    <a:pt x="48" y="503"/>
                  </a:cubicBezTo>
                  <a:cubicBezTo>
                    <a:pt x="48" y="251"/>
                    <a:pt x="254" y="45"/>
                    <a:pt x="506" y="45"/>
                  </a:cubicBezTo>
                  <a:close/>
                  <a:moveTo>
                    <a:pt x="937" y="357"/>
                  </a:moveTo>
                  <a:cubicBezTo>
                    <a:pt x="953" y="403"/>
                    <a:pt x="963" y="451"/>
                    <a:pt x="963" y="503"/>
                  </a:cubicBezTo>
                  <a:cubicBezTo>
                    <a:pt x="963" y="512"/>
                    <a:pt x="960" y="521"/>
                    <a:pt x="960" y="532"/>
                  </a:cubicBezTo>
                  <a:cubicBezTo>
                    <a:pt x="847" y="651"/>
                    <a:pt x="749" y="783"/>
                    <a:pt x="673" y="928"/>
                  </a:cubicBezTo>
                  <a:cubicBezTo>
                    <a:pt x="622" y="949"/>
                    <a:pt x="565" y="962"/>
                    <a:pt x="506" y="962"/>
                  </a:cubicBezTo>
                  <a:lnTo>
                    <a:pt x="500" y="962"/>
                  </a:lnTo>
                  <a:cubicBezTo>
                    <a:pt x="605" y="731"/>
                    <a:pt x="754" y="526"/>
                    <a:pt x="937" y="357"/>
                  </a:cubicBezTo>
                  <a:close/>
                  <a:moveTo>
                    <a:pt x="505" y="0"/>
                  </a:moveTo>
                  <a:cubicBezTo>
                    <a:pt x="227" y="0"/>
                    <a:pt x="1" y="226"/>
                    <a:pt x="1" y="503"/>
                  </a:cubicBezTo>
                  <a:cubicBezTo>
                    <a:pt x="1" y="781"/>
                    <a:pt x="226" y="1006"/>
                    <a:pt x="505" y="1006"/>
                  </a:cubicBezTo>
                  <a:cubicBezTo>
                    <a:pt x="783" y="1006"/>
                    <a:pt x="1008" y="781"/>
                    <a:pt x="1008" y="503"/>
                  </a:cubicBezTo>
                  <a:cubicBezTo>
                    <a:pt x="1008" y="226"/>
                    <a:pt x="783" y="0"/>
                    <a:pt x="50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24"/>
        <p:cNvGrpSpPr/>
        <p:nvPr/>
      </p:nvGrpSpPr>
      <p:grpSpPr>
        <a:xfrm>
          <a:off x="0" y="0"/>
          <a:ext cx="0" cy="0"/>
          <a:chOff x="0" y="0"/>
          <a:chExt cx="0" cy="0"/>
        </a:xfrm>
      </p:grpSpPr>
      <p:pic>
        <p:nvPicPr>
          <p:cNvPr id="5625" name="Google Shape;5625;p33"/>
          <p:cNvPicPr preferRelativeResize="0"/>
          <p:nvPr/>
        </p:nvPicPr>
        <p:blipFill>
          <a:blip r:embed="rId2">
            <a:alphaModFix/>
          </a:blip>
          <a:stretch>
            <a:fillRect/>
          </a:stretch>
        </p:blipFill>
        <p:spPr>
          <a:xfrm>
            <a:off x="-90800" y="-51075"/>
            <a:ext cx="9325598" cy="5245649"/>
          </a:xfrm>
          <a:prstGeom prst="rect">
            <a:avLst/>
          </a:prstGeom>
          <a:noFill/>
          <a:ln>
            <a:noFill/>
          </a:ln>
        </p:spPr>
      </p:pic>
      <p:grpSp>
        <p:nvGrpSpPr>
          <p:cNvPr id="5626" name="Google Shape;5626;p33"/>
          <p:cNvGrpSpPr/>
          <p:nvPr/>
        </p:nvGrpSpPr>
        <p:grpSpPr>
          <a:xfrm rot="895471">
            <a:off x="4695981" y="-1418956"/>
            <a:ext cx="4786013" cy="5143572"/>
            <a:chOff x="2741729" y="4002505"/>
            <a:chExt cx="805897" cy="866091"/>
          </a:xfrm>
        </p:grpSpPr>
        <p:sp>
          <p:nvSpPr>
            <p:cNvPr id="5627" name="Google Shape;5627;p33"/>
            <p:cNvSpPr/>
            <p:nvPr/>
          </p:nvSpPr>
          <p:spPr>
            <a:xfrm>
              <a:off x="2741729" y="4002505"/>
              <a:ext cx="805897" cy="866091"/>
            </a:xfrm>
            <a:custGeom>
              <a:avLst/>
              <a:gdLst/>
              <a:ahLst/>
              <a:cxnLst/>
              <a:rect l="l" t="t" r="r" b="b"/>
              <a:pathLst>
                <a:path w="17753" h="19079" extrusionOk="0">
                  <a:moveTo>
                    <a:pt x="4410" y="49"/>
                  </a:moveTo>
                  <a:cubicBezTo>
                    <a:pt x="4483" y="49"/>
                    <a:pt x="4546" y="77"/>
                    <a:pt x="4584" y="129"/>
                  </a:cubicBezTo>
                  <a:lnTo>
                    <a:pt x="3993" y="561"/>
                  </a:lnTo>
                  <a:cubicBezTo>
                    <a:pt x="3921" y="461"/>
                    <a:pt x="3959" y="309"/>
                    <a:pt x="4078" y="223"/>
                  </a:cubicBezTo>
                  <a:lnTo>
                    <a:pt x="4234" y="108"/>
                  </a:lnTo>
                  <a:cubicBezTo>
                    <a:pt x="4287" y="70"/>
                    <a:pt x="4349" y="49"/>
                    <a:pt x="4410" y="49"/>
                  </a:cubicBezTo>
                  <a:close/>
                  <a:moveTo>
                    <a:pt x="4610" y="166"/>
                  </a:moveTo>
                  <a:lnTo>
                    <a:pt x="4912" y="580"/>
                  </a:lnTo>
                  <a:lnTo>
                    <a:pt x="4321" y="1013"/>
                  </a:lnTo>
                  <a:lnTo>
                    <a:pt x="4020" y="598"/>
                  </a:lnTo>
                  <a:lnTo>
                    <a:pt x="4610" y="166"/>
                  </a:lnTo>
                  <a:close/>
                  <a:moveTo>
                    <a:pt x="5034" y="639"/>
                  </a:moveTo>
                  <a:lnTo>
                    <a:pt x="5034" y="639"/>
                  </a:lnTo>
                  <a:cubicBezTo>
                    <a:pt x="5108" y="716"/>
                    <a:pt x="5235" y="861"/>
                    <a:pt x="5370" y="1038"/>
                  </a:cubicBezTo>
                  <a:lnTo>
                    <a:pt x="5314" y="1078"/>
                  </a:lnTo>
                  <a:cubicBezTo>
                    <a:pt x="5217" y="942"/>
                    <a:pt x="5123" y="794"/>
                    <a:pt x="5034" y="639"/>
                  </a:cubicBezTo>
                  <a:close/>
                  <a:moveTo>
                    <a:pt x="4862" y="767"/>
                  </a:moveTo>
                  <a:lnTo>
                    <a:pt x="4862" y="767"/>
                  </a:lnTo>
                  <a:cubicBezTo>
                    <a:pt x="4948" y="858"/>
                    <a:pt x="5069" y="997"/>
                    <a:pt x="5196" y="1166"/>
                  </a:cubicBezTo>
                  <a:lnTo>
                    <a:pt x="5140" y="1205"/>
                  </a:lnTo>
                  <a:cubicBezTo>
                    <a:pt x="5044" y="1071"/>
                    <a:pt x="4949" y="919"/>
                    <a:pt x="4862" y="767"/>
                  </a:cubicBezTo>
                  <a:close/>
                  <a:moveTo>
                    <a:pt x="4688" y="894"/>
                  </a:moveTo>
                  <a:cubicBezTo>
                    <a:pt x="4775" y="986"/>
                    <a:pt x="4896" y="1126"/>
                    <a:pt x="5023" y="1293"/>
                  </a:cubicBezTo>
                  <a:lnTo>
                    <a:pt x="4969" y="1332"/>
                  </a:lnTo>
                  <a:cubicBezTo>
                    <a:pt x="4847" y="1164"/>
                    <a:pt x="4752" y="1004"/>
                    <a:pt x="4688" y="894"/>
                  </a:cubicBezTo>
                  <a:close/>
                  <a:moveTo>
                    <a:pt x="4515" y="1021"/>
                  </a:moveTo>
                  <a:lnTo>
                    <a:pt x="4515" y="1021"/>
                  </a:lnTo>
                  <a:cubicBezTo>
                    <a:pt x="4601" y="1112"/>
                    <a:pt x="4722" y="1251"/>
                    <a:pt x="4849" y="1420"/>
                  </a:cubicBezTo>
                  <a:lnTo>
                    <a:pt x="4795" y="1459"/>
                  </a:lnTo>
                  <a:cubicBezTo>
                    <a:pt x="4697" y="1324"/>
                    <a:pt x="4601" y="1173"/>
                    <a:pt x="4515" y="1021"/>
                  </a:cubicBezTo>
                  <a:close/>
                  <a:moveTo>
                    <a:pt x="4341" y="1148"/>
                  </a:moveTo>
                  <a:lnTo>
                    <a:pt x="4341" y="1148"/>
                  </a:lnTo>
                  <a:cubicBezTo>
                    <a:pt x="4427" y="1238"/>
                    <a:pt x="4548" y="1378"/>
                    <a:pt x="4675" y="1546"/>
                  </a:cubicBezTo>
                  <a:lnTo>
                    <a:pt x="4620" y="1585"/>
                  </a:lnTo>
                  <a:cubicBezTo>
                    <a:pt x="4500" y="1417"/>
                    <a:pt x="4405" y="1258"/>
                    <a:pt x="4341" y="1148"/>
                  </a:cubicBezTo>
                  <a:close/>
                  <a:moveTo>
                    <a:pt x="5097" y="502"/>
                  </a:moveTo>
                  <a:lnTo>
                    <a:pt x="5448" y="982"/>
                  </a:lnTo>
                  <a:lnTo>
                    <a:pt x="5407" y="1012"/>
                  </a:lnTo>
                  <a:cubicBezTo>
                    <a:pt x="5261" y="819"/>
                    <a:pt x="5123" y="666"/>
                    <a:pt x="5053" y="592"/>
                  </a:cubicBezTo>
                  <a:lnTo>
                    <a:pt x="5040" y="577"/>
                  </a:lnTo>
                  <a:lnTo>
                    <a:pt x="4975" y="625"/>
                  </a:lnTo>
                  <a:lnTo>
                    <a:pt x="4986" y="642"/>
                  </a:lnTo>
                  <a:cubicBezTo>
                    <a:pt x="5079" y="805"/>
                    <a:pt x="5177" y="961"/>
                    <a:pt x="5280" y="1106"/>
                  </a:cubicBezTo>
                  <a:lnTo>
                    <a:pt x="5235" y="1138"/>
                  </a:lnTo>
                  <a:cubicBezTo>
                    <a:pt x="5098" y="956"/>
                    <a:pt x="4968" y="809"/>
                    <a:pt x="4881" y="719"/>
                  </a:cubicBezTo>
                  <a:lnTo>
                    <a:pt x="4868" y="704"/>
                  </a:lnTo>
                  <a:lnTo>
                    <a:pt x="4802" y="751"/>
                  </a:lnTo>
                  <a:lnTo>
                    <a:pt x="4813" y="768"/>
                  </a:lnTo>
                  <a:cubicBezTo>
                    <a:pt x="4902" y="929"/>
                    <a:pt x="5005" y="1089"/>
                    <a:pt x="5107" y="1232"/>
                  </a:cubicBezTo>
                  <a:lnTo>
                    <a:pt x="5061" y="1265"/>
                  </a:lnTo>
                  <a:cubicBezTo>
                    <a:pt x="4927" y="1084"/>
                    <a:pt x="4795" y="937"/>
                    <a:pt x="4707" y="845"/>
                  </a:cubicBezTo>
                  <a:lnTo>
                    <a:pt x="4695" y="830"/>
                  </a:lnTo>
                  <a:lnTo>
                    <a:pt x="4630" y="878"/>
                  </a:lnTo>
                  <a:lnTo>
                    <a:pt x="4641" y="895"/>
                  </a:lnTo>
                  <a:cubicBezTo>
                    <a:pt x="4704" y="1006"/>
                    <a:pt x="4805" y="1177"/>
                    <a:pt x="4934" y="1359"/>
                  </a:cubicBezTo>
                  <a:lnTo>
                    <a:pt x="4890" y="1392"/>
                  </a:lnTo>
                  <a:cubicBezTo>
                    <a:pt x="4754" y="1210"/>
                    <a:pt x="4622" y="1063"/>
                    <a:pt x="4537" y="972"/>
                  </a:cubicBezTo>
                  <a:lnTo>
                    <a:pt x="4523" y="957"/>
                  </a:lnTo>
                  <a:lnTo>
                    <a:pt x="4458" y="1004"/>
                  </a:lnTo>
                  <a:lnTo>
                    <a:pt x="4469" y="1021"/>
                  </a:lnTo>
                  <a:cubicBezTo>
                    <a:pt x="4559" y="1183"/>
                    <a:pt x="4660" y="1342"/>
                    <a:pt x="4763" y="1485"/>
                  </a:cubicBezTo>
                  <a:lnTo>
                    <a:pt x="4718" y="1519"/>
                  </a:lnTo>
                  <a:cubicBezTo>
                    <a:pt x="4581" y="1335"/>
                    <a:pt x="4451" y="1189"/>
                    <a:pt x="4365" y="1098"/>
                  </a:cubicBezTo>
                  <a:lnTo>
                    <a:pt x="4351" y="1083"/>
                  </a:lnTo>
                  <a:lnTo>
                    <a:pt x="4286" y="1131"/>
                  </a:lnTo>
                  <a:lnTo>
                    <a:pt x="4295" y="1148"/>
                  </a:lnTo>
                  <a:cubicBezTo>
                    <a:pt x="4358" y="1261"/>
                    <a:pt x="4460" y="1430"/>
                    <a:pt x="4589" y="1612"/>
                  </a:cubicBezTo>
                  <a:lnTo>
                    <a:pt x="4543" y="1643"/>
                  </a:lnTo>
                  <a:lnTo>
                    <a:pt x="4193" y="1164"/>
                  </a:lnTo>
                  <a:lnTo>
                    <a:pt x="5097" y="502"/>
                  </a:lnTo>
                  <a:close/>
                  <a:moveTo>
                    <a:pt x="5397" y="1076"/>
                  </a:moveTo>
                  <a:lnTo>
                    <a:pt x="5432" y="1121"/>
                  </a:lnTo>
                  <a:lnTo>
                    <a:pt x="5122" y="1348"/>
                  </a:lnTo>
                  <a:lnTo>
                    <a:pt x="5086" y="1373"/>
                  </a:lnTo>
                  <a:lnTo>
                    <a:pt x="5033" y="1411"/>
                  </a:lnTo>
                  <a:lnTo>
                    <a:pt x="4681" y="1669"/>
                  </a:lnTo>
                  <a:lnTo>
                    <a:pt x="4647" y="1622"/>
                  </a:lnTo>
                  <a:lnTo>
                    <a:pt x="4739" y="1557"/>
                  </a:lnTo>
                  <a:lnTo>
                    <a:pt x="5397" y="1076"/>
                  </a:lnTo>
                  <a:close/>
                  <a:moveTo>
                    <a:pt x="10875" y="192"/>
                  </a:moveTo>
                  <a:cubicBezTo>
                    <a:pt x="10960" y="192"/>
                    <a:pt x="11042" y="233"/>
                    <a:pt x="11092" y="302"/>
                  </a:cubicBezTo>
                  <a:lnTo>
                    <a:pt x="11875" y="1372"/>
                  </a:lnTo>
                  <a:cubicBezTo>
                    <a:pt x="11962" y="1493"/>
                    <a:pt x="11935" y="1660"/>
                    <a:pt x="11817" y="1749"/>
                  </a:cubicBezTo>
                  <a:lnTo>
                    <a:pt x="11739" y="1806"/>
                  </a:lnTo>
                  <a:lnTo>
                    <a:pt x="10638" y="300"/>
                  </a:lnTo>
                  <a:lnTo>
                    <a:pt x="10716" y="244"/>
                  </a:lnTo>
                  <a:cubicBezTo>
                    <a:pt x="10763" y="209"/>
                    <a:pt x="10818" y="192"/>
                    <a:pt x="10875" y="192"/>
                  </a:cubicBezTo>
                  <a:close/>
                  <a:moveTo>
                    <a:pt x="9558" y="1271"/>
                  </a:moveTo>
                  <a:lnTo>
                    <a:pt x="9668" y="1421"/>
                  </a:lnTo>
                  <a:lnTo>
                    <a:pt x="8620" y="2186"/>
                  </a:lnTo>
                  <a:lnTo>
                    <a:pt x="8511" y="2037"/>
                  </a:lnTo>
                  <a:lnTo>
                    <a:pt x="9558" y="1271"/>
                  </a:lnTo>
                  <a:close/>
                  <a:moveTo>
                    <a:pt x="10601" y="328"/>
                  </a:moveTo>
                  <a:lnTo>
                    <a:pt x="11702" y="1833"/>
                  </a:lnTo>
                  <a:lnTo>
                    <a:pt x="10611" y="2632"/>
                  </a:lnTo>
                  <a:lnTo>
                    <a:pt x="9510" y="1126"/>
                  </a:lnTo>
                  <a:lnTo>
                    <a:pt x="10601" y="328"/>
                  </a:lnTo>
                  <a:close/>
                  <a:moveTo>
                    <a:pt x="5458" y="1158"/>
                  </a:moveTo>
                  <a:cubicBezTo>
                    <a:pt x="5838" y="1679"/>
                    <a:pt x="6221" y="2226"/>
                    <a:pt x="6602" y="2781"/>
                  </a:cubicBezTo>
                  <a:cubicBezTo>
                    <a:pt x="6308" y="2407"/>
                    <a:pt x="5878" y="1848"/>
                    <a:pt x="5402" y="1199"/>
                  </a:cubicBezTo>
                  <a:lnTo>
                    <a:pt x="5458" y="1158"/>
                  </a:lnTo>
                  <a:close/>
                  <a:moveTo>
                    <a:pt x="5284" y="1287"/>
                  </a:moveTo>
                  <a:cubicBezTo>
                    <a:pt x="5661" y="1805"/>
                    <a:pt x="6046" y="2349"/>
                    <a:pt x="6428" y="2909"/>
                  </a:cubicBezTo>
                  <a:cubicBezTo>
                    <a:pt x="6138" y="2539"/>
                    <a:pt x="5709" y="1983"/>
                    <a:pt x="5228" y="1326"/>
                  </a:cubicBezTo>
                  <a:lnTo>
                    <a:pt x="5284" y="1287"/>
                  </a:lnTo>
                  <a:close/>
                  <a:moveTo>
                    <a:pt x="5110" y="1413"/>
                  </a:moveTo>
                  <a:cubicBezTo>
                    <a:pt x="5575" y="2052"/>
                    <a:pt x="5980" y="2634"/>
                    <a:pt x="6252" y="3033"/>
                  </a:cubicBezTo>
                  <a:cubicBezTo>
                    <a:pt x="5959" y="2658"/>
                    <a:pt x="5529" y="2099"/>
                    <a:pt x="5054" y="1453"/>
                  </a:cubicBezTo>
                  <a:lnTo>
                    <a:pt x="5110" y="1413"/>
                  </a:lnTo>
                  <a:close/>
                  <a:moveTo>
                    <a:pt x="8267" y="2215"/>
                  </a:moveTo>
                  <a:lnTo>
                    <a:pt x="8376" y="2365"/>
                  </a:lnTo>
                  <a:lnTo>
                    <a:pt x="7441" y="3049"/>
                  </a:lnTo>
                  <a:lnTo>
                    <a:pt x="7331" y="2898"/>
                  </a:lnTo>
                  <a:lnTo>
                    <a:pt x="8267" y="2215"/>
                  </a:lnTo>
                  <a:close/>
                  <a:moveTo>
                    <a:pt x="4937" y="1540"/>
                  </a:moveTo>
                  <a:cubicBezTo>
                    <a:pt x="5403" y="2181"/>
                    <a:pt x="5808" y="2764"/>
                    <a:pt x="6081" y="3161"/>
                  </a:cubicBezTo>
                  <a:cubicBezTo>
                    <a:pt x="5787" y="2785"/>
                    <a:pt x="5358" y="2227"/>
                    <a:pt x="4883" y="1579"/>
                  </a:cubicBezTo>
                  <a:lnTo>
                    <a:pt x="4937" y="1540"/>
                  </a:lnTo>
                  <a:close/>
                  <a:moveTo>
                    <a:pt x="7178" y="2854"/>
                  </a:moveTo>
                  <a:cubicBezTo>
                    <a:pt x="7216" y="2854"/>
                    <a:pt x="7256" y="2874"/>
                    <a:pt x="7281" y="2908"/>
                  </a:cubicBezTo>
                  <a:lnTo>
                    <a:pt x="7463" y="3157"/>
                  </a:lnTo>
                  <a:cubicBezTo>
                    <a:pt x="7437" y="3166"/>
                    <a:pt x="7411" y="3180"/>
                    <a:pt x="7388" y="3196"/>
                  </a:cubicBezTo>
                  <a:lnTo>
                    <a:pt x="7142" y="2860"/>
                  </a:lnTo>
                  <a:cubicBezTo>
                    <a:pt x="7154" y="2856"/>
                    <a:pt x="7166" y="2854"/>
                    <a:pt x="7178" y="2854"/>
                  </a:cubicBezTo>
                  <a:close/>
                  <a:moveTo>
                    <a:pt x="10374" y="2813"/>
                  </a:moveTo>
                  <a:cubicBezTo>
                    <a:pt x="10437" y="2813"/>
                    <a:pt x="10499" y="2816"/>
                    <a:pt x="10555" y="2819"/>
                  </a:cubicBezTo>
                  <a:lnTo>
                    <a:pt x="13401" y="3016"/>
                  </a:lnTo>
                  <a:cubicBezTo>
                    <a:pt x="13394" y="3022"/>
                    <a:pt x="13384" y="3025"/>
                    <a:pt x="13376" y="3030"/>
                  </a:cubicBezTo>
                  <a:cubicBezTo>
                    <a:pt x="13295" y="3091"/>
                    <a:pt x="13228" y="3165"/>
                    <a:pt x="13179" y="3246"/>
                  </a:cubicBezTo>
                  <a:lnTo>
                    <a:pt x="10537" y="3065"/>
                  </a:lnTo>
                  <a:cubicBezTo>
                    <a:pt x="10485" y="3061"/>
                    <a:pt x="10432" y="3060"/>
                    <a:pt x="10375" y="3060"/>
                  </a:cubicBezTo>
                  <a:cubicBezTo>
                    <a:pt x="10183" y="3060"/>
                    <a:pt x="9973" y="3080"/>
                    <a:pt x="9782" y="3112"/>
                  </a:cubicBezTo>
                  <a:lnTo>
                    <a:pt x="10184" y="2818"/>
                  </a:lnTo>
                  <a:cubicBezTo>
                    <a:pt x="10249" y="2814"/>
                    <a:pt x="10312" y="2813"/>
                    <a:pt x="10374" y="2813"/>
                  </a:cubicBezTo>
                  <a:close/>
                  <a:moveTo>
                    <a:pt x="7110" y="2888"/>
                  </a:moveTo>
                  <a:lnTo>
                    <a:pt x="7352" y="3222"/>
                  </a:lnTo>
                  <a:cubicBezTo>
                    <a:pt x="7330" y="3240"/>
                    <a:pt x="7311" y="3260"/>
                    <a:pt x="7294" y="3281"/>
                  </a:cubicBezTo>
                  <a:lnTo>
                    <a:pt x="7112" y="3032"/>
                  </a:lnTo>
                  <a:cubicBezTo>
                    <a:pt x="7078" y="2985"/>
                    <a:pt x="7079" y="2927"/>
                    <a:pt x="7110" y="2888"/>
                  </a:cubicBezTo>
                  <a:close/>
                  <a:moveTo>
                    <a:pt x="4764" y="1666"/>
                  </a:moveTo>
                  <a:cubicBezTo>
                    <a:pt x="5142" y="2185"/>
                    <a:pt x="5527" y="2732"/>
                    <a:pt x="5909" y="3291"/>
                  </a:cubicBezTo>
                  <a:cubicBezTo>
                    <a:pt x="5614" y="2914"/>
                    <a:pt x="5185" y="2355"/>
                    <a:pt x="4709" y="1707"/>
                  </a:cubicBezTo>
                  <a:lnTo>
                    <a:pt x="4764" y="1666"/>
                  </a:lnTo>
                  <a:close/>
                  <a:moveTo>
                    <a:pt x="9696" y="1458"/>
                  </a:moveTo>
                  <a:lnTo>
                    <a:pt x="10489" y="2542"/>
                  </a:lnTo>
                  <a:lnTo>
                    <a:pt x="9440" y="3308"/>
                  </a:lnTo>
                  <a:lnTo>
                    <a:pt x="8648" y="2223"/>
                  </a:lnTo>
                  <a:lnTo>
                    <a:pt x="9696" y="1458"/>
                  </a:lnTo>
                  <a:close/>
                  <a:moveTo>
                    <a:pt x="8356" y="1990"/>
                  </a:moveTo>
                  <a:cubicBezTo>
                    <a:pt x="8394" y="1990"/>
                    <a:pt x="8435" y="2010"/>
                    <a:pt x="8461" y="2046"/>
                  </a:cubicBezTo>
                  <a:lnTo>
                    <a:pt x="9416" y="3352"/>
                  </a:lnTo>
                  <a:cubicBezTo>
                    <a:pt x="9437" y="3381"/>
                    <a:pt x="9447" y="3417"/>
                    <a:pt x="9441" y="3450"/>
                  </a:cubicBezTo>
                  <a:cubicBezTo>
                    <a:pt x="9439" y="3468"/>
                    <a:pt x="9431" y="3484"/>
                    <a:pt x="9420" y="3497"/>
                  </a:cubicBezTo>
                  <a:lnTo>
                    <a:pt x="8322" y="1996"/>
                  </a:lnTo>
                  <a:cubicBezTo>
                    <a:pt x="8333" y="1992"/>
                    <a:pt x="8344" y="1990"/>
                    <a:pt x="8356" y="1990"/>
                  </a:cubicBezTo>
                  <a:close/>
                  <a:moveTo>
                    <a:pt x="8287" y="2026"/>
                  </a:moveTo>
                  <a:lnTo>
                    <a:pt x="9382" y="3523"/>
                  </a:lnTo>
                  <a:cubicBezTo>
                    <a:pt x="9371" y="3526"/>
                    <a:pt x="9360" y="3528"/>
                    <a:pt x="9348" y="3528"/>
                  </a:cubicBezTo>
                  <a:cubicBezTo>
                    <a:pt x="9310" y="3528"/>
                    <a:pt x="9271" y="3510"/>
                    <a:pt x="9246" y="3476"/>
                  </a:cubicBezTo>
                  <a:lnTo>
                    <a:pt x="8291" y="2170"/>
                  </a:lnTo>
                  <a:cubicBezTo>
                    <a:pt x="8256" y="2122"/>
                    <a:pt x="8258" y="2064"/>
                    <a:pt x="8287" y="2026"/>
                  </a:cubicBezTo>
                  <a:close/>
                  <a:moveTo>
                    <a:pt x="5533" y="1097"/>
                  </a:moveTo>
                  <a:lnTo>
                    <a:pt x="6988" y="3087"/>
                  </a:lnTo>
                  <a:lnTo>
                    <a:pt x="6084" y="3749"/>
                  </a:lnTo>
                  <a:lnTo>
                    <a:pt x="4631" y="1764"/>
                  </a:lnTo>
                  <a:lnTo>
                    <a:pt x="4673" y="1735"/>
                  </a:lnTo>
                  <a:cubicBezTo>
                    <a:pt x="5179" y="2424"/>
                    <a:pt x="5634" y="3014"/>
                    <a:pt x="5928" y="3389"/>
                  </a:cubicBezTo>
                  <a:lnTo>
                    <a:pt x="5940" y="3407"/>
                  </a:lnTo>
                  <a:lnTo>
                    <a:pt x="6009" y="3356"/>
                  </a:lnTo>
                  <a:lnTo>
                    <a:pt x="5997" y="3338"/>
                  </a:lnTo>
                  <a:cubicBezTo>
                    <a:pt x="5598" y="2754"/>
                    <a:pt x="5196" y="2183"/>
                    <a:pt x="4801" y="1640"/>
                  </a:cubicBezTo>
                  <a:lnTo>
                    <a:pt x="4847" y="1606"/>
                  </a:lnTo>
                  <a:cubicBezTo>
                    <a:pt x="5353" y="2296"/>
                    <a:pt x="5807" y="2887"/>
                    <a:pt x="6102" y="3261"/>
                  </a:cubicBezTo>
                  <a:lnTo>
                    <a:pt x="6114" y="3278"/>
                  </a:lnTo>
                  <a:lnTo>
                    <a:pt x="6182" y="3228"/>
                  </a:lnTo>
                  <a:lnTo>
                    <a:pt x="6170" y="3209"/>
                  </a:lnTo>
                  <a:cubicBezTo>
                    <a:pt x="5898" y="2812"/>
                    <a:pt x="5471" y="2196"/>
                    <a:pt x="4974" y="1512"/>
                  </a:cubicBezTo>
                  <a:lnTo>
                    <a:pt x="5018" y="1479"/>
                  </a:lnTo>
                  <a:cubicBezTo>
                    <a:pt x="5525" y="2169"/>
                    <a:pt x="5980" y="2758"/>
                    <a:pt x="6273" y="3133"/>
                  </a:cubicBezTo>
                  <a:lnTo>
                    <a:pt x="6287" y="3150"/>
                  </a:lnTo>
                  <a:lnTo>
                    <a:pt x="6355" y="3101"/>
                  </a:lnTo>
                  <a:lnTo>
                    <a:pt x="6342" y="3082"/>
                  </a:lnTo>
                  <a:cubicBezTo>
                    <a:pt x="6070" y="2682"/>
                    <a:pt x="5643" y="2065"/>
                    <a:pt x="5147" y="1384"/>
                  </a:cubicBezTo>
                  <a:lnTo>
                    <a:pt x="5191" y="1351"/>
                  </a:lnTo>
                  <a:cubicBezTo>
                    <a:pt x="5704" y="2049"/>
                    <a:pt x="6156" y="2635"/>
                    <a:pt x="6446" y="3006"/>
                  </a:cubicBezTo>
                  <a:lnTo>
                    <a:pt x="6460" y="3023"/>
                  </a:lnTo>
                  <a:lnTo>
                    <a:pt x="6527" y="2972"/>
                  </a:lnTo>
                  <a:lnTo>
                    <a:pt x="6515" y="2954"/>
                  </a:lnTo>
                  <a:cubicBezTo>
                    <a:pt x="6115" y="2368"/>
                    <a:pt x="5713" y="1796"/>
                    <a:pt x="5319" y="1256"/>
                  </a:cubicBezTo>
                  <a:lnTo>
                    <a:pt x="5364" y="1224"/>
                  </a:lnTo>
                  <a:cubicBezTo>
                    <a:pt x="5872" y="1914"/>
                    <a:pt x="6326" y="2503"/>
                    <a:pt x="6619" y="2876"/>
                  </a:cubicBezTo>
                  <a:lnTo>
                    <a:pt x="6632" y="2893"/>
                  </a:lnTo>
                  <a:lnTo>
                    <a:pt x="6699" y="2843"/>
                  </a:lnTo>
                  <a:lnTo>
                    <a:pt x="6688" y="2825"/>
                  </a:lnTo>
                  <a:cubicBezTo>
                    <a:pt x="6291" y="2242"/>
                    <a:pt x="5889" y="1672"/>
                    <a:pt x="5492" y="1127"/>
                  </a:cubicBezTo>
                  <a:lnTo>
                    <a:pt x="5533" y="1097"/>
                  </a:lnTo>
                  <a:close/>
                  <a:moveTo>
                    <a:pt x="7597" y="3178"/>
                  </a:moveTo>
                  <a:cubicBezTo>
                    <a:pt x="7707" y="3178"/>
                    <a:pt x="7810" y="3231"/>
                    <a:pt x="7874" y="3318"/>
                  </a:cubicBezTo>
                  <a:cubicBezTo>
                    <a:pt x="7986" y="3471"/>
                    <a:pt x="7952" y="3686"/>
                    <a:pt x="7800" y="3797"/>
                  </a:cubicBezTo>
                  <a:cubicBezTo>
                    <a:pt x="7741" y="3840"/>
                    <a:pt x="7671" y="3862"/>
                    <a:pt x="7599" y="3862"/>
                  </a:cubicBezTo>
                  <a:cubicBezTo>
                    <a:pt x="7489" y="3862"/>
                    <a:pt x="7386" y="3809"/>
                    <a:pt x="7322" y="3721"/>
                  </a:cubicBezTo>
                  <a:cubicBezTo>
                    <a:pt x="7211" y="3570"/>
                    <a:pt x="7244" y="3355"/>
                    <a:pt x="7395" y="3244"/>
                  </a:cubicBezTo>
                  <a:cubicBezTo>
                    <a:pt x="7455" y="3201"/>
                    <a:pt x="7525" y="3178"/>
                    <a:pt x="7597" y="3178"/>
                  </a:cubicBezTo>
                  <a:close/>
                  <a:moveTo>
                    <a:pt x="7089" y="3077"/>
                  </a:moveTo>
                  <a:lnTo>
                    <a:pt x="7198" y="3227"/>
                  </a:lnTo>
                  <a:lnTo>
                    <a:pt x="6144" y="3998"/>
                  </a:lnTo>
                  <a:lnTo>
                    <a:pt x="6034" y="3847"/>
                  </a:lnTo>
                  <a:lnTo>
                    <a:pt x="7089" y="3077"/>
                  </a:lnTo>
                  <a:close/>
                  <a:moveTo>
                    <a:pt x="8403" y="2403"/>
                  </a:moveTo>
                  <a:lnTo>
                    <a:pt x="9195" y="3487"/>
                  </a:lnTo>
                  <a:lnTo>
                    <a:pt x="8259" y="4171"/>
                  </a:lnTo>
                  <a:lnTo>
                    <a:pt x="7931" y="3720"/>
                  </a:lnTo>
                  <a:cubicBezTo>
                    <a:pt x="8008" y="3591"/>
                    <a:pt x="8006" y="3420"/>
                    <a:pt x="7911" y="3292"/>
                  </a:cubicBezTo>
                  <a:cubicBezTo>
                    <a:pt x="7838" y="3192"/>
                    <a:pt x="7721" y="3132"/>
                    <a:pt x="7597" y="3132"/>
                  </a:cubicBezTo>
                  <a:cubicBezTo>
                    <a:pt x="7567" y="3132"/>
                    <a:pt x="7538" y="3136"/>
                    <a:pt x="7509" y="3144"/>
                  </a:cubicBezTo>
                  <a:lnTo>
                    <a:pt x="7467" y="3087"/>
                  </a:lnTo>
                  <a:lnTo>
                    <a:pt x="8403" y="2403"/>
                  </a:lnTo>
                  <a:close/>
                  <a:moveTo>
                    <a:pt x="10232" y="4172"/>
                  </a:moveTo>
                  <a:lnTo>
                    <a:pt x="10267" y="4219"/>
                  </a:lnTo>
                  <a:cubicBezTo>
                    <a:pt x="10243" y="4211"/>
                    <a:pt x="10218" y="4206"/>
                    <a:pt x="10192" y="4201"/>
                  </a:cubicBezTo>
                  <a:lnTo>
                    <a:pt x="10232" y="4172"/>
                  </a:lnTo>
                  <a:close/>
                  <a:moveTo>
                    <a:pt x="13811" y="2934"/>
                  </a:moveTo>
                  <a:cubicBezTo>
                    <a:pt x="14030" y="2934"/>
                    <a:pt x="14239" y="3040"/>
                    <a:pt x="14367" y="3217"/>
                  </a:cubicBezTo>
                  <a:cubicBezTo>
                    <a:pt x="14592" y="3524"/>
                    <a:pt x="14524" y="3955"/>
                    <a:pt x="14218" y="4179"/>
                  </a:cubicBezTo>
                  <a:cubicBezTo>
                    <a:pt x="14098" y="4266"/>
                    <a:pt x="13958" y="4311"/>
                    <a:pt x="13811" y="4311"/>
                  </a:cubicBezTo>
                  <a:cubicBezTo>
                    <a:pt x="13592" y="4311"/>
                    <a:pt x="13384" y="4206"/>
                    <a:pt x="13255" y="4030"/>
                  </a:cubicBezTo>
                  <a:cubicBezTo>
                    <a:pt x="13031" y="3723"/>
                    <a:pt x="13099" y="3292"/>
                    <a:pt x="13404" y="3067"/>
                  </a:cubicBezTo>
                  <a:cubicBezTo>
                    <a:pt x="13524" y="2981"/>
                    <a:pt x="13665" y="2934"/>
                    <a:pt x="13811" y="2934"/>
                  </a:cubicBezTo>
                  <a:close/>
                  <a:moveTo>
                    <a:pt x="7902" y="3757"/>
                  </a:moveTo>
                  <a:lnTo>
                    <a:pt x="8237" y="4214"/>
                  </a:lnTo>
                  <a:cubicBezTo>
                    <a:pt x="8271" y="4262"/>
                    <a:pt x="8272" y="4322"/>
                    <a:pt x="8240" y="4361"/>
                  </a:cubicBezTo>
                  <a:lnTo>
                    <a:pt x="7844" y="3818"/>
                  </a:lnTo>
                  <a:cubicBezTo>
                    <a:pt x="7866" y="3799"/>
                    <a:pt x="7885" y="3779"/>
                    <a:pt x="7902" y="3757"/>
                  </a:cubicBezTo>
                  <a:close/>
                  <a:moveTo>
                    <a:pt x="7807" y="3845"/>
                  </a:moveTo>
                  <a:lnTo>
                    <a:pt x="8202" y="4385"/>
                  </a:lnTo>
                  <a:cubicBezTo>
                    <a:pt x="8191" y="4389"/>
                    <a:pt x="8180" y="4391"/>
                    <a:pt x="8167" y="4391"/>
                  </a:cubicBezTo>
                  <a:cubicBezTo>
                    <a:pt x="8131" y="4391"/>
                    <a:pt x="8092" y="4373"/>
                    <a:pt x="8066" y="4340"/>
                  </a:cubicBezTo>
                  <a:lnTo>
                    <a:pt x="7733" y="3883"/>
                  </a:lnTo>
                  <a:cubicBezTo>
                    <a:pt x="7759" y="3874"/>
                    <a:pt x="7784" y="3861"/>
                    <a:pt x="7807" y="3845"/>
                  </a:cubicBezTo>
                  <a:close/>
                  <a:moveTo>
                    <a:pt x="5791" y="4027"/>
                  </a:moveTo>
                  <a:lnTo>
                    <a:pt x="5901" y="4178"/>
                  </a:lnTo>
                  <a:lnTo>
                    <a:pt x="5413" y="4533"/>
                  </a:lnTo>
                  <a:lnTo>
                    <a:pt x="5303" y="4383"/>
                  </a:lnTo>
                  <a:lnTo>
                    <a:pt x="5791" y="4027"/>
                  </a:lnTo>
                  <a:close/>
                  <a:moveTo>
                    <a:pt x="7225" y="3264"/>
                  </a:moveTo>
                  <a:lnTo>
                    <a:pt x="7265" y="3320"/>
                  </a:lnTo>
                  <a:cubicBezTo>
                    <a:pt x="7188" y="3450"/>
                    <a:pt x="7190" y="3620"/>
                    <a:pt x="7285" y="3749"/>
                  </a:cubicBezTo>
                  <a:cubicBezTo>
                    <a:pt x="7358" y="3850"/>
                    <a:pt x="7475" y="3909"/>
                    <a:pt x="7599" y="3909"/>
                  </a:cubicBezTo>
                  <a:cubicBezTo>
                    <a:pt x="7629" y="3909"/>
                    <a:pt x="7658" y="3903"/>
                    <a:pt x="7687" y="3897"/>
                  </a:cubicBezTo>
                  <a:lnTo>
                    <a:pt x="8017" y="4347"/>
                  </a:lnTo>
                  <a:lnTo>
                    <a:pt x="6962" y="5118"/>
                  </a:lnTo>
                  <a:lnTo>
                    <a:pt x="6170" y="4035"/>
                  </a:lnTo>
                  <a:lnTo>
                    <a:pt x="7225" y="3264"/>
                  </a:lnTo>
                  <a:close/>
                  <a:moveTo>
                    <a:pt x="12747" y="4321"/>
                  </a:moveTo>
                  <a:cubicBezTo>
                    <a:pt x="12782" y="4321"/>
                    <a:pt x="12809" y="4331"/>
                    <a:pt x="12822" y="4352"/>
                  </a:cubicBezTo>
                  <a:cubicBezTo>
                    <a:pt x="12838" y="4374"/>
                    <a:pt x="12840" y="4406"/>
                    <a:pt x="12825" y="4443"/>
                  </a:cubicBezTo>
                  <a:cubicBezTo>
                    <a:pt x="12810" y="4484"/>
                    <a:pt x="12777" y="4523"/>
                    <a:pt x="12735" y="4555"/>
                  </a:cubicBezTo>
                  <a:lnTo>
                    <a:pt x="11735" y="5284"/>
                  </a:lnTo>
                  <a:cubicBezTo>
                    <a:pt x="11704" y="5236"/>
                    <a:pt x="11675" y="5189"/>
                    <a:pt x="11640" y="5144"/>
                  </a:cubicBezTo>
                  <a:cubicBezTo>
                    <a:pt x="11630" y="5129"/>
                    <a:pt x="11618" y="5115"/>
                    <a:pt x="11607" y="5101"/>
                  </a:cubicBezTo>
                  <a:lnTo>
                    <a:pt x="12601" y="4375"/>
                  </a:lnTo>
                  <a:cubicBezTo>
                    <a:pt x="12647" y="4341"/>
                    <a:pt x="12701" y="4321"/>
                    <a:pt x="12747" y="4321"/>
                  </a:cubicBezTo>
                  <a:close/>
                  <a:moveTo>
                    <a:pt x="5878" y="3802"/>
                  </a:moveTo>
                  <a:cubicBezTo>
                    <a:pt x="5917" y="3802"/>
                    <a:pt x="5958" y="3823"/>
                    <a:pt x="5983" y="3857"/>
                  </a:cubicBezTo>
                  <a:lnTo>
                    <a:pt x="6940" y="5164"/>
                  </a:lnTo>
                  <a:cubicBezTo>
                    <a:pt x="6974" y="5211"/>
                    <a:pt x="6975" y="5271"/>
                    <a:pt x="6945" y="5308"/>
                  </a:cubicBezTo>
                  <a:lnTo>
                    <a:pt x="5846" y="3807"/>
                  </a:lnTo>
                  <a:cubicBezTo>
                    <a:pt x="5856" y="3804"/>
                    <a:pt x="5867" y="3802"/>
                    <a:pt x="5878" y="3802"/>
                  </a:cubicBezTo>
                  <a:close/>
                  <a:moveTo>
                    <a:pt x="5812" y="3839"/>
                  </a:moveTo>
                  <a:lnTo>
                    <a:pt x="6905" y="5334"/>
                  </a:lnTo>
                  <a:cubicBezTo>
                    <a:pt x="6894" y="5338"/>
                    <a:pt x="6882" y="5340"/>
                    <a:pt x="6870" y="5340"/>
                  </a:cubicBezTo>
                  <a:cubicBezTo>
                    <a:pt x="6834" y="5340"/>
                    <a:pt x="6794" y="5322"/>
                    <a:pt x="6769" y="5289"/>
                  </a:cubicBezTo>
                  <a:lnTo>
                    <a:pt x="5814" y="3982"/>
                  </a:lnTo>
                  <a:cubicBezTo>
                    <a:pt x="5794" y="3956"/>
                    <a:pt x="5785" y="3923"/>
                    <a:pt x="5787" y="3893"/>
                  </a:cubicBezTo>
                  <a:cubicBezTo>
                    <a:pt x="5788" y="3872"/>
                    <a:pt x="5798" y="3855"/>
                    <a:pt x="5812" y="3839"/>
                  </a:cubicBezTo>
                  <a:close/>
                  <a:moveTo>
                    <a:pt x="5928" y="4213"/>
                  </a:moveTo>
                  <a:lnTo>
                    <a:pt x="6720" y="5296"/>
                  </a:lnTo>
                  <a:lnTo>
                    <a:pt x="6231" y="5653"/>
                  </a:lnTo>
                  <a:lnTo>
                    <a:pt x="5439" y="4569"/>
                  </a:lnTo>
                  <a:lnTo>
                    <a:pt x="5928" y="4213"/>
                  </a:lnTo>
                  <a:close/>
                  <a:moveTo>
                    <a:pt x="5992" y="5402"/>
                  </a:moveTo>
                  <a:lnTo>
                    <a:pt x="6194" y="5680"/>
                  </a:lnTo>
                  <a:lnTo>
                    <a:pt x="5217" y="6396"/>
                  </a:lnTo>
                  <a:lnTo>
                    <a:pt x="5013" y="6118"/>
                  </a:lnTo>
                  <a:lnTo>
                    <a:pt x="5992" y="5402"/>
                  </a:lnTo>
                  <a:close/>
                  <a:moveTo>
                    <a:pt x="12103" y="6777"/>
                  </a:moveTo>
                  <a:lnTo>
                    <a:pt x="12604" y="6825"/>
                  </a:lnTo>
                  <a:cubicBezTo>
                    <a:pt x="12672" y="6831"/>
                    <a:pt x="12732" y="6858"/>
                    <a:pt x="12763" y="6897"/>
                  </a:cubicBezTo>
                  <a:cubicBezTo>
                    <a:pt x="12774" y="6910"/>
                    <a:pt x="12785" y="6930"/>
                    <a:pt x="12784" y="6953"/>
                  </a:cubicBezTo>
                  <a:cubicBezTo>
                    <a:pt x="12780" y="7005"/>
                    <a:pt x="12704" y="7047"/>
                    <a:pt x="12613" y="7047"/>
                  </a:cubicBezTo>
                  <a:cubicBezTo>
                    <a:pt x="12603" y="7047"/>
                    <a:pt x="12593" y="7047"/>
                    <a:pt x="12583" y="7046"/>
                  </a:cubicBezTo>
                  <a:lnTo>
                    <a:pt x="12074" y="6999"/>
                  </a:lnTo>
                  <a:cubicBezTo>
                    <a:pt x="12077" y="6985"/>
                    <a:pt x="12079" y="6972"/>
                    <a:pt x="12082" y="6957"/>
                  </a:cubicBezTo>
                  <a:cubicBezTo>
                    <a:pt x="12091" y="6897"/>
                    <a:pt x="12098" y="6837"/>
                    <a:pt x="12103" y="6777"/>
                  </a:cubicBezTo>
                  <a:close/>
                  <a:moveTo>
                    <a:pt x="9575" y="3267"/>
                  </a:moveTo>
                  <a:lnTo>
                    <a:pt x="10210" y="4135"/>
                  </a:lnTo>
                  <a:lnTo>
                    <a:pt x="10137" y="4188"/>
                  </a:lnTo>
                  <a:cubicBezTo>
                    <a:pt x="9986" y="4159"/>
                    <a:pt x="9830" y="4142"/>
                    <a:pt x="9673" y="4142"/>
                  </a:cubicBezTo>
                  <a:cubicBezTo>
                    <a:pt x="9153" y="4142"/>
                    <a:pt x="8656" y="4304"/>
                    <a:pt x="8235" y="4612"/>
                  </a:cubicBezTo>
                  <a:cubicBezTo>
                    <a:pt x="7665" y="5029"/>
                    <a:pt x="7331" y="5645"/>
                    <a:pt x="7254" y="6297"/>
                  </a:cubicBezTo>
                  <a:lnTo>
                    <a:pt x="5883" y="7299"/>
                  </a:lnTo>
                  <a:lnTo>
                    <a:pt x="5244" y="6433"/>
                  </a:lnTo>
                  <a:lnTo>
                    <a:pt x="6750" y="5332"/>
                  </a:lnTo>
                  <a:cubicBezTo>
                    <a:pt x="6783" y="5368"/>
                    <a:pt x="6827" y="5388"/>
                    <a:pt x="6872" y="5388"/>
                  </a:cubicBezTo>
                  <a:cubicBezTo>
                    <a:pt x="6895" y="5388"/>
                    <a:pt x="6915" y="5382"/>
                    <a:pt x="6935" y="5372"/>
                  </a:cubicBezTo>
                  <a:lnTo>
                    <a:pt x="6937" y="5376"/>
                  </a:lnTo>
                  <a:lnTo>
                    <a:pt x="6955" y="5362"/>
                  </a:lnTo>
                  <a:cubicBezTo>
                    <a:pt x="7017" y="5318"/>
                    <a:pt x="7028" y="5229"/>
                    <a:pt x="6989" y="5156"/>
                  </a:cubicBezTo>
                  <a:lnTo>
                    <a:pt x="8048" y="4383"/>
                  </a:lnTo>
                  <a:cubicBezTo>
                    <a:pt x="8081" y="4418"/>
                    <a:pt x="8125" y="4439"/>
                    <a:pt x="8172" y="4439"/>
                  </a:cubicBezTo>
                  <a:cubicBezTo>
                    <a:pt x="8194" y="4439"/>
                    <a:pt x="8214" y="4433"/>
                    <a:pt x="8234" y="4423"/>
                  </a:cubicBezTo>
                  <a:lnTo>
                    <a:pt x="8236" y="4426"/>
                  </a:lnTo>
                  <a:lnTo>
                    <a:pt x="8255" y="4413"/>
                  </a:lnTo>
                  <a:cubicBezTo>
                    <a:pt x="8317" y="4368"/>
                    <a:pt x="8329" y="4280"/>
                    <a:pt x="8289" y="4207"/>
                  </a:cubicBezTo>
                  <a:lnTo>
                    <a:pt x="9229" y="3521"/>
                  </a:lnTo>
                  <a:cubicBezTo>
                    <a:pt x="9262" y="3556"/>
                    <a:pt x="9306" y="3577"/>
                    <a:pt x="9353" y="3577"/>
                  </a:cubicBezTo>
                  <a:cubicBezTo>
                    <a:pt x="9375" y="3577"/>
                    <a:pt x="9395" y="3571"/>
                    <a:pt x="9415" y="3562"/>
                  </a:cubicBezTo>
                  <a:lnTo>
                    <a:pt x="9417" y="3564"/>
                  </a:lnTo>
                  <a:lnTo>
                    <a:pt x="9436" y="3551"/>
                  </a:lnTo>
                  <a:cubicBezTo>
                    <a:pt x="9467" y="3529"/>
                    <a:pt x="9486" y="3495"/>
                    <a:pt x="9491" y="3457"/>
                  </a:cubicBezTo>
                  <a:cubicBezTo>
                    <a:pt x="9496" y="3420"/>
                    <a:pt x="9489" y="3381"/>
                    <a:pt x="9469" y="3345"/>
                  </a:cubicBezTo>
                  <a:lnTo>
                    <a:pt x="9575" y="3267"/>
                  </a:lnTo>
                  <a:close/>
                  <a:moveTo>
                    <a:pt x="7243" y="6359"/>
                  </a:moveTo>
                  <a:cubicBezTo>
                    <a:pt x="7232" y="6472"/>
                    <a:pt x="7230" y="6586"/>
                    <a:pt x="7235" y="6700"/>
                  </a:cubicBezTo>
                  <a:lnTo>
                    <a:pt x="6066" y="7556"/>
                  </a:lnTo>
                  <a:lnTo>
                    <a:pt x="5906" y="7337"/>
                  </a:lnTo>
                  <a:lnTo>
                    <a:pt x="7243" y="6359"/>
                  </a:lnTo>
                  <a:close/>
                  <a:moveTo>
                    <a:pt x="2010" y="7621"/>
                  </a:moveTo>
                  <a:cubicBezTo>
                    <a:pt x="2023" y="7622"/>
                    <a:pt x="2037" y="7628"/>
                    <a:pt x="2045" y="7639"/>
                  </a:cubicBezTo>
                  <a:cubicBezTo>
                    <a:pt x="2053" y="7648"/>
                    <a:pt x="2055" y="7659"/>
                    <a:pt x="2054" y="7669"/>
                  </a:cubicBezTo>
                  <a:cubicBezTo>
                    <a:pt x="2052" y="7689"/>
                    <a:pt x="2036" y="7705"/>
                    <a:pt x="2016" y="7708"/>
                  </a:cubicBezTo>
                  <a:lnTo>
                    <a:pt x="2005" y="7705"/>
                  </a:lnTo>
                  <a:cubicBezTo>
                    <a:pt x="1994" y="7701"/>
                    <a:pt x="1981" y="7700"/>
                    <a:pt x="1970" y="7696"/>
                  </a:cubicBezTo>
                  <a:cubicBezTo>
                    <a:pt x="1963" y="7685"/>
                    <a:pt x="1958" y="7674"/>
                    <a:pt x="1958" y="7662"/>
                  </a:cubicBezTo>
                  <a:cubicBezTo>
                    <a:pt x="1959" y="7638"/>
                    <a:pt x="1979" y="7621"/>
                    <a:pt x="2010" y="7621"/>
                  </a:cubicBezTo>
                  <a:close/>
                  <a:moveTo>
                    <a:pt x="1252" y="7511"/>
                  </a:moveTo>
                  <a:cubicBezTo>
                    <a:pt x="1293" y="7511"/>
                    <a:pt x="1342" y="7517"/>
                    <a:pt x="1382" y="7525"/>
                  </a:cubicBezTo>
                  <a:lnTo>
                    <a:pt x="1420" y="7530"/>
                  </a:lnTo>
                  <a:cubicBezTo>
                    <a:pt x="1469" y="7537"/>
                    <a:pt x="1520" y="7545"/>
                    <a:pt x="1568" y="7545"/>
                  </a:cubicBezTo>
                  <a:cubicBezTo>
                    <a:pt x="1577" y="7545"/>
                    <a:pt x="1587" y="7544"/>
                    <a:pt x="1596" y="7544"/>
                  </a:cubicBezTo>
                  <a:lnTo>
                    <a:pt x="1607" y="7643"/>
                  </a:lnTo>
                  <a:lnTo>
                    <a:pt x="1595" y="7643"/>
                  </a:lnTo>
                  <a:cubicBezTo>
                    <a:pt x="1520" y="7643"/>
                    <a:pt x="1447" y="7649"/>
                    <a:pt x="1374" y="7660"/>
                  </a:cubicBezTo>
                  <a:cubicBezTo>
                    <a:pt x="1348" y="7632"/>
                    <a:pt x="1311" y="7615"/>
                    <a:pt x="1271" y="7615"/>
                  </a:cubicBezTo>
                  <a:cubicBezTo>
                    <a:pt x="1257" y="7615"/>
                    <a:pt x="1242" y="7617"/>
                    <a:pt x="1227" y="7622"/>
                  </a:cubicBezTo>
                  <a:cubicBezTo>
                    <a:pt x="1188" y="7633"/>
                    <a:pt x="1157" y="7662"/>
                    <a:pt x="1141" y="7697"/>
                  </a:cubicBezTo>
                  <a:cubicBezTo>
                    <a:pt x="1137" y="7705"/>
                    <a:pt x="1133" y="7712"/>
                    <a:pt x="1131" y="7721"/>
                  </a:cubicBezTo>
                  <a:cubicBezTo>
                    <a:pt x="1089" y="7736"/>
                    <a:pt x="1048" y="7753"/>
                    <a:pt x="1007" y="7770"/>
                  </a:cubicBezTo>
                  <a:cubicBezTo>
                    <a:pt x="1005" y="7732"/>
                    <a:pt x="1010" y="7693"/>
                    <a:pt x="1027" y="7658"/>
                  </a:cubicBezTo>
                  <a:cubicBezTo>
                    <a:pt x="1058" y="7593"/>
                    <a:pt x="1121" y="7542"/>
                    <a:pt x="1195" y="7517"/>
                  </a:cubicBezTo>
                  <a:cubicBezTo>
                    <a:pt x="1209" y="7514"/>
                    <a:pt x="1227" y="7511"/>
                    <a:pt x="1252" y="7511"/>
                  </a:cubicBezTo>
                  <a:close/>
                  <a:moveTo>
                    <a:pt x="2026" y="7422"/>
                  </a:moveTo>
                  <a:cubicBezTo>
                    <a:pt x="2108" y="7430"/>
                    <a:pt x="2181" y="7468"/>
                    <a:pt x="2226" y="7528"/>
                  </a:cubicBezTo>
                  <a:cubicBezTo>
                    <a:pt x="2263" y="7580"/>
                    <a:pt x="2276" y="7641"/>
                    <a:pt x="2263" y="7699"/>
                  </a:cubicBezTo>
                  <a:cubicBezTo>
                    <a:pt x="2254" y="7732"/>
                    <a:pt x="2240" y="7763"/>
                    <a:pt x="2221" y="7790"/>
                  </a:cubicBezTo>
                  <a:cubicBezTo>
                    <a:pt x="2186" y="7774"/>
                    <a:pt x="2152" y="7758"/>
                    <a:pt x="2115" y="7743"/>
                  </a:cubicBezTo>
                  <a:cubicBezTo>
                    <a:pt x="2129" y="7725"/>
                    <a:pt x="2142" y="7704"/>
                    <a:pt x="2145" y="7680"/>
                  </a:cubicBezTo>
                  <a:cubicBezTo>
                    <a:pt x="2150" y="7646"/>
                    <a:pt x="2139" y="7612"/>
                    <a:pt x="2118" y="7585"/>
                  </a:cubicBezTo>
                  <a:cubicBezTo>
                    <a:pt x="2095" y="7554"/>
                    <a:pt x="2058" y="7536"/>
                    <a:pt x="2017" y="7532"/>
                  </a:cubicBezTo>
                  <a:cubicBezTo>
                    <a:pt x="2014" y="7532"/>
                    <a:pt x="2010" y="7532"/>
                    <a:pt x="2007" y="7532"/>
                  </a:cubicBezTo>
                  <a:cubicBezTo>
                    <a:pt x="1930" y="7532"/>
                    <a:pt x="1869" y="7587"/>
                    <a:pt x="1868" y="7659"/>
                  </a:cubicBezTo>
                  <a:cubicBezTo>
                    <a:pt x="1868" y="7663"/>
                    <a:pt x="1870" y="7665"/>
                    <a:pt x="1870" y="7669"/>
                  </a:cubicBezTo>
                  <a:cubicBezTo>
                    <a:pt x="1799" y="7654"/>
                    <a:pt x="1726" y="7647"/>
                    <a:pt x="1654" y="7643"/>
                  </a:cubicBezTo>
                  <a:lnTo>
                    <a:pt x="1643" y="7537"/>
                  </a:lnTo>
                  <a:cubicBezTo>
                    <a:pt x="1705" y="7527"/>
                    <a:pt x="1770" y="7502"/>
                    <a:pt x="1836" y="7475"/>
                  </a:cubicBezTo>
                  <a:cubicBezTo>
                    <a:pt x="1905" y="7448"/>
                    <a:pt x="1971" y="7422"/>
                    <a:pt x="2016" y="7422"/>
                  </a:cubicBezTo>
                  <a:close/>
                  <a:moveTo>
                    <a:pt x="960" y="7746"/>
                  </a:moveTo>
                  <a:cubicBezTo>
                    <a:pt x="960" y="7762"/>
                    <a:pt x="962" y="7776"/>
                    <a:pt x="964" y="7790"/>
                  </a:cubicBezTo>
                  <a:cubicBezTo>
                    <a:pt x="930" y="7807"/>
                    <a:pt x="897" y="7826"/>
                    <a:pt x="866" y="7846"/>
                  </a:cubicBezTo>
                  <a:cubicBezTo>
                    <a:pt x="853" y="7837"/>
                    <a:pt x="842" y="7826"/>
                    <a:pt x="830" y="7820"/>
                  </a:cubicBezTo>
                  <a:cubicBezTo>
                    <a:pt x="853" y="7809"/>
                    <a:pt x="877" y="7800"/>
                    <a:pt x="898" y="7788"/>
                  </a:cubicBezTo>
                  <a:cubicBezTo>
                    <a:pt x="920" y="7775"/>
                    <a:pt x="940" y="7760"/>
                    <a:pt x="960" y="7746"/>
                  </a:cubicBezTo>
                  <a:close/>
                  <a:moveTo>
                    <a:pt x="2303" y="7590"/>
                  </a:moveTo>
                  <a:cubicBezTo>
                    <a:pt x="2326" y="7599"/>
                    <a:pt x="2349" y="7606"/>
                    <a:pt x="2374" y="7611"/>
                  </a:cubicBezTo>
                  <a:cubicBezTo>
                    <a:pt x="2397" y="7616"/>
                    <a:pt x="2421" y="7622"/>
                    <a:pt x="2444" y="7625"/>
                  </a:cubicBezTo>
                  <a:cubicBezTo>
                    <a:pt x="2418" y="7654"/>
                    <a:pt x="2397" y="7690"/>
                    <a:pt x="2386" y="7728"/>
                  </a:cubicBezTo>
                  <a:cubicBezTo>
                    <a:pt x="2376" y="7767"/>
                    <a:pt x="2375" y="7807"/>
                    <a:pt x="2380" y="7846"/>
                  </a:cubicBezTo>
                  <a:cubicBezTo>
                    <a:pt x="2360" y="7838"/>
                    <a:pt x="2340" y="7831"/>
                    <a:pt x="2321" y="7826"/>
                  </a:cubicBezTo>
                  <a:cubicBezTo>
                    <a:pt x="2305" y="7822"/>
                    <a:pt x="2289" y="7820"/>
                    <a:pt x="2274" y="7818"/>
                  </a:cubicBezTo>
                  <a:cubicBezTo>
                    <a:pt x="2270" y="7816"/>
                    <a:pt x="2266" y="7815"/>
                    <a:pt x="2263" y="7812"/>
                  </a:cubicBezTo>
                  <a:cubicBezTo>
                    <a:pt x="2282" y="7781"/>
                    <a:pt x="2298" y="7747"/>
                    <a:pt x="2307" y="7710"/>
                  </a:cubicBezTo>
                  <a:cubicBezTo>
                    <a:pt x="2316" y="7670"/>
                    <a:pt x="2314" y="7630"/>
                    <a:pt x="2303" y="7590"/>
                  </a:cubicBezTo>
                  <a:close/>
                  <a:moveTo>
                    <a:pt x="7237" y="6753"/>
                  </a:moveTo>
                  <a:cubicBezTo>
                    <a:pt x="7252" y="6961"/>
                    <a:pt x="7291" y="7164"/>
                    <a:pt x="7359" y="7363"/>
                  </a:cubicBezTo>
                  <a:lnTo>
                    <a:pt x="6424" y="8047"/>
                  </a:lnTo>
                  <a:lnTo>
                    <a:pt x="6092" y="7591"/>
                  </a:lnTo>
                  <a:lnTo>
                    <a:pt x="7237" y="6753"/>
                  </a:lnTo>
                  <a:close/>
                  <a:moveTo>
                    <a:pt x="2666" y="7573"/>
                  </a:moveTo>
                  <a:cubicBezTo>
                    <a:pt x="2693" y="7573"/>
                    <a:pt x="2720" y="7576"/>
                    <a:pt x="2746" y="7585"/>
                  </a:cubicBezTo>
                  <a:cubicBezTo>
                    <a:pt x="2776" y="7594"/>
                    <a:pt x="2819" y="7629"/>
                    <a:pt x="2862" y="7667"/>
                  </a:cubicBezTo>
                  <a:cubicBezTo>
                    <a:pt x="2919" y="7715"/>
                    <a:pt x="2981" y="7767"/>
                    <a:pt x="3050" y="7795"/>
                  </a:cubicBezTo>
                  <a:lnTo>
                    <a:pt x="2973" y="8044"/>
                  </a:lnTo>
                  <a:cubicBezTo>
                    <a:pt x="2946" y="8038"/>
                    <a:pt x="2914" y="8036"/>
                    <a:pt x="2880" y="8036"/>
                  </a:cubicBezTo>
                  <a:cubicBezTo>
                    <a:pt x="2837" y="8036"/>
                    <a:pt x="2790" y="8039"/>
                    <a:pt x="2746" y="8044"/>
                  </a:cubicBezTo>
                  <a:cubicBezTo>
                    <a:pt x="2711" y="8048"/>
                    <a:pt x="2676" y="8052"/>
                    <a:pt x="2649" y="8052"/>
                  </a:cubicBezTo>
                  <a:cubicBezTo>
                    <a:pt x="2630" y="8052"/>
                    <a:pt x="2616" y="8050"/>
                    <a:pt x="2606" y="8047"/>
                  </a:cubicBezTo>
                  <a:cubicBezTo>
                    <a:pt x="2586" y="8039"/>
                    <a:pt x="2566" y="8031"/>
                    <a:pt x="2549" y="8021"/>
                  </a:cubicBezTo>
                  <a:cubicBezTo>
                    <a:pt x="2523" y="7997"/>
                    <a:pt x="2498" y="7974"/>
                    <a:pt x="2471" y="7953"/>
                  </a:cubicBezTo>
                  <a:cubicBezTo>
                    <a:pt x="2464" y="7943"/>
                    <a:pt x="2458" y="7936"/>
                    <a:pt x="2453" y="7927"/>
                  </a:cubicBezTo>
                  <a:cubicBezTo>
                    <a:pt x="2422" y="7870"/>
                    <a:pt x="2414" y="7804"/>
                    <a:pt x="2432" y="7742"/>
                  </a:cubicBezTo>
                  <a:cubicBezTo>
                    <a:pt x="2445" y="7680"/>
                    <a:pt x="2491" y="7628"/>
                    <a:pt x="2551" y="7600"/>
                  </a:cubicBezTo>
                  <a:cubicBezTo>
                    <a:pt x="2587" y="7583"/>
                    <a:pt x="2627" y="7573"/>
                    <a:pt x="2666" y="7573"/>
                  </a:cubicBezTo>
                  <a:close/>
                  <a:moveTo>
                    <a:pt x="10376" y="3106"/>
                  </a:moveTo>
                  <a:cubicBezTo>
                    <a:pt x="10432" y="3106"/>
                    <a:pt x="10485" y="3107"/>
                    <a:pt x="10536" y="3111"/>
                  </a:cubicBezTo>
                  <a:lnTo>
                    <a:pt x="13158" y="3292"/>
                  </a:lnTo>
                  <a:cubicBezTo>
                    <a:pt x="13037" y="3530"/>
                    <a:pt x="13051" y="3826"/>
                    <a:pt x="13220" y="4057"/>
                  </a:cubicBezTo>
                  <a:cubicBezTo>
                    <a:pt x="13358" y="4246"/>
                    <a:pt x="13579" y="4358"/>
                    <a:pt x="13813" y="4358"/>
                  </a:cubicBezTo>
                  <a:cubicBezTo>
                    <a:pt x="13844" y="4358"/>
                    <a:pt x="13876" y="4354"/>
                    <a:pt x="13907" y="4350"/>
                  </a:cubicBezTo>
                  <a:lnTo>
                    <a:pt x="13907" y="4350"/>
                  </a:lnTo>
                  <a:lnTo>
                    <a:pt x="13269" y="6562"/>
                  </a:lnTo>
                  <a:cubicBezTo>
                    <a:pt x="13173" y="6898"/>
                    <a:pt x="12854" y="7331"/>
                    <a:pt x="12530" y="7568"/>
                  </a:cubicBezTo>
                  <a:cubicBezTo>
                    <a:pt x="12490" y="7596"/>
                    <a:pt x="12449" y="7623"/>
                    <a:pt x="12411" y="7646"/>
                  </a:cubicBezTo>
                  <a:lnTo>
                    <a:pt x="11569" y="8117"/>
                  </a:lnTo>
                  <a:cubicBezTo>
                    <a:pt x="11819" y="7809"/>
                    <a:pt x="11991" y="7442"/>
                    <a:pt x="12067" y="7043"/>
                  </a:cubicBezTo>
                  <a:lnTo>
                    <a:pt x="12579" y="7092"/>
                  </a:lnTo>
                  <a:cubicBezTo>
                    <a:pt x="12590" y="7093"/>
                    <a:pt x="12603" y="7093"/>
                    <a:pt x="12614" y="7093"/>
                  </a:cubicBezTo>
                  <a:cubicBezTo>
                    <a:pt x="12732" y="7093"/>
                    <a:pt x="12822" y="7036"/>
                    <a:pt x="12831" y="6957"/>
                  </a:cubicBezTo>
                  <a:cubicBezTo>
                    <a:pt x="12833" y="6926"/>
                    <a:pt x="12822" y="6895"/>
                    <a:pt x="12800" y="6867"/>
                  </a:cubicBezTo>
                  <a:cubicBezTo>
                    <a:pt x="12761" y="6819"/>
                    <a:pt x="12689" y="6787"/>
                    <a:pt x="12609" y="6778"/>
                  </a:cubicBezTo>
                  <a:lnTo>
                    <a:pt x="12108" y="6731"/>
                  </a:lnTo>
                  <a:cubicBezTo>
                    <a:pt x="12140" y="6235"/>
                    <a:pt x="12019" y="5748"/>
                    <a:pt x="11761" y="5322"/>
                  </a:cubicBezTo>
                  <a:lnTo>
                    <a:pt x="12762" y="4590"/>
                  </a:lnTo>
                  <a:cubicBezTo>
                    <a:pt x="12812" y="4554"/>
                    <a:pt x="12849" y="4507"/>
                    <a:pt x="12869" y="4458"/>
                  </a:cubicBezTo>
                  <a:cubicBezTo>
                    <a:pt x="12890" y="4405"/>
                    <a:pt x="12888" y="4358"/>
                    <a:pt x="12861" y="4322"/>
                  </a:cubicBezTo>
                  <a:cubicBezTo>
                    <a:pt x="12838" y="4290"/>
                    <a:pt x="12797" y="4275"/>
                    <a:pt x="12749" y="4275"/>
                  </a:cubicBezTo>
                  <a:cubicBezTo>
                    <a:pt x="12694" y="4275"/>
                    <a:pt x="12631" y="4296"/>
                    <a:pt x="12577" y="4336"/>
                  </a:cubicBezTo>
                  <a:lnTo>
                    <a:pt x="11581" y="5063"/>
                  </a:lnTo>
                  <a:cubicBezTo>
                    <a:pt x="11262" y="4663"/>
                    <a:pt x="10825" y="4375"/>
                    <a:pt x="10339" y="4237"/>
                  </a:cubicBezTo>
                  <a:lnTo>
                    <a:pt x="10244" y="4108"/>
                  </a:lnTo>
                  <a:lnTo>
                    <a:pt x="9608" y="3241"/>
                  </a:lnTo>
                  <a:lnTo>
                    <a:pt x="9696" y="3177"/>
                  </a:lnTo>
                  <a:cubicBezTo>
                    <a:pt x="9911" y="3133"/>
                    <a:pt x="10155" y="3106"/>
                    <a:pt x="10376" y="3106"/>
                  </a:cubicBezTo>
                  <a:close/>
                  <a:moveTo>
                    <a:pt x="3690" y="8007"/>
                  </a:moveTo>
                  <a:lnTo>
                    <a:pt x="3690" y="8007"/>
                  </a:lnTo>
                  <a:cubicBezTo>
                    <a:pt x="3710" y="8016"/>
                    <a:pt x="3731" y="8024"/>
                    <a:pt x="3753" y="8032"/>
                  </a:cubicBezTo>
                  <a:cubicBezTo>
                    <a:pt x="3774" y="8038"/>
                    <a:pt x="3797" y="8044"/>
                    <a:pt x="3819" y="8047"/>
                  </a:cubicBezTo>
                  <a:cubicBezTo>
                    <a:pt x="3793" y="8075"/>
                    <a:pt x="3772" y="8110"/>
                    <a:pt x="3760" y="8149"/>
                  </a:cubicBezTo>
                  <a:cubicBezTo>
                    <a:pt x="3748" y="8189"/>
                    <a:pt x="3746" y="8228"/>
                    <a:pt x="3751" y="8266"/>
                  </a:cubicBezTo>
                  <a:cubicBezTo>
                    <a:pt x="3731" y="8258"/>
                    <a:pt x="3710" y="8249"/>
                    <a:pt x="3689" y="8243"/>
                  </a:cubicBezTo>
                  <a:cubicBezTo>
                    <a:pt x="3668" y="8237"/>
                    <a:pt x="3645" y="8231"/>
                    <a:pt x="3623" y="8228"/>
                  </a:cubicBezTo>
                  <a:cubicBezTo>
                    <a:pt x="3648" y="8200"/>
                    <a:pt x="3669" y="8165"/>
                    <a:pt x="3681" y="8126"/>
                  </a:cubicBezTo>
                  <a:cubicBezTo>
                    <a:pt x="3693" y="8086"/>
                    <a:pt x="3695" y="8047"/>
                    <a:pt x="3690" y="8007"/>
                  </a:cubicBezTo>
                  <a:close/>
                  <a:moveTo>
                    <a:pt x="3419" y="7801"/>
                  </a:moveTo>
                  <a:cubicBezTo>
                    <a:pt x="3437" y="7801"/>
                    <a:pt x="3452" y="7802"/>
                    <a:pt x="3463" y="7805"/>
                  </a:cubicBezTo>
                  <a:cubicBezTo>
                    <a:pt x="3599" y="7847"/>
                    <a:pt x="3678" y="7985"/>
                    <a:pt x="3639" y="8112"/>
                  </a:cubicBezTo>
                  <a:cubicBezTo>
                    <a:pt x="3609" y="8212"/>
                    <a:pt x="3513" y="8280"/>
                    <a:pt x="3402" y="8280"/>
                  </a:cubicBezTo>
                  <a:cubicBezTo>
                    <a:pt x="3373" y="8280"/>
                    <a:pt x="3347" y="8276"/>
                    <a:pt x="3321" y="8268"/>
                  </a:cubicBezTo>
                  <a:cubicBezTo>
                    <a:pt x="3291" y="8259"/>
                    <a:pt x="3250" y="8223"/>
                    <a:pt x="3205" y="8186"/>
                  </a:cubicBezTo>
                  <a:cubicBezTo>
                    <a:pt x="3149" y="8139"/>
                    <a:pt x="3087" y="8086"/>
                    <a:pt x="3018" y="8058"/>
                  </a:cubicBezTo>
                  <a:lnTo>
                    <a:pt x="3094" y="7807"/>
                  </a:lnTo>
                  <a:cubicBezTo>
                    <a:pt x="3121" y="7813"/>
                    <a:pt x="3154" y="7816"/>
                    <a:pt x="3188" y="7816"/>
                  </a:cubicBezTo>
                  <a:cubicBezTo>
                    <a:pt x="3232" y="7816"/>
                    <a:pt x="3278" y="7812"/>
                    <a:pt x="3321" y="7807"/>
                  </a:cubicBezTo>
                  <a:cubicBezTo>
                    <a:pt x="3357" y="7804"/>
                    <a:pt x="3392" y="7801"/>
                    <a:pt x="3419" y="7801"/>
                  </a:cubicBezTo>
                  <a:close/>
                  <a:moveTo>
                    <a:pt x="700" y="7828"/>
                  </a:moveTo>
                  <a:cubicBezTo>
                    <a:pt x="707" y="7828"/>
                    <a:pt x="714" y="7828"/>
                    <a:pt x="720" y="7828"/>
                  </a:cubicBezTo>
                  <a:cubicBezTo>
                    <a:pt x="761" y="7833"/>
                    <a:pt x="797" y="7847"/>
                    <a:pt x="827" y="7871"/>
                  </a:cubicBezTo>
                  <a:cubicBezTo>
                    <a:pt x="789" y="7896"/>
                    <a:pt x="752" y="7923"/>
                    <a:pt x="716" y="7953"/>
                  </a:cubicBezTo>
                  <a:cubicBezTo>
                    <a:pt x="705" y="7950"/>
                    <a:pt x="694" y="7949"/>
                    <a:pt x="683" y="7949"/>
                  </a:cubicBezTo>
                  <a:cubicBezTo>
                    <a:pt x="648" y="7949"/>
                    <a:pt x="612" y="7961"/>
                    <a:pt x="586" y="7987"/>
                  </a:cubicBezTo>
                  <a:cubicBezTo>
                    <a:pt x="556" y="8016"/>
                    <a:pt x="539" y="8054"/>
                    <a:pt x="539" y="8094"/>
                  </a:cubicBezTo>
                  <a:cubicBezTo>
                    <a:pt x="539" y="8103"/>
                    <a:pt x="540" y="8113"/>
                    <a:pt x="542" y="8123"/>
                  </a:cubicBezTo>
                  <a:cubicBezTo>
                    <a:pt x="489" y="8185"/>
                    <a:pt x="441" y="8250"/>
                    <a:pt x="398" y="8322"/>
                  </a:cubicBezTo>
                  <a:lnTo>
                    <a:pt x="339" y="8286"/>
                  </a:lnTo>
                  <a:cubicBezTo>
                    <a:pt x="365" y="8242"/>
                    <a:pt x="383" y="8189"/>
                    <a:pt x="402" y="8136"/>
                  </a:cubicBezTo>
                  <a:cubicBezTo>
                    <a:pt x="408" y="8117"/>
                    <a:pt x="414" y="8099"/>
                    <a:pt x="421" y="8079"/>
                  </a:cubicBezTo>
                  <a:cubicBezTo>
                    <a:pt x="442" y="8021"/>
                    <a:pt x="475" y="7939"/>
                    <a:pt x="510" y="7906"/>
                  </a:cubicBezTo>
                  <a:cubicBezTo>
                    <a:pt x="565" y="7857"/>
                    <a:pt x="634" y="7828"/>
                    <a:pt x="700" y="7828"/>
                  </a:cubicBezTo>
                  <a:close/>
                  <a:moveTo>
                    <a:pt x="13146" y="7444"/>
                  </a:moveTo>
                  <a:lnTo>
                    <a:pt x="13858" y="8417"/>
                  </a:lnTo>
                  <a:lnTo>
                    <a:pt x="13849" y="8422"/>
                  </a:lnTo>
                  <a:lnTo>
                    <a:pt x="13760" y="8300"/>
                  </a:lnTo>
                  <a:cubicBezTo>
                    <a:pt x="13747" y="8281"/>
                    <a:pt x="13731" y="8263"/>
                    <a:pt x="13717" y="8247"/>
                  </a:cubicBezTo>
                  <a:cubicBezTo>
                    <a:pt x="13606" y="8128"/>
                    <a:pt x="13449" y="8058"/>
                    <a:pt x="13283" y="8058"/>
                  </a:cubicBezTo>
                  <a:cubicBezTo>
                    <a:pt x="13181" y="8058"/>
                    <a:pt x="13084" y="8085"/>
                    <a:pt x="12996" y="8133"/>
                  </a:cubicBezTo>
                  <a:lnTo>
                    <a:pt x="12763" y="7815"/>
                  </a:lnTo>
                  <a:cubicBezTo>
                    <a:pt x="12896" y="7712"/>
                    <a:pt x="13027" y="7585"/>
                    <a:pt x="13146" y="7444"/>
                  </a:cubicBezTo>
                  <a:close/>
                  <a:moveTo>
                    <a:pt x="4040" y="7996"/>
                  </a:moveTo>
                  <a:cubicBezTo>
                    <a:pt x="4067" y="7996"/>
                    <a:pt x="4094" y="8000"/>
                    <a:pt x="4120" y="8008"/>
                  </a:cubicBezTo>
                  <a:cubicBezTo>
                    <a:pt x="4151" y="8017"/>
                    <a:pt x="4193" y="8053"/>
                    <a:pt x="4236" y="8090"/>
                  </a:cubicBezTo>
                  <a:cubicBezTo>
                    <a:pt x="4293" y="8137"/>
                    <a:pt x="4354" y="8190"/>
                    <a:pt x="4423" y="8218"/>
                  </a:cubicBezTo>
                  <a:lnTo>
                    <a:pt x="4422" y="8221"/>
                  </a:lnTo>
                  <a:lnTo>
                    <a:pt x="4346" y="8466"/>
                  </a:lnTo>
                  <a:cubicBezTo>
                    <a:pt x="4318" y="8461"/>
                    <a:pt x="4286" y="8459"/>
                    <a:pt x="4253" y="8459"/>
                  </a:cubicBezTo>
                  <a:cubicBezTo>
                    <a:pt x="4209" y="8459"/>
                    <a:pt x="4162" y="8462"/>
                    <a:pt x="4119" y="8466"/>
                  </a:cubicBezTo>
                  <a:cubicBezTo>
                    <a:pt x="4083" y="8471"/>
                    <a:pt x="4048" y="8475"/>
                    <a:pt x="4021" y="8475"/>
                  </a:cubicBezTo>
                  <a:cubicBezTo>
                    <a:pt x="4003" y="8475"/>
                    <a:pt x="3988" y="8474"/>
                    <a:pt x="3978" y="8470"/>
                  </a:cubicBezTo>
                  <a:cubicBezTo>
                    <a:pt x="3842" y="8427"/>
                    <a:pt x="3762" y="8290"/>
                    <a:pt x="3803" y="8164"/>
                  </a:cubicBezTo>
                  <a:cubicBezTo>
                    <a:pt x="3834" y="8064"/>
                    <a:pt x="3929" y="7996"/>
                    <a:pt x="4040" y="7996"/>
                  </a:cubicBezTo>
                  <a:close/>
                  <a:moveTo>
                    <a:pt x="12725" y="7842"/>
                  </a:moveTo>
                  <a:lnTo>
                    <a:pt x="12957" y="8159"/>
                  </a:lnTo>
                  <a:cubicBezTo>
                    <a:pt x="12951" y="8164"/>
                    <a:pt x="12943" y="8166"/>
                    <a:pt x="12935" y="8171"/>
                  </a:cubicBezTo>
                  <a:lnTo>
                    <a:pt x="12357" y="8593"/>
                  </a:lnTo>
                  <a:lnTo>
                    <a:pt x="12082" y="8217"/>
                  </a:lnTo>
                  <a:lnTo>
                    <a:pt x="12574" y="7939"/>
                  </a:lnTo>
                  <a:cubicBezTo>
                    <a:pt x="12625" y="7912"/>
                    <a:pt x="12675" y="7879"/>
                    <a:pt x="12725" y="7842"/>
                  </a:cubicBezTo>
                  <a:close/>
                  <a:moveTo>
                    <a:pt x="5791" y="7259"/>
                  </a:moveTo>
                  <a:lnTo>
                    <a:pt x="5994" y="7536"/>
                  </a:lnTo>
                  <a:lnTo>
                    <a:pt x="5813" y="8596"/>
                  </a:lnTo>
                  <a:cubicBezTo>
                    <a:pt x="5751" y="8572"/>
                    <a:pt x="5691" y="8522"/>
                    <a:pt x="5639" y="8477"/>
                  </a:cubicBezTo>
                  <a:cubicBezTo>
                    <a:pt x="5621" y="8463"/>
                    <a:pt x="5605" y="8450"/>
                    <a:pt x="5590" y="8438"/>
                  </a:cubicBezTo>
                  <a:lnTo>
                    <a:pt x="5791" y="7259"/>
                  </a:lnTo>
                  <a:close/>
                  <a:moveTo>
                    <a:pt x="5063" y="8430"/>
                  </a:moveTo>
                  <a:lnTo>
                    <a:pt x="5063" y="8430"/>
                  </a:lnTo>
                  <a:cubicBezTo>
                    <a:pt x="5082" y="8439"/>
                    <a:pt x="5103" y="8446"/>
                    <a:pt x="5126" y="8455"/>
                  </a:cubicBezTo>
                  <a:cubicBezTo>
                    <a:pt x="5147" y="8461"/>
                    <a:pt x="5169" y="8466"/>
                    <a:pt x="5191" y="8470"/>
                  </a:cubicBezTo>
                  <a:cubicBezTo>
                    <a:pt x="5165" y="8498"/>
                    <a:pt x="5144" y="8533"/>
                    <a:pt x="5132" y="8572"/>
                  </a:cubicBezTo>
                  <a:cubicBezTo>
                    <a:pt x="5121" y="8612"/>
                    <a:pt x="5118" y="8651"/>
                    <a:pt x="5123" y="8691"/>
                  </a:cubicBezTo>
                  <a:cubicBezTo>
                    <a:pt x="5103" y="8682"/>
                    <a:pt x="5082" y="8674"/>
                    <a:pt x="5061" y="8667"/>
                  </a:cubicBezTo>
                  <a:cubicBezTo>
                    <a:pt x="5040" y="8661"/>
                    <a:pt x="5017" y="8655"/>
                    <a:pt x="4995" y="8653"/>
                  </a:cubicBezTo>
                  <a:cubicBezTo>
                    <a:pt x="5021" y="8621"/>
                    <a:pt x="5042" y="8587"/>
                    <a:pt x="5053" y="8549"/>
                  </a:cubicBezTo>
                  <a:cubicBezTo>
                    <a:pt x="5065" y="8509"/>
                    <a:pt x="5068" y="8470"/>
                    <a:pt x="5063" y="8430"/>
                  </a:cubicBezTo>
                  <a:close/>
                  <a:moveTo>
                    <a:pt x="4790" y="8224"/>
                  </a:moveTo>
                  <a:cubicBezTo>
                    <a:pt x="4808" y="8224"/>
                    <a:pt x="4823" y="8225"/>
                    <a:pt x="4834" y="8228"/>
                  </a:cubicBezTo>
                  <a:cubicBezTo>
                    <a:pt x="4970" y="8270"/>
                    <a:pt x="5049" y="8407"/>
                    <a:pt x="5010" y="8535"/>
                  </a:cubicBezTo>
                  <a:cubicBezTo>
                    <a:pt x="4979" y="8635"/>
                    <a:pt x="4883" y="8703"/>
                    <a:pt x="4773" y="8703"/>
                  </a:cubicBezTo>
                  <a:cubicBezTo>
                    <a:pt x="4744" y="8703"/>
                    <a:pt x="4718" y="8698"/>
                    <a:pt x="4692" y="8691"/>
                  </a:cubicBezTo>
                  <a:cubicBezTo>
                    <a:pt x="4662" y="8682"/>
                    <a:pt x="4620" y="8646"/>
                    <a:pt x="4576" y="8609"/>
                  </a:cubicBezTo>
                  <a:cubicBezTo>
                    <a:pt x="4520" y="8561"/>
                    <a:pt x="4457" y="8509"/>
                    <a:pt x="4389" y="8481"/>
                  </a:cubicBezTo>
                  <a:lnTo>
                    <a:pt x="4467" y="8231"/>
                  </a:lnTo>
                  <a:cubicBezTo>
                    <a:pt x="4494" y="8237"/>
                    <a:pt x="4525" y="8239"/>
                    <a:pt x="4559" y="8239"/>
                  </a:cubicBezTo>
                  <a:cubicBezTo>
                    <a:pt x="4602" y="8239"/>
                    <a:pt x="4649" y="8235"/>
                    <a:pt x="4692" y="8231"/>
                  </a:cubicBezTo>
                  <a:cubicBezTo>
                    <a:pt x="4728" y="8227"/>
                    <a:pt x="4763" y="8224"/>
                    <a:pt x="4790" y="8224"/>
                  </a:cubicBezTo>
                  <a:close/>
                  <a:moveTo>
                    <a:pt x="5412" y="8418"/>
                  </a:moveTo>
                  <a:cubicBezTo>
                    <a:pt x="5439" y="8418"/>
                    <a:pt x="5466" y="8422"/>
                    <a:pt x="5492" y="8430"/>
                  </a:cubicBezTo>
                  <a:cubicBezTo>
                    <a:pt x="5523" y="8439"/>
                    <a:pt x="5565" y="8475"/>
                    <a:pt x="5608" y="8512"/>
                  </a:cubicBezTo>
                  <a:cubicBezTo>
                    <a:pt x="5665" y="8559"/>
                    <a:pt x="5727" y="8612"/>
                    <a:pt x="5796" y="8639"/>
                  </a:cubicBezTo>
                  <a:lnTo>
                    <a:pt x="5786" y="8671"/>
                  </a:lnTo>
                  <a:lnTo>
                    <a:pt x="5719" y="8888"/>
                  </a:lnTo>
                  <a:cubicBezTo>
                    <a:pt x="5692" y="8883"/>
                    <a:pt x="5660" y="8881"/>
                    <a:pt x="5626" y="8881"/>
                  </a:cubicBezTo>
                  <a:cubicBezTo>
                    <a:pt x="5582" y="8881"/>
                    <a:pt x="5536" y="8884"/>
                    <a:pt x="5492" y="8888"/>
                  </a:cubicBezTo>
                  <a:cubicBezTo>
                    <a:pt x="5456" y="8893"/>
                    <a:pt x="5421" y="8896"/>
                    <a:pt x="5393" y="8896"/>
                  </a:cubicBezTo>
                  <a:cubicBezTo>
                    <a:pt x="5375" y="8896"/>
                    <a:pt x="5360" y="8894"/>
                    <a:pt x="5350" y="8891"/>
                  </a:cubicBezTo>
                  <a:cubicBezTo>
                    <a:pt x="5214" y="8849"/>
                    <a:pt x="5134" y="8712"/>
                    <a:pt x="5175" y="8586"/>
                  </a:cubicBezTo>
                  <a:cubicBezTo>
                    <a:pt x="5206" y="8485"/>
                    <a:pt x="5301" y="8418"/>
                    <a:pt x="5412" y="8418"/>
                  </a:cubicBezTo>
                  <a:close/>
                  <a:moveTo>
                    <a:pt x="317" y="8327"/>
                  </a:moveTo>
                  <a:lnTo>
                    <a:pt x="358" y="8353"/>
                  </a:lnTo>
                  <a:lnTo>
                    <a:pt x="377" y="8363"/>
                  </a:lnTo>
                  <a:cubicBezTo>
                    <a:pt x="339" y="8433"/>
                    <a:pt x="308" y="8504"/>
                    <a:pt x="281" y="8582"/>
                  </a:cubicBezTo>
                  <a:cubicBezTo>
                    <a:pt x="230" y="8592"/>
                    <a:pt x="186" y="8632"/>
                    <a:pt x="172" y="8688"/>
                  </a:cubicBezTo>
                  <a:cubicBezTo>
                    <a:pt x="162" y="8729"/>
                    <a:pt x="169" y="8771"/>
                    <a:pt x="192" y="8804"/>
                  </a:cubicBezTo>
                  <a:cubicBezTo>
                    <a:pt x="199" y="8816"/>
                    <a:pt x="209" y="8825"/>
                    <a:pt x="219" y="8833"/>
                  </a:cubicBezTo>
                  <a:cubicBezTo>
                    <a:pt x="213" y="8877"/>
                    <a:pt x="209" y="8920"/>
                    <a:pt x="205" y="8965"/>
                  </a:cubicBezTo>
                  <a:cubicBezTo>
                    <a:pt x="163" y="8952"/>
                    <a:pt x="128" y="8927"/>
                    <a:pt x="102" y="8888"/>
                  </a:cubicBezTo>
                  <a:cubicBezTo>
                    <a:pt x="60" y="8829"/>
                    <a:pt x="45" y="8745"/>
                    <a:pt x="65" y="8664"/>
                  </a:cubicBezTo>
                  <a:cubicBezTo>
                    <a:pt x="75" y="8625"/>
                    <a:pt x="109" y="8570"/>
                    <a:pt x="173" y="8498"/>
                  </a:cubicBezTo>
                  <a:cubicBezTo>
                    <a:pt x="186" y="8482"/>
                    <a:pt x="201" y="8466"/>
                    <a:pt x="215" y="8451"/>
                  </a:cubicBezTo>
                  <a:cubicBezTo>
                    <a:pt x="251" y="8412"/>
                    <a:pt x="288" y="8369"/>
                    <a:pt x="317" y="8327"/>
                  </a:cubicBezTo>
                  <a:close/>
                  <a:moveTo>
                    <a:pt x="9675" y="4190"/>
                  </a:moveTo>
                  <a:cubicBezTo>
                    <a:pt x="10435" y="4190"/>
                    <a:pt x="11155" y="4558"/>
                    <a:pt x="11603" y="5170"/>
                  </a:cubicBezTo>
                  <a:cubicBezTo>
                    <a:pt x="11981" y="5687"/>
                    <a:pt x="12135" y="6318"/>
                    <a:pt x="12037" y="6951"/>
                  </a:cubicBezTo>
                  <a:cubicBezTo>
                    <a:pt x="11940" y="7583"/>
                    <a:pt x="11601" y="8139"/>
                    <a:pt x="11084" y="8517"/>
                  </a:cubicBezTo>
                  <a:cubicBezTo>
                    <a:pt x="10671" y="8819"/>
                    <a:pt x="10183" y="8978"/>
                    <a:pt x="9672" y="8978"/>
                  </a:cubicBezTo>
                  <a:cubicBezTo>
                    <a:pt x="8910" y="8978"/>
                    <a:pt x="8186" y="8612"/>
                    <a:pt x="7737" y="7997"/>
                  </a:cubicBezTo>
                  <a:cubicBezTo>
                    <a:pt x="6958" y="6932"/>
                    <a:pt x="7191" y="5431"/>
                    <a:pt x="8256" y="4652"/>
                  </a:cubicBezTo>
                  <a:cubicBezTo>
                    <a:pt x="8668" y="4350"/>
                    <a:pt x="9158" y="4190"/>
                    <a:pt x="9668" y="4190"/>
                  </a:cubicBezTo>
                  <a:cubicBezTo>
                    <a:pt x="9670" y="4190"/>
                    <a:pt x="9672" y="4190"/>
                    <a:pt x="9675" y="4190"/>
                  </a:cubicBezTo>
                  <a:close/>
                  <a:moveTo>
                    <a:pt x="14125" y="8339"/>
                  </a:moveTo>
                  <a:cubicBezTo>
                    <a:pt x="14208" y="8339"/>
                    <a:pt x="14287" y="8379"/>
                    <a:pt x="14336" y="8445"/>
                  </a:cubicBezTo>
                  <a:lnTo>
                    <a:pt x="14409" y="8546"/>
                  </a:lnTo>
                  <a:cubicBezTo>
                    <a:pt x="14494" y="8662"/>
                    <a:pt x="14470" y="8825"/>
                    <a:pt x="14354" y="8912"/>
                  </a:cubicBezTo>
                  <a:lnTo>
                    <a:pt x="14257" y="8980"/>
                  </a:lnTo>
                  <a:lnTo>
                    <a:pt x="13876" y="8459"/>
                  </a:lnTo>
                  <a:lnTo>
                    <a:pt x="13972" y="8389"/>
                  </a:lnTo>
                  <a:cubicBezTo>
                    <a:pt x="14017" y="8356"/>
                    <a:pt x="14070" y="8339"/>
                    <a:pt x="14125" y="8339"/>
                  </a:cubicBezTo>
                  <a:close/>
                  <a:moveTo>
                    <a:pt x="13479" y="6937"/>
                  </a:moveTo>
                  <a:lnTo>
                    <a:pt x="14765" y="8692"/>
                  </a:lnTo>
                  <a:lnTo>
                    <a:pt x="14340" y="9002"/>
                  </a:lnTo>
                  <a:lnTo>
                    <a:pt x="14327" y="8985"/>
                  </a:lnTo>
                  <a:lnTo>
                    <a:pt x="14380" y="8946"/>
                  </a:lnTo>
                  <a:cubicBezTo>
                    <a:pt x="14515" y="8846"/>
                    <a:pt x="14545" y="8654"/>
                    <a:pt x="14445" y="8518"/>
                  </a:cubicBezTo>
                  <a:lnTo>
                    <a:pt x="14371" y="8418"/>
                  </a:lnTo>
                  <a:cubicBezTo>
                    <a:pt x="14315" y="8340"/>
                    <a:pt x="14222" y="8292"/>
                    <a:pt x="14124" y="8292"/>
                  </a:cubicBezTo>
                  <a:cubicBezTo>
                    <a:pt x="14058" y="8292"/>
                    <a:pt x="13996" y="8313"/>
                    <a:pt x="13943" y="8353"/>
                  </a:cubicBezTo>
                  <a:lnTo>
                    <a:pt x="13891" y="8391"/>
                  </a:lnTo>
                  <a:lnTo>
                    <a:pt x="13172" y="7409"/>
                  </a:lnTo>
                  <a:cubicBezTo>
                    <a:pt x="13294" y="7259"/>
                    <a:pt x="13399" y="7098"/>
                    <a:pt x="13479" y="6937"/>
                  </a:cubicBezTo>
                  <a:close/>
                  <a:moveTo>
                    <a:pt x="14291" y="9013"/>
                  </a:moveTo>
                  <a:lnTo>
                    <a:pt x="14304" y="9030"/>
                  </a:lnTo>
                  <a:lnTo>
                    <a:pt x="14298" y="9035"/>
                  </a:lnTo>
                  <a:lnTo>
                    <a:pt x="14285" y="9018"/>
                  </a:lnTo>
                  <a:lnTo>
                    <a:pt x="14291" y="9013"/>
                  </a:lnTo>
                  <a:close/>
                  <a:moveTo>
                    <a:pt x="7374" y="7409"/>
                  </a:moveTo>
                  <a:cubicBezTo>
                    <a:pt x="7451" y="7623"/>
                    <a:pt x="7559" y="7831"/>
                    <a:pt x="7700" y="8022"/>
                  </a:cubicBezTo>
                  <a:cubicBezTo>
                    <a:pt x="7774" y="8124"/>
                    <a:pt x="7857" y="8219"/>
                    <a:pt x="7945" y="8306"/>
                  </a:cubicBezTo>
                  <a:lnTo>
                    <a:pt x="7281" y="9036"/>
                  </a:lnTo>
                  <a:cubicBezTo>
                    <a:pt x="7252" y="9035"/>
                    <a:pt x="7225" y="9033"/>
                    <a:pt x="7204" y="9025"/>
                  </a:cubicBezTo>
                  <a:cubicBezTo>
                    <a:pt x="7136" y="9004"/>
                    <a:pt x="7070" y="8949"/>
                    <a:pt x="7011" y="8899"/>
                  </a:cubicBezTo>
                  <a:cubicBezTo>
                    <a:pt x="6961" y="8857"/>
                    <a:pt x="6917" y="8820"/>
                    <a:pt x="6879" y="8808"/>
                  </a:cubicBezTo>
                  <a:cubicBezTo>
                    <a:pt x="6848" y="8799"/>
                    <a:pt x="6817" y="8793"/>
                    <a:pt x="6785" y="8793"/>
                  </a:cubicBezTo>
                  <a:cubicBezTo>
                    <a:pt x="6720" y="8793"/>
                    <a:pt x="6658" y="8813"/>
                    <a:pt x="6610" y="8849"/>
                  </a:cubicBezTo>
                  <a:cubicBezTo>
                    <a:pt x="6577" y="8846"/>
                    <a:pt x="6544" y="8841"/>
                    <a:pt x="6513" y="8832"/>
                  </a:cubicBezTo>
                  <a:cubicBezTo>
                    <a:pt x="6479" y="8822"/>
                    <a:pt x="6450" y="8807"/>
                    <a:pt x="6420" y="8791"/>
                  </a:cubicBezTo>
                  <a:cubicBezTo>
                    <a:pt x="6415" y="8777"/>
                    <a:pt x="6409" y="8762"/>
                    <a:pt x="6402" y="8749"/>
                  </a:cubicBezTo>
                  <a:cubicBezTo>
                    <a:pt x="6363" y="8681"/>
                    <a:pt x="6299" y="8630"/>
                    <a:pt x="6223" y="8607"/>
                  </a:cubicBezTo>
                  <a:cubicBezTo>
                    <a:pt x="6207" y="8602"/>
                    <a:pt x="6187" y="8600"/>
                    <a:pt x="6164" y="8600"/>
                  </a:cubicBezTo>
                  <a:cubicBezTo>
                    <a:pt x="6134" y="8600"/>
                    <a:pt x="6099" y="8603"/>
                    <a:pt x="6061" y="8607"/>
                  </a:cubicBezTo>
                  <a:cubicBezTo>
                    <a:pt x="6021" y="8611"/>
                    <a:pt x="5979" y="8614"/>
                    <a:pt x="5939" y="8614"/>
                  </a:cubicBezTo>
                  <a:cubicBezTo>
                    <a:pt x="5910" y="8614"/>
                    <a:pt x="5881" y="8612"/>
                    <a:pt x="5857" y="8608"/>
                  </a:cubicBezTo>
                  <a:lnTo>
                    <a:pt x="6033" y="7586"/>
                  </a:lnTo>
                  <a:lnTo>
                    <a:pt x="6415" y="8111"/>
                  </a:lnTo>
                  <a:lnTo>
                    <a:pt x="7374" y="7409"/>
                  </a:lnTo>
                  <a:close/>
                  <a:moveTo>
                    <a:pt x="7977" y="8339"/>
                  </a:moveTo>
                  <a:cubicBezTo>
                    <a:pt x="8033" y="8393"/>
                    <a:pt x="8093" y="8444"/>
                    <a:pt x="8155" y="8493"/>
                  </a:cubicBezTo>
                  <a:lnTo>
                    <a:pt x="7646" y="9051"/>
                  </a:lnTo>
                  <a:cubicBezTo>
                    <a:pt x="7629" y="9041"/>
                    <a:pt x="7611" y="9034"/>
                    <a:pt x="7592" y="9029"/>
                  </a:cubicBezTo>
                  <a:cubicBezTo>
                    <a:pt x="7577" y="9024"/>
                    <a:pt x="7557" y="9022"/>
                    <a:pt x="7534" y="9022"/>
                  </a:cubicBezTo>
                  <a:cubicBezTo>
                    <a:pt x="7504" y="9022"/>
                    <a:pt x="7469" y="9025"/>
                    <a:pt x="7431" y="9029"/>
                  </a:cubicBezTo>
                  <a:cubicBezTo>
                    <a:pt x="7404" y="9034"/>
                    <a:pt x="7373" y="9035"/>
                    <a:pt x="7343" y="9036"/>
                  </a:cubicBezTo>
                  <a:lnTo>
                    <a:pt x="7977" y="8339"/>
                  </a:lnTo>
                  <a:close/>
                  <a:moveTo>
                    <a:pt x="6435" y="8851"/>
                  </a:moveTo>
                  <a:lnTo>
                    <a:pt x="6435" y="8851"/>
                  </a:lnTo>
                  <a:cubicBezTo>
                    <a:pt x="6455" y="8861"/>
                    <a:pt x="6476" y="8868"/>
                    <a:pt x="6497" y="8876"/>
                  </a:cubicBezTo>
                  <a:cubicBezTo>
                    <a:pt x="6518" y="8882"/>
                    <a:pt x="6540" y="8887"/>
                    <a:pt x="6562" y="8890"/>
                  </a:cubicBezTo>
                  <a:cubicBezTo>
                    <a:pt x="6536" y="8919"/>
                    <a:pt x="6515" y="8953"/>
                    <a:pt x="6503" y="8993"/>
                  </a:cubicBezTo>
                  <a:cubicBezTo>
                    <a:pt x="6492" y="9031"/>
                    <a:pt x="6489" y="9072"/>
                    <a:pt x="6494" y="9110"/>
                  </a:cubicBezTo>
                  <a:cubicBezTo>
                    <a:pt x="6474" y="9100"/>
                    <a:pt x="6453" y="9093"/>
                    <a:pt x="6432" y="9087"/>
                  </a:cubicBezTo>
                  <a:cubicBezTo>
                    <a:pt x="6411" y="9079"/>
                    <a:pt x="6388" y="9075"/>
                    <a:pt x="6366" y="9072"/>
                  </a:cubicBezTo>
                  <a:cubicBezTo>
                    <a:pt x="6393" y="9042"/>
                    <a:pt x="6414" y="9009"/>
                    <a:pt x="6425" y="8970"/>
                  </a:cubicBezTo>
                  <a:cubicBezTo>
                    <a:pt x="6437" y="8933"/>
                    <a:pt x="6440" y="8891"/>
                    <a:pt x="6435" y="8851"/>
                  </a:cubicBezTo>
                  <a:close/>
                  <a:moveTo>
                    <a:pt x="6163" y="8646"/>
                  </a:moveTo>
                  <a:cubicBezTo>
                    <a:pt x="6181" y="8646"/>
                    <a:pt x="6197" y="8647"/>
                    <a:pt x="6207" y="8650"/>
                  </a:cubicBezTo>
                  <a:cubicBezTo>
                    <a:pt x="6272" y="8670"/>
                    <a:pt x="6326" y="8713"/>
                    <a:pt x="6360" y="8771"/>
                  </a:cubicBezTo>
                  <a:cubicBezTo>
                    <a:pt x="6393" y="8829"/>
                    <a:pt x="6400" y="8896"/>
                    <a:pt x="6381" y="8956"/>
                  </a:cubicBezTo>
                  <a:cubicBezTo>
                    <a:pt x="6350" y="9056"/>
                    <a:pt x="6254" y="9123"/>
                    <a:pt x="6144" y="9123"/>
                  </a:cubicBezTo>
                  <a:cubicBezTo>
                    <a:pt x="6115" y="9123"/>
                    <a:pt x="6089" y="9119"/>
                    <a:pt x="6063" y="9112"/>
                  </a:cubicBezTo>
                  <a:cubicBezTo>
                    <a:pt x="6033" y="9102"/>
                    <a:pt x="5991" y="9067"/>
                    <a:pt x="5947" y="9030"/>
                  </a:cubicBezTo>
                  <a:cubicBezTo>
                    <a:pt x="5891" y="8982"/>
                    <a:pt x="5828" y="8929"/>
                    <a:pt x="5760" y="8902"/>
                  </a:cubicBezTo>
                  <a:lnTo>
                    <a:pt x="5839" y="8653"/>
                  </a:lnTo>
                  <a:cubicBezTo>
                    <a:pt x="5866" y="8659"/>
                    <a:pt x="5898" y="8661"/>
                    <a:pt x="5932" y="8661"/>
                  </a:cubicBezTo>
                  <a:cubicBezTo>
                    <a:pt x="5975" y="8661"/>
                    <a:pt x="6021" y="8657"/>
                    <a:pt x="6065" y="8653"/>
                  </a:cubicBezTo>
                  <a:cubicBezTo>
                    <a:pt x="6101" y="8649"/>
                    <a:pt x="6136" y="8646"/>
                    <a:pt x="6163" y="8646"/>
                  </a:cubicBezTo>
                  <a:close/>
                  <a:moveTo>
                    <a:pt x="148" y="8988"/>
                  </a:moveTo>
                  <a:lnTo>
                    <a:pt x="148" y="8988"/>
                  </a:lnTo>
                  <a:cubicBezTo>
                    <a:pt x="166" y="8999"/>
                    <a:pt x="185" y="9006"/>
                    <a:pt x="203" y="9012"/>
                  </a:cubicBezTo>
                  <a:cubicBezTo>
                    <a:pt x="203" y="9046"/>
                    <a:pt x="204" y="9081"/>
                    <a:pt x="206" y="9115"/>
                  </a:cubicBezTo>
                  <a:cubicBezTo>
                    <a:pt x="187" y="9122"/>
                    <a:pt x="171" y="9130"/>
                    <a:pt x="155" y="9140"/>
                  </a:cubicBezTo>
                  <a:cubicBezTo>
                    <a:pt x="156" y="9115"/>
                    <a:pt x="157" y="9091"/>
                    <a:pt x="156" y="9064"/>
                  </a:cubicBezTo>
                  <a:cubicBezTo>
                    <a:pt x="155" y="9038"/>
                    <a:pt x="151" y="9014"/>
                    <a:pt x="148" y="8988"/>
                  </a:cubicBezTo>
                  <a:close/>
                  <a:moveTo>
                    <a:pt x="14967" y="8601"/>
                  </a:moveTo>
                  <a:lnTo>
                    <a:pt x="15050" y="8713"/>
                  </a:lnTo>
                  <a:lnTo>
                    <a:pt x="14403" y="9185"/>
                  </a:lnTo>
                  <a:cubicBezTo>
                    <a:pt x="14401" y="9181"/>
                    <a:pt x="14398" y="9176"/>
                    <a:pt x="14396" y="9172"/>
                  </a:cubicBezTo>
                  <a:cubicBezTo>
                    <a:pt x="14388" y="9161"/>
                    <a:pt x="14381" y="9150"/>
                    <a:pt x="14373" y="9139"/>
                  </a:cubicBezTo>
                  <a:lnTo>
                    <a:pt x="14323" y="9071"/>
                  </a:lnTo>
                  <a:lnTo>
                    <a:pt x="14967" y="8601"/>
                  </a:lnTo>
                  <a:close/>
                  <a:moveTo>
                    <a:pt x="12060" y="8261"/>
                  </a:moveTo>
                  <a:lnTo>
                    <a:pt x="12321" y="8619"/>
                  </a:lnTo>
                  <a:lnTo>
                    <a:pt x="12222" y="8692"/>
                  </a:lnTo>
                  <a:lnTo>
                    <a:pt x="10979" y="9228"/>
                  </a:lnTo>
                  <a:cubicBezTo>
                    <a:pt x="10950" y="9239"/>
                    <a:pt x="10922" y="9245"/>
                    <a:pt x="10890" y="9245"/>
                  </a:cubicBezTo>
                  <a:cubicBezTo>
                    <a:pt x="10796" y="9245"/>
                    <a:pt x="10708" y="9192"/>
                    <a:pt x="10664" y="9110"/>
                  </a:cubicBezTo>
                  <a:cubicBezTo>
                    <a:pt x="10649" y="9083"/>
                    <a:pt x="10639" y="9055"/>
                    <a:pt x="10637" y="9028"/>
                  </a:cubicBezTo>
                  <a:lnTo>
                    <a:pt x="11815" y="8366"/>
                  </a:lnTo>
                  <a:lnTo>
                    <a:pt x="12060" y="8261"/>
                  </a:lnTo>
                  <a:close/>
                  <a:moveTo>
                    <a:pt x="6784" y="8841"/>
                  </a:moveTo>
                  <a:cubicBezTo>
                    <a:pt x="6811" y="8841"/>
                    <a:pt x="6838" y="8845"/>
                    <a:pt x="6864" y="8852"/>
                  </a:cubicBezTo>
                  <a:cubicBezTo>
                    <a:pt x="6895" y="8862"/>
                    <a:pt x="6937" y="8898"/>
                    <a:pt x="6980" y="8935"/>
                  </a:cubicBezTo>
                  <a:cubicBezTo>
                    <a:pt x="7037" y="8982"/>
                    <a:pt x="7099" y="9035"/>
                    <a:pt x="7168" y="9062"/>
                  </a:cubicBezTo>
                  <a:lnTo>
                    <a:pt x="7142" y="9141"/>
                  </a:lnTo>
                  <a:lnTo>
                    <a:pt x="7090" y="9312"/>
                  </a:lnTo>
                  <a:cubicBezTo>
                    <a:pt x="7062" y="9306"/>
                    <a:pt x="7030" y="9304"/>
                    <a:pt x="6996" y="9304"/>
                  </a:cubicBezTo>
                  <a:cubicBezTo>
                    <a:pt x="6953" y="9304"/>
                    <a:pt x="6907" y="9308"/>
                    <a:pt x="6864" y="9312"/>
                  </a:cubicBezTo>
                  <a:cubicBezTo>
                    <a:pt x="6828" y="9316"/>
                    <a:pt x="6794" y="9319"/>
                    <a:pt x="6767" y="9319"/>
                  </a:cubicBezTo>
                  <a:cubicBezTo>
                    <a:pt x="6748" y="9319"/>
                    <a:pt x="6732" y="9317"/>
                    <a:pt x="6722" y="9314"/>
                  </a:cubicBezTo>
                  <a:cubicBezTo>
                    <a:pt x="6656" y="9294"/>
                    <a:pt x="6601" y="9251"/>
                    <a:pt x="6568" y="9193"/>
                  </a:cubicBezTo>
                  <a:cubicBezTo>
                    <a:pt x="6535" y="9135"/>
                    <a:pt x="6527" y="9070"/>
                    <a:pt x="6547" y="9009"/>
                  </a:cubicBezTo>
                  <a:cubicBezTo>
                    <a:pt x="6577" y="8908"/>
                    <a:pt x="6673" y="8841"/>
                    <a:pt x="6784" y="8841"/>
                  </a:cubicBezTo>
                  <a:close/>
                  <a:moveTo>
                    <a:pt x="12058" y="8812"/>
                  </a:moveTo>
                  <a:lnTo>
                    <a:pt x="12030" y="8833"/>
                  </a:lnTo>
                  <a:lnTo>
                    <a:pt x="12140" y="8983"/>
                  </a:lnTo>
                  <a:lnTo>
                    <a:pt x="11313" y="9340"/>
                  </a:lnTo>
                  <a:lnTo>
                    <a:pt x="11313" y="9340"/>
                  </a:lnTo>
                  <a:lnTo>
                    <a:pt x="11535" y="9038"/>
                  </a:lnTo>
                  <a:lnTo>
                    <a:pt x="12058" y="8812"/>
                  </a:lnTo>
                  <a:close/>
                  <a:moveTo>
                    <a:pt x="15083" y="8744"/>
                  </a:moveTo>
                  <a:cubicBezTo>
                    <a:pt x="15120" y="8765"/>
                    <a:pt x="15160" y="8787"/>
                    <a:pt x="15198" y="8811"/>
                  </a:cubicBezTo>
                  <a:lnTo>
                    <a:pt x="14471" y="9345"/>
                  </a:lnTo>
                  <a:cubicBezTo>
                    <a:pt x="14471" y="9344"/>
                    <a:pt x="14470" y="9342"/>
                    <a:pt x="14470" y="9341"/>
                  </a:cubicBezTo>
                  <a:lnTo>
                    <a:pt x="14465" y="9329"/>
                  </a:lnTo>
                  <a:cubicBezTo>
                    <a:pt x="14461" y="9315"/>
                    <a:pt x="14457" y="9302"/>
                    <a:pt x="14452" y="9288"/>
                  </a:cubicBezTo>
                  <a:cubicBezTo>
                    <a:pt x="14451" y="9286"/>
                    <a:pt x="14451" y="9284"/>
                    <a:pt x="14450" y="9282"/>
                  </a:cubicBezTo>
                  <a:cubicBezTo>
                    <a:pt x="14448" y="9278"/>
                    <a:pt x="14446" y="9276"/>
                    <a:pt x="14446" y="9273"/>
                  </a:cubicBezTo>
                  <a:cubicBezTo>
                    <a:pt x="14441" y="9261"/>
                    <a:pt x="14436" y="9249"/>
                    <a:pt x="14431" y="9235"/>
                  </a:cubicBezTo>
                  <a:cubicBezTo>
                    <a:pt x="14429" y="9234"/>
                    <a:pt x="14429" y="9231"/>
                    <a:pt x="14428" y="9230"/>
                  </a:cubicBezTo>
                  <a:cubicBezTo>
                    <a:pt x="14427" y="9229"/>
                    <a:pt x="14425" y="9226"/>
                    <a:pt x="14425" y="9225"/>
                  </a:cubicBezTo>
                  <a:lnTo>
                    <a:pt x="14688" y="9034"/>
                  </a:lnTo>
                  <a:lnTo>
                    <a:pt x="15083" y="8744"/>
                  </a:lnTo>
                  <a:close/>
                  <a:moveTo>
                    <a:pt x="15385" y="8762"/>
                  </a:moveTo>
                  <a:cubicBezTo>
                    <a:pt x="15403" y="8762"/>
                    <a:pt x="15417" y="8767"/>
                    <a:pt x="15429" y="8775"/>
                  </a:cubicBezTo>
                  <a:lnTo>
                    <a:pt x="14486" y="9465"/>
                  </a:lnTo>
                  <a:cubicBezTo>
                    <a:pt x="14486" y="9460"/>
                    <a:pt x="14485" y="9455"/>
                    <a:pt x="14485" y="9450"/>
                  </a:cubicBezTo>
                  <a:cubicBezTo>
                    <a:pt x="14485" y="9445"/>
                    <a:pt x="14483" y="9440"/>
                    <a:pt x="14483" y="9434"/>
                  </a:cubicBezTo>
                  <a:cubicBezTo>
                    <a:pt x="14482" y="9420"/>
                    <a:pt x="14481" y="9408"/>
                    <a:pt x="14479" y="9394"/>
                  </a:cubicBezTo>
                  <a:lnTo>
                    <a:pt x="15309" y="8788"/>
                  </a:lnTo>
                  <a:cubicBezTo>
                    <a:pt x="15332" y="8771"/>
                    <a:pt x="15359" y="8762"/>
                    <a:pt x="15385" y="8762"/>
                  </a:cubicBezTo>
                  <a:close/>
                  <a:moveTo>
                    <a:pt x="8192" y="8522"/>
                  </a:moveTo>
                  <a:cubicBezTo>
                    <a:pt x="8612" y="8842"/>
                    <a:pt x="9133" y="9023"/>
                    <a:pt x="9673" y="9023"/>
                  </a:cubicBezTo>
                  <a:cubicBezTo>
                    <a:pt x="9782" y="9023"/>
                    <a:pt x="9888" y="9014"/>
                    <a:pt x="9994" y="9000"/>
                  </a:cubicBezTo>
                  <a:lnTo>
                    <a:pt x="9994" y="9000"/>
                  </a:lnTo>
                  <a:lnTo>
                    <a:pt x="9047" y="9531"/>
                  </a:lnTo>
                  <a:cubicBezTo>
                    <a:pt x="9033" y="9520"/>
                    <a:pt x="9017" y="9509"/>
                    <a:pt x="8999" y="9502"/>
                  </a:cubicBezTo>
                  <a:cubicBezTo>
                    <a:pt x="8951" y="9477"/>
                    <a:pt x="8872" y="9474"/>
                    <a:pt x="8789" y="9471"/>
                  </a:cubicBezTo>
                  <a:cubicBezTo>
                    <a:pt x="8714" y="9468"/>
                    <a:pt x="8636" y="9467"/>
                    <a:pt x="8576" y="9449"/>
                  </a:cubicBezTo>
                  <a:cubicBezTo>
                    <a:pt x="8508" y="9428"/>
                    <a:pt x="8443" y="9372"/>
                    <a:pt x="8383" y="9323"/>
                  </a:cubicBezTo>
                  <a:cubicBezTo>
                    <a:pt x="8333" y="9281"/>
                    <a:pt x="8290" y="9244"/>
                    <a:pt x="8251" y="9231"/>
                  </a:cubicBezTo>
                  <a:cubicBezTo>
                    <a:pt x="8221" y="9223"/>
                    <a:pt x="8190" y="9217"/>
                    <a:pt x="8158" y="9217"/>
                  </a:cubicBezTo>
                  <a:cubicBezTo>
                    <a:pt x="8092" y="9217"/>
                    <a:pt x="8030" y="9236"/>
                    <a:pt x="7982" y="9272"/>
                  </a:cubicBezTo>
                  <a:cubicBezTo>
                    <a:pt x="7949" y="9270"/>
                    <a:pt x="7916" y="9265"/>
                    <a:pt x="7885" y="9255"/>
                  </a:cubicBezTo>
                  <a:cubicBezTo>
                    <a:pt x="7852" y="9245"/>
                    <a:pt x="7822" y="9230"/>
                    <a:pt x="7792" y="9214"/>
                  </a:cubicBezTo>
                  <a:cubicBezTo>
                    <a:pt x="7787" y="9199"/>
                    <a:pt x="7781" y="9186"/>
                    <a:pt x="7774" y="9172"/>
                  </a:cubicBezTo>
                  <a:cubicBezTo>
                    <a:pt x="7753" y="9134"/>
                    <a:pt x="7722" y="9102"/>
                    <a:pt x="7687" y="9077"/>
                  </a:cubicBezTo>
                  <a:lnTo>
                    <a:pt x="8192" y="8522"/>
                  </a:lnTo>
                  <a:close/>
                  <a:moveTo>
                    <a:pt x="7807" y="9275"/>
                  </a:moveTo>
                  <a:cubicBezTo>
                    <a:pt x="7827" y="9284"/>
                    <a:pt x="7848" y="9292"/>
                    <a:pt x="7870" y="9300"/>
                  </a:cubicBezTo>
                  <a:cubicBezTo>
                    <a:pt x="7891" y="9307"/>
                    <a:pt x="7913" y="9312"/>
                    <a:pt x="7936" y="9314"/>
                  </a:cubicBezTo>
                  <a:cubicBezTo>
                    <a:pt x="7910" y="9344"/>
                    <a:pt x="7889" y="9378"/>
                    <a:pt x="7876" y="9418"/>
                  </a:cubicBezTo>
                  <a:cubicBezTo>
                    <a:pt x="7865" y="9457"/>
                    <a:pt x="7863" y="9497"/>
                    <a:pt x="7868" y="9536"/>
                  </a:cubicBezTo>
                  <a:cubicBezTo>
                    <a:pt x="7848" y="9526"/>
                    <a:pt x="7827" y="9519"/>
                    <a:pt x="7806" y="9513"/>
                  </a:cubicBezTo>
                  <a:cubicBezTo>
                    <a:pt x="7785" y="9505"/>
                    <a:pt x="7762" y="9500"/>
                    <a:pt x="7739" y="9498"/>
                  </a:cubicBezTo>
                  <a:cubicBezTo>
                    <a:pt x="7766" y="9468"/>
                    <a:pt x="7787" y="9435"/>
                    <a:pt x="7799" y="9394"/>
                  </a:cubicBezTo>
                  <a:cubicBezTo>
                    <a:pt x="7810" y="9354"/>
                    <a:pt x="7812" y="9314"/>
                    <a:pt x="7807" y="9275"/>
                  </a:cubicBezTo>
                  <a:close/>
                  <a:moveTo>
                    <a:pt x="7539" y="9069"/>
                  </a:moveTo>
                  <a:cubicBezTo>
                    <a:pt x="7556" y="9069"/>
                    <a:pt x="7570" y="9070"/>
                    <a:pt x="7580" y="9073"/>
                  </a:cubicBezTo>
                  <a:cubicBezTo>
                    <a:pt x="7646" y="9093"/>
                    <a:pt x="7700" y="9136"/>
                    <a:pt x="7733" y="9194"/>
                  </a:cubicBezTo>
                  <a:cubicBezTo>
                    <a:pt x="7766" y="9252"/>
                    <a:pt x="7774" y="9319"/>
                    <a:pt x="7754" y="9379"/>
                  </a:cubicBezTo>
                  <a:cubicBezTo>
                    <a:pt x="7723" y="9479"/>
                    <a:pt x="7627" y="9546"/>
                    <a:pt x="7517" y="9546"/>
                  </a:cubicBezTo>
                  <a:cubicBezTo>
                    <a:pt x="7489" y="9546"/>
                    <a:pt x="7463" y="9542"/>
                    <a:pt x="7437" y="9535"/>
                  </a:cubicBezTo>
                  <a:cubicBezTo>
                    <a:pt x="7406" y="9525"/>
                    <a:pt x="7364" y="9489"/>
                    <a:pt x="7321" y="9453"/>
                  </a:cubicBezTo>
                  <a:cubicBezTo>
                    <a:pt x="7264" y="9405"/>
                    <a:pt x="7201" y="9352"/>
                    <a:pt x="7133" y="9325"/>
                  </a:cubicBezTo>
                  <a:lnTo>
                    <a:pt x="7210" y="9076"/>
                  </a:lnTo>
                  <a:cubicBezTo>
                    <a:pt x="7238" y="9082"/>
                    <a:pt x="7270" y="9084"/>
                    <a:pt x="7304" y="9084"/>
                  </a:cubicBezTo>
                  <a:cubicBezTo>
                    <a:pt x="7347" y="9084"/>
                    <a:pt x="7394" y="9080"/>
                    <a:pt x="7438" y="9076"/>
                  </a:cubicBezTo>
                  <a:cubicBezTo>
                    <a:pt x="7476" y="9072"/>
                    <a:pt x="7512" y="9069"/>
                    <a:pt x="7539" y="9069"/>
                  </a:cubicBezTo>
                  <a:close/>
                  <a:moveTo>
                    <a:pt x="15459" y="8811"/>
                  </a:moveTo>
                  <a:cubicBezTo>
                    <a:pt x="15462" y="8823"/>
                    <a:pt x="15462" y="8835"/>
                    <a:pt x="15461" y="8843"/>
                  </a:cubicBezTo>
                  <a:cubicBezTo>
                    <a:pt x="15457" y="8871"/>
                    <a:pt x="15437" y="8902"/>
                    <a:pt x="15409" y="8923"/>
                  </a:cubicBezTo>
                  <a:lnTo>
                    <a:pt x="14476" y="9605"/>
                  </a:lnTo>
                  <a:cubicBezTo>
                    <a:pt x="14477" y="9597"/>
                    <a:pt x="14480" y="9587"/>
                    <a:pt x="14481" y="9578"/>
                  </a:cubicBezTo>
                  <a:cubicBezTo>
                    <a:pt x="14482" y="9571"/>
                    <a:pt x="14482" y="9563"/>
                    <a:pt x="14483" y="9556"/>
                  </a:cubicBezTo>
                  <a:cubicBezTo>
                    <a:pt x="14482" y="9551"/>
                    <a:pt x="14483" y="9546"/>
                    <a:pt x="14483" y="9541"/>
                  </a:cubicBezTo>
                  <a:cubicBezTo>
                    <a:pt x="14483" y="9535"/>
                    <a:pt x="14485" y="9528"/>
                    <a:pt x="14486" y="9521"/>
                  </a:cubicBezTo>
                  <a:lnTo>
                    <a:pt x="15459" y="8811"/>
                  </a:lnTo>
                  <a:close/>
                  <a:moveTo>
                    <a:pt x="7056" y="9354"/>
                  </a:moveTo>
                  <a:cubicBezTo>
                    <a:pt x="7072" y="9355"/>
                    <a:pt x="7085" y="9357"/>
                    <a:pt x="7099" y="9362"/>
                  </a:cubicBezTo>
                  <a:cubicBezTo>
                    <a:pt x="7157" y="9381"/>
                    <a:pt x="7215" y="9425"/>
                    <a:pt x="7268" y="9468"/>
                  </a:cubicBezTo>
                  <a:lnTo>
                    <a:pt x="7105" y="9648"/>
                  </a:lnTo>
                  <a:cubicBezTo>
                    <a:pt x="7056" y="9703"/>
                    <a:pt x="6987" y="9736"/>
                    <a:pt x="6936" y="9736"/>
                  </a:cubicBezTo>
                  <a:cubicBezTo>
                    <a:pt x="6914" y="9736"/>
                    <a:pt x="6896" y="9731"/>
                    <a:pt x="6883" y="9718"/>
                  </a:cubicBezTo>
                  <a:cubicBezTo>
                    <a:pt x="6836" y="9676"/>
                    <a:pt x="6858" y="9571"/>
                    <a:pt x="6931" y="9489"/>
                  </a:cubicBezTo>
                  <a:lnTo>
                    <a:pt x="7056" y="9354"/>
                  </a:lnTo>
                  <a:close/>
                  <a:moveTo>
                    <a:pt x="8158" y="9262"/>
                  </a:moveTo>
                  <a:cubicBezTo>
                    <a:pt x="8185" y="9262"/>
                    <a:pt x="8212" y="9266"/>
                    <a:pt x="8238" y="9273"/>
                  </a:cubicBezTo>
                  <a:cubicBezTo>
                    <a:pt x="8269" y="9283"/>
                    <a:pt x="8311" y="9319"/>
                    <a:pt x="8354" y="9355"/>
                  </a:cubicBezTo>
                  <a:cubicBezTo>
                    <a:pt x="8411" y="9403"/>
                    <a:pt x="8472" y="9456"/>
                    <a:pt x="8541" y="9483"/>
                  </a:cubicBezTo>
                  <a:lnTo>
                    <a:pt x="8464" y="9734"/>
                  </a:lnTo>
                  <a:cubicBezTo>
                    <a:pt x="8436" y="9728"/>
                    <a:pt x="8404" y="9726"/>
                    <a:pt x="8369" y="9726"/>
                  </a:cubicBezTo>
                  <a:cubicBezTo>
                    <a:pt x="8326" y="9726"/>
                    <a:pt x="8280" y="9729"/>
                    <a:pt x="8238" y="9734"/>
                  </a:cubicBezTo>
                  <a:cubicBezTo>
                    <a:pt x="8201" y="9738"/>
                    <a:pt x="8167" y="9741"/>
                    <a:pt x="8140" y="9741"/>
                  </a:cubicBezTo>
                  <a:cubicBezTo>
                    <a:pt x="8121" y="9741"/>
                    <a:pt x="8106" y="9740"/>
                    <a:pt x="8096" y="9736"/>
                  </a:cubicBezTo>
                  <a:cubicBezTo>
                    <a:pt x="7960" y="9694"/>
                    <a:pt x="7881" y="9557"/>
                    <a:pt x="7921" y="9429"/>
                  </a:cubicBezTo>
                  <a:cubicBezTo>
                    <a:pt x="7950" y="9329"/>
                    <a:pt x="8047" y="9262"/>
                    <a:pt x="8158" y="9262"/>
                  </a:cubicBezTo>
                  <a:close/>
                  <a:moveTo>
                    <a:pt x="14251" y="4210"/>
                  </a:moveTo>
                  <a:lnTo>
                    <a:pt x="13550" y="6642"/>
                  </a:lnTo>
                  <a:cubicBezTo>
                    <a:pt x="13417" y="7103"/>
                    <a:pt x="12970" y="7667"/>
                    <a:pt x="12552" y="7900"/>
                  </a:cubicBezTo>
                  <a:lnTo>
                    <a:pt x="9209" y="9774"/>
                  </a:lnTo>
                  <a:cubicBezTo>
                    <a:pt x="9197" y="9763"/>
                    <a:pt x="9184" y="9751"/>
                    <a:pt x="9171" y="9737"/>
                  </a:cubicBezTo>
                  <a:cubicBezTo>
                    <a:pt x="9170" y="9727"/>
                    <a:pt x="9170" y="9716"/>
                    <a:pt x="9167" y="9706"/>
                  </a:cubicBezTo>
                  <a:cubicBezTo>
                    <a:pt x="9155" y="9652"/>
                    <a:pt x="9124" y="9603"/>
                    <a:pt x="9083" y="9562"/>
                  </a:cubicBezTo>
                  <a:lnTo>
                    <a:pt x="10123" y="8980"/>
                  </a:lnTo>
                  <a:cubicBezTo>
                    <a:pt x="10478" y="8914"/>
                    <a:pt x="10812" y="8770"/>
                    <a:pt x="11111" y="8553"/>
                  </a:cubicBezTo>
                  <a:cubicBezTo>
                    <a:pt x="11247" y="8453"/>
                    <a:pt x="11371" y="8340"/>
                    <a:pt x="11482" y="8218"/>
                  </a:cubicBezTo>
                  <a:lnTo>
                    <a:pt x="12432" y="7685"/>
                  </a:lnTo>
                  <a:cubicBezTo>
                    <a:pt x="12473" y="7663"/>
                    <a:pt x="12514" y="7635"/>
                    <a:pt x="12557" y="7605"/>
                  </a:cubicBezTo>
                  <a:cubicBezTo>
                    <a:pt x="12889" y="7362"/>
                    <a:pt x="13214" y="6919"/>
                    <a:pt x="13313" y="6574"/>
                  </a:cubicBezTo>
                  <a:lnTo>
                    <a:pt x="13956" y="4341"/>
                  </a:lnTo>
                  <a:cubicBezTo>
                    <a:pt x="14059" y="4320"/>
                    <a:pt x="14158" y="4279"/>
                    <a:pt x="14245" y="4215"/>
                  </a:cubicBezTo>
                  <a:cubicBezTo>
                    <a:pt x="14247" y="4214"/>
                    <a:pt x="14249" y="4211"/>
                    <a:pt x="14251" y="4210"/>
                  </a:cubicBezTo>
                  <a:close/>
                  <a:moveTo>
                    <a:pt x="12166" y="9022"/>
                  </a:moveTo>
                  <a:lnTo>
                    <a:pt x="12262" y="9154"/>
                  </a:lnTo>
                  <a:lnTo>
                    <a:pt x="11404" y="9782"/>
                  </a:lnTo>
                  <a:cubicBezTo>
                    <a:pt x="11345" y="9667"/>
                    <a:pt x="11249" y="9590"/>
                    <a:pt x="11160" y="9590"/>
                  </a:cubicBezTo>
                  <a:cubicBezTo>
                    <a:pt x="11139" y="9590"/>
                    <a:pt x="11121" y="9594"/>
                    <a:pt x="11102" y="9603"/>
                  </a:cubicBezTo>
                  <a:lnTo>
                    <a:pt x="11085" y="9611"/>
                  </a:lnTo>
                  <a:cubicBezTo>
                    <a:pt x="11085" y="9592"/>
                    <a:pt x="11088" y="9572"/>
                    <a:pt x="11095" y="9552"/>
                  </a:cubicBezTo>
                  <a:cubicBezTo>
                    <a:pt x="11113" y="9500"/>
                    <a:pt x="11150" y="9460"/>
                    <a:pt x="11201" y="9437"/>
                  </a:cubicBezTo>
                  <a:lnTo>
                    <a:pt x="12166" y="9022"/>
                  </a:lnTo>
                  <a:close/>
                  <a:moveTo>
                    <a:pt x="209" y="9166"/>
                  </a:moveTo>
                  <a:cubicBezTo>
                    <a:pt x="213" y="9211"/>
                    <a:pt x="220" y="9257"/>
                    <a:pt x="230" y="9304"/>
                  </a:cubicBezTo>
                  <a:cubicBezTo>
                    <a:pt x="224" y="9310"/>
                    <a:pt x="218" y="9314"/>
                    <a:pt x="214" y="9322"/>
                  </a:cubicBezTo>
                  <a:cubicBezTo>
                    <a:pt x="194" y="9357"/>
                    <a:pt x="189" y="9399"/>
                    <a:pt x="202" y="9438"/>
                  </a:cubicBezTo>
                  <a:cubicBezTo>
                    <a:pt x="217" y="9487"/>
                    <a:pt x="254" y="9521"/>
                    <a:pt x="298" y="9533"/>
                  </a:cubicBezTo>
                  <a:cubicBezTo>
                    <a:pt x="318" y="9584"/>
                    <a:pt x="340" y="9636"/>
                    <a:pt x="367" y="9686"/>
                  </a:cubicBezTo>
                  <a:cubicBezTo>
                    <a:pt x="380" y="9711"/>
                    <a:pt x="394" y="9734"/>
                    <a:pt x="409" y="9757"/>
                  </a:cubicBezTo>
                  <a:lnTo>
                    <a:pt x="359" y="9788"/>
                  </a:lnTo>
                  <a:cubicBezTo>
                    <a:pt x="325" y="9739"/>
                    <a:pt x="281" y="9695"/>
                    <a:pt x="239" y="9652"/>
                  </a:cubicBezTo>
                  <a:lnTo>
                    <a:pt x="212" y="9624"/>
                  </a:lnTo>
                  <a:cubicBezTo>
                    <a:pt x="165" y="9577"/>
                    <a:pt x="109" y="9516"/>
                    <a:pt x="97" y="9470"/>
                  </a:cubicBezTo>
                  <a:cubicBezTo>
                    <a:pt x="73" y="9392"/>
                    <a:pt x="80" y="9309"/>
                    <a:pt x="118" y="9247"/>
                  </a:cubicBezTo>
                  <a:cubicBezTo>
                    <a:pt x="140" y="9209"/>
                    <a:pt x="172" y="9183"/>
                    <a:pt x="209" y="9166"/>
                  </a:cubicBezTo>
                  <a:close/>
                  <a:moveTo>
                    <a:pt x="8866" y="9711"/>
                  </a:moveTo>
                  <a:cubicBezTo>
                    <a:pt x="8873" y="9711"/>
                    <a:pt x="8882" y="9714"/>
                    <a:pt x="8891" y="9718"/>
                  </a:cubicBezTo>
                  <a:cubicBezTo>
                    <a:pt x="8904" y="9725"/>
                    <a:pt x="8913" y="9735"/>
                    <a:pt x="8917" y="9748"/>
                  </a:cubicBezTo>
                  <a:cubicBezTo>
                    <a:pt x="8919" y="9758"/>
                    <a:pt x="8919" y="9771"/>
                    <a:pt x="8914" y="9779"/>
                  </a:cubicBezTo>
                  <a:cubicBezTo>
                    <a:pt x="8906" y="9794"/>
                    <a:pt x="8890" y="9802"/>
                    <a:pt x="8874" y="9802"/>
                  </a:cubicBezTo>
                  <a:cubicBezTo>
                    <a:pt x="8866" y="9802"/>
                    <a:pt x="8858" y="9800"/>
                    <a:pt x="8851" y="9796"/>
                  </a:cubicBezTo>
                  <a:cubicBezTo>
                    <a:pt x="8825" y="9785"/>
                    <a:pt x="8815" y="9757"/>
                    <a:pt x="8825" y="9735"/>
                  </a:cubicBezTo>
                  <a:cubicBezTo>
                    <a:pt x="8833" y="9720"/>
                    <a:pt x="8849" y="9711"/>
                    <a:pt x="8866" y="9711"/>
                  </a:cubicBezTo>
                  <a:close/>
                  <a:moveTo>
                    <a:pt x="15426" y="8965"/>
                  </a:moveTo>
                  <a:cubicBezTo>
                    <a:pt x="15453" y="8985"/>
                    <a:pt x="15482" y="9006"/>
                    <a:pt x="15510" y="9029"/>
                  </a:cubicBezTo>
                  <a:lnTo>
                    <a:pt x="14436" y="9814"/>
                  </a:lnTo>
                  <a:cubicBezTo>
                    <a:pt x="14431" y="9798"/>
                    <a:pt x="14424" y="9782"/>
                    <a:pt x="14418" y="9766"/>
                  </a:cubicBezTo>
                  <a:cubicBezTo>
                    <a:pt x="14433" y="9736"/>
                    <a:pt x="14445" y="9708"/>
                    <a:pt x="14456" y="9676"/>
                  </a:cubicBezTo>
                  <a:lnTo>
                    <a:pt x="15426" y="8965"/>
                  </a:lnTo>
                  <a:close/>
                  <a:moveTo>
                    <a:pt x="13285" y="8106"/>
                  </a:moveTo>
                  <a:cubicBezTo>
                    <a:pt x="13458" y="8106"/>
                    <a:pt x="13622" y="8189"/>
                    <a:pt x="13723" y="8326"/>
                  </a:cubicBezTo>
                  <a:lnTo>
                    <a:pt x="14338" y="9166"/>
                  </a:lnTo>
                  <a:cubicBezTo>
                    <a:pt x="14498" y="9386"/>
                    <a:pt x="14471" y="9687"/>
                    <a:pt x="14276" y="9874"/>
                  </a:cubicBezTo>
                  <a:lnTo>
                    <a:pt x="13028" y="8170"/>
                  </a:lnTo>
                  <a:cubicBezTo>
                    <a:pt x="13107" y="8128"/>
                    <a:pt x="13196" y="8106"/>
                    <a:pt x="13285" y="8106"/>
                  </a:cubicBezTo>
                  <a:close/>
                  <a:moveTo>
                    <a:pt x="8582" y="9499"/>
                  </a:moveTo>
                  <a:cubicBezTo>
                    <a:pt x="8644" y="9514"/>
                    <a:pt x="8716" y="9516"/>
                    <a:pt x="8786" y="9517"/>
                  </a:cubicBezTo>
                  <a:cubicBezTo>
                    <a:pt x="8863" y="9520"/>
                    <a:pt x="8939" y="9521"/>
                    <a:pt x="8977" y="9542"/>
                  </a:cubicBezTo>
                  <a:cubicBezTo>
                    <a:pt x="9051" y="9580"/>
                    <a:pt x="9104" y="9643"/>
                    <a:pt x="9121" y="9717"/>
                  </a:cubicBezTo>
                  <a:cubicBezTo>
                    <a:pt x="9139" y="9778"/>
                    <a:pt x="9126" y="9840"/>
                    <a:pt x="9091" y="9887"/>
                  </a:cubicBezTo>
                  <a:cubicBezTo>
                    <a:pt x="9087" y="9892"/>
                    <a:pt x="9082" y="9895"/>
                    <a:pt x="9078" y="9901"/>
                  </a:cubicBezTo>
                  <a:cubicBezTo>
                    <a:pt x="9042" y="9884"/>
                    <a:pt x="9005" y="9867"/>
                    <a:pt x="8968" y="9852"/>
                  </a:cubicBezTo>
                  <a:cubicBezTo>
                    <a:pt x="8977" y="9844"/>
                    <a:pt x="8984" y="9835"/>
                    <a:pt x="8991" y="9823"/>
                  </a:cubicBezTo>
                  <a:cubicBezTo>
                    <a:pt x="9008" y="9794"/>
                    <a:pt x="9013" y="9758"/>
                    <a:pt x="9003" y="9726"/>
                  </a:cubicBezTo>
                  <a:cubicBezTo>
                    <a:pt x="8992" y="9689"/>
                    <a:pt x="8966" y="9657"/>
                    <a:pt x="8929" y="9638"/>
                  </a:cubicBezTo>
                  <a:cubicBezTo>
                    <a:pt x="8908" y="9629"/>
                    <a:pt x="8883" y="9622"/>
                    <a:pt x="8861" y="9622"/>
                  </a:cubicBezTo>
                  <a:cubicBezTo>
                    <a:pt x="8809" y="9622"/>
                    <a:pt x="8762" y="9652"/>
                    <a:pt x="8742" y="9698"/>
                  </a:cubicBezTo>
                  <a:cubicBezTo>
                    <a:pt x="8731" y="9726"/>
                    <a:pt x="8730" y="9756"/>
                    <a:pt x="8736" y="9784"/>
                  </a:cubicBezTo>
                  <a:cubicBezTo>
                    <a:pt x="8665" y="9769"/>
                    <a:pt x="8593" y="9760"/>
                    <a:pt x="8523" y="9757"/>
                  </a:cubicBezTo>
                  <a:cubicBezTo>
                    <a:pt x="8518" y="9754"/>
                    <a:pt x="8512" y="9751"/>
                    <a:pt x="8505" y="9748"/>
                  </a:cubicBezTo>
                  <a:lnTo>
                    <a:pt x="8582" y="9499"/>
                  </a:lnTo>
                  <a:close/>
                  <a:moveTo>
                    <a:pt x="9171" y="9798"/>
                  </a:moveTo>
                  <a:cubicBezTo>
                    <a:pt x="9189" y="9816"/>
                    <a:pt x="9207" y="9834"/>
                    <a:pt x="9228" y="9850"/>
                  </a:cubicBezTo>
                  <a:cubicBezTo>
                    <a:pt x="9247" y="9864"/>
                    <a:pt x="9267" y="9877"/>
                    <a:pt x="9287" y="9889"/>
                  </a:cubicBezTo>
                  <a:cubicBezTo>
                    <a:pt x="9250" y="9906"/>
                    <a:pt x="9218" y="9930"/>
                    <a:pt x="9194" y="9963"/>
                  </a:cubicBezTo>
                  <a:cubicBezTo>
                    <a:pt x="9194" y="9963"/>
                    <a:pt x="9194" y="9964"/>
                    <a:pt x="9192" y="9964"/>
                  </a:cubicBezTo>
                  <a:cubicBezTo>
                    <a:pt x="9168" y="9950"/>
                    <a:pt x="9145" y="9934"/>
                    <a:pt x="9121" y="9921"/>
                  </a:cubicBezTo>
                  <a:cubicBezTo>
                    <a:pt x="9124" y="9919"/>
                    <a:pt x="9126" y="9915"/>
                    <a:pt x="9128" y="9913"/>
                  </a:cubicBezTo>
                  <a:cubicBezTo>
                    <a:pt x="9152" y="9880"/>
                    <a:pt x="9166" y="9841"/>
                    <a:pt x="9171" y="9798"/>
                  </a:cubicBezTo>
                  <a:close/>
                  <a:moveTo>
                    <a:pt x="15696" y="8978"/>
                  </a:moveTo>
                  <a:cubicBezTo>
                    <a:pt x="15714" y="8978"/>
                    <a:pt x="15728" y="8983"/>
                    <a:pt x="15740" y="8992"/>
                  </a:cubicBezTo>
                  <a:lnTo>
                    <a:pt x="14330" y="10022"/>
                  </a:lnTo>
                  <a:cubicBezTo>
                    <a:pt x="14322" y="9987"/>
                    <a:pt x="14340" y="9941"/>
                    <a:pt x="14380" y="9911"/>
                  </a:cubicBezTo>
                  <a:lnTo>
                    <a:pt x="15620" y="9004"/>
                  </a:lnTo>
                  <a:cubicBezTo>
                    <a:pt x="15643" y="8987"/>
                    <a:pt x="15670" y="8978"/>
                    <a:pt x="15696" y="8978"/>
                  </a:cubicBezTo>
                  <a:close/>
                  <a:moveTo>
                    <a:pt x="15768" y="9028"/>
                  </a:moveTo>
                  <a:lnTo>
                    <a:pt x="15768" y="9028"/>
                  </a:lnTo>
                  <a:cubicBezTo>
                    <a:pt x="15778" y="9062"/>
                    <a:pt x="15758" y="9110"/>
                    <a:pt x="15717" y="9139"/>
                  </a:cubicBezTo>
                  <a:lnTo>
                    <a:pt x="14477" y="10046"/>
                  </a:lnTo>
                  <a:cubicBezTo>
                    <a:pt x="14453" y="10063"/>
                    <a:pt x="14425" y="10072"/>
                    <a:pt x="14399" y="10072"/>
                  </a:cubicBezTo>
                  <a:cubicBezTo>
                    <a:pt x="14383" y="10072"/>
                    <a:pt x="14367" y="10068"/>
                    <a:pt x="14355" y="10061"/>
                  </a:cubicBezTo>
                  <a:lnTo>
                    <a:pt x="15768" y="9028"/>
                  </a:lnTo>
                  <a:close/>
                  <a:moveTo>
                    <a:pt x="9411" y="10075"/>
                  </a:moveTo>
                  <a:cubicBezTo>
                    <a:pt x="9410" y="10075"/>
                    <a:pt x="9408" y="10077"/>
                    <a:pt x="9405" y="10077"/>
                  </a:cubicBezTo>
                  <a:cubicBezTo>
                    <a:pt x="9408" y="10077"/>
                    <a:pt x="9409" y="10075"/>
                    <a:pt x="9411" y="10075"/>
                  </a:cubicBezTo>
                  <a:close/>
                  <a:moveTo>
                    <a:pt x="15719" y="9194"/>
                  </a:moveTo>
                  <a:cubicBezTo>
                    <a:pt x="15743" y="9217"/>
                    <a:pt x="15770" y="9239"/>
                    <a:pt x="15796" y="9262"/>
                  </a:cubicBezTo>
                  <a:lnTo>
                    <a:pt x="14572" y="10157"/>
                  </a:lnTo>
                  <a:cubicBezTo>
                    <a:pt x="14557" y="10125"/>
                    <a:pt x="14545" y="10094"/>
                    <a:pt x="14533" y="10062"/>
                  </a:cubicBezTo>
                  <a:lnTo>
                    <a:pt x="15719" y="9194"/>
                  </a:lnTo>
                  <a:close/>
                  <a:moveTo>
                    <a:pt x="9414" y="10119"/>
                  </a:moveTo>
                  <a:cubicBezTo>
                    <a:pt x="9427" y="10119"/>
                    <a:pt x="9441" y="10125"/>
                    <a:pt x="9451" y="10136"/>
                  </a:cubicBezTo>
                  <a:cubicBezTo>
                    <a:pt x="9460" y="10146"/>
                    <a:pt x="9466" y="10159"/>
                    <a:pt x="9466" y="10173"/>
                  </a:cubicBezTo>
                  <a:cubicBezTo>
                    <a:pt x="9466" y="10175"/>
                    <a:pt x="9463" y="10179"/>
                    <a:pt x="9462" y="10182"/>
                  </a:cubicBezTo>
                  <a:cubicBezTo>
                    <a:pt x="9442" y="10160"/>
                    <a:pt x="9420" y="10141"/>
                    <a:pt x="9399" y="10121"/>
                  </a:cubicBezTo>
                  <a:cubicBezTo>
                    <a:pt x="9404" y="10120"/>
                    <a:pt x="9409" y="10119"/>
                    <a:pt x="9414" y="10119"/>
                  </a:cubicBezTo>
                  <a:close/>
                  <a:moveTo>
                    <a:pt x="430" y="9794"/>
                  </a:moveTo>
                  <a:cubicBezTo>
                    <a:pt x="475" y="9863"/>
                    <a:pt x="525" y="9925"/>
                    <a:pt x="579" y="9983"/>
                  </a:cubicBezTo>
                  <a:cubicBezTo>
                    <a:pt x="576" y="9993"/>
                    <a:pt x="571" y="10005"/>
                    <a:pt x="570" y="10017"/>
                  </a:cubicBezTo>
                  <a:cubicBezTo>
                    <a:pt x="567" y="10056"/>
                    <a:pt x="582" y="10095"/>
                    <a:pt x="609" y="10125"/>
                  </a:cubicBezTo>
                  <a:cubicBezTo>
                    <a:pt x="637" y="10154"/>
                    <a:pt x="676" y="10172"/>
                    <a:pt x="714" y="10172"/>
                  </a:cubicBezTo>
                  <a:cubicBezTo>
                    <a:pt x="736" y="10172"/>
                    <a:pt x="756" y="10166"/>
                    <a:pt x="774" y="10156"/>
                  </a:cubicBezTo>
                  <a:cubicBezTo>
                    <a:pt x="809" y="10180"/>
                    <a:pt x="844" y="10203"/>
                    <a:pt x="879" y="10226"/>
                  </a:cubicBezTo>
                  <a:cubicBezTo>
                    <a:pt x="841" y="10268"/>
                    <a:pt x="788" y="10291"/>
                    <a:pt x="726" y="10291"/>
                  </a:cubicBezTo>
                  <a:cubicBezTo>
                    <a:pt x="655" y="10291"/>
                    <a:pt x="584" y="10259"/>
                    <a:pt x="529" y="10200"/>
                  </a:cubicBezTo>
                  <a:cubicBezTo>
                    <a:pt x="496" y="10166"/>
                    <a:pt x="473" y="10091"/>
                    <a:pt x="449" y="10010"/>
                  </a:cubicBezTo>
                  <a:cubicBezTo>
                    <a:pt x="429" y="9946"/>
                    <a:pt x="408" y="9880"/>
                    <a:pt x="380" y="9825"/>
                  </a:cubicBezTo>
                  <a:lnTo>
                    <a:pt x="430" y="9794"/>
                  </a:lnTo>
                  <a:close/>
                  <a:moveTo>
                    <a:pt x="15972" y="9220"/>
                  </a:moveTo>
                  <a:cubicBezTo>
                    <a:pt x="15989" y="9220"/>
                    <a:pt x="16004" y="9226"/>
                    <a:pt x="16016" y="9234"/>
                  </a:cubicBezTo>
                  <a:lnTo>
                    <a:pt x="14477" y="10358"/>
                  </a:lnTo>
                  <a:cubicBezTo>
                    <a:pt x="14467" y="10323"/>
                    <a:pt x="14486" y="10276"/>
                    <a:pt x="14525" y="10248"/>
                  </a:cubicBezTo>
                  <a:lnTo>
                    <a:pt x="15895" y="9247"/>
                  </a:lnTo>
                  <a:cubicBezTo>
                    <a:pt x="15920" y="9230"/>
                    <a:pt x="15946" y="9220"/>
                    <a:pt x="15972" y="9220"/>
                  </a:cubicBezTo>
                  <a:close/>
                  <a:moveTo>
                    <a:pt x="1596" y="7689"/>
                  </a:moveTo>
                  <a:cubicBezTo>
                    <a:pt x="1731" y="7689"/>
                    <a:pt x="1864" y="7709"/>
                    <a:pt x="1994" y="7748"/>
                  </a:cubicBezTo>
                  <a:cubicBezTo>
                    <a:pt x="2703" y="7968"/>
                    <a:pt x="3102" y="8722"/>
                    <a:pt x="2885" y="9431"/>
                  </a:cubicBezTo>
                  <a:cubicBezTo>
                    <a:pt x="2709" y="10000"/>
                    <a:pt x="2192" y="10383"/>
                    <a:pt x="1599" y="10383"/>
                  </a:cubicBezTo>
                  <a:cubicBezTo>
                    <a:pt x="1462" y="10381"/>
                    <a:pt x="1330" y="10362"/>
                    <a:pt x="1200" y="10321"/>
                  </a:cubicBezTo>
                  <a:cubicBezTo>
                    <a:pt x="856" y="10216"/>
                    <a:pt x="573" y="9983"/>
                    <a:pt x="407" y="9666"/>
                  </a:cubicBezTo>
                  <a:cubicBezTo>
                    <a:pt x="238" y="9347"/>
                    <a:pt x="203" y="8982"/>
                    <a:pt x="310" y="8639"/>
                  </a:cubicBezTo>
                  <a:cubicBezTo>
                    <a:pt x="486" y="8071"/>
                    <a:pt x="1003" y="7689"/>
                    <a:pt x="1596" y="7689"/>
                  </a:cubicBezTo>
                  <a:close/>
                  <a:moveTo>
                    <a:pt x="920" y="10252"/>
                  </a:moveTo>
                  <a:cubicBezTo>
                    <a:pt x="946" y="10265"/>
                    <a:pt x="971" y="10278"/>
                    <a:pt x="997" y="10290"/>
                  </a:cubicBezTo>
                  <a:cubicBezTo>
                    <a:pt x="972" y="10321"/>
                    <a:pt x="957" y="10362"/>
                    <a:pt x="952" y="10404"/>
                  </a:cubicBezTo>
                  <a:cubicBezTo>
                    <a:pt x="934" y="10386"/>
                    <a:pt x="916" y="10369"/>
                    <a:pt x="897" y="10354"/>
                  </a:cubicBezTo>
                  <a:cubicBezTo>
                    <a:pt x="877" y="10340"/>
                    <a:pt x="857" y="10327"/>
                    <a:pt x="837" y="10315"/>
                  </a:cubicBezTo>
                  <a:cubicBezTo>
                    <a:pt x="869" y="10300"/>
                    <a:pt x="897" y="10279"/>
                    <a:pt x="920" y="10252"/>
                  </a:cubicBezTo>
                  <a:close/>
                  <a:moveTo>
                    <a:pt x="16043" y="9270"/>
                  </a:moveTo>
                  <a:lnTo>
                    <a:pt x="16043" y="9270"/>
                  </a:lnTo>
                  <a:cubicBezTo>
                    <a:pt x="16054" y="9305"/>
                    <a:pt x="16033" y="9351"/>
                    <a:pt x="15993" y="9382"/>
                  </a:cubicBezTo>
                  <a:lnTo>
                    <a:pt x="14625" y="10383"/>
                  </a:lnTo>
                  <a:cubicBezTo>
                    <a:pt x="14601" y="10400"/>
                    <a:pt x="14573" y="10408"/>
                    <a:pt x="14548" y="10408"/>
                  </a:cubicBezTo>
                  <a:cubicBezTo>
                    <a:pt x="14531" y="10408"/>
                    <a:pt x="14515" y="10404"/>
                    <a:pt x="14502" y="10396"/>
                  </a:cubicBezTo>
                  <a:lnTo>
                    <a:pt x="16043" y="9270"/>
                  </a:lnTo>
                  <a:close/>
                  <a:moveTo>
                    <a:pt x="9397" y="9910"/>
                  </a:moveTo>
                  <a:cubicBezTo>
                    <a:pt x="9469" y="9910"/>
                    <a:pt x="9539" y="9942"/>
                    <a:pt x="9594" y="10001"/>
                  </a:cubicBezTo>
                  <a:cubicBezTo>
                    <a:pt x="9627" y="10036"/>
                    <a:pt x="9650" y="10111"/>
                    <a:pt x="9674" y="10190"/>
                  </a:cubicBezTo>
                  <a:cubicBezTo>
                    <a:pt x="9694" y="10254"/>
                    <a:pt x="9716" y="10321"/>
                    <a:pt x="9743" y="10375"/>
                  </a:cubicBezTo>
                  <a:lnTo>
                    <a:pt x="9652" y="10432"/>
                  </a:lnTo>
                  <a:cubicBezTo>
                    <a:pt x="9614" y="10369"/>
                    <a:pt x="9572" y="10309"/>
                    <a:pt x="9526" y="10252"/>
                  </a:cubicBezTo>
                  <a:cubicBezTo>
                    <a:pt x="9542" y="10232"/>
                    <a:pt x="9553" y="10210"/>
                    <a:pt x="9555" y="10183"/>
                  </a:cubicBezTo>
                  <a:cubicBezTo>
                    <a:pt x="9557" y="10145"/>
                    <a:pt x="9543" y="10105"/>
                    <a:pt x="9515" y="10075"/>
                  </a:cubicBezTo>
                  <a:cubicBezTo>
                    <a:pt x="9488" y="10045"/>
                    <a:pt x="9449" y="10030"/>
                    <a:pt x="9412" y="10030"/>
                  </a:cubicBezTo>
                  <a:cubicBezTo>
                    <a:pt x="9382" y="10030"/>
                    <a:pt x="9352" y="10040"/>
                    <a:pt x="9330" y="10059"/>
                  </a:cubicBezTo>
                  <a:cubicBezTo>
                    <a:pt x="9298" y="10034"/>
                    <a:pt x="9266" y="10010"/>
                    <a:pt x="9231" y="9988"/>
                  </a:cubicBezTo>
                  <a:cubicBezTo>
                    <a:pt x="9269" y="9939"/>
                    <a:pt x="9330" y="9910"/>
                    <a:pt x="9397" y="9910"/>
                  </a:cubicBezTo>
                  <a:close/>
                  <a:moveTo>
                    <a:pt x="15991" y="9440"/>
                  </a:moveTo>
                  <a:cubicBezTo>
                    <a:pt x="16016" y="9462"/>
                    <a:pt x="16041" y="9486"/>
                    <a:pt x="16065" y="9509"/>
                  </a:cubicBezTo>
                  <a:lnTo>
                    <a:pt x="14726" y="10489"/>
                  </a:lnTo>
                  <a:cubicBezTo>
                    <a:pt x="14712" y="10459"/>
                    <a:pt x="14696" y="10428"/>
                    <a:pt x="14682" y="10398"/>
                  </a:cubicBezTo>
                  <a:lnTo>
                    <a:pt x="15991" y="9440"/>
                  </a:lnTo>
                  <a:close/>
                  <a:moveTo>
                    <a:pt x="1252" y="10402"/>
                  </a:moveTo>
                  <a:cubicBezTo>
                    <a:pt x="1259" y="10402"/>
                    <a:pt x="1267" y="10404"/>
                    <a:pt x="1275" y="10407"/>
                  </a:cubicBezTo>
                  <a:cubicBezTo>
                    <a:pt x="1299" y="10417"/>
                    <a:pt x="1310" y="10446"/>
                    <a:pt x="1299" y="10468"/>
                  </a:cubicBezTo>
                  <a:cubicBezTo>
                    <a:pt x="1292" y="10483"/>
                    <a:pt x="1275" y="10492"/>
                    <a:pt x="1258" y="10492"/>
                  </a:cubicBezTo>
                  <a:cubicBezTo>
                    <a:pt x="1250" y="10492"/>
                    <a:pt x="1242" y="10490"/>
                    <a:pt x="1235" y="10486"/>
                  </a:cubicBezTo>
                  <a:cubicBezTo>
                    <a:pt x="1221" y="10480"/>
                    <a:pt x="1211" y="10469"/>
                    <a:pt x="1208" y="10456"/>
                  </a:cubicBezTo>
                  <a:cubicBezTo>
                    <a:pt x="1204" y="10446"/>
                    <a:pt x="1205" y="10433"/>
                    <a:pt x="1210" y="10425"/>
                  </a:cubicBezTo>
                  <a:cubicBezTo>
                    <a:pt x="1219" y="10410"/>
                    <a:pt x="1235" y="10402"/>
                    <a:pt x="1252" y="10402"/>
                  </a:cubicBezTo>
                  <a:close/>
                  <a:moveTo>
                    <a:pt x="5627" y="8928"/>
                  </a:moveTo>
                  <a:cubicBezTo>
                    <a:pt x="5665" y="8928"/>
                    <a:pt x="5700" y="8931"/>
                    <a:pt x="5727" y="8939"/>
                  </a:cubicBezTo>
                  <a:cubicBezTo>
                    <a:pt x="5735" y="8941"/>
                    <a:pt x="5743" y="8945"/>
                    <a:pt x="5750" y="8949"/>
                  </a:cubicBezTo>
                  <a:lnTo>
                    <a:pt x="5507" y="10364"/>
                  </a:lnTo>
                  <a:cubicBezTo>
                    <a:pt x="5419" y="10396"/>
                    <a:pt x="5337" y="10442"/>
                    <a:pt x="5260" y="10497"/>
                  </a:cubicBezTo>
                  <a:cubicBezTo>
                    <a:pt x="5249" y="10505"/>
                    <a:pt x="5240" y="10512"/>
                    <a:pt x="5229" y="10522"/>
                  </a:cubicBezTo>
                  <a:lnTo>
                    <a:pt x="5503" y="8935"/>
                  </a:lnTo>
                  <a:cubicBezTo>
                    <a:pt x="5545" y="8931"/>
                    <a:pt x="5588" y="8928"/>
                    <a:pt x="5627" y="8928"/>
                  </a:cubicBezTo>
                  <a:close/>
                  <a:moveTo>
                    <a:pt x="12989" y="8192"/>
                  </a:moveTo>
                  <a:lnTo>
                    <a:pt x="14243" y="9906"/>
                  </a:lnTo>
                  <a:cubicBezTo>
                    <a:pt x="14233" y="9913"/>
                    <a:pt x="14227" y="9921"/>
                    <a:pt x="14219" y="9927"/>
                  </a:cubicBezTo>
                  <a:lnTo>
                    <a:pt x="13350" y="10563"/>
                  </a:lnTo>
                  <a:lnTo>
                    <a:pt x="12094" y="8844"/>
                  </a:lnTo>
                  <a:lnTo>
                    <a:pt x="12963" y="8208"/>
                  </a:lnTo>
                  <a:cubicBezTo>
                    <a:pt x="12970" y="8202"/>
                    <a:pt x="12979" y="8198"/>
                    <a:pt x="12989" y="8192"/>
                  </a:cubicBezTo>
                  <a:close/>
                  <a:moveTo>
                    <a:pt x="16241" y="9466"/>
                  </a:moveTo>
                  <a:cubicBezTo>
                    <a:pt x="16258" y="9466"/>
                    <a:pt x="16273" y="9471"/>
                    <a:pt x="16284" y="9479"/>
                  </a:cubicBezTo>
                  <a:lnTo>
                    <a:pt x="14629" y="10691"/>
                  </a:lnTo>
                  <a:cubicBezTo>
                    <a:pt x="14626" y="10679"/>
                    <a:pt x="14625" y="10668"/>
                    <a:pt x="14626" y="10659"/>
                  </a:cubicBezTo>
                  <a:cubicBezTo>
                    <a:pt x="14631" y="10628"/>
                    <a:pt x="14650" y="10600"/>
                    <a:pt x="14677" y="10579"/>
                  </a:cubicBezTo>
                  <a:lnTo>
                    <a:pt x="16164" y="9493"/>
                  </a:lnTo>
                  <a:cubicBezTo>
                    <a:pt x="16188" y="9476"/>
                    <a:pt x="16215" y="9466"/>
                    <a:pt x="16241" y="9466"/>
                  </a:cubicBezTo>
                  <a:close/>
                  <a:moveTo>
                    <a:pt x="1037" y="10309"/>
                  </a:moveTo>
                  <a:cubicBezTo>
                    <a:pt x="1074" y="10325"/>
                    <a:pt x="1114" y="10338"/>
                    <a:pt x="1152" y="10352"/>
                  </a:cubicBezTo>
                  <a:cubicBezTo>
                    <a:pt x="1144" y="10359"/>
                    <a:pt x="1138" y="10368"/>
                    <a:pt x="1132" y="10377"/>
                  </a:cubicBezTo>
                  <a:cubicBezTo>
                    <a:pt x="1116" y="10406"/>
                    <a:pt x="1111" y="10442"/>
                    <a:pt x="1121" y="10475"/>
                  </a:cubicBezTo>
                  <a:cubicBezTo>
                    <a:pt x="1131" y="10512"/>
                    <a:pt x="1158" y="10544"/>
                    <a:pt x="1195" y="10563"/>
                  </a:cubicBezTo>
                  <a:cubicBezTo>
                    <a:pt x="1216" y="10574"/>
                    <a:pt x="1240" y="10579"/>
                    <a:pt x="1262" y="10579"/>
                  </a:cubicBezTo>
                  <a:cubicBezTo>
                    <a:pt x="1315" y="10579"/>
                    <a:pt x="1361" y="10549"/>
                    <a:pt x="1380" y="10504"/>
                  </a:cubicBezTo>
                  <a:cubicBezTo>
                    <a:pt x="1394" y="10473"/>
                    <a:pt x="1394" y="10439"/>
                    <a:pt x="1384" y="10409"/>
                  </a:cubicBezTo>
                  <a:lnTo>
                    <a:pt x="1384" y="10409"/>
                  </a:lnTo>
                  <a:cubicBezTo>
                    <a:pt x="1443" y="10417"/>
                    <a:pt x="1505" y="10423"/>
                    <a:pt x="1565" y="10425"/>
                  </a:cubicBezTo>
                  <a:cubicBezTo>
                    <a:pt x="1583" y="10436"/>
                    <a:pt x="1600" y="10446"/>
                    <a:pt x="1617" y="10453"/>
                  </a:cubicBezTo>
                  <a:lnTo>
                    <a:pt x="1541" y="10704"/>
                  </a:lnTo>
                  <a:cubicBezTo>
                    <a:pt x="1478" y="10690"/>
                    <a:pt x="1406" y="10687"/>
                    <a:pt x="1337" y="10685"/>
                  </a:cubicBezTo>
                  <a:cubicBezTo>
                    <a:pt x="1258" y="10683"/>
                    <a:pt x="1184" y="10681"/>
                    <a:pt x="1145" y="10660"/>
                  </a:cubicBezTo>
                  <a:cubicBezTo>
                    <a:pt x="1070" y="10622"/>
                    <a:pt x="1017" y="10559"/>
                    <a:pt x="1001" y="10485"/>
                  </a:cubicBezTo>
                  <a:cubicBezTo>
                    <a:pt x="987" y="10423"/>
                    <a:pt x="998" y="10363"/>
                    <a:pt x="1032" y="10315"/>
                  </a:cubicBezTo>
                  <a:cubicBezTo>
                    <a:pt x="1034" y="10312"/>
                    <a:pt x="1036" y="10311"/>
                    <a:pt x="1037" y="10309"/>
                  </a:cubicBezTo>
                  <a:close/>
                  <a:moveTo>
                    <a:pt x="9797" y="10711"/>
                  </a:moveTo>
                  <a:cubicBezTo>
                    <a:pt x="9794" y="10711"/>
                    <a:pt x="9789" y="10712"/>
                    <a:pt x="9785" y="10712"/>
                  </a:cubicBezTo>
                  <a:cubicBezTo>
                    <a:pt x="9788" y="10712"/>
                    <a:pt x="9793" y="10711"/>
                    <a:pt x="9795" y="10711"/>
                  </a:cubicBezTo>
                  <a:close/>
                  <a:moveTo>
                    <a:pt x="9820" y="10715"/>
                  </a:moveTo>
                  <a:cubicBezTo>
                    <a:pt x="9822" y="10715"/>
                    <a:pt x="9824" y="10716"/>
                    <a:pt x="9826" y="10717"/>
                  </a:cubicBezTo>
                  <a:lnTo>
                    <a:pt x="9820" y="10715"/>
                  </a:lnTo>
                  <a:close/>
                  <a:moveTo>
                    <a:pt x="16313" y="9515"/>
                  </a:moveTo>
                  <a:cubicBezTo>
                    <a:pt x="16317" y="9528"/>
                    <a:pt x="16317" y="9544"/>
                    <a:pt x="16313" y="9558"/>
                  </a:cubicBezTo>
                  <a:cubicBezTo>
                    <a:pt x="16306" y="9584"/>
                    <a:pt x="16289" y="9610"/>
                    <a:pt x="16263" y="9627"/>
                  </a:cubicBezTo>
                  <a:lnTo>
                    <a:pt x="14777" y="10713"/>
                  </a:lnTo>
                  <a:cubicBezTo>
                    <a:pt x="14754" y="10730"/>
                    <a:pt x="14726" y="10739"/>
                    <a:pt x="14700" y="10739"/>
                  </a:cubicBezTo>
                  <a:cubicBezTo>
                    <a:pt x="14683" y="10739"/>
                    <a:pt x="14667" y="10735"/>
                    <a:pt x="14655" y="10727"/>
                  </a:cubicBezTo>
                  <a:lnTo>
                    <a:pt x="16313" y="9515"/>
                  </a:lnTo>
                  <a:close/>
                  <a:moveTo>
                    <a:pt x="10600" y="9055"/>
                  </a:moveTo>
                  <a:cubicBezTo>
                    <a:pt x="10601" y="9078"/>
                    <a:pt x="10610" y="9107"/>
                    <a:pt x="10624" y="9133"/>
                  </a:cubicBezTo>
                  <a:cubicBezTo>
                    <a:pt x="10676" y="9229"/>
                    <a:pt x="10782" y="9292"/>
                    <a:pt x="10891" y="9292"/>
                  </a:cubicBezTo>
                  <a:cubicBezTo>
                    <a:pt x="10928" y="9292"/>
                    <a:pt x="10964" y="9286"/>
                    <a:pt x="10998" y="9271"/>
                  </a:cubicBezTo>
                  <a:lnTo>
                    <a:pt x="11453" y="9076"/>
                  </a:lnTo>
                  <a:lnTo>
                    <a:pt x="11232" y="9378"/>
                  </a:lnTo>
                  <a:lnTo>
                    <a:pt x="11187" y="9398"/>
                  </a:lnTo>
                  <a:cubicBezTo>
                    <a:pt x="11123" y="9425"/>
                    <a:pt x="11076" y="9476"/>
                    <a:pt x="11055" y="9539"/>
                  </a:cubicBezTo>
                  <a:cubicBezTo>
                    <a:pt x="11040" y="9579"/>
                    <a:pt x="11039" y="9621"/>
                    <a:pt x="11047" y="9663"/>
                  </a:cubicBezTo>
                  <a:cubicBezTo>
                    <a:pt x="11007" y="9736"/>
                    <a:pt x="11012" y="9853"/>
                    <a:pt x="11065" y="9966"/>
                  </a:cubicBezTo>
                  <a:lnTo>
                    <a:pt x="11091" y="10017"/>
                  </a:lnTo>
                  <a:lnTo>
                    <a:pt x="10963" y="10111"/>
                  </a:lnTo>
                  <a:cubicBezTo>
                    <a:pt x="10902" y="9996"/>
                    <a:pt x="10806" y="9920"/>
                    <a:pt x="10718" y="9920"/>
                  </a:cubicBezTo>
                  <a:cubicBezTo>
                    <a:pt x="10708" y="9920"/>
                    <a:pt x="10699" y="9921"/>
                    <a:pt x="10689" y="9922"/>
                  </a:cubicBezTo>
                  <a:cubicBezTo>
                    <a:pt x="10679" y="9925"/>
                    <a:pt x="10670" y="9927"/>
                    <a:pt x="10660" y="9931"/>
                  </a:cubicBezTo>
                  <a:lnTo>
                    <a:pt x="10639" y="9942"/>
                  </a:lnTo>
                  <a:lnTo>
                    <a:pt x="10640" y="9946"/>
                  </a:lnTo>
                  <a:cubicBezTo>
                    <a:pt x="10561" y="10004"/>
                    <a:pt x="10550" y="10153"/>
                    <a:pt x="10618" y="10294"/>
                  </a:cubicBezTo>
                  <a:lnTo>
                    <a:pt x="10644" y="10346"/>
                  </a:lnTo>
                  <a:lnTo>
                    <a:pt x="10516" y="10439"/>
                  </a:lnTo>
                  <a:cubicBezTo>
                    <a:pt x="10456" y="10325"/>
                    <a:pt x="10360" y="10248"/>
                    <a:pt x="10271" y="10248"/>
                  </a:cubicBezTo>
                  <a:cubicBezTo>
                    <a:pt x="10267" y="10248"/>
                    <a:pt x="10261" y="10248"/>
                    <a:pt x="10257" y="10249"/>
                  </a:cubicBezTo>
                  <a:cubicBezTo>
                    <a:pt x="10242" y="10251"/>
                    <a:pt x="10227" y="10254"/>
                    <a:pt x="10214" y="10261"/>
                  </a:cubicBezTo>
                  <a:lnTo>
                    <a:pt x="10192" y="10272"/>
                  </a:lnTo>
                  <a:lnTo>
                    <a:pt x="10194" y="10274"/>
                  </a:lnTo>
                  <a:cubicBezTo>
                    <a:pt x="10115" y="10332"/>
                    <a:pt x="10104" y="10480"/>
                    <a:pt x="10172" y="10621"/>
                  </a:cubicBezTo>
                  <a:lnTo>
                    <a:pt x="10196" y="10673"/>
                  </a:lnTo>
                  <a:lnTo>
                    <a:pt x="10080" y="10757"/>
                  </a:lnTo>
                  <a:cubicBezTo>
                    <a:pt x="10078" y="10746"/>
                    <a:pt x="10076" y="10736"/>
                    <a:pt x="10074" y="10723"/>
                  </a:cubicBezTo>
                  <a:cubicBezTo>
                    <a:pt x="10058" y="10669"/>
                    <a:pt x="10001" y="10606"/>
                    <a:pt x="9949" y="10552"/>
                  </a:cubicBezTo>
                  <a:lnTo>
                    <a:pt x="9920" y="10522"/>
                  </a:lnTo>
                  <a:cubicBezTo>
                    <a:pt x="9874" y="10475"/>
                    <a:pt x="9827" y="10427"/>
                    <a:pt x="9797" y="10378"/>
                  </a:cubicBezTo>
                  <a:cubicBezTo>
                    <a:pt x="9766" y="10325"/>
                    <a:pt x="9743" y="10252"/>
                    <a:pt x="9722" y="10182"/>
                  </a:cubicBezTo>
                  <a:cubicBezTo>
                    <a:pt x="9696" y="10096"/>
                    <a:pt x="9671" y="10016"/>
                    <a:pt x="9631" y="9975"/>
                  </a:cubicBezTo>
                  <a:cubicBezTo>
                    <a:pt x="9568" y="9908"/>
                    <a:pt x="9487" y="9871"/>
                    <a:pt x="9400" y="9871"/>
                  </a:cubicBezTo>
                  <a:cubicBezTo>
                    <a:pt x="9383" y="9871"/>
                    <a:pt x="9368" y="9873"/>
                    <a:pt x="9353" y="9876"/>
                  </a:cubicBezTo>
                  <a:cubicBezTo>
                    <a:pt x="9321" y="9859"/>
                    <a:pt x="9289" y="9841"/>
                    <a:pt x="9259" y="9818"/>
                  </a:cubicBezTo>
                  <a:cubicBezTo>
                    <a:pt x="9257" y="9816"/>
                    <a:pt x="9255" y="9814"/>
                    <a:pt x="9252" y="9811"/>
                  </a:cubicBezTo>
                  <a:lnTo>
                    <a:pt x="10600" y="9055"/>
                  </a:lnTo>
                  <a:close/>
                  <a:moveTo>
                    <a:pt x="16252" y="9693"/>
                  </a:moveTo>
                  <a:cubicBezTo>
                    <a:pt x="16274" y="9718"/>
                    <a:pt x="16297" y="9741"/>
                    <a:pt x="16321" y="9766"/>
                  </a:cubicBezTo>
                  <a:lnTo>
                    <a:pt x="14893" y="10810"/>
                  </a:lnTo>
                  <a:cubicBezTo>
                    <a:pt x="14878" y="10780"/>
                    <a:pt x="14861" y="10750"/>
                    <a:pt x="14845" y="10721"/>
                  </a:cubicBezTo>
                  <a:lnTo>
                    <a:pt x="16252" y="9693"/>
                  </a:lnTo>
                  <a:close/>
                  <a:moveTo>
                    <a:pt x="9796" y="10755"/>
                  </a:moveTo>
                  <a:cubicBezTo>
                    <a:pt x="9816" y="10755"/>
                    <a:pt x="9835" y="10770"/>
                    <a:pt x="9840" y="10791"/>
                  </a:cubicBezTo>
                  <a:cubicBezTo>
                    <a:pt x="9843" y="10806"/>
                    <a:pt x="9842" y="10820"/>
                    <a:pt x="9836" y="10832"/>
                  </a:cubicBezTo>
                  <a:cubicBezTo>
                    <a:pt x="9832" y="10838"/>
                    <a:pt x="9825" y="10843"/>
                    <a:pt x="9819" y="10848"/>
                  </a:cubicBezTo>
                  <a:cubicBezTo>
                    <a:pt x="9812" y="10817"/>
                    <a:pt x="9805" y="10785"/>
                    <a:pt x="9796" y="10755"/>
                  </a:cubicBezTo>
                  <a:close/>
                  <a:moveTo>
                    <a:pt x="2256" y="10667"/>
                  </a:moveTo>
                  <a:lnTo>
                    <a:pt x="2256" y="10667"/>
                  </a:lnTo>
                  <a:cubicBezTo>
                    <a:pt x="2276" y="10676"/>
                    <a:pt x="2297" y="10684"/>
                    <a:pt x="2318" y="10691"/>
                  </a:cubicBezTo>
                  <a:cubicBezTo>
                    <a:pt x="2339" y="10697"/>
                    <a:pt x="2361" y="10702"/>
                    <a:pt x="2384" y="10705"/>
                  </a:cubicBezTo>
                  <a:cubicBezTo>
                    <a:pt x="2359" y="10736"/>
                    <a:pt x="2338" y="10770"/>
                    <a:pt x="2326" y="10810"/>
                  </a:cubicBezTo>
                  <a:cubicBezTo>
                    <a:pt x="2314" y="10849"/>
                    <a:pt x="2311" y="10889"/>
                    <a:pt x="2317" y="10928"/>
                  </a:cubicBezTo>
                  <a:cubicBezTo>
                    <a:pt x="2297" y="10918"/>
                    <a:pt x="2276" y="10911"/>
                    <a:pt x="2253" y="10903"/>
                  </a:cubicBezTo>
                  <a:cubicBezTo>
                    <a:pt x="2232" y="10896"/>
                    <a:pt x="2210" y="10891"/>
                    <a:pt x="2187" y="10889"/>
                  </a:cubicBezTo>
                  <a:cubicBezTo>
                    <a:pt x="2213" y="10859"/>
                    <a:pt x="2234" y="10826"/>
                    <a:pt x="2247" y="10785"/>
                  </a:cubicBezTo>
                  <a:cubicBezTo>
                    <a:pt x="2259" y="10748"/>
                    <a:pt x="2261" y="10706"/>
                    <a:pt x="2256" y="10667"/>
                  </a:cubicBezTo>
                  <a:close/>
                  <a:moveTo>
                    <a:pt x="1988" y="10461"/>
                  </a:moveTo>
                  <a:cubicBezTo>
                    <a:pt x="2005" y="10461"/>
                    <a:pt x="2019" y="10462"/>
                    <a:pt x="2029" y="10465"/>
                  </a:cubicBezTo>
                  <a:cubicBezTo>
                    <a:pt x="2095" y="10485"/>
                    <a:pt x="2150" y="10528"/>
                    <a:pt x="2184" y="10586"/>
                  </a:cubicBezTo>
                  <a:cubicBezTo>
                    <a:pt x="2216" y="10644"/>
                    <a:pt x="2224" y="10711"/>
                    <a:pt x="2205" y="10771"/>
                  </a:cubicBezTo>
                  <a:cubicBezTo>
                    <a:pt x="2174" y="10871"/>
                    <a:pt x="2078" y="10938"/>
                    <a:pt x="1968" y="10938"/>
                  </a:cubicBezTo>
                  <a:cubicBezTo>
                    <a:pt x="1939" y="10938"/>
                    <a:pt x="1913" y="10934"/>
                    <a:pt x="1886" y="10927"/>
                  </a:cubicBezTo>
                  <a:cubicBezTo>
                    <a:pt x="1857" y="10917"/>
                    <a:pt x="1816" y="10881"/>
                    <a:pt x="1770" y="10845"/>
                  </a:cubicBezTo>
                  <a:cubicBezTo>
                    <a:pt x="1715" y="10797"/>
                    <a:pt x="1652" y="10744"/>
                    <a:pt x="1584" y="10717"/>
                  </a:cubicBezTo>
                  <a:lnTo>
                    <a:pt x="1631" y="10562"/>
                  </a:lnTo>
                  <a:lnTo>
                    <a:pt x="1660" y="10468"/>
                  </a:lnTo>
                  <a:cubicBezTo>
                    <a:pt x="1687" y="10474"/>
                    <a:pt x="1719" y="10476"/>
                    <a:pt x="1753" y="10476"/>
                  </a:cubicBezTo>
                  <a:cubicBezTo>
                    <a:pt x="1796" y="10476"/>
                    <a:pt x="1843" y="10472"/>
                    <a:pt x="1886" y="10468"/>
                  </a:cubicBezTo>
                  <a:cubicBezTo>
                    <a:pt x="1925" y="10464"/>
                    <a:pt x="1960" y="10461"/>
                    <a:pt x="1988" y="10461"/>
                  </a:cubicBezTo>
                  <a:close/>
                  <a:moveTo>
                    <a:pt x="16470" y="9743"/>
                  </a:moveTo>
                  <a:cubicBezTo>
                    <a:pt x="16487" y="9743"/>
                    <a:pt x="16502" y="9748"/>
                    <a:pt x="16513" y="9756"/>
                  </a:cubicBezTo>
                  <a:lnTo>
                    <a:pt x="14823" y="10992"/>
                  </a:lnTo>
                  <a:cubicBezTo>
                    <a:pt x="14813" y="10956"/>
                    <a:pt x="14831" y="10911"/>
                    <a:pt x="14871" y="10881"/>
                  </a:cubicBezTo>
                  <a:lnTo>
                    <a:pt x="16394" y="9769"/>
                  </a:lnTo>
                  <a:cubicBezTo>
                    <a:pt x="16417" y="9752"/>
                    <a:pt x="16444" y="9743"/>
                    <a:pt x="16470" y="9743"/>
                  </a:cubicBezTo>
                  <a:close/>
                  <a:moveTo>
                    <a:pt x="16544" y="9792"/>
                  </a:moveTo>
                  <a:cubicBezTo>
                    <a:pt x="16547" y="9804"/>
                    <a:pt x="16547" y="9814"/>
                    <a:pt x="16545" y="9824"/>
                  </a:cubicBezTo>
                  <a:cubicBezTo>
                    <a:pt x="16540" y="9853"/>
                    <a:pt x="16522" y="9883"/>
                    <a:pt x="16492" y="9904"/>
                  </a:cubicBezTo>
                  <a:lnTo>
                    <a:pt x="14972" y="11016"/>
                  </a:lnTo>
                  <a:cubicBezTo>
                    <a:pt x="14947" y="11034"/>
                    <a:pt x="14919" y="11042"/>
                    <a:pt x="14894" y="11042"/>
                  </a:cubicBezTo>
                  <a:cubicBezTo>
                    <a:pt x="14877" y="11042"/>
                    <a:pt x="14862" y="11039"/>
                    <a:pt x="14849" y="11031"/>
                  </a:cubicBezTo>
                  <a:lnTo>
                    <a:pt x="16544" y="9792"/>
                  </a:lnTo>
                  <a:close/>
                  <a:moveTo>
                    <a:pt x="12290" y="9189"/>
                  </a:moveTo>
                  <a:lnTo>
                    <a:pt x="13080" y="10269"/>
                  </a:lnTo>
                  <a:lnTo>
                    <a:pt x="12018" y="11045"/>
                  </a:lnTo>
                  <a:lnTo>
                    <a:pt x="11425" y="9822"/>
                  </a:lnTo>
                  <a:lnTo>
                    <a:pt x="12290" y="9189"/>
                  </a:lnTo>
                  <a:close/>
                  <a:moveTo>
                    <a:pt x="9768" y="10415"/>
                  </a:moveTo>
                  <a:cubicBezTo>
                    <a:pt x="9800" y="10462"/>
                    <a:pt x="9843" y="10505"/>
                    <a:pt x="9884" y="10548"/>
                  </a:cubicBezTo>
                  <a:lnTo>
                    <a:pt x="9914" y="10579"/>
                  </a:lnTo>
                  <a:cubicBezTo>
                    <a:pt x="9959" y="10626"/>
                    <a:pt x="10015" y="10686"/>
                    <a:pt x="10028" y="10733"/>
                  </a:cubicBezTo>
                  <a:cubicBezTo>
                    <a:pt x="10052" y="10811"/>
                    <a:pt x="10046" y="10894"/>
                    <a:pt x="10007" y="10955"/>
                  </a:cubicBezTo>
                  <a:cubicBezTo>
                    <a:pt x="9973" y="11013"/>
                    <a:pt x="9917" y="11049"/>
                    <a:pt x="9851" y="11055"/>
                  </a:cubicBezTo>
                  <a:lnTo>
                    <a:pt x="9848" y="11055"/>
                  </a:lnTo>
                  <a:cubicBezTo>
                    <a:pt x="9846" y="11016"/>
                    <a:pt x="9842" y="10976"/>
                    <a:pt x="9836" y="10937"/>
                  </a:cubicBezTo>
                  <a:cubicBezTo>
                    <a:pt x="9867" y="10929"/>
                    <a:pt x="9895" y="10911"/>
                    <a:pt x="9912" y="10880"/>
                  </a:cubicBezTo>
                  <a:cubicBezTo>
                    <a:pt x="9932" y="10847"/>
                    <a:pt x="9937" y="10804"/>
                    <a:pt x="9924" y="10764"/>
                  </a:cubicBezTo>
                  <a:cubicBezTo>
                    <a:pt x="9905" y="10704"/>
                    <a:pt x="9854" y="10664"/>
                    <a:pt x="9796" y="10664"/>
                  </a:cubicBezTo>
                  <a:cubicBezTo>
                    <a:pt x="9785" y="10664"/>
                    <a:pt x="9777" y="10668"/>
                    <a:pt x="9767" y="10669"/>
                  </a:cubicBezTo>
                  <a:cubicBezTo>
                    <a:pt x="9746" y="10610"/>
                    <a:pt x="9721" y="10552"/>
                    <a:pt x="9690" y="10495"/>
                  </a:cubicBezTo>
                  <a:cubicBezTo>
                    <a:pt x="9687" y="10488"/>
                    <a:pt x="9680" y="10480"/>
                    <a:pt x="9677" y="10470"/>
                  </a:cubicBezTo>
                  <a:lnTo>
                    <a:pt x="9768" y="10415"/>
                  </a:lnTo>
                  <a:close/>
                  <a:moveTo>
                    <a:pt x="13846" y="10252"/>
                  </a:moveTo>
                  <a:lnTo>
                    <a:pt x="13846" y="10252"/>
                  </a:lnTo>
                  <a:cubicBezTo>
                    <a:pt x="13853" y="10288"/>
                    <a:pt x="13849" y="10319"/>
                    <a:pt x="13839" y="10349"/>
                  </a:cubicBezTo>
                  <a:cubicBezTo>
                    <a:pt x="13821" y="10401"/>
                    <a:pt x="13784" y="10442"/>
                    <a:pt x="13732" y="10464"/>
                  </a:cubicBezTo>
                  <a:lnTo>
                    <a:pt x="12326" y="11069"/>
                  </a:lnTo>
                  <a:cubicBezTo>
                    <a:pt x="12298" y="11081"/>
                    <a:pt x="12269" y="11086"/>
                    <a:pt x="12237" y="11086"/>
                  </a:cubicBezTo>
                  <a:cubicBezTo>
                    <a:pt x="12187" y="11086"/>
                    <a:pt x="12139" y="11070"/>
                    <a:pt x="12098" y="11043"/>
                  </a:cubicBezTo>
                  <a:lnTo>
                    <a:pt x="13106" y="10305"/>
                  </a:lnTo>
                  <a:lnTo>
                    <a:pt x="13339" y="10623"/>
                  </a:lnTo>
                  <a:lnTo>
                    <a:pt x="13846" y="10252"/>
                  </a:lnTo>
                  <a:close/>
                  <a:moveTo>
                    <a:pt x="16500" y="9956"/>
                  </a:moveTo>
                  <a:cubicBezTo>
                    <a:pt x="16521" y="9980"/>
                    <a:pt x="16543" y="10005"/>
                    <a:pt x="16565" y="10030"/>
                  </a:cubicBezTo>
                  <a:lnTo>
                    <a:pt x="15071" y="11123"/>
                  </a:lnTo>
                  <a:cubicBezTo>
                    <a:pt x="15053" y="11094"/>
                    <a:pt x="15036" y="11065"/>
                    <a:pt x="15020" y="11036"/>
                  </a:cubicBezTo>
                  <a:lnTo>
                    <a:pt x="16500" y="9956"/>
                  </a:lnTo>
                  <a:close/>
                  <a:moveTo>
                    <a:pt x="5794" y="8967"/>
                  </a:moveTo>
                  <a:cubicBezTo>
                    <a:pt x="5838" y="8994"/>
                    <a:pt x="5880" y="9030"/>
                    <a:pt x="5919" y="9061"/>
                  </a:cubicBezTo>
                  <a:cubicBezTo>
                    <a:pt x="5970" y="9103"/>
                    <a:pt x="6013" y="9140"/>
                    <a:pt x="6051" y="9152"/>
                  </a:cubicBezTo>
                  <a:cubicBezTo>
                    <a:pt x="6081" y="9161"/>
                    <a:pt x="6113" y="9167"/>
                    <a:pt x="6145" y="9167"/>
                  </a:cubicBezTo>
                  <a:cubicBezTo>
                    <a:pt x="6210" y="9167"/>
                    <a:pt x="6271" y="9147"/>
                    <a:pt x="6321" y="9112"/>
                  </a:cubicBezTo>
                  <a:cubicBezTo>
                    <a:pt x="6355" y="9117"/>
                    <a:pt x="6386" y="9122"/>
                    <a:pt x="6419" y="9133"/>
                  </a:cubicBezTo>
                  <a:cubicBezTo>
                    <a:pt x="6452" y="9144"/>
                    <a:pt x="6482" y="9157"/>
                    <a:pt x="6511" y="9173"/>
                  </a:cubicBezTo>
                  <a:cubicBezTo>
                    <a:pt x="6516" y="9188"/>
                    <a:pt x="6521" y="9203"/>
                    <a:pt x="6530" y="9215"/>
                  </a:cubicBezTo>
                  <a:cubicBezTo>
                    <a:pt x="6568" y="9284"/>
                    <a:pt x="6632" y="9334"/>
                    <a:pt x="6709" y="9358"/>
                  </a:cubicBezTo>
                  <a:cubicBezTo>
                    <a:pt x="6724" y="9362"/>
                    <a:pt x="6745" y="9364"/>
                    <a:pt x="6770" y="9364"/>
                  </a:cubicBezTo>
                  <a:cubicBezTo>
                    <a:pt x="6799" y="9364"/>
                    <a:pt x="6833" y="9362"/>
                    <a:pt x="6869" y="9358"/>
                  </a:cubicBezTo>
                  <a:cubicBezTo>
                    <a:pt x="6911" y="9354"/>
                    <a:pt x="6956" y="9350"/>
                    <a:pt x="6996" y="9350"/>
                  </a:cubicBezTo>
                  <a:lnTo>
                    <a:pt x="6898" y="9458"/>
                  </a:lnTo>
                  <a:cubicBezTo>
                    <a:pt x="6805" y="9560"/>
                    <a:pt x="6785" y="9690"/>
                    <a:pt x="6851" y="9751"/>
                  </a:cubicBezTo>
                  <a:cubicBezTo>
                    <a:pt x="6873" y="9771"/>
                    <a:pt x="6903" y="9782"/>
                    <a:pt x="6937" y="9782"/>
                  </a:cubicBezTo>
                  <a:cubicBezTo>
                    <a:pt x="7003" y="9782"/>
                    <a:pt x="7079" y="9741"/>
                    <a:pt x="7138" y="9677"/>
                  </a:cubicBezTo>
                  <a:lnTo>
                    <a:pt x="7304" y="9497"/>
                  </a:lnTo>
                  <a:cubicBezTo>
                    <a:pt x="7348" y="9535"/>
                    <a:pt x="7388" y="9566"/>
                    <a:pt x="7423" y="9577"/>
                  </a:cubicBezTo>
                  <a:cubicBezTo>
                    <a:pt x="7453" y="9586"/>
                    <a:pt x="7485" y="9592"/>
                    <a:pt x="7517" y="9592"/>
                  </a:cubicBezTo>
                  <a:cubicBezTo>
                    <a:pt x="7583" y="9592"/>
                    <a:pt x="7643" y="9572"/>
                    <a:pt x="7694" y="9536"/>
                  </a:cubicBezTo>
                  <a:cubicBezTo>
                    <a:pt x="7727" y="9539"/>
                    <a:pt x="7758" y="9544"/>
                    <a:pt x="7791" y="9553"/>
                  </a:cubicBezTo>
                  <a:cubicBezTo>
                    <a:pt x="7824" y="9563"/>
                    <a:pt x="7854" y="9578"/>
                    <a:pt x="7884" y="9594"/>
                  </a:cubicBezTo>
                  <a:cubicBezTo>
                    <a:pt x="7915" y="9678"/>
                    <a:pt x="7986" y="9750"/>
                    <a:pt x="8082" y="9778"/>
                  </a:cubicBezTo>
                  <a:cubicBezTo>
                    <a:pt x="8097" y="9783"/>
                    <a:pt x="8117" y="9784"/>
                    <a:pt x="8140" y="9784"/>
                  </a:cubicBezTo>
                  <a:cubicBezTo>
                    <a:pt x="8149" y="9784"/>
                    <a:pt x="8159" y="9784"/>
                    <a:pt x="8170" y="9784"/>
                  </a:cubicBezTo>
                  <a:lnTo>
                    <a:pt x="8170" y="9784"/>
                  </a:lnTo>
                  <a:cubicBezTo>
                    <a:pt x="7681" y="9887"/>
                    <a:pt x="7283" y="10242"/>
                    <a:pt x="7131" y="10736"/>
                  </a:cubicBezTo>
                  <a:cubicBezTo>
                    <a:pt x="7111" y="10799"/>
                    <a:pt x="7098" y="10864"/>
                    <a:pt x="7088" y="10927"/>
                  </a:cubicBezTo>
                  <a:cubicBezTo>
                    <a:pt x="7058" y="10957"/>
                    <a:pt x="7031" y="10986"/>
                    <a:pt x="7004" y="11015"/>
                  </a:cubicBezTo>
                  <a:lnTo>
                    <a:pt x="6903" y="11127"/>
                  </a:lnTo>
                  <a:cubicBezTo>
                    <a:pt x="6872" y="10982"/>
                    <a:pt x="6813" y="10843"/>
                    <a:pt x="6724" y="10721"/>
                  </a:cubicBezTo>
                  <a:cubicBezTo>
                    <a:pt x="6527" y="10452"/>
                    <a:pt x="6212" y="10293"/>
                    <a:pt x="5878" y="10293"/>
                  </a:cubicBezTo>
                  <a:cubicBezTo>
                    <a:pt x="5769" y="10293"/>
                    <a:pt x="5661" y="10310"/>
                    <a:pt x="5558" y="10343"/>
                  </a:cubicBezTo>
                  <a:lnTo>
                    <a:pt x="5794" y="8967"/>
                  </a:lnTo>
                  <a:close/>
                  <a:moveTo>
                    <a:pt x="2608" y="10655"/>
                  </a:moveTo>
                  <a:cubicBezTo>
                    <a:pt x="2635" y="10655"/>
                    <a:pt x="2662" y="10659"/>
                    <a:pt x="2688" y="10667"/>
                  </a:cubicBezTo>
                  <a:cubicBezTo>
                    <a:pt x="2718" y="10676"/>
                    <a:pt x="2761" y="10712"/>
                    <a:pt x="2804" y="10749"/>
                  </a:cubicBezTo>
                  <a:cubicBezTo>
                    <a:pt x="2861" y="10796"/>
                    <a:pt x="2923" y="10849"/>
                    <a:pt x="2992" y="10876"/>
                  </a:cubicBezTo>
                  <a:lnTo>
                    <a:pt x="2914" y="11127"/>
                  </a:lnTo>
                  <a:cubicBezTo>
                    <a:pt x="2886" y="11121"/>
                    <a:pt x="2854" y="11119"/>
                    <a:pt x="2819" y="11119"/>
                  </a:cubicBezTo>
                  <a:cubicBezTo>
                    <a:pt x="2776" y="11119"/>
                    <a:pt x="2730" y="11122"/>
                    <a:pt x="2687" y="11127"/>
                  </a:cubicBezTo>
                  <a:cubicBezTo>
                    <a:pt x="2651" y="11131"/>
                    <a:pt x="2617" y="11135"/>
                    <a:pt x="2590" y="11135"/>
                  </a:cubicBezTo>
                  <a:cubicBezTo>
                    <a:pt x="2571" y="11135"/>
                    <a:pt x="2556" y="11133"/>
                    <a:pt x="2546" y="11129"/>
                  </a:cubicBezTo>
                  <a:cubicBezTo>
                    <a:pt x="2411" y="11087"/>
                    <a:pt x="2332" y="10950"/>
                    <a:pt x="2370" y="10822"/>
                  </a:cubicBezTo>
                  <a:cubicBezTo>
                    <a:pt x="2401" y="10722"/>
                    <a:pt x="2497" y="10655"/>
                    <a:pt x="2608" y="10655"/>
                  </a:cubicBezTo>
                  <a:close/>
                  <a:moveTo>
                    <a:pt x="13701" y="10527"/>
                  </a:moveTo>
                  <a:lnTo>
                    <a:pt x="13480" y="10828"/>
                  </a:lnTo>
                  <a:lnTo>
                    <a:pt x="12654" y="11184"/>
                  </a:lnTo>
                  <a:lnTo>
                    <a:pt x="12874" y="10884"/>
                  </a:lnTo>
                  <a:lnTo>
                    <a:pt x="13701" y="10527"/>
                  </a:lnTo>
                  <a:close/>
                  <a:moveTo>
                    <a:pt x="9969" y="11061"/>
                  </a:moveTo>
                  <a:cubicBezTo>
                    <a:pt x="9968" y="11086"/>
                    <a:pt x="9967" y="11111"/>
                    <a:pt x="9968" y="11138"/>
                  </a:cubicBezTo>
                  <a:cubicBezTo>
                    <a:pt x="9969" y="11162"/>
                    <a:pt x="9973" y="11187"/>
                    <a:pt x="9975" y="11214"/>
                  </a:cubicBezTo>
                  <a:cubicBezTo>
                    <a:pt x="9940" y="11193"/>
                    <a:pt x="9900" y="11182"/>
                    <a:pt x="9857" y="11182"/>
                  </a:cubicBezTo>
                  <a:cubicBezTo>
                    <a:pt x="9854" y="11182"/>
                    <a:pt x="9853" y="11182"/>
                    <a:pt x="9851" y="11184"/>
                  </a:cubicBezTo>
                  <a:cubicBezTo>
                    <a:pt x="9852" y="11156"/>
                    <a:pt x="9851" y="11128"/>
                    <a:pt x="9851" y="11102"/>
                  </a:cubicBezTo>
                  <a:lnTo>
                    <a:pt x="9854" y="11102"/>
                  </a:lnTo>
                  <a:cubicBezTo>
                    <a:pt x="9896" y="11098"/>
                    <a:pt x="9935" y="11084"/>
                    <a:pt x="9969" y="11061"/>
                  </a:cubicBezTo>
                  <a:close/>
                  <a:moveTo>
                    <a:pt x="2877" y="8082"/>
                  </a:moveTo>
                  <a:cubicBezTo>
                    <a:pt x="2917" y="8082"/>
                    <a:pt x="2953" y="8085"/>
                    <a:pt x="2981" y="8094"/>
                  </a:cubicBezTo>
                  <a:cubicBezTo>
                    <a:pt x="3049" y="8115"/>
                    <a:pt x="3114" y="8170"/>
                    <a:pt x="3173" y="8221"/>
                  </a:cubicBezTo>
                  <a:cubicBezTo>
                    <a:pt x="3224" y="8263"/>
                    <a:pt x="3267" y="8300"/>
                    <a:pt x="3305" y="8311"/>
                  </a:cubicBezTo>
                  <a:cubicBezTo>
                    <a:pt x="3335" y="8321"/>
                    <a:pt x="3367" y="8326"/>
                    <a:pt x="3399" y="8326"/>
                  </a:cubicBezTo>
                  <a:cubicBezTo>
                    <a:pt x="3465" y="8326"/>
                    <a:pt x="3525" y="8306"/>
                    <a:pt x="3576" y="8270"/>
                  </a:cubicBezTo>
                  <a:cubicBezTo>
                    <a:pt x="3609" y="8273"/>
                    <a:pt x="3640" y="8279"/>
                    <a:pt x="3673" y="8287"/>
                  </a:cubicBezTo>
                  <a:cubicBezTo>
                    <a:pt x="3706" y="8298"/>
                    <a:pt x="3736" y="8313"/>
                    <a:pt x="3766" y="8328"/>
                  </a:cubicBezTo>
                  <a:cubicBezTo>
                    <a:pt x="3797" y="8413"/>
                    <a:pt x="3868" y="8484"/>
                    <a:pt x="3964" y="8513"/>
                  </a:cubicBezTo>
                  <a:cubicBezTo>
                    <a:pt x="3979" y="8518"/>
                    <a:pt x="3999" y="8519"/>
                    <a:pt x="4022" y="8519"/>
                  </a:cubicBezTo>
                  <a:cubicBezTo>
                    <a:pt x="4052" y="8519"/>
                    <a:pt x="4088" y="8516"/>
                    <a:pt x="4125" y="8512"/>
                  </a:cubicBezTo>
                  <a:cubicBezTo>
                    <a:pt x="4168" y="8508"/>
                    <a:pt x="4212" y="8504"/>
                    <a:pt x="4253" y="8504"/>
                  </a:cubicBezTo>
                  <a:cubicBezTo>
                    <a:pt x="4292" y="8504"/>
                    <a:pt x="4328" y="8507"/>
                    <a:pt x="4356" y="8516"/>
                  </a:cubicBezTo>
                  <a:cubicBezTo>
                    <a:pt x="4423" y="8537"/>
                    <a:pt x="4489" y="8592"/>
                    <a:pt x="4548" y="8643"/>
                  </a:cubicBezTo>
                  <a:cubicBezTo>
                    <a:pt x="4599" y="8685"/>
                    <a:pt x="4642" y="8722"/>
                    <a:pt x="4680" y="8733"/>
                  </a:cubicBezTo>
                  <a:cubicBezTo>
                    <a:pt x="4711" y="8743"/>
                    <a:pt x="4742" y="8748"/>
                    <a:pt x="4774" y="8748"/>
                  </a:cubicBezTo>
                  <a:cubicBezTo>
                    <a:pt x="4839" y="8748"/>
                    <a:pt x="4900" y="8728"/>
                    <a:pt x="4950" y="8692"/>
                  </a:cubicBezTo>
                  <a:cubicBezTo>
                    <a:pt x="4984" y="8695"/>
                    <a:pt x="5015" y="8701"/>
                    <a:pt x="5048" y="8709"/>
                  </a:cubicBezTo>
                  <a:cubicBezTo>
                    <a:pt x="5081" y="8720"/>
                    <a:pt x="5111" y="8734"/>
                    <a:pt x="5140" y="8750"/>
                  </a:cubicBezTo>
                  <a:cubicBezTo>
                    <a:pt x="5171" y="8835"/>
                    <a:pt x="5243" y="8905"/>
                    <a:pt x="5339" y="8935"/>
                  </a:cubicBezTo>
                  <a:cubicBezTo>
                    <a:pt x="5354" y="8939"/>
                    <a:pt x="5374" y="8941"/>
                    <a:pt x="5398" y="8941"/>
                  </a:cubicBezTo>
                  <a:cubicBezTo>
                    <a:pt x="5416" y="8941"/>
                    <a:pt x="5437" y="8940"/>
                    <a:pt x="5459" y="8938"/>
                  </a:cubicBezTo>
                  <a:lnTo>
                    <a:pt x="5459" y="8938"/>
                  </a:lnTo>
                  <a:lnTo>
                    <a:pt x="5180" y="10564"/>
                  </a:lnTo>
                  <a:cubicBezTo>
                    <a:pt x="5082" y="10653"/>
                    <a:pt x="5003" y="10757"/>
                    <a:pt x="4945" y="10872"/>
                  </a:cubicBezTo>
                  <a:cubicBezTo>
                    <a:pt x="4881" y="10797"/>
                    <a:pt x="4786" y="10754"/>
                    <a:pt x="4688" y="10754"/>
                  </a:cubicBezTo>
                  <a:cubicBezTo>
                    <a:pt x="4644" y="10754"/>
                    <a:pt x="4601" y="10762"/>
                    <a:pt x="4559" y="10780"/>
                  </a:cubicBezTo>
                  <a:lnTo>
                    <a:pt x="4544" y="10787"/>
                  </a:lnTo>
                  <a:cubicBezTo>
                    <a:pt x="4377" y="10862"/>
                    <a:pt x="4300" y="11057"/>
                    <a:pt x="4370" y="11224"/>
                  </a:cubicBezTo>
                  <a:cubicBezTo>
                    <a:pt x="4363" y="11228"/>
                    <a:pt x="4354" y="11234"/>
                    <a:pt x="4347" y="11238"/>
                  </a:cubicBezTo>
                  <a:cubicBezTo>
                    <a:pt x="4298" y="11212"/>
                    <a:pt x="4252" y="11171"/>
                    <a:pt x="4209" y="11135"/>
                  </a:cubicBezTo>
                  <a:cubicBezTo>
                    <a:pt x="4158" y="11092"/>
                    <a:pt x="4115" y="11055"/>
                    <a:pt x="4077" y="11044"/>
                  </a:cubicBezTo>
                  <a:cubicBezTo>
                    <a:pt x="4046" y="11034"/>
                    <a:pt x="4015" y="11029"/>
                    <a:pt x="3983" y="11029"/>
                  </a:cubicBezTo>
                  <a:cubicBezTo>
                    <a:pt x="3916" y="11029"/>
                    <a:pt x="3856" y="11049"/>
                    <a:pt x="3806" y="11085"/>
                  </a:cubicBezTo>
                  <a:cubicBezTo>
                    <a:pt x="3773" y="11082"/>
                    <a:pt x="3741" y="11077"/>
                    <a:pt x="3709" y="11068"/>
                  </a:cubicBezTo>
                  <a:cubicBezTo>
                    <a:pt x="3676" y="11058"/>
                    <a:pt x="3645" y="11043"/>
                    <a:pt x="3616" y="11027"/>
                  </a:cubicBezTo>
                  <a:cubicBezTo>
                    <a:pt x="3611" y="11012"/>
                    <a:pt x="3605" y="10997"/>
                    <a:pt x="3598" y="10985"/>
                  </a:cubicBezTo>
                  <a:cubicBezTo>
                    <a:pt x="3560" y="10916"/>
                    <a:pt x="3495" y="10866"/>
                    <a:pt x="3419" y="10842"/>
                  </a:cubicBezTo>
                  <a:cubicBezTo>
                    <a:pt x="3404" y="10838"/>
                    <a:pt x="3384" y="10836"/>
                    <a:pt x="3362" y="10836"/>
                  </a:cubicBezTo>
                  <a:cubicBezTo>
                    <a:pt x="3332" y="10836"/>
                    <a:pt x="3297" y="10839"/>
                    <a:pt x="3259" y="10843"/>
                  </a:cubicBezTo>
                  <a:cubicBezTo>
                    <a:pt x="3213" y="10849"/>
                    <a:pt x="3166" y="10852"/>
                    <a:pt x="3123" y="10852"/>
                  </a:cubicBezTo>
                  <a:cubicBezTo>
                    <a:pt x="3085" y="10852"/>
                    <a:pt x="3051" y="10849"/>
                    <a:pt x="3024" y="10841"/>
                  </a:cubicBezTo>
                  <a:cubicBezTo>
                    <a:pt x="2957" y="10820"/>
                    <a:pt x="2891" y="10764"/>
                    <a:pt x="2832" y="10715"/>
                  </a:cubicBezTo>
                  <a:cubicBezTo>
                    <a:pt x="2782" y="10673"/>
                    <a:pt x="2738" y="10636"/>
                    <a:pt x="2701" y="10623"/>
                  </a:cubicBezTo>
                  <a:cubicBezTo>
                    <a:pt x="2670" y="10615"/>
                    <a:pt x="2638" y="10609"/>
                    <a:pt x="2607" y="10609"/>
                  </a:cubicBezTo>
                  <a:cubicBezTo>
                    <a:pt x="2540" y="10609"/>
                    <a:pt x="2480" y="10628"/>
                    <a:pt x="2430" y="10664"/>
                  </a:cubicBezTo>
                  <a:cubicBezTo>
                    <a:pt x="2397" y="10662"/>
                    <a:pt x="2365" y="10657"/>
                    <a:pt x="2332" y="10647"/>
                  </a:cubicBezTo>
                  <a:cubicBezTo>
                    <a:pt x="2300" y="10637"/>
                    <a:pt x="2269" y="10622"/>
                    <a:pt x="2240" y="10606"/>
                  </a:cubicBezTo>
                  <a:cubicBezTo>
                    <a:pt x="2234" y="10591"/>
                    <a:pt x="2229" y="10578"/>
                    <a:pt x="2222" y="10564"/>
                  </a:cubicBezTo>
                  <a:cubicBezTo>
                    <a:pt x="2184" y="10495"/>
                    <a:pt x="2118" y="10446"/>
                    <a:pt x="2042" y="10422"/>
                  </a:cubicBezTo>
                  <a:cubicBezTo>
                    <a:pt x="2027" y="10417"/>
                    <a:pt x="2007" y="10415"/>
                    <a:pt x="1984" y="10415"/>
                  </a:cubicBezTo>
                  <a:cubicBezTo>
                    <a:pt x="1954" y="10415"/>
                    <a:pt x="1919" y="10418"/>
                    <a:pt x="1881" y="10422"/>
                  </a:cubicBezTo>
                  <a:cubicBezTo>
                    <a:pt x="1841" y="10426"/>
                    <a:pt x="1800" y="10429"/>
                    <a:pt x="1761" y="10429"/>
                  </a:cubicBezTo>
                  <a:cubicBezTo>
                    <a:pt x="1730" y="10429"/>
                    <a:pt x="1701" y="10427"/>
                    <a:pt x="1675" y="10423"/>
                  </a:cubicBezTo>
                  <a:cubicBezTo>
                    <a:pt x="2256" y="10390"/>
                    <a:pt x="2751" y="10005"/>
                    <a:pt x="2924" y="9444"/>
                  </a:cubicBezTo>
                  <a:cubicBezTo>
                    <a:pt x="3074" y="8956"/>
                    <a:pt x="2941" y="8449"/>
                    <a:pt x="2619" y="8096"/>
                  </a:cubicBezTo>
                  <a:lnTo>
                    <a:pt x="2619" y="8096"/>
                  </a:lnTo>
                  <a:cubicBezTo>
                    <a:pt x="2628" y="8097"/>
                    <a:pt x="2637" y="8097"/>
                    <a:pt x="2648" y="8097"/>
                  </a:cubicBezTo>
                  <a:cubicBezTo>
                    <a:pt x="2677" y="8097"/>
                    <a:pt x="2713" y="8094"/>
                    <a:pt x="2750" y="8090"/>
                  </a:cubicBezTo>
                  <a:cubicBezTo>
                    <a:pt x="2793" y="8086"/>
                    <a:pt x="2837" y="8082"/>
                    <a:pt x="2877" y="8082"/>
                  </a:cubicBezTo>
                  <a:close/>
                  <a:moveTo>
                    <a:pt x="4684" y="10801"/>
                  </a:moveTo>
                  <a:cubicBezTo>
                    <a:pt x="4776" y="10801"/>
                    <a:pt x="4867" y="10843"/>
                    <a:pt x="4923" y="10918"/>
                  </a:cubicBezTo>
                  <a:cubicBezTo>
                    <a:pt x="4887" y="11002"/>
                    <a:pt x="4859" y="11089"/>
                    <a:pt x="4847" y="11180"/>
                  </a:cubicBezTo>
                  <a:cubicBezTo>
                    <a:pt x="4841" y="11216"/>
                    <a:pt x="4837" y="11249"/>
                    <a:pt x="4836" y="11285"/>
                  </a:cubicBezTo>
                  <a:cubicBezTo>
                    <a:pt x="4821" y="11279"/>
                    <a:pt x="4805" y="11271"/>
                    <a:pt x="4790" y="11266"/>
                  </a:cubicBezTo>
                  <a:cubicBezTo>
                    <a:pt x="4774" y="11262"/>
                    <a:pt x="4754" y="11260"/>
                    <a:pt x="4731" y="11260"/>
                  </a:cubicBezTo>
                  <a:cubicBezTo>
                    <a:pt x="4701" y="11260"/>
                    <a:pt x="4666" y="11263"/>
                    <a:pt x="4628" y="11266"/>
                  </a:cubicBezTo>
                  <a:cubicBezTo>
                    <a:pt x="4585" y="11271"/>
                    <a:pt x="4541" y="11274"/>
                    <a:pt x="4499" y="11274"/>
                  </a:cubicBezTo>
                  <a:cubicBezTo>
                    <a:pt x="4462" y="11274"/>
                    <a:pt x="4427" y="11271"/>
                    <a:pt x="4399" y="11263"/>
                  </a:cubicBezTo>
                  <a:cubicBezTo>
                    <a:pt x="4399" y="11263"/>
                    <a:pt x="4398" y="11263"/>
                    <a:pt x="4398" y="11261"/>
                  </a:cubicBezTo>
                  <a:cubicBezTo>
                    <a:pt x="4402" y="11259"/>
                    <a:pt x="4406" y="11256"/>
                    <a:pt x="4411" y="11255"/>
                  </a:cubicBezTo>
                  <a:lnTo>
                    <a:pt x="4430" y="11244"/>
                  </a:lnTo>
                  <a:lnTo>
                    <a:pt x="4412" y="11217"/>
                  </a:lnTo>
                  <a:cubicBezTo>
                    <a:pt x="4347" y="11070"/>
                    <a:pt x="4412" y="10896"/>
                    <a:pt x="4564" y="10828"/>
                  </a:cubicBezTo>
                  <a:lnTo>
                    <a:pt x="4575" y="10822"/>
                  </a:lnTo>
                  <a:cubicBezTo>
                    <a:pt x="4610" y="10808"/>
                    <a:pt x="4647" y="10801"/>
                    <a:pt x="4684" y="10801"/>
                  </a:cubicBezTo>
                  <a:close/>
                  <a:moveTo>
                    <a:pt x="16716" y="10006"/>
                  </a:moveTo>
                  <a:cubicBezTo>
                    <a:pt x="16733" y="10006"/>
                    <a:pt x="16747" y="10011"/>
                    <a:pt x="16759" y="10020"/>
                  </a:cubicBezTo>
                  <a:lnTo>
                    <a:pt x="14999" y="11306"/>
                  </a:lnTo>
                  <a:cubicBezTo>
                    <a:pt x="14997" y="11295"/>
                    <a:pt x="14995" y="11284"/>
                    <a:pt x="14997" y="11275"/>
                  </a:cubicBezTo>
                  <a:cubicBezTo>
                    <a:pt x="15002" y="11244"/>
                    <a:pt x="15020" y="11216"/>
                    <a:pt x="15047" y="11195"/>
                  </a:cubicBezTo>
                  <a:lnTo>
                    <a:pt x="16639" y="10033"/>
                  </a:lnTo>
                  <a:cubicBezTo>
                    <a:pt x="16663" y="10016"/>
                    <a:pt x="16689" y="10006"/>
                    <a:pt x="16716" y="10006"/>
                  </a:cubicBezTo>
                  <a:close/>
                  <a:moveTo>
                    <a:pt x="3630" y="11089"/>
                  </a:moveTo>
                  <a:cubicBezTo>
                    <a:pt x="3650" y="11098"/>
                    <a:pt x="3671" y="11106"/>
                    <a:pt x="3692" y="11112"/>
                  </a:cubicBezTo>
                  <a:cubicBezTo>
                    <a:pt x="3713" y="11119"/>
                    <a:pt x="3735" y="11124"/>
                    <a:pt x="3757" y="11127"/>
                  </a:cubicBezTo>
                  <a:cubicBezTo>
                    <a:pt x="3731" y="11156"/>
                    <a:pt x="3710" y="11190"/>
                    <a:pt x="3698" y="11229"/>
                  </a:cubicBezTo>
                  <a:cubicBezTo>
                    <a:pt x="3687" y="11267"/>
                    <a:pt x="3683" y="11309"/>
                    <a:pt x="3689" y="11349"/>
                  </a:cubicBezTo>
                  <a:cubicBezTo>
                    <a:pt x="3669" y="11339"/>
                    <a:pt x="3648" y="11332"/>
                    <a:pt x="3625" y="11324"/>
                  </a:cubicBezTo>
                  <a:cubicBezTo>
                    <a:pt x="3603" y="11318"/>
                    <a:pt x="3583" y="11314"/>
                    <a:pt x="3561" y="11311"/>
                  </a:cubicBezTo>
                  <a:cubicBezTo>
                    <a:pt x="3587" y="11281"/>
                    <a:pt x="3609" y="11247"/>
                    <a:pt x="3620" y="11207"/>
                  </a:cubicBezTo>
                  <a:cubicBezTo>
                    <a:pt x="3632" y="11169"/>
                    <a:pt x="3635" y="11128"/>
                    <a:pt x="3630" y="11089"/>
                  </a:cubicBezTo>
                  <a:close/>
                  <a:moveTo>
                    <a:pt x="16787" y="10056"/>
                  </a:moveTo>
                  <a:cubicBezTo>
                    <a:pt x="16792" y="10068"/>
                    <a:pt x="16792" y="10083"/>
                    <a:pt x="16787" y="10099"/>
                  </a:cubicBezTo>
                  <a:cubicBezTo>
                    <a:pt x="16780" y="10125"/>
                    <a:pt x="16763" y="10151"/>
                    <a:pt x="16738" y="10168"/>
                  </a:cubicBezTo>
                  <a:lnTo>
                    <a:pt x="15148" y="11330"/>
                  </a:lnTo>
                  <a:cubicBezTo>
                    <a:pt x="15124" y="11347"/>
                    <a:pt x="15096" y="11356"/>
                    <a:pt x="15071" y="11356"/>
                  </a:cubicBezTo>
                  <a:cubicBezTo>
                    <a:pt x="15054" y="11356"/>
                    <a:pt x="15038" y="11352"/>
                    <a:pt x="15025" y="11344"/>
                  </a:cubicBezTo>
                  <a:lnTo>
                    <a:pt x="16787" y="10056"/>
                  </a:lnTo>
                  <a:close/>
                  <a:moveTo>
                    <a:pt x="3361" y="10883"/>
                  </a:moveTo>
                  <a:cubicBezTo>
                    <a:pt x="3378" y="10883"/>
                    <a:pt x="3392" y="10884"/>
                    <a:pt x="3402" y="10887"/>
                  </a:cubicBezTo>
                  <a:cubicBezTo>
                    <a:pt x="3467" y="10907"/>
                    <a:pt x="3521" y="10950"/>
                    <a:pt x="3556" y="11008"/>
                  </a:cubicBezTo>
                  <a:cubicBezTo>
                    <a:pt x="3588" y="11066"/>
                    <a:pt x="3597" y="11132"/>
                    <a:pt x="3577" y="11193"/>
                  </a:cubicBezTo>
                  <a:cubicBezTo>
                    <a:pt x="3546" y="11295"/>
                    <a:pt x="3450" y="11361"/>
                    <a:pt x="3340" y="11361"/>
                  </a:cubicBezTo>
                  <a:cubicBezTo>
                    <a:pt x="3311" y="11361"/>
                    <a:pt x="3285" y="11358"/>
                    <a:pt x="3258" y="11350"/>
                  </a:cubicBezTo>
                  <a:cubicBezTo>
                    <a:pt x="3229" y="11340"/>
                    <a:pt x="3188" y="11305"/>
                    <a:pt x="3142" y="11268"/>
                  </a:cubicBezTo>
                  <a:cubicBezTo>
                    <a:pt x="3087" y="11221"/>
                    <a:pt x="3024" y="11168"/>
                    <a:pt x="2956" y="11140"/>
                  </a:cubicBezTo>
                  <a:lnTo>
                    <a:pt x="2998" y="11005"/>
                  </a:lnTo>
                  <a:lnTo>
                    <a:pt x="3034" y="10890"/>
                  </a:lnTo>
                  <a:cubicBezTo>
                    <a:pt x="3061" y="10895"/>
                    <a:pt x="3092" y="10898"/>
                    <a:pt x="3126" y="10898"/>
                  </a:cubicBezTo>
                  <a:cubicBezTo>
                    <a:pt x="3169" y="10898"/>
                    <a:pt x="3216" y="10894"/>
                    <a:pt x="3258" y="10890"/>
                  </a:cubicBezTo>
                  <a:cubicBezTo>
                    <a:pt x="3297" y="10886"/>
                    <a:pt x="3333" y="10883"/>
                    <a:pt x="3361" y="10883"/>
                  </a:cubicBezTo>
                  <a:close/>
                  <a:moveTo>
                    <a:pt x="11108" y="10056"/>
                  </a:moveTo>
                  <a:lnTo>
                    <a:pt x="11699" y="11279"/>
                  </a:lnTo>
                  <a:lnTo>
                    <a:pt x="11572" y="11372"/>
                  </a:lnTo>
                  <a:lnTo>
                    <a:pt x="10980" y="10149"/>
                  </a:lnTo>
                  <a:lnTo>
                    <a:pt x="11108" y="10056"/>
                  </a:lnTo>
                  <a:close/>
                  <a:moveTo>
                    <a:pt x="11162" y="9635"/>
                  </a:moveTo>
                  <a:cubicBezTo>
                    <a:pt x="11233" y="9635"/>
                    <a:pt x="11320" y="9708"/>
                    <a:pt x="11371" y="9813"/>
                  </a:cubicBezTo>
                  <a:lnTo>
                    <a:pt x="12023" y="11158"/>
                  </a:lnTo>
                  <a:cubicBezTo>
                    <a:pt x="12077" y="11274"/>
                    <a:pt x="12076" y="11396"/>
                    <a:pt x="12021" y="11445"/>
                  </a:cubicBezTo>
                  <a:lnTo>
                    <a:pt x="11146" y="9636"/>
                  </a:lnTo>
                  <a:cubicBezTo>
                    <a:pt x="11151" y="9635"/>
                    <a:pt x="11156" y="9635"/>
                    <a:pt x="11162" y="9635"/>
                  </a:cubicBezTo>
                  <a:close/>
                  <a:moveTo>
                    <a:pt x="11103" y="9657"/>
                  </a:moveTo>
                  <a:lnTo>
                    <a:pt x="11978" y="11464"/>
                  </a:lnTo>
                  <a:cubicBezTo>
                    <a:pt x="11973" y="11464"/>
                    <a:pt x="11968" y="11466"/>
                    <a:pt x="11963" y="11466"/>
                  </a:cubicBezTo>
                  <a:cubicBezTo>
                    <a:pt x="11891" y="11466"/>
                    <a:pt x="11805" y="11392"/>
                    <a:pt x="11754" y="11287"/>
                  </a:cubicBezTo>
                  <a:lnTo>
                    <a:pt x="11102" y="9943"/>
                  </a:lnTo>
                  <a:cubicBezTo>
                    <a:pt x="11047" y="9829"/>
                    <a:pt x="11050" y="9706"/>
                    <a:pt x="11103" y="9657"/>
                  </a:cubicBezTo>
                  <a:close/>
                  <a:moveTo>
                    <a:pt x="9836" y="11434"/>
                  </a:moveTo>
                  <a:cubicBezTo>
                    <a:pt x="9846" y="11435"/>
                    <a:pt x="9856" y="11442"/>
                    <a:pt x="9862" y="11451"/>
                  </a:cubicBezTo>
                  <a:cubicBezTo>
                    <a:pt x="9870" y="11463"/>
                    <a:pt x="9873" y="11477"/>
                    <a:pt x="9868" y="11492"/>
                  </a:cubicBezTo>
                  <a:cubicBezTo>
                    <a:pt x="9863" y="11515"/>
                    <a:pt x="9844" y="11531"/>
                    <a:pt x="9825" y="11531"/>
                  </a:cubicBezTo>
                  <a:cubicBezTo>
                    <a:pt x="9821" y="11531"/>
                    <a:pt x="9817" y="11530"/>
                    <a:pt x="9814" y="11529"/>
                  </a:cubicBezTo>
                  <a:cubicBezTo>
                    <a:pt x="9808" y="11528"/>
                    <a:pt x="9804" y="11525"/>
                    <a:pt x="9800" y="11521"/>
                  </a:cubicBezTo>
                  <a:cubicBezTo>
                    <a:pt x="9806" y="11495"/>
                    <a:pt x="9815" y="11466"/>
                    <a:pt x="9821" y="11435"/>
                  </a:cubicBezTo>
                  <a:cubicBezTo>
                    <a:pt x="9824" y="11435"/>
                    <a:pt x="9825" y="11434"/>
                    <a:pt x="9827" y="11434"/>
                  </a:cubicBezTo>
                  <a:close/>
                  <a:moveTo>
                    <a:pt x="3979" y="11079"/>
                  </a:moveTo>
                  <a:cubicBezTo>
                    <a:pt x="4006" y="11079"/>
                    <a:pt x="4032" y="11082"/>
                    <a:pt x="4059" y="11090"/>
                  </a:cubicBezTo>
                  <a:cubicBezTo>
                    <a:pt x="4089" y="11100"/>
                    <a:pt x="4132" y="11135"/>
                    <a:pt x="4175" y="11171"/>
                  </a:cubicBezTo>
                  <a:cubicBezTo>
                    <a:pt x="4232" y="11219"/>
                    <a:pt x="4294" y="11272"/>
                    <a:pt x="4363" y="11300"/>
                  </a:cubicBezTo>
                  <a:lnTo>
                    <a:pt x="4286" y="11549"/>
                  </a:lnTo>
                  <a:cubicBezTo>
                    <a:pt x="4258" y="11543"/>
                    <a:pt x="4226" y="11541"/>
                    <a:pt x="4192" y="11541"/>
                  </a:cubicBezTo>
                  <a:cubicBezTo>
                    <a:pt x="4149" y="11541"/>
                    <a:pt x="4103" y="11544"/>
                    <a:pt x="4061" y="11549"/>
                  </a:cubicBezTo>
                  <a:cubicBezTo>
                    <a:pt x="4023" y="11553"/>
                    <a:pt x="3988" y="11556"/>
                    <a:pt x="3960" y="11556"/>
                  </a:cubicBezTo>
                  <a:cubicBezTo>
                    <a:pt x="3942" y="11556"/>
                    <a:pt x="3927" y="11555"/>
                    <a:pt x="3916" y="11551"/>
                  </a:cubicBezTo>
                  <a:cubicBezTo>
                    <a:pt x="3851" y="11532"/>
                    <a:pt x="3795" y="11488"/>
                    <a:pt x="3762" y="11430"/>
                  </a:cubicBezTo>
                  <a:cubicBezTo>
                    <a:pt x="3730" y="11372"/>
                    <a:pt x="3721" y="11306"/>
                    <a:pt x="3741" y="11245"/>
                  </a:cubicBezTo>
                  <a:cubicBezTo>
                    <a:pt x="3772" y="11145"/>
                    <a:pt x="3868" y="11079"/>
                    <a:pt x="3979" y="11079"/>
                  </a:cubicBezTo>
                  <a:close/>
                  <a:moveTo>
                    <a:pt x="7075" y="11008"/>
                  </a:moveTo>
                  <a:cubicBezTo>
                    <a:pt x="7063" y="11128"/>
                    <a:pt x="7069" y="11247"/>
                    <a:pt x="7086" y="11361"/>
                  </a:cubicBezTo>
                  <a:lnTo>
                    <a:pt x="6899" y="11571"/>
                  </a:lnTo>
                  <a:cubicBezTo>
                    <a:pt x="6904" y="11548"/>
                    <a:pt x="6909" y="11525"/>
                    <a:pt x="6912" y="11502"/>
                  </a:cubicBezTo>
                  <a:cubicBezTo>
                    <a:pt x="6927" y="11396"/>
                    <a:pt x="6927" y="11290"/>
                    <a:pt x="6914" y="11186"/>
                  </a:cubicBezTo>
                  <a:lnTo>
                    <a:pt x="7037" y="11048"/>
                  </a:lnTo>
                  <a:cubicBezTo>
                    <a:pt x="7049" y="11034"/>
                    <a:pt x="7062" y="11022"/>
                    <a:pt x="7075" y="11008"/>
                  </a:cubicBezTo>
                  <a:close/>
                  <a:moveTo>
                    <a:pt x="3836" y="11567"/>
                  </a:moveTo>
                  <a:cubicBezTo>
                    <a:pt x="3850" y="11575"/>
                    <a:pt x="3866" y="11582"/>
                    <a:pt x="3880" y="11588"/>
                  </a:cubicBezTo>
                  <a:cubicBezTo>
                    <a:pt x="3885" y="11588"/>
                    <a:pt x="3888" y="11590"/>
                    <a:pt x="3892" y="11591"/>
                  </a:cubicBezTo>
                  <a:cubicBezTo>
                    <a:pt x="3895" y="11592"/>
                    <a:pt x="3900" y="11595"/>
                    <a:pt x="3904" y="11596"/>
                  </a:cubicBezTo>
                  <a:cubicBezTo>
                    <a:pt x="3920" y="11602"/>
                    <a:pt x="3941" y="11603"/>
                    <a:pt x="3964" y="11603"/>
                  </a:cubicBezTo>
                  <a:cubicBezTo>
                    <a:pt x="3950" y="11610"/>
                    <a:pt x="3934" y="11613"/>
                    <a:pt x="3918" y="11613"/>
                  </a:cubicBezTo>
                  <a:cubicBezTo>
                    <a:pt x="3888" y="11613"/>
                    <a:pt x="3859" y="11600"/>
                    <a:pt x="3841" y="11575"/>
                  </a:cubicBezTo>
                  <a:lnTo>
                    <a:pt x="3836" y="11567"/>
                  </a:lnTo>
                  <a:close/>
                  <a:moveTo>
                    <a:pt x="6985" y="11543"/>
                  </a:moveTo>
                  <a:lnTo>
                    <a:pt x="6977" y="11580"/>
                  </a:lnTo>
                  <a:lnTo>
                    <a:pt x="7021" y="11590"/>
                  </a:lnTo>
                  <a:lnTo>
                    <a:pt x="7035" y="11549"/>
                  </a:lnTo>
                  <a:cubicBezTo>
                    <a:pt x="7037" y="11551"/>
                    <a:pt x="7041" y="11554"/>
                    <a:pt x="7043" y="11558"/>
                  </a:cubicBezTo>
                  <a:cubicBezTo>
                    <a:pt x="7052" y="11569"/>
                    <a:pt x="7054" y="11582"/>
                    <a:pt x="7052" y="11595"/>
                  </a:cubicBezTo>
                  <a:cubicBezTo>
                    <a:pt x="7047" y="11616"/>
                    <a:pt x="7028" y="11631"/>
                    <a:pt x="7007" y="11631"/>
                  </a:cubicBezTo>
                  <a:cubicBezTo>
                    <a:pt x="7004" y="11631"/>
                    <a:pt x="7001" y="11631"/>
                    <a:pt x="6998" y="11630"/>
                  </a:cubicBezTo>
                  <a:lnTo>
                    <a:pt x="6993" y="11653"/>
                  </a:lnTo>
                  <a:lnTo>
                    <a:pt x="6989" y="11629"/>
                  </a:lnTo>
                  <a:cubicBezTo>
                    <a:pt x="6966" y="11624"/>
                    <a:pt x="6952" y="11601"/>
                    <a:pt x="6956" y="11576"/>
                  </a:cubicBezTo>
                  <a:lnTo>
                    <a:pt x="6985" y="11543"/>
                  </a:lnTo>
                  <a:close/>
                  <a:moveTo>
                    <a:pt x="10660" y="10383"/>
                  </a:moveTo>
                  <a:lnTo>
                    <a:pt x="11253" y="11606"/>
                  </a:lnTo>
                  <a:lnTo>
                    <a:pt x="11124" y="11699"/>
                  </a:lnTo>
                  <a:lnTo>
                    <a:pt x="10533" y="10475"/>
                  </a:lnTo>
                  <a:lnTo>
                    <a:pt x="10660" y="10383"/>
                  </a:lnTo>
                  <a:close/>
                  <a:moveTo>
                    <a:pt x="14044" y="10657"/>
                  </a:moveTo>
                  <a:cubicBezTo>
                    <a:pt x="14137" y="10657"/>
                    <a:pt x="14226" y="10710"/>
                    <a:pt x="14271" y="10792"/>
                  </a:cubicBezTo>
                  <a:cubicBezTo>
                    <a:pt x="14302" y="10848"/>
                    <a:pt x="14308" y="10910"/>
                    <a:pt x="14288" y="10965"/>
                  </a:cubicBezTo>
                  <a:cubicBezTo>
                    <a:pt x="14270" y="11016"/>
                    <a:pt x="14233" y="11058"/>
                    <a:pt x="14182" y="11080"/>
                  </a:cubicBezTo>
                  <a:lnTo>
                    <a:pt x="12776" y="11685"/>
                  </a:lnTo>
                  <a:cubicBezTo>
                    <a:pt x="12748" y="11697"/>
                    <a:pt x="12720" y="11702"/>
                    <a:pt x="12688" y="11702"/>
                  </a:cubicBezTo>
                  <a:cubicBezTo>
                    <a:pt x="12595" y="11702"/>
                    <a:pt x="12505" y="11649"/>
                    <a:pt x="12460" y="11566"/>
                  </a:cubicBezTo>
                  <a:cubicBezTo>
                    <a:pt x="12430" y="11511"/>
                    <a:pt x="12423" y="11449"/>
                    <a:pt x="12443" y="11393"/>
                  </a:cubicBezTo>
                  <a:cubicBezTo>
                    <a:pt x="12462" y="11342"/>
                    <a:pt x="12499" y="11301"/>
                    <a:pt x="12550" y="11279"/>
                  </a:cubicBezTo>
                  <a:lnTo>
                    <a:pt x="13955" y="10674"/>
                  </a:lnTo>
                  <a:cubicBezTo>
                    <a:pt x="13982" y="10662"/>
                    <a:pt x="14012" y="10657"/>
                    <a:pt x="14044" y="10657"/>
                  </a:cubicBezTo>
                  <a:close/>
                  <a:moveTo>
                    <a:pt x="5878" y="10760"/>
                  </a:moveTo>
                  <a:cubicBezTo>
                    <a:pt x="6063" y="10760"/>
                    <a:pt x="6239" y="10849"/>
                    <a:pt x="6346" y="10997"/>
                  </a:cubicBezTo>
                  <a:cubicBezTo>
                    <a:pt x="6437" y="11123"/>
                    <a:pt x="6476" y="11276"/>
                    <a:pt x="6452" y="11429"/>
                  </a:cubicBezTo>
                  <a:cubicBezTo>
                    <a:pt x="6432" y="11555"/>
                    <a:pt x="6371" y="11670"/>
                    <a:pt x="6281" y="11757"/>
                  </a:cubicBezTo>
                  <a:cubicBezTo>
                    <a:pt x="6247" y="11727"/>
                    <a:pt x="6208" y="11702"/>
                    <a:pt x="6161" y="11687"/>
                  </a:cubicBezTo>
                  <a:cubicBezTo>
                    <a:pt x="6145" y="11682"/>
                    <a:pt x="6125" y="11681"/>
                    <a:pt x="6102" y="11681"/>
                  </a:cubicBezTo>
                  <a:cubicBezTo>
                    <a:pt x="6072" y="11681"/>
                    <a:pt x="6037" y="11684"/>
                    <a:pt x="6000" y="11687"/>
                  </a:cubicBezTo>
                  <a:cubicBezTo>
                    <a:pt x="5958" y="11692"/>
                    <a:pt x="5915" y="11696"/>
                    <a:pt x="5874" y="11696"/>
                  </a:cubicBezTo>
                  <a:cubicBezTo>
                    <a:pt x="5835" y="11696"/>
                    <a:pt x="5799" y="11692"/>
                    <a:pt x="5770" y="11683"/>
                  </a:cubicBezTo>
                  <a:cubicBezTo>
                    <a:pt x="5703" y="11662"/>
                    <a:pt x="5636" y="11607"/>
                    <a:pt x="5577" y="11556"/>
                  </a:cubicBezTo>
                  <a:cubicBezTo>
                    <a:pt x="5528" y="11514"/>
                    <a:pt x="5484" y="11477"/>
                    <a:pt x="5446" y="11466"/>
                  </a:cubicBezTo>
                  <a:cubicBezTo>
                    <a:pt x="5415" y="11456"/>
                    <a:pt x="5383" y="11451"/>
                    <a:pt x="5352" y="11451"/>
                  </a:cubicBezTo>
                  <a:cubicBezTo>
                    <a:pt x="5339" y="11451"/>
                    <a:pt x="5325" y="11453"/>
                    <a:pt x="5313" y="11454"/>
                  </a:cubicBezTo>
                  <a:cubicBezTo>
                    <a:pt x="5266" y="11243"/>
                    <a:pt x="5348" y="11011"/>
                    <a:pt x="5537" y="10873"/>
                  </a:cubicBezTo>
                  <a:cubicBezTo>
                    <a:pt x="5638" y="10800"/>
                    <a:pt x="5755" y="10760"/>
                    <a:pt x="5878" y="10760"/>
                  </a:cubicBezTo>
                  <a:close/>
                  <a:moveTo>
                    <a:pt x="16711" y="10246"/>
                  </a:moveTo>
                  <a:cubicBezTo>
                    <a:pt x="16854" y="10580"/>
                    <a:pt x="16911" y="10908"/>
                    <a:pt x="16871" y="11180"/>
                  </a:cubicBezTo>
                  <a:lnTo>
                    <a:pt x="16074" y="11762"/>
                  </a:lnTo>
                  <a:cubicBezTo>
                    <a:pt x="15801" y="11719"/>
                    <a:pt x="15506" y="11565"/>
                    <a:pt x="15231" y="11326"/>
                  </a:cubicBezTo>
                  <a:lnTo>
                    <a:pt x="16711" y="10246"/>
                  </a:lnTo>
                  <a:close/>
                  <a:moveTo>
                    <a:pt x="10715" y="9962"/>
                  </a:moveTo>
                  <a:cubicBezTo>
                    <a:pt x="10786" y="9962"/>
                    <a:pt x="10873" y="10035"/>
                    <a:pt x="10924" y="10139"/>
                  </a:cubicBezTo>
                  <a:lnTo>
                    <a:pt x="11576" y="11484"/>
                  </a:lnTo>
                  <a:cubicBezTo>
                    <a:pt x="11631" y="11599"/>
                    <a:pt x="11629" y="11723"/>
                    <a:pt x="11575" y="11772"/>
                  </a:cubicBezTo>
                  <a:lnTo>
                    <a:pt x="10699" y="9963"/>
                  </a:lnTo>
                  <a:cubicBezTo>
                    <a:pt x="10704" y="9962"/>
                    <a:pt x="10710" y="9962"/>
                    <a:pt x="10715" y="9962"/>
                  </a:cubicBezTo>
                  <a:close/>
                  <a:moveTo>
                    <a:pt x="5002" y="11513"/>
                  </a:moveTo>
                  <a:lnTo>
                    <a:pt x="5002" y="11513"/>
                  </a:lnTo>
                  <a:cubicBezTo>
                    <a:pt x="5022" y="11523"/>
                    <a:pt x="5043" y="11530"/>
                    <a:pt x="5064" y="11537"/>
                  </a:cubicBezTo>
                  <a:cubicBezTo>
                    <a:pt x="5085" y="11544"/>
                    <a:pt x="5107" y="11549"/>
                    <a:pt x="5129" y="11551"/>
                  </a:cubicBezTo>
                  <a:cubicBezTo>
                    <a:pt x="5103" y="11581"/>
                    <a:pt x="5082" y="11614"/>
                    <a:pt x="5070" y="11654"/>
                  </a:cubicBezTo>
                  <a:cubicBezTo>
                    <a:pt x="5059" y="11693"/>
                    <a:pt x="5055" y="11734"/>
                    <a:pt x="5061" y="11773"/>
                  </a:cubicBezTo>
                  <a:cubicBezTo>
                    <a:pt x="5042" y="11764"/>
                    <a:pt x="5021" y="11756"/>
                    <a:pt x="4997" y="11749"/>
                  </a:cubicBezTo>
                  <a:cubicBezTo>
                    <a:pt x="4976" y="11743"/>
                    <a:pt x="4954" y="11738"/>
                    <a:pt x="4932" y="11735"/>
                  </a:cubicBezTo>
                  <a:cubicBezTo>
                    <a:pt x="4959" y="11704"/>
                    <a:pt x="4981" y="11670"/>
                    <a:pt x="4992" y="11630"/>
                  </a:cubicBezTo>
                  <a:cubicBezTo>
                    <a:pt x="5005" y="11592"/>
                    <a:pt x="5007" y="11551"/>
                    <a:pt x="5002" y="11513"/>
                  </a:cubicBezTo>
                  <a:close/>
                  <a:moveTo>
                    <a:pt x="4730" y="11306"/>
                  </a:moveTo>
                  <a:cubicBezTo>
                    <a:pt x="4748" y="11306"/>
                    <a:pt x="4763" y="11307"/>
                    <a:pt x="4774" y="11311"/>
                  </a:cubicBezTo>
                  <a:cubicBezTo>
                    <a:pt x="4839" y="11330"/>
                    <a:pt x="4894" y="11373"/>
                    <a:pt x="4927" y="11432"/>
                  </a:cubicBezTo>
                  <a:cubicBezTo>
                    <a:pt x="4959" y="11490"/>
                    <a:pt x="4968" y="11555"/>
                    <a:pt x="4948" y="11616"/>
                  </a:cubicBezTo>
                  <a:cubicBezTo>
                    <a:pt x="4917" y="11717"/>
                    <a:pt x="4821" y="11783"/>
                    <a:pt x="4711" y="11783"/>
                  </a:cubicBezTo>
                  <a:cubicBezTo>
                    <a:pt x="4683" y="11783"/>
                    <a:pt x="4657" y="11780"/>
                    <a:pt x="4630" y="11772"/>
                  </a:cubicBezTo>
                  <a:cubicBezTo>
                    <a:pt x="4600" y="11762"/>
                    <a:pt x="4558" y="11727"/>
                    <a:pt x="4514" y="11690"/>
                  </a:cubicBezTo>
                  <a:cubicBezTo>
                    <a:pt x="4457" y="11643"/>
                    <a:pt x="4395" y="11590"/>
                    <a:pt x="4327" y="11562"/>
                  </a:cubicBezTo>
                  <a:lnTo>
                    <a:pt x="4406" y="11313"/>
                  </a:lnTo>
                  <a:cubicBezTo>
                    <a:pt x="4433" y="11319"/>
                    <a:pt x="4466" y="11321"/>
                    <a:pt x="4500" y="11321"/>
                  </a:cubicBezTo>
                  <a:cubicBezTo>
                    <a:pt x="4543" y="11321"/>
                    <a:pt x="4589" y="11317"/>
                    <a:pt x="4631" y="11313"/>
                  </a:cubicBezTo>
                  <a:cubicBezTo>
                    <a:pt x="4668" y="11309"/>
                    <a:pt x="4702" y="11306"/>
                    <a:pt x="4730" y="11306"/>
                  </a:cubicBezTo>
                  <a:close/>
                  <a:moveTo>
                    <a:pt x="10658" y="9984"/>
                  </a:moveTo>
                  <a:lnTo>
                    <a:pt x="11533" y="11788"/>
                  </a:lnTo>
                  <a:cubicBezTo>
                    <a:pt x="11527" y="11790"/>
                    <a:pt x="11523" y="11793"/>
                    <a:pt x="11518" y="11793"/>
                  </a:cubicBezTo>
                  <a:cubicBezTo>
                    <a:pt x="11445" y="11793"/>
                    <a:pt x="11360" y="11719"/>
                    <a:pt x="11308" y="11614"/>
                  </a:cubicBezTo>
                  <a:lnTo>
                    <a:pt x="10657" y="10270"/>
                  </a:lnTo>
                  <a:cubicBezTo>
                    <a:pt x="10601" y="10156"/>
                    <a:pt x="10605" y="10033"/>
                    <a:pt x="10658" y="9984"/>
                  </a:cubicBezTo>
                  <a:close/>
                  <a:moveTo>
                    <a:pt x="14160" y="11137"/>
                  </a:moveTo>
                  <a:lnTo>
                    <a:pt x="13938" y="11438"/>
                  </a:lnTo>
                  <a:lnTo>
                    <a:pt x="13111" y="11794"/>
                  </a:lnTo>
                  <a:lnTo>
                    <a:pt x="13333" y="11492"/>
                  </a:lnTo>
                  <a:lnTo>
                    <a:pt x="14160" y="11137"/>
                  </a:lnTo>
                  <a:close/>
                  <a:moveTo>
                    <a:pt x="16888" y="11224"/>
                  </a:moveTo>
                  <a:lnTo>
                    <a:pt x="16911" y="11255"/>
                  </a:lnTo>
                  <a:lnTo>
                    <a:pt x="16132" y="11824"/>
                  </a:lnTo>
                  <a:lnTo>
                    <a:pt x="16109" y="11794"/>
                  </a:lnTo>
                  <a:lnTo>
                    <a:pt x="16888" y="11224"/>
                  </a:lnTo>
                  <a:close/>
                  <a:moveTo>
                    <a:pt x="4891" y="11777"/>
                  </a:moveTo>
                  <a:cubicBezTo>
                    <a:pt x="4902" y="11778"/>
                    <a:pt x="4914" y="11778"/>
                    <a:pt x="4928" y="11781"/>
                  </a:cubicBezTo>
                  <a:cubicBezTo>
                    <a:pt x="4937" y="11798"/>
                    <a:pt x="4948" y="11818"/>
                    <a:pt x="4958" y="11838"/>
                  </a:cubicBezTo>
                  <a:cubicBezTo>
                    <a:pt x="4954" y="11840"/>
                    <a:pt x="4952" y="11844"/>
                    <a:pt x="4948" y="11846"/>
                  </a:cubicBezTo>
                  <a:lnTo>
                    <a:pt x="4939" y="11851"/>
                  </a:lnTo>
                  <a:cubicBezTo>
                    <a:pt x="4933" y="11853"/>
                    <a:pt x="4927" y="11855"/>
                    <a:pt x="4921" y="11855"/>
                  </a:cubicBezTo>
                  <a:cubicBezTo>
                    <a:pt x="4904" y="11855"/>
                    <a:pt x="4887" y="11845"/>
                    <a:pt x="4879" y="11828"/>
                  </a:cubicBezTo>
                  <a:cubicBezTo>
                    <a:pt x="4874" y="11818"/>
                    <a:pt x="4874" y="11804"/>
                    <a:pt x="4877" y="11794"/>
                  </a:cubicBezTo>
                  <a:cubicBezTo>
                    <a:pt x="4880" y="11787"/>
                    <a:pt x="4885" y="11782"/>
                    <a:pt x="4891" y="11777"/>
                  </a:cubicBezTo>
                  <a:close/>
                  <a:moveTo>
                    <a:pt x="9857" y="11227"/>
                  </a:moveTo>
                  <a:cubicBezTo>
                    <a:pt x="9922" y="11227"/>
                    <a:pt x="9983" y="11259"/>
                    <a:pt x="10021" y="11313"/>
                  </a:cubicBezTo>
                  <a:cubicBezTo>
                    <a:pt x="10064" y="11372"/>
                    <a:pt x="10078" y="11456"/>
                    <a:pt x="10058" y="11538"/>
                  </a:cubicBezTo>
                  <a:cubicBezTo>
                    <a:pt x="10049" y="11576"/>
                    <a:pt x="10014" y="11632"/>
                    <a:pt x="9951" y="11703"/>
                  </a:cubicBezTo>
                  <a:cubicBezTo>
                    <a:pt x="9937" y="11720"/>
                    <a:pt x="9922" y="11736"/>
                    <a:pt x="9909" y="11751"/>
                  </a:cubicBezTo>
                  <a:cubicBezTo>
                    <a:pt x="9873" y="11792"/>
                    <a:pt x="9836" y="11833"/>
                    <a:pt x="9808" y="11874"/>
                  </a:cubicBezTo>
                  <a:lnTo>
                    <a:pt x="9687" y="11802"/>
                  </a:lnTo>
                  <a:cubicBezTo>
                    <a:pt x="9720" y="11740"/>
                    <a:pt x="9747" y="11676"/>
                    <a:pt x="9770" y="11608"/>
                  </a:cubicBezTo>
                  <a:cubicBezTo>
                    <a:pt x="9775" y="11610"/>
                    <a:pt x="9779" y="11613"/>
                    <a:pt x="9784" y="11615"/>
                  </a:cubicBezTo>
                  <a:cubicBezTo>
                    <a:pt x="9797" y="11620"/>
                    <a:pt x="9810" y="11623"/>
                    <a:pt x="9823" y="11623"/>
                  </a:cubicBezTo>
                  <a:cubicBezTo>
                    <a:pt x="9884" y="11623"/>
                    <a:pt x="9937" y="11577"/>
                    <a:pt x="9953" y="11513"/>
                  </a:cubicBezTo>
                  <a:cubicBezTo>
                    <a:pt x="9962" y="11472"/>
                    <a:pt x="9955" y="11430"/>
                    <a:pt x="9932" y="11397"/>
                  </a:cubicBezTo>
                  <a:cubicBezTo>
                    <a:pt x="9912" y="11369"/>
                    <a:pt x="9881" y="11350"/>
                    <a:pt x="9847" y="11345"/>
                  </a:cubicBezTo>
                  <a:lnTo>
                    <a:pt x="9836" y="11345"/>
                  </a:lnTo>
                  <a:cubicBezTo>
                    <a:pt x="9841" y="11306"/>
                    <a:pt x="9845" y="11268"/>
                    <a:pt x="9847" y="11228"/>
                  </a:cubicBezTo>
                  <a:cubicBezTo>
                    <a:pt x="9849" y="11228"/>
                    <a:pt x="9853" y="11227"/>
                    <a:pt x="9857" y="11227"/>
                  </a:cubicBezTo>
                  <a:close/>
                  <a:moveTo>
                    <a:pt x="7093" y="11419"/>
                  </a:moveTo>
                  <a:cubicBezTo>
                    <a:pt x="7103" y="11474"/>
                    <a:pt x="7119" y="11527"/>
                    <a:pt x="7136" y="11580"/>
                  </a:cubicBezTo>
                  <a:cubicBezTo>
                    <a:pt x="7130" y="11588"/>
                    <a:pt x="7122" y="11599"/>
                    <a:pt x="7120" y="11610"/>
                  </a:cubicBezTo>
                  <a:cubicBezTo>
                    <a:pt x="7105" y="11659"/>
                    <a:pt x="7136" y="11709"/>
                    <a:pt x="7185" y="11724"/>
                  </a:cubicBezTo>
                  <a:cubicBezTo>
                    <a:pt x="7188" y="11725"/>
                    <a:pt x="7191" y="11725"/>
                    <a:pt x="7194" y="11725"/>
                  </a:cubicBezTo>
                  <a:cubicBezTo>
                    <a:pt x="7220" y="11782"/>
                    <a:pt x="7249" y="11838"/>
                    <a:pt x="7283" y="11891"/>
                  </a:cubicBezTo>
                  <a:cubicBezTo>
                    <a:pt x="7135" y="11839"/>
                    <a:pt x="6983" y="11798"/>
                    <a:pt x="6829" y="11770"/>
                  </a:cubicBezTo>
                  <a:cubicBezTo>
                    <a:pt x="6843" y="11738"/>
                    <a:pt x="6857" y="11703"/>
                    <a:pt x="6868" y="11668"/>
                  </a:cubicBezTo>
                  <a:lnTo>
                    <a:pt x="6917" y="11618"/>
                  </a:lnTo>
                  <a:cubicBezTo>
                    <a:pt x="6927" y="11644"/>
                    <a:pt x="6950" y="11665"/>
                    <a:pt x="6980" y="11672"/>
                  </a:cubicBezTo>
                  <a:lnTo>
                    <a:pt x="6984" y="11650"/>
                  </a:lnTo>
                  <a:lnTo>
                    <a:pt x="6987" y="11674"/>
                  </a:lnTo>
                  <a:cubicBezTo>
                    <a:pt x="6994" y="11676"/>
                    <a:pt x="6999" y="11676"/>
                    <a:pt x="7005" y="11676"/>
                  </a:cubicBezTo>
                  <a:cubicBezTo>
                    <a:pt x="7049" y="11676"/>
                    <a:pt x="7085" y="11645"/>
                    <a:pt x="7095" y="11603"/>
                  </a:cubicBezTo>
                  <a:cubicBezTo>
                    <a:pt x="7100" y="11577"/>
                    <a:pt x="7095" y="11551"/>
                    <a:pt x="7079" y="11530"/>
                  </a:cubicBezTo>
                  <a:cubicBezTo>
                    <a:pt x="7070" y="11517"/>
                    <a:pt x="7057" y="11507"/>
                    <a:pt x="7041" y="11500"/>
                  </a:cubicBezTo>
                  <a:lnTo>
                    <a:pt x="7041" y="11498"/>
                  </a:lnTo>
                  <a:lnTo>
                    <a:pt x="7032" y="11496"/>
                  </a:lnTo>
                  <a:cubicBezTo>
                    <a:pt x="7030" y="11496"/>
                    <a:pt x="7027" y="11495"/>
                    <a:pt x="7025" y="11495"/>
                  </a:cubicBezTo>
                  <a:lnTo>
                    <a:pt x="7093" y="11419"/>
                  </a:lnTo>
                  <a:close/>
                  <a:moveTo>
                    <a:pt x="6811" y="11814"/>
                  </a:moveTo>
                  <a:cubicBezTo>
                    <a:pt x="6832" y="11818"/>
                    <a:pt x="6856" y="11823"/>
                    <a:pt x="6878" y="11827"/>
                  </a:cubicBezTo>
                  <a:lnTo>
                    <a:pt x="6857" y="11910"/>
                  </a:lnTo>
                  <a:cubicBezTo>
                    <a:pt x="6843" y="11902"/>
                    <a:pt x="6830" y="11894"/>
                    <a:pt x="6819" y="11892"/>
                  </a:cubicBezTo>
                  <a:cubicBezTo>
                    <a:pt x="6804" y="11888"/>
                    <a:pt x="6789" y="11883"/>
                    <a:pt x="6774" y="11881"/>
                  </a:cubicBezTo>
                  <a:cubicBezTo>
                    <a:pt x="6788" y="11859"/>
                    <a:pt x="6800" y="11836"/>
                    <a:pt x="6811" y="11814"/>
                  </a:cubicBezTo>
                  <a:close/>
                  <a:moveTo>
                    <a:pt x="5877" y="10342"/>
                  </a:moveTo>
                  <a:cubicBezTo>
                    <a:pt x="6196" y="10342"/>
                    <a:pt x="6498" y="10494"/>
                    <a:pt x="6685" y="10752"/>
                  </a:cubicBezTo>
                  <a:cubicBezTo>
                    <a:pt x="6843" y="10968"/>
                    <a:pt x="6906" y="11232"/>
                    <a:pt x="6866" y="11495"/>
                  </a:cubicBezTo>
                  <a:cubicBezTo>
                    <a:pt x="6844" y="11633"/>
                    <a:pt x="6794" y="11762"/>
                    <a:pt x="6721" y="11878"/>
                  </a:cubicBezTo>
                  <a:cubicBezTo>
                    <a:pt x="6656" y="11878"/>
                    <a:pt x="6595" y="11898"/>
                    <a:pt x="6547" y="11934"/>
                  </a:cubicBezTo>
                  <a:cubicBezTo>
                    <a:pt x="6514" y="11931"/>
                    <a:pt x="6482" y="11925"/>
                    <a:pt x="6450" y="11917"/>
                  </a:cubicBezTo>
                  <a:cubicBezTo>
                    <a:pt x="6416" y="11906"/>
                    <a:pt x="6386" y="11892"/>
                    <a:pt x="6357" y="11876"/>
                  </a:cubicBezTo>
                  <a:cubicBezTo>
                    <a:pt x="6346" y="11846"/>
                    <a:pt x="6330" y="11818"/>
                    <a:pt x="6309" y="11793"/>
                  </a:cubicBezTo>
                  <a:cubicBezTo>
                    <a:pt x="6408" y="11698"/>
                    <a:pt x="6473" y="11575"/>
                    <a:pt x="6494" y="11438"/>
                  </a:cubicBezTo>
                  <a:cubicBezTo>
                    <a:pt x="6519" y="11274"/>
                    <a:pt x="6479" y="11108"/>
                    <a:pt x="6381" y="10973"/>
                  </a:cubicBezTo>
                  <a:cubicBezTo>
                    <a:pt x="6263" y="10812"/>
                    <a:pt x="6075" y="10717"/>
                    <a:pt x="5876" y="10717"/>
                  </a:cubicBezTo>
                  <a:cubicBezTo>
                    <a:pt x="5742" y="10717"/>
                    <a:pt x="5614" y="10759"/>
                    <a:pt x="5508" y="10837"/>
                  </a:cubicBezTo>
                  <a:cubicBezTo>
                    <a:pt x="5305" y="10986"/>
                    <a:pt x="5218" y="11235"/>
                    <a:pt x="5265" y="11469"/>
                  </a:cubicBezTo>
                  <a:cubicBezTo>
                    <a:pt x="5233" y="11477"/>
                    <a:pt x="5201" y="11492"/>
                    <a:pt x="5175" y="11512"/>
                  </a:cubicBezTo>
                  <a:cubicBezTo>
                    <a:pt x="5142" y="11509"/>
                    <a:pt x="5110" y="11504"/>
                    <a:pt x="5076" y="11495"/>
                  </a:cubicBezTo>
                  <a:cubicBezTo>
                    <a:pt x="5044" y="11485"/>
                    <a:pt x="5013" y="11470"/>
                    <a:pt x="4985" y="11454"/>
                  </a:cubicBezTo>
                  <a:cubicBezTo>
                    <a:pt x="4979" y="11439"/>
                    <a:pt x="4974" y="11425"/>
                    <a:pt x="4966" y="11412"/>
                  </a:cubicBezTo>
                  <a:cubicBezTo>
                    <a:pt x="4944" y="11374"/>
                    <a:pt x="4913" y="11340"/>
                    <a:pt x="4878" y="11316"/>
                  </a:cubicBezTo>
                  <a:cubicBezTo>
                    <a:pt x="4880" y="11272"/>
                    <a:pt x="4883" y="11229"/>
                    <a:pt x="4890" y="11187"/>
                  </a:cubicBezTo>
                  <a:cubicBezTo>
                    <a:pt x="4931" y="10924"/>
                    <a:pt x="5071" y="10692"/>
                    <a:pt x="5287" y="10533"/>
                  </a:cubicBezTo>
                  <a:cubicBezTo>
                    <a:pt x="5460" y="10407"/>
                    <a:pt x="5664" y="10342"/>
                    <a:pt x="5877" y="10342"/>
                  </a:cubicBezTo>
                  <a:close/>
                  <a:moveTo>
                    <a:pt x="4737" y="11856"/>
                  </a:moveTo>
                  <a:cubicBezTo>
                    <a:pt x="4752" y="11856"/>
                    <a:pt x="4764" y="11862"/>
                    <a:pt x="4774" y="11875"/>
                  </a:cubicBezTo>
                  <a:cubicBezTo>
                    <a:pt x="4775" y="11876"/>
                    <a:pt x="4776" y="11878"/>
                    <a:pt x="4778" y="11880"/>
                  </a:cubicBezTo>
                  <a:cubicBezTo>
                    <a:pt x="4790" y="11902"/>
                    <a:pt x="4780" y="11930"/>
                    <a:pt x="4758" y="11941"/>
                  </a:cubicBezTo>
                  <a:cubicBezTo>
                    <a:pt x="4751" y="11946"/>
                    <a:pt x="4742" y="11948"/>
                    <a:pt x="4734" y="11948"/>
                  </a:cubicBezTo>
                  <a:cubicBezTo>
                    <a:pt x="4718" y="11948"/>
                    <a:pt x="4701" y="11940"/>
                    <a:pt x="4694" y="11925"/>
                  </a:cubicBezTo>
                  <a:cubicBezTo>
                    <a:pt x="4680" y="11903"/>
                    <a:pt x="4686" y="11877"/>
                    <a:pt x="4707" y="11865"/>
                  </a:cubicBezTo>
                  <a:lnTo>
                    <a:pt x="4716" y="11861"/>
                  </a:lnTo>
                  <a:cubicBezTo>
                    <a:pt x="4722" y="11857"/>
                    <a:pt x="4728" y="11856"/>
                    <a:pt x="4737" y="11856"/>
                  </a:cubicBezTo>
                  <a:close/>
                  <a:moveTo>
                    <a:pt x="5351" y="11500"/>
                  </a:moveTo>
                  <a:cubicBezTo>
                    <a:pt x="5379" y="11500"/>
                    <a:pt x="5406" y="11504"/>
                    <a:pt x="5432" y="11512"/>
                  </a:cubicBezTo>
                  <a:cubicBezTo>
                    <a:pt x="5461" y="11522"/>
                    <a:pt x="5504" y="11556"/>
                    <a:pt x="5548" y="11593"/>
                  </a:cubicBezTo>
                  <a:cubicBezTo>
                    <a:pt x="5604" y="11641"/>
                    <a:pt x="5666" y="11693"/>
                    <a:pt x="5735" y="11722"/>
                  </a:cubicBezTo>
                  <a:lnTo>
                    <a:pt x="5659" y="11971"/>
                  </a:lnTo>
                  <a:cubicBezTo>
                    <a:pt x="5631" y="11965"/>
                    <a:pt x="5599" y="11962"/>
                    <a:pt x="5564" y="11962"/>
                  </a:cubicBezTo>
                  <a:cubicBezTo>
                    <a:pt x="5521" y="11962"/>
                    <a:pt x="5475" y="11966"/>
                    <a:pt x="5433" y="11971"/>
                  </a:cubicBezTo>
                  <a:cubicBezTo>
                    <a:pt x="5396" y="11975"/>
                    <a:pt x="5362" y="11978"/>
                    <a:pt x="5334" y="11978"/>
                  </a:cubicBezTo>
                  <a:cubicBezTo>
                    <a:pt x="5316" y="11978"/>
                    <a:pt x="5301" y="11976"/>
                    <a:pt x="5291" y="11973"/>
                  </a:cubicBezTo>
                  <a:cubicBezTo>
                    <a:pt x="5155" y="11931"/>
                    <a:pt x="5075" y="11794"/>
                    <a:pt x="5116" y="11666"/>
                  </a:cubicBezTo>
                  <a:cubicBezTo>
                    <a:pt x="5145" y="11567"/>
                    <a:pt x="5240" y="11500"/>
                    <a:pt x="5351" y="11500"/>
                  </a:cubicBezTo>
                  <a:close/>
                  <a:moveTo>
                    <a:pt x="17061" y="11233"/>
                  </a:moveTo>
                  <a:cubicBezTo>
                    <a:pt x="17067" y="11233"/>
                    <a:pt x="17076" y="11234"/>
                    <a:pt x="17086" y="11238"/>
                  </a:cubicBezTo>
                  <a:lnTo>
                    <a:pt x="16060" y="11988"/>
                  </a:lnTo>
                  <a:cubicBezTo>
                    <a:pt x="16060" y="11976"/>
                    <a:pt x="16063" y="11966"/>
                    <a:pt x="16065" y="11957"/>
                  </a:cubicBezTo>
                  <a:cubicBezTo>
                    <a:pt x="16075" y="11934"/>
                    <a:pt x="16094" y="11909"/>
                    <a:pt x="16118" y="11891"/>
                  </a:cubicBezTo>
                  <a:lnTo>
                    <a:pt x="16977" y="11263"/>
                  </a:lnTo>
                  <a:cubicBezTo>
                    <a:pt x="17004" y="11243"/>
                    <a:pt x="17034" y="11233"/>
                    <a:pt x="17061" y="11233"/>
                  </a:cubicBezTo>
                  <a:close/>
                  <a:moveTo>
                    <a:pt x="10215" y="10707"/>
                  </a:moveTo>
                  <a:lnTo>
                    <a:pt x="10807" y="11931"/>
                  </a:lnTo>
                  <a:lnTo>
                    <a:pt x="10679" y="12025"/>
                  </a:lnTo>
                  <a:lnTo>
                    <a:pt x="10088" y="10801"/>
                  </a:lnTo>
                  <a:lnTo>
                    <a:pt x="10215" y="10707"/>
                  </a:lnTo>
                  <a:close/>
                  <a:moveTo>
                    <a:pt x="17112" y="11274"/>
                  </a:moveTo>
                  <a:lnTo>
                    <a:pt x="17112" y="11274"/>
                  </a:lnTo>
                  <a:cubicBezTo>
                    <a:pt x="17117" y="11302"/>
                    <a:pt x="17093" y="11343"/>
                    <a:pt x="17055" y="11370"/>
                  </a:cubicBezTo>
                  <a:lnTo>
                    <a:pt x="16197" y="11997"/>
                  </a:lnTo>
                  <a:cubicBezTo>
                    <a:pt x="16171" y="12017"/>
                    <a:pt x="16140" y="12028"/>
                    <a:pt x="16113" y="12028"/>
                  </a:cubicBezTo>
                  <a:cubicBezTo>
                    <a:pt x="16106" y="12028"/>
                    <a:pt x="16096" y="12026"/>
                    <a:pt x="16086" y="12024"/>
                  </a:cubicBezTo>
                  <a:lnTo>
                    <a:pt x="17112" y="11274"/>
                  </a:lnTo>
                  <a:close/>
                  <a:moveTo>
                    <a:pt x="10270" y="10287"/>
                  </a:moveTo>
                  <a:cubicBezTo>
                    <a:pt x="10341" y="10287"/>
                    <a:pt x="10426" y="10362"/>
                    <a:pt x="10478" y="10465"/>
                  </a:cubicBezTo>
                  <a:lnTo>
                    <a:pt x="11129" y="11809"/>
                  </a:lnTo>
                  <a:cubicBezTo>
                    <a:pt x="11185" y="11925"/>
                    <a:pt x="11181" y="12049"/>
                    <a:pt x="11128" y="12097"/>
                  </a:cubicBezTo>
                  <a:lnTo>
                    <a:pt x="10252" y="10289"/>
                  </a:lnTo>
                  <a:cubicBezTo>
                    <a:pt x="10258" y="10288"/>
                    <a:pt x="10264" y="10287"/>
                    <a:pt x="10270" y="10287"/>
                  </a:cubicBezTo>
                  <a:close/>
                  <a:moveTo>
                    <a:pt x="7368" y="12012"/>
                  </a:moveTo>
                  <a:cubicBezTo>
                    <a:pt x="7394" y="12045"/>
                    <a:pt x="7422" y="12076"/>
                    <a:pt x="7451" y="12107"/>
                  </a:cubicBezTo>
                  <a:cubicBezTo>
                    <a:pt x="7427" y="12108"/>
                    <a:pt x="7401" y="12109"/>
                    <a:pt x="7372" y="12112"/>
                  </a:cubicBezTo>
                  <a:cubicBezTo>
                    <a:pt x="7360" y="12113"/>
                    <a:pt x="7347" y="12114"/>
                    <a:pt x="7333" y="12115"/>
                  </a:cubicBezTo>
                  <a:lnTo>
                    <a:pt x="7368" y="12012"/>
                  </a:lnTo>
                  <a:close/>
                  <a:moveTo>
                    <a:pt x="10211" y="10310"/>
                  </a:moveTo>
                  <a:lnTo>
                    <a:pt x="11085" y="12115"/>
                  </a:lnTo>
                  <a:cubicBezTo>
                    <a:pt x="11080" y="12117"/>
                    <a:pt x="11076" y="12118"/>
                    <a:pt x="11071" y="12118"/>
                  </a:cubicBezTo>
                  <a:cubicBezTo>
                    <a:pt x="10998" y="12118"/>
                    <a:pt x="10912" y="12045"/>
                    <a:pt x="10861" y="11940"/>
                  </a:cubicBezTo>
                  <a:lnTo>
                    <a:pt x="10210" y="10596"/>
                  </a:lnTo>
                  <a:cubicBezTo>
                    <a:pt x="10154" y="10481"/>
                    <a:pt x="10157" y="10358"/>
                    <a:pt x="10211" y="10310"/>
                  </a:cubicBezTo>
                  <a:close/>
                  <a:moveTo>
                    <a:pt x="6923" y="11836"/>
                  </a:moveTo>
                  <a:cubicBezTo>
                    <a:pt x="7062" y="11866"/>
                    <a:pt x="7198" y="11904"/>
                    <a:pt x="7330" y="11954"/>
                  </a:cubicBezTo>
                  <a:lnTo>
                    <a:pt x="7337" y="11966"/>
                  </a:lnTo>
                  <a:lnTo>
                    <a:pt x="7285" y="12118"/>
                  </a:lnTo>
                  <a:cubicBezTo>
                    <a:pt x="7271" y="12119"/>
                    <a:pt x="7257" y="12119"/>
                    <a:pt x="7244" y="12119"/>
                  </a:cubicBezTo>
                  <a:cubicBezTo>
                    <a:pt x="7205" y="12119"/>
                    <a:pt x="7170" y="12117"/>
                    <a:pt x="7142" y="12108"/>
                  </a:cubicBezTo>
                  <a:cubicBezTo>
                    <a:pt x="7075" y="12087"/>
                    <a:pt x="7010" y="12031"/>
                    <a:pt x="6949" y="11981"/>
                  </a:cubicBezTo>
                  <a:cubicBezTo>
                    <a:pt x="6931" y="11966"/>
                    <a:pt x="6912" y="11951"/>
                    <a:pt x="6897" y="11938"/>
                  </a:cubicBezTo>
                  <a:lnTo>
                    <a:pt x="6923" y="11836"/>
                  </a:lnTo>
                  <a:close/>
                  <a:moveTo>
                    <a:pt x="9488" y="12088"/>
                  </a:moveTo>
                  <a:cubicBezTo>
                    <a:pt x="9493" y="12094"/>
                    <a:pt x="9497" y="12104"/>
                    <a:pt x="9497" y="12113"/>
                  </a:cubicBezTo>
                  <a:cubicBezTo>
                    <a:pt x="9497" y="12126"/>
                    <a:pt x="9490" y="12141"/>
                    <a:pt x="9479" y="12150"/>
                  </a:cubicBezTo>
                  <a:cubicBezTo>
                    <a:pt x="9469" y="12160"/>
                    <a:pt x="9457" y="12165"/>
                    <a:pt x="9445" y="12165"/>
                  </a:cubicBezTo>
                  <a:cubicBezTo>
                    <a:pt x="9435" y="12165"/>
                    <a:pt x="9427" y="12161"/>
                    <a:pt x="9420" y="12156"/>
                  </a:cubicBezTo>
                  <a:cubicBezTo>
                    <a:pt x="9442" y="12134"/>
                    <a:pt x="9466" y="12112"/>
                    <a:pt x="9488" y="12088"/>
                  </a:cubicBezTo>
                  <a:close/>
                  <a:moveTo>
                    <a:pt x="6374" y="11935"/>
                  </a:moveTo>
                  <a:lnTo>
                    <a:pt x="6374" y="11935"/>
                  </a:lnTo>
                  <a:cubicBezTo>
                    <a:pt x="6394" y="11944"/>
                    <a:pt x="6415" y="11952"/>
                    <a:pt x="6437" y="11960"/>
                  </a:cubicBezTo>
                  <a:cubicBezTo>
                    <a:pt x="6458" y="11967"/>
                    <a:pt x="6481" y="11972"/>
                    <a:pt x="6503" y="11975"/>
                  </a:cubicBezTo>
                  <a:cubicBezTo>
                    <a:pt x="6477" y="12004"/>
                    <a:pt x="6456" y="12038"/>
                    <a:pt x="6444" y="12077"/>
                  </a:cubicBezTo>
                  <a:cubicBezTo>
                    <a:pt x="6432" y="12117"/>
                    <a:pt x="6429" y="12156"/>
                    <a:pt x="6435" y="12196"/>
                  </a:cubicBezTo>
                  <a:cubicBezTo>
                    <a:pt x="6415" y="12187"/>
                    <a:pt x="6394" y="12179"/>
                    <a:pt x="6373" y="12172"/>
                  </a:cubicBezTo>
                  <a:cubicBezTo>
                    <a:pt x="6350" y="12166"/>
                    <a:pt x="6329" y="12161"/>
                    <a:pt x="6307" y="12157"/>
                  </a:cubicBezTo>
                  <a:cubicBezTo>
                    <a:pt x="6334" y="12129"/>
                    <a:pt x="6355" y="12094"/>
                    <a:pt x="6366" y="12055"/>
                  </a:cubicBezTo>
                  <a:cubicBezTo>
                    <a:pt x="6378" y="12013"/>
                    <a:pt x="6379" y="11973"/>
                    <a:pt x="6374" y="11935"/>
                  </a:cubicBezTo>
                  <a:close/>
                  <a:moveTo>
                    <a:pt x="6102" y="11729"/>
                  </a:moveTo>
                  <a:cubicBezTo>
                    <a:pt x="6120" y="11729"/>
                    <a:pt x="6135" y="11730"/>
                    <a:pt x="6146" y="11734"/>
                  </a:cubicBezTo>
                  <a:cubicBezTo>
                    <a:pt x="6282" y="11775"/>
                    <a:pt x="6361" y="11913"/>
                    <a:pt x="6321" y="12039"/>
                  </a:cubicBezTo>
                  <a:cubicBezTo>
                    <a:pt x="6291" y="12140"/>
                    <a:pt x="6194" y="12207"/>
                    <a:pt x="6084" y="12207"/>
                  </a:cubicBezTo>
                  <a:cubicBezTo>
                    <a:pt x="6056" y="12207"/>
                    <a:pt x="6030" y="12203"/>
                    <a:pt x="6003" y="12194"/>
                  </a:cubicBezTo>
                  <a:cubicBezTo>
                    <a:pt x="5973" y="12186"/>
                    <a:pt x="5933" y="12150"/>
                    <a:pt x="5887" y="12113"/>
                  </a:cubicBezTo>
                  <a:cubicBezTo>
                    <a:pt x="5831" y="12066"/>
                    <a:pt x="5769" y="12013"/>
                    <a:pt x="5701" y="11986"/>
                  </a:cubicBezTo>
                  <a:lnTo>
                    <a:pt x="5777" y="11736"/>
                  </a:lnTo>
                  <a:cubicBezTo>
                    <a:pt x="5804" y="11742"/>
                    <a:pt x="5837" y="11744"/>
                    <a:pt x="5871" y="11744"/>
                  </a:cubicBezTo>
                  <a:cubicBezTo>
                    <a:pt x="5914" y="11744"/>
                    <a:pt x="5960" y="11740"/>
                    <a:pt x="6003" y="11736"/>
                  </a:cubicBezTo>
                  <a:cubicBezTo>
                    <a:pt x="6040" y="11732"/>
                    <a:pt x="6075" y="11729"/>
                    <a:pt x="6102" y="11729"/>
                  </a:cubicBezTo>
                  <a:close/>
                  <a:moveTo>
                    <a:pt x="14493" y="11271"/>
                  </a:moveTo>
                  <a:cubicBezTo>
                    <a:pt x="14587" y="11271"/>
                    <a:pt x="14675" y="11323"/>
                    <a:pt x="14719" y="11406"/>
                  </a:cubicBezTo>
                  <a:cubicBezTo>
                    <a:pt x="14750" y="11460"/>
                    <a:pt x="14756" y="11522"/>
                    <a:pt x="14736" y="11577"/>
                  </a:cubicBezTo>
                  <a:cubicBezTo>
                    <a:pt x="14718" y="11629"/>
                    <a:pt x="14682" y="11670"/>
                    <a:pt x="14630" y="11692"/>
                  </a:cubicBezTo>
                  <a:lnTo>
                    <a:pt x="13223" y="12298"/>
                  </a:lnTo>
                  <a:cubicBezTo>
                    <a:pt x="13196" y="12309"/>
                    <a:pt x="13167" y="12315"/>
                    <a:pt x="13136" y="12315"/>
                  </a:cubicBezTo>
                  <a:cubicBezTo>
                    <a:pt x="13042" y="12315"/>
                    <a:pt x="12953" y="12262"/>
                    <a:pt x="12909" y="12181"/>
                  </a:cubicBezTo>
                  <a:cubicBezTo>
                    <a:pt x="12878" y="12125"/>
                    <a:pt x="12872" y="12063"/>
                    <a:pt x="12891" y="12008"/>
                  </a:cubicBezTo>
                  <a:cubicBezTo>
                    <a:pt x="12910" y="11956"/>
                    <a:pt x="12947" y="11915"/>
                    <a:pt x="12998" y="11893"/>
                  </a:cubicBezTo>
                  <a:lnTo>
                    <a:pt x="14404" y="11287"/>
                  </a:lnTo>
                  <a:cubicBezTo>
                    <a:pt x="14433" y="11276"/>
                    <a:pt x="14461" y="11271"/>
                    <a:pt x="14493" y="11271"/>
                  </a:cubicBezTo>
                  <a:close/>
                  <a:moveTo>
                    <a:pt x="5490" y="12309"/>
                  </a:moveTo>
                  <a:cubicBezTo>
                    <a:pt x="5503" y="12315"/>
                    <a:pt x="5517" y="12321"/>
                    <a:pt x="5530" y="12325"/>
                  </a:cubicBezTo>
                  <a:cubicBezTo>
                    <a:pt x="5519" y="12329"/>
                    <a:pt x="5508" y="12331"/>
                    <a:pt x="5497" y="12336"/>
                  </a:cubicBezTo>
                  <a:lnTo>
                    <a:pt x="5490" y="12309"/>
                  </a:lnTo>
                  <a:close/>
                  <a:moveTo>
                    <a:pt x="4987" y="11793"/>
                  </a:moveTo>
                  <a:cubicBezTo>
                    <a:pt x="5021" y="11803"/>
                    <a:pt x="5050" y="11818"/>
                    <a:pt x="5078" y="11834"/>
                  </a:cubicBezTo>
                  <a:cubicBezTo>
                    <a:pt x="5110" y="11918"/>
                    <a:pt x="5181" y="11989"/>
                    <a:pt x="5276" y="12018"/>
                  </a:cubicBezTo>
                  <a:cubicBezTo>
                    <a:pt x="5291" y="12023"/>
                    <a:pt x="5311" y="12025"/>
                    <a:pt x="5335" y="12025"/>
                  </a:cubicBezTo>
                  <a:cubicBezTo>
                    <a:pt x="5364" y="12025"/>
                    <a:pt x="5399" y="12022"/>
                    <a:pt x="5437" y="12018"/>
                  </a:cubicBezTo>
                  <a:cubicBezTo>
                    <a:pt x="5478" y="12014"/>
                    <a:pt x="5521" y="12010"/>
                    <a:pt x="5561" y="12010"/>
                  </a:cubicBezTo>
                  <a:cubicBezTo>
                    <a:pt x="5601" y="12010"/>
                    <a:pt x="5638" y="12014"/>
                    <a:pt x="5666" y="12022"/>
                  </a:cubicBezTo>
                  <a:cubicBezTo>
                    <a:pt x="5733" y="12044"/>
                    <a:pt x="5799" y="12098"/>
                    <a:pt x="5859" y="12149"/>
                  </a:cubicBezTo>
                  <a:cubicBezTo>
                    <a:pt x="5909" y="12191"/>
                    <a:pt x="5952" y="12228"/>
                    <a:pt x="5991" y="12240"/>
                  </a:cubicBezTo>
                  <a:cubicBezTo>
                    <a:pt x="6020" y="12249"/>
                    <a:pt x="6052" y="12255"/>
                    <a:pt x="6084" y="12255"/>
                  </a:cubicBezTo>
                  <a:cubicBezTo>
                    <a:pt x="6150" y="12255"/>
                    <a:pt x="6210" y="12234"/>
                    <a:pt x="6261" y="12199"/>
                  </a:cubicBezTo>
                  <a:cubicBezTo>
                    <a:pt x="6293" y="12202"/>
                    <a:pt x="6325" y="12207"/>
                    <a:pt x="6358" y="12215"/>
                  </a:cubicBezTo>
                  <a:cubicBezTo>
                    <a:pt x="6360" y="12215"/>
                    <a:pt x="6361" y="12217"/>
                    <a:pt x="6362" y="12217"/>
                  </a:cubicBezTo>
                  <a:cubicBezTo>
                    <a:pt x="6214" y="12299"/>
                    <a:pt x="6050" y="12342"/>
                    <a:pt x="5880" y="12342"/>
                  </a:cubicBezTo>
                  <a:cubicBezTo>
                    <a:pt x="5562" y="12342"/>
                    <a:pt x="5259" y="12189"/>
                    <a:pt x="5071" y="11932"/>
                  </a:cubicBezTo>
                  <a:cubicBezTo>
                    <a:pt x="5039" y="11888"/>
                    <a:pt x="5012" y="11841"/>
                    <a:pt x="4987" y="11793"/>
                  </a:cubicBezTo>
                  <a:close/>
                  <a:moveTo>
                    <a:pt x="10059" y="11640"/>
                  </a:moveTo>
                  <a:lnTo>
                    <a:pt x="10359" y="12260"/>
                  </a:lnTo>
                  <a:lnTo>
                    <a:pt x="10232" y="12352"/>
                  </a:lnTo>
                  <a:lnTo>
                    <a:pt x="9952" y="11773"/>
                  </a:lnTo>
                  <a:cubicBezTo>
                    <a:pt x="9963" y="11760"/>
                    <a:pt x="9975" y="11746"/>
                    <a:pt x="9986" y="11735"/>
                  </a:cubicBezTo>
                  <a:cubicBezTo>
                    <a:pt x="10017" y="11699"/>
                    <a:pt x="10041" y="11669"/>
                    <a:pt x="10059" y="11640"/>
                  </a:cubicBezTo>
                  <a:close/>
                  <a:moveTo>
                    <a:pt x="9664" y="11843"/>
                  </a:moveTo>
                  <a:lnTo>
                    <a:pt x="9783" y="11914"/>
                  </a:lnTo>
                  <a:cubicBezTo>
                    <a:pt x="9759" y="11960"/>
                    <a:pt x="9739" y="12013"/>
                    <a:pt x="9722" y="12064"/>
                  </a:cubicBezTo>
                  <a:cubicBezTo>
                    <a:pt x="9716" y="12084"/>
                    <a:pt x="9709" y="12103"/>
                    <a:pt x="9701" y="12122"/>
                  </a:cubicBezTo>
                  <a:cubicBezTo>
                    <a:pt x="9669" y="12213"/>
                    <a:pt x="9641" y="12270"/>
                    <a:pt x="9613" y="12295"/>
                  </a:cubicBezTo>
                  <a:cubicBezTo>
                    <a:pt x="9558" y="12345"/>
                    <a:pt x="9490" y="12373"/>
                    <a:pt x="9424" y="12373"/>
                  </a:cubicBezTo>
                  <a:cubicBezTo>
                    <a:pt x="9418" y="12373"/>
                    <a:pt x="9411" y="12373"/>
                    <a:pt x="9403" y="12372"/>
                  </a:cubicBezTo>
                  <a:cubicBezTo>
                    <a:pt x="9342" y="12366"/>
                    <a:pt x="9293" y="12336"/>
                    <a:pt x="9257" y="12289"/>
                  </a:cubicBezTo>
                  <a:cubicBezTo>
                    <a:pt x="9289" y="12267"/>
                    <a:pt x="9321" y="12242"/>
                    <a:pt x="9352" y="12217"/>
                  </a:cubicBezTo>
                  <a:cubicBezTo>
                    <a:pt x="9374" y="12241"/>
                    <a:pt x="9405" y="12253"/>
                    <a:pt x="9440" y="12253"/>
                  </a:cubicBezTo>
                  <a:cubicBezTo>
                    <a:pt x="9475" y="12253"/>
                    <a:pt x="9510" y="12240"/>
                    <a:pt x="9537" y="12214"/>
                  </a:cubicBezTo>
                  <a:cubicBezTo>
                    <a:pt x="9568" y="12185"/>
                    <a:pt x="9585" y="12147"/>
                    <a:pt x="9585" y="12108"/>
                  </a:cubicBezTo>
                  <a:cubicBezTo>
                    <a:pt x="9585" y="12072"/>
                    <a:pt x="9570" y="12040"/>
                    <a:pt x="9546" y="12018"/>
                  </a:cubicBezTo>
                  <a:cubicBezTo>
                    <a:pt x="9589" y="11962"/>
                    <a:pt x="9628" y="11904"/>
                    <a:pt x="9664" y="11843"/>
                  </a:cubicBezTo>
                  <a:close/>
                  <a:moveTo>
                    <a:pt x="6726" y="11922"/>
                  </a:moveTo>
                  <a:cubicBezTo>
                    <a:pt x="6751" y="11923"/>
                    <a:pt x="6779" y="11928"/>
                    <a:pt x="6804" y="11935"/>
                  </a:cubicBezTo>
                  <a:cubicBezTo>
                    <a:pt x="6834" y="11944"/>
                    <a:pt x="6877" y="11980"/>
                    <a:pt x="6920" y="12017"/>
                  </a:cubicBezTo>
                  <a:cubicBezTo>
                    <a:pt x="6977" y="12065"/>
                    <a:pt x="7038" y="12117"/>
                    <a:pt x="7107" y="12145"/>
                  </a:cubicBezTo>
                  <a:lnTo>
                    <a:pt x="7031" y="12394"/>
                  </a:lnTo>
                  <a:cubicBezTo>
                    <a:pt x="7003" y="12388"/>
                    <a:pt x="6972" y="12386"/>
                    <a:pt x="6938" y="12386"/>
                  </a:cubicBezTo>
                  <a:cubicBezTo>
                    <a:pt x="6895" y="12386"/>
                    <a:pt x="6848" y="12390"/>
                    <a:pt x="6805" y="12394"/>
                  </a:cubicBezTo>
                  <a:cubicBezTo>
                    <a:pt x="6769" y="12398"/>
                    <a:pt x="6735" y="12402"/>
                    <a:pt x="6708" y="12402"/>
                  </a:cubicBezTo>
                  <a:cubicBezTo>
                    <a:pt x="6689" y="12402"/>
                    <a:pt x="6674" y="12400"/>
                    <a:pt x="6664" y="12397"/>
                  </a:cubicBezTo>
                  <a:cubicBezTo>
                    <a:pt x="6528" y="12355"/>
                    <a:pt x="6451" y="12218"/>
                    <a:pt x="6489" y="12089"/>
                  </a:cubicBezTo>
                  <a:cubicBezTo>
                    <a:pt x="6519" y="11989"/>
                    <a:pt x="6615" y="11922"/>
                    <a:pt x="6726" y="11922"/>
                  </a:cubicBezTo>
                  <a:close/>
                  <a:moveTo>
                    <a:pt x="10078" y="10891"/>
                  </a:moveTo>
                  <a:lnTo>
                    <a:pt x="10682" y="12137"/>
                  </a:lnTo>
                  <a:cubicBezTo>
                    <a:pt x="10737" y="12252"/>
                    <a:pt x="10736" y="12376"/>
                    <a:pt x="10682" y="12424"/>
                  </a:cubicBezTo>
                  <a:lnTo>
                    <a:pt x="10014" y="11044"/>
                  </a:lnTo>
                  <a:cubicBezTo>
                    <a:pt x="10014" y="11035"/>
                    <a:pt x="10015" y="11028"/>
                    <a:pt x="10015" y="11021"/>
                  </a:cubicBezTo>
                  <a:cubicBezTo>
                    <a:pt x="10027" y="11008"/>
                    <a:pt x="10037" y="10995"/>
                    <a:pt x="10046" y="10980"/>
                  </a:cubicBezTo>
                  <a:cubicBezTo>
                    <a:pt x="10061" y="10953"/>
                    <a:pt x="10070" y="10923"/>
                    <a:pt x="10078" y="10891"/>
                  </a:cubicBezTo>
                  <a:close/>
                  <a:moveTo>
                    <a:pt x="10012" y="11150"/>
                  </a:moveTo>
                  <a:lnTo>
                    <a:pt x="10637" y="12442"/>
                  </a:lnTo>
                  <a:cubicBezTo>
                    <a:pt x="10634" y="12442"/>
                    <a:pt x="10629" y="12445"/>
                    <a:pt x="10624" y="12445"/>
                  </a:cubicBezTo>
                  <a:cubicBezTo>
                    <a:pt x="10552" y="12445"/>
                    <a:pt x="10465" y="12372"/>
                    <a:pt x="10415" y="12267"/>
                  </a:cubicBezTo>
                  <a:lnTo>
                    <a:pt x="10088" y="11592"/>
                  </a:lnTo>
                  <a:cubicBezTo>
                    <a:pt x="10095" y="11577"/>
                    <a:pt x="10100" y="11563"/>
                    <a:pt x="10104" y="11550"/>
                  </a:cubicBezTo>
                  <a:cubicBezTo>
                    <a:pt x="10126" y="11456"/>
                    <a:pt x="10109" y="11357"/>
                    <a:pt x="10058" y="11287"/>
                  </a:cubicBezTo>
                  <a:cubicBezTo>
                    <a:pt x="10048" y="11273"/>
                    <a:pt x="10036" y="11261"/>
                    <a:pt x="10025" y="11249"/>
                  </a:cubicBezTo>
                  <a:cubicBezTo>
                    <a:pt x="10019" y="11217"/>
                    <a:pt x="10015" y="11184"/>
                    <a:pt x="10012" y="11150"/>
                  </a:cubicBezTo>
                  <a:close/>
                  <a:moveTo>
                    <a:pt x="9220" y="12315"/>
                  </a:moveTo>
                  <a:cubicBezTo>
                    <a:pt x="9240" y="12342"/>
                    <a:pt x="9265" y="12366"/>
                    <a:pt x="9294" y="12383"/>
                  </a:cubicBezTo>
                  <a:cubicBezTo>
                    <a:pt x="9272" y="12394"/>
                    <a:pt x="9247" y="12403"/>
                    <a:pt x="9225" y="12415"/>
                  </a:cubicBezTo>
                  <a:cubicBezTo>
                    <a:pt x="9203" y="12429"/>
                    <a:pt x="9183" y="12442"/>
                    <a:pt x="9163" y="12457"/>
                  </a:cubicBezTo>
                  <a:cubicBezTo>
                    <a:pt x="9163" y="12424"/>
                    <a:pt x="9157" y="12393"/>
                    <a:pt x="9144" y="12361"/>
                  </a:cubicBezTo>
                  <a:cubicBezTo>
                    <a:pt x="9170" y="12346"/>
                    <a:pt x="9195" y="12330"/>
                    <a:pt x="9220" y="12315"/>
                  </a:cubicBezTo>
                  <a:close/>
                  <a:moveTo>
                    <a:pt x="8457" y="9799"/>
                  </a:moveTo>
                  <a:cubicBezTo>
                    <a:pt x="8593" y="9801"/>
                    <a:pt x="8727" y="9821"/>
                    <a:pt x="8856" y="9861"/>
                  </a:cubicBezTo>
                  <a:cubicBezTo>
                    <a:pt x="9200" y="9966"/>
                    <a:pt x="9482" y="10199"/>
                    <a:pt x="9650" y="10517"/>
                  </a:cubicBezTo>
                  <a:cubicBezTo>
                    <a:pt x="9819" y="10834"/>
                    <a:pt x="9853" y="11199"/>
                    <a:pt x="9746" y="11542"/>
                  </a:cubicBezTo>
                  <a:cubicBezTo>
                    <a:pt x="9571" y="12110"/>
                    <a:pt x="9054" y="12493"/>
                    <a:pt x="8460" y="12493"/>
                  </a:cubicBezTo>
                  <a:cubicBezTo>
                    <a:pt x="8325" y="12493"/>
                    <a:pt x="8192" y="12473"/>
                    <a:pt x="8062" y="12433"/>
                  </a:cubicBezTo>
                  <a:cubicBezTo>
                    <a:pt x="7353" y="12214"/>
                    <a:pt x="6954" y="11459"/>
                    <a:pt x="7171" y="10750"/>
                  </a:cubicBezTo>
                  <a:cubicBezTo>
                    <a:pt x="7347" y="10181"/>
                    <a:pt x="7864" y="9799"/>
                    <a:pt x="8457" y="9799"/>
                  </a:cubicBezTo>
                  <a:close/>
                  <a:moveTo>
                    <a:pt x="8901" y="12469"/>
                  </a:moveTo>
                  <a:cubicBezTo>
                    <a:pt x="8901" y="12471"/>
                    <a:pt x="8901" y="12472"/>
                    <a:pt x="8899" y="12472"/>
                  </a:cubicBezTo>
                  <a:cubicBezTo>
                    <a:pt x="8894" y="12483"/>
                    <a:pt x="8882" y="12493"/>
                    <a:pt x="8868" y="12498"/>
                  </a:cubicBezTo>
                  <a:cubicBezTo>
                    <a:pt x="8862" y="12499"/>
                    <a:pt x="8857" y="12500"/>
                    <a:pt x="8851" y="12500"/>
                  </a:cubicBezTo>
                  <a:cubicBezTo>
                    <a:pt x="8841" y="12500"/>
                    <a:pt x="8833" y="12497"/>
                    <a:pt x="8824" y="12492"/>
                  </a:cubicBezTo>
                  <a:cubicBezTo>
                    <a:pt x="8851" y="12484"/>
                    <a:pt x="8876" y="12478"/>
                    <a:pt x="8901" y="12469"/>
                  </a:cubicBezTo>
                  <a:close/>
                  <a:moveTo>
                    <a:pt x="16956" y="11500"/>
                  </a:moveTo>
                  <a:lnTo>
                    <a:pt x="17381" y="12082"/>
                  </a:lnTo>
                  <a:lnTo>
                    <a:pt x="16777" y="12523"/>
                  </a:lnTo>
                  <a:lnTo>
                    <a:pt x="16352" y="11941"/>
                  </a:lnTo>
                  <a:lnTo>
                    <a:pt x="16956" y="11500"/>
                  </a:lnTo>
                  <a:close/>
                  <a:moveTo>
                    <a:pt x="8113" y="12493"/>
                  </a:moveTo>
                  <a:cubicBezTo>
                    <a:pt x="8124" y="12495"/>
                    <a:pt x="8137" y="12499"/>
                    <a:pt x="8148" y="12502"/>
                  </a:cubicBezTo>
                  <a:cubicBezTo>
                    <a:pt x="8159" y="12513"/>
                    <a:pt x="8166" y="12526"/>
                    <a:pt x="8166" y="12541"/>
                  </a:cubicBezTo>
                  <a:cubicBezTo>
                    <a:pt x="8165" y="12566"/>
                    <a:pt x="8144" y="12582"/>
                    <a:pt x="8119" y="12582"/>
                  </a:cubicBezTo>
                  <a:lnTo>
                    <a:pt x="8116" y="12582"/>
                  </a:lnTo>
                  <a:cubicBezTo>
                    <a:pt x="8101" y="12581"/>
                    <a:pt x="8087" y="12574"/>
                    <a:pt x="8080" y="12563"/>
                  </a:cubicBezTo>
                  <a:cubicBezTo>
                    <a:pt x="8071" y="12555"/>
                    <a:pt x="8069" y="12545"/>
                    <a:pt x="8070" y="12532"/>
                  </a:cubicBezTo>
                  <a:cubicBezTo>
                    <a:pt x="8074" y="12511"/>
                    <a:pt x="8090" y="12497"/>
                    <a:pt x="8113" y="12493"/>
                  </a:cubicBezTo>
                  <a:close/>
                  <a:moveTo>
                    <a:pt x="7743" y="12357"/>
                  </a:moveTo>
                  <a:lnTo>
                    <a:pt x="7743" y="12357"/>
                  </a:lnTo>
                  <a:cubicBezTo>
                    <a:pt x="7764" y="12365"/>
                    <a:pt x="7784" y="12373"/>
                    <a:pt x="7803" y="12378"/>
                  </a:cubicBezTo>
                  <a:cubicBezTo>
                    <a:pt x="7805" y="12378"/>
                    <a:pt x="7806" y="12378"/>
                    <a:pt x="7807" y="12379"/>
                  </a:cubicBezTo>
                  <a:cubicBezTo>
                    <a:pt x="7823" y="12387"/>
                    <a:pt x="7839" y="12395"/>
                    <a:pt x="7855" y="12403"/>
                  </a:cubicBezTo>
                  <a:cubicBezTo>
                    <a:pt x="7839" y="12429"/>
                    <a:pt x="7826" y="12460"/>
                    <a:pt x="7817" y="12493"/>
                  </a:cubicBezTo>
                  <a:cubicBezTo>
                    <a:pt x="7808" y="12532"/>
                    <a:pt x="7810" y="12573"/>
                    <a:pt x="7820" y="12613"/>
                  </a:cubicBezTo>
                  <a:cubicBezTo>
                    <a:pt x="7797" y="12605"/>
                    <a:pt x="7774" y="12597"/>
                    <a:pt x="7750" y="12592"/>
                  </a:cubicBezTo>
                  <a:cubicBezTo>
                    <a:pt x="7727" y="12587"/>
                    <a:pt x="7702" y="12582"/>
                    <a:pt x="7679" y="12578"/>
                  </a:cubicBezTo>
                  <a:cubicBezTo>
                    <a:pt x="7706" y="12548"/>
                    <a:pt x="7727" y="12513"/>
                    <a:pt x="7737" y="12474"/>
                  </a:cubicBezTo>
                  <a:cubicBezTo>
                    <a:pt x="7748" y="12436"/>
                    <a:pt x="7749" y="12395"/>
                    <a:pt x="7743" y="12357"/>
                  </a:cubicBezTo>
                  <a:close/>
                  <a:moveTo>
                    <a:pt x="17408" y="12117"/>
                  </a:moveTo>
                  <a:lnTo>
                    <a:pt x="17414" y="12126"/>
                  </a:lnTo>
                  <a:cubicBezTo>
                    <a:pt x="17451" y="12176"/>
                    <a:pt x="17440" y="12246"/>
                    <a:pt x="17391" y="12283"/>
                  </a:cubicBezTo>
                  <a:lnTo>
                    <a:pt x="16966" y="12593"/>
                  </a:lnTo>
                  <a:cubicBezTo>
                    <a:pt x="16948" y="12608"/>
                    <a:pt x="16924" y="12614"/>
                    <a:pt x="16900" y="12614"/>
                  </a:cubicBezTo>
                  <a:cubicBezTo>
                    <a:pt x="16864" y="12614"/>
                    <a:pt x="16830" y="12597"/>
                    <a:pt x="16811" y="12568"/>
                  </a:cubicBezTo>
                  <a:lnTo>
                    <a:pt x="16803" y="12558"/>
                  </a:lnTo>
                  <a:lnTo>
                    <a:pt x="17408" y="12117"/>
                  </a:lnTo>
                  <a:close/>
                  <a:moveTo>
                    <a:pt x="5050" y="12038"/>
                  </a:moveTo>
                  <a:lnTo>
                    <a:pt x="5249" y="12434"/>
                  </a:lnTo>
                  <a:cubicBezTo>
                    <a:pt x="5128" y="12488"/>
                    <a:pt x="5011" y="12552"/>
                    <a:pt x="4897" y="12626"/>
                  </a:cubicBezTo>
                  <a:lnTo>
                    <a:pt x="4670" y="12246"/>
                  </a:lnTo>
                  <a:cubicBezTo>
                    <a:pt x="4794" y="12167"/>
                    <a:pt x="4920" y="12098"/>
                    <a:pt x="5050" y="12038"/>
                  </a:cubicBezTo>
                  <a:close/>
                  <a:moveTo>
                    <a:pt x="7470" y="12153"/>
                  </a:moveTo>
                  <a:cubicBezTo>
                    <a:pt x="7480" y="12153"/>
                    <a:pt x="7489" y="12153"/>
                    <a:pt x="7497" y="12154"/>
                  </a:cubicBezTo>
                  <a:cubicBezTo>
                    <a:pt x="7554" y="12208"/>
                    <a:pt x="7616" y="12260"/>
                    <a:pt x="7681" y="12304"/>
                  </a:cubicBezTo>
                  <a:cubicBezTo>
                    <a:pt x="7704" y="12353"/>
                    <a:pt x="7708" y="12408"/>
                    <a:pt x="7694" y="12462"/>
                  </a:cubicBezTo>
                  <a:cubicBezTo>
                    <a:pt x="7678" y="12523"/>
                    <a:pt x="7633" y="12574"/>
                    <a:pt x="7573" y="12604"/>
                  </a:cubicBezTo>
                  <a:cubicBezTo>
                    <a:pt x="7536" y="12621"/>
                    <a:pt x="7496" y="12630"/>
                    <a:pt x="7456" y="12630"/>
                  </a:cubicBezTo>
                  <a:cubicBezTo>
                    <a:pt x="7429" y="12630"/>
                    <a:pt x="7403" y="12626"/>
                    <a:pt x="7378" y="12618"/>
                  </a:cubicBezTo>
                  <a:cubicBezTo>
                    <a:pt x="7347" y="12609"/>
                    <a:pt x="7305" y="12573"/>
                    <a:pt x="7262" y="12536"/>
                  </a:cubicBezTo>
                  <a:cubicBezTo>
                    <a:pt x="7205" y="12489"/>
                    <a:pt x="7142" y="12436"/>
                    <a:pt x="7074" y="12408"/>
                  </a:cubicBezTo>
                  <a:lnTo>
                    <a:pt x="7151" y="12160"/>
                  </a:lnTo>
                  <a:cubicBezTo>
                    <a:pt x="7178" y="12165"/>
                    <a:pt x="7209" y="12167"/>
                    <a:pt x="7243" y="12167"/>
                  </a:cubicBezTo>
                  <a:cubicBezTo>
                    <a:pt x="7286" y="12167"/>
                    <a:pt x="7333" y="12164"/>
                    <a:pt x="7375" y="12160"/>
                  </a:cubicBezTo>
                  <a:cubicBezTo>
                    <a:pt x="7411" y="12156"/>
                    <a:pt x="7444" y="12153"/>
                    <a:pt x="7470" y="12153"/>
                  </a:cubicBezTo>
                  <a:close/>
                  <a:moveTo>
                    <a:pt x="9724" y="12192"/>
                  </a:moveTo>
                  <a:lnTo>
                    <a:pt x="9914" y="12584"/>
                  </a:lnTo>
                  <a:lnTo>
                    <a:pt x="9785" y="12677"/>
                  </a:lnTo>
                  <a:lnTo>
                    <a:pt x="9624" y="12342"/>
                  </a:lnTo>
                  <a:cubicBezTo>
                    <a:pt x="9630" y="12337"/>
                    <a:pt x="9636" y="12334"/>
                    <a:pt x="9643" y="12326"/>
                  </a:cubicBezTo>
                  <a:cubicBezTo>
                    <a:pt x="9669" y="12302"/>
                    <a:pt x="9696" y="12258"/>
                    <a:pt x="9724" y="12192"/>
                  </a:cubicBezTo>
                  <a:close/>
                  <a:moveTo>
                    <a:pt x="9107" y="12383"/>
                  </a:moveTo>
                  <a:cubicBezTo>
                    <a:pt x="9124" y="12436"/>
                    <a:pt x="9123" y="12493"/>
                    <a:pt x="9098" y="12546"/>
                  </a:cubicBezTo>
                  <a:cubicBezTo>
                    <a:pt x="9067" y="12610"/>
                    <a:pt x="9004" y="12662"/>
                    <a:pt x="8930" y="12685"/>
                  </a:cubicBezTo>
                  <a:cubicBezTo>
                    <a:pt x="8915" y="12689"/>
                    <a:pt x="8897" y="12692"/>
                    <a:pt x="8873" y="12692"/>
                  </a:cubicBezTo>
                  <a:cubicBezTo>
                    <a:pt x="8833" y="12692"/>
                    <a:pt x="8785" y="12685"/>
                    <a:pt x="8743" y="12679"/>
                  </a:cubicBezTo>
                  <a:lnTo>
                    <a:pt x="8706" y="12674"/>
                  </a:lnTo>
                  <a:cubicBezTo>
                    <a:pt x="8655" y="12667"/>
                    <a:pt x="8601" y="12658"/>
                    <a:pt x="8550" y="12658"/>
                  </a:cubicBezTo>
                  <a:lnTo>
                    <a:pt x="8529" y="12658"/>
                  </a:lnTo>
                  <a:lnTo>
                    <a:pt x="8520" y="12577"/>
                  </a:lnTo>
                  <a:lnTo>
                    <a:pt x="8516" y="12537"/>
                  </a:lnTo>
                  <a:cubicBezTo>
                    <a:pt x="8590" y="12535"/>
                    <a:pt x="8662" y="12527"/>
                    <a:pt x="8732" y="12513"/>
                  </a:cubicBezTo>
                  <a:cubicBezTo>
                    <a:pt x="8752" y="12557"/>
                    <a:pt x="8798" y="12589"/>
                    <a:pt x="8852" y="12589"/>
                  </a:cubicBezTo>
                  <a:cubicBezTo>
                    <a:pt x="8868" y="12589"/>
                    <a:pt x="8882" y="12586"/>
                    <a:pt x="8898" y="12582"/>
                  </a:cubicBezTo>
                  <a:cubicBezTo>
                    <a:pt x="8938" y="12571"/>
                    <a:pt x="8969" y="12542"/>
                    <a:pt x="8986" y="12507"/>
                  </a:cubicBezTo>
                  <a:cubicBezTo>
                    <a:pt x="8996" y="12483"/>
                    <a:pt x="8999" y="12459"/>
                    <a:pt x="8996" y="12435"/>
                  </a:cubicBezTo>
                  <a:cubicBezTo>
                    <a:pt x="9033" y="12419"/>
                    <a:pt x="9070" y="12403"/>
                    <a:pt x="9107" y="12383"/>
                  </a:cubicBezTo>
                  <a:close/>
                  <a:moveTo>
                    <a:pt x="7386" y="12666"/>
                  </a:moveTo>
                  <a:cubicBezTo>
                    <a:pt x="7407" y="12671"/>
                    <a:pt x="7427" y="12673"/>
                    <a:pt x="7448" y="12673"/>
                  </a:cubicBezTo>
                  <a:lnTo>
                    <a:pt x="7388" y="12720"/>
                  </a:lnTo>
                  <a:cubicBezTo>
                    <a:pt x="7384" y="12710"/>
                    <a:pt x="7379" y="12703"/>
                    <a:pt x="7373" y="12693"/>
                  </a:cubicBezTo>
                  <a:lnTo>
                    <a:pt x="7384" y="12672"/>
                  </a:lnTo>
                  <a:lnTo>
                    <a:pt x="7386" y="12666"/>
                  </a:lnTo>
                  <a:close/>
                  <a:moveTo>
                    <a:pt x="9919" y="11812"/>
                  </a:moveTo>
                  <a:lnTo>
                    <a:pt x="10235" y="12465"/>
                  </a:lnTo>
                  <a:cubicBezTo>
                    <a:pt x="10291" y="12578"/>
                    <a:pt x="10289" y="12703"/>
                    <a:pt x="10235" y="12751"/>
                  </a:cubicBezTo>
                  <a:lnTo>
                    <a:pt x="9833" y="11922"/>
                  </a:lnTo>
                  <a:cubicBezTo>
                    <a:pt x="9833" y="11920"/>
                    <a:pt x="9835" y="11920"/>
                    <a:pt x="9835" y="11919"/>
                  </a:cubicBezTo>
                  <a:cubicBezTo>
                    <a:pt x="9857" y="11882"/>
                    <a:pt x="9887" y="11846"/>
                    <a:pt x="9919" y="11812"/>
                  </a:cubicBezTo>
                  <a:close/>
                  <a:moveTo>
                    <a:pt x="9809" y="11973"/>
                  </a:moveTo>
                  <a:lnTo>
                    <a:pt x="10194" y="12768"/>
                  </a:lnTo>
                  <a:cubicBezTo>
                    <a:pt x="10188" y="12769"/>
                    <a:pt x="10184" y="12772"/>
                    <a:pt x="10178" y="12772"/>
                  </a:cubicBezTo>
                  <a:cubicBezTo>
                    <a:pt x="10106" y="12772"/>
                    <a:pt x="10020" y="12698"/>
                    <a:pt x="9969" y="12594"/>
                  </a:cubicBezTo>
                  <a:lnTo>
                    <a:pt x="9747" y="12135"/>
                  </a:lnTo>
                  <a:lnTo>
                    <a:pt x="9767" y="12080"/>
                  </a:lnTo>
                  <a:cubicBezTo>
                    <a:pt x="9780" y="12044"/>
                    <a:pt x="9794" y="12008"/>
                    <a:pt x="9809" y="11973"/>
                  </a:cubicBezTo>
                  <a:close/>
                  <a:moveTo>
                    <a:pt x="7896" y="12421"/>
                  </a:moveTo>
                  <a:cubicBezTo>
                    <a:pt x="7932" y="12437"/>
                    <a:pt x="7967" y="12451"/>
                    <a:pt x="8004" y="12463"/>
                  </a:cubicBezTo>
                  <a:cubicBezTo>
                    <a:pt x="7991" y="12481"/>
                    <a:pt x="7982" y="12502"/>
                    <a:pt x="7978" y="12524"/>
                  </a:cubicBezTo>
                  <a:cubicBezTo>
                    <a:pt x="7974" y="12556"/>
                    <a:pt x="7984" y="12590"/>
                    <a:pt x="8006" y="12618"/>
                  </a:cubicBezTo>
                  <a:cubicBezTo>
                    <a:pt x="8029" y="12648"/>
                    <a:pt x="8066" y="12667"/>
                    <a:pt x="8107" y="12669"/>
                  </a:cubicBezTo>
                  <a:lnTo>
                    <a:pt x="8119" y="12669"/>
                  </a:lnTo>
                  <a:cubicBezTo>
                    <a:pt x="8196" y="12669"/>
                    <a:pt x="8256" y="12614"/>
                    <a:pt x="8256" y="12542"/>
                  </a:cubicBezTo>
                  <a:cubicBezTo>
                    <a:pt x="8256" y="12536"/>
                    <a:pt x="8255" y="12530"/>
                    <a:pt x="8255" y="12524"/>
                  </a:cubicBezTo>
                  <a:lnTo>
                    <a:pt x="8255" y="12524"/>
                  </a:lnTo>
                  <a:cubicBezTo>
                    <a:pt x="8324" y="12535"/>
                    <a:pt x="8392" y="12540"/>
                    <a:pt x="8461" y="12540"/>
                  </a:cubicBezTo>
                  <a:lnTo>
                    <a:pt x="8468" y="12540"/>
                  </a:lnTo>
                  <a:lnTo>
                    <a:pt x="8482" y="12666"/>
                  </a:lnTo>
                  <a:cubicBezTo>
                    <a:pt x="8418" y="12676"/>
                    <a:pt x="8352" y="12703"/>
                    <a:pt x="8288" y="12727"/>
                  </a:cubicBezTo>
                  <a:cubicBezTo>
                    <a:pt x="8218" y="12755"/>
                    <a:pt x="8152" y="12780"/>
                    <a:pt x="8107" y="12780"/>
                  </a:cubicBezTo>
                  <a:lnTo>
                    <a:pt x="8098" y="12780"/>
                  </a:lnTo>
                  <a:cubicBezTo>
                    <a:pt x="8016" y="12773"/>
                    <a:pt x="7943" y="12735"/>
                    <a:pt x="7897" y="12674"/>
                  </a:cubicBezTo>
                  <a:cubicBezTo>
                    <a:pt x="7861" y="12624"/>
                    <a:pt x="7848" y="12562"/>
                    <a:pt x="7861" y="12504"/>
                  </a:cubicBezTo>
                  <a:cubicBezTo>
                    <a:pt x="7868" y="12474"/>
                    <a:pt x="7881" y="12446"/>
                    <a:pt x="7896" y="12421"/>
                  </a:cubicBezTo>
                  <a:close/>
                  <a:moveTo>
                    <a:pt x="14562" y="11769"/>
                  </a:moveTo>
                  <a:lnTo>
                    <a:pt x="13784" y="12836"/>
                  </a:lnTo>
                  <a:cubicBezTo>
                    <a:pt x="13747" y="12885"/>
                    <a:pt x="13691" y="12915"/>
                    <a:pt x="13631" y="12915"/>
                  </a:cubicBezTo>
                  <a:cubicBezTo>
                    <a:pt x="13579" y="12915"/>
                    <a:pt x="13529" y="12894"/>
                    <a:pt x="13490" y="12856"/>
                  </a:cubicBezTo>
                  <a:cubicBezTo>
                    <a:pt x="13396" y="12767"/>
                    <a:pt x="13380" y="12614"/>
                    <a:pt x="13453" y="12514"/>
                  </a:cubicBezTo>
                  <a:lnTo>
                    <a:pt x="13738" y="12124"/>
                  </a:lnTo>
                  <a:lnTo>
                    <a:pt x="14562" y="11769"/>
                  </a:lnTo>
                  <a:close/>
                  <a:moveTo>
                    <a:pt x="9246" y="12456"/>
                  </a:moveTo>
                  <a:lnTo>
                    <a:pt x="9467" y="12910"/>
                  </a:lnTo>
                  <a:lnTo>
                    <a:pt x="9340" y="13004"/>
                  </a:lnTo>
                  <a:lnTo>
                    <a:pt x="9131" y="12576"/>
                  </a:lnTo>
                  <a:cubicBezTo>
                    <a:pt x="9134" y="12572"/>
                    <a:pt x="9137" y="12569"/>
                    <a:pt x="9139" y="12566"/>
                  </a:cubicBezTo>
                  <a:cubicBezTo>
                    <a:pt x="9146" y="12550"/>
                    <a:pt x="9150" y="12534"/>
                    <a:pt x="9155" y="12518"/>
                  </a:cubicBezTo>
                  <a:cubicBezTo>
                    <a:pt x="9182" y="12495"/>
                    <a:pt x="9213" y="12476"/>
                    <a:pt x="9246" y="12456"/>
                  </a:cubicBezTo>
                  <a:close/>
                  <a:moveTo>
                    <a:pt x="6936" y="12435"/>
                  </a:moveTo>
                  <a:cubicBezTo>
                    <a:pt x="6975" y="12435"/>
                    <a:pt x="7010" y="12438"/>
                    <a:pt x="7037" y="12446"/>
                  </a:cubicBezTo>
                  <a:cubicBezTo>
                    <a:pt x="7078" y="12456"/>
                    <a:pt x="7117" y="12481"/>
                    <a:pt x="7154" y="12509"/>
                  </a:cubicBezTo>
                  <a:cubicBezTo>
                    <a:pt x="7152" y="12514"/>
                    <a:pt x="7148" y="12523"/>
                    <a:pt x="7142" y="12527"/>
                  </a:cubicBezTo>
                  <a:cubicBezTo>
                    <a:pt x="7135" y="12527"/>
                    <a:pt x="7127" y="12529"/>
                    <a:pt x="7119" y="12530"/>
                  </a:cubicBezTo>
                  <a:lnTo>
                    <a:pt x="7107" y="12526"/>
                  </a:lnTo>
                  <a:lnTo>
                    <a:pt x="7104" y="12534"/>
                  </a:lnTo>
                  <a:cubicBezTo>
                    <a:pt x="7098" y="12535"/>
                    <a:pt x="7091" y="12537"/>
                    <a:pt x="7085" y="12540"/>
                  </a:cubicBezTo>
                  <a:lnTo>
                    <a:pt x="7064" y="12551"/>
                  </a:lnTo>
                  <a:lnTo>
                    <a:pt x="7066" y="12555"/>
                  </a:lnTo>
                  <a:cubicBezTo>
                    <a:pt x="7008" y="12598"/>
                    <a:pt x="6985" y="12689"/>
                    <a:pt x="7006" y="12792"/>
                  </a:cubicBezTo>
                  <a:lnTo>
                    <a:pt x="6922" y="13015"/>
                  </a:lnTo>
                  <a:cubicBezTo>
                    <a:pt x="6868" y="12929"/>
                    <a:pt x="6794" y="12871"/>
                    <a:pt x="6724" y="12859"/>
                  </a:cubicBezTo>
                  <a:lnTo>
                    <a:pt x="6806" y="12462"/>
                  </a:lnTo>
                  <a:lnTo>
                    <a:pt x="6809" y="12442"/>
                  </a:lnTo>
                  <a:lnTo>
                    <a:pt x="6808" y="12442"/>
                  </a:lnTo>
                  <a:cubicBezTo>
                    <a:pt x="6850" y="12438"/>
                    <a:pt x="6895" y="12435"/>
                    <a:pt x="6936" y="12435"/>
                  </a:cubicBezTo>
                  <a:close/>
                  <a:moveTo>
                    <a:pt x="7027" y="12862"/>
                  </a:moveTo>
                  <a:cubicBezTo>
                    <a:pt x="7033" y="12875"/>
                    <a:pt x="7037" y="12888"/>
                    <a:pt x="7043" y="12900"/>
                  </a:cubicBezTo>
                  <a:lnTo>
                    <a:pt x="7069" y="12952"/>
                  </a:lnTo>
                  <a:lnTo>
                    <a:pt x="6966" y="13026"/>
                  </a:lnTo>
                  <a:lnTo>
                    <a:pt x="7027" y="12862"/>
                  </a:lnTo>
                  <a:close/>
                  <a:moveTo>
                    <a:pt x="4389" y="12452"/>
                  </a:moveTo>
                  <a:lnTo>
                    <a:pt x="4683" y="12783"/>
                  </a:lnTo>
                  <a:cubicBezTo>
                    <a:pt x="4578" y="12868"/>
                    <a:pt x="4481" y="12961"/>
                    <a:pt x="4393" y="13059"/>
                  </a:cubicBezTo>
                  <a:lnTo>
                    <a:pt x="4075" y="12751"/>
                  </a:lnTo>
                  <a:cubicBezTo>
                    <a:pt x="4172" y="12646"/>
                    <a:pt x="4275" y="12546"/>
                    <a:pt x="4389" y="12452"/>
                  </a:cubicBezTo>
                  <a:close/>
                  <a:moveTo>
                    <a:pt x="17325" y="12386"/>
                  </a:moveTo>
                  <a:lnTo>
                    <a:pt x="17689" y="12882"/>
                  </a:lnTo>
                  <a:lnTo>
                    <a:pt x="17446" y="13059"/>
                  </a:lnTo>
                  <a:lnTo>
                    <a:pt x="17083" y="12563"/>
                  </a:lnTo>
                  <a:lnTo>
                    <a:pt x="17325" y="12386"/>
                  </a:lnTo>
                  <a:close/>
                  <a:moveTo>
                    <a:pt x="9587" y="12371"/>
                  </a:moveTo>
                  <a:lnTo>
                    <a:pt x="9789" y="12789"/>
                  </a:lnTo>
                  <a:cubicBezTo>
                    <a:pt x="9845" y="12905"/>
                    <a:pt x="9843" y="13028"/>
                    <a:pt x="9788" y="13077"/>
                  </a:cubicBezTo>
                  <a:lnTo>
                    <a:pt x="9468" y="12414"/>
                  </a:lnTo>
                  <a:cubicBezTo>
                    <a:pt x="9509" y="12407"/>
                    <a:pt x="9550" y="12393"/>
                    <a:pt x="9587" y="12371"/>
                  </a:cubicBezTo>
                  <a:close/>
                  <a:moveTo>
                    <a:pt x="9351" y="12407"/>
                  </a:moveTo>
                  <a:cubicBezTo>
                    <a:pt x="9366" y="12413"/>
                    <a:pt x="9382" y="12416"/>
                    <a:pt x="9399" y="12418"/>
                  </a:cubicBezTo>
                  <a:cubicBezTo>
                    <a:pt x="9405" y="12418"/>
                    <a:pt x="9413" y="12419"/>
                    <a:pt x="9419" y="12419"/>
                  </a:cubicBezTo>
                  <a:lnTo>
                    <a:pt x="9747" y="13095"/>
                  </a:lnTo>
                  <a:cubicBezTo>
                    <a:pt x="9742" y="13096"/>
                    <a:pt x="9738" y="13099"/>
                    <a:pt x="9732" y="13099"/>
                  </a:cubicBezTo>
                  <a:cubicBezTo>
                    <a:pt x="9661" y="13099"/>
                    <a:pt x="9574" y="13025"/>
                    <a:pt x="9524" y="12921"/>
                  </a:cubicBezTo>
                  <a:lnTo>
                    <a:pt x="9287" y="12435"/>
                  </a:lnTo>
                  <a:cubicBezTo>
                    <a:pt x="9308" y="12424"/>
                    <a:pt x="9330" y="12415"/>
                    <a:pt x="9351" y="12407"/>
                  </a:cubicBezTo>
                  <a:close/>
                  <a:moveTo>
                    <a:pt x="5107" y="12049"/>
                  </a:moveTo>
                  <a:lnTo>
                    <a:pt x="5107" y="12049"/>
                  </a:lnTo>
                  <a:cubicBezTo>
                    <a:pt x="5201" y="12150"/>
                    <a:pt x="5313" y="12230"/>
                    <a:pt x="5435" y="12288"/>
                  </a:cubicBezTo>
                  <a:lnTo>
                    <a:pt x="5490" y="12479"/>
                  </a:lnTo>
                  <a:cubicBezTo>
                    <a:pt x="5491" y="12484"/>
                    <a:pt x="5498" y="12511"/>
                    <a:pt x="5517" y="12527"/>
                  </a:cubicBezTo>
                  <a:cubicBezTo>
                    <a:pt x="5529" y="12537"/>
                    <a:pt x="5540" y="12541"/>
                    <a:pt x="5550" y="12542"/>
                  </a:cubicBezTo>
                  <a:lnTo>
                    <a:pt x="5771" y="13217"/>
                  </a:lnTo>
                  <a:cubicBezTo>
                    <a:pt x="5723" y="13188"/>
                    <a:pt x="5670" y="13169"/>
                    <a:pt x="5617" y="13169"/>
                  </a:cubicBezTo>
                  <a:cubicBezTo>
                    <a:pt x="5609" y="13169"/>
                    <a:pt x="5603" y="13170"/>
                    <a:pt x="5595" y="13170"/>
                  </a:cubicBezTo>
                  <a:lnTo>
                    <a:pt x="5349" y="12621"/>
                  </a:lnTo>
                  <a:cubicBezTo>
                    <a:pt x="5355" y="12614"/>
                    <a:pt x="5361" y="12604"/>
                    <a:pt x="5363" y="12589"/>
                  </a:cubicBezTo>
                  <a:cubicBezTo>
                    <a:pt x="5366" y="12563"/>
                    <a:pt x="5353" y="12537"/>
                    <a:pt x="5351" y="12536"/>
                  </a:cubicBezTo>
                  <a:lnTo>
                    <a:pt x="5107" y="12049"/>
                  </a:lnTo>
                  <a:close/>
                  <a:moveTo>
                    <a:pt x="8591" y="12706"/>
                  </a:moveTo>
                  <a:lnTo>
                    <a:pt x="8591" y="12706"/>
                  </a:lnTo>
                  <a:cubicBezTo>
                    <a:pt x="8627" y="12709"/>
                    <a:pt x="8662" y="12714"/>
                    <a:pt x="8698" y="12720"/>
                  </a:cubicBezTo>
                  <a:lnTo>
                    <a:pt x="8735" y="12725"/>
                  </a:lnTo>
                  <a:cubicBezTo>
                    <a:pt x="8748" y="12726"/>
                    <a:pt x="8761" y="12729"/>
                    <a:pt x="8775" y="12730"/>
                  </a:cubicBezTo>
                  <a:lnTo>
                    <a:pt x="9021" y="13237"/>
                  </a:lnTo>
                  <a:lnTo>
                    <a:pt x="8893" y="13331"/>
                  </a:lnTo>
                  <a:lnTo>
                    <a:pt x="8591" y="12706"/>
                  </a:lnTo>
                  <a:close/>
                  <a:moveTo>
                    <a:pt x="5269" y="12474"/>
                  </a:moveTo>
                  <a:lnTo>
                    <a:pt x="5308" y="12555"/>
                  </a:lnTo>
                  <a:cubicBezTo>
                    <a:pt x="5312" y="12561"/>
                    <a:pt x="5317" y="12573"/>
                    <a:pt x="5316" y="12581"/>
                  </a:cubicBezTo>
                  <a:cubicBezTo>
                    <a:pt x="5314" y="12589"/>
                    <a:pt x="5308" y="12593"/>
                    <a:pt x="5308" y="12593"/>
                  </a:cubicBezTo>
                  <a:lnTo>
                    <a:pt x="5290" y="12603"/>
                  </a:lnTo>
                  <a:lnTo>
                    <a:pt x="5548" y="13177"/>
                  </a:lnTo>
                  <a:cubicBezTo>
                    <a:pt x="5525" y="13184"/>
                    <a:pt x="5504" y="13194"/>
                    <a:pt x="5485" y="13209"/>
                  </a:cubicBezTo>
                  <a:cubicBezTo>
                    <a:pt x="5442" y="13238"/>
                    <a:pt x="5413" y="13284"/>
                    <a:pt x="5400" y="13338"/>
                  </a:cubicBezTo>
                  <a:lnTo>
                    <a:pt x="5031" y="12771"/>
                  </a:lnTo>
                  <a:lnTo>
                    <a:pt x="5018" y="12753"/>
                  </a:lnTo>
                  <a:lnTo>
                    <a:pt x="5001" y="12763"/>
                  </a:lnTo>
                  <a:cubicBezTo>
                    <a:pt x="5001" y="12763"/>
                    <a:pt x="4998" y="12764"/>
                    <a:pt x="4993" y="12764"/>
                  </a:cubicBezTo>
                  <a:cubicBezTo>
                    <a:pt x="4991" y="12764"/>
                    <a:pt x="4988" y="12763"/>
                    <a:pt x="4985" y="12762"/>
                  </a:cubicBezTo>
                  <a:cubicBezTo>
                    <a:pt x="4978" y="12759"/>
                    <a:pt x="4970" y="12748"/>
                    <a:pt x="4966" y="12742"/>
                  </a:cubicBezTo>
                  <a:lnTo>
                    <a:pt x="4921" y="12666"/>
                  </a:lnTo>
                  <a:cubicBezTo>
                    <a:pt x="5033" y="12592"/>
                    <a:pt x="5149" y="12529"/>
                    <a:pt x="5269" y="12474"/>
                  </a:cubicBezTo>
                  <a:close/>
                  <a:moveTo>
                    <a:pt x="9104" y="12620"/>
                  </a:moveTo>
                  <a:lnTo>
                    <a:pt x="9344" y="13116"/>
                  </a:lnTo>
                  <a:cubicBezTo>
                    <a:pt x="9399" y="13232"/>
                    <a:pt x="9397" y="13354"/>
                    <a:pt x="9342" y="13404"/>
                  </a:cubicBezTo>
                  <a:lnTo>
                    <a:pt x="9004" y="12704"/>
                  </a:lnTo>
                  <a:cubicBezTo>
                    <a:pt x="9044" y="12683"/>
                    <a:pt x="9078" y="12653"/>
                    <a:pt x="9104" y="12620"/>
                  </a:cubicBezTo>
                  <a:close/>
                  <a:moveTo>
                    <a:pt x="6574" y="12403"/>
                  </a:moveTo>
                  <a:cubicBezTo>
                    <a:pt x="6597" y="12416"/>
                    <a:pt x="6620" y="12430"/>
                    <a:pt x="6647" y="12437"/>
                  </a:cubicBezTo>
                  <a:cubicBezTo>
                    <a:pt x="6662" y="12442"/>
                    <a:pt x="6682" y="12444"/>
                    <a:pt x="6705" y="12444"/>
                  </a:cubicBezTo>
                  <a:cubicBezTo>
                    <a:pt x="6715" y="12444"/>
                    <a:pt x="6727" y="12442"/>
                    <a:pt x="6741" y="12442"/>
                  </a:cubicBezTo>
                  <a:cubicBezTo>
                    <a:pt x="6746" y="12456"/>
                    <a:pt x="6752" y="12463"/>
                    <a:pt x="6757" y="12468"/>
                  </a:cubicBezTo>
                  <a:lnTo>
                    <a:pt x="6676" y="12856"/>
                  </a:lnTo>
                  <a:cubicBezTo>
                    <a:pt x="6667" y="12857"/>
                    <a:pt x="6657" y="12859"/>
                    <a:pt x="6648" y="12862"/>
                  </a:cubicBezTo>
                  <a:cubicBezTo>
                    <a:pt x="6645" y="12863"/>
                    <a:pt x="6641" y="12864"/>
                    <a:pt x="6637" y="12866"/>
                  </a:cubicBezTo>
                  <a:lnTo>
                    <a:pt x="6618" y="12876"/>
                  </a:lnTo>
                  <a:lnTo>
                    <a:pt x="6619" y="12879"/>
                  </a:lnTo>
                  <a:cubicBezTo>
                    <a:pt x="6540" y="12937"/>
                    <a:pt x="6529" y="13086"/>
                    <a:pt x="6597" y="13226"/>
                  </a:cubicBezTo>
                  <a:lnTo>
                    <a:pt x="6597" y="13227"/>
                  </a:lnTo>
                  <a:lnTo>
                    <a:pt x="6579" y="13306"/>
                  </a:lnTo>
                  <a:lnTo>
                    <a:pt x="6442" y="13406"/>
                  </a:lnTo>
                  <a:lnTo>
                    <a:pt x="6541" y="12432"/>
                  </a:lnTo>
                  <a:cubicBezTo>
                    <a:pt x="6551" y="12429"/>
                    <a:pt x="6561" y="12423"/>
                    <a:pt x="6571" y="12410"/>
                  </a:cubicBezTo>
                  <a:cubicBezTo>
                    <a:pt x="6572" y="12408"/>
                    <a:pt x="6573" y="12405"/>
                    <a:pt x="6574" y="12403"/>
                  </a:cubicBezTo>
                  <a:close/>
                  <a:moveTo>
                    <a:pt x="8962" y="12721"/>
                  </a:moveTo>
                  <a:lnTo>
                    <a:pt x="9300" y="13421"/>
                  </a:lnTo>
                  <a:cubicBezTo>
                    <a:pt x="9295" y="13422"/>
                    <a:pt x="9292" y="13425"/>
                    <a:pt x="9284" y="13425"/>
                  </a:cubicBezTo>
                  <a:cubicBezTo>
                    <a:pt x="9213" y="13425"/>
                    <a:pt x="9126" y="13351"/>
                    <a:pt x="9076" y="13247"/>
                  </a:cubicBezTo>
                  <a:lnTo>
                    <a:pt x="8829" y="12735"/>
                  </a:lnTo>
                  <a:lnTo>
                    <a:pt x="8829" y="12735"/>
                  </a:lnTo>
                  <a:cubicBezTo>
                    <a:pt x="8843" y="12736"/>
                    <a:pt x="8859" y="12737"/>
                    <a:pt x="8872" y="12737"/>
                  </a:cubicBezTo>
                  <a:cubicBezTo>
                    <a:pt x="8901" y="12737"/>
                    <a:pt x="8925" y="12735"/>
                    <a:pt x="8944" y="12729"/>
                  </a:cubicBezTo>
                  <a:cubicBezTo>
                    <a:pt x="8950" y="12727"/>
                    <a:pt x="8955" y="12724"/>
                    <a:pt x="8962" y="12721"/>
                  </a:cubicBezTo>
                  <a:close/>
                  <a:moveTo>
                    <a:pt x="6381" y="12258"/>
                  </a:moveTo>
                  <a:cubicBezTo>
                    <a:pt x="6404" y="12260"/>
                    <a:pt x="6428" y="12260"/>
                    <a:pt x="6453" y="12261"/>
                  </a:cubicBezTo>
                  <a:cubicBezTo>
                    <a:pt x="6472" y="12305"/>
                    <a:pt x="6500" y="12347"/>
                    <a:pt x="6539" y="12379"/>
                  </a:cubicBezTo>
                  <a:cubicBezTo>
                    <a:pt x="6537" y="12381"/>
                    <a:pt x="6537" y="12383"/>
                    <a:pt x="6536" y="12384"/>
                  </a:cubicBezTo>
                  <a:cubicBezTo>
                    <a:pt x="6531" y="12393"/>
                    <a:pt x="6524" y="12393"/>
                    <a:pt x="6524" y="12393"/>
                  </a:cubicBezTo>
                  <a:lnTo>
                    <a:pt x="6502" y="12392"/>
                  </a:lnTo>
                  <a:lnTo>
                    <a:pt x="6395" y="13444"/>
                  </a:lnTo>
                  <a:lnTo>
                    <a:pt x="6363" y="13468"/>
                  </a:lnTo>
                  <a:cubicBezTo>
                    <a:pt x="6340" y="13466"/>
                    <a:pt x="6316" y="13464"/>
                    <a:pt x="6292" y="13464"/>
                  </a:cubicBezTo>
                  <a:cubicBezTo>
                    <a:pt x="6279" y="13464"/>
                    <a:pt x="6266" y="13465"/>
                    <a:pt x="6252" y="13465"/>
                  </a:cubicBezTo>
                  <a:lnTo>
                    <a:pt x="6194" y="12405"/>
                  </a:lnTo>
                  <a:lnTo>
                    <a:pt x="6192" y="12386"/>
                  </a:lnTo>
                  <a:lnTo>
                    <a:pt x="6172" y="12384"/>
                  </a:lnTo>
                  <a:cubicBezTo>
                    <a:pt x="6171" y="12384"/>
                    <a:pt x="6165" y="12383"/>
                    <a:pt x="6160" y="12377"/>
                  </a:cubicBezTo>
                  <a:cubicBezTo>
                    <a:pt x="6155" y="12372"/>
                    <a:pt x="6154" y="12358"/>
                    <a:pt x="6154" y="12350"/>
                  </a:cubicBezTo>
                  <a:cubicBezTo>
                    <a:pt x="6233" y="12329"/>
                    <a:pt x="6309" y="12298"/>
                    <a:pt x="6381" y="12258"/>
                  </a:cubicBezTo>
                  <a:close/>
                  <a:moveTo>
                    <a:pt x="6108" y="12362"/>
                  </a:moveTo>
                  <a:cubicBezTo>
                    <a:pt x="6109" y="12373"/>
                    <a:pt x="6112" y="12388"/>
                    <a:pt x="6121" y="12402"/>
                  </a:cubicBezTo>
                  <a:cubicBezTo>
                    <a:pt x="6129" y="12414"/>
                    <a:pt x="6139" y="12421"/>
                    <a:pt x="6149" y="12425"/>
                  </a:cubicBezTo>
                  <a:lnTo>
                    <a:pt x="6207" y="13468"/>
                  </a:lnTo>
                  <a:cubicBezTo>
                    <a:pt x="6171" y="13470"/>
                    <a:pt x="6135" y="13475"/>
                    <a:pt x="6099" y="13480"/>
                  </a:cubicBezTo>
                  <a:lnTo>
                    <a:pt x="5934" y="12451"/>
                  </a:lnTo>
                  <a:cubicBezTo>
                    <a:pt x="5941" y="12445"/>
                    <a:pt x="5951" y="12436"/>
                    <a:pt x="5956" y="12421"/>
                  </a:cubicBezTo>
                  <a:cubicBezTo>
                    <a:pt x="5961" y="12410"/>
                    <a:pt x="5961" y="12395"/>
                    <a:pt x="5961" y="12384"/>
                  </a:cubicBezTo>
                  <a:cubicBezTo>
                    <a:pt x="6011" y="12381"/>
                    <a:pt x="6060" y="12373"/>
                    <a:pt x="6108" y="12362"/>
                  </a:cubicBezTo>
                  <a:close/>
                  <a:moveTo>
                    <a:pt x="5611" y="12350"/>
                  </a:moveTo>
                  <a:cubicBezTo>
                    <a:pt x="5698" y="12374"/>
                    <a:pt x="5787" y="12386"/>
                    <a:pt x="5878" y="12386"/>
                  </a:cubicBezTo>
                  <a:cubicBezTo>
                    <a:pt x="5891" y="12386"/>
                    <a:pt x="5902" y="12384"/>
                    <a:pt x="5914" y="12384"/>
                  </a:cubicBezTo>
                  <a:cubicBezTo>
                    <a:pt x="5915" y="12393"/>
                    <a:pt x="5915" y="12399"/>
                    <a:pt x="5914" y="12403"/>
                  </a:cubicBezTo>
                  <a:cubicBezTo>
                    <a:pt x="5912" y="12411"/>
                    <a:pt x="5904" y="12414"/>
                    <a:pt x="5904" y="12414"/>
                  </a:cubicBezTo>
                  <a:lnTo>
                    <a:pt x="5882" y="12418"/>
                  </a:lnTo>
                  <a:lnTo>
                    <a:pt x="6055" y="13486"/>
                  </a:lnTo>
                  <a:cubicBezTo>
                    <a:pt x="6039" y="13489"/>
                    <a:pt x="6025" y="13492"/>
                    <a:pt x="6009" y="13496"/>
                  </a:cubicBezTo>
                  <a:lnTo>
                    <a:pt x="5871" y="13307"/>
                  </a:lnTo>
                  <a:cubicBezTo>
                    <a:pt x="5860" y="13294"/>
                    <a:pt x="5848" y="13283"/>
                    <a:pt x="5838" y="13270"/>
                  </a:cubicBezTo>
                  <a:lnTo>
                    <a:pt x="5588" y="12511"/>
                  </a:lnTo>
                  <a:lnTo>
                    <a:pt x="5581" y="12490"/>
                  </a:lnTo>
                  <a:lnTo>
                    <a:pt x="5559" y="12495"/>
                  </a:lnTo>
                  <a:cubicBezTo>
                    <a:pt x="5555" y="12495"/>
                    <a:pt x="5550" y="12494"/>
                    <a:pt x="5546" y="12490"/>
                  </a:cubicBezTo>
                  <a:cubicBezTo>
                    <a:pt x="5540" y="12487"/>
                    <a:pt x="5535" y="12474"/>
                    <a:pt x="5534" y="12466"/>
                  </a:cubicBezTo>
                  <a:lnTo>
                    <a:pt x="5509" y="12379"/>
                  </a:lnTo>
                  <a:cubicBezTo>
                    <a:pt x="5543" y="12368"/>
                    <a:pt x="5576" y="12360"/>
                    <a:pt x="5611" y="12350"/>
                  </a:cubicBezTo>
                  <a:close/>
                  <a:moveTo>
                    <a:pt x="8934" y="13357"/>
                  </a:moveTo>
                  <a:cubicBezTo>
                    <a:pt x="8962" y="13409"/>
                    <a:pt x="8989" y="13463"/>
                    <a:pt x="9013" y="13517"/>
                  </a:cubicBezTo>
                  <a:lnTo>
                    <a:pt x="8976" y="13537"/>
                  </a:lnTo>
                  <a:cubicBezTo>
                    <a:pt x="8970" y="13500"/>
                    <a:pt x="8956" y="13462"/>
                    <a:pt x="8938" y="13423"/>
                  </a:cubicBezTo>
                  <a:lnTo>
                    <a:pt x="8913" y="13372"/>
                  </a:lnTo>
                  <a:lnTo>
                    <a:pt x="8934" y="13357"/>
                  </a:lnTo>
                  <a:close/>
                  <a:moveTo>
                    <a:pt x="3857" y="13022"/>
                  </a:moveTo>
                  <a:lnTo>
                    <a:pt x="4226" y="13267"/>
                  </a:lnTo>
                  <a:cubicBezTo>
                    <a:pt x="4147" y="13376"/>
                    <a:pt x="4079" y="13490"/>
                    <a:pt x="4019" y="13610"/>
                  </a:cubicBezTo>
                  <a:lnTo>
                    <a:pt x="3632" y="13393"/>
                  </a:lnTo>
                  <a:cubicBezTo>
                    <a:pt x="3698" y="13265"/>
                    <a:pt x="3773" y="13141"/>
                    <a:pt x="3857" y="13022"/>
                  </a:cubicBezTo>
                  <a:close/>
                  <a:moveTo>
                    <a:pt x="6292" y="13510"/>
                  </a:moveTo>
                  <a:cubicBezTo>
                    <a:pt x="6297" y="13510"/>
                    <a:pt x="6302" y="13512"/>
                    <a:pt x="6305" y="13512"/>
                  </a:cubicBezTo>
                  <a:lnTo>
                    <a:pt x="6119" y="13647"/>
                  </a:lnTo>
                  <a:lnTo>
                    <a:pt x="6039" y="13537"/>
                  </a:lnTo>
                  <a:cubicBezTo>
                    <a:pt x="6123" y="13520"/>
                    <a:pt x="6207" y="13510"/>
                    <a:pt x="6292" y="13510"/>
                  </a:cubicBezTo>
                  <a:close/>
                  <a:moveTo>
                    <a:pt x="8208" y="12805"/>
                  </a:moveTo>
                  <a:lnTo>
                    <a:pt x="8576" y="13564"/>
                  </a:lnTo>
                  <a:lnTo>
                    <a:pt x="8448" y="13658"/>
                  </a:lnTo>
                  <a:lnTo>
                    <a:pt x="8039" y="12814"/>
                  </a:lnTo>
                  <a:lnTo>
                    <a:pt x="8039" y="12814"/>
                  </a:lnTo>
                  <a:cubicBezTo>
                    <a:pt x="8057" y="12819"/>
                    <a:pt x="8076" y="12824"/>
                    <a:pt x="8096" y="12825"/>
                  </a:cubicBezTo>
                  <a:lnTo>
                    <a:pt x="8108" y="12825"/>
                  </a:lnTo>
                  <a:cubicBezTo>
                    <a:pt x="8138" y="12825"/>
                    <a:pt x="8171" y="12817"/>
                    <a:pt x="8208" y="12805"/>
                  </a:cubicBezTo>
                  <a:close/>
                  <a:moveTo>
                    <a:pt x="8596" y="13605"/>
                  </a:moveTo>
                  <a:cubicBezTo>
                    <a:pt x="8612" y="13639"/>
                    <a:pt x="8634" y="13670"/>
                    <a:pt x="8657" y="13696"/>
                  </a:cubicBezTo>
                  <a:lnTo>
                    <a:pt x="8619" y="13716"/>
                  </a:lnTo>
                  <a:cubicBezTo>
                    <a:pt x="8604" y="13683"/>
                    <a:pt x="8588" y="13653"/>
                    <a:pt x="8574" y="13621"/>
                  </a:cubicBezTo>
                  <a:lnTo>
                    <a:pt x="8596" y="13605"/>
                  </a:lnTo>
                  <a:close/>
                  <a:moveTo>
                    <a:pt x="4631" y="12272"/>
                  </a:moveTo>
                  <a:lnTo>
                    <a:pt x="4927" y="12764"/>
                  </a:lnTo>
                  <a:cubicBezTo>
                    <a:pt x="4929" y="12769"/>
                    <a:pt x="4944" y="12793"/>
                    <a:pt x="4965" y="12803"/>
                  </a:cubicBezTo>
                  <a:cubicBezTo>
                    <a:pt x="4974" y="12807"/>
                    <a:pt x="4985" y="12809"/>
                    <a:pt x="4995" y="12809"/>
                  </a:cubicBezTo>
                  <a:cubicBezTo>
                    <a:pt x="4997" y="12809"/>
                    <a:pt x="4999" y="12809"/>
                    <a:pt x="5001" y="12809"/>
                  </a:cubicBezTo>
                  <a:lnTo>
                    <a:pt x="5393" y="13411"/>
                  </a:lnTo>
                  <a:cubicBezTo>
                    <a:pt x="5395" y="13479"/>
                    <a:pt x="5417" y="13547"/>
                    <a:pt x="5460" y="13606"/>
                  </a:cubicBezTo>
                  <a:lnTo>
                    <a:pt x="5511" y="13675"/>
                  </a:lnTo>
                  <a:cubicBezTo>
                    <a:pt x="5495" y="13691"/>
                    <a:pt x="5479" y="13707"/>
                    <a:pt x="5465" y="13722"/>
                  </a:cubicBezTo>
                  <a:lnTo>
                    <a:pt x="4825" y="12938"/>
                  </a:lnTo>
                  <a:cubicBezTo>
                    <a:pt x="4829" y="12929"/>
                    <a:pt x="4832" y="12917"/>
                    <a:pt x="4831" y="12903"/>
                  </a:cubicBezTo>
                  <a:cubicBezTo>
                    <a:pt x="4828" y="12879"/>
                    <a:pt x="4810" y="12858"/>
                    <a:pt x="4805" y="12853"/>
                  </a:cubicBezTo>
                  <a:lnTo>
                    <a:pt x="4423" y="12424"/>
                  </a:lnTo>
                  <a:cubicBezTo>
                    <a:pt x="4456" y="12398"/>
                    <a:pt x="4490" y="12372"/>
                    <a:pt x="4525" y="12345"/>
                  </a:cubicBezTo>
                  <a:cubicBezTo>
                    <a:pt x="4560" y="12320"/>
                    <a:pt x="4596" y="12296"/>
                    <a:pt x="4631" y="12272"/>
                  </a:cubicBezTo>
                  <a:close/>
                  <a:moveTo>
                    <a:pt x="8540" y="12704"/>
                  </a:moveTo>
                  <a:lnTo>
                    <a:pt x="8897" y="13443"/>
                  </a:lnTo>
                  <a:cubicBezTo>
                    <a:pt x="8952" y="13558"/>
                    <a:pt x="8950" y="13681"/>
                    <a:pt x="8896" y="13729"/>
                  </a:cubicBezTo>
                  <a:lnTo>
                    <a:pt x="8412" y="12729"/>
                  </a:lnTo>
                  <a:cubicBezTo>
                    <a:pt x="8446" y="12719"/>
                    <a:pt x="8480" y="12709"/>
                    <a:pt x="8511" y="12705"/>
                  </a:cubicBezTo>
                  <a:cubicBezTo>
                    <a:pt x="8520" y="12704"/>
                    <a:pt x="8530" y="12704"/>
                    <a:pt x="8540" y="12704"/>
                  </a:cubicBezTo>
                  <a:close/>
                  <a:moveTo>
                    <a:pt x="8369" y="12745"/>
                  </a:moveTo>
                  <a:lnTo>
                    <a:pt x="8854" y="13748"/>
                  </a:lnTo>
                  <a:cubicBezTo>
                    <a:pt x="8849" y="13749"/>
                    <a:pt x="8844" y="13752"/>
                    <a:pt x="8838" y="13752"/>
                  </a:cubicBezTo>
                  <a:cubicBezTo>
                    <a:pt x="8766" y="13752"/>
                    <a:pt x="8680" y="13678"/>
                    <a:pt x="8629" y="13573"/>
                  </a:cubicBezTo>
                  <a:lnTo>
                    <a:pt x="8250" y="12789"/>
                  </a:lnTo>
                  <a:cubicBezTo>
                    <a:pt x="8268" y="12783"/>
                    <a:pt x="8286" y="12777"/>
                    <a:pt x="8306" y="12768"/>
                  </a:cubicBezTo>
                  <a:lnTo>
                    <a:pt x="8369" y="12745"/>
                  </a:lnTo>
                  <a:close/>
                  <a:moveTo>
                    <a:pt x="8535" y="13649"/>
                  </a:moveTo>
                  <a:cubicBezTo>
                    <a:pt x="8550" y="13678"/>
                    <a:pt x="8564" y="13707"/>
                    <a:pt x="8577" y="13736"/>
                  </a:cubicBezTo>
                  <a:lnTo>
                    <a:pt x="8501" y="13774"/>
                  </a:lnTo>
                  <a:cubicBezTo>
                    <a:pt x="8498" y="13766"/>
                    <a:pt x="8495" y="13758"/>
                    <a:pt x="8491" y="13750"/>
                  </a:cubicBezTo>
                  <a:lnTo>
                    <a:pt x="8466" y="13699"/>
                  </a:lnTo>
                  <a:lnTo>
                    <a:pt x="8535" y="13649"/>
                  </a:lnTo>
                  <a:close/>
                  <a:moveTo>
                    <a:pt x="4712" y="12816"/>
                  </a:moveTo>
                  <a:lnTo>
                    <a:pt x="4773" y="12883"/>
                  </a:lnTo>
                  <a:cubicBezTo>
                    <a:pt x="4776" y="12887"/>
                    <a:pt x="4784" y="12899"/>
                    <a:pt x="4785" y="12906"/>
                  </a:cubicBezTo>
                  <a:cubicBezTo>
                    <a:pt x="4786" y="12916"/>
                    <a:pt x="4783" y="12920"/>
                    <a:pt x="4783" y="12921"/>
                  </a:cubicBezTo>
                  <a:lnTo>
                    <a:pt x="4767" y="12936"/>
                  </a:lnTo>
                  <a:lnTo>
                    <a:pt x="5434" y="13755"/>
                  </a:lnTo>
                  <a:cubicBezTo>
                    <a:pt x="5402" y="13791"/>
                    <a:pt x="5372" y="13829"/>
                    <a:pt x="5344" y="13868"/>
                  </a:cubicBezTo>
                  <a:lnTo>
                    <a:pt x="4543" y="13151"/>
                  </a:lnTo>
                  <a:lnTo>
                    <a:pt x="4527" y="13167"/>
                  </a:lnTo>
                  <a:cubicBezTo>
                    <a:pt x="4527" y="13167"/>
                    <a:pt x="4523" y="13169"/>
                    <a:pt x="4512" y="13169"/>
                  </a:cubicBezTo>
                  <a:cubicBezTo>
                    <a:pt x="4506" y="13168"/>
                    <a:pt x="4494" y="13159"/>
                    <a:pt x="4489" y="13154"/>
                  </a:cubicBezTo>
                  <a:lnTo>
                    <a:pt x="4425" y="13091"/>
                  </a:lnTo>
                  <a:cubicBezTo>
                    <a:pt x="4511" y="12994"/>
                    <a:pt x="4607" y="12901"/>
                    <a:pt x="4712" y="12816"/>
                  </a:cubicBezTo>
                  <a:close/>
                  <a:moveTo>
                    <a:pt x="9031" y="13559"/>
                  </a:moveTo>
                  <a:cubicBezTo>
                    <a:pt x="9066" y="13638"/>
                    <a:pt x="9098" y="13718"/>
                    <a:pt x="9125" y="13799"/>
                  </a:cubicBezTo>
                  <a:lnTo>
                    <a:pt x="8571" y="13956"/>
                  </a:lnTo>
                  <a:cubicBezTo>
                    <a:pt x="8567" y="13958"/>
                    <a:pt x="8548" y="13963"/>
                    <a:pt x="8533" y="13976"/>
                  </a:cubicBezTo>
                  <a:cubicBezTo>
                    <a:pt x="8540" y="13928"/>
                    <a:pt x="8534" y="13873"/>
                    <a:pt x="8518" y="13817"/>
                  </a:cubicBezTo>
                  <a:lnTo>
                    <a:pt x="8690" y="13731"/>
                  </a:lnTo>
                  <a:cubicBezTo>
                    <a:pt x="8738" y="13773"/>
                    <a:pt x="8789" y="13796"/>
                    <a:pt x="8838" y="13796"/>
                  </a:cubicBezTo>
                  <a:cubicBezTo>
                    <a:pt x="8851" y="13796"/>
                    <a:pt x="8862" y="13794"/>
                    <a:pt x="8875" y="13791"/>
                  </a:cubicBezTo>
                  <a:lnTo>
                    <a:pt x="8876" y="13794"/>
                  </a:lnTo>
                  <a:lnTo>
                    <a:pt x="8897" y="13784"/>
                  </a:lnTo>
                  <a:cubicBezTo>
                    <a:pt x="8959" y="13753"/>
                    <a:pt x="8988" y="13676"/>
                    <a:pt x="8982" y="13584"/>
                  </a:cubicBezTo>
                  <a:lnTo>
                    <a:pt x="9031" y="13559"/>
                  </a:lnTo>
                  <a:close/>
                  <a:moveTo>
                    <a:pt x="7536" y="12667"/>
                  </a:moveTo>
                  <a:lnTo>
                    <a:pt x="8127" y="13890"/>
                  </a:lnTo>
                  <a:lnTo>
                    <a:pt x="8000" y="13983"/>
                  </a:lnTo>
                  <a:lnTo>
                    <a:pt x="7407" y="12761"/>
                  </a:lnTo>
                  <a:lnTo>
                    <a:pt x="7536" y="12667"/>
                  </a:lnTo>
                  <a:close/>
                  <a:moveTo>
                    <a:pt x="4046" y="12785"/>
                  </a:moveTo>
                  <a:lnTo>
                    <a:pt x="4457" y="13186"/>
                  </a:lnTo>
                  <a:cubicBezTo>
                    <a:pt x="4462" y="13190"/>
                    <a:pt x="4481" y="13209"/>
                    <a:pt x="4505" y="13214"/>
                  </a:cubicBezTo>
                  <a:cubicBezTo>
                    <a:pt x="4509" y="13215"/>
                    <a:pt x="4513" y="13215"/>
                    <a:pt x="4516" y="13215"/>
                  </a:cubicBezTo>
                  <a:cubicBezTo>
                    <a:pt x="4526" y="13215"/>
                    <a:pt x="4535" y="13213"/>
                    <a:pt x="4542" y="13210"/>
                  </a:cubicBezTo>
                  <a:lnTo>
                    <a:pt x="5317" y="13905"/>
                  </a:lnTo>
                  <a:cubicBezTo>
                    <a:pt x="5311" y="13913"/>
                    <a:pt x="5302" y="13923"/>
                    <a:pt x="5297" y="13933"/>
                  </a:cubicBezTo>
                  <a:cubicBezTo>
                    <a:pt x="5281" y="13952"/>
                    <a:pt x="5265" y="13970"/>
                    <a:pt x="5250" y="13990"/>
                  </a:cubicBezTo>
                  <a:lnTo>
                    <a:pt x="4405" y="13380"/>
                  </a:lnTo>
                  <a:cubicBezTo>
                    <a:pt x="4406" y="13370"/>
                    <a:pt x="4406" y="13358"/>
                    <a:pt x="4400" y="13343"/>
                  </a:cubicBezTo>
                  <a:cubicBezTo>
                    <a:pt x="4391" y="13321"/>
                    <a:pt x="4369" y="13305"/>
                    <a:pt x="4365" y="13304"/>
                  </a:cubicBezTo>
                  <a:lnTo>
                    <a:pt x="3884" y="12985"/>
                  </a:lnTo>
                  <a:cubicBezTo>
                    <a:pt x="3934" y="12917"/>
                    <a:pt x="3989" y="12850"/>
                    <a:pt x="4046" y="12785"/>
                  </a:cubicBezTo>
                  <a:close/>
                  <a:moveTo>
                    <a:pt x="7765" y="12643"/>
                  </a:moveTo>
                  <a:cubicBezTo>
                    <a:pt x="7792" y="12651"/>
                    <a:pt x="7818" y="12661"/>
                    <a:pt x="7845" y="12672"/>
                  </a:cubicBezTo>
                  <a:cubicBezTo>
                    <a:pt x="7850" y="12682"/>
                    <a:pt x="7855" y="12692"/>
                    <a:pt x="7863" y="12701"/>
                  </a:cubicBezTo>
                  <a:cubicBezTo>
                    <a:pt x="7891" y="12741"/>
                    <a:pt x="7931" y="12772"/>
                    <a:pt x="7977" y="12793"/>
                  </a:cubicBezTo>
                  <a:lnTo>
                    <a:pt x="8450" y="13770"/>
                  </a:lnTo>
                  <a:cubicBezTo>
                    <a:pt x="8506" y="13885"/>
                    <a:pt x="8504" y="14007"/>
                    <a:pt x="8449" y="14056"/>
                  </a:cubicBezTo>
                  <a:lnTo>
                    <a:pt x="7765" y="12643"/>
                  </a:lnTo>
                  <a:close/>
                  <a:moveTo>
                    <a:pt x="7633" y="12620"/>
                  </a:moveTo>
                  <a:cubicBezTo>
                    <a:pt x="7657" y="12620"/>
                    <a:pt x="7681" y="12625"/>
                    <a:pt x="7708" y="12630"/>
                  </a:cubicBezTo>
                  <a:lnTo>
                    <a:pt x="8408" y="14075"/>
                  </a:lnTo>
                  <a:cubicBezTo>
                    <a:pt x="8403" y="14076"/>
                    <a:pt x="8398" y="14079"/>
                    <a:pt x="8392" y="14079"/>
                  </a:cubicBezTo>
                  <a:cubicBezTo>
                    <a:pt x="8319" y="14079"/>
                    <a:pt x="8234" y="14005"/>
                    <a:pt x="8182" y="13901"/>
                  </a:cubicBezTo>
                  <a:lnTo>
                    <a:pt x="7578" y="12651"/>
                  </a:lnTo>
                  <a:cubicBezTo>
                    <a:pt x="7583" y="12648"/>
                    <a:pt x="7588" y="12648"/>
                    <a:pt x="7592" y="12646"/>
                  </a:cubicBezTo>
                  <a:cubicBezTo>
                    <a:pt x="7606" y="12639"/>
                    <a:pt x="7620" y="12630"/>
                    <a:pt x="7633" y="12620"/>
                  </a:cubicBezTo>
                  <a:close/>
                  <a:moveTo>
                    <a:pt x="4264" y="13291"/>
                  </a:moveTo>
                  <a:lnTo>
                    <a:pt x="4340" y="13342"/>
                  </a:lnTo>
                  <a:cubicBezTo>
                    <a:pt x="4346" y="13344"/>
                    <a:pt x="4356" y="13353"/>
                    <a:pt x="4358" y="13362"/>
                  </a:cubicBezTo>
                  <a:cubicBezTo>
                    <a:pt x="4363" y="13369"/>
                    <a:pt x="4358" y="13376"/>
                    <a:pt x="4358" y="13376"/>
                  </a:cubicBezTo>
                  <a:lnTo>
                    <a:pt x="4347" y="13394"/>
                  </a:lnTo>
                  <a:lnTo>
                    <a:pt x="5226" y="14027"/>
                  </a:lnTo>
                  <a:cubicBezTo>
                    <a:pt x="5200" y="14065"/>
                    <a:pt x="5176" y="14105"/>
                    <a:pt x="5153" y="14145"/>
                  </a:cubicBezTo>
                  <a:lnTo>
                    <a:pt x="4206" y="13668"/>
                  </a:lnTo>
                  <a:lnTo>
                    <a:pt x="4189" y="13659"/>
                  </a:lnTo>
                  <a:lnTo>
                    <a:pt x="4178" y="13676"/>
                  </a:lnTo>
                  <a:cubicBezTo>
                    <a:pt x="4177" y="13678"/>
                    <a:pt x="4174" y="13683"/>
                    <a:pt x="4162" y="13683"/>
                  </a:cubicBezTo>
                  <a:cubicBezTo>
                    <a:pt x="4154" y="13683"/>
                    <a:pt x="4143" y="13678"/>
                    <a:pt x="4137" y="13675"/>
                  </a:cubicBezTo>
                  <a:lnTo>
                    <a:pt x="4059" y="13632"/>
                  </a:lnTo>
                  <a:cubicBezTo>
                    <a:pt x="4119" y="13515"/>
                    <a:pt x="4187" y="13400"/>
                    <a:pt x="4264" y="13291"/>
                  </a:cubicBezTo>
                  <a:close/>
                  <a:moveTo>
                    <a:pt x="8153" y="13940"/>
                  </a:moveTo>
                  <a:cubicBezTo>
                    <a:pt x="8187" y="14006"/>
                    <a:pt x="8235" y="14059"/>
                    <a:pt x="8287" y="14091"/>
                  </a:cubicBezTo>
                  <a:lnTo>
                    <a:pt x="8076" y="14160"/>
                  </a:lnTo>
                  <a:cubicBezTo>
                    <a:pt x="8068" y="14133"/>
                    <a:pt x="8059" y="14104"/>
                    <a:pt x="8045" y="14077"/>
                  </a:cubicBezTo>
                  <a:lnTo>
                    <a:pt x="8021" y="14026"/>
                  </a:lnTo>
                  <a:lnTo>
                    <a:pt x="8117" y="13956"/>
                  </a:lnTo>
                  <a:lnTo>
                    <a:pt x="8153" y="13940"/>
                  </a:lnTo>
                  <a:close/>
                  <a:moveTo>
                    <a:pt x="3491" y="13713"/>
                  </a:moveTo>
                  <a:lnTo>
                    <a:pt x="3911" y="13853"/>
                  </a:lnTo>
                  <a:cubicBezTo>
                    <a:pt x="3864" y="13979"/>
                    <a:pt x="3826" y="14107"/>
                    <a:pt x="3798" y="14238"/>
                  </a:cubicBezTo>
                  <a:lnTo>
                    <a:pt x="3370" y="14130"/>
                  </a:lnTo>
                  <a:cubicBezTo>
                    <a:pt x="3400" y="13989"/>
                    <a:pt x="3441" y="13849"/>
                    <a:pt x="3491" y="13713"/>
                  </a:cubicBezTo>
                  <a:close/>
                  <a:moveTo>
                    <a:pt x="3614" y="13432"/>
                  </a:moveTo>
                  <a:lnTo>
                    <a:pt x="4114" y="13715"/>
                  </a:lnTo>
                  <a:cubicBezTo>
                    <a:pt x="4116" y="13716"/>
                    <a:pt x="4137" y="13729"/>
                    <a:pt x="4164" y="13729"/>
                  </a:cubicBezTo>
                  <a:cubicBezTo>
                    <a:pt x="4180" y="13728"/>
                    <a:pt x="4191" y="13722"/>
                    <a:pt x="4200" y="13716"/>
                  </a:cubicBezTo>
                  <a:lnTo>
                    <a:pt x="5131" y="14186"/>
                  </a:lnTo>
                  <a:cubicBezTo>
                    <a:pt x="5116" y="14218"/>
                    <a:pt x="5102" y="14253"/>
                    <a:pt x="5089" y="14286"/>
                  </a:cubicBezTo>
                  <a:lnTo>
                    <a:pt x="4114" y="13915"/>
                  </a:lnTo>
                  <a:cubicBezTo>
                    <a:pt x="4112" y="13905"/>
                    <a:pt x="4109" y="13892"/>
                    <a:pt x="4100" y="13881"/>
                  </a:cubicBezTo>
                  <a:cubicBezTo>
                    <a:pt x="4085" y="13861"/>
                    <a:pt x="4057" y="13852"/>
                    <a:pt x="4054" y="13850"/>
                  </a:cubicBezTo>
                  <a:lnTo>
                    <a:pt x="3509" y="13669"/>
                  </a:lnTo>
                  <a:cubicBezTo>
                    <a:pt x="3541" y="13589"/>
                    <a:pt x="3576" y="13510"/>
                    <a:pt x="3614" y="13432"/>
                  </a:cubicBezTo>
                  <a:close/>
                  <a:moveTo>
                    <a:pt x="7702" y="14258"/>
                  </a:moveTo>
                  <a:cubicBezTo>
                    <a:pt x="7707" y="14265"/>
                    <a:pt x="7710" y="14271"/>
                    <a:pt x="7713" y="14277"/>
                  </a:cubicBezTo>
                  <a:lnTo>
                    <a:pt x="7646" y="14300"/>
                  </a:lnTo>
                  <a:lnTo>
                    <a:pt x="7702" y="14258"/>
                  </a:lnTo>
                  <a:close/>
                  <a:moveTo>
                    <a:pt x="7090" y="12994"/>
                  </a:moveTo>
                  <a:lnTo>
                    <a:pt x="7681" y="14217"/>
                  </a:lnTo>
                  <a:lnTo>
                    <a:pt x="7554" y="14311"/>
                  </a:lnTo>
                  <a:lnTo>
                    <a:pt x="6962" y="13088"/>
                  </a:lnTo>
                  <a:lnTo>
                    <a:pt x="7090" y="12994"/>
                  </a:lnTo>
                  <a:close/>
                  <a:moveTo>
                    <a:pt x="9140" y="13843"/>
                  </a:moveTo>
                  <a:cubicBezTo>
                    <a:pt x="9184" y="13981"/>
                    <a:pt x="9217" y="14122"/>
                    <a:pt x="9241" y="14263"/>
                  </a:cubicBezTo>
                  <a:lnTo>
                    <a:pt x="8810" y="14353"/>
                  </a:lnTo>
                  <a:cubicBezTo>
                    <a:pt x="8789" y="14221"/>
                    <a:pt x="8757" y="14091"/>
                    <a:pt x="8715" y="13963"/>
                  </a:cubicBezTo>
                  <a:lnTo>
                    <a:pt x="9140" y="13843"/>
                  </a:lnTo>
                  <a:close/>
                  <a:moveTo>
                    <a:pt x="7144" y="12573"/>
                  </a:moveTo>
                  <a:cubicBezTo>
                    <a:pt x="7215" y="12573"/>
                    <a:pt x="7302" y="12647"/>
                    <a:pt x="7353" y="12751"/>
                  </a:cubicBezTo>
                  <a:lnTo>
                    <a:pt x="8005" y="14096"/>
                  </a:lnTo>
                  <a:cubicBezTo>
                    <a:pt x="8060" y="14211"/>
                    <a:pt x="8059" y="14334"/>
                    <a:pt x="8003" y="14382"/>
                  </a:cubicBezTo>
                  <a:lnTo>
                    <a:pt x="7128" y="12574"/>
                  </a:lnTo>
                  <a:cubicBezTo>
                    <a:pt x="7133" y="12573"/>
                    <a:pt x="7138" y="12573"/>
                    <a:pt x="7144" y="12573"/>
                  </a:cubicBezTo>
                  <a:close/>
                  <a:moveTo>
                    <a:pt x="7088" y="12595"/>
                  </a:moveTo>
                  <a:lnTo>
                    <a:pt x="7961" y="14401"/>
                  </a:lnTo>
                  <a:cubicBezTo>
                    <a:pt x="7955" y="14402"/>
                    <a:pt x="7952" y="14404"/>
                    <a:pt x="7947" y="14404"/>
                  </a:cubicBezTo>
                  <a:cubicBezTo>
                    <a:pt x="7874" y="14404"/>
                    <a:pt x="7789" y="14330"/>
                    <a:pt x="7737" y="14225"/>
                  </a:cubicBezTo>
                  <a:lnTo>
                    <a:pt x="7085" y="12882"/>
                  </a:lnTo>
                  <a:cubicBezTo>
                    <a:pt x="7031" y="12767"/>
                    <a:pt x="7033" y="12645"/>
                    <a:pt x="7088" y="12595"/>
                  </a:cubicBezTo>
                  <a:close/>
                  <a:moveTo>
                    <a:pt x="5106" y="14375"/>
                  </a:moveTo>
                  <a:cubicBezTo>
                    <a:pt x="5101" y="14395"/>
                    <a:pt x="5097" y="14414"/>
                    <a:pt x="5092" y="14435"/>
                  </a:cubicBezTo>
                  <a:lnTo>
                    <a:pt x="5085" y="14441"/>
                  </a:lnTo>
                  <a:cubicBezTo>
                    <a:pt x="5090" y="14418"/>
                    <a:pt x="5098" y="14396"/>
                    <a:pt x="5106" y="14375"/>
                  </a:cubicBezTo>
                  <a:close/>
                  <a:moveTo>
                    <a:pt x="3955" y="13867"/>
                  </a:moveTo>
                  <a:lnTo>
                    <a:pt x="4040" y="13895"/>
                  </a:lnTo>
                  <a:cubicBezTo>
                    <a:pt x="4045" y="13896"/>
                    <a:pt x="4058" y="13903"/>
                    <a:pt x="4063" y="13909"/>
                  </a:cubicBezTo>
                  <a:cubicBezTo>
                    <a:pt x="4068" y="13917"/>
                    <a:pt x="4067" y="13923"/>
                    <a:pt x="4067" y="13924"/>
                  </a:cubicBezTo>
                  <a:lnTo>
                    <a:pt x="4061" y="13945"/>
                  </a:lnTo>
                  <a:lnTo>
                    <a:pt x="5071" y="14329"/>
                  </a:lnTo>
                  <a:cubicBezTo>
                    <a:pt x="5055" y="14372"/>
                    <a:pt x="5044" y="14417"/>
                    <a:pt x="5033" y="14464"/>
                  </a:cubicBezTo>
                  <a:lnTo>
                    <a:pt x="3994" y="14246"/>
                  </a:lnTo>
                  <a:lnTo>
                    <a:pt x="3974" y="14243"/>
                  </a:lnTo>
                  <a:lnTo>
                    <a:pt x="3968" y="14263"/>
                  </a:lnTo>
                  <a:cubicBezTo>
                    <a:pt x="3968" y="14265"/>
                    <a:pt x="3966" y="14270"/>
                    <a:pt x="3957" y="14273"/>
                  </a:cubicBezTo>
                  <a:cubicBezTo>
                    <a:pt x="3955" y="14273"/>
                    <a:pt x="3953" y="14274"/>
                    <a:pt x="3951" y="14274"/>
                  </a:cubicBezTo>
                  <a:cubicBezTo>
                    <a:pt x="3943" y="14274"/>
                    <a:pt x="3930" y="14272"/>
                    <a:pt x="3929" y="14272"/>
                  </a:cubicBezTo>
                  <a:lnTo>
                    <a:pt x="3843" y="14250"/>
                  </a:lnTo>
                  <a:cubicBezTo>
                    <a:pt x="3869" y="14120"/>
                    <a:pt x="3908" y="13992"/>
                    <a:pt x="3955" y="13867"/>
                  </a:cubicBezTo>
                  <a:close/>
                  <a:moveTo>
                    <a:pt x="8670" y="13975"/>
                  </a:moveTo>
                  <a:cubicBezTo>
                    <a:pt x="8713" y="14101"/>
                    <a:pt x="8743" y="14230"/>
                    <a:pt x="8764" y="14360"/>
                  </a:cubicBezTo>
                  <a:lnTo>
                    <a:pt x="8675" y="14378"/>
                  </a:lnTo>
                  <a:cubicBezTo>
                    <a:pt x="8675" y="14378"/>
                    <a:pt x="8664" y="14379"/>
                    <a:pt x="8656" y="14379"/>
                  </a:cubicBezTo>
                  <a:cubicBezTo>
                    <a:pt x="8652" y="14379"/>
                    <a:pt x="8649" y="14379"/>
                    <a:pt x="8648" y="14378"/>
                  </a:cubicBezTo>
                  <a:cubicBezTo>
                    <a:pt x="8639" y="14375"/>
                    <a:pt x="8638" y="14369"/>
                    <a:pt x="8638" y="14369"/>
                  </a:cubicBezTo>
                  <a:lnTo>
                    <a:pt x="8634" y="14348"/>
                  </a:lnTo>
                  <a:lnTo>
                    <a:pt x="7634" y="14509"/>
                  </a:lnTo>
                  <a:cubicBezTo>
                    <a:pt x="7626" y="14473"/>
                    <a:pt x="7616" y="14439"/>
                    <a:pt x="7599" y="14403"/>
                  </a:cubicBezTo>
                  <a:lnTo>
                    <a:pt x="7581" y="14368"/>
                  </a:lnTo>
                  <a:lnTo>
                    <a:pt x="7738" y="14317"/>
                  </a:lnTo>
                  <a:cubicBezTo>
                    <a:pt x="7796" y="14398"/>
                    <a:pt x="7874" y="14449"/>
                    <a:pt x="7945" y="14449"/>
                  </a:cubicBezTo>
                  <a:cubicBezTo>
                    <a:pt x="7959" y="14449"/>
                    <a:pt x="7970" y="14446"/>
                    <a:pt x="7982" y="14444"/>
                  </a:cubicBezTo>
                  <a:lnTo>
                    <a:pt x="7984" y="14446"/>
                  </a:lnTo>
                  <a:lnTo>
                    <a:pt x="8005" y="14435"/>
                  </a:lnTo>
                  <a:cubicBezTo>
                    <a:pt x="8075" y="14402"/>
                    <a:pt x="8102" y="14309"/>
                    <a:pt x="8085" y="14202"/>
                  </a:cubicBezTo>
                  <a:lnTo>
                    <a:pt x="8350" y="14115"/>
                  </a:lnTo>
                  <a:cubicBezTo>
                    <a:pt x="8365" y="14119"/>
                    <a:pt x="8379" y="14122"/>
                    <a:pt x="8392" y="14122"/>
                  </a:cubicBezTo>
                  <a:cubicBezTo>
                    <a:pt x="8406" y="14122"/>
                    <a:pt x="8417" y="14119"/>
                    <a:pt x="8429" y="14117"/>
                  </a:cubicBezTo>
                  <a:lnTo>
                    <a:pt x="8430" y="14119"/>
                  </a:lnTo>
                  <a:lnTo>
                    <a:pt x="8451" y="14108"/>
                  </a:lnTo>
                  <a:cubicBezTo>
                    <a:pt x="8471" y="14100"/>
                    <a:pt x="8486" y="14084"/>
                    <a:pt x="8499" y="14066"/>
                  </a:cubicBezTo>
                  <a:lnTo>
                    <a:pt x="8541" y="14054"/>
                  </a:lnTo>
                  <a:lnTo>
                    <a:pt x="8561" y="14045"/>
                  </a:lnTo>
                  <a:lnTo>
                    <a:pt x="8554" y="14027"/>
                  </a:lnTo>
                  <a:cubicBezTo>
                    <a:pt x="8554" y="14026"/>
                    <a:pt x="8553" y="14019"/>
                    <a:pt x="8560" y="14012"/>
                  </a:cubicBezTo>
                  <a:cubicBezTo>
                    <a:pt x="8564" y="14007"/>
                    <a:pt x="8577" y="14002"/>
                    <a:pt x="8583" y="14000"/>
                  </a:cubicBezTo>
                  <a:lnTo>
                    <a:pt x="8670" y="13975"/>
                  </a:lnTo>
                  <a:close/>
                  <a:moveTo>
                    <a:pt x="3361" y="14174"/>
                  </a:moveTo>
                  <a:lnTo>
                    <a:pt x="3919" y="14314"/>
                  </a:lnTo>
                  <a:cubicBezTo>
                    <a:pt x="3920" y="14314"/>
                    <a:pt x="3935" y="14317"/>
                    <a:pt x="3950" y="14317"/>
                  </a:cubicBezTo>
                  <a:cubicBezTo>
                    <a:pt x="3958" y="14317"/>
                    <a:pt x="3966" y="14317"/>
                    <a:pt x="3972" y="14314"/>
                  </a:cubicBezTo>
                  <a:cubicBezTo>
                    <a:pt x="3987" y="14309"/>
                    <a:pt x="3996" y="14301"/>
                    <a:pt x="4003" y="14293"/>
                  </a:cubicBezTo>
                  <a:lnTo>
                    <a:pt x="5002" y="14503"/>
                  </a:lnTo>
                  <a:lnTo>
                    <a:pt x="4928" y="14557"/>
                  </a:lnTo>
                  <a:lnTo>
                    <a:pt x="4966" y="14609"/>
                  </a:lnTo>
                  <a:lnTo>
                    <a:pt x="4966" y="14609"/>
                  </a:lnTo>
                  <a:lnTo>
                    <a:pt x="3968" y="14508"/>
                  </a:lnTo>
                  <a:cubicBezTo>
                    <a:pt x="3964" y="14499"/>
                    <a:pt x="3959" y="14488"/>
                    <a:pt x="3946" y="14480"/>
                  </a:cubicBezTo>
                  <a:cubicBezTo>
                    <a:pt x="3927" y="14465"/>
                    <a:pt x="3900" y="14462"/>
                    <a:pt x="3894" y="14462"/>
                  </a:cubicBezTo>
                  <a:lnTo>
                    <a:pt x="3321" y="14428"/>
                  </a:lnTo>
                  <a:cubicBezTo>
                    <a:pt x="3330" y="14343"/>
                    <a:pt x="3344" y="14258"/>
                    <a:pt x="3361" y="14174"/>
                  </a:cubicBezTo>
                  <a:close/>
                  <a:moveTo>
                    <a:pt x="9249" y="14311"/>
                  </a:moveTo>
                  <a:cubicBezTo>
                    <a:pt x="9262" y="14396"/>
                    <a:pt x="9272" y="14481"/>
                    <a:pt x="9277" y="14566"/>
                  </a:cubicBezTo>
                  <a:lnTo>
                    <a:pt x="8702" y="14572"/>
                  </a:lnTo>
                  <a:cubicBezTo>
                    <a:pt x="8697" y="14572"/>
                    <a:pt x="8669" y="14575"/>
                    <a:pt x="8650" y="14587"/>
                  </a:cubicBezTo>
                  <a:cubicBezTo>
                    <a:pt x="8638" y="14597"/>
                    <a:pt x="8630" y="14607"/>
                    <a:pt x="8627" y="14617"/>
                  </a:cubicBezTo>
                  <a:lnTo>
                    <a:pt x="7632" y="14672"/>
                  </a:lnTo>
                  <a:cubicBezTo>
                    <a:pt x="7642" y="14639"/>
                    <a:pt x="7644" y="14598"/>
                    <a:pt x="7642" y="14556"/>
                  </a:cubicBezTo>
                  <a:lnTo>
                    <a:pt x="8603" y="14401"/>
                  </a:lnTo>
                  <a:cubicBezTo>
                    <a:pt x="8608" y="14408"/>
                    <a:pt x="8618" y="14417"/>
                    <a:pt x="8632" y="14423"/>
                  </a:cubicBezTo>
                  <a:cubicBezTo>
                    <a:pt x="8640" y="14426"/>
                    <a:pt x="8650" y="14427"/>
                    <a:pt x="8660" y="14427"/>
                  </a:cubicBezTo>
                  <a:cubicBezTo>
                    <a:pt x="8673" y="14427"/>
                    <a:pt x="8686" y="14425"/>
                    <a:pt x="8686" y="14425"/>
                  </a:cubicBezTo>
                  <a:lnTo>
                    <a:pt x="9249" y="14311"/>
                  </a:lnTo>
                  <a:close/>
                  <a:moveTo>
                    <a:pt x="6698" y="12900"/>
                  </a:moveTo>
                  <a:cubicBezTo>
                    <a:pt x="6769" y="12900"/>
                    <a:pt x="6855" y="12974"/>
                    <a:pt x="6906" y="13078"/>
                  </a:cubicBezTo>
                  <a:lnTo>
                    <a:pt x="7558" y="14423"/>
                  </a:lnTo>
                  <a:cubicBezTo>
                    <a:pt x="7613" y="14538"/>
                    <a:pt x="7611" y="14661"/>
                    <a:pt x="7556" y="14708"/>
                  </a:cubicBezTo>
                  <a:lnTo>
                    <a:pt x="6682" y="12901"/>
                  </a:lnTo>
                  <a:cubicBezTo>
                    <a:pt x="6687" y="12900"/>
                    <a:pt x="6692" y="12900"/>
                    <a:pt x="6698" y="12900"/>
                  </a:cubicBezTo>
                  <a:close/>
                  <a:moveTo>
                    <a:pt x="6640" y="12921"/>
                  </a:moveTo>
                  <a:lnTo>
                    <a:pt x="7515" y="14725"/>
                  </a:lnTo>
                  <a:cubicBezTo>
                    <a:pt x="7509" y="14727"/>
                    <a:pt x="7505" y="14730"/>
                    <a:pt x="7499" y="14730"/>
                  </a:cubicBezTo>
                  <a:cubicBezTo>
                    <a:pt x="7498" y="14730"/>
                    <a:pt x="7498" y="14730"/>
                    <a:pt x="7497" y="14730"/>
                  </a:cubicBezTo>
                  <a:cubicBezTo>
                    <a:pt x="7426" y="14730"/>
                    <a:pt x="7340" y="14656"/>
                    <a:pt x="7290" y="14551"/>
                  </a:cubicBezTo>
                  <a:lnTo>
                    <a:pt x="6639" y="13207"/>
                  </a:lnTo>
                  <a:cubicBezTo>
                    <a:pt x="6583" y="13093"/>
                    <a:pt x="6587" y="12970"/>
                    <a:pt x="6640" y="12921"/>
                  </a:cubicBezTo>
                  <a:close/>
                  <a:moveTo>
                    <a:pt x="6643" y="13321"/>
                  </a:moveTo>
                  <a:lnTo>
                    <a:pt x="7235" y="14544"/>
                  </a:lnTo>
                  <a:lnTo>
                    <a:pt x="6935" y="14762"/>
                  </a:lnTo>
                  <a:lnTo>
                    <a:pt x="6145" y="13683"/>
                  </a:lnTo>
                  <a:lnTo>
                    <a:pt x="6643" y="13321"/>
                  </a:lnTo>
                  <a:close/>
                  <a:moveTo>
                    <a:pt x="5045" y="14718"/>
                  </a:moveTo>
                  <a:lnTo>
                    <a:pt x="5112" y="14810"/>
                  </a:lnTo>
                  <a:lnTo>
                    <a:pt x="5048" y="14857"/>
                  </a:lnTo>
                  <a:cubicBezTo>
                    <a:pt x="5045" y="14812"/>
                    <a:pt x="5044" y="14765"/>
                    <a:pt x="5045" y="14718"/>
                  </a:cubicBezTo>
                  <a:close/>
                  <a:moveTo>
                    <a:pt x="3804" y="14502"/>
                  </a:moveTo>
                  <a:lnTo>
                    <a:pt x="3893" y="14507"/>
                  </a:lnTo>
                  <a:cubicBezTo>
                    <a:pt x="3900" y="14507"/>
                    <a:pt x="3913" y="14509"/>
                    <a:pt x="3920" y="14514"/>
                  </a:cubicBezTo>
                  <a:cubicBezTo>
                    <a:pt x="3927" y="14520"/>
                    <a:pt x="3927" y="14527"/>
                    <a:pt x="3927" y="14527"/>
                  </a:cubicBezTo>
                  <a:lnTo>
                    <a:pt x="3926" y="14548"/>
                  </a:lnTo>
                  <a:lnTo>
                    <a:pt x="5003" y="14657"/>
                  </a:lnTo>
                  <a:lnTo>
                    <a:pt x="5005" y="14659"/>
                  </a:lnTo>
                  <a:cubicBezTo>
                    <a:pt x="4999" y="14706"/>
                    <a:pt x="4997" y="14752"/>
                    <a:pt x="4999" y="14798"/>
                  </a:cubicBezTo>
                  <a:lnTo>
                    <a:pt x="3919" y="14857"/>
                  </a:lnTo>
                  <a:lnTo>
                    <a:pt x="3919" y="14880"/>
                  </a:lnTo>
                  <a:cubicBezTo>
                    <a:pt x="3919" y="14880"/>
                    <a:pt x="3916" y="14887"/>
                    <a:pt x="3909" y="14892"/>
                  </a:cubicBezTo>
                  <a:cubicBezTo>
                    <a:pt x="3904" y="14896"/>
                    <a:pt x="3890" y="14898"/>
                    <a:pt x="3883" y="14898"/>
                  </a:cubicBezTo>
                  <a:lnTo>
                    <a:pt x="3794" y="14899"/>
                  </a:lnTo>
                  <a:cubicBezTo>
                    <a:pt x="3787" y="14766"/>
                    <a:pt x="3790" y="14634"/>
                    <a:pt x="3804" y="14502"/>
                  </a:cubicBezTo>
                  <a:close/>
                  <a:moveTo>
                    <a:pt x="3319" y="14471"/>
                  </a:moveTo>
                  <a:lnTo>
                    <a:pt x="3758" y="14499"/>
                  </a:lnTo>
                  <a:cubicBezTo>
                    <a:pt x="3746" y="14633"/>
                    <a:pt x="3741" y="14766"/>
                    <a:pt x="3750" y="14899"/>
                  </a:cubicBezTo>
                  <a:lnTo>
                    <a:pt x="3308" y="14905"/>
                  </a:lnTo>
                  <a:cubicBezTo>
                    <a:pt x="3302" y="14760"/>
                    <a:pt x="3304" y="14615"/>
                    <a:pt x="3319" y="14471"/>
                  </a:cubicBezTo>
                  <a:close/>
                  <a:moveTo>
                    <a:pt x="8792" y="14615"/>
                  </a:moveTo>
                  <a:cubicBezTo>
                    <a:pt x="8799" y="14750"/>
                    <a:pt x="8797" y="14882"/>
                    <a:pt x="8782" y="15015"/>
                  </a:cubicBezTo>
                  <a:lnTo>
                    <a:pt x="8692" y="15010"/>
                  </a:lnTo>
                  <a:cubicBezTo>
                    <a:pt x="8685" y="15010"/>
                    <a:pt x="8672" y="15008"/>
                    <a:pt x="8665" y="15003"/>
                  </a:cubicBezTo>
                  <a:cubicBezTo>
                    <a:pt x="8659" y="14997"/>
                    <a:pt x="8657" y="14991"/>
                    <a:pt x="8657" y="14991"/>
                  </a:cubicBezTo>
                  <a:lnTo>
                    <a:pt x="8659" y="14968"/>
                  </a:lnTo>
                  <a:lnTo>
                    <a:pt x="7580" y="14859"/>
                  </a:lnTo>
                  <a:cubicBezTo>
                    <a:pt x="7583" y="14820"/>
                    <a:pt x="7584" y="14782"/>
                    <a:pt x="7584" y="14744"/>
                  </a:cubicBezTo>
                  <a:cubicBezTo>
                    <a:pt x="7592" y="14736"/>
                    <a:pt x="7600" y="14729"/>
                    <a:pt x="7606" y="14718"/>
                  </a:cubicBezTo>
                  <a:lnTo>
                    <a:pt x="8644" y="14660"/>
                  </a:lnTo>
                  <a:lnTo>
                    <a:pt x="8665" y="14657"/>
                  </a:lnTo>
                  <a:lnTo>
                    <a:pt x="8666" y="14636"/>
                  </a:lnTo>
                  <a:cubicBezTo>
                    <a:pt x="8666" y="14635"/>
                    <a:pt x="8667" y="14628"/>
                    <a:pt x="8675" y="14623"/>
                  </a:cubicBezTo>
                  <a:cubicBezTo>
                    <a:pt x="8680" y="14619"/>
                    <a:pt x="8693" y="14616"/>
                    <a:pt x="8701" y="14616"/>
                  </a:cubicBezTo>
                  <a:lnTo>
                    <a:pt x="8792" y="14615"/>
                  </a:lnTo>
                  <a:close/>
                  <a:moveTo>
                    <a:pt x="9278" y="14613"/>
                  </a:moveTo>
                  <a:lnTo>
                    <a:pt x="9278" y="14613"/>
                  </a:lnTo>
                  <a:cubicBezTo>
                    <a:pt x="9284" y="14757"/>
                    <a:pt x="9282" y="14903"/>
                    <a:pt x="9267" y="15046"/>
                  </a:cubicBezTo>
                  <a:lnTo>
                    <a:pt x="8829" y="15019"/>
                  </a:lnTo>
                  <a:cubicBezTo>
                    <a:pt x="8843" y="14884"/>
                    <a:pt x="8846" y="14750"/>
                    <a:pt x="8838" y="14618"/>
                  </a:cubicBezTo>
                  <a:lnTo>
                    <a:pt x="9278" y="14613"/>
                  </a:lnTo>
                  <a:close/>
                  <a:moveTo>
                    <a:pt x="7257" y="14586"/>
                  </a:moveTo>
                  <a:cubicBezTo>
                    <a:pt x="7268" y="14607"/>
                    <a:pt x="7281" y="14627"/>
                    <a:pt x="7294" y="14645"/>
                  </a:cubicBezTo>
                  <a:cubicBezTo>
                    <a:pt x="7312" y="14817"/>
                    <a:pt x="7286" y="14992"/>
                    <a:pt x="7219" y="15152"/>
                  </a:cubicBezTo>
                  <a:cubicBezTo>
                    <a:pt x="7216" y="15149"/>
                    <a:pt x="7214" y="15143"/>
                    <a:pt x="7211" y="15140"/>
                  </a:cubicBezTo>
                  <a:lnTo>
                    <a:pt x="6963" y="14800"/>
                  </a:lnTo>
                  <a:lnTo>
                    <a:pt x="7257" y="14586"/>
                  </a:lnTo>
                  <a:close/>
                  <a:moveTo>
                    <a:pt x="5002" y="14845"/>
                  </a:moveTo>
                  <a:cubicBezTo>
                    <a:pt x="5003" y="14859"/>
                    <a:pt x="5005" y="14875"/>
                    <a:pt x="5006" y="14889"/>
                  </a:cubicBezTo>
                  <a:lnTo>
                    <a:pt x="4975" y="14912"/>
                  </a:lnTo>
                  <a:lnTo>
                    <a:pt x="5006" y="14952"/>
                  </a:lnTo>
                  <a:lnTo>
                    <a:pt x="3984" y="15118"/>
                  </a:lnTo>
                  <a:cubicBezTo>
                    <a:pt x="3979" y="15109"/>
                    <a:pt x="3969" y="15100"/>
                    <a:pt x="3955" y="15094"/>
                  </a:cubicBezTo>
                  <a:cubicBezTo>
                    <a:pt x="3948" y="15091"/>
                    <a:pt x="3937" y="15091"/>
                    <a:pt x="3928" y="15091"/>
                  </a:cubicBezTo>
                  <a:cubicBezTo>
                    <a:pt x="3914" y="15091"/>
                    <a:pt x="3902" y="15092"/>
                    <a:pt x="3901" y="15092"/>
                  </a:cubicBezTo>
                  <a:lnTo>
                    <a:pt x="3339" y="15208"/>
                  </a:lnTo>
                  <a:cubicBezTo>
                    <a:pt x="3325" y="15122"/>
                    <a:pt x="3315" y="15038"/>
                    <a:pt x="3310" y="14952"/>
                  </a:cubicBezTo>
                  <a:lnTo>
                    <a:pt x="3884" y="14945"/>
                  </a:lnTo>
                  <a:cubicBezTo>
                    <a:pt x="3892" y="14945"/>
                    <a:pt x="3916" y="14944"/>
                    <a:pt x="3935" y="14930"/>
                  </a:cubicBezTo>
                  <a:cubicBezTo>
                    <a:pt x="3948" y="14923"/>
                    <a:pt x="3955" y="14912"/>
                    <a:pt x="3959" y="14903"/>
                  </a:cubicBezTo>
                  <a:lnTo>
                    <a:pt x="5002" y="14845"/>
                  </a:lnTo>
                  <a:close/>
                  <a:moveTo>
                    <a:pt x="7576" y="14904"/>
                  </a:moveTo>
                  <a:lnTo>
                    <a:pt x="8617" y="15009"/>
                  </a:lnTo>
                  <a:cubicBezTo>
                    <a:pt x="8620" y="15019"/>
                    <a:pt x="8625" y="15029"/>
                    <a:pt x="8638" y="15039"/>
                  </a:cubicBezTo>
                  <a:cubicBezTo>
                    <a:pt x="8656" y="15054"/>
                    <a:pt x="8685" y="15055"/>
                    <a:pt x="8688" y="15055"/>
                  </a:cubicBezTo>
                  <a:lnTo>
                    <a:pt x="9262" y="15089"/>
                  </a:lnTo>
                  <a:cubicBezTo>
                    <a:pt x="9253" y="15176"/>
                    <a:pt x="9240" y="15260"/>
                    <a:pt x="9223" y="15344"/>
                  </a:cubicBezTo>
                  <a:lnTo>
                    <a:pt x="8667" y="15203"/>
                  </a:lnTo>
                  <a:cubicBezTo>
                    <a:pt x="8666" y="15203"/>
                    <a:pt x="8654" y="15199"/>
                    <a:pt x="8639" y="15199"/>
                  </a:cubicBezTo>
                  <a:cubicBezTo>
                    <a:pt x="8629" y="15199"/>
                    <a:pt x="8620" y="15200"/>
                    <a:pt x="8614" y="15203"/>
                  </a:cubicBezTo>
                  <a:cubicBezTo>
                    <a:pt x="8599" y="15208"/>
                    <a:pt x="8590" y="15216"/>
                    <a:pt x="8583" y="15224"/>
                  </a:cubicBezTo>
                  <a:lnTo>
                    <a:pt x="7560" y="15009"/>
                  </a:lnTo>
                  <a:cubicBezTo>
                    <a:pt x="7567" y="14973"/>
                    <a:pt x="7573" y="14939"/>
                    <a:pt x="7576" y="14904"/>
                  </a:cubicBezTo>
                  <a:close/>
                  <a:moveTo>
                    <a:pt x="5107" y="15091"/>
                  </a:moveTo>
                  <a:lnTo>
                    <a:pt x="5279" y="15325"/>
                  </a:lnTo>
                  <a:lnTo>
                    <a:pt x="5160" y="15413"/>
                  </a:lnTo>
                  <a:lnTo>
                    <a:pt x="4989" y="15178"/>
                  </a:lnTo>
                  <a:lnTo>
                    <a:pt x="5107" y="15091"/>
                  </a:lnTo>
                  <a:close/>
                  <a:moveTo>
                    <a:pt x="5140" y="14847"/>
                  </a:moveTo>
                  <a:lnTo>
                    <a:pt x="5522" y="15368"/>
                  </a:lnTo>
                  <a:lnTo>
                    <a:pt x="5419" y="15441"/>
                  </a:lnTo>
                  <a:lnTo>
                    <a:pt x="5039" y="14920"/>
                  </a:lnTo>
                  <a:lnTo>
                    <a:pt x="5140" y="14847"/>
                  </a:lnTo>
                  <a:close/>
                  <a:moveTo>
                    <a:pt x="4952" y="15204"/>
                  </a:moveTo>
                  <a:lnTo>
                    <a:pt x="5123" y="15439"/>
                  </a:lnTo>
                  <a:lnTo>
                    <a:pt x="5095" y="15458"/>
                  </a:lnTo>
                  <a:lnTo>
                    <a:pt x="4924" y="15224"/>
                  </a:lnTo>
                  <a:lnTo>
                    <a:pt x="4952" y="15204"/>
                  </a:lnTo>
                  <a:close/>
                  <a:moveTo>
                    <a:pt x="5616" y="13212"/>
                  </a:moveTo>
                  <a:cubicBezTo>
                    <a:pt x="5697" y="13214"/>
                    <a:pt x="5780" y="13260"/>
                    <a:pt x="5834" y="13333"/>
                  </a:cubicBezTo>
                  <a:lnTo>
                    <a:pt x="7173" y="15165"/>
                  </a:lnTo>
                  <a:cubicBezTo>
                    <a:pt x="7214" y="15221"/>
                    <a:pt x="7235" y="15287"/>
                    <a:pt x="7232" y="15352"/>
                  </a:cubicBezTo>
                  <a:cubicBezTo>
                    <a:pt x="7230" y="15398"/>
                    <a:pt x="7215" y="15439"/>
                    <a:pt x="7189" y="15469"/>
                  </a:cubicBezTo>
                  <a:lnTo>
                    <a:pt x="5549" y="13227"/>
                  </a:lnTo>
                  <a:cubicBezTo>
                    <a:pt x="5570" y="13218"/>
                    <a:pt x="5592" y="13212"/>
                    <a:pt x="5616" y="13212"/>
                  </a:cubicBezTo>
                  <a:close/>
                  <a:moveTo>
                    <a:pt x="5538" y="13711"/>
                  </a:moveTo>
                  <a:lnTo>
                    <a:pt x="6182" y="14591"/>
                  </a:lnTo>
                  <a:lnTo>
                    <a:pt x="6724" y="15333"/>
                  </a:lnTo>
                  <a:cubicBezTo>
                    <a:pt x="6511" y="15445"/>
                    <a:pt x="6279" y="15505"/>
                    <a:pt x="6059" y="15505"/>
                  </a:cubicBezTo>
                  <a:cubicBezTo>
                    <a:pt x="6006" y="15505"/>
                    <a:pt x="5953" y="15501"/>
                    <a:pt x="5902" y="15494"/>
                  </a:cubicBezTo>
                  <a:lnTo>
                    <a:pt x="5400" y="14808"/>
                  </a:lnTo>
                  <a:lnTo>
                    <a:pt x="5134" y="14446"/>
                  </a:lnTo>
                  <a:cubicBezTo>
                    <a:pt x="5184" y="14180"/>
                    <a:pt x="5326" y="13921"/>
                    <a:pt x="5538" y="13711"/>
                  </a:cubicBezTo>
                  <a:close/>
                  <a:moveTo>
                    <a:pt x="5548" y="15406"/>
                  </a:moveTo>
                  <a:lnTo>
                    <a:pt x="5627" y="15514"/>
                  </a:lnTo>
                  <a:cubicBezTo>
                    <a:pt x="5592" y="15484"/>
                    <a:pt x="5561" y="15452"/>
                    <a:pt x="5532" y="15418"/>
                  </a:cubicBezTo>
                  <a:lnTo>
                    <a:pt x="5548" y="15406"/>
                  </a:lnTo>
                  <a:close/>
                  <a:moveTo>
                    <a:pt x="5508" y="13249"/>
                  </a:moveTo>
                  <a:lnTo>
                    <a:pt x="7154" y="15503"/>
                  </a:lnTo>
                  <a:cubicBezTo>
                    <a:pt x="7126" y="15522"/>
                    <a:pt x="7091" y="15532"/>
                    <a:pt x="7054" y="15532"/>
                  </a:cubicBezTo>
                  <a:cubicBezTo>
                    <a:pt x="6975" y="15532"/>
                    <a:pt x="6891" y="15487"/>
                    <a:pt x="6837" y="15411"/>
                  </a:cubicBezTo>
                  <a:lnTo>
                    <a:pt x="5497" y="13580"/>
                  </a:lnTo>
                  <a:cubicBezTo>
                    <a:pt x="5458" y="13522"/>
                    <a:pt x="5437" y="13457"/>
                    <a:pt x="5439" y="13391"/>
                  </a:cubicBezTo>
                  <a:cubicBezTo>
                    <a:pt x="5442" y="13331"/>
                    <a:pt x="5467" y="13281"/>
                    <a:pt x="5508" y="13249"/>
                  </a:cubicBezTo>
                  <a:close/>
                  <a:moveTo>
                    <a:pt x="5021" y="14996"/>
                  </a:moveTo>
                  <a:cubicBezTo>
                    <a:pt x="5026" y="15025"/>
                    <a:pt x="5032" y="15054"/>
                    <a:pt x="5039" y="15083"/>
                  </a:cubicBezTo>
                  <a:lnTo>
                    <a:pt x="4907" y="15179"/>
                  </a:lnTo>
                  <a:lnTo>
                    <a:pt x="4045" y="15463"/>
                  </a:lnTo>
                  <a:lnTo>
                    <a:pt x="4026" y="15469"/>
                  </a:lnTo>
                  <a:lnTo>
                    <a:pt x="4030" y="15490"/>
                  </a:lnTo>
                  <a:cubicBezTo>
                    <a:pt x="4030" y="15492"/>
                    <a:pt x="4031" y="15498"/>
                    <a:pt x="4025" y="15505"/>
                  </a:cubicBezTo>
                  <a:cubicBezTo>
                    <a:pt x="4021" y="15510"/>
                    <a:pt x="4008" y="15515"/>
                    <a:pt x="4001" y="15516"/>
                  </a:cubicBezTo>
                  <a:lnTo>
                    <a:pt x="3914" y="15542"/>
                  </a:lnTo>
                  <a:cubicBezTo>
                    <a:pt x="3872" y="15415"/>
                    <a:pt x="3842" y="15286"/>
                    <a:pt x="3820" y="15156"/>
                  </a:cubicBezTo>
                  <a:lnTo>
                    <a:pt x="3909" y="15137"/>
                  </a:lnTo>
                  <a:cubicBezTo>
                    <a:pt x="3909" y="15137"/>
                    <a:pt x="3919" y="15136"/>
                    <a:pt x="3927" y="15136"/>
                  </a:cubicBezTo>
                  <a:cubicBezTo>
                    <a:pt x="3931" y="15136"/>
                    <a:pt x="3935" y="15136"/>
                    <a:pt x="3936" y="15137"/>
                  </a:cubicBezTo>
                  <a:cubicBezTo>
                    <a:pt x="3945" y="15141"/>
                    <a:pt x="3947" y="15147"/>
                    <a:pt x="3947" y="15147"/>
                  </a:cubicBezTo>
                  <a:lnTo>
                    <a:pt x="3951" y="15168"/>
                  </a:lnTo>
                  <a:lnTo>
                    <a:pt x="5021" y="14996"/>
                  </a:lnTo>
                  <a:close/>
                  <a:moveTo>
                    <a:pt x="5107" y="14482"/>
                  </a:moveTo>
                  <a:lnTo>
                    <a:pt x="5860" y="15511"/>
                  </a:lnTo>
                  <a:lnTo>
                    <a:pt x="5744" y="15595"/>
                  </a:lnTo>
                  <a:lnTo>
                    <a:pt x="4991" y="14566"/>
                  </a:lnTo>
                  <a:lnTo>
                    <a:pt x="5107" y="14482"/>
                  </a:lnTo>
                  <a:close/>
                  <a:moveTo>
                    <a:pt x="7552" y="15054"/>
                  </a:moveTo>
                  <a:lnTo>
                    <a:pt x="8591" y="15272"/>
                  </a:lnTo>
                  <a:lnTo>
                    <a:pt x="8610" y="15274"/>
                  </a:lnTo>
                  <a:lnTo>
                    <a:pt x="8618" y="15255"/>
                  </a:lnTo>
                  <a:cubicBezTo>
                    <a:pt x="8618" y="15253"/>
                    <a:pt x="8620" y="15247"/>
                    <a:pt x="8629" y="15244"/>
                  </a:cubicBezTo>
                  <a:cubicBezTo>
                    <a:pt x="8630" y="15244"/>
                    <a:pt x="8633" y="15243"/>
                    <a:pt x="8635" y="15243"/>
                  </a:cubicBezTo>
                  <a:cubicBezTo>
                    <a:pt x="8643" y="15243"/>
                    <a:pt x="8656" y="15245"/>
                    <a:pt x="8656" y="15245"/>
                  </a:cubicBezTo>
                  <a:lnTo>
                    <a:pt x="8742" y="15267"/>
                  </a:lnTo>
                  <a:cubicBezTo>
                    <a:pt x="8715" y="15399"/>
                    <a:pt x="8678" y="15526"/>
                    <a:pt x="8630" y="15650"/>
                  </a:cubicBezTo>
                  <a:lnTo>
                    <a:pt x="8545" y="15621"/>
                  </a:lnTo>
                  <a:cubicBezTo>
                    <a:pt x="8540" y="15620"/>
                    <a:pt x="8527" y="15613"/>
                    <a:pt x="8523" y="15608"/>
                  </a:cubicBezTo>
                  <a:cubicBezTo>
                    <a:pt x="8518" y="15600"/>
                    <a:pt x="8519" y="15593"/>
                    <a:pt x="8519" y="15593"/>
                  </a:cubicBezTo>
                  <a:lnTo>
                    <a:pt x="8525" y="15572"/>
                  </a:lnTo>
                  <a:lnTo>
                    <a:pt x="7513" y="15188"/>
                  </a:lnTo>
                  <a:cubicBezTo>
                    <a:pt x="7528" y="15145"/>
                    <a:pt x="7541" y="15099"/>
                    <a:pt x="7552" y="15054"/>
                  </a:cubicBezTo>
                  <a:close/>
                  <a:moveTo>
                    <a:pt x="3777" y="15165"/>
                  </a:moveTo>
                  <a:cubicBezTo>
                    <a:pt x="3798" y="15297"/>
                    <a:pt x="3830" y="15427"/>
                    <a:pt x="3871" y="15555"/>
                  </a:cubicBezTo>
                  <a:lnTo>
                    <a:pt x="3445" y="15674"/>
                  </a:lnTo>
                  <a:cubicBezTo>
                    <a:pt x="3400" y="15536"/>
                    <a:pt x="3367" y="15395"/>
                    <a:pt x="3344" y="15253"/>
                  </a:cubicBezTo>
                  <a:lnTo>
                    <a:pt x="3777" y="15165"/>
                  </a:lnTo>
                  <a:close/>
                  <a:moveTo>
                    <a:pt x="6752" y="15369"/>
                  </a:moveTo>
                  <a:lnTo>
                    <a:pt x="6803" y="15436"/>
                  </a:lnTo>
                  <a:cubicBezTo>
                    <a:pt x="6836" y="15481"/>
                    <a:pt x="6879" y="15516"/>
                    <a:pt x="6925" y="15542"/>
                  </a:cubicBezTo>
                  <a:cubicBezTo>
                    <a:pt x="6914" y="15551"/>
                    <a:pt x="6901" y="15562"/>
                    <a:pt x="6888" y="15572"/>
                  </a:cubicBezTo>
                  <a:cubicBezTo>
                    <a:pt x="6714" y="15699"/>
                    <a:pt x="6509" y="15766"/>
                    <a:pt x="6295" y="15766"/>
                  </a:cubicBezTo>
                  <a:cubicBezTo>
                    <a:pt x="6113" y="15766"/>
                    <a:pt x="5936" y="15715"/>
                    <a:pt x="5783" y="15624"/>
                  </a:cubicBezTo>
                  <a:lnTo>
                    <a:pt x="5900" y="15537"/>
                  </a:lnTo>
                  <a:cubicBezTo>
                    <a:pt x="5952" y="15546"/>
                    <a:pt x="6007" y="15550"/>
                    <a:pt x="6061" y="15550"/>
                  </a:cubicBezTo>
                  <a:cubicBezTo>
                    <a:pt x="6293" y="15550"/>
                    <a:pt x="6531" y="15488"/>
                    <a:pt x="6752" y="15369"/>
                  </a:cubicBezTo>
                  <a:close/>
                  <a:moveTo>
                    <a:pt x="8788" y="15281"/>
                  </a:moveTo>
                  <a:lnTo>
                    <a:pt x="9215" y="15389"/>
                  </a:lnTo>
                  <a:cubicBezTo>
                    <a:pt x="9184" y="15530"/>
                    <a:pt x="9144" y="15668"/>
                    <a:pt x="9093" y="15804"/>
                  </a:cubicBezTo>
                  <a:lnTo>
                    <a:pt x="8676" y="15666"/>
                  </a:lnTo>
                  <a:cubicBezTo>
                    <a:pt x="8723" y="15542"/>
                    <a:pt x="8760" y="15413"/>
                    <a:pt x="8788" y="15281"/>
                  </a:cubicBezTo>
                  <a:close/>
                  <a:moveTo>
                    <a:pt x="4878" y="15239"/>
                  </a:moveTo>
                  <a:lnTo>
                    <a:pt x="4955" y="15344"/>
                  </a:lnTo>
                  <a:lnTo>
                    <a:pt x="4156" y="15704"/>
                  </a:lnTo>
                  <a:cubicBezTo>
                    <a:pt x="4147" y="15697"/>
                    <a:pt x="4137" y="15690"/>
                    <a:pt x="4121" y="15689"/>
                  </a:cubicBezTo>
                  <a:lnTo>
                    <a:pt x="4114" y="15689"/>
                  </a:lnTo>
                  <a:cubicBezTo>
                    <a:pt x="4092" y="15689"/>
                    <a:pt x="4069" y="15700"/>
                    <a:pt x="4068" y="15701"/>
                  </a:cubicBezTo>
                  <a:lnTo>
                    <a:pt x="3555" y="15958"/>
                  </a:lnTo>
                  <a:cubicBezTo>
                    <a:pt x="3520" y="15879"/>
                    <a:pt x="3488" y="15799"/>
                    <a:pt x="3461" y="15718"/>
                  </a:cubicBezTo>
                  <a:lnTo>
                    <a:pt x="4013" y="15562"/>
                  </a:lnTo>
                  <a:cubicBezTo>
                    <a:pt x="4019" y="15561"/>
                    <a:pt x="4045" y="15552"/>
                    <a:pt x="4061" y="15534"/>
                  </a:cubicBezTo>
                  <a:cubicBezTo>
                    <a:pt x="4071" y="15522"/>
                    <a:pt x="4075" y="15510"/>
                    <a:pt x="4077" y="15500"/>
                  </a:cubicBezTo>
                  <a:lnTo>
                    <a:pt x="4878" y="15239"/>
                  </a:lnTo>
                  <a:close/>
                  <a:moveTo>
                    <a:pt x="7343" y="14704"/>
                  </a:moveTo>
                  <a:lnTo>
                    <a:pt x="7343" y="14704"/>
                  </a:lnTo>
                  <a:cubicBezTo>
                    <a:pt x="7391" y="14751"/>
                    <a:pt x="7447" y="14778"/>
                    <a:pt x="7499" y="14778"/>
                  </a:cubicBezTo>
                  <a:cubicBezTo>
                    <a:pt x="7511" y="14778"/>
                    <a:pt x="7523" y="14776"/>
                    <a:pt x="7536" y="14773"/>
                  </a:cubicBezTo>
                  <a:lnTo>
                    <a:pt x="7537" y="14776"/>
                  </a:lnTo>
                  <a:lnTo>
                    <a:pt x="7539" y="14774"/>
                  </a:lnTo>
                  <a:lnTo>
                    <a:pt x="7539" y="14774"/>
                  </a:lnTo>
                  <a:cubicBezTo>
                    <a:pt x="7536" y="15151"/>
                    <a:pt x="7359" y="15526"/>
                    <a:pt x="7030" y="15767"/>
                  </a:cubicBezTo>
                  <a:cubicBezTo>
                    <a:pt x="6814" y="15924"/>
                    <a:pt x="6558" y="16009"/>
                    <a:pt x="6293" y="16009"/>
                  </a:cubicBezTo>
                  <a:cubicBezTo>
                    <a:pt x="5896" y="16009"/>
                    <a:pt x="5518" y="15817"/>
                    <a:pt x="5285" y="15497"/>
                  </a:cubicBezTo>
                  <a:cubicBezTo>
                    <a:pt x="5266" y="15471"/>
                    <a:pt x="5249" y="15445"/>
                    <a:pt x="5233" y="15418"/>
                  </a:cubicBezTo>
                  <a:lnTo>
                    <a:pt x="5305" y="15365"/>
                  </a:lnTo>
                  <a:lnTo>
                    <a:pt x="5409" y="15509"/>
                  </a:lnTo>
                  <a:lnTo>
                    <a:pt x="5495" y="15447"/>
                  </a:lnTo>
                  <a:cubicBezTo>
                    <a:pt x="5561" y="15523"/>
                    <a:pt x="5638" y="15590"/>
                    <a:pt x="5720" y="15644"/>
                  </a:cubicBezTo>
                  <a:lnTo>
                    <a:pt x="5733" y="15662"/>
                  </a:lnTo>
                  <a:lnTo>
                    <a:pt x="5741" y="15657"/>
                  </a:lnTo>
                  <a:cubicBezTo>
                    <a:pt x="5906" y="15758"/>
                    <a:pt x="6096" y="15815"/>
                    <a:pt x="6293" y="15815"/>
                  </a:cubicBezTo>
                  <a:cubicBezTo>
                    <a:pt x="6518" y="15815"/>
                    <a:pt x="6732" y="15745"/>
                    <a:pt x="6915" y="15611"/>
                  </a:cubicBezTo>
                  <a:cubicBezTo>
                    <a:pt x="6935" y="15596"/>
                    <a:pt x="6954" y="15582"/>
                    <a:pt x="6973" y="15564"/>
                  </a:cubicBezTo>
                  <a:cubicBezTo>
                    <a:pt x="7000" y="15573"/>
                    <a:pt x="7027" y="15579"/>
                    <a:pt x="7056" y="15579"/>
                  </a:cubicBezTo>
                  <a:cubicBezTo>
                    <a:pt x="7068" y="15579"/>
                    <a:pt x="7079" y="15577"/>
                    <a:pt x="7091" y="15575"/>
                  </a:cubicBezTo>
                  <a:cubicBezTo>
                    <a:pt x="7127" y="15570"/>
                    <a:pt x="7158" y="15557"/>
                    <a:pt x="7186" y="15537"/>
                  </a:cubicBezTo>
                  <a:cubicBezTo>
                    <a:pt x="7190" y="15535"/>
                    <a:pt x="7193" y="15531"/>
                    <a:pt x="7200" y="15525"/>
                  </a:cubicBezTo>
                  <a:lnTo>
                    <a:pt x="7216" y="15511"/>
                  </a:lnTo>
                  <a:lnTo>
                    <a:pt x="7216" y="15510"/>
                  </a:lnTo>
                  <a:cubicBezTo>
                    <a:pt x="7253" y="15470"/>
                    <a:pt x="7274" y="15417"/>
                    <a:pt x="7278" y="15357"/>
                  </a:cubicBezTo>
                  <a:cubicBezTo>
                    <a:pt x="7281" y="15305"/>
                    <a:pt x="7269" y="15254"/>
                    <a:pt x="7247" y="15205"/>
                  </a:cubicBezTo>
                  <a:cubicBezTo>
                    <a:pt x="7320" y="15048"/>
                    <a:pt x="7352" y="14877"/>
                    <a:pt x="7343" y="14704"/>
                  </a:cubicBezTo>
                  <a:close/>
                  <a:moveTo>
                    <a:pt x="7496" y="15231"/>
                  </a:moveTo>
                  <a:lnTo>
                    <a:pt x="8472" y="15603"/>
                  </a:lnTo>
                  <a:cubicBezTo>
                    <a:pt x="8474" y="15611"/>
                    <a:pt x="8476" y="15625"/>
                    <a:pt x="8486" y="15637"/>
                  </a:cubicBezTo>
                  <a:cubicBezTo>
                    <a:pt x="8501" y="15657"/>
                    <a:pt x="8527" y="15664"/>
                    <a:pt x="8530" y="15666"/>
                  </a:cubicBezTo>
                  <a:lnTo>
                    <a:pt x="9075" y="15847"/>
                  </a:lnTo>
                  <a:cubicBezTo>
                    <a:pt x="9044" y="15928"/>
                    <a:pt x="9009" y="16006"/>
                    <a:pt x="8971" y="16084"/>
                  </a:cubicBezTo>
                  <a:lnTo>
                    <a:pt x="8471" y="15803"/>
                  </a:lnTo>
                  <a:cubicBezTo>
                    <a:pt x="8469" y="15801"/>
                    <a:pt x="8448" y="15788"/>
                    <a:pt x="8419" y="15788"/>
                  </a:cubicBezTo>
                  <a:cubicBezTo>
                    <a:pt x="8404" y="15789"/>
                    <a:pt x="8393" y="15795"/>
                    <a:pt x="8386" y="15801"/>
                  </a:cubicBezTo>
                  <a:lnTo>
                    <a:pt x="7453" y="15330"/>
                  </a:lnTo>
                  <a:cubicBezTo>
                    <a:pt x="7469" y="15298"/>
                    <a:pt x="7484" y="15265"/>
                    <a:pt x="7496" y="15231"/>
                  </a:cubicBezTo>
                  <a:close/>
                  <a:moveTo>
                    <a:pt x="4981" y="15382"/>
                  </a:moveTo>
                  <a:lnTo>
                    <a:pt x="5079" y="15515"/>
                  </a:lnTo>
                  <a:lnTo>
                    <a:pt x="4305" y="16021"/>
                  </a:lnTo>
                  <a:lnTo>
                    <a:pt x="4288" y="16033"/>
                  </a:lnTo>
                  <a:lnTo>
                    <a:pt x="4296" y="16051"/>
                  </a:lnTo>
                  <a:cubicBezTo>
                    <a:pt x="4296" y="16052"/>
                    <a:pt x="4299" y="16057"/>
                    <a:pt x="4295" y="16067"/>
                  </a:cubicBezTo>
                  <a:cubicBezTo>
                    <a:pt x="4293" y="16073"/>
                    <a:pt x="4282" y="16080"/>
                    <a:pt x="4275" y="16085"/>
                  </a:cubicBezTo>
                  <a:lnTo>
                    <a:pt x="4198" y="16131"/>
                  </a:lnTo>
                  <a:cubicBezTo>
                    <a:pt x="4124" y="16019"/>
                    <a:pt x="4061" y="15901"/>
                    <a:pt x="4006" y="15782"/>
                  </a:cubicBezTo>
                  <a:lnTo>
                    <a:pt x="4087" y="15741"/>
                  </a:lnTo>
                  <a:cubicBezTo>
                    <a:pt x="4090" y="15740"/>
                    <a:pt x="4103" y="15735"/>
                    <a:pt x="4114" y="15735"/>
                  </a:cubicBezTo>
                  <a:cubicBezTo>
                    <a:pt x="4122" y="15736"/>
                    <a:pt x="4126" y="15741"/>
                    <a:pt x="4126" y="15742"/>
                  </a:cubicBezTo>
                  <a:lnTo>
                    <a:pt x="4137" y="15762"/>
                  </a:lnTo>
                  <a:lnTo>
                    <a:pt x="4981" y="15382"/>
                  </a:lnTo>
                  <a:close/>
                  <a:moveTo>
                    <a:pt x="7431" y="15369"/>
                  </a:moveTo>
                  <a:lnTo>
                    <a:pt x="8398" y="15858"/>
                  </a:lnTo>
                  <a:lnTo>
                    <a:pt x="8409" y="15838"/>
                  </a:lnTo>
                  <a:cubicBezTo>
                    <a:pt x="8409" y="15838"/>
                    <a:pt x="8413" y="15833"/>
                    <a:pt x="8424" y="15832"/>
                  </a:cubicBezTo>
                  <a:cubicBezTo>
                    <a:pt x="8432" y="15832"/>
                    <a:pt x="8443" y="15837"/>
                    <a:pt x="8449" y="15840"/>
                  </a:cubicBezTo>
                  <a:lnTo>
                    <a:pt x="8528" y="15884"/>
                  </a:lnTo>
                  <a:cubicBezTo>
                    <a:pt x="8469" y="16004"/>
                    <a:pt x="8398" y="16116"/>
                    <a:pt x="8321" y="16224"/>
                  </a:cubicBezTo>
                  <a:lnTo>
                    <a:pt x="8244" y="16174"/>
                  </a:lnTo>
                  <a:cubicBezTo>
                    <a:pt x="8239" y="16171"/>
                    <a:pt x="8229" y="16163"/>
                    <a:pt x="8226" y="16154"/>
                  </a:cubicBezTo>
                  <a:cubicBezTo>
                    <a:pt x="8222" y="16147"/>
                    <a:pt x="8224" y="16141"/>
                    <a:pt x="8226" y="16141"/>
                  </a:cubicBezTo>
                  <a:lnTo>
                    <a:pt x="8238" y="16122"/>
                  </a:lnTo>
                  <a:lnTo>
                    <a:pt x="7359" y="15489"/>
                  </a:lnTo>
                  <a:cubicBezTo>
                    <a:pt x="7385" y="15451"/>
                    <a:pt x="7409" y="15410"/>
                    <a:pt x="7431" y="15369"/>
                  </a:cubicBezTo>
                  <a:close/>
                  <a:moveTo>
                    <a:pt x="3967" y="15803"/>
                  </a:moveTo>
                  <a:cubicBezTo>
                    <a:pt x="4021" y="15922"/>
                    <a:pt x="4085" y="16041"/>
                    <a:pt x="4159" y="16154"/>
                  </a:cubicBezTo>
                  <a:lnTo>
                    <a:pt x="3779" y="16380"/>
                  </a:lnTo>
                  <a:cubicBezTo>
                    <a:pt x="3700" y="16258"/>
                    <a:pt x="3631" y="16130"/>
                    <a:pt x="3572" y="16000"/>
                  </a:cubicBezTo>
                  <a:lnTo>
                    <a:pt x="3967" y="15803"/>
                  </a:lnTo>
                  <a:close/>
                  <a:moveTo>
                    <a:pt x="8567" y="15909"/>
                  </a:moveTo>
                  <a:lnTo>
                    <a:pt x="8951" y="16123"/>
                  </a:lnTo>
                  <a:cubicBezTo>
                    <a:pt x="8886" y="16251"/>
                    <a:pt x="8810" y="16375"/>
                    <a:pt x="8725" y="16494"/>
                  </a:cubicBezTo>
                  <a:lnTo>
                    <a:pt x="8359" y="16251"/>
                  </a:lnTo>
                  <a:cubicBezTo>
                    <a:pt x="8438" y="16143"/>
                    <a:pt x="8507" y="16028"/>
                    <a:pt x="8567" y="15909"/>
                  </a:cubicBezTo>
                  <a:close/>
                  <a:moveTo>
                    <a:pt x="5311" y="15600"/>
                  </a:moveTo>
                  <a:cubicBezTo>
                    <a:pt x="5340" y="15635"/>
                    <a:pt x="5374" y="15668"/>
                    <a:pt x="5407" y="15700"/>
                  </a:cubicBezTo>
                  <a:lnTo>
                    <a:pt x="4683" y="16508"/>
                  </a:lnTo>
                  <a:lnTo>
                    <a:pt x="4700" y="16523"/>
                  </a:lnTo>
                  <a:cubicBezTo>
                    <a:pt x="4700" y="16523"/>
                    <a:pt x="4704" y="16529"/>
                    <a:pt x="4702" y="16538"/>
                  </a:cubicBezTo>
                  <a:cubicBezTo>
                    <a:pt x="4701" y="16545"/>
                    <a:pt x="4694" y="16555"/>
                    <a:pt x="4688" y="16562"/>
                  </a:cubicBezTo>
                  <a:lnTo>
                    <a:pt x="4626" y="16625"/>
                  </a:lnTo>
                  <a:cubicBezTo>
                    <a:pt x="4527" y="16537"/>
                    <a:pt x="4435" y="16442"/>
                    <a:pt x="4351" y="16338"/>
                  </a:cubicBezTo>
                  <a:lnTo>
                    <a:pt x="4417" y="16279"/>
                  </a:lnTo>
                  <a:cubicBezTo>
                    <a:pt x="4422" y="16275"/>
                    <a:pt x="4433" y="16267"/>
                    <a:pt x="4444" y="16265"/>
                  </a:cubicBezTo>
                  <a:cubicBezTo>
                    <a:pt x="4451" y="16265"/>
                    <a:pt x="4454" y="16269"/>
                    <a:pt x="4454" y="16269"/>
                  </a:cubicBezTo>
                  <a:lnTo>
                    <a:pt x="4469" y="16285"/>
                  </a:lnTo>
                  <a:lnTo>
                    <a:pt x="5311" y="15600"/>
                  </a:lnTo>
                  <a:close/>
                  <a:moveTo>
                    <a:pt x="5218" y="15478"/>
                  </a:moveTo>
                  <a:cubicBezTo>
                    <a:pt x="5228" y="15493"/>
                    <a:pt x="5236" y="15509"/>
                    <a:pt x="5247" y="15524"/>
                  </a:cubicBezTo>
                  <a:cubicBezTo>
                    <a:pt x="5258" y="15537"/>
                    <a:pt x="5269" y="15551"/>
                    <a:pt x="5281" y="15564"/>
                  </a:cubicBezTo>
                  <a:lnTo>
                    <a:pt x="4470" y="16225"/>
                  </a:lnTo>
                  <a:cubicBezTo>
                    <a:pt x="4464" y="16222"/>
                    <a:pt x="4454" y="16219"/>
                    <a:pt x="4444" y="16219"/>
                  </a:cubicBezTo>
                  <a:cubicBezTo>
                    <a:pt x="4441" y="16219"/>
                    <a:pt x="4438" y="16219"/>
                    <a:pt x="4435" y="16220"/>
                  </a:cubicBezTo>
                  <a:cubicBezTo>
                    <a:pt x="4411" y="16222"/>
                    <a:pt x="4390" y="16241"/>
                    <a:pt x="4388" y="16244"/>
                  </a:cubicBezTo>
                  <a:lnTo>
                    <a:pt x="3958" y="16626"/>
                  </a:lnTo>
                  <a:cubicBezTo>
                    <a:pt x="3931" y="16592"/>
                    <a:pt x="3904" y="16558"/>
                    <a:pt x="3878" y="16523"/>
                  </a:cubicBezTo>
                  <a:cubicBezTo>
                    <a:pt x="3853" y="16490"/>
                    <a:pt x="3828" y="16454"/>
                    <a:pt x="3805" y="16418"/>
                  </a:cubicBezTo>
                  <a:lnTo>
                    <a:pt x="4299" y="16125"/>
                  </a:lnTo>
                  <a:cubicBezTo>
                    <a:pt x="4305" y="16122"/>
                    <a:pt x="4327" y="16107"/>
                    <a:pt x="4337" y="16086"/>
                  </a:cubicBezTo>
                  <a:cubicBezTo>
                    <a:pt x="4344" y="16073"/>
                    <a:pt x="4346" y="16059"/>
                    <a:pt x="4344" y="16051"/>
                  </a:cubicBezTo>
                  <a:lnTo>
                    <a:pt x="5218" y="15478"/>
                  </a:lnTo>
                  <a:close/>
                  <a:moveTo>
                    <a:pt x="7235" y="15645"/>
                  </a:moveTo>
                  <a:lnTo>
                    <a:pt x="8026" y="16353"/>
                  </a:lnTo>
                  <a:lnTo>
                    <a:pt x="8042" y="16365"/>
                  </a:lnTo>
                  <a:lnTo>
                    <a:pt x="8057" y="16353"/>
                  </a:lnTo>
                  <a:cubicBezTo>
                    <a:pt x="8057" y="16353"/>
                    <a:pt x="8060" y="16349"/>
                    <a:pt x="8069" y="16349"/>
                  </a:cubicBezTo>
                  <a:cubicBezTo>
                    <a:pt x="8070" y="16349"/>
                    <a:pt x="8071" y="16349"/>
                    <a:pt x="8073" y="16349"/>
                  </a:cubicBezTo>
                  <a:cubicBezTo>
                    <a:pt x="8080" y="16352"/>
                    <a:pt x="8090" y="16359"/>
                    <a:pt x="8096" y="16364"/>
                  </a:cubicBezTo>
                  <a:lnTo>
                    <a:pt x="8160" y="16427"/>
                  </a:lnTo>
                  <a:cubicBezTo>
                    <a:pt x="8071" y="16526"/>
                    <a:pt x="7977" y="16617"/>
                    <a:pt x="7872" y="16702"/>
                  </a:cubicBezTo>
                  <a:lnTo>
                    <a:pt x="7812" y="16634"/>
                  </a:lnTo>
                  <a:cubicBezTo>
                    <a:pt x="7808" y="16631"/>
                    <a:pt x="7800" y="16618"/>
                    <a:pt x="7798" y="16611"/>
                  </a:cubicBezTo>
                  <a:cubicBezTo>
                    <a:pt x="7797" y="16601"/>
                    <a:pt x="7803" y="16596"/>
                    <a:pt x="7803" y="16596"/>
                  </a:cubicBezTo>
                  <a:lnTo>
                    <a:pt x="7818" y="16581"/>
                  </a:lnTo>
                  <a:lnTo>
                    <a:pt x="7133" y="15741"/>
                  </a:lnTo>
                  <a:cubicBezTo>
                    <a:pt x="7169" y="15710"/>
                    <a:pt x="7204" y="15679"/>
                    <a:pt x="7235" y="15645"/>
                  </a:cubicBezTo>
                  <a:close/>
                  <a:moveTo>
                    <a:pt x="7333" y="15529"/>
                  </a:moveTo>
                  <a:lnTo>
                    <a:pt x="8180" y="16138"/>
                  </a:lnTo>
                  <a:cubicBezTo>
                    <a:pt x="8178" y="16148"/>
                    <a:pt x="8178" y="16162"/>
                    <a:pt x="8184" y="16174"/>
                  </a:cubicBezTo>
                  <a:cubicBezTo>
                    <a:pt x="8193" y="16196"/>
                    <a:pt x="8215" y="16212"/>
                    <a:pt x="8221" y="16215"/>
                  </a:cubicBezTo>
                  <a:lnTo>
                    <a:pt x="8702" y="16533"/>
                  </a:lnTo>
                  <a:cubicBezTo>
                    <a:pt x="8651" y="16601"/>
                    <a:pt x="8597" y="16669"/>
                    <a:pt x="8540" y="16733"/>
                  </a:cubicBezTo>
                  <a:lnTo>
                    <a:pt x="8127" y="16331"/>
                  </a:lnTo>
                  <a:cubicBezTo>
                    <a:pt x="8124" y="16328"/>
                    <a:pt x="8105" y="16309"/>
                    <a:pt x="8080" y="16305"/>
                  </a:cubicBezTo>
                  <a:cubicBezTo>
                    <a:pt x="8075" y="16304"/>
                    <a:pt x="8070" y="16304"/>
                    <a:pt x="8066" y="16304"/>
                  </a:cubicBezTo>
                  <a:cubicBezTo>
                    <a:pt x="8058" y="16304"/>
                    <a:pt x="8049" y="16305"/>
                    <a:pt x="8043" y="16307"/>
                  </a:cubicBezTo>
                  <a:lnTo>
                    <a:pt x="7265" y="15611"/>
                  </a:lnTo>
                  <a:cubicBezTo>
                    <a:pt x="7289" y="15584"/>
                    <a:pt x="7312" y="15557"/>
                    <a:pt x="7333" y="15529"/>
                  </a:cubicBezTo>
                  <a:close/>
                  <a:moveTo>
                    <a:pt x="4316" y="16368"/>
                  </a:moveTo>
                  <a:cubicBezTo>
                    <a:pt x="4402" y="16473"/>
                    <a:pt x="4494" y="16569"/>
                    <a:pt x="4595" y="16657"/>
                  </a:cubicBezTo>
                  <a:lnTo>
                    <a:pt x="4286" y="16974"/>
                  </a:lnTo>
                  <a:cubicBezTo>
                    <a:pt x="4179" y="16877"/>
                    <a:pt x="4078" y="16773"/>
                    <a:pt x="3985" y="16661"/>
                  </a:cubicBezTo>
                  <a:lnTo>
                    <a:pt x="4316" y="16368"/>
                  </a:lnTo>
                  <a:close/>
                  <a:moveTo>
                    <a:pt x="5561" y="15827"/>
                  </a:moveTo>
                  <a:cubicBezTo>
                    <a:pt x="5598" y="15854"/>
                    <a:pt x="5640" y="15878"/>
                    <a:pt x="5681" y="15900"/>
                  </a:cubicBezTo>
                  <a:lnTo>
                    <a:pt x="5201" y="16848"/>
                  </a:lnTo>
                  <a:lnTo>
                    <a:pt x="5192" y="16866"/>
                  </a:lnTo>
                  <a:lnTo>
                    <a:pt x="5210" y="16876"/>
                  </a:lnTo>
                  <a:cubicBezTo>
                    <a:pt x="5211" y="16876"/>
                    <a:pt x="5217" y="16880"/>
                    <a:pt x="5217" y="16890"/>
                  </a:cubicBezTo>
                  <a:cubicBezTo>
                    <a:pt x="5217" y="16897"/>
                    <a:pt x="5213" y="16910"/>
                    <a:pt x="5208" y="16917"/>
                  </a:cubicBezTo>
                  <a:lnTo>
                    <a:pt x="5165" y="16995"/>
                  </a:lnTo>
                  <a:cubicBezTo>
                    <a:pt x="5047" y="16935"/>
                    <a:pt x="4933" y="16865"/>
                    <a:pt x="4825" y="16787"/>
                  </a:cubicBezTo>
                  <a:lnTo>
                    <a:pt x="4874" y="16713"/>
                  </a:lnTo>
                  <a:cubicBezTo>
                    <a:pt x="4878" y="16707"/>
                    <a:pt x="4887" y="16697"/>
                    <a:pt x="4893" y="16695"/>
                  </a:cubicBezTo>
                  <a:cubicBezTo>
                    <a:pt x="4895" y="16694"/>
                    <a:pt x="4898" y="16694"/>
                    <a:pt x="4900" y="16694"/>
                  </a:cubicBezTo>
                  <a:cubicBezTo>
                    <a:pt x="4904" y="16694"/>
                    <a:pt x="4908" y="16695"/>
                    <a:pt x="4908" y="16695"/>
                  </a:cubicBezTo>
                  <a:lnTo>
                    <a:pt x="4927" y="16707"/>
                  </a:lnTo>
                  <a:lnTo>
                    <a:pt x="5561" y="15827"/>
                  </a:lnTo>
                  <a:close/>
                  <a:moveTo>
                    <a:pt x="6974" y="15858"/>
                  </a:moveTo>
                  <a:lnTo>
                    <a:pt x="7554" y="16745"/>
                  </a:lnTo>
                  <a:lnTo>
                    <a:pt x="7565" y="16761"/>
                  </a:lnTo>
                  <a:lnTo>
                    <a:pt x="7584" y="16751"/>
                  </a:lnTo>
                  <a:cubicBezTo>
                    <a:pt x="7584" y="16751"/>
                    <a:pt x="7586" y="16751"/>
                    <a:pt x="7589" y="16751"/>
                  </a:cubicBezTo>
                  <a:cubicBezTo>
                    <a:pt x="7592" y="16751"/>
                    <a:pt x="7596" y="16751"/>
                    <a:pt x="7600" y="16753"/>
                  </a:cubicBezTo>
                  <a:cubicBezTo>
                    <a:pt x="7606" y="16755"/>
                    <a:pt x="7615" y="16766"/>
                    <a:pt x="7618" y="16773"/>
                  </a:cubicBezTo>
                  <a:lnTo>
                    <a:pt x="7663" y="16849"/>
                  </a:lnTo>
                  <a:cubicBezTo>
                    <a:pt x="7551" y="16923"/>
                    <a:pt x="7435" y="16986"/>
                    <a:pt x="7315" y="17040"/>
                  </a:cubicBezTo>
                  <a:lnTo>
                    <a:pt x="7275" y="16960"/>
                  </a:lnTo>
                  <a:cubicBezTo>
                    <a:pt x="7273" y="16955"/>
                    <a:pt x="7268" y="16941"/>
                    <a:pt x="7269" y="16934"/>
                  </a:cubicBezTo>
                  <a:cubicBezTo>
                    <a:pt x="7270" y="16924"/>
                    <a:pt x="7275" y="16922"/>
                    <a:pt x="7275" y="16920"/>
                  </a:cubicBezTo>
                  <a:lnTo>
                    <a:pt x="7295" y="16911"/>
                  </a:lnTo>
                  <a:lnTo>
                    <a:pt x="6851" y="15925"/>
                  </a:lnTo>
                  <a:cubicBezTo>
                    <a:pt x="6894" y="15905"/>
                    <a:pt x="6935" y="15883"/>
                    <a:pt x="6974" y="15858"/>
                  </a:cubicBezTo>
                  <a:close/>
                  <a:moveTo>
                    <a:pt x="8193" y="16458"/>
                  </a:moveTo>
                  <a:lnTo>
                    <a:pt x="8509" y="16766"/>
                  </a:lnTo>
                  <a:cubicBezTo>
                    <a:pt x="8413" y="16871"/>
                    <a:pt x="8309" y="16972"/>
                    <a:pt x="8196" y="17065"/>
                  </a:cubicBezTo>
                  <a:lnTo>
                    <a:pt x="7903" y="16734"/>
                  </a:lnTo>
                  <a:cubicBezTo>
                    <a:pt x="8007" y="16649"/>
                    <a:pt x="8105" y="16557"/>
                    <a:pt x="8193" y="16458"/>
                  </a:cubicBezTo>
                  <a:close/>
                  <a:moveTo>
                    <a:pt x="5440" y="15731"/>
                  </a:moveTo>
                  <a:cubicBezTo>
                    <a:pt x="5469" y="15756"/>
                    <a:pt x="5496" y="15777"/>
                    <a:pt x="5525" y="15798"/>
                  </a:cubicBezTo>
                  <a:lnTo>
                    <a:pt x="4913" y="16645"/>
                  </a:lnTo>
                  <a:cubicBezTo>
                    <a:pt x="4911" y="16644"/>
                    <a:pt x="4908" y="16644"/>
                    <a:pt x="4905" y="16644"/>
                  </a:cubicBezTo>
                  <a:cubicBezTo>
                    <a:pt x="4896" y="16644"/>
                    <a:pt x="4886" y="16646"/>
                    <a:pt x="4878" y="16649"/>
                  </a:cubicBezTo>
                  <a:cubicBezTo>
                    <a:pt x="4855" y="16658"/>
                    <a:pt x="4840" y="16681"/>
                    <a:pt x="4838" y="16685"/>
                  </a:cubicBezTo>
                  <a:lnTo>
                    <a:pt x="4522" y="17165"/>
                  </a:lnTo>
                  <a:cubicBezTo>
                    <a:pt x="4453" y="17114"/>
                    <a:pt x="4386" y="17060"/>
                    <a:pt x="4321" y="17003"/>
                  </a:cubicBezTo>
                  <a:lnTo>
                    <a:pt x="4721" y="16594"/>
                  </a:lnTo>
                  <a:cubicBezTo>
                    <a:pt x="4725" y="16590"/>
                    <a:pt x="4743" y="16570"/>
                    <a:pt x="4747" y="16547"/>
                  </a:cubicBezTo>
                  <a:cubicBezTo>
                    <a:pt x="4750" y="16532"/>
                    <a:pt x="4747" y="16518"/>
                    <a:pt x="4743" y="16510"/>
                  </a:cubicBezTo>
                  <a:lnTo>
                    <a:pt x="5440" y="15731"/>
                  </a:lnTo>
                  <a:close/>
                  <a:moveTo>
                    <a:pt x="5861" y="15975"/>
                  </a:moveTo>
                  <a:cubicBezTo>
                    <a:pt x="5904" y="15991"/>
                    <a:pt x="5950" y="16005"/>
                    <a:pt x="5996" y="16015"/>
                  </a:cubicBezTo>
                  <a:lnTo>
                    <a:pt x="5778" y="17054"/>
                  </a:lnTo>
                  <a:lnTo>
                    <a:pt x="5776" y="17074"/>
                  </a:lnTo>
                  <a:lnTo>
                    <a:pt x="5796" y="17082"/>
                  </a:lnTo>
                  <a:cubicBezTo>
                    <a:pt x="5797" y="17082"/>
                    <a:pt x="5802" y="17086"/>
                    <a:pt x="5806" y="17095"/>
                  </a:cubicBezTo>
                  <a:cubicBezTo>
                    <a:pt x="5808" y="17101"/>
                    <a:pt x="5807" y="17114"/>
                    <a:pt x="5804" y="17121"/>
                  </a:cubicBezTo>
                  <a:lnTo>
                    <a:pt x="5782" y="17207"/>
                  </a:lnTo>
                  <a:cubicBezTo>
                    <a:pt x="5651" y="17179"/>
                    <a:pt x="5524" y="17142"/>
                    <a:pt x="5400" y="17095"/>
                  </a:cubicBezTo>
                  <a:lnTo>
                    <a:pt x="5428" y="17011"/>
                  </a:lnTo>
                  <a:cubicBezTo>
                    <a:pt x="5429" y="17005"/>
                    <a:pt x="5435" y="16992"/>
                    <a:pt x="5440" y="16986"/>
                  </a:cubicBezTo>
                  <a:cubicBezTo>
                    <a:pt x="5444" y="16985"/>
                    <a:pt x="5448" y="16982"/>
                    <a:pt x="5453" y="16982"/>
                  </a:cubicBezTo>
                  <a:cubicBezTo>
                    <a:pt x="5453" y="16982"/>
                    <a:pt x="5454" y="16982"/>
                    <a:pt x="5455" y="16982"/>
                  </a:cubicBezTo>
                  <a:lnTo>
                    <a:pt x="5476" y="16990"/>
                  </a:lnTo>
                  <a:lnTo>
                    <a:pt x="5861" y="15975"/>
                  </a:lnTo>
                  <a:close/>
                  <a:moveTo>
                    <a:pt x="6666" y="15998"/>
                  </a:moveTo>
                  <a:lnTo>
                    <a:pt x="6996" y="17006"/>
                  </a:lnTo>
                  <a:lnTo>
                    <a:pt x="7004" y="17027"/>
                  </a:lnTo>
                  <a:lnTo>
                    <a:pt x="7025" y="17021"/>
                  </a:lnTo>
                  <a:cubicBezTo>
                    <a:pt x="7030" y="17021"/>
                    <a:pt x="7033" y="17022"/>
                    <a:pt x="7037" y="17026"/>
                  </a:cubicBezTo>
                  <a:cubicBezTo>
                    <a:pt x="7042" y="17030"/>
                    <a:pt x="7047" y="17043"/>
                    <a:pt x="7051" y="17050"/>
                  </a:cubicBezTo>
                  <a:lnTo>
                    <a:pt x="7075" y="17138"/>
                  </a:lnTo>
                  <a:cubicBezTo>
                    <a:pt x="6948" y="17180"/>
                    <a:pt x="6820" y="17211"/>
                    <a:pt x="6689" y="17232"/>
                  </a:cubicBezTo>
                  <a:lnTo>
                    <a:pt x="6671" y="17142"/>
                  </a:lnTo>
                  <a:cubicBezTo>
                    <a:pt x="6669" y="17137"/>
                    <a:pt x="6668" y="17122"/>
                    <a:pt x="6671" y="17116"/>
                  </a:cubicBezTo>
                  <a:cubicBezTo>
                    <a:pt x="6673" y="17108"/>
                    <a:pt x="6679" y="17106"/>
                    <a:pt x="6682" y="17106"/>
                  </a:cubicBezTo>
                  <a:lnTo>
                    <a:pt x="6703" y="17101"/>
                  </a:lnTo>
                  <a:lnTo>
                    <a:pt x="6530" y="16031"/>
                  </a:lnTo>
                  <a:cubicBezTo>
                    <a:pt x="6576" y="16022"/>
                    <a:pt x="6620" y="16011"/>
                    <a:pt x="6666" y="15998"/>
                  </a:cubicBezTo>
                  <a:close/>
                  <a:moveTo>
                    <a:pt x="7099" y="15768"/>
                  </a:moveTo>
                  <a:lnTo>
                    <a:pt x="7759" y="16578"/>
                  </a:lnTo>
                  <a:cubicBezTo>
                    <a:pt x="7755" y="16587"/>
                    <a:pt x="7753" y="16599"/>
                    <a:pt x="7754" y="16613"/>
                  </a:cubicBezTo>
                  <a:cubicBezTo>
                    <a:pt x="7757" y="16637"/>
                    <a:pt x="7775" y="16658"/>
                    <a:pt x="7779" y="16663"/>
                  </a:cubicBezTo>
                  <a:lnTo>
                    <a:pt x="8161" y="17092"/>
                  </a:lnTo>
                  <a:cubicBezTo>
                    <a:pt x="8128" y="17118"/>
                    <a:pt x="8095" y="17145"/>
                    <a:pt x="8059" y="17171"/>
                  </a:cubicBezTo>
                  <a:cubicBezTo>
                    <a:pt x="8024" y="17196"/>
                    <a:pt x="7987" y="17218"/>
                    <a:pt x="7951" y="17243"/>
                  </a:cubicBezTo>
                  <a:lnTo>
                    <a:pt x="7658" y="16752"/>
                  </a:lnTo>
                  <a:cubicBezTo>
                    <a:pt x="7655" y="16747"/>
                    <a:pt x="7641" y="16723"/>
                    <a:pt x="7620" y="16713"/>
                  </a:cubicBezTo>
                  <a:cubicBezTo>
                    <a:pt x="7611" y="16710"/>
                    <a:pt x="7601" y="16707"/>
                    <a:pt x="7591" y="16707"/>
                  </a:cubicBezTo>
                  <a:lnTo>
                    <a:pt x="7583" y="16707"/>
                  </a:lnTo>
                  <a:lnTo>
                    <a:pt x="7012" y="15833"/>
                  </a:lnTo>
                  <a:cubicBezTo>
                    <a:pt x="7026" y="15822"/>
                    <a:pt x="7042" y="15814"/>
                    <a:pt x="7057" y="15803"/>
                  </a:cubicBezTo>
                  <a:cubicBezTo>
                    <a:pt x="7072" y="15793"/>
                    <a:pt x="7084" y="15780"/>
                    <a:pt x="7099" y="15768"/>
                  </a:cubicBezTo>
                  <a:close/>
                  <a:moveTo>
                    <a:pt x="6192" y="16048"/>
                  </a:moveTo>
                  <a:cubicBezTo>
                    <a:pt x="6225" y="16051"/>
                    <a:pt x="6259" y="16054"/>
                    <a:pt x="6292" y="16054"/>
                  </a:cubicBezTo>
                  <a:cubicBezTo>
                    <a:pt x="6307" y="16053"/>
                    <a:pt x="6320" y="16052"/>
                    <a:pt x="6334" y="16052"/>
                  </a:cubicBezTo>
                  <a:lnTo>
                    <a:pt x="6392" y="17112"/>
                  </a:lnTo>
                  <a:lnTo>
                    <a:pt x="6394" y="17132"/>
                  </a:lnTo>
                  <a:lnTo>
                    <a:pt x="6414" y="17133"/>
                  </a:lnTo>
                  <a:cubicBezTo>
                    <a:pt x="6415" y="17133"/>
                    <a:pt x="6421" y="17133"/>
                    <a:pt x="6426" y="17142"/>
                  </a:cubicBezTo>
                  <a:cubicBezTo>
                    <a:pt x="6431" y="17148"/>
                    <a:pt x="6432" y="17160"/>
                    <a:pt x="6432" y="17169"/>
                  </a:cubicBezTo>
                  <a:lnTo>
                    <a:pt x="6434" y="17256"/>
                  </a:lnTo>
                  <a:cubicBezTo>
                    <a:pt x="6387" y="17260"/>
                    <a:pt x="6341" y="17262"/>
                    <a:pt x="6295" y="17262"/>
                  </a:cubicBezTo>
                  <a:cubicBezTo>
                    <a:pt x="6208" y="17262"/>
                    <a:pt x="6122" y="17256"/>
                    <a:pt x="6036" y="17248"/>
                  </a:cubicBezTo>
                  <a:lnTo>
                    <a:pt x="6041" y="17158"/>
                  </a:lnTo>
                  <a:cubicBezTo>
                    <a:pt x="6041" y="17151"/>
                    <a:pt x="6045" y="17138"/>
                    <a:pt x="6048" y="17133"/>
                  </a:cubicBezTo>
                  <a:cubicBezTo>
                    <a:pt x="6053" y="17125"/>
                    <a:pt x="6060" y="17125"/>
                    <a:pt x="6060" y="17125"/>
                  </a:cubicBezTo>
                  <a:lnTo>
                    <a:pt x="6083" y="17127"/>
                  </a:lnTo>
                  <a:lnTo>
                    <a:pt x="6192" y="16048"/>
                  </a:lnTo>
                  <a:close/>
                  <a:moveTo>
                    <a:pt x="4801" y="16824"/>
                  </a:moveTo>
                  <a:cubicBezTo>
                    <a:pt x="4910" y="16902"/>
                    <a:pt x="5024" y="16974"/>
                    <a:pt x="5144" y="17033"/>
                  </a:cubicBezTo>
                  <a:lnTo>
                    <a:pt x="4928" y="17418"/>
                  </a:lnTo>
                  <a:cubicBezTo>
                    <a:pt x="4799" y="17351"/>
                    <a:pt x="4676" y="17275"/>
                    <a:pt x="4559" y="17192"/>
                  </a:cubicBezTo>
                  <a:lnTo>
                    <a:pt x="4801" y="16824"/>
                  </a:lnTo>
                  <a:close/>
                  <a:moveTo>
                    <a:pt x="7687" y="16890"/>
                  </a:moveTo>
                  <a:lnTo>
                    <a:pt x="7912" y="17270"/>
                  </a:lnTo>
                  <a:cubicBezTo>
                    <a:pt x="7790" y="17349"/>
                    <a:pt x="7663" y="17419"/>
                    <a:pt x="7533" y="17478"/>
                  </a:cubicBezTo>
                  <a:lnTo>
                    <a:pt x="7335" y="17084"/>
                  </a:lnTo>
                  <a:cubicBezTo>
                    <a:pt x="7457" y="17030"/>
                    <a:pt x="7574" y="16965"/>
                    <a:pt x="7687" y="16890"/>
                  </a:cubicBezTo>
                  <a:close/>
                  <a:moveTo>
                    <a:pt x="5723" y="15919"/>
                  </a:moveTo>
                  <a:cubicBezTo>
                    <a:pt x="5755" y="15935"/>
                    <a:pt x="5787" y="15949"/>
                    <a:pt x="5822" y="15962"/>
                  </a:cubicBezTo>
                  <a:lnTo>
                    <a:pt x="5450" y="16939"/>
                  </a:lnTo>
                  <a:cubicBezTo>
                    <a:pt x="5440" y="16940"/>
                    <a:pt x="5428" y="16943"/>
                    <a:pt x="5416" y="16953"/>
                  </a:cubicBezTo>
                  <a:cubicBezTo>
                    <a:pt x="5397" y="16966"/>
                    <a:pt x="5388" y="16993"/>
                    <a:pt x="5387" y="16997"/>
                  </a:cubicBezTo>
                  <a:lnTo>
                    <a:pt x="5206" y="17541"/>
                  </a:lnTo>
                  <a:cubicBezTo>
                    <a:pt x="5126" y="17509"/>
                    <a:pt x="5048" y="17476"/>
                    <a:pt x="4971" y="17437"/>
                  </a:cubicBezTo>
                  <a:lnTo>
                    <a:pt x="5249" y="16938"/>
                  </a:lnTo>
                  <a:cubicBezTo>
                    <a:pt x="5253" y="16934"/>
                    <a:pt x="5265" y="16908"/>
                    <a:pt x="5264" y="16885"/>
                  </a:cubicBezTo>
                  <a:cubicBezTo>
                    <a:pt x="5263" y="16869"/>
                    <a:pt x="5258" y="16859"/>
                    <a:pt x="5250" y="16850"/>
                  </a:cubicBezTo>
                  <a:lnTo>
                    <a:pt x="5723" y="15919"/>
                  </a:lnTo>
                  <a:close/>
                  <a:moveTo>
                    <a:pt x="6809" y="15943"/>
                  </a:moveTo>
                  <a:lnTo>
                    <a:pt x="7236" y="16896"/>
                  </a:lnTo>
                  <a:cubicBezTo>
                    <a:pt x="7230" y="16903"/>
                    <a:pt x="7225" y="16914"/>
                    <a:pt x="7221" y="16928"/>
                  </a:cubicBezTo>
                  <a:cubicBezTo>
                    <a:pt x="7217" y="16952"/>
                    <a:pt x="7231" y="16977"/>
                    <a:pt x="7232" y="16981"/>
                  </a:cubicBezTo>
                  <a:lnTo>
                    <a:pt x="7489" y="17495"/>
                  </a:lnTo>
                  <a:cubicBezTo>
                    <a:pt x="7410" y="17529"/>
                    <a:pt x="7331" y="17561"/>
                    <a:pt x="7249" y="17589"/>
                  </a:cubicBezTo>
                  <a:lnTo>
                    <a:pt x="7095" y="17038"/>
                  </a:lnTo>
                  <a:cubicBezTo>
                    <a:pt x="7094" y="17033"/>
                    <a:pt x="7085" y="17006"/>
                    <a:pt x="7068" y="16991"/>
                  </a:cubicBezTo>
                  <a:cubicBezTo>
                    <a:pt x="7056" y="16980"/>
                    <a:pt x="7043" y="16976"/>
                    <a:pt x="7035" y="16975"/>
                  </a:cubicBezTo>
                  <a:lnTo>
                    <a:pt x="6709" y="15983"/>
                  </a:lnTo>
                  <a:cubicBezTo>
                    <a:pt x="6743" y="15971"/>
                    <a:pt x="6776" y="15958"/>
                    <a:pt x="6809" y="15943"/>
                  </a:cubicBezTo>
                  <a:close/>
                  <a:moveTo>
                    <a:pt x="5387" y="17139"/>
                  </a:moveTo>
                  <a:cubicBezTo>
                    <a:pt x="5512" y="17187"/>
                    <a:pt x="5640" y="17225"/>
                    <a:pt x="5771" y="17253"/>
                  </a:cubicBezTo>
                  <a:lnTo>
                    <a:pt x="5664" y="17681"/>
                  </a:lnTo>
                  <a:cubicBezTo>
                    <a:pt x="5522" y="17651"/>
                    <a:pt x="5382" y="17610"/>
                    <a:pt x="5247" y="17560"/>
                  </a:cubicBezTo>
                  <a:lnTo>
                    <a:pt x="5387" y="17139"/>
                  </a:lnTo>
                  <a:close/>
                  <a:moveTo>
                    <a:pt x="7089" y="17181"/>
                  </a:moveTo>
                  <a:lnTo>
                    <a:pt x="7209" y="17608"/>
                  </a:lnTo>
                  <a:cubicBezTo>
                    <a:pt x="7072" y="17652"/>
                    <a:pt x="6930" y="17684"/>
                    <a:pt x="6787" y="17709"/>
                  </a:cubicBezTo>
                  <a:lnTo>
                    <a:pt x="6698" y="17276"/>
                  </a:lnTo>
                  <a:cubicBezTo>
                    <a:pt x="6831" y="17255"/>
                    <a:pt x="6961" y="17224"/>
                    <a:pt x="7089" y="17181"/>
                  </a:cubicBezTo>
                  <a:close/>
                  <a:moveTo>
                    <a:pt x="6041" y="16027"/>
                  </a:moveTo>
                  <a:cubicBezTo>
                    <a:pt x="6077" y="16033"/>
                    <a:pt x="6112" y="16041"/>
                    <a:pt x="6147" y="16046"/>
                  </a:cubicBezTo>
                  <a:lnTo>
                    <a:pt x="6041" y="17084"/>
                  </a:lnTo>
                  <a:cubicBezTo>
                    <a:pt x="6033" y="17088"/>
                    <a:pt x="6022" y="17094"/>
                    <a:pt x="6013" y="17107"/>
                  </a:cubicBezTo>
                  <a:cubicBezTo>
                    <a:pt x="5998" y="17125"/>
                    <a:pt x="5997" y="17153"/>
                    <a:pt x="5996" y="17158"/>
                  </a:cubicBezTo>
                  <a:lnTo>
                    <a:pt x="5961" y="17733"/>
                  </a:lnTo>
                  <a:cubicBezTo>
                    <a:pt x="5876" y="17724"/>
                    <a:pt x="5791" y="17709"/>
                    <a:pt x="5707" y="17692"/>
                  </a:cubicBezTo>
                  <a:lnTo>
                    <a:pt x="5848" y="17134"/>
                  </a:lnTo>
                  <a:cubicBezTo>
                    <a:pt x="5849" y="17129"/>
                    <a:pt x="5856" y="17102"/>
                    <a:pt x="5848" y="17080"/>
                  </a:cubicBezTo>
                  <a:cubicBezTo>
                    <a:pt x="5843" y="17065"/>
                    <a:pt x="5835" y="17056"/>
                    <a:pt x="5827" y="17050"/>
                  </a:cubicBezTo>
                  <a:lnTo>
                    <a:pt x="6041" y="16027"/>
                  </a:lnTo>
                  <a:close/>
                  <a:moveTo>
                    <a:pt x="6483" y="16037"/>
                  </a:moveTo>
                  <a:lnTo>
                    <a:pt x="6650" y="17067"/>
                  </a:lnTo>
                  <a:cubicBezTo>
                    <a:pt x="6641" y="17072"/>
                    <a:pt x="6632" y="17081"/>
                    <a:pt x="6627" y="17096"/>
                  </a:cubicBezTo>
                  <a:cubicBezTo>
                    <a:pt x="6618" y="17118"/>
                    <a:pt x="6624" y="17146"/>
                    <a:pt x="6625" y="17150"/>
                  </a:cubicBezTo>
                  <a:lnTo>
                    <a:pt x="6741" y="17714"/>
                  </a:lnTo>
                  <a:cubicBezTo>
                    <a:pt x="6656" y="17728"/>
                    <a:pt x="6571" y="17735"/>
                    <a:pt x="6484" y="17740"/>
                  </a:cubicBezTo>
                  <a:lnTo>
                    <a:pt x="6478" y="17169"/>
                  </a:lnTo>
                  <a:cubicBezTo>
                    <a:pt x="6478" y="17164"/>
                    <a:pt x="6478" y="17135"/>
                    <a:pt x="6463" y="17116"/>
                  </a:cubicBezTo>
                  <a:cubicBezTo>
                    <a:pt x="6456" y="17103"/>
                    <a:pt x="6445" y="17096"/>
                    <a:pt x="6435" y="17092"/>
                  </a:cubicBezTo>
                  <a:lnTo>
                    <a:pt x="6377" y="16049"/>
                  </a:lnTo>
                  <a:cubicBezTo>
                    <a:pt x="6413" y="16047"/>
                    <a:pt x="6447" y="16043"/>
                    <a:pt x="6483" y="16037"/>
                  </a:cubicBezTo>
                  <a:close/>
                  <a:moveTo>
                    <a:pt x="6034" y="17293"/>
                  </a:moveTo>
                  <a:cubicBezTo>
                    <a:pt x="6121" y="17303"/>
                    <a:pt x="6208" y="17308"/>
                    <a:pt x="6295" y="17308"/>
                  </a:cubicBezTo>
                  <a:cubicBezTo>
                    <a:pt x="6342" y="17308"/>
                    <a:pt x="6388" y="17306"/>
                    <a:pt x="6435" y="17303"/>
                  </a:cubicBezTo>
                  <a:lnTo>
                    <a:pt x="6441" y="17745"/>
                  </a:lnTo>
                  <a:cubicBezTo>
                    <a:pt x="6393" y="17747"/>
                    <a:pt x="6345" y="17750"/>
                    <a:pt x="6297" y="17750"/>
                  </a:cubicBezTo>
                  <a:cubicBezTo>
                    <a:pt x="6200" y="17750"/>
                    <a:pt x="6104" y="17744"/>
                    <a:pt x="6009" y="17734"/>
                  </a:cubicBezTo>
                  <a:lnTo>
                    <a:pt x="6034" y="17293"/>
                  </a:lnTo>
                  <a:close/>
                  <a:moveTo>
                    <a:pt x="4545" y="11773"/>
                  </a:moveTo>
                  <a:cubicBezTo>
                    <a:pt x="4571" y="11793"/>
                    <a:pt x="4597" y="11809"/>
                    <a:pt x="4621" y="11817"/>
                  </a:cubicBezTo>
                  <a:cubicBezTo>
                    <a:pt x="4642" y="11823"/>
                    <a:pt x="4663" y="11827"/>
                    <a:pt x="4685" y="11828"/>
                  </a:cubicBezTo>
                  <a:cubicBezTo>
                    <a:pt x="4644" y="11854"/>
                    <a:pt x="4631" y="11906"/>
                    <a:pt x="4656" y="11949"/>
                  </a:cubicBezTo>
                  <a:cubicBezTo>
                    <a:pt x="4672" y="11976"/>
                    <a:pt x="4702" y="11994"/>
                    <a:pt x="4737" y="11994"/>
                  </a:cubicBezTo>
                  <a:cubicBezTo>
                    <a:pt x="4753" y="11994"/>
                    <a:pt x="4770" y="11991"/>
                    <a:pt x="4782" y="11982"/>
                  </a:cubicBezTo>
                  <a:cubicBezTo>
                    <a:pt x="4828" y="11959"/>
                    <a:pt x="4844" y="11903"/>
                    <a:pt x="4821" y="11859"/>
                  </a:cubicBezTo>
                  <a:cubicBezTo>
                    <a:pt x="4818" y="11855"/>
                    <a:pt x="4817" y="11851"/>
                    <a:pt x="4814" y="11846"/>
                  </a:cubicBezTo>
                  <a:cubicBezTo>
                    <a:pt x="4807" y="11836"/>
                    <a:pt x="4795" y="11828"/>
                    <a:pt x="4782" y="11822"/>
                  </a:cubicBezTo>
                  <a:cubicBezTo>
                    <a:pt x="4801" y="11818"/>
                    <a:pt x="4818" y="11813"/>
                    <a:pt x="4834" y="11806"/>
                  </a:cubicBezTo>
                  <a:cubicBezTo>
                    <a:pt x="4834" y="11819"/>
                    <a:pt x="4835" y="11834"/>
                    <a:pt x="4842" y="11845"/>
                  </a:cubicBezTo>
                  <a:cubicBezTo>
                    <a:pt x="4856" y="11878"/>
                    <a:pt x="4890" y="11899"/>
                    <a:pt x="4925" y="11899"/>
                  </a:cubicBezTo>
                  <a:cubicBezTo>
                    <a:pt x="4938" y="11899"/>
                    <a:pt x="4950" y="11897"/>
                    <a:pt x="4964" y="11892"/>
                  </a:cubicBezTo>
                  <a:lnTo>
                    <a:pt x="4972" y="11888"/>
                  </a:lnTo>
                  <a:cubicBezTo>
                    <a:pt x="4977" y="11885"/>
                    <a:pt x="4982" y="11881"/>
                    <a:pt x="4986" y="11877"/>
                  </a:cubicBezTo>
                  <a:cubicBezTo>
                    <a:pt x="5003" y="11904"/>
                    <a:pt x="5020" y="11933"/>
                    <a:pt x="5040" y="11959"/>
                  </a:cubicBezTo>
                  <a:cubicBezTo>
                    <a:pt x="5046" y="11968"/>
                    <a:pt x="5055" y="11977"/>
                    <a:pt x="5062" y="11987"/>
                  </a:cubicBezTo>
                  <a:cubicBezTo>
                    <a:pt x="4869" y="12073"/>
                    <a:pt x="4681" y="12181"/>
                    <a:pt x="4505" y="12308"/>
                  </a:cubicBezTo>
                  <a:cubicBezTo>
                    <a:pt x="3153" y="13296"/>
                    <a:pt x="2858" y="15200"/>
                    <a:pt x="3847" y="16552"/>
                  </a:cubicBezTo>
                  <a:cubicBezTo>
                    <a:pt x="4416" y="17330"/>
                    <a:pt x="5334" y="17796"/>
                    <a:pt x="6300" y="17796"/>
                  </a:cubicBezTo>
                  <a:cubicBezTo>
                    <a:pt x="6947" y="17796"/>
                    <a:pt x="7565" y="17593"/>
                    <a:pt x="8090" y="17211"/>
                  </a:cubicBezTo>
                  <a:cubicBezTo>
                    <a:pt x="9324" y="16307"/>
                    <a:pt x="9678" y="14643"/>
                    <a:pt x="8977" y="13331"/>
                  </a:cubicBezTo>
                  <a:lnTo>
                    <a:pt x="9047" y="13280"/>
                  </a:lnTo>
                  <a:cubicBezTo>
                    <a:pt x="9079" y="13341"/>
                    <a:pt x="9121" y="13390"/>
                    <a:pt x="9166" y="13425"/>
                  </a:cubicBezTo>
                  <a:cubicBezTo>
                    <a:pt x="9166" y="13426"/>
                    <a:pt x="9166" y="13427"/>
                    <a:pt x="9167" y="13428"/>
                  </a:cubicBezTo>
                  <a:cubicBezTo>
                    <a:pt x="9182" y="13462"/>
                    <a:pt x="9215" y="13483"/>
                    <a:pt x="9250" y="13483"/>
                  </a:cubicBezTo>
                  <a:cubicBezTo>
                    <a:pt x="9263" y="13483"/>
                    <a:pt x="9276" y="13480"/>
                    <a:pt x="9287" y="13475"/>
                  </a:cubicBezTo>
                  <a:cubicBezTo>
                    <a:pt x="9288" y="13474"/>
                    <a:pt x="9289" y="13473"/>
                    <a:pt x="9292" y="13473"/>
                  </a:cubicBezTo>
                  <a:cubicBezTo>
                    <a:pt x="9303" y="13473"/>
                    <a:pt x="9315" y="13469"/>
                    <a:pt x="9326" y="13467"/>
                  </a:cubicBezTo>
                  <a:lnTo>
                    <a:pt x="9329" y="13469"/>
                  </a:lnTo>
                  <a:lnTo>
                    <a:pt x="9350" y="13459"/>
                  </a:lnTo>
                  <a:cubicBezTo>
                    <a:pt x="9403" y="13432"/>
                    <a:pt x="9432" y="13369"/>
                    <a:pt x="9435" y="13293"/>
                  </a:cubicBezTo>
                  <a:cubicBezTo>
                    <a:pt x="9720" y="13908"/>
                    <a:pt x="9820" y="14599"/>
                    <a:pt x="9713" y="15290"/>
                  </a:cubicBezTo>
                  <a:cubicBezTo>
                    <a:pt x="9571" y="16204"/>
                    <a:pt x="9082" y="17007"/>
                    <a:pt x="8335" y="17554"/>
                  </a:cubicBezTo>
                  <a:cubicBezTo>
                    <a:pt x="7738" y="17989"/>
                    <a:pt x="7033" y="18220"/>
                    <a:pt x="6297" y="18220"/>
                  </a:cubicBezTo>
                  <a:cubicBezTo>
                    <a:pt x="5195" y="18220"/>
                    <a:pt x="4148" y="17691"/>
                    <a:pt x="3500" y="16802"/>
                  </a:cubicBezTo>
                  <a:cubicBezTo>
                    <a:pt x="2374" y="15261"/>
                    <a:pt x="2711" y="13091"/>
                    <a:pt x="4250" y="11966"/>
                  </a:cubicBezTo>
                  <a:cubicBezTo>
                    <a:pt x="4345" y="11896"/>
                    <a:pt x="4444" y="11831"/>
                    <a:pt x="4545" y="11773"/>
                  </a:cubicBezTo>
                  <a:close/>
                  <a:moveTo>
                    <a:pt x="4437" y="11686"/>
                  </a:moveTo>
                  <a:cubicBezTo>
                    <a:pt x="4453" y="11698"/>
                    <a:pt x="4470" y="11711"/>
                    <a:pt x="4486" y="11725"/>
                  </a:cubicBezTo>
                  <a:cubicBezTo>
                    <a:pt x="4493" y="11730"/>
                    <a:pt x="4500" y="11736"/>
                    <a:pt x="4506" y="11742"/>
                  </a:cubicBezTo>
                  <a:cubicBezTo>
                    <a:pt x="4410" y="11800"/>
                    <a:pt x="4315" y="11862"/>
                    <a:pt x="4222" y="11930"/>
                  </a:cubicBezTo>
                  <a:cubicBezTo>
                    <a:pt x="2662" y="13072"/>
                    <a:pt x="2321" y="15271"/>
                    <a:pt x="3462" y="16830"/>
                  </a:cubicBezTo>
                  <a:cubicBezTo>
                    <a:pt x="4120" y="17731"/>
                    <a:pt x="5180" y="18268"/>
                    <a:pt x="6295" y="18268"/>
                  </a:cubicBezTo>
                  <a:cubicBezTo>
                    <a:pt x="7042" y="18268"/>
                    <a:pt x="7756" y="18035"/>
                    <a:pt x="8361" y="17592"/>
                  </a:cubicBezTo>
                  <a:cubicBezTo>
                    <a:pt x="9119" y="17038"/>
                    <a:pt x="9614" y="16224"/>
                    <a:pt x="9758" y="15299"/>
                  </a:cubicBezTo>
                  <a:cubicBezTo>
                    <a:pt x="9875" y="14543"/>
                    <a:pt x="9746" y="13787"/>
                    <a:pt x="9394" y="13122"/>
                  </a:cubicBezTo>
                  <a:cubicBezTo>
                    <a:pt x="9391" y="13115"/>
                    <a:pt x="9389" y="13107"/>
                    <a:pt x="9384" y="13099"/>
                  </a:cubicBezTo>
                  <a:lnTo>
                    <a:pt x="9360" y="13048"/>
                  </a:lnTo>
                  <a:lnTo>
                    <a:pt x="9423" y="13001"/>
                  </a:lnTo>
                  <a:cubicBezTo>
                    <a:pt x="9817" y="13700"/>
                    <a:pt x="9967" y="14506"/>
                    <a:pt x="9841" y="15311"/>
                  </a:cubicBezTo>
                  <a:cubicBezTo>
                    <a:pt x="9693" y="16259"/>
                    <a:pt x="9186" y="17093"/>
                    <a:pt x="8412" y="17659"/>
                  </a:cubicBezTo>
                  <a:cubicBezTo>
                    <a:pt x="7792" y="18113"/>
                    <a:pt x="7061" y="18351"/>
                    <a:pt x="6295" y="18351"/>
                  </a:cubicBezTo>
                  <a:cubicBezTo>
                    <a:pt x="5152" y="18351"/>
                    <a:pt x="4067" y="17802"/>
                    <a:pt x="3393" y="16880"/>
                  </a:cubicBezTo>
                  <a:cubicBezTo>
                    <a:pt x="2826" y="16106"/>
                    <a:pt x="2596" y="15157"/>
                    <a:pt x="2744" y="14209"/>
                  </a:cubicBezTo>
                  <a:cubicBezTo>
                    <a:pt x="2891" y="13262"/>
                    <a:pt x="3399" y="12426"/>
                    <a:pt x="4173" y="11861"/>
                  </a:cubicBezTo>
                  <a:cubicBezTo>
                    <a:pt x="4258" y="11798"/>
                    <a:pt x="4347" y="11740"/>
                    <a:pt x="4437" y="11686"/>
                  </a:cubicBezTo>
                  <a:close/>
                  <a:moveTo>
                    <a:pt x="3667" y="11392"/>
                  </a:moveTo>
                  <a:cubicBezTo>
                    <a:pt x="3679" y="11398"/>
                    <a:pt x="3693" y="11405"/>
                    <a:pt x="3706" y="11413"/>
                  </a:cubicBezTo>
                  <a:cubicBezTo>
                    <a:pt x="3711" y="11428"/>
                    <a:pt x="3716" y="11441"/>
                    <a:pt x="3725" y="11455"/>
                  </a:cubicBezTo>
                  <a:cubicBezTo>
                    <a:pt x="3739" y="11480"/>
                    <a:pt x="3757" y="11502"/>
                    <a:pt x="3777" y="11523"/>
                  </a:cubicBezTo>
                  <a:cubicBezTo>
                    <a:pt x="3778" y="11551"/>
                    <a:pt x="3788" y="11581"/>
                    <a:pt x="3805" y="11604"/>
                  </a:cubicBezTo>
                  <a:cubicBezTo>
                    <a:pt x="3832" y="11641"/>
                    <a:pt x="3876" y="11663"/>
                    <a:pt x="3922" y="11663"/>
                  </a:cubicBezTo>
                  <a:cubicBezTo>
                    <a:pt x="3952" y="11663"/>
                    <a:pt x="3983" y="11654"/>
                    <a:pt x="4006" y="11635"/>
                  </a:cubicBezTo>
                  <a:cubicBezTo>
                    <a:pt x="4020" y="11626"/>
                    <a:pt x="4030" y="11613"/>
                    <a:pt x="4039" y="11600"/>
                  </a:cubicBezTo>
                  <a:cubicBezTo>
                    <a:pt x="4047" y="11599"/>
                    <a:pt x="4055" y="11599"/>
                    <a:pt x="4064" y="11598"/>
                  </a:cubicBezTo>
                  <a:cubicBezTo>
                    <a:pt x="4107" y="11593"/>
                    <a:pt x="4151" y="11589"/>
                    <a:pt x="4191" y="11589"/>
                  </a:cubicBezTo>
                  <a:cubicBezTo>
                    <a:pt x="4230" y="11589"/>
                    <a:pt x="4266" y="11592"/>
                    <a:pt x="4294" y="11602"/>
                  </a:cubicBezTo>
                  <a:cubicBezTo>
                    <a:pt x="4329" y="11612"/>
                    <a:pt x="4364" y="11633"/>
                    <a:pt x="4397" y="11657"/>
                  </a:cubicBezTo>
                  <a:cubicBezTo>
                    <a:pt x="4312" y="11709"/>
                    <a:pt x="4228" y="11765"/>
                    <a:pt x="4146" y="11825"/>
                  </a:cubicBezTo>
                  <a:cubicBezTo>
                    <a:pt x="3362" y="12399"/>
                    <a:pt x="2847" y="13244"/>
                    <a:pt x="2698" y="14203"/>
                  </a:cubicBezTo>
                  <a:cubicBezTo>
                    <a:pt x="2550" y="15163"/>
                    <a:pt x="2783" y="16124"/>
                    <a:pt x="3356" y="16908"/>
                  </a:cubicBezTo>
                  <a:cubicBezTo>
                    <a:pt x="4039" y="17842"/>
                    <a:pt x="5138" y="18398"/>
                    <a:pt x="6295" y="18398"/>
                  </a:cubicBezTo>
                  <a:cubicBezTo>
                    <a:pt x="7070" y="18398"/>
                    <a:pt x="7811" y="18156"/>
                    <a:pt x="8438" y="17697"/>
                  </a:cubicBezTo>
                  <a:cubicBezTo>
                    <a:pt x="9222" y="17123"/>
                    <a:pt x="9737" y="16279"/>
                    <a:pt x="9885" y="15319"/>
                  </a:cubicBezTo>
                  <a:cubicBezTo>
                    <a:pt x="10012" y="14502"/>
                    <a:pt x="9860" y="13685"/>
                    <a:pt x="9459" y="12975"/>
                  </a:cubicBezTo>
                  <a:lnTo>
                    <a:pt x="9488" y="12955"/>
                  </a:lnTo>
                  <a:cubicBezTo>
                    <a:pt x="9547" y="13070"/>
                    <a:pt x="9644" y="13147"/>
                    <a:pt x="9731" y="13147"/>
                  </a:cubicBezTo>
                  <a:cubicBezTo>
                    <a:pt x="9744" y="13147"/>
                    <a:pt x="9757" y="13144"/>
                    <a:pt x="9767" y="13141"/>
                  </a:cubicBezTo>
                  <a:lnTo>
                    <a:pt x="9768" y="13144"/>
                  </a:lnTo>
                  <a:lnTo>
                    <a:pt x="9789" y="13133"/>
                  </a:lnTo>
                  <a:cubicBezTo>
                    <a:pt x="9830" y="13113"/>
                    <a:pt x="9857" y="13071"/>
                    <a:pt x="9868" y="13020"/>
                  </a:cubicBezTo>
                  <a:cubicBezTo>
                    <a:pt x="9939" y="13166"/>
                    <a:pt x="10004" y="13315"/>
                    <a:pt x="10057" y="13468"/>
                  </a:cubicBezTo>
                  <a:lnTo>
                    <a:pt x="10064" y="13489"/>
                  </a:lnTo>
                  <a:lnTo>
                    <a:pt x="10085" y="13482"/>
                  </a:lnTo>
                  <a:cubicBezTo>
                    <a:pt x="10087" y="13481"/>
                    <a:pt x="10090" y="13481"/>
                    <a:pt x="10095" y="13479"/>
                  </a:cubicBezTo>
                  <a:cubicBezTo>
                    <a:pt x="10120" y="13472"/>
                    <a:pt x="10144" y="13469"/>
                    <a:pt x="10169" y="13469"/>
                  </a:cubicBezTo>
                  <a:cubicBezTo>
                    <a:pt x="10261" y="13469"/>
                    <a:pt x="10349" y="13513"/>
                    <a:pt x="10403" y="13586"/>
                  </a:cubicBezTo>
                  <a:cubicBezTo>
                    <a:pt x="10424" y="13616"/>
                    <a:pt x="10440" y="13649"/>
                    <a:pt x="10450" y="13683"/>
                  </a:cubicBezTo>
                  <a:lnTo>
                    <a:pt x="10453" y="13693"/>
                  </a:lnTo>
                  <a:cubicBezTo>
                    <a:pt x="10472" y="13769"/>
                    <a:pt x="10460" y="13848"/>
                    <a:pt x="10421" y="13914"/>
                  </a:cubicBezTo>
                  <a:cubicBezTo>
                    <a:pt x="10381" y="13982"/>
                    <a:pt x="10317" y="14029"/>
                    <a:pt x="10238" y="14049"/>
                  </a:cubicBezTo>
                  <a:cubicBezTo>
                    <a:pt x="10234" y="14049"/>
                    <a:pt x="10232" y="14050"/>
                    <a:pt x="10229" y="14050"/>
                  </a:cubicBezTo>
                  <a:lnTo>
                    <a:pt x="10208" y="14056"/>
                  </a:lnTo>
                  <a:lnTo>
                    <a:pt x="10212" y="14077"/>
                  </a:lnTo>
                  <a:cubicBezTo>
                    <a:pt x="10226" y="14150"/>
                    <a:pt x="10236" y="14228"/>
                    <a:pt x="10245" y="14308"/>
                  </a:cubicBezTo>
                  <a:lnTo>
                    <a:pt x="10248" y="14329"/>
                  </a:lnTo>
                  <a:lnTo>
                    <a:pt x="10270" y="14328"/>
                  </a:lnTo>
                  <a:cubicBezTo>
                    <a:pt x="10273" y="14328"/>
                    <a:pt x="10277" y="14326"/>
                    <a:pt x="10284" y="14326"/>
                  </a:cubicBezTo>
                  <a:lnTo>
                    <a:pt x="10295" y="14326"/>
                  </a:lnTo>
                  <a:cubicBezTo>
                    <a:pt x="10387" y="14326"/>
                    <a:pt x="10476" y="14371"/>
                    <a:pt x="10532" y="14445"/>
                  </a:cubicBezTo>
                  <a:cubicBezTo>
                    <a:pt x="10566" y="14491"/>
                    <a:pt x="10585" y="14546"/>
                    <a:pt x="10587" y="14604"/>
                  </a:cubicBezTo>
                  <a:lnTo>
                    <a:pt x="10587" y="14613"/>
                  </a:lnTo>
                  <a:cubicBezTo>
                    <a:pt x="10590" y="14691"/>
                    <a:pt x="10561" y="14765"/>
                    <a:pt x="10509" y="14822"/>
                  </a:cubicBezTo>
                  <a:cubicBezTo>
                    <a:pt x="10456" y="14878"/>
                    <a:pt x="10384" y="14911"/>
                    <a:pt x="10301" y="14914"/>
                  </a:cubicBezTo>
                  <a:lnTo>
                    <a:pt x="10270" y="14914"/>
                  </a:lnTo>
                  <a:lnTo>
                    <a:pt x="10269" y="14936"/>
                  </a:lnTo>
                  <a:cubicBezTo>
                    <a:pt x="10258" y="15221"/>
                    <a:pt x="10212" y="15510"/>
                    <a:pt x="10136" y="15793"/>
                  </a:cubicBezTo>
                  <a:cubicBezTo>
                    <a:pt x="10111" y="15785"/>
                    <a:pt x="10085" y="15783"/>
                    <a:pt x="10058" y="15783"/>
                  </a:cubicBezTo>
                  <a:cubicBezTo>
                    <a:pt x="9915" y="15783"/>
                    <a:pt x="9786" y="15874"/>
                    <a:pt x="9738" y="16009"/>
                  </a:cubicBezTo>
                  <a:cubicBezTo>
                    <a:pt x="9679" y="16171"/>
                    <a:pt x="9754" y="16352"/>
                    <a:pt x="9907" y="16426"/>
                  </a:cubicBezTo>
                  <a:cubicBezTo>
                    <a:pt x="9847" y="16557"/>
                    <a:pt x="9786" y="16675"/>
                    <a:pt x="9721" y="16789"/>
                  </a:cubicBezTo>
                  <a:lnTo>
                    <a:pt x="9709" y="16808"/>
                  </a:lnTo>
                  <a:lnTo>
                    <a:pt x="9738" y="16824"/>
                  </a:lnTo>
                  <a:cubicBezTo>
                    <a:pt x="9764" y="16843"/>
                    <a:pt x="9788" y="16865"/>
                    <a:pt x="9806" y="16891"/>
                  </a:cubicBezTo>
                  <a:cubicBezTo>
                    <a:pt x="9880" y="16992"/>
                    <a:pt x="9881" y="17129"/>
                    <a:pt x="9812" y="17230"/>
                  </a:cubicBezTo>
                  <a:cubicBezTo>
                    <a:pt x="9809" y="17233"/>
                    <a:pt x="9802" y="17243"/>
                    <a:pt x="9801" y="17245"/>
                  </a:cubicBezTo>
                  <a:cubicBezTo>
                    <a:pt x="9746" y="17319"/>
                    <a:pt x="9659" y="17364"/>
                    <a:pt x="9565" y="17364"/>
                  </a:cubicBezTo>
                  <a:cubicBezTo>
                    <a:pt x="9501" y="17364"/>
                    <a:pt x="9442" y="17344"/>
                    <a:pt x="9393" y="17307"/>
                  </a:cubicBezTo>
                  <a:lnTo>
                    <a:pt x="9370" y="17290"/>
                  </a:lnTo>
                  <a:lnTo>
                    <a:pt x="9356" y="17307"/>
                  </a:lnTo>
                  <a:cubicBezTo>
                    <a:pt x="9312" y="17360"/>
                    <a:pt x="9263" y="17415"/>
                    <a:pt x="9205" y="17477"/>
                  </a:cubicBezTo>
                  <a:lnTo>
                    <a:pt x="9189" y="17493"/>
                  </a:lnTo>
                  <a:lnTo>
                    <a:pt x="9211" y="17514"/>
                  </a:lnTo>
                  <a:cubicBezTo>
                    <a:pt x="9220" y="17523"/>
                    <a:pt x="9227" y="17533"/>
                    <a:pt x="9235" y="17541"/>
                  </a:cubicBezTo>
                  <a:cubicBezTo>
                    <a:pt x="9321" y="17660"/>
                    <a:pt x="9305" y="17828"/>
                    <a:pt x="9198" y="17928"/>
                  </a:cubicBezTo>
                  <a:lnTo>
                    <a:pt x="9183" y="17934"/>
                  </a:lnTo>
                  <a:cubicBezTo>
                    <a:pt x="9130" y="17981"/>
                    <a:pt x="9062" y="18007"/>
                    <a:pt x="8991" y="18007"/>
                  </a:cubicBezTo>
                  <a:cubicBezTo>
                    <a:pt x="8907" y="18007"/>
                    <a:pt x="8825" y="17970"/>
                    <a:pt x="8771" y="17907"/>
                  </a:cubicBezTo>
                  <a:lnTo>
                    <a:pt x="8752" y="17884"/>
                  </a:lnTo>
                  <a:lnTo>
                    <a:pt x="8714" y="17914"/>
                  </a:lnTo>
                  <a:cubicBezTo>
                    <a:pt x="8690" y="17932"/>
                    <a:pt x="8666" y="17951"/>
                    <a:pt x="8641" y="17969"/>
                  </a:cubicBezTo>
                  <a:cubicBezTo>
                    <a:pt x="8443" y="18115"/>
                    <a:pt x="8228" y="18242"/>
                    <a:pt x="8001" y="18351"/>
                  </a:cubicBezTo>
                  <a:cubicBezTo>
                    <a:pt x="7943" y="18238"/>
                    <a:pt x="7828" y="18166"/>
                    <a:pt x="7701" y="18166"/>
                  </a:cubicBezTo>
                  <a:cubicBezTo>
                    <a:pt x="7660" y="18166"/>
                    <a:pt x="7620" y="18174"/>
                    <a:pt x="7581" y="18189"/>
                  </a:cubicBezTo>
                  <a:cubicBezTo>
                    <a:pt x="7417" y="18247"/>
                    <a:pt x="7325" y="18422"/>
                    <a:pt x="7367" y="18589"/>
                  </a:cubicBezTo>
                  <a:cubicBezTo>
                    <a:pt x="7232" y="18626"/>
                    <a:pt x="7099" y="18657"/>
                    <a:pt x="6969" y="18679"/>
                  </a:cubicBezTo>
                  <a:lnTo>
                    <a:pt x="6947" y="18683"/>
                  </a:lnTo>
                  <a:lnTo>
                    <a:pt x="6953" y="18715"/>
                  </a:lnTo>
                  <a:cubicBezTo>
                    <a:pt x="6961" y="18792"/>
                    <a:pt x="6938" y="18869"/>
                    <a:pt x="6888" y="18929"/>
                  </a:cubicBezTo>
                  <a:cubicBezTo>
                    <a:pt x="6840" y="18990"/>
                    <a:pt x="6768" y="19027"/>
                    <a:pt x="6686" y="19036"/>
                  </a:cubicBezTo>
                  <a:lnTo>
                    <a:pt x="6675" y="19038"/>
                  </a:lnTo>
                  <a:cubicBezTo>
                    <a:pt x="6668" y="19038"/>
                    <a:pt x="6660" y="19038"/>
                    <a:pt x="6653" y="19038"/>
                  </a:cubicBezTo>
                  <a:cubicBezTo>
                    <a:pt x="6502" y="19038"/>
                    <a:pt x="6373" y="18919"/>
                    <a:pt x="6362" y="18768"/>
                  </a:cubicBezTo>
                  <a:lnTo>
                    <a:pt x="6340" y="18768"/>
                  </a:lnTo>
                  <a:lnTo>
                    <a:pt x="6362" y="18759"/>
                  </a:lnTo>
                  <a:lnTo>
                    <a:pt x="6362" y="18736"/>
                  </a:lnTo>
                  <a:lnTo>
                    <a:pt x="6290" y="18736"/>
                  </a:lnTo>
                  <a:cubicBezTo>
                    <a:pt x="6229" y="18736"/>
                    <a:pt x="6167" y="18734"/>
                    <a:pt x="6106" y="18732"/>
                  </a:cubicBezTo>
                  <a:lnTo>
                    <a:pt x="6084" y="18731"/>
                  </a:lnTo>
                  <a:lnTo>
                    <a:pt x="6083" y="18764"/>
                  </a:lnTo>
                  <a:cubicBezTo>
                    <a:pt x="6065" y="18910"/>
                    <a:pt x="5941" y="19021"/>
                    <a:pt x="5797" y="19021"/>
                  </a:cubicBezTo>
                  <a:cubicBezTo>
                    <a:pt x="5785" y="19021"/>
                    <a:pt x="5772" y="19019"/>
                    <a:pt x="5762" y="19017"/>
                  </a:cubicBezTo>
                  <a:cubicBezTo>
                    <a:pt x="5761" y="19017"/>
                    <a:pt x="5750" y="19016"/>
                    <a:pt x="5749" y="19016"/>
                  </a:cubicBezTo>
                  <a:cubicBezTo>
                    <a:pt x="5671" y="19006"/>
                    <a:pt x="5603" y="18966"/>
                    <a:pt x="5555" y="18905"/>
                  </a:cubicBezTo>
                  <a:cubicBezTo>
                    <a:pt x="5508" y="18842"/>
                    <a:pt x="5488" y="18765"/>
                    <a:pt x="5498" y="18685"/>
                  </a:cubicBezTo>
                  <a:lnTo>
                    <a:pt x="5503" y="18658"/>
                  </a:lnTo>
                  <a:lnTo>
                    <a:pt x="5481" y="18654"/>
                  </a:lnTo>
                  <a:cubicBezTo>
                    <a:pt x="5410" y="18639"/>
                    <a:pt x="5336" y="18621"/>
                    <a:pt x="5255" y="18600"/>
                  </a:cubicBezTo>
                  <a:lnTo>
                    <a:pt x="5233" y="18595"/>
                  </a:lnTo>
                  <a:lnTo>
                    <a:pt x="5225" y="18617"/>
                  </a:lnTo>
                  <a:cubicBezTo>
                    <a:pt x="5224" y="18620"/>
                    <a:pt x="5224" y="18622"/>
                    <a:pt x="5223" y="18628"/>
                  </a:cubicBezTo>
                  <a:cubicBezTo>
                    <a:pt x="5181" y="18746"/>
                    <a:pt x="5071" y="18823"/>
                    <a:pt x="4950" y="18823"/>
                  </a:cubicBezTo>
                  <a:cubicBezTo>
                    <a:pt x="4917" y="18823"/>
                    <a:pt x="4885" y="18818"/>
                    <a:pt x="4853" y="18807"/>
                  </a:cubicBezTo>
                  <a:lnTo>
                    <a:pt x="4847" y="18804"/>
                  </a:lnTo>
                  <a:cubicBezTo>
                    <a:pt x="4695" y="18750"/>
                    <a:pt x="4616" y="18583"/>
                    <a:pt x="4670" y="18427"/>
                  </a:cubicBezTo>
                  <a:lnTo>
                    <a:pt x="4675" y="18420"/>
                  </a:lnTo>
                  <a:lnTo>
                    <a:pt x="4683" y="18399"/>
                  </a:lnTo>
                  <a:lnTo>
                    <a:pt x="4663" y="18390"/>
                  </a:lnTo>
                  <a:cubicBezTo>
                    <a:pt x="4330" y="18241"/>
                    <a:pt x="4019" y="18046"/>
                    <a:pt x="3739" y="17813"/>
                  </a:cubicBezTo>
                  <a:lnTo>
                    <a:pt x="3723" y="17799"/>
                  </a:lnTo>
                  <a:lnTo>
                    <a:pt x="3709" y="17815"/>
                  </a:lnTo>
                  <a:cubicBezTo>
                    <a:pt x="3706" y="17818"/>
                    <a:pt x="3704" y="17821"/>
                    <a:pt x="3700" y="17826"/>
                  </a:cubicBezTo>
                  <a:cubicBezTo>
                    <a:pt x="3643" y="17883"/>
                    <a:pt x="3571" y="17914"/>
                    <a:pt x="3491" y="17914"/>
                  </a:cubicBezTo>
                  <a:cubicBezTo>
                    <a:pt x="3416" y="17914"/>
                    <a:pt x="3345" y="17885"/>
                    <a:pt x="3291" y="17832"/>
                  </a:cubicBezTo>
                  <a:lnTo>
                    <a:pt x="3284" y="17826"/>
                  </a:lnTo>
                  <a:cubicBezTo>
                    <a:pt x="3229" y="17772"/>
                    <a:pt x="3198" y="17698"/>
                    <a:pt x="3197" y="17620"/>
                  </a:cubicBezTo>
                  <a:cubicBezTo>
                    <a:pt x="3197" y="17542"/>
                    <a:pt x="3226" y="17468"/>
                    <a:pt x="3284" y="17410"/>
                  </a:cubicBezTo>
                  <a:cubicBezTo>
                    <a:pt x="3287" y="17409"/>
                    <a:pt x="3289" y="17407"/>
                    <a:pt x="3291" y="17405"/>
                  </a:cubicBezTo>
                  <a:lnTo>
                    <a:pt x="3307" y="17391"/>
                  </a:lnTo>
                  <a:lnTo>
                    <a:pt x="3292" y="17376"/>
                  </a:lnTo>
                  <a:cubicBezTo>
                    <a:pt x="3242" y="17318"/>
                    <a:pt x="3192" y="17256"/>
                    <a:pt x="3145" y="17194"/>
                  </a:cubicBezTo>
                  <a:lnTo>
                    <a:pt x="3131" y="17177"/>
                  </a:lnTo>
                  <a:lnTo>
                    <a:pt x="3113" y="17191"/>
                  </a:lnTo>
                  <a:cubicBezTo>
                    <a:pt x="3110" y="17192"/>
                    <a:pt x="3108" y="17194"/>
                    <a:pt x="3103" y="17198"/>
                  </a:cubicBezTo>
                  <a:cubicBezTo>
                    <a:pt x="3055" y="17230"/>
                    <a:pt x="2998" y="17247"/>
                    <a:pt x="2940" y="17247"/>
                  </a:cubicBezTo>
                  <a:cubicBezTo>
                    <a:pt x="2844" y="17247"/>
                    <a:pt x="2755" y="17199"/>
                    <a:pt x="2703" y="17119"/>
                  </a:cubicBezTo>
                  <a:cubicBezTo>
                    <a:pt x="2702" y="17118"/>
                    <a:pt x="2695" y="17108"/>
                    <a:pt x="2695" y="17108"/>
                  </a:cubicBezTo>
                  <a:cubicBezTo>
                    <a:pt x="2608" y="16972"/>
                    <a:pt x="2648" y="16791"/>
                    <a:pt x="2786" y="16703"/>
                  </a:cubicBezTo>
                  <a:lnTo>
                    <a:pt x="2810" y="16688"/>
                  </a:lnTo>
                  <a:lnTo>
                    <a:pt x="2800" y="16670"/>
                  </a:lnTo>
                  <a:cubicBezTo>
                    <a:pt x="2761" y="16597"/>
                    <a:pt x="2726" y="16529"/>
                    <a:pt x="2694" y="16463"/>
                  </a:cubicBezTo>
                  <a:lnTo>
                    <a:pt x="2686" y="16443"/>
                  </a:lnTo>
                  <a:lnTo>
                    <a:pt x="2666" y="16451"/>
                  </a:lnTo>
                  <a:cubicBezTo>
                    <a:pt x="2664" y="16453"/>
                    <a:pt x="2660" y="16454"/>
                    <a:pt x="2654" y="16456"/>
                  </a:cubicBezTo>
                  <a:cubicBezTo>
                    <a:pt x="2619" y="16470"/>
                    <a:pt x="2585" y="16476"/>
                    <a:pt x="2549" y="16476"/>
                  </a:cubicBezTo>
                  <a:cubicBezTo>
                    <a:pt x="2427" y="16476"/>
                    <a:pt x="2322" y="16403"/>
                    <a:pt x="2280" y="16292"/>
                  </a:cubicBezTo>
                  <a:cubicBezTo>
                    <a:pt x="2280" y="16291"/>
                    <a:pt x="2276" y="16282"/>
                    <a:pt x="2276" y="16282"/>
                  </a:cubicBezTo>
                  <a:cubicBezTo>
                    <a:pt x="2248" y="16210"/>
                    <a:pt x="2250" y="16129"/>
                    <a:pt x="2284" y="16058"/>
                  </a:cubicBezTo>
                  <a:cubicBezTo>
                    <a:pt x="2317" y="15987"/>
                    <a:pt x="2375" y="15933"/>
                    <a:pt x="2450" y="15905"/>
                  </a:cubicBezTo>
                  <a:lnTo>
                    <a:pt x="2477" y="15896"/>
                  </a:lnTo>
                  <a:lnTo>
                    <a:pt x="2471" y="15875"/>
                  </a:lnTo>
                  <a:cubicBezTo>
                    <a:pt x="2392" y="15604"/>
                    <a:pt x="2342" y="15317"/>
                    <a:pt x="2323" y="15025"/>
                  </a:cubicBezTo>
                  <a:cubicBezTo>
                    <a:pt x="2490" y="15006"/>
                    <a:pt x="2619" y="14866"/>
                    <a:pt x="2624" y="14695"/>
                  </a:cubicBezTo>
                  <a:cubicBezTo>
                    <a:pt x="2625" y="14663"/>
                    <a:pt x="2621" y="14634"/>
                    <a:pt x="2613" y="14603"/>
                  </a:cubicBezTo>
                  <a:cubicBezTo>
                    <a:pt x="2579" y="14471"/>
                    <a:pt x="2470" y="14373"/>
                    <a:pt x="2335" y="14354"/>
                  </a:cubicBezTo>
                  <a:cubicBezTo>
                    <a:pt x="2349" y="14210"/>
                    <a:pt x="2370" y="14070"/>
                    <a:pt x="2398" y="13940"/>
                  </a:cubicBezTo>
                  <a:lnTo>
                    <a:pt x="2403" y="13918"/>
                  </a:lnTo>
                  <a:lnTo>
                    <a:pt x="2370" y="13911"/>
                  </a:lnTo>
                  <a:cubicBezTo>
                    <a:pt x="2215" y="13865"/>
                    <a:pt x="2127" y="13708"/>
                    <a:pt x="2171" y="13553"/>
                  </a:cubicBezTo>
                  <a:cubicBezTo>
                    <a:pt x="2171" y="13551"/>
                    <a:pt x="2174" y="13544"/>
                    <a:pt x="2174" y="13542"/>
                  </a:cubicBezTo>
                  <a:cubicBezTo>
                    <a:pt x="2211" y="13419"/>
                    <a:pt x="2326" y="13333"/>
                    <a:pt x="2454" y="13333"/>
                  </a:cubicBezTo>
                  <a:cubicBezTo>
                    <a:pt x="2482" y="13333"/>
                    <a:pt x="2511" y="13338"/>
                    <a:pt x="2542" y="13348"/>
                  </a:cubicBezTo>
                  <a:lnTo>
                    <a:pt x="2570" y="13358"/>
                  </a:lnTo>
                  <a:lnTo>
                    <a:pt x="2577" y="13336"/>
                  </a:lnTo>
                  <a:cubicBezTo>
                    <a:pt x="2679" y="13071"/>
                    <a:pt x="2811" y="12814"/>
                    <a:pt x="2972" y="12572"/>
                  </a:cubicBezTo>
                  <a:cubicBezTo>
                    <a:pt x="3024" y="12604"/>
                    <a:pt x="3083" y="12620"/>
                    <a:pt x="3146" y="12620"/>
                  </a:cubicBezTo>
                  <a:cubicBezTo>
                    <a:pt x="3250" y="12620"/>
                    <a:pt x="3347" y="12574"/>
                    <a:pt x="3413" y="12493"/>
                  </a:cubicBezTo>
                  <a:cubicBezTo>
                    <a:pt x="3481" y="12410"/>
                    <a:pt x="3503" y="12301"/>
                    <a:pt x="3477" y="12198"/>
                  </a:cubicBezTo>
                  <a:cubicBezTo>
                    <a:pt x="3462" y="12140"/>
                    <a:pt x="3431" y="12087"/>
                    <a:pt x="3388" y="12045"/>
                  </a:cubicBezTo>
                  <a:cubicBezTo>
                    <a:pt x="3489" y="11936"/>
                    <a:pt x="3588" y="11840"/>
                    <a:pt x="3690" y="11753"/>
                  </a:cubicBezTo>
                  <a:lnTo>
                    <a:pt x="3708" y="11739"/>
                  </a:lnTo>
                  <a:lnTo>
                    <a:pt x="3694" y="11721"/>
                  </a:lnTo>
                  <a:cubicBezTo>
                    <a:pt x="3693" y="11719"/>
                    <a:pt x="3690" y="11718"/>
                    <a:pt x="3684" y="11710"/>
                  </a:cubicBezTo>
                  <a:cubicBezTo>
                    <a:pt x="3639" y="11647"/>
                    <a:pt x="3619" y="11571"/>
                    <a:pt x="3631" y="11494"/>
                  </a:cubicBezTo>
                  <a:cubicBezTo>
                    <a:pt x="3636" y="11457"/>
                    <a:pt x="3650" y="11423"/>
                    <a:pt x="3667" y="11392"/>
                  </a:cubicBezTo>
                  <a:close/>
                  <a:moveTo>
                    <a:pt x="4407" y="0"/>
                  </a:moveTo>
                  <a:cubicBezTo>
                    <a:pt x="4337" y="0"/>
                    <a:pt x="4264" y="24"/>
                    <a:pt x="4205" y="69"/>
                  </a:cubicBezTo>
                  <a:lnTo>
                    <a:pt x="4048" y="183"/>
                  </a:lnTo>
                  <a:cubicBezTo>
                    <a:pt x="4013" y="208"/>
                    <a:pt x="3985" y="240"/>
                    <a:pt x="3963" y="272"/>
                  </a:cubicBezTo>
                  <a:cubicBezTo>
                    <a:pt x="3903" y="364"/>
                    <a:pt x="3892" y="473"/>
                    <a:pt x="3940" y="560"/>
                  </a:cubicBezTo>
                  <a:cubicBezTo>
                    <a:pt x="3945" y="570"/>
                    <a:pt x="3948" y="578"/>
                    <a:pt x="3955" y="588"/>
                  </a:cubicBezTo>
                  <a:lnTo>
                    <a:pt x="3958" y="592"/>
                  </a:lnTo>
                  <a:lnTo>
                    <a:pt x="4283" y="1036"/>
                  </a:lnTo>
                  <a:lnTo>
                    <a:pt x="4126" y="1151"/>
                  </a:lnTo>
                  <a:lnTo>
                    <a:pt x="4531" y="1705"/>
                  </a:lnTo>
                  <a:lnTo>
                    <a:pt x="4609" y="1648"/>
                  </a:lnTo>
                  <a:lnTo>
                    <a:pt x="4643" y="1694"/>
                  </a:lnTo>
                  <a:lnTo>
                    <a:pt x="4565" y="1751"/>
                  </a:lnTo>
                  <a:lnTo>
                    <a:pt x="6047" y="3778"/>
                  </a:lnTo>
                  <a:lnTo>
                    <a:pt x="6002" y="3811"/>
                  </a:lnTo>
                  <a:cubicBezTo>
                    <a:pt x="5970" y="3776"/>
                    <a:pt x="5924" y="3755"/>
                    <a:pt x="5880" y="3755"/>
                  </a:cubicBezTo>
                  <a:cubicBezTo>
                    <a:pt x="5849" y="3755"/>
                    <a:pt x="5820" y="3763"/>
                    <a:pt x="5798" y="3781"/>
                  </a:cubicBezTo>
                  <a:lnTo>
                    <a:pt x="5780" y="3794"/>
                  </a:lnTo>
                  <a:lnTo>
                    <a:pt x="5781" y="3797"/>
                  </a:lnTo>
                  <a:cubicBezTo>
                    <a:pt x="5759" y="3820"/>
                    <a:pt x="5744" y="3851"/>
                    <a:pt x="5741" y="3884"/>
                  </a:cubicBezTo>
                  <a:cubicBezTo>
                    <a:pt x="5739" y="3919"/>
                    <a:pt x="5746" y="3955"/>
                    <a:pt x="5764" y="3987"/>
                  </a:cubicBezTo>
                  <a:lnTo>
                    <a:pt x="5256" y="4358"/>
                  </a:lnTo>
                  <a:lnTo>
                    <a:pt x="5238" y="4372"/>
                  </a:lnTo>
                  <a:lnTo>
                    <a:pt x="5326" y="4493"/>
                  </a:lnTo>
                  <a:lnTo>
                    <a:pt x="5401" y="4595"/>
                  </a:lnTo>
                  <a:lnTo>
                    <a:pt x="5964" y="5364"/>
                  </a:lnTo>
                  <a:lnTo>
                    <a:pt x="4968" y="6093"/>
                  </a:lnTo>
                  <a:lnTo>
                    <a:pt x="4949" y="6106"/>
                  </a:lnTo>
                  <a:lnTo>
                    <a:pt x="5754" y="7206"/>
                  </a:lnTo>
                  <a:lnTo>
                    <a:pt x="5546" y="8406"/>
                  </a:lnTo>
                  <a:cubicBezTo>
                    <a:pt x="5532" y="8397"/>
                    <a:pt x="5517" y="8389"/>
                    <a:pt x="5504" y="8385"/>
                  </a:cubicBezTo>
                  <a:cubicBezTo>
                    <a:pt x="5474" y="8376"/>
                    <a:pt x="5442" y="8371"/>
                    <a:pt x="5411" y="8371"/>
                  </a:cubicBezTo>
                  <a:cubicBezTo>
                    <a:pt x="5344" y="8371"/>
                    <a:pt x="5284" y="8391"/>
                    <a:pt x="5235" y="8426"/>
                  </a:cubicBezTo>
                  <a:cubicBezTo>
                    <a:pt x="5202" y="8423"/>
                    <a:pt x="5169" y="8418"/>
                    <a:pt x="5138" y="8408"/>
                  </a:cubicBezTo>
                  <a:cubicBezTo>
                    <a:pt x="5105" y="8398"/>
                    <a:pt x="5074" y="8384"/>
                    <a:pt x="5045" y="8368"/>
                  </a:cubicBezTo>
                  <a:cubicBezTo>
                    <a:pt x="5013" y="8284"/>
                    <a:pt x="4943" y="8212"/>
                    <a:pt x="4848" y="8184"/>
                  </a:cubicBezTo>
                  <a:cubicBezTo>
                    <a:pt x="4832" y="8179"/>
                    <a:pt x="4811" y="8177"/>
                    <a:pt x="4786" y="8177"/>
                  </a:cubicBezTo>
                  <a:cubicBezTo>
                    <a:pt x="4757" y="8177"/>
                    <a:pt x="4723" y="8180"/>
                    <a:pt x="4686" y="8184"/>
                  </a:cubicBezTo>
                  <a:cubicBezTo>
                    <a:pt x="4644" y="8188"/>
                    <a:pt x="4600" y="8191"/>
                    <a:pt x="4560" y="8191"/>
                  </a:cubicBezTo>
                  <a:cubicBezTo>
                    <a:pt x="4521" y="8191"/>
                    <a:pt x="4485" y="8188"/>
                    <a:pt x="4457" y="8180"/>
                  </a:cubicBezTo>
                  <a:cubicBezTo>
                    <a:pt x="4390" y="8159"/>
                    <a:pt x="4325" y="8103"/>
                    <a:pt x="4264" y="8053"/>
                  </a:cubicBezTo>
                  <a:cubicBezTo>
                    <a:pt x="4215" y="8011"/>
                    <a:pt x="4172" y="7974"/>
                    <a:pt x="4133" y="7962"/>
                  </a:cubicBezTo>
                  <a:cubicBezTo>
                    <a:pt x="4103" y="7953"/>
                    <a:pt x="4071" y="7948"/>
                    <a:pt x="4040" y="7948"/>
                  </a:cubicBezTo>
                  <a:cubicBezTo>
                    <a:pt x="3973" y="7948"/>
                    <a:pt x="3913" y="7968"/>
                    <a:pt x="3864" y="8002"/>
                  </a:cubicBezTo>
                  <a:cubicBezTo>
                    <a:pt x="3831" y="8000"/>
                    <a:pt x="3798" y="7995"/>
                    <a:pt x="3767" y="7986"/>
                  </a:cubicBezTo>
                  <a:cubicBezTo>
                    <a:pt x="3734" y="7975"/>
                    <a:pt x="3703" y="7960"/>
                    <a:pt x="3674" y="7944"/>
                  </a:cubicBezTo>
                  <a:cubicBezTo>
                    <a:pt x="3642" y="7860"/>
                    <a:pt x="3572" y="7789"/>
                    <a:pt x="3477" y="7760"/>
                  </a:cubicBezTo>
                  <a:cubicBezTo>
                    <a:pt x="3461" y="7755"/>
                    <a:pt x="3441" y="7753"/>
                    <a:pt x="3418" y="7753"/>
                  </a:cubicBezTo>
                  <a:cubicBezTo>
                    <a:pt x="3389" y="7753"/>
                    <a:pt x="3354" y="7756"/>
                    <a:pt x="3317" y="7760"/>
                  </a:cubicBezTo>
                  <a:cubicBezTo>
                    <a:pt x="3275" y="7764"/>
                    <a:pt x="3230" y="7768"/>
                    <a:pt x="3188" y="7768"/>
                  </a:cubicBezTo>
                  <a:cubicBezTo>
                    <a:pt x="3150" y="7768"/>
                    <a:pt x="3114" y="7765"/>
                    <a:pt x="3087" y="7757"/>
                  </a:cubicBezTo>
                  <a:cubicBezTo>
                    <a:pt x="3019" y="7736"/>
                    <a:pt x="2954" y="7680"/>
                    <a:pt x="2894" y="7630"/>
                  </a:cubicBezTo>
                  <a:cubicBezTo>
                    <a:pt x="2844" y="7588"/>
                    <a:pt x="2801" y="7551"/>
                    <a:pt x="2762" y="7538"/>
                  </a:cubicBezTo>
                  <a:cubicBezTo>
                    <a:pt x="2732" y="7529"/>
                    <a:pt x="2700" y="7525"/>
                    <a:pt x="2669" y="7525"/>
                  </a:cubicBezTo>
                  <a:cubicBezTo>
                    <a:pt x="2621" y="7525"/>
                    <a:pt x="2574" y="7535"/>
                    <a:pt x="2533" y="7556"/>
                  </a:cubicBezTo>
                  <a:cubicBezTo>
                    <a:pt x="2518" y="7563"/>
                    <a:pt x="2505" y="7572"/>
                    <a:pt x="2492" y="7581"/>
                  </a:cubicBezTo>
                  <a:cubicBezTo>
                    <a:pt x="2458" y="7579"/>
                    <a:pt x="2422" y="7574"/>
                    <a:pt x="2384" y="7565"/>
                  </a:cubicBezTo>
                  <a:cubicBezTo>
                    <a:pt x="2348" y="7556"/>
                    <a:pt x="2312" y="7544"/>
                    <a:pt x="2280" y="7530"/>
                  </a:cubicBezTo>
                  <a:cubicBezTo>
                    <a:pt x="2274" y="7521"/>
                    <a:pt x="2269" y="7510"/>
                    <a:pt x="2263" y="7500"/>
                  </a:cubicBezTo>
                  <a:cubicBezTo>
                    <a:pt x="2210" y="7430"/>
                    <a:pt x="2126" y="7383"/>
                    <a:pt x="2029" y="7377"/>
                  </a:cubicBezTo>
                  <a:cubicBezTo>
                    <a:pt x="2025" y="7377"/>
                    <a:pt x="2021" y="7377"/>
                    <a:pt x="2017" y="7377"/>
                  </a:cubicBezTo>
                  <a:cubicBezTo>
                    <a:pt x="1965" y="7377"/>
                    <a:pt x="1894" y="7402"/>
                    <a:pt x="1820" y="7432"/>
                  </a:cubicBezTo>
                  <a:cubicBezTo>
                    <a:pt x="1749" y="7458"/>
                    <a:pt x="1679" y="7488"/>
                    <a:pt x="1615" y="7495"/>
                  </a:cubicBezTo>
                  <a:cubicBezTo>
                    <a:pt x="1603" y="7497"/>
                    <a:pt x="1591" y="7497"/>
                    <a:pt x="1578" y="7497"/>
                  </a:cubicBezTo>
                  <a:cubicBezTo>
                    <a:pt x="1530" y="7497"/>
                    <a:pt x="1477" y="7489"/>
                    <a:pt x="1428" y="7483"/>
                  </a:cubicBezTo>
                  <a:lnTo>
                    <a:pt x="1390" y="7477"/>
                  </a:lnTo>
                  <a:cubicBezTo>
                    <a:pt x="1349" y="7470"/>
                    <a:pt x="1296" y="7464"/>
                    <a:pt x="1253" y="7464"/>
                  </a:cubicBezTo>
                  <a:cubicBezTo>
                    <a:pt x="1224" y="7464"/>
                    <a:pt x="1200" y="7467"/>
                    <a:pt x="1182" y="7473"/>
                  </a:cubicBezTo>
                  <a:cubicBezTo>
                    <a:pt x="1094" y="7500"/>
                    <a:pt x="1022" y="7563"/>
                    <a:pt x="987" y="7638"/>
                  </a:cubicBezTo>
                  <a:cubicBezTo>
                    <a:pt x="978" y="7653"/>
                    <a:pt x="974" y="7669"/>
                    <a:pt x="971" y="7685"/>
                  </a:cubicBezTo>
                  <a:cubicBezTo>
                    <a:pt x="942" y="7707"/>
                    <a:pt x="911" y="7728"/>
                    <a:pt x="877" y="7747"/>
                  </a:cubicBezTo>
                  <a:cubicBezTo>
                    <a:pt x="844" y="7765"/>
                    <a:pt x="810" y="7781"/>
                    <a:pt x="774" y="7795"/>
                  </a:cubicBezTo>
                  <a:cubicBezTo>
                    <a:pt x="758" y="7789"/>
                    <a:pt x="742" y="7785"/>
                    <a:pt x="725" y="7784"/>
                  </a:cubicBezTo>
                  <a:cubicBezTo>
                    <a:pt x="717" y="7783"/>
                    <a:pt x="709" y="7783"/>
                    <a:pt x="700" y="7783"/>
                  </a:cubicBezTo>
                  <a:cubicBezTo>
                    <a:pt x="623" y="7783"/>
                    <a:pt x="543" y="7817"/>
                    <a:pt x="481" y="7874"/>
                  </a:cubicBezTo>
                  <a:cubicBezTo>
                    <a:pt x="446" y="7904"/>
                    <a:pt x="415" y="7963"/>
                    <a:pt x="378" y="8064"/>
                  </a:cubicBezTo>
                  <a:cubicBezTo>
                    <a:pt x="372" y="8082"/>
                    <a:pt x="366" y="8102"/>
                    <a:pt x="359" y="8121"/>
                  </a:cubicBezTo>
                  <a:cubicBezTo>
                    <a:pt x="339" y="8176"/>
                    <a:pt x="318" y="8237"/>
                    <a:pt x="291" y="8284"/>
                  </a:cubicBezTo>
                  <a:cubicBezTo>
                    <a:pt x="262" y="8329"/>
                    <a:pt x="223" y="8374"/>
                    <a:pt x="182" y="8419"/>
                  </a:cubicBezTo>
                  <a:cubicBezTo>
                    <a:pt x="167" y="8435"/>
                    <a:pt x="154" y="8451"/>
                    <a:pt x="140" y="8466"/>
                  </a:cubicBezTo>
                  <a:cubicBezTo>
                    <a:pt x="71" y="8545"/>
                    <a:pt x="34" y="8606"/>
                    <a:pt x="23" y="8651"/>
                  </a:cubicBezTo>
                  <a:cubicBezTo>
                    <a:pt x="1" y="8745"/>
                    <a:pt x="18" y="8844"/>
                    <a:pt x="67" y="8914"/>
                  </a:cubicBezTo>
                  <a:cubicBezTo>
                    <a:pt x="78" y="8928"/>
                    <a:pt x="90" y="8940"/>
                    <a:pt x="102" y="8952"/>
                  </a:cubicBezTo>
                  <a:cubicBezTo>
                    <a:pt x="108" y="8988"/>
                    <a:pt x="113" y="9028"/>
                    <a:pt x="115" y="9067"/>
                  </a:cubicBezTo>
                  <a:cubicBezTo>
                    <a:pt x="117" y="9107"/>
                    <a:pt x="115" y="9145"/>
                    <a:pt x="113" y="9181"/>
                  </a:cubicBezTo>
                  <a:cubicBezTo>
                    <a:pt x="102" y="9193"/>
                    <a:pt x="90" y="9207"/>
                    <a:pt x="82" y="9223"/>
                  </a:cubicBezTo>
                  <a:cubicBezTo>
                    <a:pt x="39" y="9296"/>
                    <a:pt x="28" y="9392"/>
                    <a:pt x="57" y="9482"/>
                  </a:cubicBezTo>
                  <a:cubicBezTo>
                    <a:pt x="73" y="9536"/>
                    <a:pt x="129" y="9599"/>
                    <a:pt x="182" y="9653"/>
                  </a:cubicBezTo>
                  <a:lnTo>
                    <a:pt x="210" y="9682"/>
                  </a:lnTo>
                  <a:cubicBezTo>
                    <a:pt x="256" y="9730"/>
                    <a:pt x="303" y="9777"/>
                    <a:pt x="334" y="9827"/>
                  </a:cubicBezTo>
                  <a:cubicBezTo>
                    <a:pt x="366" y="9882"/>
                    <a:pt x="388" y="9953"/>
                    <a:pt x="409" y="10024"/>
                  </a:cubicBezTo>
                  <a:cubicBezTo>
                    <a:pt x="435" y="10109"/>
                    <a:pt x="461" y="10190"/>
                    <a:pt x="500" y="10231"/>
                  </a:cubicBezTo>
                  <a:cubicBezTo>
                    <a:pt x="563" y="10298"/>
                    <a:pt x="645" y="10335"/>
                    <a:pt x="731" y="10335"/>
                  </a:cubicBezTo>
                  <a:cubicBezTo>
                    <a:pt x="746" y="10335"/>
                    <a:pt x="762" y="10332"/>
                    <a:pt x="778" y="10330"/>
                  </a:cubicBezTo>
                  <a:cubicBezTo>
                    <a:pt x="810" y="10347"/>
                    <a:pt x="841" y="10365"/>
                    <a:pt x="872" y="10388"/>
                  </a:cubicBezTo>
                  <a:cubicBezTo>
                    <a:pt x="902" y="10410"/>
                    <a:pt x="930" y="10435"/>
                    <a:pt x="955" y="10462"/>
                  </a:cubicBezTo>
                  <a:cubicBezTo>
                    <a:pt x="956" y="10472"/>
                    <a:pt x="956" y="10483"/>
                    <a:pt x="958" y="10493"/>
                  </a:cubicBezTo>
                  <a:cubicBezTo>
                    <a:pt x="979" y="10580"/>
                    <a:pt x="1041" y="10655"/>
                    <a:pt x="1126" y="10699"/>
                  </a:cubicBezTo>
                  <a:cubicBezTo>
                    <a:pt x="1175" y="10723"/>
                    <a:pt x="1254" y="10726"/>
                    <a:pt x="1338" y="10729"/>
                  </a:cubicBezTo>
                  <a:cubicBezTo>
                    <a:pt x="1414" y="10732"/>
                    <a:pt x="1491" y="10733"/>
                    <a:pt x="1552" y="10752"/>
                  </a:cubicBezTo>
                  <a:cubicBezTo>
                    <a:pt x="1620" y="10773"/>
                    <a:pt x="1685" y="10828"/>
                    <a:pt x="1744" y="10878"/>
                  </a:cubicBezTo>
                  <a:cubicBezTo>
                    <a:pt x="1795" y="10920"/>
                    <a:pt x="1838" y="10957"/>
                    <a:pt x="1876" y="10969"/>
                  </a:cubicBezTo>
                  <a:cubicBezTo>
                    <a:pt x="1906" y="10978"/>
                    <a:pt x="1938" y="10984"/>
                    <a:pt x="1970" y="10984"/>
                  </a:cubicBezTo>
                  <a:cubicBezTo>
                    <a:pt x="2036" y="10984"/>
                    <a:pt x="2096" y="10964"/>
                    <a:pt x="2147" y="10928"/>
                  </a:cubicBezTo>
                  <a:cubicBezTo>
                    <a:pt x="2180" y="10931"/>
                    <a:pt x="2211" y="10936"/>
                    <a:pt x="2244" y="10945"/>
                  </a:cubicBezTo>
                  <a:cubicBezTo>
                    <a:pt x="2277" y="10955"/>
                    <a:pt x="2307" y="10970"/>
                    <a:pt x="2337" y="10986"/>
                  </a:cubicBezTo>
                  <a:cubicBezTo>
                    <a:pt x="2368" y="11070"/>
                    <a:pt x="2439" y="11142"/>
                    <a:pt x="2534" y="11170"/>
                  </a:cubicBezTo>
                  <a:cubicBezTo>
                    <a:pt x="2549" y="11176"/>
                    <a:pt x="2569" y="11177"/>
                    <a:pt x="2592" y="11177"/>
                  </a:cubicBezTo>
                  <a:cubicBezTo>
                    <a:pt x="2622" y="11177"/>
                    <a:pt x="2658" y="11174"/>
                    <a:pt x="2695" y="11169"/>
                  </a:cubicBezTo>
                  <a:cubicBezTo>
                    <a:pt x="2737" y="11165"/>
                    <a:pt x="2781" y="11162"/>
                    <a:pt x="2822" y="11162"/>
                  </a:cubicBezTo>
                  <a:cubicBezTo>
                    <a:pt x="2861" y="11162"/>
                    <a:pt x="2897" y="11165"/>
                    <a:pt x="2925" y="11174"/>
                  </a:cubicBezTo>
                  <a:cubicBezTo>
                    <a:pt x="2993" y="11195"/>
                    <a:pt x="3059" y="11249"/>
                    <a:pt x="3118" y="11300"/>
                  </a:cubicBezTo>
                  <a:cubicBezTo>
                    <a:pt x="3168" y="11342"/>
                    <a:pt x="3212" y="11379"/>
                    <a:pt x="3250" y="11391"/>
                  </a:cubicBezTo>
                  <a:cubicBezTo>
                    <a:pt x="3281" y="11400"/>
                    <a:pt x="3312" y="11406"/>
                    <a:pt x="3344" y="11406"/>
                  </a:cubicBezTo>
                  <a:cubicBezTo>
                    <a:pt x="3409" y="11406"/>
                    <a:pt x="3470" y="11386"/>
                    <a:pt x="3520" y="11350"/>
                  </a:cubicBezTo>
                  <a:cubicBezTo>
                    <a:pt x="3553" y="11353"/>
                    <a:pt x="3584" y="11358"/>
                    <a:pt x="3618" y="11367"/>
                  </a:cubicBezTo>
                  <a:cubicBezTo>
                    <a:pt x="3621" y="11369"/>
                    <a:pt x="3624" y="11370"/>
                    <a:pt x="3629" y="11371"/>
                  </a:cubicBezTo>
                  <a:cubicBezTo>
                    <a:pt x="3609" y="11406"/>
                    <a:pt x="3595" y="11444"/>
                    <a:pt x="3590" y="11483"/>
                  </a:cubicBezTo>
                  <a:cubicBezTo>
                    <a:pt x="3577" y="11569"/>
                    <a:pt x="3598" y="11656"/>
                    <a:pt x="3650" y="11728"/>
                  </a:cubicBezTo>
                  <a:cubicBezTo>
                    <a:pt x="3547" y="11817"/>
                    <a:pt x="3449" y="11914"/>
                    <a:pt x="3346" y="12025"/>
                  </a:cubicBezTo>
                  <a:lnTo>
                    <a:pt x="3330" y="12041"/>
                  </a:lnTo>
                  <a:lnTo>
                    <a:pt x="3347" y="12057"/>
                  </a:lnTo>
                  <a:cubicBezTo>
                    <a:pt x="3392" y="12097"/>
                    <a:pt x="3424" y="12149"/>
                    <a:pt x="3439" y="12204"/>
                  </a:cubicBezTo>
                  <a:cubicBezTo>
                    <a:pt x="3461" y="12294"/>
                    <a:pt x="3441" y="12387"/>
                    <a:pt x="3383" y="12458"/>
                  </a:cubicBezTo>
                  <a:cubicBezTo>
                    <a:pt x="3326" y="12529"/>
                    <a:pt x="3242" y="12569"/>
                    <a:pt x="3151" y="12569"/>
                  </a:cubicBezTo>
                  <a:cubicBezTo>
                    <a:pt x="3091" y="12569"/>
                    <a:pt x="3033" y="12551"/>
                    <a:pt x="2983" y="12516"/>
                  </a:cubicBezTo>
                  <a:lnTo>
                    <a:pt x="2964" y="12503"/>
                  </a:lnTo>
                  <a:lnTo>
                    <a:pt x="2950" y="12523"/>
                  </a:lnTo>
                  <a:cubicBezTo>
                    <a:pt x="2787" y="12768"/>
                    <a:pt x="2651" y="13026"/>
                    <a:pt x="2548" y="13294"/>
                  </a:cubicBezTo>
                  <a:cubicBezTo>
                    <a:pt x="2518" y="13286"/>
                    <a:pt x="2488" y="13283"/>
                    <a:pt x="2459" y="13283"/>
                  </a:cubicBezTo>
                  <a:cubicBezTo>
                    <a:pt x="2311" y="13283"/>
                    <a:pt x="2179" y="13381"/>
                    <a:pt x="2136" y="13522"/>
                  </a:cubicBezTo>
                  <a:cubicBezTo>
                    <a:pt x="2136" y="13523"/>
                    <a:pt x="2132" y="13534"/>
                    <a:pt x="2132" y="13534"/>
                  </a:cubicBezTo>
                  <a:cubicBezTo>
                    <a:pt x="2081" y="13710"/>
                    <a:pt x="2180" y="13889"/>
                    <a:pt x="2355" y="13945"/>
                  </a:cubicBezTo>
                  <a:cubicBezTo>
                    <a:pt x="2327" y="14077"/>
                    <a:pt x="2307" y="14218"/>
                    <a:pt x="2292" y="14365"/>
                  </a:cubicBezTo>
                  <a:lnTo>
                    <a:pt x="2290" y="14388"/>
                  </a:lnTo>
                  <a:lnTo>
                    <a:pt x="2314" y="14390"/>
                  </a:lnTo>
                  <a:cubicBezTo>
                    <a:pt x="2439" y="14398"/>
                    <a:pt x="2543" y="14487"/>
                    <a:pt x="2574" y="14607"/>
                  </a:cubicBezTo>
                  <a:cubicBezTo>
                    <a:pt x="2580" y="14633"/>
                    <a:pt x="2582" y="14660"/>
                    <a:pt x="2582" y="14686"/>
                  </a:cubicBezTo>
                  <a:cubicBezTo>
                    <a:pt x="2579" y="14840"/>
                    <a:pt x="2456" y="14967"/>
                    <a:pt x="2302" y="14973"/>
                  </a:cubicBezTo>
                  <a:lnTo>
                    <a:pt x="2279" y="14975"/>
                  </a:lnTo>
                  <a:lnTo>
                    <a:pt x="2280" y="14999"/>
                  </a:lnTo>
                  <a:cubicBezTo>
                    <a:pt x="2297" y="15295"/>
                    <a:pt x="2345" y="15584"/>
                    <a:pt x="2424" y="15859"/>
                  </a:cubicBezTo>
                  <a:cubicBezTo>
                    <a:pt x="2344" y="15893"/>
                    <a:pt x="2281" y="15953"/>
                    <a:pt x="2244" y="16032"/>
                  </a:cubicBezTo>
                  <a:cubicBezTo>
                    <a:pt x="2207" y="16114"/>
                    <a:pt x="2203" y="16206"/>
                    <a:pt x="2234" y="16290"/>
                  </a:cubicBezTo>
                  <a:lnTo>
                    <a:pt x="2239" y="16300"/>
                  </a:lnTo>
                  <a:cubicBezTo>
                    <a:pt x="2289" y="16431"/>
                    <a:pt x="2412" y="16513"/>
                    <a:pt x="2551" y="16513"/>
                  </a:cubicBezTo>
                  <a:cubicBezTo>
                    <a:pt x="2591" y="16513"/>
                    <a:pt x="2629" y="16507"/>
                    <a:pt x="2666" y="16494"/>
                  </a:cubicBezTo>
                  <a:cubicBezTo>
                    <a:pt x="2692" y="16549"/>
                    <a:pt x="2722" y="16605"/>
                    <a:pt x="2753" y="16664"/>
                  </a:cubicBezTo>
                  <a:cubicBezTo>
                    <a:pt x="2602" y="16766"/>
                    <a:pt x="2560" y="16971"/>
                    <a:pt x="2660" y="17127"/>
                  </a:cubicBezTo>
                  <a:cubicBezTo>
                    <a:pt x="2662" y="17128"/>
                    <a:pt x="2666" y="17134"/>
                    <a:pt x="2667" y="17135"/>
                  </a:cubicBezTo>
                  <a:cubicBezTo>
                    <a:pt x="2729" y="17229"/>
                    <a:pt x="2832" y="17285"/>
                    <a:pt x="2944" y="17285"/>
                  </a:cubicBezTo>
                  <a:cubicBezTo>
                    <a:pt x="3007" y="17285"/>
                    <a:pt x="3071" y="17266"/>
                    <a:pt x="3126" y="17232"/>
                  </a:cubicBezTo>
                  <a:cubicBezTo>
                    <a:pt x="3166" y="17282"/>
                    <a:pt x="3205" y="17330"/>
                    <a:pt x="3247" y="17380"/>
                  </a:cubicBezTo>
                  <a:cubicBezTo>
                    <a:pt x="3188" y="17443"/>
                    <a:pt x="3155" y="17525"/>
                    <a:pt x="3155" y="17614"/>
                  </a:cubicBezTo>
                  <a:cubicBezTo>
                    <a:pt x="3156" y="17703"/>
                    <a:pt x="3192" y="17788"/>
                    <a:pt x="3255" y="17851"/>
                  </a:cubicBezTo>
                  <a:lnTo>
                    <a:pt x="3262" y="17857"/>
                  </a:lnTo>
                  <a:cubicBezTo>
                    <a:pt x="3266" y="17862"/>
                    <a:pt x="3271" y="17866"/>
                    <a:pt x="3276" y="17870"/>
                  </a:cubicBezTo>
                  <a:cubicBezTo>
                    <a:pt x="3317" y="17905"/>
                    <a:pt x="3365" y="17930"/>
                    <a:pt x="3416" y="17942"/>
                  </a:cubicBezTo>
                  <a:cubicBezTo>
                    <a:pt x="3429" y="17945"/>
                    <a:pt x="3444" y="17947"/>
                    <a:pt x="3457" y="17949"/>
                  </a:cubicBezTo>
                  <a:cubicBezTo>
                    <a:pt x="3468" y="17950"/>
                    <a:pt x="3482" y="17952"/>
                    <a:pt x="3494" y="17952"/>
                  </a:cubicBezTo>
                  <a:cubicBezTo>
                    <a:pt x="3536" y="17952"/>
                    <a:pt x="3577" y="17945"/>
                    <a:pt x="3616" y="17929"/>
                  </a:cubicBezTo>
                  <a:cubicBezTo>
                    <a:pt x="3658" y="17913"/>
                    <a:pt x="3697" y="17888"/>
                    <a:pt x="3731" y="17855"/>
                  </a:cubicBezTo>
                  <a:cubicBezTo>
                    <a:pt x="3777" y="17893"/>
                    <a:pt x="3826" y="17930"/>
                    <a:pt x="3874" y="17966"/>
                  </a:cubicBezTo>
                  <a:cubicBezTo>
                    <a:pt x="3899" y="17984"/>
                    <a:pt x="3922" y="18003"/>
                    <a:pt x="3947" y="18021"/>
                  </a:cubicBezTo>
                  <a:cubicBezTo>
                    <a:pt x="4120" y="18145"/>
                    <a:pt x="4301" y="18253"/>
                    <a:pt x="4491" y="18348"/>
                  </a:cubicBezTo>
                  <a:cubicBezTo>
                    <a:pt x="4527" y="18366"/>
                    <a:pt x="4562" y="18384"/>
                    <a:pt x="4599" y="18401"/>
                  </a:cubicBezTo>
                  <a:cubicBezTo>
                    <a:pt x="4609" y="18406"/>
                    <a:pt x="4618" y="18411"/>
                    <a:pt x="4628" y="18416"/>
                  </a:cubicBezTo>
                  <a:cubicBezTo>
                    <a:pt x="4570" y="18590"/>
                    <a:pt x="4663" y="18779"/>
                    <a:pt x="4836" y="18841"/>
                  </a:cubicBezTo>
                  <a:lnTo>
                    <a:pt x="4842" y="18843"/>
                  </a:lnTo>
                  <a:cubicBezTo>
                    <a:pt x="4879" y="18857"/>
                    <a:pt x="4916" y="18864"/>
                    <a:pt x="4954" y="18864"/>
                  </a:cubicBezTo>
                  <a:cubicBezTo>
                    <a:pt x="5092" y="18864"/>
                    <a:pt x="5218" y="18777"/>
                    <a:pt x="5268" y="18645"/>
                  </a:cubicBezTo>
                  <a:cubicBezTo>
                    <a:pt x="5334" y="18662"/>
                    <a:pt x="5395" y="18677"/>
                    <a:pt x="5454" y="18690"/>
                  </a:cubicBezTo>
                  <a:cubicBezTo>
                    <a:pt x="5445" y="18775"/>
                    <a:pt x="5469" y="18859"/>
                    <a:pt x="5522" y="18930"/>
                  </a:cubicBezTo>
                  <a:cubicBezTo>
                    <a:pt x="5576" y="19001"/>
                    <a:pt x="5655" y="19047"/>
                    <a:pt x="5746" y="19060"/>
                  </a:cubicBezTo>
                  <a:cubicBezTo>
                    <a:pt x="5748" y="19060"/>
                    <a:pt x="5755" y="19062"/>
                    <a:pt x="5757" y="19062"/>
                  </a:cubicBezTo>
                  <a:cubicBezTo>
                    <a:pt x="5770" y="19063"/>
                    <a:pt x="5784" y="19064"/>
                    <a:pt x="5797" y="19064"/>
                  </a:cubicBezTo>
                  <a:cubicBezTo>
                    <a:pt x="5963" y="19064"/>
                    <a:pt x="6105" y="18941"/>
                    <a:pt x="6129" y="18775"/>
                  </a:cubicBezTo>
                  <a:cubicBezTo>
                    <a:pt x="6183" y="18778"/>
                    <a:pt x="6239" y="18778"/>
                    <a:pt x="6293" y="18778"/>
                  </a:cubicBezTo>
                  <a:lnTo>
                    <a:pt x="6320" y="18778"/>
                  </a:lnTo>
                  <a:cubicBezTo>
                    <a:pt x="6339" y="18948"/>
                    <a:pt x="6483" y="19079"/>
                    <a:pt x="6656" y="19079"/>
                  </a:cubicBezTo>
                  <a:cubicBezTo>
                    <a:pt x="6664" y="19079"/>
                    <a:pt x="6673" y="19079"/>
                    <a:pt x="6684" y="19078"/>
                  </a:cubicBezTo>
                  <a:lnTo>
                    <a:pt x="6698" y="19075"/>
                  </a:lnTo>
                  <a:cubicBezTo>
                    <a:pt x="6788" y="19067"/>
                    <a:pt x="6869" y="19023"/>
                    <a:pt x="6926" y="18953"/>
                  </a:cubicBezTo>
                  <a:cubicBezTo>
                    <a:pt x="6980" y="18886"/>
                    <a:pt x="7006" y="18803"/>
                    <a:pt x="7001" y="18716"/>
                  </a:cubicBezTo>
                  <a:cubicBezTo>
                    <a:pt x="7133" y="18693"/>
                    <a:pt x="7268" y="18662"/>
                    <a:pt x="7404" y="18622"/>
                  </a:cubicBezTo>
                  <a:lnTo>
                    <a:pt x="7426" y="18616"/>
                  </a:lnTo>
                  <a:lnTo>
                    <a:pt x="7418" y="18594"/>
                  </a:lnTo>
                  <a:cubicBezTo>
                    <a:pt x="7369" y="18445"/>
                    <a:pt x="7449" y="18279"/>
                    <a:pt x="7599" y="18227"/>
                  </a:cubicBezTo>
                  <a:cubicBezTo>
                    <a:pt x="7633" y="18214"/>
                    <a:pt x="7668" y="18208"/>
                    <a:pt x="7702" y="18208"/>
                  </a:cubicBezTo>
                  <a:cubicBezTo>
                    <a:pt x="7818" y="18208"/>
                    <a:pt x="7924" y="18277"/>
                    <a:pt x="7970" y="18385"/>
                  </a:cubicBezTo>
                  <a:lnTo>
                    <a:pt x="7980" y="18406"/>
                  </a:lnTo>
                  <a:lnTo>
                    <a:pt x="8001" y="18395"/>
                  </a:lnTo>
                  <a:cubicBezTo>
                    <a:pt x="8238" y="18285"/>
                    <a:pt x="8464" y="18152"/>
                    <a:pt x="8669" y="18000"/>
                  </a:cubicBezTo>
                  <a:cubicBezTo>
                    <a:pt x="8694" y="17982"/>
                    <a:pt x="8718" y="17963"/>
                    <a:pt x="8743" y="17944"/>
                  </a:cubicBezTo>
                  <a:lnTo>
                    <a:pt x="8746" y="17941"/>
                  </a:lnTo>
                  <a:cubicBezTo>
                    <a:pt x="8810" y="18008"/>
                    <a:pt x="8898" y="18046"/>
                    <a:pt x="8992" y="18046"/>
                  </a:cubicBezTo>
                  <a:cubicBezTo>
                    <a:pt x="9073" y="18046"/>
                    <a:pt x="9152" y="18016"/>
                    <a:pt x="9219" y="17960"/>
                  </a:cubicBezTo>
                  <a:lnTo>
                    <a:pt x="9226" y="17957"/>
                  </a:lnTo>
                  <a:cubicBezTo>
                    <a:pt x="9331" y="17860"/>
                    <a:pt x="9360" y="17710"/>
                    <a:pt x="9310" y="17583"/>
                  </a:cubicBezTo>
                  <a:cubicBezTo>
                    <a:pt x="9304" y="17570"/>
                    <a:pt x="9298" y="17556"/>
                    <a:pt x="9289" y="17543"/>
                  </a:cubicBezTo>
                  <a:cubicBezTo>
                    <a:pt x="9283" y="17531"/>
                    <a:pt x="9278" y="17520"/>
                    <a:pt x="9271" y="17509"/>
                  </a:cubicBezTo>
                  <a:cubicBezTo>
                    <a:pt x="9265" y="17502"/>
                    <a:pt x="9258" y="17494"/>
                    <a:pt x="9252" y="17487"/>
                  </a:cubicBezTo>
                  <a:cubicBezTo>
                    <a:pt x="9298" y="17438"/>
                    <a:pt x="9339" y="17391"/>
                    <a:pt x="9376" y="17348"/>
                  </a:cubicBezTo>
                  <a:cubicBezTo>
                    <a:pt x="9431" y="17386"/>
                    <a:pt x="9495" y="17406"/>
                    <a:pt x="9564" y="17406"/>
                  </a:cubicBezTo>
                  <a:cubicBezTo>
                    <a:pt x="9580" y="17406"/>
                    <a:pt x="9595" y="17402"/>
                    <a:pt x="9611" y="17401"/>
                  </a:cubicBezTo>
                  <a:cubicBezTo>
                    <a:pt x="9682" y="17390"/>
                    <a:pt x="9745" y="17360"/>
                    <a:pt x="9796" y="17312"/>
                  </a:cubicBezTo>
                  <a:cubicBezTo>
                    <a:pt x="9810" y="17299"/>
                    <a:pt x="9825" y="17284"/>
                    <a:pt x="9837" y="17269"/>
                  </a:cubicBezTo>
                  <a:cubicBezTo>
                    <a:pt x="9838" y="17266"/>
                    <a:pt x="9843" y="17258"/>
                    <a:pt x="9846" y="17255"/>
                  </a:cubicBezTo>
                  <a:cubicBezTo>
                    <a:pt x="9909" y="17167"/>
                    <a:pt x="9922" y="17056"/>
                    <a:pt x="9890" y="16958"/>
                  </a:cubicBezTo>
                  <a:cubicBezTo>
                    <a:pt x="9884" y="16943"/>
                    <a:pt x="9879" y="16928"/>
                    <a:pt x="9873" y="16915"/>
                  </a:cubicBezTo>
                  <a:cubicBezTo>
                    <a:pt x="9863" y="16897"/>
                    <a:pt x="9854" y="16880"/>
                    <a:pt x="9841" y="16862"/>
                  </a:cubicBezTo>
                  <a:cubicBezTo>
                    <a:pt x="9821" y="16835"/>
                    <a:pt x="9796" y="16811"/>
                    <a:pt x="9769" y="16790"/>
                  </a:cubicBezTo>
                  <a:cubicBezTo>
                    <a:pt x="9836" y="16676"/>
                    <a:pt x="9898" y="16555"/>
                    <a:pt x="9958" y="16422"/>
                  </a:cubicBezTo>
                  <a:lnTo>
                    <a:pt x="9968" y="16401"/>
                  </a:lnTo>
                  <a:lnTo>
                    <a:pt x="9945" y="16392"/>
                  </a:lnTo>
                  <a:cubicBezTo>
                    <a:pt x="9799" y="16333"/>
                    <a:pt x="9725" y="16170"/>
                    <a:pt x="9779" y="16022"/>
                  </a:cubicBezTo>
                  <a:cubicBezTo>
                    <a:pt x="9821" y="15905"/>
                    <a:pt x="9933" y="15827"/>
                    <a:pt x="10057" y="15827"/>
                  </a:cubicBezTo>
                  <a:cubicBezTo>
                    <a:pt x="10086" y="15827"/>
                    <a:pt x="10115" y="15832"/>
                    <a:pt x="10144" y="15841"/>
                  </a:cubicBezTo>
                  <a:lnTo>
                    <a:pt x="10167" y="15847"/>
                  </a:lnTo>
                  <a:lnTo>
                    <a:pt x="10173" y="15825"/>
                  </a:lnTo>
                  <a:cubicBezTo>
                    <a:pt x="10251" y="15538"/>
                    <a:pt x="10299" y="15247"/>
                    <a:pt x="10312" y="14958"/>
                  </a:cubicBezTo>
                  <a:cubicBezTo>
                    <a:pt x="10400" y="14953"/>
                    <a:pt x="10481" y="14916"/>
                    <a:pt x="10541" y="14852"/>
                  </a:cubicBezTo>
                  <a:cubicBezTo>
                    <a:pt x="10602" y="14787"/>
                    <a:pt x="10634" y="14700"/>
                    <a:pt x="10632" y="14609"/>
                  </a:cubicBezTo>
                  <a:lnTo>
                    <a:pt x="10632" y="14602"/>
                  </a:lnTo>
                  <a:cubicBezTo>
                    <a:pt x="10629" y="14534"/>
                    <a:pt x="10608" y="14471"/>
                    <a:pt x="10569" y="14417"/>
                  </a:cubicBezTo>
                  <a:cubicBezTo>
                    <a:pt x="10505" y="14331"/>
                    <a:pt x="10404" y="14278"/>
                    <a:pt x="10295" y="14278"/>
                  </a:cubicBezTo>
                  <a:lnTo>
                    <a:pt x="10289" y="14278"/>
                  </a:lnTo>
                  <a:cubicBezTo>
                    <a:pt x="10281" y="14213"/>
                    <a:pt x="10272" y="14150"/>
                    <a:pt x="10263" y="14091"/>
                  </a:cubicBezTo>
                  <a:cubicBezTo>
                    <a:pt x="10347" y="14066"/>
                    <a:pt x="10417" y="14012"/>
                    <a:pt x="10462" y="13938"/>
                  </a:cubicBezTo>
                  <a:cubicBezTo>
                    <a:pt x="10508" y="13860"/>
                    <a:pt x="10521" y="13769"/>
                    <a:pt x="10499" y="13681"/>
                  </a:cubicBezTo>
                  <a:cubicBezTo>
                    <a:pt x="10499" y="13680"/>
                    <a:pt x="10496" y="13671"/>
                    <a:pt x="10496" y="13670"/>
                  </a:cubicBezTo>
                  <a:cubicBezTo>
                    <a:pt x="10485" y="13629"/>
                    <a:pt x="10467" y="13592"/>
                    <a:pt x="10443" y="13558"/>
                  </a:cubicBezTo>
                  <a:cubicBezTo>
                    <a:pt x="10380" y="13471"/>
                    <a:pt x="10277" y="13421"/>
                    <a:pt x="10170" y="13421"/>
                  </a:cubicBezTo>
                  <a:cubicBezTo>
                    <a:pt x="10145" y="13421"/>
                    <a:pt x="10119" y="13424"/>
                    <a:pt x="10094" y="13429"/>
                  </a:cubicBezTo>
                  <a:cubicBezTo>
                    <a:pt x="10033" y="13257"/>
                    <a:pt x="9961" y="13089"/>
                    <a:pt x="9875" y="12925"/>
                  </a:cubicBezTo>
                  <a:cubicBezTo>
                    <a:pt x="9872" y="12876"/>
                    <a:pt x="9858" y="12822"/>
                    <a:pt x="9832" y="12770"/>
                  </a:cubicBezTo>
                  <a:lnTo>
                    <a:pt x="9806" y="12720"/>
                  </a:lnTo>
                  <a:lnTo>
                    <a:pt x="9935" y="12626"/>
                  </a:lnTo>
                  <a:cubicBezTo>
                    <a:pt x="9994" y="12741"/>
                    <a:pt x="10090" y="12817"/>
                    <a:pt x="10178" y="12817"/>
                  </a:cubicBezTo>
                  <a:cubicBezTo>
                    <a:pt x="10191" y="12817"/>
                    <a:pt x="10204" y="12814"/>
                    <a:pt x="10215" y="12811"/>
                  </a:cubicBezTo>
                  <a:lnTo>
                    <a:pt x="10216" y="12814"/>
                  </a:lnTo>
                  <a:lnTo>
                    <a:pt x="10238" y="12804"/>
                  </a:lnTo>
                  <a:cubicBezTo>
                    <a:pt x="10334" y="12758"/>
                    <a:pt x="10353" y="12595"/>
                    <a:pt x="10279" y="12444"/>
                  </a:cubicBezTo>
                  <a:lnTo>
                    <a:pt x="10253" y="12393"/>
                  </a:lnTo>
                  <a:lnTo>
                    <a:pt x="10381" y="12299"/>
                  </a:lnTo>
                  <a:cubicBezTo>
                    <a:pt x="10441" y="12414"/>
                    <a:pt x="10537" y="12490"/>
                    <a:pt x="10626" y="12490"/>
                  </a:cubicBezTo>
                  <a:cubicBezTo>
                    <a:pt x="10638" y="12490"/>
                    <a:pt x="10650" y="12488"/>
                    <a:pt x="10663" y="12484"/>
                  </a:cubicBezTo>
                  <a:lnTo>
                    <a:pt x="10664" y="12488"/>
                  </a:lnTo>
                  <a:lnTo>
                    <a:pt x="10685" y="12477"/>
                  </a:lnTo>
                  <a:cubicBezTo>
                    <a:pt x="10781" y="12431"/>
                    <a:pt x="10800" y="12268"/>
                    <a:pt x="10726" y="12117"/>
                  </a:cubicBezTo>
                  <a:lnTo>
                    <a:pt x="10701" y="12066"/>
                  </a:lnTo>
                  <a:lnTo>
                    <a:pt x="10828" y="11972"/>
                  </a:lnTo>
                  <a:cubicBezTo>
                    <a:pt x="10887" y="12087"/>
                    <a:pt x="10984" y="12163"/>
                    <a:pt x="11072" y="12163"/>
                  </a:cubicBezTo>
                  <a:cubicBezTo>
                    <a:pt x="11085" y="12163"/>
                    <a:pt x="11097" y="12161"/>
                    <a:pt x="11108" y="12157"/>
                  </a:cubicBezTo>
                  <a:lnTo>
                    <a:pt x="11109" y="12161"/>
                  </a:lnTo>
                  <a:lnTo>
                    <a:pt x="11129" y="12150"/>
                  </a:lnTo>
                  <a:cubicBezTo>
                    <a:pt x="11186" y="12123"/>
                    <a:pt x="11214" y="12055"/>
                    <a:pt x="11214" y="11975"/>
                  </a:cubicBezTo>
                  <a:lnTo>
                    <a:pt x="11214" y="11959"/>
                  </a:lnTo>
                  <a:cubicBezTo>
                    <a:pt x="11212" y="11906"/>
                    <a:pt x="11197" y="11846"/>
                    <a:pt x="11170" y="11790"/>
                  </a:cubicBezTo>
                  <a:lnTo>
                    <a:pt x="11144" y="11739"/>
                  </a:lnTo>
                  <a:lnTo>
                    <a:pt x="11272" y="11645"/>
                  </a:lnTo>
                  <a:cubicBezTo>
                    <a:pt x="11332" y="11760"/>
                    <a:pt x="11428" y="11836"/>
                    <a:pt x="11517" y="11836"/>
                  </a:cubicBezTo>
                  <a:cubicBezTo>
                    <a:pt x="11529" y="11836"/>
                    <a:pt x="11541" y="11834"/>
                    <a:pt x="11554" y="11831"/>
                  </a:cubicBezTo>
                  <a:lnTo>
                    <a:pt x="11555" y="11834"/>
                  </a:lnTo>
                  <a:lnTo>
                    <a:pt x="11576" y="11823"/>
                  </a:lnTo>
                  <a:cubicBezTo>
                    <a:pt x="11672" y="11777"/>
                    <a:pt x="11691" y="11614"/>
                    <a:pt x="11617" y="11464"/>
                  </a:cubicBezTo>
                  <a:lnTo>
                    <a:pt x="11592" y="11412"/>
                  </a:lnTo>
                  <a:lnTo>
                    <a:pt x="11719" y="11318"/>
                  </a:lnTo>
                  <a:cubicBezTo>
                    <a:pt x="11778" y="11433"/>
                    <a:pt x="11876" y="11509"/>
                    <a:pt x="11963" y="11509"/>
                  </a:cubicBezTo>
                  <a:cubicBezTo>
                    <a:pt x="11977" y="11509"/>
                    <a:pt x="11988" y="11507"/>
                    <a:pt x="11999" y="11504"/>
                  </a:cubicBezTo>
                  <a:lnTo>
                    <a:pt x="12000" y="11507"/>
                  </a:lnTo>
                  <a:lnTo>
                    <a:pt x="12021" y="11496"/>
                  </a:lnTo>
                  <a:cubicBezTo>
                    <a:pt x="12118" y="11450"/>
                    <a:pt x="12136" y="11287"/>
                    <a:pt x="12062" y="11137"/>
                  </a:cubicBezTo>
                  <a:lnTo>
                    <a:pt x="12037" y="11085"/>
                  </a:lnTo>
                  <a:lnTo>
                    <a:pt x="12057" y="11070"/>
                  </a:lnTo>
                  <a:cubicBezTo>
                    <a:pt x="12108" y="11108"/>
                    <a:pt x="12172" y="11131"/>
                    <a:pt x="12236" y="11131"/>
                  </a:cubicBezTo>
                  <a:cubicBezTo>
                    <a:pt x="12273" y="11131"/>
                    <a:pt x="12309" y="11124"/>
                    <a:pt x="12341" y="11110"/>
                  </a:cubicBezTo>
                  <a:lnTo>
                    <a:pt x="12790" y="10917"/>
                  </a:lnTo>
                  <a:lnTo>
                    <a:pt x="12569" y="11218"/>
                  </a:lnTo>
                  <a:lnTo>
                    <a:pt x="12530" y="11235"/>
                  </a:lnTo>
                  <a:cubicBezTo>
                    <a:pt x="12467" y="11263"/>
                    <a:pt x="12419" y="11313"/>
                    <a:pt x="12398" y="11376"/>
                  </a:cubicBezTo>
                  <a:cubicBezTo>
                    <a:pt x="12374" y="11444"/>
                    <a:pt x="12383" y="11519"/>
                    <a:pt x="12418" y="11586"/>
                  </a:cubicBezTo>
                  <a:cubicBezTo>
                    <a:pt x="12471" y="11682"/>
                    <a:pt x="12577" y="11745"/>
                    <a:pt x="12685" y="11745"/>
                  </a:cubicBezTo>
                  <a:cubicBezTo>
                    <a:pt x="12722" y="11745"/>
                    <a:pt x="12758" y="11739"/>
                    <a:pt x="12791" y="11724"/>
                  </a:cubicBezTo>
                  <a:lnTo>
                    <a:pt x="13248" y="11528"/>
                  </a:lnTo>
                  <a:lnTo>
                    <a:pt x="13027" y="11830"/>
                  </a:lnTo>
                  <a:lnTo>
                    <a:pt x="12978" y="11851"/>
                  </a:lnTo>
                  <a:cubicBezTo>
                    <a:pt x="12915" y="11878"/>
                    <a:pt x="12868" y="11929"/>
                    <a:pt x="12847" y="11992"/>
                  </a:cubicBezTo>
                  <a:cubicBezTo>
                    <a:pt x="12822" y="12059"/>
                    <a:pt x="12831" y="12135"/>
                    <a:pt x="12867" y="12202"/>
                  </a:cubicBezTo>
                  <a:cubicBezTo>
                    <a:pt x="12919" y="12298"/>
                    <a:pt x="13023" y="12361"/>
                    <a:pt x="13133" y="12361"/>
                  </a:cubicBezTo>
                  <a:cubicBezTo>
                    <a:pt x="13170" y="12361"/>
                    <a:pt x="13206" y="12355"/>
                    <a:pt x="13241" y="12340"/>
                  </a:cubicBezTo>
                  <a:lnTo>
                    <a:pt x="13653" y="12162"/>
                  </a:lnTo>
                  <a:lnTo>
                    <a:pt x="13413" y="12489"/>
                  </a:lnTo>
                  <a:cubicBezTo>
                    <a:pt x="13327" y="12606"/>
                    <a:pt x="13346" y="12787"/>
                    <a:pt x="13455" y="12889"/>
                  </a:cubicBezTo>
                  <a:cubicBezTo>
                    <a:pt x="13505" y="12936"/>
                    <a:pt x="13565" y="12961"/>
                    <a:pt x="13628" y="12961"/>
                  </a:cubicBezTo>
                  <a:cubicBezTo>
                    <a:pt x="13703" y="12961"/>
                    <a:pt x="13771" y="12925"/>
                    <a:pt x="13818" y="12862"/>
                  </a:cubicBezTo>
                  <a:lnTo>
                    <a:pt x="14497" y="11934"/>
                  </a:lnTo>
                  <a:lnTo>
                    <a:pt x="14613" y="11775"/>
                  </a:lnTo>
                  <a:lnTo>
                    <a:pt x="14641" y="11735"/>
                  </a:lnTo>
                  <a:lnTo>
                    <a:pt x="14645" y="11734"/>
                  </a:lnTo>
                  <a:cubicBezTo>
                    <a:pt x="14708" y="11706"/>
                    <a:pt x="14755" y="11656"/>
                    <a:pt x="14776" y="11591"/>
                  </a:cubicBezTo>
                  <a:cubicBezTo>
                    <a:pt x="14799" y="11527"/>
                    <a:pt x="14792" y="11455"/>
                    <a:pt x="14761" y="11392"/>
                  </a:cubicBezTo>
                  <a:cubicBezTo>
                    <a:pt x="14760" y="11390"/>
                    <a:pt x="14757" y="11386"/>
                    <a:pt x="14756" y="11382"/>
                  </a:cubicBezTo>
                  <a:cubicBezTo>
                    <a:pt x="14749" y="11369"/>
                    <a:pt x="14740" y="11355"/>
                    <a:pt x="14730" y="11342"/>
                  </a:cubicBezTo>
                  <a:cubicBezTo>
                    <a:pt x="14673" y="11270"/>
                    <a:pt x="14583" y="11223"/>
                    <a:pt x="14491" y="11223"/>
                  </a:cubicBezTo>
                  <a:cubicBezTo>
                    <a:pt x="14454" y="11223"/>
                    <a:pt x="14418" y="11229"/>
                    <a:pt x="14385" y="11244"/>
                  </a:cubicBezTo>
                  <a:lnTo>
                    <a:pt x="14019" y="11401"/>
                  </a:lnTo>
                  <a:lnTo>
                    <a:pt x="14250" y="11086"/>
                  </a:lnTo>
                  <a:cubicBezTo>
                    <a:pt x="14286" y="11059"/>
                    <a:pt x="14313" y="11022"/>
                    <a:pt x="14329" y="10976"/>
                  </a:cubicBezTo>
                  <a:cubicBezTo>
                    <a:pt x="14354" y="10910"/>
                    <a:pt x="14345" y="10833"/>
                    <a:pt x="14309" y="10768"/>
                  </a:cubicBezTo>
                  <a:cubicBezTo>
                    <a:pt x="14257" y="10671"/>
                    <a:pt x="14151" y="10607"/>
                    <a:pt x="14042" y="10607"/>
                  </a:cubicBezTo>
                  <a:cubicBezTo>
                    <a:pt x="14006" y="10607"/>
                    <a:pt x="13970" y="10615"/>
                    <a:pt x="13937" y="10628"/>
                  </a:cubicBezTo>
                  <a:lnTo>
                    <a:pt x="13563" y="10790"/>
                  </a:lnTo>
                  <a:lnTo>
                    <a:pt x="13563" y="10790"/>
                  </a:lnTo>
                  <a:lnTo>
                    <a:pt x="13787" y="10481"/>
                  </a:lnTo>
                  <a:cubicBezTo>
                    <a:pt x="13832" y="10452"/>
                    <a:pt x="13864" y="10411"/>
                    <a:pt x="13881" y="10362"/>
                  </a:cubicBezTo>
                  <a:cubicBezTo>
                    <a:pt x="13897" y="10316"/>
                    <a:pt x="13897" y="10269"/>
                    <a:pt x="13886" y="10221"/>
                  </a:cubicBezTo>
                  <a:lnTo>
                    <a:pt x="14245" y="9959"/>
                  </a:lnTo>
                  <a:cubicBezTo>
                    <a:pt x="14302" y="9919"/>
                    <a:pt x="14349" y="9867"/>
                    <a:pt x="14387" y="9810"/>
                  </a:cubicBezTo>
                  <a:cubicBezTo>
                    <a:pt x="14390" y="9819"/>
                    <a:pt x="14394" y="9829"/>
                    <a:pt x="14397" y="9836"/>
                  </a:cubicBezTo>
                  <a:lnTo>
                    <a:pt x="14351" y="9869"/>
                  </a:lnTo>
                  <a:cubicBezTo>
                    <a:pt x="14290" y="9915"/>
                    <a:pt x="14265" y="9989"/>
                    <a:pt x="14290" y="10046"/>
                  </a:cubicBezTo>
                  <a:lnTo>
                    <a:pt x="14287" y="10047"/>
                  </a:lnTo>
                  <a:lnTo>
                    <a:pt x="14301" y="10066"/>
                  </a:lnTo>
                  <a:cubicBezTo>
                    <a:pt x="14322" y="10096"/>
                    <a:pt x="14359" y="10112"/>
                    <a:pt x="14399" y="10112"/>
                  </a:cubicBezTo>
                  <a:lnTo>
                    <a:pt x="14412" y="10112"/>
                  </a:lnTo>
                  <a:cubicBezTo>
                    <a:pt x="14439" y="10109"/>
                    <a:pt x="14466" y="10100"/>
                    <a:pt x="14492" y="10084"/>
                  </a:cubicBezTo>
                  <a:cubicBezTo>
                    <a:pt x="14504" y="10116"/>
                    <a:pt x="14517" y="10147"/>
                    <a:pt x="14531" y="10179"/>
                  </a:cubicBezTo>
                  <a:lnTo>
                    <a:pt x="14497" y="10204"/>
                  </a:lnTo>
                  <a:cubicBezTo>
                    <a:pt x="14435" y="10251"/>
                    <a:pt x="14409" y="10325"/>
                    <a:pt x="14435" y="10381"/>
                  </a:cubicBezTo>
                  <a:lnTo>
                    <a:pt x="14433" y="10383"/>
                  </a:lnTo>
                  <a:lnTo>
                    <a:pt x="14445" y="10401"/>
                  </a:lnTo>
                  <a:cubicBezTo>
                    <a:pt x="14467" y="10431"/>
                    <a:pt x="14503" y="10448"/>
                    <a:pt x="14545" y="10448"/>
                  </a:cubicBezTo>
                  <a:cubicBezTo>
                    <a:pt x="14578" y="10448"/>
                    <a:pt x="14612" y="10436"/>
                    <a:pt x="14640" y="10417"/>
                  </a:cubicBezTo>
                  <a:cubicBezTo>
                    <a:pt x="14655" y="10448"/>
                    <a:pt x="14671" y="10480"/>
                    <a:pt x="14686" y="10510"/>
                  </a:cubicBezTo>
                  <a:lnTo>
                    <a:pt x="14650" y="10537"/>
                  </a:lnTo>
                  <a:cubicBezTo>
                    <a:pt x="14612" y="10564"/>
                    <a:pt x="14587" y="10604"/>
                    <a:pt x="14580" y="10646"/>
                  </a:cubicBezTo>
                  <a:cubicBezTo>
                    <a:pt x="14576" y="10669"/>
                    <a:pt x="14581" y="10692"/>
                    <a:pt x="14591" y="10712"/>
                  </a:cubicBezTo>
                  <a:lnTo>
                    <a:pt x="14587" y="10715"/>
                  </a:lnTo>
                  <a:lnTo>
                    <a:pt x="14599" y="10733"/>
                  </a:lnTo>
                  <a:cubicBezTo>
                    <a:pt x="14622" y="10763"/>
                    <a:pt x="14657" y="10780"/>
                    <a:pt x="14699" y="10780"/>
                  </a:cubicBezTo>
                  <a:cubicBezTo>
                    <a:pt x="14735" y="10780"/>
                    <a:pt x="14772" y="10768"/>
                    <a:pt x="14804" y="10744"/>
                  </a:cubicBezTo>
                  <a:lnTo>
                    <a:pt x="14807" y="10743"/>
                  </a:lnTo>
                  <a:cubicBezTo>
                    <a:pt x="14823" y="10773"/>
                    <a:pt x="14840" y="10802"/>
                    <a:pt x="14856" y="10832"/>
                  </a:cubicBezTo>
                  <a:lnTo>
                    <a:pt x="14845" y="10839"/>
                  </a:lnTo>
                  <a:cubicBezTo>
                    <a:pt x="14783" y="10886"/>
                    <a:pt x="14757" y="10959"/>
                    <a:pt x="14783" y="11016"/>
                  </a:cubicBezTo>
                  <a:lnTo>
                    <a:pt x="14781" y="11017"/>
                  </a:lnTo>
                  <a:lnTo>
                    <a:pt x="14793" y="11036"/>
                  </a:lnTo>
                  <a:cubicBezTo>
                    <a:pt x="14802" y="11048"/>
                    <a:pt x="14813" y="11058"/>
                    <a:pt x="14825" y="11064"/>
                  </a:cubicBezTo>
                  <a:cubicBezTo>
                    <a:pt x="14839" y="11071"/>
                    <a:pt x="14852" y="11077"/>
                    <a:pt x="14867" y="11080"/>
                  </a:cubicBezTo>
                  <a:cubicBezTo>
                    <a:pt x="14876" y="11081"/>
                    <a:pt x="14883" y="11082"/>
                    <a:pt x="14892" y="11082"/>
                  </a:cubicBezTo>
                  <a:cubicBezTo>
                    <a:pt x="14923" y="11082"/>
                    <a:pt x="14951" y="11071"/>
                    <a:pt x="14979" y="11055"/>
                  </a:cubicBezTo>
                  <a:cubicBezTo>
                    <a:pt x="14997" y="11085"/>
                    <a:pt x="15014" y="11116"/>
                    <a:pt x="15032" y="11144"/>
                  </a:cubicBezTo>
                  <a:lnTo>
                    <a:pt x="15021" y="11152"/>
                  </a:lnTo>
                  <a:cubicBezTo>
                    <a:pt x="14983" y="11180"/>
                    <a:pt x="14958" y="11219"/>
                    <a:pt x="14951" y="11261"/>
                  </a:cubicBezTo>
                  <a:cubicBezTo>
                    <a:pt x="14947" y="11285"/>
                    <a:pt x="14953" y="11307"/>
                    <a:pt x="14962" y="11328"/>
                  </a:cubicBezTo>
                  <a:lnTo>
                    <a:pt x="14958" y="11330"/>
                  </a:lnTo>
                  <a:lnTo>
                    <a:pt x="14972" y="11349"/>
                  </a:lnTo>
                  <a:cubicBezTo>
                    <a:pt x="14989" y="11374"/>
                    <a:pt x="15018" y="11388"/>
                    <a:pt x="15051" y="11393"/>
                  </a:cubicBezTo>
                  <a:cubicBezTo>
                    <a:pt x="15057" y="11395"/>
                    <a:pt x="15063" y="11396"/>
                    <a:pt x="15071" y="11396"/>
                  </a:cubicBezTo>
                  <a:cubicBezTo>
                    <a:pt x="15081" y="11396"/>
                    <a:pt x="15090" y="11393"/>
                    <a:pt x="15100" y="11391"/>
                  </a:cubicBezTo>
                  <a:cubicBezTo>
                    <a:pt x="15127" y="11386"/>
                    <a:pt x="15152" y="11377"/>
                    <a:pt x="15174" y="11360"/>
                  </a:cubicBezTo>
                  <a:lnTo>
                    <a:pt x="15192" y="11348"/>
                  </a:lnTo>
                  <a:cubicBezTo>
                    <a:pt x="15475" y="11595"/>
                    <a:pt x="15779" y="11755"/>
                    <a:pt x="16062" y="11801"/>
                  </a:cubicBezTo>
                  <a:lnTo>
                    <a:pt x="16094" y="11844"/>
                  </a:lnTo>
                  <a:lnTo>
                    <a:pt x="16090" y="11846"/>
                  </a:lnTo>
                  <a:cubicBezTo>
                    <a:pt x="16058" y="11871"/>
                    <a:pt x="16033" y="11902"/>
                    <a:pt x="16022" y="11935"/>
                  </a:cubicBezTo>
                  <a:cubicBezTo>
                    <a:pt x="16011" y="11962"/>
                    <a:pt x="16011" y="11988"/>
                    <a:pt x="16020" y="12010"/>
                  </a:cubicBezTo>
                  <a:lnTo>
                    <a:pt x="16017" y="12012"/>
                  </a:lnTo>
                  <a:lnTo>
                    <a:pt x="16030" y="12030"/>
                  </a:lnTo>
                  <a:cubicBezTo>
                    <a:pt x="16047" y="12054"/>
                    <a:pt x="16078" y="12067"/>
                    <a:pt x="16113" y="12067"/>
                  </a:cubicBezTo>
                  <a:cubicBezTo>
                    <a:pt x="16149" y="12067"/>
                    <a:pt x="16190" y="12052"/>
                    <a:pt x="16223" y="12028"/>
                  </a:cubicBezTo>
                  <a:lnTo>
                    <a:pt x="16313" y="11961"/>
                  </a:lnTo>
                  <a:lnTo>
                    <a:pt x="16739" y="12542"/>
                  </a:lnTo>
                  <a:lnTo>
                    <a:pt x="16772" y="12589"/>
                  </a:lnTo>
                  <a:cubicBezTo>
                    <a:pt x="16801" y="12630"/>
                    <a:pt x="16849" y="12653"/>
                    <a:pt x="16898" y="12653"/>
                  </a:cubicBezTo>
                  <a:cubicBezTo>
                    <a:pt x="16932" y="12653"/>
                    <a:pt x="16965" y="12643"/>
                    <a:pt x="16991" y="12624"/>
                  </a:cubicBezTo>
                  <a:lnTo>
                    <a:pt x="17045" y="12584"/>
                  </a:lnTo>
                  <a:lnTo>
                    <a:pt x="17435" y="13116"/>
                  </a:lnTo>
                  <a:lnTo>
                    <a:pt x="17752" y="12884"/>
                  </a:lnTo>
                  <a:lnTo>
                    <a:pt x="17362" y="12352"/>
                  </a:lnTo>
                  <a:lnTo>
                    <a:pt x="17417" y="12313"/>
                  </a:lnTo>
                  <a:cubicBezTo>
                    <a:pt x="17487" y="12261"/>
                    <a:pt x="17502" y="12162"/>
                    <a:pt x="17451" y="12092"/>
                  </a:cubicBezTo>
                  <a:lnTo>
                    <a:pt x="17418" y="12046"/>
                  </a:lnTo>
                  <a:lnTo>
                    <a:pt x="16992" y="11465"/>
                  </a:lnTo>
                  <a:lnTo>
                    <a:pt x="17082" y="11398"/>
                  </a:lnTo>
                  <a:cubicBezTo>
                    <a:pt x="17153" y="11348"/>
                    <a:pt x="17180" y="11266"/>
                    <a:pt x="17143" y="11216"/>
                  </a:cubicBezTo>
                  <a:lnTo>
                    <a:pt x="17129" y="11197"/>
                  </a:lnTo>
                  <a:lnTo>
                    <a:pt x="17124" y="11201"/>
                  </a:lnTo>
                  <a:cubicBezTo>
                    <a:pt x="17106" y="11188"/>
                    <a:pt x="17082" y="11181"/>
                    <a:pt x="17056" y="11181"/>
                  </a:cubicBezTo>
                  <a:cubicBezTo>
                    <a:pt x="17022" y="11181"/>
                    <a:pt x="16984" y="11193"/>
                    <a:pt x="16950" y="11218"/>
                  </a:cubicBezTo>
                  <a:lnTo>
                    <a:pt x="16948" y="11221"/>
                  </a:lnTo>
                  <a:lnTo>
                    <a:pt x="16916" y="11177"/>
                  </a:lnTo>
                  <a:cubicBezTo>
                    <a:pt x="16956" y="10895"/>
                    <a:pt x="16897" y="10555"/>
                    <a:pt x="16747" y="10211"/>
                  </a:cubicBezTo>
                  <a:lnTo>
                    <a:pt x="16764" y="10198"/>
                  </a:lnTo>
                  <a:cubicBezTo>
                    <a:pt x="16797" y="10174"/>
                    <a:pt x="16821" y="10141"/>
                    <a:pt x="16832" y="10104"/>
                  </a:cubicBezTo>
                  <a:cubicBezTo>
                    <a:pt x="16834" y="10095"/>
                    <a:pt x="16835" y="10085"/>
                    <a:pt x="16837" y="10077"/>
                  </a:cubicBezTo>
                  <a:cubicBezTo>
                    <a:pt x="16838" y="10048"/>
                    <a:pt x="16832" y="10022"/>
                    <a:pt x="16816" y="10001"/>
                  </a:cubicBezTo>
                  <a:lnTo>
                    <a:pt x="16802" y="9983"/>
                  </a:lnTo>
                  <a:lnTo>
                    <a:pt x="16797" y="9987"/>
                  </a:lnTo>
                  <a:cubicBezTo>
                    <a:pt x="16774" y="9968"/>
                    <a:pt x="16743" y="9958"/>
                    <a:pt x="16711" y="9958"/>
                  </a:cubicBezTo>
                  <a:cubicBezTo>
                    <a:pt x="16677" y="9958"/>
                    <a:pt x="16642" y="9968"/>
                    <a:pt x="16612" y="9990"/>
                  </a:cubicBezTo>
                  <a:lnTo>
                    <a:pt x="16603" y="9998"/>
                  </a:lnTo>
                  <a:cubicBezTo>
                    <a:pt x="16581" y="9972"/>
                    <a:pt x="16558" y="9947"/>
                    <a:pt x="16534" y="9922"/>
                  </a:cubicBezTo>
                  <a:cubicBezTo>
                    <a:pt x="16565" y="9895"/>
                    <a:pt x="16585" y="9862"/>
                    <a:pt x="16590" y="9825"/>
                  </a:cubicBezTo>
                  <a:cubicBezTo>
                    <a:pt x="16596" y="9793"/>
                    <a:pt x="16587" y="9761"/>
                    <a:pt x="16570" y="9737"/>
                  </a:cubicBezTo>
                  <a:lnTo>
                    <a:pt x="16558" y="9719"/>
                  </a:lnTo>
                  <a:lnTo>
                    <a:pt x="16552" y="9724"/>
                  </a:lnTo>
                  <a:cubicBezTo>
                    <a:pt x="16529" y="9704"/>
                    <a:pt x="16499" y="9694"/>
                    <a:pt x="16466" y="9694"/>
                  </a:cubicBezTo>
                  <a:cubicBezTo>
                    <a:pt x="16433" y="9694"/>
                    <a:pt x="16398" y="9705"/>
                    <a:pt x="16368" y="9727"/>
                  </a:cubicBezTo>
                  <a:lnTo>
                    <a:pt x="16358" y="9734"/>
                  </a:lnTo>
                  <a:cubicBezTo>
                    <a:pt x="16334" y="9709"/>
                    <a:pt x="16311" y="9685"/>
                    <a:pt x="16289" y="9661"/>
                  </a:cubicBezTo>
                  <a:lnTo>
                    <a:pt x="16291" y="9660"/>
                  </a:lnTo>
                  <a:cubicBezTo>
                    <a:pt x="16323" y="9636"/>
                    <a:pt x="16348" y="9603"/>
                    <a:pt x="16358" y="9566"/>
                  </a:cubicBezTo>
                  <a:cubicBezTo>
                    <a:pt x="16369" y="9528"/>
                    <a:pt x="16364" y="9492"/>
                    <a:pt x="16342" y="9462"/>
                  </a:cubicBezTo>
                  <a:lnTo>
                    <a:pt x="16329" y="9444"/>
                  </a:lnTo>
                  <a:lnTo>
                    <a:pt x="16323" y="9447"/>
                  </a:lnTo>
                  <a:cubicBezTo>
                    <a:pt x="16301" y="9429"/>
                    <a:pt x="16271" y="9419"/>
                    <a:pt x="16239" y="9419"/>
                  </a:cubicBezTo>
                  <a:cubicBezTo>
                    <a:pt x="16205" y="9419"/>
                    <a:pt x="16170" y="9429"/>
                    <a:pt x="16139" y="9451"/>
                  </a:cubicBezTo>
                  <a:lnTo>
                    <a:pt x="16104" y="9478"/>
                  </a:lnTo>
                  <a:cubicBezTo>
                    <a:pt x="16079" y="9455"/>
                    <a:pt x="16054" y="9430"/>
                    <a:pt x="16030" y="9407"/>
                  </a:cubicBezTo>
                  <a:cubicBezTo>
                    <a:pt x="16094" y="9355"/>
                    <a:pt x="16113" y="9272"/>
                    <a:pt x="16072" y="9217"/>
                  </a:cubicBezTo>
                  <a:lnTo>
                    <a:pt x="16059" y="9198"/>
                  </a:lnTo>
                  <a:lnTo>
                    <a:pt x="16054" y="9203"/>
                  </a:lnTo>
                  <a:cubicBezTo>
                    <a:pt x="16031" y="9184"/>
                    <a:pt x="16000" y="9174"/>
                    <a:pt x="15967" y="9174"/>
                  </a:cubicBezTo>
                  <a:cubicBezTo>
                    <a:pt x="15934" y="9174"/>
                    <a:pt x="15899" y="9184"/>
                    <a:pt x="15869" y="9207"/>
                  </a:cubicBezTo>
                  <a:lnTo>
                    <a:pt x="15835" y="9231"/>
                  </a:lnTo>
                  <a:cubicBezTo>
                    <a:pt x="15809" y="9209"/>
                    <a:pt x="15782" y="9186"/>
                    <a:pt x="15756" y="9165"/>
                  </a:cubicBezTo>
                  <a:cubicBezTo>
                    <a:pt x="15768" y="9155"/>
                    <a:pt x="15777" y="9145"/>
                    <a:pt x="15785" y="9133"/>
                  </a:cubicBezTo>
                  <a:lnTo>
                    <a:pt x="15788" y="9130"/>
                  </a:lnTo>
                  <a:cubicBezTo>
                    <a:pt x="15798" y="9115"/>
                    <a:pt x="15806" y="9098"/>
                    <a:pt x="15810" y="9082"/>
                  </a:cubicBezTo>
                  <a:cubicBezTo>
                    <a:pt x="15810" y="9081"/>
                    <a:pt x="15811" y="9081"/>
                    <a:pt x="15811" y="9080"/>
                  </a:cubicBezTo>
                  <a:lnTo>
                    <a:pt x="15811" y="9078"/>
                  </a:lnTo>
                  <a:cubicBezTo>
                    <a:pt x="15812" y="9076"/>
                    <a:pt x="15812" y="9072"/>
                    <a:pt x="15812" y="9070"/>
                  </a:cubicBezTo>
                  <a:cubicBezTo>
                    <a:pt x="15817" y="9041"/>
                    <a:pt x="15815" y="9014"/>
                    <a:pt x="15801" y="8992"/>
                  </a:cubicBezTo>
                  <a:cubicBezTo>
                    <a:pt x="15799" y="8986"/>
                    <a:pt x="15798" y="8982"/>
                    <a:pt x="15794" y="8977"/>
                  </a:cubicBezTo>
                  <a:lnTo>
                    <a:pt x="15780" y="8959"/>
                  </a:lnTo>
                  <a:lnTo>
                    <a:pt x="15775" y="8962"/>
                  </a:lnTo>
                  <a:cubicBezTo>
                    <a:pt x="15753" y="8943"/>
                    <a:pt x="15722" y="8933"/>
                    <a:pt x="15690" y="8933"/>
                  </a:cubicBezTo>
                  <a:cubicBezTo>
                    <a:pt x="15674" y="8933"/>
                    <a:pt x="15657" y="8936"/>
                    <a:pt x="15641" y="8941"/>
                  </a:cubicBezTo>
                  <a:cubicBezTo>
                    <a:pt x="15624" y="8946"/>
                    <a:pt x="15608" y="8955"/>
                    <a:pt x="15594" y="8965"/>
                  </a:cubicBezTo>
                  <a:cubicBezTo>
                    <a:pt x="15594" y="8965"/>
                    <a:pt x="15593" y="8965"/>
                    <a:pt x="15593" y="8966"/>
                  </a:cubicBezTo>
                  <a:lnTo>
                    <a:pt x="15548" y="8998"/>
                  </a:lnTo>
                  <a:cubicBezTo>
                    <a:pt x="15520" y="8976"/>
                    <a:pt x="15490" y="8955"/>
                    <a:pt x="15462" y="8934"/>
                  </a:cubicBezTo>
                  <a:cubicBezTo>
                    <a:pt x="15484" y="8908"/>
                    <a:pt x="15500" y="8880"/>
                    <a:pt x="15504" y="8849"/>
                  </a:cubicBezTo>
                  <a:cubicBezTo>
                    <a:pt x="15509" y="8818"/>
                    <a:pt x="15503" y="8786"/>
                    <a:pt x="15484" y="8762"/>
                  </a:cubicBezTo>
                  <a:lnTo>
                    <a:pt x="15471" y="8744"/>
                  </a:lnTo>
                  <a:lnTo>
                    <a:pt x="15466" y="8748"/>
                  </a:lnTo>
                  <a:cubicBezTo>
                    <a:pt x="15444" y="8729"/>
                    <a:pt x="15413" y="8718"/>
                    <a:pt x="15380" y="8718"/>
                  </a:cubicBezTo>
                  <a:cubicBezTo>
                    <a:pt x="15367" y="8718"/>
                    <a:pt x="15353" y="8720"/>
                    <a:pt x="15340" y="8724"/>
                  </a:cubicBezTo>
                  <a:cubicBezTo>
                    <a:pt x="15322" y="8728"/>
                    <a:pt x="15306" y="8735"/>
                    <a:pt x="15292" y="8746"/>
                  </a:cubicBezTo>
                  <a:cubicBezTo>
                    <a:pt x="15288" y="8749"/>
                    <a:pt x="15284" y="8749"/>
                    <a:pt x="15282" y="8751"/>
                  </a:cubicBezTo>
                  <a:lnTo>
                    <a:pt x="15237" y="8783"/>
                  </a:lnTo>
                  <a:cubicBezTo>
                    <a:pt x="15189" y="8753"/>
                    <a:pt x="15141" y="8725"/>
                    <a:pt x="15095" y="8701"/>
                  </a:cubicBezTo>
                  <a:lnTo>
                    <a:pt x="14977" y="8538"/>
                  </a:lnTo>
                  <a:lnTo>
                    <a:pt x="14802" y="8666"/>
                  </a:lnTo>
                  <a:lnTo>
                    <a:pt x="13503" y="6892"/>
                  </a:lnTo>
                  <a:cubicBezTo>
                    <a:pt x="13539" y="6811"/>
                    <a:pt x="13571" y="6732"/>
                    <a:pt x="13594" y="6657"/>
                  </a:cubicBezTo>
                  <a:lnTo>
                    <a:pt x="14313" y="4159"/>
                  </a:lnTo>
                  <a:cubicBezTo>
                    <a:pt x="14392" y="4085"/>
                    <a:pt x="14451" y="3998"/>
                    <a:pt x="14489" y="3903"/>
                  </a:cubicBezTo>
                  <a:cubicBezTo>
                    <a:pt x="14497" y="3882"/>
                    <a:pt x="14504" y="3862"/>
                    <a:pt x="14512" y="3841"/>
                  </a:cubicBezTo>
                  <a:cubicBezTo>
                    <a:pt x="14577" y="3626"/>
                    <a:pt x="14545" y="3386"/>
                    <a:pt x="14403" y="3190"/>
                  </a:cubicBezTo>
                  <a:cubicBezTo>
                    <a:pt x="14315" y="3070"/>
                    <a:pt x="14192" y="2981"/>
                    <a:pt x="14055" y="2932"/>
                  </a:cubicBezTo>
                  <a:cubicBezTo>
                    <a:pt x="14034" y="2924"/>
                    <a:pt x="14013" y="2918"/>
                    <a:pt x="13992" y="2912"/>
                  </a:cubicBezTo>
                  <a:cubicBezTo>
                    <a:pt x="13933" y="2897"/>
                    <a:pt x="13872" y="2888"/>
                    <a:pt x="13810" y="2888"/>
                  </a:cubicBezTo>
                  <a:cubicBezTo>
                    <a:pt x="13690" y="2888"/>
                    <a:pt x="13573" y="2918"/>
                    <a:pt x="13469" y="2974"/>
                  </a:cubicBezTo>
                  <a:lnTo>
                    <a:pt x="10558" y="2774"/>
                  </a:lnTo>
                  <a:cubicBezTo>
                    <a:pt x="10500" y="2770"/>
                    <a:pt x="10437" y="2767"/>
                    <a:pt x="10373" y="2767"/>
                  </a:cubicBezTo>
                  <a:cubicBezTo>
                    <a:pt x="10332" y="2767"/>
                    <a:pt x="10291" y="2769"/>
                    <a:pt x="10251" y="2770"/>
                  </a:cubicBezTo>
                  <a:lnTo>
                    <a:pt x="10513" y="2577"/>
                  </a:lnTo>
                  <a:lnTo>
                    <a:pt x="10599" y="2695"/>
                  </a:lnTo>
                  <a:lnTo>
                    <a:pt x="11842" y="1785"/>
                  </a:lnTo>
                  <a:cubicBezTo>
                    <a:pt x="11982" y="1682"/>
                    <a:pt x="12013" y="1484"/>
                    <a:pt x="11910" y="1345"/>
                  </a:cubicBezTo>
                  <a:lnTo>
                    <a:pt x="11128" y="275"/>
                  </a:lnTo>
                  <a:cubicBezTo>
                    <a:pt x="11069" y="193"/>
                    <a:pt x="10974" y="145"/>
                    <a:pt x="10873" y="145"/>
                  </a:cubicBezTo>
                  <a:cubicBezTo>
                    <a:pt x="10806" y="145"/>
                    <a:pt x="10742" y="166"/>
                    <a:pt x="10687" y="206"/>
                  </a:cubicBezTo>
                  <a:lnTo>
                    <a:pt x="9445" y="1115"/>
                  </a:lnTo>
                  <a:lnTo>
                    <a:pt x="9530" y="1232"/>
                  </a:lnTo>
                  <a:lnTo>
                    <a:pt x="8481" y="2000"/>
                  </a:lnTo>
                  <a:cubicBezTo>
                    <a:pt x="8446" y="1964"/>
                    <a:pt x="8399" y="1945"/>
                    <a:pt x="8354" y="1945"/>
                  </a:cubicBezTo>
                  <a:cubicBezTo>
                    <a:pt x="8326" y="1945"/>
                    <a:pt x="8298" y="1952"/>
                    <a:pt x="8275" y="1969"/>
                  </a:cubicBezTo>
                  <a:lnTo>
                    <a:pt x="8256" y="1983"/>
                  </a:lnTo>
                  <a:lnTo>
                    <a:pt x="8258" y="1985"/>
                  </a:lnTo>
                  <a:cubicBezTo>
                    <a:pt x="8212" y="2033"/>
                    <a:pt x="8205" y="2111"/>
                    <a:pt x="8240" y="2175"/>
                  </a:cubicBezTo>
                  <a:lnTo>
                    <a:pt x="7301" y="2861"/>
                  </a:lnTo>
                  <a:cubicBezTo>
                    <a:pt x="7267" y="2826"/>
                    <a:pt x="7220" y="2806"/>
                    <a:pt x="7175" y="2806"/>
                  </a:cubicBezTo>
                  <a:cubicBezTo>
                    <a:pt x="7146" y="2806"/>
                    <a:pt x="7118" y="2815"/>
                    <a:pt x="7095" y="2832"/>
                  </a:cubicBezTo>
                  <a:lnTo>
                    <a:pt x="7077" y="2845"/>
                  </a:lnTo>
                  <a:lnTo>
                    <a:pt x="7078" y="2848"/>
                  </a:lnTo>
                  <a:cubicBezTo>
                    <a:pt x="7032" y="2895"/>
                    <a:pt x="7025" y="2972"/>
                    <a:pt x="7061" y="3038"/>
                  </a:cubicBezTo>
                  <a:lnTo>
                    <a:pt x="7025" y="3064"/>
                  </a:lnTo>
                  <a:lnTo>
                    <a:pt x="5556" y="1055"/>
                  </a:lnTo>
                  <a:lnTo>
                    <a:pt x="5544" y="1036"/>
                  </a:lnTo>
                  <a:lnTo>
                    <a:pt x="5466" y="1093"/>
                  </a:lnTo>
                  <a:lnTo>
                    <a:pt x="5432" y="1046"/>
                  </a:lnTo>
                  <a:lnTo>
                    <a:pt x="5509" y="990"/>
                  </a:lnTo>
                  <a:lnTo>
                    <a:pt x="5105" y="436"/>
                  </a:lnTo>
                  <a:lnTo>
                    <a:pt x="4948" y="551"/>
                  </a:lnTo>
                  <a:lnTo>
                    <a:pt x="4646" y="137"/>
                  </a:lnTo>
                  <a:lnTo>
                    <a:pt x="4620" y="102"/>
                  </a:lnTo>
                  <a:cubicBezTo>
                    <a:pt x="4572" y="37"/>
                    <a:pt x="4495" y="0"/>
                    <a:pt x="440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3"/>
            <p:cNvSpPr/>
            <p:nvPr/>
          </p:nvSpPr>
          <p:spPr>
            <a:xfrm>
              <a:off x="2876189" y="4684429"/>
              <a:ext cx="8580" cy="8489"/>
            </a:xfrm>
            <a:custGeom>
              <a:avLst/>
              <a:gdLst/>
              <a:ahLst/>
              <a:cxnLst/>
              <a:rect l="l" t="t" r="r" b="b"/>
              <a:pathLst>
                <a:path w="189" h="187" extrusionOk="0">
                  <a:moveTo>
                    <a:pt x="95" y="45"/>
                  </a:moveTo>
                  <a:cubicBezTo>
                    <a:pt x="110" y="45"/>
                    <a:pt x="125" y="51"/>
                    <a:pt x="132" y="64"/>
                  </a:cubicBezTo>
                  <a:cubicBezTo>
                    <a:pt x="137" y="70"/>
                    <a:pt x="140" y="78"/>
                    <a:pt x="140" y="87"/>
                  </a:cubicBezTo>
                  <a:cubicBezTo>
                    <a:pt x="141" y="101"/>
                    <a:pt x="137" y="114"/>
                    <a:pt x="130" y="123"/>
                  </a:cubicBezTo>
                  <a:cubicBezTo>
                    <a:pt x="121" y="133"/>
                    <a:pt x="111" y="139"/>
                    <a:pt x="100" y="140"/>
                  </a:cubicBezTo>
                  <a:cubicBezTo>
                    <a:pt x="98" y="140"/>
                    <a:pt x="95" y="141"/>
                    <a:pt x="93" y="141"/>
                  </a:cubicBezTo>
                  <a:cubicBezTo>
                    <a:pt x="72" y="141"/>
                    <a:pt x="55" y="125"/>
                    <a:pt x="52" y="103"/>
                  </a:cubicBezTo>
                  <a:lnTo>
                    <a:pt x="51" y="96"/>
                  </a:lnTo>
                  <a:cubicBezTo>
                    <a:pt x="48" y="70"/>
                    <a:pt x="67" y="48"/>
                    <a:pt x="95" y="45"/>
                  </a:cubicBezTo>
                  <a:close/>
                  <a:moveTo>
                    <a:pt x="97" y="0"/>
                  </a:moveTo>
                  <a:cubicBezTo>
                    <a:pt x="94" y="0"/>
                    <a:pt x="91" y="0"/>
                    <a:pt x="88" y="1"/>
                  </a:cubicBezTo>
                  <a:cubicBezTo>
                    <a:pt x="37" y="4"/>
                    <a:pt x="0" y="49"/>
                    <a:pt x="4" y="101"/>
                  </a:cubicBezTo>
                  <a:lnTo>
                    <a:pt x="5" y="108"/>
                  </a:lnTo>
                  <a:cubicBezTo>
                    <a:pt x="11" y="154"/>
                    <a:pt x="50" y="186"/>
                    <a:pt x="95" y="186"/>
                  </a:cubicBezTo>
                  <a:lnTo>
                    <a:pt x="108" y="186"/>
                  </a:lnTo>
                  <a:cubicBezTo>
                    <a:pt x="131" y="183"/>
                    <a:pt x="152" y="172"/>
                    <a:pt x="167" y="152"/>
                  </a:cubicBezTo>
                  <a:cubicBezTo>
                    <a:pt x="183" y="133"/>
                    <a:pt x="189" y="107"/>
                    <a:pt x="187" y="83"/>
                  </a:cubicBezTo>
                  <a:cubicBezTo>
                    <a:pt x="185" y="66"/>
                    <a:pt x="179" y="50"/>
                    <a:pt x="169" y="38"/>
                  </a:cubicBezTo>
                  <a:cubicBezTo>
                    <a:pt x="152" y="15"/>
                    <a:pt x="127" y="0"/>
                    <a:pt x="9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33"/>
            <p:cNvSpPr/>
            <p:nvPr/>
          </p:nvSpPr>
          <p:spPr>
            <a:xfrm>
              <a:off x="2884224" y="4617789"/>
              <a:ext cx="8761" cy="8625"/>
            </a:xfrm>
            <a:custGeom>
              <a:avLst/>
              <a:gdLst/>
              <a:ahLst/>
              <a:cxnLst/>
              <a:rect l="l" t="t" r="r" b="b"/>
              <a:pathLst>
                <a:path w="193" h="190" extrusionOk="0">
                  <a:moveTo>
                    <a:pt x="95" y="46"/>
                  </a:moveTo>
                  <a:cubicBezTo>
                    <a:pt x="100" y="46"/>
                    <a:pt x="106" y="47"/>
                    <a:pt x="111" y="48"/>
                  </a:cubicBezTo>
                  <a:cubicBezTo>
                    <a:pt x="119" y="51"/>
                    <a:pt x="127" y="58"/>
                    <a:pt x="132" y="64"/>
                  </a:cubicBezTo>
                  <a:cubicBezTo>
                    <a:pt x="142" y="77"/>
                    <a:pt x="143" y="93"/>
                    <a:pt x="138" y="106"/>
                  </a:cubicBezTo>
                  <a:lnTo>
                    <a:pt x="136" y="114"/>
                  </a:lnTo>
                  <a:cubicBezTo>
                    <a:pt x="130" y="131"/>
                    <a:pt x="112" y="143"/>
                    <a:pt x="93" y="143"/>
                  </a:cubicBezTo>
                  <a:cubicBezTo>
                    <a:pt x="88" y="143"/>
                    <a:pt x="83" y="142"/>
                    <a:pt x="78" y="140"/>
                  </a:cubicBezTo>
                  <a:cubicBezTo>
                    <a:pt x="66" y="136"/>
                    <a:pt x="58" y="127"/>
                    <a:pt x="53" y="116"/>
                  </a:cubicBezTo>
                  <a:cubicBezTo>
                    <a:pt x="48" y="106"/>
                    <a:pt x="47" y="95"/>
                    <a:pt x="50" y="83"/>
                  </a:cubicBezTo>
                  <a:lnTo>
                    <a:pt x="53" y="77"/>
                  </a:lnTo>
                  <a:cubicBezTo>
                    <a:pt x="59" y="58"/>
                    <a:pt x="76" y="46"/>
                    <a:pt x="95" y="46"/>
                  </a:cubicBezTo>
                  <a:close/>
                  <a:moveTo>
                    <a:pt x="97" y="1"/>
                  </a:moveTo>
                  <a:cubicBezTo>
                    <a:pt x="60" y="1"/>
                    <a:pt x="23" y="25"/>
                    <a:pt x="11" y="61"/>
                  </a:cubicBezTo>
                  <a:lnTo>
                    <a:pt x="8" y="67"/>
                  </a:lnTo>
                  <a:cubicBezTo>
                    <a:pt x="0" y="89"/>
                    <a:pt x="0" y="115"/>
                    <a:pt x="11" y="137"/>
                  </a:cubicBezTo>
                  <a:cubicBezTo>
                    <a:pt x="21" y="159"/>
                    <a:pt x="39" y="177"/>
                    <a:pt x="62" y="184"/>
                  </a:cubicBezTo>
                  <a:cubicBezTo>
                    <a:pt x="73" y="189"/>
                    <a:pt x="84" y="190"/>
                    <a:pt x="93" y="190"/>
                  </a:cubicBezTo>
                  <a:cubicBezTo>
                    <a:pt x="132" y="190"/>
                    <a:pt x="166" y="166"/>
                    <a:pt x="180" y="131"/>
                  </a:cubicBezTo>
                  <a:lnTo>
                    <a:pt x="182" y="122"/>
                  </a:lnTo>
                  <a:cubicBezTo>
                    <a:pt x="192" y="94"/>
                    <a:pt x="187" y="62"/>
                    <a:pt x="170" y="38"/>
                  </a:cubicBezTo>
                  <a:cubicBezTo>
                    <a:pt x="159" y="24"/>
                    <a:pt x="145" y="13"/>
                    <a:pt x="127" y="6"/>
                  </a:cubicBezTo>
                  <a:cubicBezTo>
                    <a:pt x="117" y="3"/>
                    <a:pt x="107" y="1"/>
                    <a:pt x="9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3"/>
            <p:cNvSpPr/>
            <p:nvPr/>
          </p:nvSpPr>
          <p:spPr>
            <a:xfrm>
              <a:off x="2875871" y="4655376"/>
              <a:ext cx="8670" cy="8534"/>
            </a:xfrm>
            <a:custGeom>
              <a:avLst/>
              <a:gdLst/>
              <a:ahLst/>
              <a:cxnLst/>
              <a:rect l="l" t="t" r="r" b="b"/>
              <a:pathLst>
                <a:path w="191" h="188" extrusionOk="0">
                  <a:moveTo>
                    <a:pt x="101" y="47"/>
                  </a:moveTo>
                  <a:cubicBezTo>
                    <a:pt x="115" y="48"/>
                    <a:pt x="126" y="55"/>
                    <a:pt x="133" y="66"/>
                  </a:cubicBezTo>
                  <a:cubicBezTo>
                    <a:pt x="139" y="74"/>
                    <a:pt x="142" y="85"/>
                    <a:pt x="141" y="98"/>
                  </a:cubicBezTo>
                  <a:cubicBezTo>
                    <a:pt x="138" y="122"/>
                    <a:pt x="117" y="142"/>
                    <a:pt x="95" y="142"/>
                  </a:cubicBezTo>
                  <a:lnTo>
                    <a:pt x="90" y="142"/>
                  </a:lnTo>
                  <a:cubicBezTo>
                    <a:pt x="64" y="139"/>
                    <a:pt x="47" y="121"/>
                    <a:pt x="49" y="96"/>
                  </a:cubicBezTo>
                  <a:lnTo>
                    <a:pt x="51" y="93"/>
                  </a:lnTo>
                  <a:lnTo>
                    <a:pt x="51" y="89"/>
                  </a:lnTo>
                  <a:cubicBezTo>
                    <a:pt x="53" y="64"/>
                    <a:pt x="72" y="47"/>
                    <a:pt x="101" y="47"/>
                  </a:cubicBezTo>
                  <a:close/>
                  <a:moveTo>
                    <a:pt x="96" y="0"/>
                  </a:moveTo>
                  <a:cubicBezTo>
                    <a:pt x="49" y="0"/>
                    <a:pt x="11" y="36"/>
                    <a:pt x="6" y="83"/>
                  </a:cubicBezTo>
                  <a:cubicBezTo>
                    <a:pt x="6" y="85"/>
                    <a:pt x="5" y="88"/>
                    <a:pt x="5" y="90"/>
                  </a:cubicBezTo>
                  <a:cubicBezTo>
                    <a:pt x="1" y="142"/>
                    <a:pt x="37" y="183"/>
                    <a:pt x="88" y="187"/>
                  </a:cubicBezTo>
                  <a:lnTo>
                    <a:pt x="96" y="187"/>
                  </a:lnTo>
                  <a:cubicBezTo>
                    <a:pt x="142" y="187"/>
                    <a:pt x="183" y="150"/>
                    <a:pt x="188" y="101"/>
                  </a:cubicBezTo>
                  <a:cubicBezTo>
                    <a:pt x="191" y="79"/>
                    <a:pt x="184" y="57"/>
                    <a:pt x="171" y="38"/>
                  </a:cubicBezTo>
                  <a:cubicBezTo>
                    <a:pt x="155" y="16"/>
                    <a:pt x="133" y="4"/>
                    <a:pt x="106" y="1"/>
                  </a:cubicBezTo>
                  <a:cubicBezTo>
                    <a:pt x="103" y="0"/>
                    <a:pt x="100" y="0"/>
                    <a:pt x="9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3"/>
            <p:cNvSpPr/>
            <p:nvPr/>
          </p:nvSpPr>
          <p:spPr>
            <a:xfrm>
              <a:off x="2938289" y="4789382"/>
              <a:ext cx="8852" cy="8398"/>
            </a:xfrm>
            <a:custGeom>
              <a:avLst/>
              <a:gdLst/>
              <a:ahLst/>
              <a:cxnLst/>
              <a:rect l="l" t="t" r="r" b="b"/>
              <a:pathLst>
                <a:path w="195" h="185" extrusionOk="0">
                  <a:moveTo>
                    <a:pt x="95" y="44"/>
                  </a:moveTo>
                  <a:cubicBezTo>
                    <a:pt x="103" y="44"/>
                    <a:pt x="113" y="47"/>
                    <a:pt x="121" y="53"/>
                  </a:cubicBezTo>
                  <a:cubicBezTo>
                    <a:pt x="124" y="56"/>
                    <a:pt x="128" y="59"/>
                    <a:pt x="133" y="65"/>
                  </a:cubicBezTo>
                  <a:cubicBezTo>
                    <a:pt x="144" y="81"/>
                    <a:pt x="145" y="102"/>
                    <a:pt x="135" y="117"/>
                  </a:cubicBezTo>
                  <a:cubicBezTo>
                    <a:pt x="126" y="131"/>
                    <a:pt x="111" y="138"/>
                    <a:pt x="97" y="138"/>
                  </a:cubicBezTo>
                  <a:cubicBezTo>
                    <a:pt x="89" y="138"/>
                    <a:pt x="81" y="136"/>
                    <a:pt x="75" y="131"/>
                  </a:cubicBezTo>
                  <a:lnTo>
                    <a:pt x="68" y="127"/>
                  </a:lnTo>
                  <a:cubicBezTo>
                    <a:pt x="58" y="121"/>
                    <a:pt x="50" y="110"/>
                    <a:pt x="49" y="98"/>
                  </a:cubicBezTo>
                  <a:cubicBezTo>
                    <a:pt x="47" y="86"/>
                    <a:pt x="50" y="74"/>
                    <a:pt x="58" y="64"/>
                  </a:cubicBezTo>
                  <a:cubicBezTo>
                    <a:pt x="65" y="52"/>
                    <a:pt x="80" y="44"/>
                    <a:pt x="95" y="44"/>
                  </a:cubicBezTo>
                  <a:close/>
                  <a:moveTo>
                    <a:pt x="95" y="1"/>
                  </a:moveTo>
                  <a:cubicBezTo>
                    <a:pt x="66" y="1"/>
                    <a:pt x="38" y="13"/>
                    <a:pt x="21" y="37"/>
                  </a:cubicBezTo>
                  <a:cubicBezTo>
                    <a:pt x="6" y="57"/>
                    <a:pt x="1" y="81"/>
                    <a:pt x="5" y="106"/>
                  </a:cubicBezTo>
                  <a:cubicBezTo>
                    <a:pt x="8" y="130"/>
                    <a:pt x="22" y="151"/>
                    <a:pt x="42" y="165"/>
                  </a:cubicBezTo>
                  <a:lnTo>
                    <a:pt x="48" y="169"/>
                  </a:lnTo>
                  <a:cubicBezTo>
                    <a:pt x="63" y="180"/>
                    <a:pt x="80" y="185"/>
                    <a:pt x="98" y="185"/>
                  </a:cubicBezTo>
                  <a:cubicBezTo>
                    <a:pt x="127" y="185"/>
                    <a:pt x="155" y="170"/>
                    <a:pt x="174" y="146"/>
                  </a:cubicBezTo>
                  <a:cubicBezTo>
                    <a:pt x="195" y="112"/>
                    <a:pt x="193" y="69"/>
                    <a:pt x="170" y="37"/>
                  </a:cubicBezTo>
                  <a:cubicBezTo>
                    <a:pt x="163" y="28"/>
                    <a:pt x="156" y="21"/>
                    <a:pt x="147" y="16"/>
                  </a:cubicBezTo>
                  <a:cubicBezTo>
                    <a:pt x="132" y="6"/>
                    <a:pt x="114" y="1"/>
                    <a:pt x="9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3"/>
            <p:cNvSpPr/>
            <p:nvPr/>
          </p:nvSpPr>
          <p:spPr>
            <a:xfrm>
              <a:off x="2877687" y="4693962"/>
              <a:ext cx="8534" cy="8534"/>
            </a:xfrm>
            <a:custGeom>
              <a:avLst/>
              <a:gdLst/>
              <a:ahLst/>
              <a:cxnLst/>
              <a:rect l="l" t="t" r="r" b="b"/>
              <a:pathLst>
                <a:path w="188" h="188" extrusionOk="0">
                  <a:moveTo>
                    <a:pt x="93" y="46"/>
                  </a:moveTo>
                  <a:cubicBezTo>
                    <a:pt x="107" y="46"/>
                    <a:pt x="120" y="52"/>
                    <a:pt x="129" y="65"/>
                  </a:cubicBezTo>
                  <a:cubicBezTo>
                    <a:pt x="134" y="69"/>
                    <a:pt x="136" y="77"/>
                    <a:pt x="138" y="84"/>
                  </a:cubicBezTo>
                  <a:cubicBezTo>
                    <a:pt x="140" y="96"/>
                    <a:pt x="138" y="109"/>
                    <a:pt x="129" y="120"/>
                  </a:cubicBezTo>
                  <a:cubicBezTo>
                    <a:pt x="123" y="130"/>
                    <a:pt x="113" y="137"/>
                    <a:pt x="101" y="140"/>
                  </a:cubicBezTo>
                  <a:cubicBezTo>
                    <a:pt x="98" y="141"/>
                    <a:pt x="94" y="141"/>
                    <a:pt x="91" y="141"/>
                  </a:cubicBezTo>
                  <a:cubicBezTo>
                    <a:pt x="70" y="141"/>
                    <a:pt x="53" y="127"/>
                    <a:pt x="49" y="107"/>
                  </a:cubicBezTo>
                  <a:lnTo>
                    <a:pt x="48" y="100"/>
                  </a:lnTo>
                  <a:cubicBezTo>
                    <a:pt x="45" y="88"/>
                    <a:pt x="49" y="77"/>
                    <a:pt x="56" y="66"/>
                  </a:cubicBezTo>
                  <a:cubicBezTo>
                    <a:pt x="62" y="55"/>
                    <a:pt x="73" y="49"/>
                    <a:pt x="85" y="47"/>
                  </a:cubicBezTo>
                  <a:cubicBezTo>
                    <a:pt x="87" y="47"/>
                    <a:pt x="90" y="46"/>
                    <a:pt x="93" y="46"/>
                  </a:cubicBezTo>
                  <a:close/>
                  <a:moveTo>
                    <a:pt x="97" y="1"/>
                  </a:moveTo>
                  <a:cubicBezTo>
                    <a:pt x="91" y="1"/>
                    <a:pt x="86" y="1"/>
                    <a:pt x="80" y="3"/>
                  </a:cubicBezTo>
                  <a:cubicBezTo>
                    <a:pt x="56" y="6"/>
                    <a:pt x="35" y="20"/>
                    <a:pt x="20" y="40"/>
                  </a:cubicBezTo>
                  <a:cubicBezTo>
                    <a:pt x="6" y="59"/>
                    <a:pt x="1" y="83"/>
                    <a:pt x="4" y="108"/>
                  </a:cubicBezTo>
                  <a:lnTo>
                    <a:pt x="6" y="115"/>
                  </a:lnTo>
                  <a:cubicBezTo>
                    <a:pt x="13" y="157"/>
                    <a:pt x="49" y="187"/>
                    <a:pt x="94" y="187"/>
                  </a:cubicBezTo>
                  <a:cubicBezTo>
                    <a:pt x="98" y="187"/>
                    <a:pt x="104" y="186"/>
                    <a:pt x="109" y="184"/>
                  </a:cubicBezTo>
                  <a:cubicBezTo>
                    <a:pt x="134" y="181"/>
                    <a:pt x="155" y="166"/>
                    <a:pt x="170" y="145"/>
                  </a:cubicBezTo>
                  <a:cubicBezTo>
                    <a:pt x="182" y="125"/>
                    <a:pt x="187" y="99"/>
                    <a:pt x="183" y="77"/>
                  </a:cubicBezTo>
                  <a:cubicBezTo>
                    <a:pt x="181" y="62"/>
                    <a:pt x="176" y="48"/>
                    <a:pt x="167" y="39"/>
                  </a:cubicBezTo>
                  <a:cubicBezTo>
                    <a:pt x="152" y="15"/>
                    <a:pt x="124" y="1"/>
                    <a:pt x="9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3"/>
            <p:cNvSpPr/>
            <p:nvPr/>
          </p:nvSpPr>
          <p:spPr>
            <a:xfrm>
              <a:off x="2889217" y="4730732"/>
              <a:ext cx="9034" cy="8489"/>
            </a:xfrm>
            <a:custGeom>
              <a:avLst/>
              <a:gdLst/>
              <a:ahLst/>
              <a:cxnLst/>
              <a:rect l="l" t="t" r="r" b="b"/>
              <a:pathLst>
                <a:path w="199" h="187" extrusionOk="0">
                  <a:moveTo>
                    <a:pt x="96" y="48"/>
                  </a:moveTo>
                  <a:cubicBezTo>
                    <a:pt x="111" y="48"/>
                    <a:pt x="123" y="54"/>
                    <a:pt x="133" y="67"/>
                  </a:cubicBezTo>
                  <a:cubicBezTo>
                    <a:pt x="134" y="69"/>
                    <a:pt x="137" y="72"/>
                    <a:pt x="138" y="74"/>
                  </a:cubicBezTo>
                  <a:cubicBezTo>
                    <a:pt x="148" y="95"/>
                    <a:pt x="138" y="126"/>
                    <a:pt x="116" y="137"/>
                  </a:cubicBezTo>
                  <a:cubicBezTo>
                    <a:pt x="109" y="140"/>
                    <a:pt x="102" y="141"/>
                    <a:pt x="95" y="141"/>
                  </a:cubicBezTo>
                  <a:cubicBezTo>
                    <a:pt x="78" y="141"/>
                    <a:pt x="63" y="133"/>
                    <a:pt x="56" y="118"/>
                  </a:cubicBezTo>
                  <a:lnTo>
                    <a:pt x="54" y="111"/>
                  </a:lnTo>
                  <a:cubicBezTo>
                    <a:pt x="48" y="101"/>
                    <a:pt x="48" y="88"/>
                    <a:pt x="53" y="78"/>
                  </a:cubicBezTo>
                  <a:cubicBezTo>
                    <a:pt x="56" y="65"/>
                    <a:pt x="64" y="56"/>
                    <a:pt x="76" y="52"/>
                  </a:cubicBezTo>
                  <a:cubicBezTo>
                    <a:pt x="82" y="49"/>
                    <a:pt x="90" y="48"/>
                    <a:pt x="96" y="48"/>
                  </a:cubicBezTo>
                  <a:close/>
                  <a:moveTo>
                    <a:pt x="94" y="1"/>
                  </a:moveTo>
                  <a:cubicBezTo>
                    <a:pt x="81" y="1"/>
                    <a:pt x="68" y="3"/>
                    <a:pt x="56" y="9"/>
                  </a:cubicBezTo>
                  <a:cubicBezTo>
                    <a:pt x="34" y="20"/>
                    <a:pt x="17" y="37"/>
                    <a:pt x="8" y="60"/>
                  </a:cubicBezTo>
                  <a:cubicBezTo>
                    <a:pt x="1" y="83"/>
                    <a:pt x="2" y="107"/>
                    <a:pt x="12" y="129"/>
                  </a:cubicBezTo>
                  <a:lnTo>
                    <a:pt x="14" y="137"/>
                  </a:lnTo>
                  <a:cubicBezTo>
                    <a:pt x="28" y="166"/>
                    <a:pt x="59" y="186"/>
                    <a:pt x="93" y="186"/>
                  </a:cubicBezTo>
                  <a:cubicBezTo>
                    <a:pt x="107" y="186"/>
                    <a:pt x="121" y="184"/>
                    <a:pt x="134" y="177"/>
                  </a:cubicBezTo>
                  <a:cubicBezTo>
                    <a:pt x="180" y="157"/>
                    <a:pt x="198" y="100"/>
                    <a:pt x="177" y="52"/>
                  </a:cubicBezTo>
                  <a:cubicBezTo>
                    <a:pt x="175" y="47"/>
                    <a:pt x="172" y="42"/>
                    <a:pt x="169" y="37"/>
                  </a:cubicBezTo>
                  <a:cubicBezTo>
                    <a:pt x="151" y="14"/>
                    <a:pt x="122" y="1"/>
                    <a:pt x="9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3"/>
            <p:cNvSpPr/>
            <p:nvPr/>
          </p:nvSpPr>
          <p:spPr>
            <a:xfrm>
              <a:off x="2875553" y="4665091"/>
              <a:ext cx="8307" cy="8625"/>
            </a:xfrm>
            <a:custGeom>
              <a:avLst/>
              <a:gdLst/>
              <a:ahLst/>
              <a:cxnLst/>
              <a:rect l="l" t="t" r="r" b="b"/>
              <a:pathLst>
                <a:path w="183" h="190" extrusionOk="0">
                  <a:moveTo>
                    <a:pt x="92" y="45"/>
                  </a:moveTo>
                  <a:cubicBezTo>
                    <a:pt x="107" y="45"/>
                    <a:pt x="120" y="52"/>
                    <a:pt x="129" y="64"/>
                  </a:cubicBezTo>
                  <a:cubicBezTo>
                    <a:pt x="134" y="71"/>
                    <a:pt x="139" y="81"/>
                    <a:pt x="139" y="90"/>
                  </a:cubicBezTo>
                  <a:lnTo>
                    <a:pt x="139" y="98"/>
                  </a:lnTo>
                  <a:cubicBezTo>
                    <a:pt x="137" y="122"/>
                    <a:pt x="117" y="142"/>
                    <a:pt x="92" y="142"/>
                  </a:cubicBezTo>
                  <a:lnTo>
                    <a:pt x="92" y="164"/>
                  </a:lnTo>
                  <a:lnTo>
                    <a:pt x="91" y="142"/>
                  </a:lnTo>
                  <a:cubicBezTo>
                    <a:pt x="66" y="140"/>
                    <a:pt x="46" y="119"/>
                    <a:pt x="46" y="89"/>
                  </a:cubicBezTo>
                  <a:cubicBezTo>
                    <a:pt x="46" y="80"/>
                    <a:pt x="51" y="68"/>
                    <a:pt x="59" y="59"/>
                  </a:cubicBezTo>
                  <a:cubicBezTo>
                    <a:pt x="67" y="49"/>
                    <a:pt x="79" y="45"/>
                    <a:pt x="92" y="45"/>
                  </a:cubicBezTo>
                  <a:close/>
                  <a:moveTo>
                    <a:pt x="92" y="1"/>
                  </a:moveTo>
                  <a:cubicBezTo>
                    <a:pt x="68" y="1"/>
                    <a:pt x="45" y="9"/>
                    <a:pt x="28" y="27"/>
                  </a:cubicBezTo>
                  <a:cubicBezTo>
                    <a:pt x="10" y="44"/>
                    <a:pt x="1" y="66"/>
                    <a:pt x="1" y="96"/>
                  </a:cubicBezTo>
                  <a:cubicBezTo>
                    <a:pt x="0" y="145"/>
                    <a:pt x="39" y="187"/>
                    <a:pt x="90" y="189"/>
                  </a:cubicBezTo>
                  <a:lnTo>
                    <a:pt x="92" y="189"/>
                  </a:lnTo>
                  <a:cubicBezTo>
                    <a:pt x="141" y="189"/>
                    <a:pt x="182" y="149"/>
                    <a:pt x="183" y="101"/>
                  </a:cubicBezTo>
                  <a:lnTo>
                    <a:pt x="183" y="91"/>
                  </a:lnTo>
                  <a:cubicBezTo>
                    <a:pt x="183" y="71"/>
                    <a:pt x="178" y="53"/>
                    <a:pt x="166" y="38"/>
                  </a:cubicBezTo>
                  <a:cubicBezTo>
                    <a:pt x="149" y="13"/>
                    <a:pt x="120" y="1"/>
                    <a:pt x="9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3"/>
            <p:cNvSpPr/>
            <p:nvPr/>
          </p:nvSpPr>
          <p:spPr>
            <a:xfrm>
              <a:off x="2903562" y="4755654"/>
              <a:ext cx="9624" cy="8534"/>
            </a:xfrm>
            <a:custGeom>
              <a:avLst/>
              <a:gdLst/>
              <a:ahLst/>
              <a:cxnLst/>
              <a:rect l="l" t="t" r="r" b="b"/>
              <a:pathLst>
                <a:path w="212" h="188" extrusionOk="0">
                  <a:moveTo>
                    <a:pt x="104" y="46"/>
                  </a:moveTo>
                  <a:cubicBezTo>
                    <a:pt x="118" y="46"/>
                    <a:pt x="132" y="53"/>
                    <a:pt x="141" y="64"/>
                  </a:cubicBezTo>
                  <a:lnTo>
                    <a:pt x="145" y="70"/>
                  </a:lnTo>
                  <a:cubicBezTo>
                    <a:pt x="160" y="90"/>
                    <a:pt x="154" y="119"/>
                    <a:pt x="134" y="133"/>
                  </a:cubicBezTo>
                  <a:cubicBezTo>
                    <a:pt x="126" y="139"/>
                    <a:pt x="116" y="142"/>
                    <a:pt x="107" y="142"/>
                  </a:cubicBezTo>
                  <a:cubicBezTo>
                    <a:pt x="93" y="142"/>
                    <a:pt x="80" y="136"/>
                    <a:pt x="71" y="124"/>
                  </a:cubicBezTo>
                  <a:lnTo>
                    <a:pt x="67" y="119"/>
                  </a:lnTo>
                  <a:cubicBezTo>
                    <a:pt x="52" y="99"/>
                    <a:pt x="56" y="70"/>
                    <a:pt x="77" y="56"/>
                  </a:cubicBezTo>
                  <a:cubicBezTo>
                    <a:pt x="86" y="51"/>
                    <a:pt x="95" y="46"/>
                    <a:pt x="104" y="46"/>
                  </a:cubicBezTo>
                  <a:close/>
                  <a:moveTo>
                    <a:pt x="103" y="0"/>
                  </a:moveTo>
                  <a:cubicBezTo>
                    <a:pt x="84" y="0"/>
                    <a:pt x="66" y="6"/>
                    <a:pt x="50" y="17"/>
                  </a:cubicBezTo>
                  <a:cubicBezTo>
                    <a:pt x="9" y="47"/>
                    <a:pt x="0" y="104"/>
                    <a:pt x="30" y="145"/>
                  </a:cubicBezTo>
                  <a:lnTo>
                    <a:pt x="34" y="151"/>
                  </a:lnTo>
                  <a:cubicBezTo>
                    <a:pt x="51" y="174"/>
                    <a:pt x="79" y="188"/>
                    <a:pt x="108" y="188"/>
                  </a:cubicBezTo>
                  <a:cubicBezTo>
                    <a:pt x="128" y="188"/>
                    <a:pt x="146" y="180"/>
                    <a:pt x="162" y="170"/>
                  </a:cubicBezTo>
                  <a:cubicBezTo>
                    <a:pt x="202" y="140"/>
                    <a:pt x="211" y="83"/>
                    <a:pt x="182" y="42"/>
                  </a:cubicBezTo>
                  <a:lnTo>
                    <a:pt x="177" y="37"/>
                  </a:lnTo>
                  <a:cubicBezTo>
                    <a:pt x="160" y="13"/>
                    <a:pt x="132" y="0"/>
                    <a:pt x="103"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3"/>
            <p:cNvSpPr/>
            <p:nvPr/>
          </p:nvSpPr>
          <p:spPr>
            <a:xfrm>
              <a:off x="3170212" y="4681342"/>
              <a:ext cx="8489" cy="8489"/>
            </a:xfrm>
            <a:custGeom>
              <a:avLst/>
              <a:gdLst/>
              <a:ahLst/>
              <a:cxnLst/>
              <a:rect l="l" t="t" r="r" b="b"/>
              <a:pathLst>
                <a:path w="187" h="187" extrusionOk="0">
                  <a:moveTo>
                    <a:pt x="98" y="48"/>
                  </a:moveTo>
                  <a:cubicBezTo>
                    <a:pt x="113" y="49"/>
                    <a:pt x="125" y="55"/>
                    <a:pt x="133" y="66"/>
                  </a:cubicBezTo>
                  <a:cubicBezTo>
                    <a:pt x="139" y="74"/>
                    <a:pt x="143" y="85"/>
                    <a:pt x="141" y="93"/>
                  </a:cubicBezTo>
                  <a:lnTo>
                    <a:pt x="139" y="101"/>
                  </a:lnTo>
                  <a:cubicBezTo>
                    <a:pt x="137" y="124"/>
                    <a:pt x="117" y="143"/>
                    <a:pt x="95" y="143"/>
                  </a:cubicBezTo>
                  <a:lnTo>
                    <a:pt x="90" y="143"/>
                  </a:lnTo>
                  <a:cubicBezTo>
                    <a:pt x="77" y="140"/>
                    <a:pt x="67" y="134"/>
                    <a:pt x="59" y="125"/>
                  </a:cubicBezTo>
                  <a:cubicBezTo>
                    <a:pt x="51" y="116"/>
                    <a:pt x="49" y="104"/>
                    <a:pt x="50" y="91"/>
                  </a:cubicBezTo>
                  <a:cubicBezTo>
                    <a:pt x="51" y="67"/>
                    <a:pt x="72" y="48"/>
                    <a:pt x="98" y="48"/>
                  </a:cubicBezTo>
                  <a:close/>
                  <a:moveTo>
                    <a:pt x="93" y="0"/>
                  </a:moveTo>
                  <a:cubicBezTo>
                    <a:pt x="46" y="0"/>
                    <a:pt x="7" y="38"/>
                    <a:pt x="2" y="86"/>
                  </a:cubicBezTo>
                  <a:cubicBezTo>
                    <a:pt x="0" y="109"/>
                    <a:pt x="7" y="133"/>
                    <a:pt x="22" y="153"/>
                  </a:cubicBezTo>
                  <a:cubicBezTo>
                    <a:pt x="38" y="172"/>
                    <a:pt x="59" y="185"/>
                    <a:pt x="82" y="187"/>
                  </a:cubicBezTo>
                  <a:lnTo>
                    <a:pt x="93" y="187"/>
                  </a:lnTo>
                  <a:cubicBezTo>
                    <a:pt x="139" y="187"/>
                    <a:pt x="180" y="153"/>
                    <a:pt x="185" y="107"/>
                  </a:cubicBezTo>
                  <a:lnTo>
                    <a:pt x="186" y="97"/>
                  </a:lnTo>
                  <a:cubicBezTo>
                    <a:pt x="187" y="76"/>
                    <a:pt x="182" y="55"/>
                    <a:pt x="169" y="38"/>
                  </a:cubicBezTo>
                  <a:cubicBezTo>
                    <a:pt x="153" y="16"/>
                    <a:pt x="129" y="2"/>
                    <a:pt x="10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3"/>
            <p:cNvSpPr/>
            <p:nvPr/>
          </p:nvSpPr>
          <p:spPr>
            <a:xfrm>
              <a:off x="3170938" y="4671582"/>
              <a:ext cx="8262" cy="8580"/>
            </a:xfrm>
            <a:custGeom>
              <a:avLst/>
              <a:gdLst/>
              <a:ahLst/>
              <a:cxnLst/>
              <a:rect l="l" t="t" r="r" b="b"/>
              <a:pathLst>
                <a:path w="182" h="189" extrusionOk="0">
                  <a:moveTo>
                    <a:pt x="91" y="46"/>
                  </a:moveTo>
                  <a:cubicBezTo>
                    <a:pt x="106" y="46"/>
                    <a:pt x="118" y="54"/>
                    <a:pt x="127" y="64"/>
                  </a:cubicBezTo>
                  <a:cubicBezTo>
                    <a:pt x="133" y="73"/>
                    <a:pt x="135" y="83"/>
                    <a:pt x="135" y="92"/>
                  </a:cubicBezTo>
                  <a:lnTo>
                    <a:pt x="135" y="97"/>
                  </a:lnTo>
                  <a:cubicBezTo>
                    <a:pt x="135" y="122"/>
                    <a:pt x="114" y="143"/>
                    <a:pt x="90" y="143"/>
                  </a:cubicBezTo>
                  <a:cubicBezTo>
                    <a:pt x="77" y="143"/>
                    <a:pt x="65" y="138"/>
                    <a:pt x="58" y="131"/>
                  </a:cubicBezTo>
                  <a:cubicBezTo>
                    <a:pt x="49" y="121"/>
                    <a:pt x="44" y="111"/>
                    <a:pt x="44" y="99"/>
                  </a:cubicBezTo>
                  <a:lnTo>
                    <a:pt x="44" y="91"/>
                  </a:lnTo>
                  <a:cubicBezTo>
                    <a:pt x="45" y="65"/>
                    <a:pt x="65" y="46"/>
                    <a:pt x="91" y="46"/>
                  </a:cubicBezTo>
                  <a:close/>
                  <a:moveTo>
                    <a:pt x="91" y="0"/>
                  </a:moveTo>
                  <a:cubicBezTo>
                    <a:pt x="40" y="0"/>
                    <a:pt x="1" y="39"/>
                    <a:pt x="0" y="89"/>
                  </a:cubicBezTo>
                  <a:lnTo>
                    <a:pt x="0" y="97"/>
                  </a:lnTo>
                  <a:cubicBezTo>
                    <a:pt x="0" y="122"/>
                    <a:pt x="8" y="145"/>
                    <a:pt x="26" y="162"/>
                  </a:cubicBezTo>
                  <a:cubicBezTo>
                    <a:pt x="43" y="179"/>
                    <a:pt x="65" y="189"/>
                    <a:pt x="91" y="189"/>
                  </a:cubicBezTo>
                  <a:cubicBezTo>
                    <a:pt x="140" y="189"/>
                    <a:pt x="181" y="148"/>
                    <a:pt x="181" y="92"/>
                  </a:cubicBezTo>
                  <a:cubicBezTo>
                    <a:pt x="181" y="73"/>
                    <a:pt x="176" y="53"/>
                    <a:pt x="165" y="36"/>
                  </a:cubicBezTo>
                  <a:cubicBezTo>
                    <a:pt x="148" y="15"/>
                    <a:pt x="121" y="1"/>
                    <a:pt x="9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3"/>
            <p:cNvSpPr/>
            <p:nvPr/>
          </p:nvSpPr>
          <p:spPr>
            <a:xfrm>
              <a:off x="3170757" y="4662004"/>
              <a:ext cx="8398" cy="8489"/>
            </a:xfrm>
            <a:custGeom>
              <a:avLst/>
              <a:gdLst/>
              <a:ahLst/>
              <a:cxnLst/>
              <a:rect l="l" t="t" r="r" b="b"/>
              <a:pathLst>
                <a:path w="185" h="187" extrusionOk="0">
                  <a:moveTo>
                    <a:pt x="92" y="48"/>
                  </a:moveTo>
                  <a:cubicBezTo>
                    <a:pt x="106" y="48"/>
                    <a:pt x="121" y="54"/>
                    <a:pt x="129" y="66"/>
                  </a:cubicBezTo>
                  <a:cubicBezTo>
                    <a:pt x="134" y="73"/>
                    <a:pt x="137" y="80"/>
                    <a:pt x="137" y="89"/>
                  </a:cubicBezTo>
                  <a:lnTo>
                    <a:pt x="137" y="97"/>
                  </a:lnTo>
                  <a:cubicBezTo>
                    <a:pt x="138" y="107"/>
                    <a:pt x="134" y="118"/>
                    <a:pt x="125" y="128"/>
                  </a:cubicBezTo>
                  <a:cubicBezTo>
                    <a:pt x="117" y="137"/>
                    <a:pt x="105" y="141"/>
                    <a:pt x="94" y="143"/>
                  </a:cubicBezTo>
                  <a:lnTo>
                    <a:pt x="92" y="165"/>
                  </a:lnTo>
                  <a:lnTo>
                    <a:pt x="92" y="143"/>
                  </a:lnTo>
                  <a:cubicBezTo>
                    <a:pt x="67" y="143"/>
                    <a:pt x="47" y="122"/>
                    <a:pt x="46" y="97"/>
                  </a:cubicBezTo>
                  <a:cubicBezTo>
                    <a:pt x="44" y="85"/>
                    <a:pt x="49" y="73"/>
                    <a:pt x="59" y="62"/>
                  </a:cubicBezTo>
                  <a:cubicBezTo>
                    <a:pt x="67" y="53"/>
                    <a:pt x="78" y="48"/>
                    <a:pt x="92" y="48"/>
                  </a:cubicBezTo>
                  <a:close/>
                  <a:moveTo>
                    <a:pt x="88" y="0"/>
                  </a:moveTo>
                  <a:cubicBezTo>
                    <a:pt x="64" y="1"/>
                    <a:pt x="42" y="12"/>
                    <a:pt x="26" y="31"/>
                  </a:cubicBezTo>
                  <a:cubicBezTo>
                    <a:pt x="9" y="49"/>
                    <a:pt x="1" y="74"/>
                    <a:pt x="2" y="97"/>
                  </a:cubicBezTo>
                  <a:cubicBezTo>
                    <a:pt x="4" y="148"/>
                    <a:pt x="43" y="187"/>
                    <a:pt x="94" y="187"/>
                  </a:cubicBezTo>
                  <a:lnTo>
                    <a:pt x="95" y="187"/>
                  </a:lnTo>
                  <a:cubicBezTo>
                    <a:pt x="118" y="187"/>
                    <a:pt x="142" y="176"/>
                    <a:pt x="158" y="159"/>
                  </a:cubicBezTo>
                  <a:cubicBezTo>
                    <a:pt x="175" y="143"/>
                    <a:pt x="184" y="118"/>
                    <a:pt x="183" y="95"/>
                  </a:cubicBezTo>
                  <a:lnTo>
                    <a:pt x="183" y="86"/>
                  </a:lnTo>
                  <a:cubicBezTo>
                    <a:pt x="181" y="69"/>
                    <a:pt x="176" y="51"/>
                    <a:pt x="165" y="38"/>
                  </a:cubicBezTo>
                  <a:cubicBezTo>
                    <a:pt x="150" y="15"/>
                    <a:pt x="122" y="0"/>
                    <a:pt x="88"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3"/>
            <p:cNvSpPr/>
            <p:nvPr/>
          </p:nvSpPr>
          <p:spPr>
            <a:xfrm>
              <a:off x="3170031" y="4652380"/>
              <a:ext cx="8580" cy="8489"/>
            </a:xfrm>
            <a:custGeom>
              <a:avLst/>
              <a:gdLst/>
              <a:ahLst/>
              <a:cxnLst/>
              <a:rect l="l" t="t" r="r" b="b"/>
              <a:pathLst>
                <a:path w="189" h="187" extrusionOk="0">
                  <a:moveTo>
                    <a:pt x="94" y="44"/>
                  </a:moveTo>
                  <a:cubicBezTo>
                    <a:pt x="108" y="46"/>
                    <a:pt x="121" y="53"/>
                    <a:pt x="129" y="63"/>
                  </a:cubicBezTo>
                  <a:cubicBezTo>
                    <a:pt x="133" y="69"/>
                    <a:pt x="136" y="76"/>
                    <a:pt x="137" y="82"/>
                  </a:cubicBezTo>
                  <a:lnTo>
                    <a:pt x="138" y="91"/>
                  </a:lnTo>
                  <a:cubicBezTo>
                    <a:pt x="141" y="116"/>
                    <a:pt x="122" y="138"/>
                    <a:pt x="97" y="139"/>
                  </a:cubicBezTo>
                  <a:lnTo>
                    <a:pt x="94" y="139"/>
                  </a:lnTo>
                  <a:cubicBezTo>
                    <a:pt x="70" y="139"/>
                    <a:pt x="50" y="123"/>
                    <a:pt x="49" y="97"/>
                  </a:cubicBezTo>
                  <a:cubicBezTo>
                    <a:pt x="47" y="85"/>
                    <a:pt x="52" y="71"/>
                    <a:pt x="59" y="61"/>
                  </a:cubicBezTo>
                  <a:cubicBezTo>
                    <a:pt x="68" y="53"/>
                    <a:pt x="78" y="46"/>
                    <a:pt x="89" y="44"/>
                  </a:cubicBezTo>
                  <a:close/>
                  <a:moveTo>
                    <a:pt x="94" y="0"/>
                  </a:moveTo>
                  <a:cubicBezTo>
                    <a:pt x="90" y="0"/>
                    <a:pt x="85" y="1"/>
                    <a:pt x="81" y="1"/>
                  </a:cubicBezTo>
                  <a:cubicBezTo>
                    <a:pt x="58" y="3"/>
                    <a:pt x="37" y="16"/>
                    <a:pt x="22" y="35"/>
                  </a:cubicBezTo>
                  <a:cubicBezTo>
                    <a:pt x="6" y="55"/>
                    <a:pt x="0" y="80"/>
                    <a:pt x="2" y="104"/>
                  </a:cubicBezTo>
                  <a:cubicBezTo>
                    <a:pt x="6" y="151"/>
                    <a:pt x="46" y="187"/>
                    <a:pt x="94" y="187"/>
                  </a:cubicBezTo>
                  <a:lnTo>
                    <a:pt x="101" y="187"/>
                  </a:lnTo>
                  <a:cubicBezTo>
                    <a:pt x="152" y="183"/>
                    <a:pt x="189" y="138"/>
                    <a:pt x="185" y="88"/>
                  </a:cubicBezTo>
                  <a:lnTo>
                    <a:pt x="184" y="79"/>
                  </a:lnTo>
                  <a:cubicBezTo>
                    <a:pt x="181" y="65"/>
                    <a:pt x="175" y="50"/>
                    <a:pt x="168" y="36"/>
                  </a:cubicBezTo>
                  <a:cubicBezTo>
                    <a:pt x="150" y="14"/>
                    <a:pt x="123" y="0"/>
                    <a:pt x="9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3"/>
            <p:cNvSpPr/>
            <p:nvPr/>
          </p:nvSpPr>
          <p:spPr>
            <a:xfrm>
              <a:off x="2963529" y="4803455"/>
              <a:ext cx="8988" cy="8398"/>
            </a:xfrm>
            <a:custGeom>
              <a:avLst/>
              <a:gdLst/>
              <a:ahLst/>
              <a:cxnLst/>
              <a:rect l="l" t="t" r="r" b="b"/>
              <a:pathLst>
                <a:path w="198" h="185" extrusionOk="0">
                  <a:moveTo>
                    <a:pt x="92" y="47"/>
                  </a:moveTo>
                  <a:cubicBezTo>
                    <a:pt x="99" y="47"/>
                    <a:pt x="104" y="48"/>
                    <a:pt x="109" y="50"/>
                  </a:cubicBezTo>
                  <a:lnTo>
                    <a:pt x="117" y="53"/>
                  </a:lnTo>
                  <a:cubicBezTo>
                    <a:pt x="125" y="56"/>
                    <a:pt x="130" y="61"/>
                    <a:pt x="136" y="68"/>
                  </a:cubicBezTo>
                  <a:cubicBezTo>
                    <a:pt x="146" y="81"/>
                    <a:pt x="147" y="97"/>
                    <a:pt x="141" y="113"/>
                  </a:cubicBezTo>
                  <a:cubicBezTo>
                    <a:pt x="133" y="130"/>
                    <a:pt x="116" y="141"/>
                    <a:pt x="99" y="141"/>
                  </a:cubicBezTo>
                  <a:cubicBezTo>
                    <a:pt x="92" y="141"/>
                    <a:pt x="86" y="139"/>
                    <a:pt x="80" y="136"/>
                  </a:cubicBezTo>
                  <a:lnTo>
                    <a:pt x="74" y="133"/>
                  </a:lnTo>
                  <a:cubicBezTo>
                    <a:pt x="64" y="129"/>
                    <a:pt x="55" y="121"/>
                    <a:pt x="50" y="110"/>
                  </a:cubicBezTo>
                  <a:cubicBezTo>
                    <a:pt x="45" y="97"/>
                    <a:pt x="45" y="86"/>
                    <a:pt x="50" y="74"/>
                  </a:cubicBezTo>
                  <a:cubicBezTo>
                    <a:pt x="57" y="57"/>
                    <a:pt x="73" y="47"/>
                    <a:pt x="92" y="47"/>
                  </a:cubicBezTo>
                  <a:close/>
                  <a:moveTo>
                    <a:pt x="96" y="1"/>
                  </a:moveTo>
                  <a:cubicBezTo>
                    <a:pt x="60" y="1"/>
                    <a:pt x="25" y="21"/>
                    <a:pt x="10" y="55"/>
                  </a:cubicBezTo>
                  <a:cubicBezTo>
                    <a:pt x="1" y="78"/>
                    <a:pt x="1" y="103"/>
                    <a:pt x="10" y="126"/>
                  </a:cubicBezTo>
                  <a:cubicBezTo>
                    <a:pt x="20" y="148"/>
                    <a:pt x="37" y="165"/>
                    <a:pt x="63" y="177"/>
                  </a:cubicBezTo>
                  <a:cubicBezTo>
                    <a:pt x="74" y="182"/>
                    <a:pt x="88" y="185"/>
                    <a:pt x="101" y="185"/>
                  </a:cubicBezTo>
                  <a:cubicBezTo>
                    <a:pt x="137" y="185"/>
                    <a:pt x="169" y="164"/>
                    <a:pt x="184" y="131"/>
                  </a:cubicBezTo>
                  <a:cubicBezTo>
                    <a:pt x="198" y="101"/>
                    <a:pt x="194" y="66"/>
                    <a:pt x="175" y="39"/>
                  </a:cubicBezTo>
                  <a:cubicBezTo>
                    <a:pt x="164" y="28"/>
                    <a:pt x="151" y="17"/>
                    <a:pt x="137" y="11"/>
                  </a:cubicBezTo>
                  <a:lnTo>
                    <a:pt x="129" y="7"/>
                  </a:lnTo>
                  <a:cubicBezTo>
                    <a:pt x="119" y="3"/>
                    <a:pt x="107" y="1"/>
                    <a:pt x="9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3"/>
            <p:cNvSpPr/>
            <p:nvPr/>
          </p:nvSpPr>
          <p:spPr>
            <a:xfrm>
              <a:off x="2913594" y="4568626"/>
              <a:ext cx="9397" cy="8443"/>
            </a:xfrm>
            <a:custGeom>
              <a:avLst/>
              <a:gdLst/>
              <a:ahLst/>
              <a:cxnLst/>
              <a:rect l="l" t="t" r="r" b="b"/>
              <a:pathLst>
                <a:path w="207" h="186" extrusionOk="0">
                  <a:moveTo>
                    <a:pt x="105" y="45"/>
                  </a:moveTo>
                  <a:cubicBezTo>
                    <a:pt x="118" y="45"/>
                    <a:pt x="129" y="49"/>
                    <a:pt x="137" y="58"/>
                  </a:cubicBezTo>
                  <a:cubicBezTo>
                    <a:pt x="140" y="60"/>
                    <a:pt x="141" y="61"/>
                    <a:pt x="142" y="64"/>
                  </a:cubicBezTo>
                  <a:cubicBezTo>
                    <a:pt x="156" y="81"/>
                    <a:pt x="155" y="106"/>
                    <a:pt x="139" y="123"/>
                  </a:cubicBezTo>
                  <a:cubicBezTo>
                    <a:pt x="130" y="133"/>
                    <a:pt x="115" y="139"/>
                    <a:pt x="101" y="139"/>
                  </a:cubicBezTo>
                  <a:cubicBezTo>
                    <a:pt x="90" y="139"/>
                    <a:pt x="80" y="135"/>
                    <a:pt x="72" y="128"/>
                  </a:cubicBezTo>
                  <a:cubicBezTo>
                    <a:pt x="53" y="111"/>
                    <a:pt x="51" y="84"/>
                    <a:pt x="67" y="66"/>
                  </a:cubicBezTo>
                  <a:lnTo>
                    <a:pt x="72" y="60"/>
                  </a:lnTo>
                  <a:cubicBezTo>
                    <a:pt x="82" y="50"/>
                    <a:pt x="92" y="45"/>
                    <a:pt x="105" y="45"/>
                  </a:cubicBezTo>
                  <a:close/>
                  <a:moveTo>
                    <a:pt x="106" y="1"/>
                  </a:moveTo>
                  <a:cubicBezTo>
                    <a:pt x="82" y="1"/>
                    <a:pt x="58" y="10"/>
                    <a:pt x="40" y="28"/>
                  </a:cubicBezTo>
                  <a:lnTo>
                    <a:pt x="33" y="34"/>
                  </a:lnTo>
                  <a:cubicBezTo>
                    <a:pt x="1" y="71"/>
                    <a:pt x="4" y="128"/>
                    <a:pt x="41" y="163"/>
                  </a:cubicBezTo>
                  <a:cubicBezTo>
                    <a:pt x="57" y="177"/>
                    <a:pt x="78" y="185"/>
                    <a:pt x="102" y="185"/>
                  </a:cubicBezTo>
                  <a:cubicBezTo>
                    <a:pt x="128" y="185"/>
                    <a:pt x="155" y="174"/>
                    <a:pt x="172" y="155"/>
                  </a:cubicBezTo>
                  <a:cubicBezTo>
                    <a:pt x="202" y="123"/>
                    <a:pt x="206" y="74"/>
                    <a:pt x="180" y="38"/>
                  </a:cubicBezTo>
                  <a:cubicBezTo>
                    <a:pt x="177" y="33"/>
                    <a:pt x="173" y="29"/>
                    <a:pt x="169" y="26"/>
                  </a:cubicBezTo>
                  <a:cubicBezTo>
                    <a:pt x="152" y="9"/>
                    <a:pt x="129" y="1"/>
                    <a:pt x="10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3"/>
            <p:cNvSpPr/>
            <p:nvPr/>
          </p:nvSpPr>
          <p:spPr>
            <a:xfrm>
              <a:off x="2891441" y="4600131"/>
              <a:ext cx="9351" cy="8625"/>
            </a:xfrm>
            <a:custGeom>
              <a:avLst/>
              <a:gdLst/>
              <a:ahLst/>
              <a:cxnLst/>
              <a:rect l="l" t="t" r="r" b="b"/>
              <a:pathLst>
                <a:path w="206" h="190" extrusionOk="0">
                  <a:moveTo>
                    <a:pt x="107" y="46"/>
                  </a:moveTo>
                  <a:cubicBezTo>
                    <a:pt x="114" y="46"/>
                    <a:pt x="122" y="47"/>
                    <a:pt x="128" y="51"/>
                  </a:cubicBezTo>
                  <a:cubicBezTo>
                    <a:pt x="135" y="54"/>
                    <a:pt x="141" y="60"/>
                    <a:pt x="144" y="65"/>
                  </a:cubicBezTo>
                  <a:cubicBezTo>
                    <a:pt x="154" y="78"/>
                    <a:pt x="157" y="97"/>
                    <a:pt x="148" y="110"/>
                  </a:cubicBezTo>
                  <a:lnTo>
                    <a:pt x="144" y="118"/>
                  </a:lnTo>
                  <a:cubicBezTo>
                    <a:pt x="136" y="133"/>
                    <a:pt x="120" y="141"/>
                    <a:pt x="103" y="141"/>
                  </a:cubicBezTo>
                  <a:cubicBezTo>
                    <a:pt x="96" y="141"/>
                    <a:pt x="89" y="140"/>
                    <a:pt x="83" y="137"/>
                  </a:cubicBezTo>
                  <a:cubicBezTo>
                    <a:pt x="62" y="126"/>
                    <a:pt x="53" y="99"/>
                    <a:pt x="64" y="77"/>
                  </a:cubicBezTo>
                  <a:lnTo>
                    <a:pt x="67" y="71"/>
                  </a:lnTo>
                  <a:cubicBezTo>
                    <a:pt x="74" y="55"/>
                    <a:pt x="90" y="46"/>
                    <a:pt x="107" y="46"/>
                  </a:cubicBezTo>
                  <a:close/>
                  <a:moveTo>
                    <a:pt x="108" y="1"/>
                  </a:moveTo>
                  <a:cubicBezTo>
                    <a:pt x="75" y="1"/>
                    <a:pt x="41" y="20"/>
                    <a:pt x="23" y="55"/>
                  </a:cubicBezTo>
                  <a:cubicBezTo>
                    <a:pt x="0" y="100"/>
                    <a:pt x="17" y="156"/>
                    <a:pt x="63" y="179"/>
                  </a:cubicBezTo>
                  <a:cubicBezTo>
                    <a:pt x="75" y="186"/>
                    <a:pt x="90" y="189"/>
                    <a:pt x="105" y="189"/>
                  </a:cubicBezTo>
                  <a:cubicBezTo>
                    <a:pt x="139" y="189"/>
                    <a:pt x="169" y="171"/>
                    <a:pt x="185" y="141"/>
                  </a:cubicBezTo>
                  <a:lnTo>
                    <a:pt x="189" y="132"/>
                  </a:lnTo>
                  <a:cubicBezTo>
                    <a:pt x="205" y="103"/>
                    <a:pt x="201" y="66"/>
                    <a:pt x="181" y="38"/>
                  </a:cubicBezTo>
                  <a:cubicBezTo>
                    <a:pt x="172" y="26"/>
                    <a:pt x="162" y="15"/>
                    <a:pt x="148" y="10"/>
                  </a:cubicBezTo>
                  <a:cubicBezTo>
                    <a:pt x="136" y="4"/>
                    <a:pt x="122" y="1"/>
                    <a:pt x="10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3"/>
            <p:cNvSpPr/>
            <p:nvPr/>
          </p:nvSpPr>
          <p:spPr>
            <a:xfrm>
              <a:off x="2943510" y="4543523"/>
              <a:ext cx="9669" cy="8353"/>
            </a:xfrm>
            <a:custGeom>
              <a:avLst/>
              <a:gdLst/>
              <a:ahLst/>
              <a:cxnLst/>
              <a:rect l="l" t="t" r="r" b="b"/>
              <a:pathLst>
                <a:path w="213" h="184" extrusionOk="0">
                  <a:moveTo>
                    <a:pt x="109" y="46"/>
                  </a:moveTo>
                  <a:cubicBezTo>
                    <a:pt x="124" y="46"/>
                    <a:pt x="138" y="53"/>
                    <a:pt x="150" y="69"/>
                  </a:cubicBezTo>
                  <a:cubicBezTo>
                    <a:pt x="162" y="90"/>
                    <a:pt x="156" y="118"/>
                    <a:pt x="134" y="132"/>
                  </a:cubicBezTo>
                  <a:cubicBezTo>
                    <a:pt x="126" y="136"/>
                    <a:pt x="117" y="139"/>
                    <a:pt x="108" y="139"/>
                  </a:cubicBezTo>
                  <a:cubicBezTo>
                    <a:pt x="93" y="139"/>
                    <a:pt x="77" y="132"/>
                    <a:pt x="69" y="120"/>
                  </a:cubicBezTo>
                  <a:cubicBezTo>
                    <a:pt x="54" y="96"/>
                    <a:pt x="57" y="70"/>
                    <a:pt x="78" y="57"/>
                  </a:cubicBezTo>
                  <a:lnTo>
                    <a:pt x="86" y="53"/>
                  </a:lnTo>
                  <a:cubicBezTo>
                    <a:pt x="93" y="49"/>
                    <a:pt x="102" y="46"/>
                    <a:pt x="109" y="46"/>
                  </a:cubicBezTo>
                  <a:close/>
                  <a:moveTo>
                    <a:pt x="108" y="0"/>
                  </a:moveTo>
                  <a:cubicBezTo>
                    <a:pt x="92" y="0"/>
                    <a:pt x="75" y="4"/>
                    <a:pt x="61" y="13"/>
                  </a:cubicBezTo>
                  <a:lnTo>
                    <a:pt x="54" y="18"/>
                  </a:lnTo>
                  <a:cubicBezTo>
                    <a:pt x="11" y="46"/>
                    <a:pt x="1" y="100"/>
                    <a:pt x="28" y="142"/>
                  </a:cubicBezTo>
                  <a:cubicBezTo>
                    <a:pt x="44" y="169"/>
                    <a:pt x="73" y="184"/>
                    <a:pt x="106" y="184"/>
                  </a:cubicBezTo>
                  <a:cubicBezTo>
                    <a:pt x="124" y="184"/>
                    <a:pt x="141" y="178"/>
                    <a:pt x="156" y="169"/>
                  </a:cubicBezTo>
                  <a:cubicBezTo>
                    <a:pt x="199" y="142"/>
                    <a:pt x="213" y="87"/>
                    <a:pt x="185" y="42"/>
                  </a:cubicBezTo>
                  <a:lnTo>
                    <a:pt x="182" y="37"/>
                  </a:lnTo>
                  <a:cubicBezTo>
                    <a:pt x="165" y="13"/>
                    <a:pt x="137" y="0"/>
                    <a:pt x="108"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3"/>
            <p:cNvSpPr/>
            <p:nvPr/>
          </p:nvSpPr>
          <p:spPr>
            <a:xfrm>
              <a:off x="3168396" y="4642802"/>
              <a:ext cx="8852" cy="8489"/>
            </a:xfrm>
            <a:custGeom>
              <a:avLst/>
              <a:gdLst/>
              <a:ahLst/>
              <a:cxnLst/>
              <a:rect l="l" t="t" r="r" b="b"/>
              <a:pathLst>
                <a:path w="195" h="187" extrusionOk="0">
                  <a:moveTo>
                    <a:pt x="101" y="46"/>
                  </a:moveTo>
                  <a:cubicBezTo>
                    <a:pt x="115" y="46"/>
                    <a:pt x="127" y="53"/>
                    <a:pt x="136" y="64"/>
                  </a:cubicBezTo>
                  <a:cubicBezTo>
                    <a:pt x="140" y="69"/>
                    <a:pt x="143" y="74"/>
                    <a:pt x="144" y="80"/>
                  </a:cubicBezTo>
                  <a:lnTo>
                    <a:pt x="146" y="88"/>
                  </a:lnTo>
                  <a:cubicBezTo>
                    <a:pt x="147" y="100"/>
                    <a:pt x="144" y="112"/>
                    <a:pt x="137" y="123"/>
                  </a:cubicBezTo>
                  <a:cubicBezTo>
                    <a:pt x="131" y="132"/>
                    <a:pt x="120" y="138"/>
                    <a:pt x="107" y="141"/>
                  </a:cubicBezTo>
                  <a:cubicBezTo>
                    <a:pt x="104" y="141"/>
                    <a:pt x="102" y="141"/>
                    <a:pt x="99" y="141"/>
                  </a:cubicBezTo>
                  <a:cubicBezTo>
                    <a:pt x="78" y="141"/>
                    <a:pt x="59" y="125"/>
                    <a:pt x="56" y="103"/>
                  </a:cubicBezTo>
                  <a:cubicBezTo>
                    <a:pt x="51" y="77"/>
                    <a:pt x="68" y="51"/>
                    <a:pt x="93" y="48"/>
                  </a:cubicBezTo>
                  <a:cubicBezTo>
                    <a:pt x="95" y="48"/>
                    <a:pt x="99" y="46"/>
                    <a:pt x="101" y="46"/>
                  </a:cubicBezTo>
                  <a:close/>
                  <a:moveTo>
                    <a:pt x="98" y="0"/>
                  </a:moveTo>
                  <a:cubicBezTo>
                    <a:pt x="93" y="0"/>
                    <a:pt x="88" y="1"/>
                    <a:pt x="82" y="1"/>
                  </a:cubicBezTo>
                  <a:cubicBezTo>
                    <a:pt x="33" y="11"/>
                    <a:pt x="0" y="59"/>
                    <a:pt x="10" y="109"/>
                  </a:cubicBezTo>
                  <a:cubicBezTo>
                    <a:pt x="16" y="153"/>
                    <a:pt x="54" y="187"/>
                    <a:pt x="99" y="187"/>
                  </a:cubicBezTo>
                  <a:cubicBezTo>
                    <a:pt x="105" y="187"/>
                    <a:pt x="109" y="187"/>
                    <a:pt x="114" y="186"/>
                  </a:cubicBezTo>
                  <a:cubicBezTo>
                    <a:pt x="137" y="182"/>
                    <a:pt x="158" y="170"/>
                    <a:pt x="173" y="150"/>
                  </a:cubicBezTo>
                  <a:cubicBezTo>
                    <a:pt x="188" y="130"/>
                    <a:pt x="194" y="107"/>
                    <a:pt x="190" y="81"/>
                  </a:cubicBezTo>
                  <a:lnTo>
                    <a:pt x="189" y="73"/>
                  </a:lnTo>
                  <a:cubicBezTo>
                    <a:pt x="186" y="60"/>
                    <a:pt x="181" y="49"/>
                    <a:pt x="173" y="36"/>
                  </a:cubicBezTo>
                  <a:cubicBezTo>
                    <a:pt x="155" y="13"/>
                    <a:pt x="127" y="0"/>
                    <a:pt x="98"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3"/>
            <p:cNvSpPr/>
            <p:nvPr/>
          </p:nvSpPr>
          <p:spPr>
            <a:xfrm>
              <a:off x="3039021" y="4815167"/>
              <a:ext cx="8716" cy="8262"/>
            </a:xfrm>
            <a:custGeom>
              <a:avLst/>
              <a:gdLst/>
              <a:ahLst/>
              <a:cxnLst/>
              <a:rect l="l" t="t" r="r" b="b"/>
              <a:pathLst>
                <a:path w="192" h="182" extrusionOk="0">
                  <a:moveTo>
                    <a:pt x="99" y="47"/>
                  </a:moveTo>
                  <a:cubicBezTo>
                    <a:pt x="115" y="47"/>
                    <a:pt x="129" y="55"/>
                    <a:pt x="139" y="66"/>
                  </a:cubicBezTo>
                  <a:cubicBezTo>
                    <a:pt x="143" y="74"/>
                    <a:pt x="145" y="80"/>
                    <a:pt x="146" y="86"/>
                  </a:cubicBezTo>
                  <a:cubicBezTo>
                    <a:pt x="145" y="100"/>
                    <a:pt x="141" y="112"/>
                    <a:pt x="135" y="121"/>
                  </a:cubicBezTo>
                  <a:cubicBezTo>
                    <a:pt x="128" y="129"/>
                    <a:pt x="118" y="135"/>
                    <a:pt x="107" y="137"/>
                  </a:cubicBezTo>
                  <a:lnTo>
                    <a:pt x="99" y="138"/>
                  </a:lnTo>
                  <a:lnTo>
                    <a:pt x="96" y="160"/>
                  </a:lnTo>
                  <a:lnTo>
                    <a:pt x="96" y="138"/>
                  </a:lnTo>
                  <a:cubicBezTo>
                    <a:pt x="71" y="138"/>
                    <a:pt x="51" y="119"/>
                    <a:pt x="50" y="96"/>
                  </a:cubicBezTo>
                  <a:cubicBezTo>
                    <a:pt x="49" y="84"/>
                    <a:pt x="53" y="71"/>
                    <a:pt x="61" y="63"/>
                  </a:cubicBezTo>
                  <a:cubicBezTo>
                    <a:pt x="69" y="54"/>
                    <a:pt x="80" y="48"/>
                    <a:pt x="92" y="47"/>
                  </a:cubicBezTo>
                  <a:close/>
                  <a:moveTo>
                    <a:pt x="86" y="1"/>
                  </a:moveTo>
                  <a:cubicBezTo>
                    <a:pt x="61" y="2"/>
                    <a:pt x="40" y="13"/>
                    <a:pt x="24" y="32"/>
                  </a:cubicBezTo>
                  <a:cubicBezTo>
                    <a:pt x="8" y="50"/>
                    <a:pt x="1" y="75"/>
                    <a:pt x="3" y="98"/>
                  </a:cubicBezTo>
                  <a:cubicBezTo>
                    <a:pt x="7" y="145"/>
                    <a:pt x="46" y="181"/>
                    <a:pt x="94" y="181"/>
                  </a:cubicBezTo>
                  <a:lnTo>
                    <a:pt x="110" y="180"/>
                  </a:lnTo>
                  <a:cubicBezTo>
                    <a:pt x="135" y="177"/>
                    <a:pt x="156" y="165"/>
                    <a:pt x="171" y="146"/>
                  </a:cubicBezTo>
                  <a:cubicBezTo>
                    <a:pt x="185" y="128"/>
                    <a:pt x="192" y="103"/>
                    <a:pt x="188" y="78"/>
                  </a:cubicBezTo>
                  <a:cubicBezTo>
                    <a:pt x="187" y="65"/>
                    <a:pt x="182" y="50"/>
                    <a:pt x="173" y="39"/>
                  </a:cubicBezTo>
                  <a:cubicBezTo>
                    <a:pt x="156" y="16"/>
                    <a:pt x="127" y="1"/>
                    <a:pt x="9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3"/>
            <p:cNvSpPr/>
            <p:nvPr/>
          </p:nvSpPr>
          <p:spPr>
            <a:xfrm>
              <a:off x="3153507" y="4736679"/>
              <a:ext cx="9306" cy="8398"/>
            </a:xfrm>
            <a:custGeom>
              <a:avLst/>
              <a:gdLst/>
              <a:ahLst/>
              <a:cxnLst/>
              <a:rect l="l" t="t" r="r" b="b"/>
              <a:pathLst>
                <a:path w="205" h="185" extrusionOk="0">
                  <a:moveTo>
                    <a:pt x="110" y="45"/>
                  </a:moveTo>
                  <a:cubicBezTo>
                    <a:pt x="116" y="45"/>
                    <a:pt x="123" y="47"/>
                    <a:pt x="129" y="50"/>
                  </a:cubicBezTo>
                  <a:cubicBezTo>
                    <a:pt x="136" y="53"/>
                    <a:pt x="142" y="58"/>
                    <a:pt x="147" y="65"/>
                  </a:cubicBezTo>
                  <a:cubicBezTo>
                    <a:pt x="154" y="78"/>
                    <a:pt x="155" y="94"/>
                    <a:pt x="149" y="108"/>
                  </a:cubicBezTo>
                  <a:lnTo>
                    <a:pt x="147" y="115"/>
                  </a:lnTo>
                  <a:cubicBezTo>
                    <a:pt x="138" y="130"/>
                    <a:pt x="122" y="138"/>
                    <a:pt x="106" y="138"/>
                  </a:cubicBezTo>
                  <a:cubicBezTo>
                    <a:pt x="99" y="138"/>
                    <a:pt x="91" y="137"/>
                    <a:pt x="85" y="133"/>
                  </a:cubicBezTo>
                  <a:cubicBezTo>
                    <a:pt x="62" y="122"/>
                    <a:pt x="54" y="94"/>
                    <a:pt x="66" y="71"/>
                  </a:cubicBezTo>
                  <a:cubicBezTo>
                    <a:pt x="74" y="55"/>
                    <a:pt x="92" y="45"/>
                    <a:pt x="110" y="45"/>
                  </a:cubicBezTo>
                  <a:close/>
                  <a:moveTo>
                    <a:pt x="110" y="0"/>
                  </a:moveTo>
                  <a:cubicBezTo>
                    <a:pt x="76" y="0"/>
                    <a:pt x="41" y="19"/>
                    <a:pt x="23" y="50"/>
                  </a:cubicBezTo>
                  <a:cubicBezTo>
                    <a:pt x="0" y="95"/>
                    <a:pt x="17" y="149"/>
                    <a:pt x="62" y="174"/>
                  </a:cubicBezTo>
                  <a:cubicBezTo>
                    <a:pt x="75" y="181"/>
                    <a:pt x="90" y="185"/>
                    <a:pt x="106" y="185"/>
                  </a:cubicBezTo>
                  <a:cubicBezTo>
                    <a:pt x="139" y="185"/>
                    <a:pt x="170" y="166"/>
                    <a:pt x="186" y="135"/>
                  </a:cubicBezTo>
                  <a:lnTo>
                    <a:pt x="189" y="129"/>
                  </a:lnTo>
                  <a:cubicBezTo>
                    <a:pt x="205" y="99"/>
                    <a:pt x="202" y="65"/>
                    <a:pt x="182" y="37"/>
                  </a:cubicBezTo>
                  <a:cubicBezTo>
                    <a:pt x="173" y="26"/>
                    <a:pt x="163" y="16"/>
                    <a:pt x="149" y="10"/>
                  </a:cubicBezTo>
                  <a:cubicBezTo>
                    <a:pt x="137" y="3"/>
                    <a:pt x="123" y="0"/>
                    <a:pt x="110"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3"/>
            <p:cNvSpPr/>
            <p:nvPr/>
          </p:nvSpPr>
          <p:spPr>
            <a:xfrm>
              <a:off x="3131536" y="4768183"/>
              <a:ext cx="9261" cy="8353"/>
            </a:xfrm>
            <a:custGeom>
              <a:avLst/>
              <a:gdLst/>
              <a:ahLst/>
              <a:cxnLst/>
              <a:rect l="l" t="t" r="r" b="b"/>
              <a:pathLst>
                <a:path w="204" h="184" extrusionOk="0">
                  <a:moveTo>
                    <a:pt x="106" y="47"/>
                  </a:moveTo>
                  <a:cubicBezTo>
                    <a:pt x="116" y="47"/>
                    <a:pt x="127" y="51"/>
                    <a:pt x="135" y="57"/>
                  </a:cubicBezTo>
                  <a:lnTo>
                    <a:pt x="143" y="66"/>
                  </a:lnTo>
                  <a:cubicBezTo>
                    <a:pt x="154" y="81"/>
                    <a:pt x="153" y="104"/>
                    <a:pt x="140" y="119"/>
                  </a:cubicBezTo>
                  <a:lnTo>
                    <a:pt x="135" y="126"/>
                  </a:lnTo>
                  <a:cubicBezTo>
                    <a:pt x="126" y="135"/>
                    <a:pt x="114" y="140"/>
                    <a:pt x="101" y="140"/>
                  </a:cubicBezTo>
                  <a:cubicBezTo>
                    <a:pt x="90" y="140"/>
                    <a:pt x="79" y="136"/>
                    <a:pt x="70" y="128"/>
                  </a:cubicBezTo>
                  <a:cubicBezTo>
                    <a:pt x="52" y="110"/>
                    <a:pt x="52" y="81"/>
                    <a:pt x="69" y="62"/>
                  </a:cubicBezTo>
                  <a:cubicBezTo>
                    <a:pt x="78" y="52"/>
                    <a:pt x="91" y="47"/>
                    <a:pt x="106" y="47"/>
                  </a:cubicBezTo>
                  <a:close/>
                  <a:moveTo>
                    <a:pt x="105" y="1"/>
                  </a:moveTo>
                  <a:cubicBezTo>
                    <a:pt x="79" y="1"/>
                    <a:pt x="53" y="10"/>
                    <a:pt x="35" y="30"/>
                  </a:cubicBezTo>
                  <a:cubicBezTo>
                    <a:pt x="0" y="66"/>
                    <a:pt x="1" y="124"/>
                    <a:pt x="37" y="159"/>
                  </a:cubicBezTo>
                  <a:cubicBezTo>
                    <a:pt x="54" y="175"/>
                    <a:pt x="77" y="184"/>
                    <a:pt x="100" y="184"/>
                  </a:cubicBezTo>
                  <a:cubicBezTo>
                    <a:pt x="126" y="184"/>
                    <a:pt x="149" y="173"/>
                    <a:pt x="167" y="155"/>
                  </a:cubicBezTo>
                  <a:lnTo>
                    <a:pt x="173" y="148"/>
                  </a:lnTo>
                  <a:cubicBezTo>
                    <a:pt x="201" y="117"/>
                    <a:pt x="204" y="71"/>
                    <a:pt x="178" y="36"/>
                  </a:cubicBezTo>
                  <a:cubicBezTo>
                    <a:pt x="175" y="33"/>
                    <a:pt x="170" y="28"/>
                    <a:pt x="165" y="22"/>
                  </a:cubicBezTo>
                  <a:cubicBezTo>
                    <a:pt x="149" y="8"/>
                    <a:pt x="127" y="1"/>
                    <a:pt x="10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3"/>
            <p:cNvSpPr/>
            <p:nvPr/>
          </p:nvSpPr>
          <p:spPr>
            <a:xfrm>
              <a:off x="3075972" y="4805952"/>
              <a:ext cx="9306" cy="8398"/>
            </a:xfrm>
            <a:custGeom>
              <a:avLst/>
              <a:gdLst/>
              <a:ahLst/>
              <a:cxnLst/>
              <a:rect l="l" t="t" r="r" b="b"/>
              <a:pathLst>
                <a:path w="205" h="185" extrusionOk="0">
                  <a:moveTo>
                    <a:pt x="112" y="47"/>
                  </a:moveTo>
                  <a:cubicBezTo>
                    <a:pt x="126" y="47"/>
                    <a:pt x="139" y="53"/>
                    <a:pt x="148" y="65"/>
                  </a:cubicBezTo>
                  <a:cubicBezTo>
                    <a:pt x="152" y="68"/>
                    <a:pt x="153" y="72"/>
                    <a:pt x="154" y="75"/>
                  </a:cubicBezTo>
                  <a:cubicBezTo>
                    <a:pt x="159" y="87"/>
                    <a:pt x="158" y="99"/>
                    <a:pt x="154" y="110"/>
                  </a:cubicBezTo>
                  <a:cubicBezTo>
                    <a:pt x="148" y="120"/>
                    <a:pt x="139" y="130"/>
                    <a:pt x="123" y="136"/>
                  </a:cubicBezTo>
                  <a:cubicBezTo>
                    <a:pt x="118" y="138"/>
                    <a:pt x="113" y="139"/>
                    <a:pt x="107" y="139"/>
                  </a:cubicBezTo>
                  <a:cubicBezTo>
                    <a:pt x="89" y="139"/>
                    <a:pt x="71" y="128"/>
                    <a:pt x="64" y="111"/>
                  </a:cubicBezTo>
                  <a:cubicBezTo>
                    <a:pt x="55" y="89"/>
                    <a:pt x="65" y="61"/>
                    <a:pt x="88" y="52"/>
                  </a:cubicBezTo>
                  <a:lnTo>
                    <a:pt x="96" y="50"/>
                  </a:lnTo>
                  <a:cubicBezTo>
                    <a:pt x="101" y="47"/>
                    <a:pt x="106" y="47"/>
                    <a:pt x="112" y="47"/>
                  </a:cubicBezTo>
                  <a:close/>
                  <a:moveTo>
                    <a:pt x="111" y="0"/>
                  </a:moveTo>
                  <a:cubicBezTo>
                    <a:pt x="100" y="0"/>
                    <a:pt x="89" y="2"/>
                    <a:pt x="79" y="6"/>
                  </a:cubicBezTo>
                  <a:lnTo>
                    <a:pt x="69" y="10"/>
                  </a:lnTo>
                  <a:cubicBezTo>
                    <a:pt x="23" y="30"/>
                    <a:pt x="1" y="83"/>
                    <a:pt x="21" y="130"/>
                  </a:cubicBezTo>
                  <a:cubicBezTo>
                    <a:pt x="36" y="164"/>
                    <a:pt x="68" y="185"/>
                    <a:pt x="105" y="185"/>
                  </a:cubicBezTo>
                  <a:cubicBezTo>
                    <a:pt x="117" y="185"/>
                    <a:pt x="128" y="183"/>
                    <a:pt x="143" y="177"/>
                  </a:cubicBezTo>
                  <a:cubicBezTo>
                    <a:pt x="165" y="168"/>
                    <a:pt x="184" y="151"/>
                    <a:pt x="193" y="130"/>
                  </a:cubicBezTo>
                  <a:cubicBezTo>
                    <a:pt x="204" y="107"/>
                    <a:pt x="204" y="83"/>
                    <a:pt x="196" y="60"/>
                  </a:cubicBezTo>
                  <a:cubicBezTo>
                    <a:pt x="195" y="52"/>
                    <a:pt x="191" y="45"/>
                    <a:pt x="185" y="37"/>
                  </a:cubicBezTo>
                  <a:cubicBezTo>
                    <a:pt x="168" y="13"/>
                    <a:pt x="140" y="0"/>
                    <a:pt x="11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3"/>
            <p:cNvSpPr/>
            <p:nvPr/>
          </p:nvSpPr>
          <p:spPr>
            <a:xfrm>
              <a:off x="3101802" y="4792969"/>
              <a:ext cx="9215" cy="8353"/>
            </a:xfrm>
            <a:custGeom>
              <a:avLst/>
              <a:gdLst/>
              <a:ahLst/>
              <a:cxnLst/>
              <a:rect l="l" t="t" r="r" b="b"/>
              <a:pathLst>
                <a:path w="203" h="184" extrusionOk="0">
                  <a:moveTo>
                    <a:pt x="108" y="43"/>
                  </a:moveTo>
                  <a:cubicBezTo>
                    <a:pt x="123" y="43"/>
                    <a:pt x="137" y="49"/>
                    <a:pt x="147" y="63"/>
                  </a:cubicBezTo>
                  <a:cubicBezTo>
                    <a:pt x="154" y="75"/>
                    <a:pt x="157" y="89"/>
                    <a:pt x="154" y="100"/>
                  </a:cubicBezTo>
                  <a:cubicBezTo>
                    <a:pt x="153" y="107"/>
                    <a:pt x="148" y="118"/>
                    <a:pt x="136" y="126"/>
                  </a:cubicBezTo>
                  <a:lnTo>
                    <a:pt x="128" y="129"/>
                  </a:lnTo>
                  <a:cubicBezTo>
                    <a:pt x="121" y="134"/>
                    <a:pt x="113" y="136"/>
                    <a:pt x="105" y="136"/>
                  </a:cubicBezTo>
                  <a:cubicBezTo>
                    <a:pt x="90" y="136"/>
                    <a:pt x="74" y="127"/>
                    <a:pt x="66" y="113"/>
                  </a:cubicBezTo>
                  <a:cubicBezTo>
                    <a:pt x="53" y="92"/>
                    <a:pt x="59" y="64"/>
                    <a:pt x="81" y="50"/>
                  </a:cubicBezTo>
                  <a:cubicBezTo>
                    <a:pt x="90" y="46"/>
                    <a:pt x="99" y="43"/>
                    <a:pt x="108" y="43"/>
                  </a:cubicBezTo>
                  <a:close/>
                  <a:moveTo>
                    <a:pt x="106" y="1"/>
                  </a:moveTo>
                  <a:cubicBezTo>
                    <a:pt x="89" y="1"/>
                    <a:pt x="72" y="5"/>
                    <a:pt x="57" y="14"/>
                  </a:cubicBezTo>
                  <a:cubicBezTo>
                    <a:pt x="15" y="41"/>
                    <a:pt x="0" y="95"/>
                    <a:pt x="27" y="139"/>
                  </a:cubicBezTo>
                  <a:cubicBezTo>
                    <a:pt x="42" y="167"/>
                    <a:pt x="73" y="184"/>
                    <a:pt x="105" y="184"/>
                  </a:cubicBezTo>
                  <a:cubicBezTo>
                    <a:pt x="122" y="184"/>
                    <a:pt x="137" y="179"/>
                    <a:pt x="152" y="170"/>
                  </a:cubicBezTo>
                  <a:lnTo>
                    <a:pt x="160" y="165"/>
                  </a:lnTo>
                  <a:cubicBezTo>
                    <a:pt x="180" y="152"/>
                    <a:pt x="192" y="132"/>
                    <a:pt x="197" y="110"/>
                  </a:cubicBezTo>
                  <a:cubicBezTo>
                    <a:pt x="203" y="86"/>
                    <a:pt x="197" y="61"/>
                    <a:pt x="186" y="43"/>
                  </a:cubicBezTo>
                  <a:lnTo>
                    <a:pt x="182" y="36"/>
                  </a:lnTo>
                  <a:cubicBezTo>
                    <a:pt x="164" y="13"/>
                    <a:pt x="135" y="1"/>
                    <a:pt x="10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3"/>
            <p:cNvSpPr/>
            <p:nvPr/>
          </p:nvSpPr>
          <p:spPr>
            <a:xfrm>
              <a:off x="3000480" y="4814259"/>
              <a:ext cx="8807" cy="8398"/>
            </a:xfrm>
            <a:custGeom>
              <a:avLst/>
              <a:gdLst/>
              <a:ahLst/>
              <a:cxnLst/>
              <a:rect l="l" t="t" r="r" b="b"/>
              <a:pathLst>
                <a:path w="194" h="185" extrusionOk="0">
                  <a:moveTo>
                    <a:pt x="93" y="46"/>
                  </a:moveTo>
                  <a:cubicBezTo>
                    <a:pt x="96" y="46"/>
                    <a:pt x="98" y="46"/>
                    <a:pt x="102" y="47"/>
                  </a:cubicBezTo>
                  <a:cubicBezTo>
                    <a:pt x="115" y="48"/>
                    <a:pt x="127" y="57"/>
                    <a:pt x="135" y="67"/>
                  </a:cubicBezTo>
                  <a:cubicBezTo>
                    <a:pt x="141" y="76"/>
                    <a:pt x="145" y="88"/>
                    <a:pt x="143" y="99"/>
                  </a:cubicBezTo>
                  <a:cubicBezTo>
                    <a:pt x="139" y="122"/>
                    <a:pt x="122" y="138"/>
                    <a:pt x="101" y="138"/>
                  </a:cubicBezTo>
                  <a:lnTo>
                    <a:pt x="94" y="138"/>
                  </a:lnTo>
                  <a:lnTo>
                    <a:pt x="85" y="137"/>
                  </a:lnTo>
                  <a:cubicBezTo>
                    <a:pt x="72" y="135"/>
                    <a:pt x="62" y="128"/>
                    <a:pt x="56" y="118"/>
                  </a:cubicBezTo>
                  <a:cubicBezTo>
                    <a:pt x="49" y="107"/>
                    <a:pt x="46" y="96"/>
                    <a:pt x="48" y="84"/>
                  </a:cubicBezTo>
                  <a:cubicBezTo>
                    <a:pt x="51" y="61"/>
                    <a:pt x="70" y="46"/>
                    <a:pt x="93" y="46"/>
                  </a:cubicBezTo>
                  <a:close/>
                  <a:moveTo>
                    <a:pt x="94" y="1"/>
                  </a:moveTo>
                  <a:cubicBezTo>
                    <a:pt x="50" y="1"/>
                    <a:pt x="12" y="32"/>
                    <a:pt x="4" y="76"/>
                  </a:cubicBezTo>
                  <a:cubicBezTo>
                    <a:pt x="1" y="100"/>
                    <a:pt x="6" y="125"/>
                    <a:pt x="20" y="144"/>
                  </a:cubicBezTo>
                  <a:cubicBezTo>
                    <a:pt x="35" y="164"/>
                    <a:pt x="56" y="178"/>
                    <a:pt x="80" y="181"/>
                  </a:cubicBezTo>
                  <a:lnTo>
                    <a:pt x="88" y="183"/>
                  </a:lnTo>
                  <a:cubicBezTo>
                    <a:pt x="93" y="183"/>
                    <a:pt x="98" y="184"/>
                    <a:pt x="102" y="184"/>
                  </a:cubicBezTo>
                  <a:cubicBezTo>
                    <a:pt x="146" y="184"/>
                    <a:pt x="183" y="152"/>
                    <a:pt x="191" y="105"/>
                  </a:cubicBezTo>
                  <a:cubicBezTo>
                    <a:pt x="194" y="83"/>
                    <a:pt x="187" y="59"/>
                    <a:pt x="173" y="39"/>
                  </a:cubicBezTo>
                  <a:cubicBezTo>
                    <a:pt x="157" y="20"/>
                    <a:pt x="134" y="5"/>
                    <a:pt x="109" y="2"/>
                  </a:cubicBezTo>
                  <a:cubicBezTo>
                    <a:pt x="104" y="1"/>
                    <a:pt x="99" y="1"/>
                    <a:pt x="9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3"/>
            <p:cNvSpPr/>
            <p:nvPr/>
          </p:nvSpPr>
          <p:spPr>
            <a:xfrm>
              <a:off x="2907239" y="4575980"/>
              <a:ext cx="9351" cy="8307"/>
            </a:xfrm>
            <a:custGeom>
              <a:avLst/>
              <a:gdLst/>
              <a:ahLst/>
              <a:cxnLst/>
              <a:rect l="l" t="t" r="r" b="b"/>
              <a:pathLst>
                <a:path w="206" h="183" extrusionOk="0">
                  <a:moveTo>
                    <a:pt x="107" y="45"/>
                  </a:moveTo>
                  <a:cubicBezTo>
                    <a:pt x="118" y="45"/>
                    <a:pt x="127" y="50"/>
                    <a:pt x="137" y="56"/>
                  </a:cubicBezTo>
                  <a:cubicBezTo>
                    <a:pt x="141" y="59"/>
                    <a:pt x="143" y="61"/>
                    <a:pt x="144" y="65"/>
                  </a:cubicBezTo>
                  <a:cubicBezTo>
                    <a:pt x="157" y="81"/>
                    <a:pt x="157" y="104"/>
                    <a:pt x="143" y="120"/>
                  </a:cubicBezTo>
                  <a:cubicBezTo>
                    <a:pt x="133" y="133"/>
                    <a:pt x="120" y="139"/>
                    <a:pt x="104" y="139"/>
                  </a:cubicBezTo>
                  <a:cubicBezTo>
                    <a:pt x="96" y="139"/>
                    <a:pt x="86" y="138"/>
                    <a:pt x="77" y="130"/>
                  </a:cubicBezTo>
                  <a:cubicBezTo>
                    <a:pt x="56" y="113"/>
                    <a:pt x="52" y="87"/>
                    <a:pt x="68" y="68"/>
                  </a:cubicBezTo>
                  <a:lnTo>
                    <a:pt x="72" y="62"/>
                  </a:lnTo>
                  <a:cubicBezTo>
                    <a:pt x="81" y="52"/>
                    <a:pt x="93" y="45"/>
                    <a:pt x="107" y="45"/>
                  </a:cubicBezTo>
                  <a:close/>
                  <a:moveTo>
                    <a:pt x="109" y="0"/>
                  </a:moveTo>
                  <a:cubicBezTo>
                    <a:pt x="82" y="0"/>
                    <a:pt x="54" y="12"/>
                    <a:pt x="36" y="34"/>
                  </a:cubicBezTo>
                  <a:lnTo>
                    <a:pt x="32" y="39"/>
                  </a:lnTo>
                  <a:cubicBezTo>
                    <a:pt x="0" y="77"/>
                    <a:pt x="9" y="133"/>
                    <a:pt x="48" y="165"/>
                  </a:cubicBezTo>
                  <a:cubicBezTo>
                    <a:pt x="64" y="176"/>
                    <a:pt x="83" y="183"/>
                    <a:pt x="104" y="183"/>
                  </a:cubicBezTo>
                  <a:cubicBezTo>
                    <a:pt x="132" y="183"/>
                    <a:pt x="160" y="170"/>
                    <a:pt x="179" y="147"/>
                  </a:cubicBezTo>
                  <a:cubicBezTo>
                    <a:pt x="205" y="115"/>
                    <a:pt x="205" y="70"/>
                    <a:pt x="181" y="36"/>
                  </a:cubicBezTo>
                  <a:cubicBezTo>
                    <a:pt x="176" y="30"/>
                    <a:pt x="170" y="24"/>
                    <a:pt x="164" y="19"/>
                  </a:cubicBezTo>
                  <a:cubicBezTo>
                    <a:pt x="148" y="6"/>
                    <a:pt x="129" y="0"/>
                    <a:pt x="10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3"/>
            <p:cNvSpPr/>
            <p:nvPr/>
          </p:nvSpPr>
          <p:spPr>
            <a:xfrm>
              <a:off x="2881228" y="4627050"/>
              <a:ext cx="8761" cy="8398"/>
            </a:xfrm>
            <a:custGeom>
              <a:avLst/>
              <a:gdLst/>
              <a:ahLst/>
              <a:cxnLst/>
              <a:rect l="l" t="t" r="r" b="b"/>
              <a:pathLst>
                <a:path w="193" h="185" extrusionOk="0">
                  <a:moveTo>
                    <a:pt x="95" y="45"/>
                  </a:moveTo>
                  <a:cubicBezTo>
                    <a:pt x="99" y="45"/>
                    <a:pt x="104" y="45"/>
                    <a:pt x="108" y="48"/>
                  </a:cubicBezTo>
                  <a:cubicBezTo>
                    <a:pt x="118" y="50"/>
                    <a:pt x="125" y="55"/>
                    <a:pt x="132" y="64"/>
                  </a:cubicBezTo>
                  <a:cubicBezTo>
                    <a:pt x="140" y="75"/>
                    <a:pt x="142" y="90"/>
                    <a:pt x="139" y="103"/>
                  </a:cubicBezTo>
                  <a:cubicBezTo>
                    <a:pt x="133" y="123"/>
                    <a:pt x="111" y="139"/>
                    <a:pt x="91" y="139"/>
                  </a:cubicBezTo>
                  <a:cubicBezTo>
                    <a:pt x="88" y="139"/>
                    <a:pt x="85" y="138"/>
                    <a:pt x="82" y="137"/>
                  </a:cubicBezTo>
                  <a:cubicBezTo>
                    <a:pt x="68" y="133"/>
                    <a:pt x="58" y="126"/>
                    <a:pt x="53" y="115"/>
                  </a:cubicBezTo>
                  <a:cubicBezTo>
                    <a:pt x="49" y="106"/>
                    <a:pt x="47" y="95"/>
                    <a:pt x="50" y="85"/>
                  </a:cubicBezTo>
                  <a:lnTo>
                    <a:pt x="51" y="78"/>
                  </a:lnTo>
                  <a:cubicBezTo>
                    <a:pt x="57" y="58"/>
                    <a:pt x="76" y="45"/>
                    <a:pt x="95" y="45"/>
                  </a:cubicBezTo>
                  <a:close/>
                  <a:moveTo>
                    <a:pt x="96" y="1"/>
                  </a:moveTo>
                  <a:cubicBezTo>
                    <a:pt x="58" y="1"/>
                    <a:pt x="21" y="27"/>
                    <a:pt x="9" y="66"/>
                  </a:cubicBezTo>
                  <a:lnTo>
                    <a:pt x="8" y="73"/>
                  </a:lnTo>
                  <a:cubicBezTo>
                    <a:pt x="1" y="95"/>
                    <a:pt x="4" y="118"/>
                    <a:pt x="15" y="138"/>
                  </a:cubicBezTo>
                  <a:cubicBezTo>
                    <a:pt x="25" y="159"/>
                    <a:pt x="45" y="174"/>
                    <a:pt x="70" y="182"/>
                  </a:cubicBezTo>
                  <a:cubicBezTo>
                    <a:pt x="78" y="185"/>
                    <a:pt x="86" y="185"/>
                    <a:pt x="94" y="185"/>
                  </a:cubicBezTo>
                  <a:cubicBezTo>
                    <a:pt x="135" y="185"/>
                    <a:pt x="173" y="155"/>
                    <a:pt x="184" y="116"/>
                  </a:cubicBezTo>
                  <a:cubicBezTo>
                    <a:pt x="193" y="89"/>
                    <a:pt x="188" y="59"/>
                    <a:pt x="171" y="37"/>
                  </a:cubicBezTo>
                  <a:cubicBezTo>
                    <a:pt x="158" y="21"/>
                    <a:pt x="141" y="10"/>
                    <a:pt x="122" y="5"/>
                  </a:cubicBezTo>
                  <a:cubicBezTo>
                    <a:pt x="114" y="2"/>
                    <a:pt x="105" y="1"/>
                    <a:pt x="9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3"/>
            <p:cNvSpPr/>
            <p:nvPr/>
          </p:nvSpPr>
          <p:spPr>
            <a:xfrm>
              <a:off x="2882181" y="4712801"/>
              <a:ext cx="8625" cy="8443"/>
            </a:xfrm>
            <a:custGeom>
              <a:avLst/>
              <a:gdLst/>
              <a:ahLst/>
              <a:cxnLst/>
              <a:rect l="l" t="t" r="r" b="b"/>
              <a:pathLst>
                <a:path w="190" h="186" extrusionOk="0">
                  <a:moveTo>
                    <a:pt x="94" y="45"/>
                  </a:moveTo>
                  <a:cubicBezTo>
                    <a:pt x="109" y="45"/>
                    <a:pt x="121" y="52"/>
                    <a:pt x="131" y="63"/>
                  </a:cubicBezTo>
                  <a:cubicBezTo>
                    <a:pt x="134" y="68"/>
                    <a:pt x="136" y="73"/>
                    <a:pt x="137" y="76"/>
                  </a:cubicBezTo>
                  <a:cubicBezTo>
                    <a:pt x="141" y="89"/>
                    <a:pt x="140" y="102"/>
                    <a:pt x="134" y="115"/>
                  </a:cubicBezTo>
                  <a:cubicBezTo>
                    <a:pt x="129" y="126"/>
                    <a:pt x="119" y="133"/>
                    <a:pt x="109" y="137"/>
                  </a:cubicBezTo>
                  <a:cubicBezTo>
                    <a:pt x="104" y="139"/>
                    <a:pt x="99" y="140"/>
                    <a:pt x="94" y="140"/>
                  </a:cubicBezTo>
                  <a:cubicBezTo>
                    <a:pt x="76" y="140"/>
                    <a:pt x="60" y="128"/>
                    <a:pt x="55" y="111"/>
                  </a:cubicBezTo>
                  <a:lnTo>
                    <a:pt x="52" y="104"/>
                  </a:lnTo>
                  <a:cubicBezTo>
                    <a:pt x="47" y="93"/>
                    <a:pt x="49" y="80"/>
                    <a:pt x="55" y="70"/>
                  </a:cubicBezTo>
                  <a:cubicBezTo>
                    <a:pt x="59" y="59"/>
                    <a:pt x="71" y="52"/>
                    <a:pt x="81" y="48"/>
                  </a:cubicBezTo>
                  <a:cubicBezTo>
                    <a:pt x="84" y="46"/>
                    <a:pt x="90" y="45"/>
                    <a:pt x="94" y="45"/>
                  </a:cubicBezTo>
                  <a:close/>
                  <a:moveTo>
                    <a:pt x="94" y="1"/>
                  </a:moveTo>
                  <a:cubicBezTo>
                    <a:pt x="86" y="1"/>
                    <a:pt x="77" y="2"/>
                    <a:pt x="68" y="4"/>
                  </a:cubicBezTo>
                  <a:cubicBezTo>
                    <a:pt x="45" y="11"/>
                    <a:pt x="26" y="26"/>
                    <a:pt x="15" y="49"/>
                  </a:cubicBezTo>
                  <a:cubicBezTo>
                    <a:pt x="3" y="70"/>
                    <a:pt x="1" y="95"/>
                    <a:pt x="8" y="119"/>
                  </a:cubicBezTo>
                  <a:lnTo>
                    <a:pt x="10" y="126"/>
                  </a:lnTo>
                  <a:cubicBezTo>
                    <a:pt x="22" y="162"/>
                    <a:pt x="56" y="186"/>
                    <a:pt x="95" y="186"/>
                  </a:cubicBezTo>
                  <a:cubicBezTo>
                    <a:pt x="104" y="186"/>
                    <a:pt x="114" y="184"/>
                    <a:pt x="124" y="180"/>
                  </a:cubicBezTo>
                  <a:cubicBezTo>
                    <a:pt x="146" y="174"/>
                    <a:pt x="165" y="158"/>
                    <a:pt x="176" y="136"/>
                  </a:cubicBezTo>
                  <a:cubicBezTo>
                    <a:pt x="188" y="114"/>
                    <a:pt x="190" y="88"/>
                    <a:pt x="182" y="63"/>
                  </a:cubicBezTo>
                  <a:cubicBezTo>
                    <a:pt x="179" y="54"/>
                    <a:pt x="174" y="45"/>
                    <a:pt x="169" y="37"/>
                  </a:cubicBezTo>
                  <a:cubicBezTo>
                    <a:pt x="152" y="14"/>
                    <a:pt x="123" y="1"/>
                    <a:pt x="9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3"/>
            <p:cNvSpPr/>
            <p:nvPr/>
          </p:nvSpPr>
          <p:spPr>
            <a:xfrm>
              <a:off x="2901428" y="4583698"/>
              <a:ext cx="9351" cy="8534"/>
            </a:xfrm>
            <a:custGeom>
              <a:avLst/>
              <a:gdLst/>
              <a:ahLst/>
              <a:cxnLst/>
              <a:rect l="l" t="t" r="r" b="b"/>
              <a:pathLst>
                <a:path w="206" h="188" extrusionOk="0">
                  <a:moveTo>
                    <a:pt x="107" y="45"/>
                  </a:moveTo>
                  <a:cubicBezTo>
                    <a:pt x="117" y="45"/>
                    <a:pt x="126" y="48"/>
                    <a:pt x="134" y="54"/>
                  </a:cubicBezTo>
                  <a:cubicBezTo>
                    <a:pt x="138" y="56"/>
                    <a:pt x="142" y="60"/>
                    <a:pt x="144" y="64"/>
                  </a:cubicBezTo>
                  <a:cubicBezTo>
                    <a:pt x="156" y="80"/>
                    <a:pt x="156" y="101"/>
                    <a:pt x="144" y="117"/>
                  </a:cubicBezTo>
                  <a:lnTo>
                    <a:pt x="140" y="122"/>
                  </a:lnTo>
                  <a:cubicBezTo>
                    <a:pt x="132" y="134"/>
                    <a:pt x="117" y="141"/>
                    <a:pt x="103" y="141"/>
                  </a:cubicBezTo>
                  <a:cubicBezTo>
                    <a:pt x="94" y="141"/>
                    <a:pt x="85" y="138"/>
                    <a:pt x="77" y="133"/>
                  </a:cubicBezTo>
                  <a:cubicBezTo>
                    <a:pt x="58" y="119"/>
                    <a:pt x="53" y="91"/>
                    <a:pt x="66" y="71"/>
                  </a:cubicBezTo>
                  <a:lnTo>
                    <a:pt x="70" y="65"/>
                  </a:lnTo>
                  <a:cubicBezTo>
                    <a:pt x="80" y="54"/>
                    <a:pt x="93" y="45"/>
                    <a:pt x="107" y="45"/>
                  </a:cubicBezTo>
                  <a:close/>
                  <a:moveTo>
                    <a:pt x="108" y="1"/>
                  </a:moveTo>
                  <a:cubicBezTo>
                    <a:pt x="79" y="1"/>
                    <a:pt x="50" y="14"/>
                    <a:pt x="33" y="39"/>
                  </a:cubicBezTo>
                  <a:lnTo>
                    <a:pt x="28" y="44"/>
                  </a:lnTo>
                  <a:cubicBezTo>
                    <a:pt x="1" y="85"/>
                    <a:pt x="10" y="142"/>
                    <a:pt x="50" y="171"/>
                  </a:cubicBezTo>
                  <a:cubicBezTo>
                    <a:pt x="66" y="181"/>
                    <a:pt x="85" y="188"/>
                    <a:pt x="103" y="188"/>
                  </a:cubicBezTo>
                  <a:cubicBezTo>
                    <a:pt x="134" y="188"/>
                    <a:pt x="161" y="174"/>
                    <a:pt x="179" y="150"/>
                  </a:cubicBezTo>
                  <a:lnTo>
                    <a:pt x="182" y="144"/>
                  </a:lnTo>
                  <a:cubicBezTo>
                    <a:pt x="205" y="113"/>
                    <a:pt x="205" y="69"/>
                    <a:pt x="181" y="38"/>
                  </a:cubicBezTo>
                  <a:cubicBezTo>
                    <a:pt x="175" y="29"/>
                    <a:pt x="169" y="22"/>
                    <a:pt x="160" y="17"/>
                  </a:cubicBezTo>
                  <a:cubicBezTo>
                    <a:pt x="145" y="6"/>
                    <a:pt x="127" y="1"/>
                    <a:pt x="10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3"/>
            <p:cNvSpPr/>
            <p:nvPr/>
          </p:nvSpPr>
          <p:spPr>
            <a:xfrm>
              <a:off x="2896163" y="4591823"/>
              <a:ext cx="9351" cy="8398"/>
            </a:xfrm>
            <a:custGeom>
              <a:avLst/>
              <a:gdLst/>
              <a:ahLst/>
              <a:cxnLst/>
              <a:rect l="l" t="t" r="r" b="b"/>
              <a:pathLst>
                <a:path w="206" h="185" extrusionOk="0">
                  <a:moveTo>
                    <a:pt x="107" y="44"/>
                  </a:moveTo>
                  <a:cubicBezTo>
                    <a:pt x="116" y="44"/>
                    <a:pt x="123" y="48"/>
                    <a:pt x="132" y="51"/>
                  </a:cubicBezTo>
                  <a:cubicBezTo>
                    <a:pt x="137" y="54"/>
                    <a:pt x="140" y="59"/>
                    <a:pt x="144" y="63"/>
                  </a:cubicBezTo>
                  <a:cubicBezTo>
                    <a:pt x="155" y="77"/>
                    <a:pt x="156" y="97"/>
                    <a:pt x="147" y="113"/>
                  </a:cubicBezTo>
                  <a:cubicBezTo>
                    <a:pt x="138" y="128"/>
                    <a:pt x="120" y="137"/>
                    <a:pt x="103" y="137"/>
                  </a:cubicBezTo>
                  <a:cubicBezTo>
                    <a:pt x="96" y="137"/>
                    <a:pt x="88" y="135"/>
                    <a:pt x="82" y="131"/>
                  </a:cubicBezTo>
                  <a:cubicBezTo>
                    <a:pt x="60" y="118"/>
                    <a:pt x="54" y="92"/>
                    <a:pt x="65" y="72"/>
                  </a:cubicBezTo>
                  <a:lnTo>
                    <a:pt x="68" y="67"/>
                  </a:lnTo>
                  <a:cubicBezTo>
                    <a:pt x="76" y="54"/>
                    <a:pt x="91" y="44"/>
                    <a:pt x="107" y="44"/>
                  </a:cubicBezTo>
                  <a:close/>
                  <a:moveTo>
                    <a:pt x="108" y="0"/>
                  </a:moveTo>
                  <a:cubicBezTo>
                    <a:pt x="77" y="0"/>
                    <a:pt x="46" y="16"/>
                    <a:pt x="29" y="43"/>
                  </a:cubicBezTo>
                  <a:lnTo>
                    <a:pt x="26" y="49"/>
                  </a:lnTo>
                  <a:cubicBezTo>
                    <a:pt x="1" y="91"/>
                    <a:pt x="16" y="144"/>
                    <a:pt x="59" y="171"/>
                  </a:cubicBezTo>
                  <a:cubicBezTo>
                    <a:pt x="72" y="179"/>
                    <a:pt x="87" y="185"/>
                    <a:pt x="103" y="185"/>
                  </a:cubicBezTo>
                  <a:cubicBezTo>
                    <a:pt x="137" y="185"/>
                    <a:pt x="169" y="167"/>
                    <a:pt x="185" y="138"/>
                  </a:cubicBezTo>
                  <a:cubicBezTo>
                    <a:pt x="205" y="107"/>
                    <a:pt x="202" y="67"/>
                    <a:pt x="181" y="37"/>
                  </a:cubicBezTo>
                  <a:cubicBezTo>
                    <a:pt x="175" y="28"/>
                    <a:pt x="165" y="19"/>
                    <a:pt x="155" y="13"/>
                  </a:cubicBezTo>
                  <a:cubicBezTo>
                    <a:pt x="141" y="4"/>
                    <a:pt x="124" y="0"/>
                    <a:pt x="108"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3"/>
            <p:cNvSpPr/>
            <p:nvPr/>
          </p:nvSpPr>
          <p:spPr>
            <a:xfrm>
              <a:off x="3160407" y="4614793"/>
              <a:ext cx="9124" cy="8580"/>
            </a:xfrm>
            <a:custGeom>
              <a:avLst/>
              <a:gdLst/>
              <a:ahLst/>
              <a:cxnLst/>
              <a:rect l="l" t="t" r="r" b="b"/>
              <a:pathLst>
                <a:path w="201" h="189" extrusionOk="0">
                  <a:moveTo>
                    <a:pt x="105" y="47"/>
                  </a:moveTo>
                  <a:cubicBezTo>
                    <a:pt x="119" y="47"/>
                    <a:pt x="130" y="54"/>
                    <a:pt x="139" y="65"/>
                  </a:cubicBezTo>
                  <a:cubicBezTo>
                    <a:pt x="142" y="67"/>
                    <a:pt x="143" y="71"/>
                    <a:pt x="145" y="75"/>
                  </a:cubicBezTo>
                  <a:lnTo>
                    <a:pt x="148" y="82"/>
                  </a:lnTo>
                  <a:cubicBezTo>
                    <a:pt x="151" y="93"/>
                    <a:pt x="151" y="105"/>
                    <a:pt x="148" y="117"/>
                  </a:cubicBezTo>
                  <a:cubicBezTo>
                    <a:pt x="142" y="128"/>
                    <a:pt x="134" y="137"/>
                    <a:pt x="122" y="141"/>
                  </a:cubicBezTo>
                  <a:cubicBezTo>
                    <a:pt x="117" y="143"/>
                    <a:pt x="111" y="144"/>
                    <a:pt x="106" y="144"/>
                  </a:cubicBezTo>
                  <a:cubicBezTo>
                    <a:pt x="88" y="144"/>
                    <a:pt x="70" y="133"/>
                    <a:pt x="63" y="116"/>
                  </a:cubicBezTo>
                  <a:lnTo>
                    <a:pt x="60" y="109"/>
                  </a:lnTo>
                  <a:cubicBezTo>
                    <a:pt x="51" y="86"/>
                    <a:pt x="63" y="59"/>
                    <a:pt x="87" y="50"/>
                  </a:cubicBezTo>
                  <a:cubicBezTo>
                    <a:pt x="92" y="47"/>
                    <a:pt x="97" y="47"/>
                    <a:pt x="102" y="47"/>
                  </a:cubicBezTo>
                  <a:cubicBezTo>
                    <a:pt x="103" y="47"/>
                    <a:pt x="104" y="47"/>
                    <a:pt x="105" y="47"/>
                  </a:cubicBezTo>
                  <a:close/>
                  <a:moveTo>
                    <a:pt x="102" y="1"/>
                  </a:moveTo>
                  <a:cubicBezTo>
                    <a:pt x="91" y="1"/>
                    <a:pt x="80" y="3"/>
                    <a:pt x="71" y="7"/>
                  </a:cubicBezTo>
                  <a:cubicBezTo>
                    <a:pt x="23" y="24"/>
                    <a:pt x="0" y="77"/>
                    <a:pt x="18" y="124"/>
                  </a:cubicBezTo>
                  <a:lnTo>
                    <a:pt x="21" y="132"/>
                  </a:lnTo>
                  <a:cubicBezTo>
                    <a:pt x="34" y="166"/>
                    <a:pt x="69" y="188"/>
                    <a:pt x="106" y="188"/>
                  </a:cubicBezTo>
                  <a:cubicBezTo>
                    <a:pt x="117" y="188"/>
                    <a:pt x="128" y="186"/>
                    <a:pt x="139" y="182"/>
                  </a:cubicBezTo>
                  <a:cubicBezTo>
                    <a:pt x="161" y="172"/>
                    <a:pt x="180" y="155"/>
                    <a:pt x="190" y="133"/>
                  </a:cubicBezTo>
                  <a:cubicBezTo>
                    <a:pt x="198" y="110"/>
                    <a:pt x="200" y="86"/>
                    <a:pt x="191" y="65"/>
                  </a:cubicBezTo>
                  <a:lnTo>
                    <a:pt x="188" y="57"/>
                  </a:lnTo>
                  <a:cubicBezTo>
                    <a:pt x="186" y="50"/>
                    <a:pt x="181" y="44"/>
                    <a:pt x="176" y="38"/>
                  </a:cubicBezTo>
                  <a:cubicBezTo>
                    <a:pt x="159" y="15"/>
                    <a:pt x="130" y="1"/>
                    <a:pt x="10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3"/>
            <p:cNvSpPr/>
            <p:nvPr/>
          </p:nvSpPr>
          <p:spPr>
            <a:xfrm>
              <a:off x="2879548" y="4703404"/>
              <a:ext cx="8716" cy="8489"/>
            </a:xfrm>
            <a:custGeom>
              <a:avLst/>
              <a:gdLst/>
              <a:ahLst/>
              <a:cxnLst/>
              <a:rect l="l" t="t" r="r" b="b"/>
              <a:pathLst>
                <a:path w="192" h="187" extrusionOk="0">
                  <a:moveTo>
                    <a:pt x="98" y="46"/>
                  </a:moveTo>
                  <a:cubicBezTo>
                    <a:pt x="113" y="46"/>
                    <a:pt x="125" y="53"/>
                    <a:pt x="135" y="65"/>
                  </a:cubicBezTo>
                  <a:cubicBezTo>
                    <a:pt x="139" y="70"/>
                    <a:pt x="141" y="75"/>
                    <a:pt x="142" y="82"/>
                  </a:cubicBezTo>
                  <a:cubicBezTo>
                    <a:pt x="145" y="93"/>
                    <a:pt x="144" y="108"/>
                    <a:pt x="137" y="118"/>
                  </a:cubicBezTo>
                  <a:cubicBezTo>
                    <a:pt x="131" y="129"/>
                    <a:pt x="121" y="135"/>
                    <a:pt x="111" y="140"/>
                  </a:cubicBezTo>
                  <a:cubicBezTo>
                    <a:pt x="106" y="141"/>
                    <a:pt x="101" y="142"/>
                    <a:pt x="96" y="142"/>
                  </a:cubicBezTo>
                  <a:cubicBezTo>
                    <a:pt x="75" y="142"/>
                    <a:pt x="59" y="129"/>
                    <a:pt x="53" y="110"/>
                  </a:cubicBezTo>
                  <a:lnTo>
                    <a:pt x="52" y="102"/>
                  </a:lnTo>
                  <a:cubicBezTo>
                    <a:pt x="49" y="90"/>
                    <a:pt x="52" y="78"/>
                    <a:pt x="58" y="68"/>
                  </a:cubicBezTo>
                  <a:cubicBezTo>
                    <a:pt x="64" y="57"/>
                    <a:pt x="76" y="50"/>
                    <a:pt x="87" y="48"/>
                  </a:cubicBezTo>
                  <a:cubicBezTo>
                    <a:pt x="91" y="46"/>
                    <a:pt x="94" y="46"/>
                    <a:pt x="98" y="46"/>
                  </a:cubicBezTo>
                  <a:close/>
                  <a:moveTo>
                    <a:pt x="94" y="1"/>
                  </a:moveTo>
                  <a:cubicBezTo>
                    <a:pt x="88" y="1"/>
                    <a:pt x="82" y="1"/>
                    <a:pt x="76" y="2"/>
                  </a:cubicBezTo>
                  <a:cubicBezTo>
                    <a:pt x="52" y="8"/>
                    <a:pt x="32" y="23"/>
                    <a:pt x="19" y="43"/>
                  </a:cubicBezTo>
                  <a:cubicBezTo>
                    <a:pt x="5" y="64"/>
                    <a:pt x="1" y="87"/>
                    <a:pt x="7" y="111"/>
                  </a:cubicBezTo>
                  <a:lnTo>
                    <a:pt x="9" y="121"/>
                  </a:lnTo>
                  <a:cubicBezTo>
                    <a:pt x="20" y="160"/>
                    <a:pt x="54" y="186"/>
                    <a:pt x="97" y="186"/>
                  </a:cubicBezTo>
                  <a:cubicBezTo>
                    <a:pt x="99" y="186"/>
                    <a:pt x="101" y="186"/>
                    <a:pt x="103" y="186"/>
                  </a:cubicBezTo>
                  <a:cubicBezTo>
                    <a:pt x="108" y="186"/>
                    <a:pt x="113" y="186"/>
                    <a:pt x="119" y="185"/>
                  </a:cubicBezTo>
                  <a:cubicBezTo>
                    <a:pt x="141" y="180"/>
                    <a:pt x="161" y="164"/>
                    <a:pt x="174" y="144"/>
                  </a:cubicBezTo>
                  <a:cubicBezTo>
                    <a:pt x="188" y="123"/>
                    <a:pt x="192" y="96"/>
                    <a:pt x="184" y="73"/>
                  </a:cubicBezTo>
                  <a:cubicBezTo>
                    <a:pt x="182" y="60"/>
                    <a:pt x="177" y="49"/>
                    <a:pt x="169" y="38"/>
                  </a:cubicBezTo>
                  <a:cubicBezTo>
                    <a:pt x="151" y="15"/>
                    <a:pt x="123" y="1"/>
                    <a:pt x="9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3"/>
            <p:cNvSpPr/>
            <p:nvPr/>
          </p:nvSpPr>
          <p:spPr>
            <a:xfrm>
              <a:off x="3161406" y="4718839"/>
              <a:ext cx="9170" cy="8580"/>
            </a:xfrm>
            <a:custGeom>
              <a:avLst/>
              <a:gdLst/>
              <a:ahLst/>
              <a:cxnLst/>
              <a:rect l="l" t="t" r="r" b="b"/>
              <a:pathLst>
                <a:path w="202" h="189" extrusionOk="0">
                  <a:moveTo>
                    <a:pt x="105" y="46"/>
                  </a:moveTo>
                  <a:cubicBezTo>
                    <a:pt x="110" y="46"/>
                    <a:pt x="115" y="47"/>
                    <a:pt x="120" y="50"/>
                  </a:cubicBezTo>
                  <a:cubicBezTo>
                    <a:pt x="129" y="52"/>
                    <a:pt x="136" y="58"/>
                    <a:pt x="142" y="65"/>
                  </a:cubicBezTo>
                  <a:cubicBezTo>
                    <a:pt x="150" y="77"/>
                    <a:pt x="153" y="93"/>
                    <a:pt x="148" y="108"/>
                  </a:cubicBezTo>
                  <a:lnTo>
                    <a:pt x="145" y="114"/>
                  </a:lnTo>
                  <a:cubicBezTo>
                    <a:pt x="139" y="131"/>
                    <a:pt x="120" y="144"/>
                    <a:pt x="101" y="144"/>
                  </a:cubicBezTo>
                  <a:cubicBezTo>
                    <a:pt x="96" y="144"/>
                    <a:pt x="91" y="143"/>
                    <a:pt x="87" y="141"/>
                  </a:cubicBezTo>
                  <a:cubicBezTo>
                    <a:pt x="63" y="132"/>
                    <a:pt x="52" y="108"/>
                    <a:pt x="59" y="83"/>
                  </a:cubicBezTo>
                  <a:lnTo>
                    <a:pt x="62" y="77"/>
                  </a:lnTo>
                  <a:cubicBezTo>
                    <a:pt x="69" y="58"/>
                    <a:pt x="86" y="46"/>
                    <a:pt x="105" y="46"/>
                  </a:cubicBezTo>
                  <a:close/>
                  <a:moveTo>
                    <a:pt x="107" y="0"/>
                  </a:moveTo>
                  <a:cubicBezTo>
                    <a:pt x="69" y="0"/>
                    <a:pt x="33" y="24"/>
                    <a:pt x="20" y="60"/>
                  </a:cubicBezTo>
                  <a:lnTo>
                    <a:pt x="17" y="66"/>
                  </a:lnTo>
                  <a:cubicBezTo>
                    <a:pt x="0" y="114"/>
                    <a:pt x="23" y="167"/>
                    <a:pt x="71" y="183"/>
                  </a:cubicBezTo>
                  <a:cubicBezTo>
                    <a:pt x="81" y="188"/>
                    <a:pt x="92" y="189"/>
                    <a:pt x="102" y="189"/>
                  </a:cubicBezTo>
                  <a:cubicBezTo>
                    <a:pt x="142" y="189"/>
                    <a:pt x="175" y="166"/>
                    <a:pt x="189" y="130"/>
                  </a:cubicBezTo>
                  <a:lnTo>
                    <a:pt x="191" y="123"/>
                  </a:lnTo>
                  <a:cubicBezTo>
                    <a:pt x="202" y="94"/>
                    <a:pt x="197" y="62"/>
                    <a:pt x="179" y="37"/>
                  </a:cubicBezTo>
                  <a:cubicBezTo>
                    <a:pt x="168" y="23"/>
                    <a:pt x="153" y="13"/>
                    <a:pt x="136" y="5"/>
                  </a:cubicBezTo>
                  <a:cubicBezTo>
                    <a:pt x="127" y="2"/>
                    <a:pt x="117" y="0"/>
                    <a:pt x="10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3"/>
            <p:cNvSpPr/>
            <p:nvPr/>
          </p:nvSpPr>
          <p:spPr>
            <a:xfrm>
              <a:off x="2887810" y="4608846"/>
              <a:ext cx="8761" cy="8625"/>
            </a:xfrm>
            <a:custGeom>
              <a:avLst/>
              <a:gdLst/>
              <a:ahLst/>
              <a:cxnLst/>
              <a:rect l="l" t="t" r="r" b="b"/>
              <a:pathLst>
                <a:path w="193" h="190" extrusionOk="0">
                  <a:moveTo>
                    <a:pt x="96" y="47"/>
                  </a:moveTo>
                  <a:cubicBezTo>
                    <a:pt x="103" y="47"/>
                    <a:pt x="108" y="48"/>
                    <a:pt x="113" y="50"/>
                  </a:cubicBezTo>
                  <a:cubicBezTo>
                    <a:pt x="122" y="53"/>
                    <a:pt x="128" y="59"/>
                    <a:pt x="133" y="66"/>
                  </a:cubicBezTo>
                  <a:cubicBezTo>
                    <a:pt x="143" y="80"/>
                    <a:pt x="145" y="95"/>
                    <a:pt x="138" y="110"/>
                  </a:cubicBezTo>
                  <a:lnTo>
                    <a:pt x="134" y="118"/>
                  </a:lnTo>
                  <a:cubicBezTo>
                    <a:pt x="128" y="135"/>
                    <a:pt x="110" y="145"/>
                    <a:pt x="91" y="145"/>
                  </a:cubicBezTo>
                  <a:cubicBezTo>
                    <a:pt x="86" y="145"/>
                    <a:pt x="80" y="144"/>
                    <a:pt x="75" y="142"/>
                  </a:cubicBezTo>
                  <a:cubicBezTo>
                    <a:pt x="65" y="137"/>
                    <a:pt x="55" y="127"/>
                    <a:pt x="52" y="117"/>
                  </a:cubicBezTo>
                  <a:cubicBezTo>
                    <a:pt x="47" y="103"/>
                    <a:pt x="47" y="91"/>
                    <a:pt x="52" y="80"/>
                  </a:cubicBezTo>
                  <a:lnTo>
                    <a:pt x="54" y="74"/>
                  </a:lnTo>
                  <a:cubicBezTo>
                    <a:pt x="60" y="58"/>
                    <a:pt x="78" y="47"/>
                    <a:pt x="96" y="47"/>
                  </a:cubicBezTo>
                  <a:close/>
                  <a:moveTo>
                    <a:pt x="99" y="1"/>
                  </a:moveTo>
                  <a:cubicBezTo>
                    <a:pt x="62" y="1"/>
                    <a:pt x="27" y="22"/>
                    <a:pt x="11" y="61"/>
                  </a:cubicBezTo>
                  <a:cubicBezTo>
                    <a:pt x="0" y="84"/>
                    <a:pt x="0" y="108"/>
                    <a:pt x="10" y="130"/>
                  </a:cubicBezTo>
                  <a:cubicBezTo>
                    <a:pt x="17" y="153"/>
                    <a:pt x="34" y="171"/>
                    <a:pt x="57" y="181"/>
                  </a:cubicBezTo>
                  <a:cubicBezTo>
                    <a:pt x="69" y="186"/>
                    <a:pt x="80" y="189"/>
                    <a:pt x="94" y="189"/>
                  </a:cubicBezTo>
                  <a:cubicBezTo>
                    <a:pt x="129" y="189"/>
                    <a:pt x="163" y="168"/>
                    <a:pt x="176" y="135"/>
                  </a:cubicBezTo>
                  <a:lnTo>
                    <a:pt x="181" y="125"/>
                  </a:lnTo>
                  <a:cubicBezTo>
                    <a:pt x="192" y="97"/>
                    <a:pt x="189" y="63"/>
                    <a:pt x="170" y="37"/>
                  </a:cubicBezTo>
                  <a:cubicBezTo>
                    <a:pt x="160" y="24"/>
                    <a:pt x="147" y="13"/>
                    <a:pt x="132" y="7"/>
                  </a:cubicBezTo>
                  <a:cubicBezTo>
                    <a:pt x="121" y="3"/>
                    <a:pt x="110" y="1"/>
                    <a:pt x="9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3"/>
            <p:cNvSpPr/>
            <p:nvPr/>
          </p:nvSpPr>
          <p:spPr>
            <a:xfrm>
              <a:off x="2935157" y="4549016"/>
              <a:ext cx="9669" cy="8761"/>
            </a:xfrm>
            <a:custGeom>
              <a:avLst/>
              <a:gdLst/>
              <a:ahLst/>
              <a:cxnLst/>
              <a:rect l="l" t="t" r="r" b="b"/>
              <a:pathLst>
                <a:path w="213" h="193" extrusionOk="0">
                  <a:moveTo>
                    <a:pt x="115" y="45"/>
                  </a:moveTo>
                  <a:cubicBezTo>
                    <a:pt x="130" y="45"/>
                    <a:pt x="144" y="51"/>
                    <a:pt x="153" y="64"/>
                  </a:cubicBezTo>
                  <a:cubicBezTo>
                    <a:pt x="160" y="73"/>
                    <a:pt x="164" y="86"/>
                    <a:pt x="161" y="97"/>
                  </a:cubicBezTo>
                  <a:cubicBezTo>
                    <a:pt x="160" y="110"/>
                    <a:pt x="153" y="121"/>
                    <a:pt x="143" y="128"/>
                  </a:cubicBezTo>
                  <a:lnTo>
                    <a:pt x="137" y="132"/>
                  </a:lnTo>
                  <a:lnTo>
                    <a:pt x="150" y="150"/>
                  </a:lnTo>
                  <a:lnTo>
                    <a:pt x="150" y="150"/>
                  </a:lnTo>
                  <a:lnTo>
                    <a:pt x="132" y="135"/>
                  </a:lnTo>
                  <a:lnTo>
                    <a:pt x="127" y="140"/>
                  </a:lnTo>
                  <a:cubicBezTo>
                    <a:pt x="119" y="145"/>
                    <a:pt x="110" y="148"/>
                    <a:pt x="100" y="148"/>
                  </a:cubicBezTo>
                  <a:cubicBezTo>
                    <a:pt x="86" y="148"/>
                    <a:pt x="72" y="142"/>
                    <a:pt x="64" y="130"/>
                  </a:cubicBezTo>
                  <a:cubicBezTo>
                    <a:pt x="49" y="108"/>
                    <a:pt x="53" y="81"/>
                    <a:pt x="72" y="65"/>
                  </a:cubicBezTo>
                  <a:lnTo>
                    <a:pt x="90" y="53"/>
                  </a:lnTo>
                  <a:cubicBezTo>
                    <a:pt x="97" y="47"/>
                    <a:pt x="106" y="45"/>
                    <a:pt x="115" y="45"/>
                  </a:cubicBezTo>
                  <a:close/>
                  <a:moveTo>
                    <a:pt x="117" y="0"/>
                  </a:moveTo>
                  <a:cubicBezTo>
                    <a:pt x="98" y="0"/>
                    <a:pt x="80" y="6"/>
                    <a:pt x="65" y="17"/>
                  </a:cubicBezTo>
                  <a:lnTo>
                    <a:pt x="59" y="21"/>
                  </a:lnTo>
                  <a:lnTo>
                    <a:pt x="72" y="39"/>
                  </a:lnTo>
                  <a:lnTo>
                    <a:pt x="72" y="39"/>
                  </a:lnTo>
                  <a:lnTo>
                    <a:pt x="54" y="26"/>
                  </a:lnTo>
                  <a:lnTo>
                    <a:pt x="49" y="29"/>
                  </a:lnTo>
                  <a:cubicBezTo>
                    <a:pt x="8" y="59"/>
                    <a:pt x="0" y="116"/>
                    <a:pt x="29" y="157"/>
                  </a:cubicBezTo>
                  <a:cubicBezTo>
                    <a:pt x="44" y="180"/>
                    <a:pt x="71" y="192"/>
                    <a:pt x="100" y="192"/>
                  </a:cubicBezTo>
                  <a:cubicBezTo>
                    <a:pt x="119" y="192"/>
                    <a:pt x="138" y="186"/>
                    <a:pt x="154" y="175"/>
                  </a:cubicBezTo>
                  <a:lnTo>
                    <a:pt x="171" y="164"/>
                  </a:lnTo>
                  <a:cubicBezTo>
                    <a:pt x="191" y="149"/>
                    <a:pt x="204" y="128"/>
                    <a:pt x="208" y="105"/>
                  </a:cubicBezTo>
                  <a:cubicBezTo>
                    <a:pt x="212" y="81"/>
                    <a:pt x="206" y="57"/>
                    <a:pt x="191" y="37"/>
                  </a:cubicBezTo>
                  <a:cubicBezTo>
                    <a:pt x="173" y="13"/>
                    <a:pt x="145" y="0"/>
                    <a:pt x="11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3"/>
            <p:cNvSpPr/>
            <p:nvPr/>
          </p:nvSpPr>
          <p:spPr>
            <a:xfrm>
              <a:off x="3163630" y="4624008"/>
              <a:ext cx="9397" cy="8489"/>
            </a:xfrm>
            <a:custGeom>
              <a:avLst/>
              <a:gdLst/>
              <a:ahLst/>
              <a:cxnLst/>
              <a:rect l="l" t="t" r="r" b="b"/>
              <a:pathLst>
                <a:path w="207" h="187" extrusionOk="0">
                  <a:moveTo>
                    <a:pt x="105" y="46"/>
                  </a:moveTo>
                  <a:cubicBezTo>
                    <a:pt x="119" y="46"/>
                    <a:pt x="132" y="53"/>
                    <a:pt x="140" y="63"/>
                  </a:cubicBezTo>
                  <a:cubicBezTo>
                    <a:pt x="142" y="66"/>
                    <a:pt x="143" y="72"/>
                    <a:pt x="146" y="77"/>
                  </a:cubicBezTo>
                  <a:lnTo>
                    <a:pt x="148" y="83"/>
                  </a:lnTo>
                  <a:cubicBezTo>
                    <a:pt x="157" y="106"/>
                    <a:pt x="142" y="133"/>
                    <a:pt x="119" y="140"/>
                  </a:cubicBezTo>
                  <a:cubicBezTo>
                    <a:pt x="115" y="141"/>
                    <a:pt x="110" y="142"/>
                    <a:pt x="106" y="142"/>
                  </a:cubicBezTo>
                  <a:cubicBezTo>
                    <a:pt x="86" y="142"/>
                    <a:pt x="67" y="129"/>
                    <a:pt x="62" y="110"/>
                  </a:cubicBezTo>
                  <a:cubicBezTo>
                    <a:pt x="53" y="84"/>
                    <a:pt x="67" y="57"/>
                    <a:pt x="89" y="48"/>
                  </a:cubicBezTo>
                  <a:cubicBezTo>
                    <a:pt x="95" y="47"/>
                    <a:pt x="100" y="46"/>
                    <a:pt x="105" y="46"/>
                  </a:cubicBezTo>
                  <a:close/>
                  <a:moveTo>
                    <a:pt x="105" y="1"/>
                  </a:moveTo>
                  <a:cubicBezTo>
                    <a:pt x="95" y="1"/>
                    <a:pt x="85" y="2"/>
                    <a:pt x="75" y="5"/>
                  </a:cubicBezTo>
                  <a:cubicBezTo>
                    <a:pt x="29" y="21"/>
                    <a:pt x="1" y="74"/>
                    <a:pt x="17" y="122"/>
                  </a:cubicBezTo>
                  <a:cubicBezTo>
                    <a:pt x="29" y="160"/>
                    <a:pt x="64" y="186"/>
                    <a:pt x="104" y="186"/>
                  </a:cubicBezTo>
                  <a:cubicBezTo>
                    <a:pt x="114" y="186"/>
                    <a:pt x="122" y="185"/>
                    <a:pt x="132" y="183"/>
                  </a:cubicBezTo>
                  <a:cubicBezTo>
                    <a:pt x="179" y="169"/>
                    <a:pt x="206" y="117"/>
                    <a:pt x="191" y="68"/>
                  </a:cubicBezTo>
                  <a:lnTo>
                    <a:pt x="188" y="62"/>
                  </a:lnTo>
                  <a:cubicBezTo>
                    <a:pt x="184" y="53"/>
                    <a:pt x="180" y="43"/>
                    <a:pt x="175" y="37"/>
                  </a:cubicBezTo>
                  <a:cubicBezTo>
                    <a:pt x="159" y="13"/>
                    <a:pt x="133" y="1"/>
                    <a:pt x="10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3"/>
            <p:cNvSpPr/>
            <p:nvPr/>
          </p:nvSpPr>
          <p:spPr>
            <a:xfrm>
              <a:off x="3166626" y="4633314"/>
              <a:ext cx="8897" cy="8489"/>
            </a:xfrm>
            <a:custGeom>
              <a:avLst/>
              <a:gdLst/>
              <a:ahLst/>
              <a:cxnLst/>
              <a:rect l="l" t="t" r="r" b="b"/>
              <a:pathLst>
                <a:path w="196" h="187" extrusionOk="0">
                  <a:moveTo>
                    <a:pt x="93" y="47"/>
                  </a:moveTo>
                  <a:cubicBezTo>
                    <a:pt x="111" y="47"/>
                    <a:pt x="122" y="52"/>
                    <a:pt x="130" y="64"/>
                  </a:cubicBezTo>
                  <a:cubicBezTo>
                    <a:pt x="133" y="68"/>
                    <a:pt x="135" y="73"/>
                    <a:pt x="137" y="79"/>
                  </a:cubicBezTo>
                  <a:lnTo>
                    <a:pt x="138" y="86"/>
                  </a:lnTo>
                  <a:cubicBezTo>
                    <a:pt x="144" y="111"/>
                    <a:pt x="128" y="135"/>
                    <a:pt x="103" y="141"/>
                  </a:cubicBezTo>
                  <a:cubicBezTo>
                    <a:pt x="100" y="141"/>
                    <a:pt x="97" y="142"/>
                    <a:pt x="94" y="142"/>
                  </a:cubicBezTo>
                  <a:cubicBezTo>
                    <a:pt x="73" y="142"/>
                    <a:pt x="54" y="127"/>
                    <a:pt x="50" y="105"/>
                  </a:cubicBezTo>
                  <a:cubicBezTo>
                    <a:pt x="48" y="93"/>
                    <a:pt x="49" y="79"/>
                    <a:pt x="55" y="68"/>
                  </a:cubicBezTo>
                  <a:cubicBezTo>
                    <a:pt x="61" y="57"/>
                    <a:pt x="71" y="51"/>
                    <a:pt x="81" y="48"/>
                  </a:cubicBezTo>
                  <a:cubicBezTo>
                    <a:pt x="86" y="47"/>
                    <a:pt x="90" y="47"/>
                    <a:pt x="93" y="47"/>
                  </a:cubicBezTo>
                  <a:close/>
                  <a:moveTo>
                    <a:pt x="96" y="1"/>
                  </a:moveTo>
                  <a:cubicBezTo>
                    <a:pt x="88" y="1"/>
                    <a:pt x="80" y="2"/>
                    <a:pt x="72" y="4"/>
                  </a:cubicBezTo>
                  <a:cubicBezTo>
                    <a:pt x="50" y="9"/>
                    <a:pt x="30" y="23"/>
                    <a:pt x="17" y="44"/>
                  </a:cubicBezTo>
                  <a:cubicBezTo>
                    <a:pt x="3" y="65"/>
                    <a:pt x="0" y="91"/>
                    <a:pt x="6" y="115"/>
                  </a:cubicBezTo>
                  <a:cubicBezTo>
                    <a:pt x="16" y="158"/>
                    <a:pt x="53" y="186"/>
                    <a:pt x="95" y="186"/>
                  </a:cubicBezTo>
                  <a:cubicBezTo>
                    <a:pt x="101" y="186"/>
                    <a:pt x="108" y="185"/>
                    <a:pt x="114" y="184"/>
                  </a:cubicBezTo>
                  <a:cubicBezTo>
                    <a:pt x="164" y="173"/>
                    <a:pt x="195" y="123"/>
                    <a:pt x="183" y="74"/>
                  </a:cubicBezTo>
                  <a:lnTo>
                    <a:pt x="180" y="65"/>
                  </a:lnTo>
                  <a:cubicBezTo>
                    <a:pt x="177" y="53"/>
                    <a:pt x="172" y="44"/>
                    <a:pt x="166" y="35"/>
                  </a:cubicBezTo>
                  <a:cubicBezTo>
                    <a:pt x="150" y="13"/>
                    <a:pt x="124" y="1"/>
                    <a:pt x="9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3"/>
            <p:cNvSpPr/>
            <p:nvPr/>
          </p:nvSpPr>
          <p:spPr>
            <a:xfrm>
              <a:off x="3164402" y="4709850"/>
              <a:ext cx="9215" cy="8489"/>
            </a:xfrm>
            <a:custGeom>
              <a:avLst/>
              <a:gdLst/>
              <a:ahLst/>
              <a:cxnLst/>
              <a:rect l="l" t="t" r="r" b="b"/>
              <a:pathLst>
                <a:path w="203" h="187" extrusionOk="0">
                  <a:moveTo>
                    <a:pt x="105" y="45"/>
                  </a:moveTo>
                  <a:cubicBezTo>
                    <a:pt x="109" y="45"/>
                    <a:pt x="113" y="45"/>
                    <a:pt x="117" y="47"/>
                  </a:cubicBezTo>
                  <a:cubicBezTo>
                    <a:pt x="128" y="49"/>
                    <a:pt x="137" y="56"/>
                    <a:pt x="142" y="64"/>
                  </a:cubicBezTo>
                  <a:cubicBezTo>
                    <a:pt x="150" y="75"/>
                    <a:pt x="152" y="86"/>
                    <a:pt x="149" y="100"/>
                  </a:cubicBezTo>
                  <a:lnTo>
                    <a:pt x="146" y="107"/>
                  </a:lnTo>
                  <a:cubicBezTo>
                    <a:pt x="141" y="127"/>
                    <a:pt x="123" y="140"/>
                    <a:pt x="103" y="140"/>
                  </a:cubicBezTo>
                  <a:cubicBezTo>
                    <a:pt x="99" y="140"/>
                    <a:pt x="94" y="139"/>
                    <a:pt x="89" y="138"/>
                  </a:cubicBezTo>
                  <a:cubicBezTo>
                    <a:pt x="66" y="132"/>
                    <a:pt x="51" y="105"/>
                    <a:pt x="60" y="81"/>
                  </a:cubicBezTo>
                  <a:cubicBezTo>
                    <a:pt x="64" y="61"/>
                    <a:pt x="84" y="45"/>
                    <a:pt x="105" y="45"/>
                  </a:cubicBezTo>
                  <a:close/>
                  <a:moveTo>
                    <a:pt x="108" y="0"/>
                  </a:moveTo>
                  <a:cubicBezTo>
                    <a:pt x="68" y="0"/>
                    <a:pt x="27" y="29"/>
                    <a:pt x="15" y="69"/>
                  </a:cubicBezTo>
                  <a:cubicBezTo>
                    <a:pt x="1" y="118"/>
                    <a:pt x="29" y="168"/>
                    <a:pt x="78" y="182"/>
                  </a:cubicBezTo>
                  <a:cubicBezTo>
                    <a:pt x="86" y="185"/>
                    <a:pt x="94" y="186"/>
                    <a:pt x="104" y="186"/>
                  </a:cubicBezTo>
                  <a:cubicBezTo>
                    <a:pt x="143" y="186"/>
                    <a:pt x="181" y="160"/>
                    <a:pt x="192" y="122"/>
                  </a:cubicBezTo>
                  <a:lnTo>
                    <a:pt x="194" y="114"/>
                  </a:lnTo>
                  <a:cubicBezTo>
                    <a:pt x="202" y="87"/>
                    <a:pt x="196" y="60"/>
                    <a:pt x="181" y="39"/>
                  </a:cubicBezTo>
                  <a:cubicBezTo>
                    <a:pt x="167" y="21"/>
                    <a:pt x="149" y="8"/>
                    <a:pt x="129" y="3"/>
                  </a:cubicBezTo>
                  <a:cubicBezTo>
                    <a:pt x="122" y="1"/>
                    <a:pt x="115" y="0"/>
                    <a:pt x="108"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3"/>
            <p:cNvSpPr/>
            <p:nvPr/>
          </p:nvSpPr>
          <p:spPr>
            <a:xfrm>
              <a:off x="2927757" y="4555190"/>
              <a:ext cx="9170" cy="8580"/>
            </a:xfrm>
            <a:custGeom>
              <a:avLst/>
              <a:gdLst/>
              <a:ahLst/>
              <a:cxnLst/>
              <a:rect l="l" t="t" r="r" b="b"/>
              <a:pathLst>
                <a:path w="202" h="189" extrusionOk="0">
                  <a:moveTo>
                    <a:pt x="102" y="49"/>
                  </a:moveTo>
                  <a:cubicBezTo>
                    <a:pt x="116" y="49"/>
                    <a:pt x="127" y="54"/>
                    <a:pt x="139" y="67"/>
                  </a:cubicBezTo>
                  <a:cubicBezTo>
                    <a:pt x="153" y="86"/>
                    <a:pt x="150" y="113"/>
                    <a:pt x="133" y="128"/>
                  </a:cubicBezTo>
                  <a:lnTo>
                    <a:pt x="126" y="133"/>
                  </a:lnTo>
                  <a:cubicBezTo>
                    <a:pt x="118" y="140"/>
                    <a:pt x="108" y="143"/>
                    <a:pt x="97" y="143"/>
                  </a:cubicBezTo>
                  <a:cubicBezTo>
                    <a:pt x="84" y="143"/>
                    <a:pt x="70" y="138"/>
                    <a:pt x="61" y="127"/>
                  </a:cubicBezTo>
                  <a:cubicBezTo>
                    <a:pt x="54" y="117"/>
                    <a:pt x="50" y="107"/>
                    <a:pt x="50" y="95"/>
                  </a:cubicBezTo>
                  <a:cubicBezTo>
                    <a:pt x="53" y="82"/>
                    <a:pt x="58" y="70"/>
                    <a:pt x="66" y="64"/>
                  </a:cubicBezTo>
                  <a:lnTo>
                    <a:pt x="72" y="59"/>
                  </a:lnTo>
                  <a:cubicBezTo>
                    <a:pt x="80" y="53"/>
                    <a:pt x="91" y="49"/>
                    <a:pt x="102" y="49"/>
                  </a:cubicBezTo>
                  <a:close/>
                  <a:moveTo>
                    <a:pt x="100" y="0"/>
                  </a:moveTo>
                  <a:cubicBezTo>
                    <a:pt x="78" y="0"/>
                    <a:pt x="56" y="8"/>
                    <a:pt x="37" y="25"/>
                  </a:cubicBezTo>
                  <a:cubicBezTo>
                    <a:pt x="18" y="40"/>
                    <a:pt x="6" y="64"/>
                    <a:pt x="3" y="88"/>
                  </a:cubicBezTo>
                  <a:cubicBezTo>
                    <a:pt x="1" y="112"/>
                    <a:pt x="8" y="135"/>
                    <a:pt x="24" y="154"/>
                  </a:cubicBezTo>
                  <a:cubicBezTo>
                    <a:pt x="43" y="177"/>
                    <a:pt x="68" y="188"/>
                    <a:pt x="96" y="188"/>
                  </a:cubicBezTo>
                  <a:cubicBezTo>
                    <a:pt x="117" y="188"/>
                    <a:pt x="138" y="181"/>
                    <a:pt x="154" y="167"/>
                  </a:cubicBezTo>
                  <a:lnTo>
                    <a:pt x="160" y="161"/>
                  </a:lnTo>
                  <a:cubicBezTo>
                    <a:pt x="196" y="130"/>
                    <a:pt x="201" y="76"/>
                    <a:pt x="174" y="38"/>
                  </a:cubicBezTo>
                  <a:cubicBezTo>
                    <a:pt x="172" y="37"/>
                    <a:pt x="171" y="34"/>
                    <a:pt x="169" y="32"/>
                  </a:cubicBezTo>
                  <a:cubicBezTo>
                    <a:pt x="151" y="12"/>
                    <a:pt x="126" y="0"/>
                    <a:pt x="100"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3"/>
            <p:cNvSpPr/>
            <p:nvPr/>
          </p:nvSpPr>
          <p:spPr>
            <a:xfrm>
              <a:off x="3138163" y="4760920"/>
              <a:ext cx="8897" cy="8398"/>
            </a:xfrm>
            <a:custGeom>
              <a:avLst/>
              <a:gdLst/>
              <a:ahLst/>
              <a:cxnLst/>
              <a:rect l="l" t="t" r="r" b="b"/>
              <a:pathLst>
                <a:path w="196" h="185" extrusionOk="0">
                  <a:moveTo>
                    <a:pt x="98" y="46"/>
                  </a:moveTo>
                  <a:cubicBezTo>
                    <a:pt x="105" y="46"/>
                    <a:pt x="116" y="47"/>
                    <a:pt x="124" y="56"/>
                  </a:cubicBezTo>
                  <a:cubicBezTo>
                    <a:pt x="128" y="58"/>
                    <a:pt x="132" y="61"/>
                    <a:pt x="134" y="64"/>
                  </a:cubicBezTo>
                  <a:cubicBezTo>
                    <a:pt x="147" y="80"/>
                    <a:pt x="147" y="100"/>
                    <a:pt x="134" y="116"/>
                  </a:cubicBezTo>
                  <a:lnTo>
                    <a:pt x="129" y="121"/>
                  </a:lnTo>
                  <a:cubicBezTo>
                    <a:pt x="120" y="132"/>
                    <a:pt x="107" y="138"/>
                    <a:pt x="94" y="138"/>
                  </a:cubicBezTo>
                  <a:cubicBezTo>
                    <a:pt x="84" y="138"/>
                    <a:pt x="74" y="134"/>
                    <a:pt x="65" y="128"/>
                  </a:cubicBezTo>
                  <a:cubicBezTo>
                    <a:pt x="56" y="120"/>
                    <a:pt x="49" y="110"/>
                    <a:pt x="48" y="98"/>
                  </a:cubicBezTo>
                  <a:cubicBezTo>
                    <a:pt x="47" y="85"/>
                    <a:pt x="50" y="74"/>
                    <a:pt x="59" y="64"/>
                  </a:cubicBezTo>
                  <a:cubicBezTo>
                    <a:pt x="68" y="53"/>
                    <a:pt x="82" y="46"/>
                    <a:pt x="98" y="46"/>
                  </a:cubicBezTo>
                  <a:close/>
                  <a:moveTo>
                    <a:pt x="99" y="1"/>
                  </a:moveTo>
                  <a:cubicBezTo>
                    <a:pt x="70" y="1"/>
                    <a:pt x="41" y="13"/>
                    <a:pt x="23" y="36"/>
                  </a:cubicBezTo>
                  <a:cubicBezTo>
                    <a:pt x="7" y="54"/>
                    <a:pt x="1" y="78"/>
                    <a:pt x="3" y="103"/>
                  </a:cubicBezTo>
                  <a:cubicBezTo>
                    <a:pt x="6" y="126"/>
                    <a:pt x="18" y="149"/>
                    <a:pt x="38" y="164"/>
                  </a:cubicBezTo>
                  <a:cubicBezTo>
                    <a:pt x="53" y="178"/>
                    <a:pt x="75" y="184"/>
                    <a:pt x="95" y="184"/>
                  </a:cubicBezTo>
                  <a:cubicBezTo>
                    <a:pt x="122" y="184"/>
                    <a:pt x="148" y="173"/>
                    <a:pt x="165" y="151"/>
                  </a:cubicBezTo>
                  <a:lnTo>
                    <a:pt x="171" y="145"/>
                  </a:lnTo>
                  <a:cubicBezTo>
                    <a:pt x="196" y="114"/>
                    <a:pt x="196" y="72"/>
                    <a:pt x="172" y="38"/>
                  </a:cubicBezTo>
                  <a:cubicBezTo>
                    <a:pt x="165" y="30"/>
                    <a:pt x="160" y="24"/>
                    <a:pt x="154" y="19"/>
                  </a:cubicBezTo>
                  <a:cubicBezTo>
                    <a:pt x="138" y="6"/>
                    <a:pt x="119" y="1"/>
                    <a:pt x="9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3"/>
            <p:cNvSpPr/>
            <p:nvPr/>
          </p:nvSpPr>
          <p:spPr>
            <a:xfrm>
              <a:off x="2920812" y="4561726"/>
              <a:ext cx="8988" cy="8398"/>
            </a:xfrm>
            <a:custGeom>
              <a:avLst/>
              <a:gdLst/>
              <a:ahLst/>
              <a:cxnLst/>
              <a:rect l="l" t="t" r="r" b="b"/>
              <a:pathLst>
                <a:path w="198" h="185" extrusionOk="0">
                  <a:moveTo>
                    <a:pt x="95" y="46"/>
                  </a:moveTo>
                  <a:cubicBezTo>
                    <a:pt x="107" y="46"/>
                    <a:pt x="119" y="52"/>
                    <a:pt x="132" y="64"/>
                  </a:cubicBezTo>
                  <a:cubicBezTo>
                    <a:pt x="144" y="83"/>
                    <a:pt x="142" y="110"/>
                    <a:pt x="124" y="125"/>
                  </a:cubicBezTo>
                  <a:cubicBezTo>
                    <a:pt x="116" y="134"/>
                    <a:pt x="103" y="139"/>
                    <a:pt x="91" y="139"/>
                  </a:cubicBezTo>
                  <a:cubicBezTo>
                    <a:pt x="79" y="139"/>
                    <a:pt x="67" y="135"/>
                    <a:pt x="59" y="126"/>
                  </a:cubicBezTo>
                  <a:cubicBezTo>
                    <a:pt x="49" y="117"/>
                    <a:pt x="44" y="105"/>
                    <a:pt x="44" y="94"/>
                  </a:cubicBezTo>
                  <a:cubicBezTo>
                    <a:pt x="45" y="81"/>
                    <a:pt x="51" y="73"/>
                    <a:pt x="59" y="63"/>
                  </a:cubicBezTo>
                  <a:lnTo>
                    <a:pt x="64" y="58"/>
                  </a:lnTo>
                  <a:cubicBezTo>
                    <a:pt x="72" y="49"/>
                    <a:pt x="84" y="46"/>
                    <a:pt x="95" y="46"/>
                  </a:cubicBezTo>
                  <a:close/>
                  <a:moveTo>
                    <a:pt x="97" y="0"/>
                  </a:moveTo>
                  <a:cubicBezTo>
                    <a:pt x="74" y="0"/>
                    <a:pt x="51" y="8"/>
                    <a:pt x="34" y="25"/>
                  </a:cubicBezTo>
                  <a:lnTo>
                    <a:pt x="27" y="31"/>
                  </a:lnTo>
                  <a:cubicBezTo>
                    <a:pt x="10" y="48"/>
                    <a:pt x="1" y="69"/>
                    <a:pt x="1" y="94"/>
                  </a:cubicBezTo>
                  <a:cubicBezTo>
                    <a:pt x="1" y="117"/>
                    <a:pt x="10" y="141"/>
                    <a:pt x="28" y="158"/>
                  </a:cubicBezTo>
                  <a:cubicBezTo>
                    <a:pt x="44" y="175"/>
                    <a:pt x="66" y="184"/>
                    <a:pt x="92" y="184"/>
                  </a:cubicBezTo>
                  <a:cubicBezTo>
                    <a:pt x="117" y="184"/>
                    <a:pt x="140" y="175"/>
                    <a:pt x="158" y="158"/>
                  </a:cubicBezTo>
                  <a:cubicBezTo>
                    <a:pt x="192" y="126"/>
                    <a:pt x="197" y="75"/>
                    <a:pt x="170" y="37"/>
                  </a:cubicBezTo>
                  <a:cubicBezTo>
                    <a:pt x="167" y="34"/>
                    <a:pt x="165" y="31"/>
                    <a:pt x="163" y="28"/>
                  </a:cubicBezTo>
                  <a:cubicBezTo>
                    <a:pt x="146" y="10"/>
                    <a:pt x="122" y="0"/>
                    <a:pt x="9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3"/>
            <p:cNvSpPr/>
            <p:nvPr/>
          </p:nvSpPr>
          <p:spPr>
            <a:xfrm>
              <a:off x="3167171" y="4700408"/>
              <a:ext cx="8716" cy="8534"/>
            </a:xfrm>
            <a:custGeom>
              <a:avLst/>
              <a:gdLst/>
              <a:ahLst/>
              <a:cxnLst/>
              <a:rect l="l" t="t" r="r" b="b"/>
              <a:pathLst>
                <a:path w="192" h="188" extrusionOk="0">
                  <a:moveTo>
                    <a:pt x="99" y="45"/>
                  </a:moveTo>
                  <a:cubicBezTo>
                    <a:pt x="101" y="45"/>
                    <a:pt x="104" y="45"/>
                    <a:pt x="106" y="46"/>
                  </a:cubicBezTo>
                  <a:cubicBezTo>
                    <a:pt x="118" y="49"/>
                    <a:pt x="128" y="56"/>
                    <a:pt x="136" y="65"/>
                  </a:cubicBezTo>
                  <a:cubicBezTo>
                    <a:pt x="141" y="74"/>
                    <a:pt x="143" y="86"/>
                    <a:pt x="142" y="98"/>
                  </a:cubicBezTo>
                  <a:lnTo>
                    <a:pt x="141" y="105"/>
                  </a:lnTo>
                  <a:cubicBezTo>
                    <a:pt x="135" y="126"/>
                    <a:pt x="118" y="141"/>
                    <a:pt x="97" y="141"/>
                  </a:cubicBezTo>
                  <a:cubicBezTo>
                    <a:pt x="93" y="141"/>
                    <a:pt x="89" y="140"/>
                    <a:pt x="85" y="139"/>
                  </a:cubicBezTo>
                  <a:cubicBezTo>
                    <a:pt x="74" y="136"/>
                    <a:pt x="64" y="129"/>
                    <a:pt x="58" y="119"/>
                  </a:cubicBezTo>
                  <a:cubicBezTo>
                    <a:pt x="51" y="109"/>
                    <a:pt x="49" y="97"/>
                    <a:pt x="52" y="83"/>
                  </a:cubicBezTo>
                  <a:cubicBezTo>
                    <a:pt x="57" y="61"/>
                    <a:pt x="76" y="45"/>
                    <a:pt x="99" y="45"/>
                  </a:cubicBezTo>
                  <a:close/>
                  <a:moveTo>
                    <a:pt x="97" y="0"/>
                  </a:moveTo>
                  <a:cubicBezTo>
                    <a:pt x="56" y="0"/>
                    <a:pt x="15" y="32"/>
                    <a:pt x="6" y="74"/>
                  </a:cubicBezTo>
                  <a:cubicBezTo>
                    <a:pt x="1" y="98"/>
                    <a:pt x="5" y="123"/>
                    <a:pt x="17" y="144"/>
                  </a:cubicBezTo>
                  <a:cubicBezTo>
                    <a:pt x="30" y="165"/>
                    <a:pt x="49" y="179"/>
                    <a:pt x="74" y="184"/>
                  </a:cubicBezTo>
                  <a:cubicBezTo>
                    <a:pt x="80" y="187"/>
                    <a:pt x="88" y="188"/>
                    <a:pt x="96" y="188"/>
                  </a:cubicBezTo>
                  <a:cubicBezTo>
                    <a:pt x="138" y="188"/>
                    <a:pt x="174" y="158"/>
                    <a:pt x="184" y="118"/>
                  </a:cubicBezTo>
                  <a:lnTo>
                    <a:pt x="186" y="109"/>
                  </a:lnTo>
                  <a:cubicBezTo>
                    <a:pt x="192" y="83"/>
                    <a:pt x="186" y="58"/>
                    <a:pt x="173" y="39"/>
                  </a:cubicBezTo>
                  <a:cubicBezTo>
                    <a:pt x="158" y="19"/>
                    <a:pt x="138" y="7"/>
                    <a:pt x="115" y="2"/>
                  </a:cubicBezTo>
                  <a:cubicBezTo>
                    <a:pt x="109" y="1"/>
                    <a:pt x="103" y="0"/>
                    <a:pt x="97"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3"/>
            <p:cNvSpPr/>
            <p:nvPr/>
          </p:nvSpPr>
          <p:spPr>
            <a:xfrm>
              <a:off x="3125090" y="4775128"/>
              <a:ext cx="9079" cy="8353"/>
            </a:xfrm>
            <a:custGeom>
              <a:avLst/>
              <a:gdLst/>
              <a:ahLst/>
              <a:cxnLst/>
              <a:rect l="l" t="t" r="r" b="b"/>
              <a:pathLst>
                <a:path w="200" h="184" extrusionOk="0">
                  <a:moveTo>
                    <a:pt x="99" y="44"/>
                  </a:moveTo>
                  <a:cubicBezTo>
                    <a:pt x="111" y="44"/>
                    <a:pt x="122" y="48"/>
                    <a:pt x="131" y="56"/>
                  </a:cubicBezTo>
                  <a:cubicBezTo>
                    <a:pt x="132" y="59"/>
                    <a:pt x="135" y="60"/>
                    <a:pt x="136" y="62"/>
                  </a:cubicBezTo>
                  <a:cubicBezTo>
                    <a:pt x="147" y="81"/>
                    <a:pt x="146" y="105"/>
                    <a:pt x="132" y="119"/>
                  </a:cubicBezTo>
                  <a:lnTo>
                    <a:pt x="125" y="126"/>
                  </a:lnTo>
                  <a:cubicBezTo>
                    <a:pt x="117" y="133"/>
                    <a:pt x="106" y="137"/>
                    <a:pt x="94" y="137"/>
                  </a:cubicBezTo>
                  <a:cubicBezTo>
                    <a:pt x="82" y="137"/>
                    <a:pt x="70" y="133"/>
                    <a:pt x="61" y="124"/>
                  </a:cubicBezTo>
                  <a:cubicBezTo>
                    <a:pt x="53" y="114"/>
                    <a:pt x="47" y="103"/>
                    <a:pt x="48" y="92"/>
                  </a:cubicBezTo>
                  <a:cubicBezTo>
                    <a:pt x="48" y="80"/>
                    <a:pt x="54" y="68"/>
                    <a:pt x="64" y="59"/>
                  </a:cubicBezTo>
                  <a:cubicBezTo>
                    <a:pt x="74" y="50"/>
                    <a:pt x="85" y="44"/>
                    <a:pt x="99" y="44"/>
                  </a:cubicBezTo>
                  <a:close/>
                  <a:moveTo>
                    <a:pt x="97" y="1"/>
                  </a:moveTo>
                  <a:cubicBezTo>
                    <a:pt x="73" y="1"/>
                    <a:pt x="49" y="9"/>
                    <a:pt x="31" y="25"/>
                  </a:cubicBezTo>
                  <a:cubicBezTo>
                    <a:pt x="13" y="43"/>
                    <a:pt x="3" y="66"/>
                    <a:pt x="3" y="91"/>
                  </a:cubicBezTo>
                  <a:cubicBezTo>
                    <a:pt x="1" y="114"/>
                    <a:pt x="10" y="138"/>
                    <a:pt x="27" y="155"/>
                  </a:cubicBezTo>
                  <a:cubicBezTo>
                    <a:pt x="45" y="173"/>
                    <a:pt x="68" y="184"/>
                    <a:pt x="95" y="184"/>
                  </a:cubicBezTo>
                  <a:cubicBezTo>
                    <a:pt x="119" y="184"/>
                    <a:pt x="140" y="175"/>
                    <a:pt x="157" y="160"/>
                  </a:cubicBezTo>
                  <a:lnTo>
                    <a:pt x="163" y="154"/>
                  </a:lnTo>
                  <a:cubicBezTo>
                    <a:pt x="195" y="122"/>
                    <a:pt x="199" y="73"/>
                    <a:pt x="173" y="38"/>
                  </a:cubicBezTo>
                  <a:cubicBezTo>
                    <a:pt x="169" y="33"/>
                    <a:pt x="166" y="30"/>
                    <a:pt x="162" y="25"/>
                  </a:cubicBezTo>
                  <a:cubicBezTo>
                    <a:pt x="145" y="9"/>
                    <a:pt x="121" y="1"/>
                    <a:pt x="9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3"/>
            <p:cNvSpPr/>
            <p:nvPr/>
          </p:nvSpPr>
          <p:spPr>
            <a:xfrm>
              <a:off x="3010059" y="4815394"/>
              <a:ext cx="8761" cy="8262"/>
            </a:xfrm>
            <a:custGeom>
              <a:avLst/>
              <a:gdLst/>
              <a:ahLst/>
              <a:cxnLst/>
              <a:rect l="l" t="t" r="r" b="b"/>
              <a:pathLst>
                <a:path w="193" h="182" extrusionOk="0">
                  <a:moveTo>
                    <a:pt x="99" y="45"/>
                  </a:moveTo>
                  <a:lnTo>
                    <a:pt x="107" y="47"/>
                  </a:lnTo>
                  <a:cubicBezTo>
                    <a:pt x="120" y="49"/>
                    <a:pt x="131" y="55"/>
                    <a:pt x="140" y="65"/>
                  </a:cubicBezTo>
                  <a:cubicBezTo>
                    <a:pt x="146" y="75"/>
                    <a:pt x="149" y="85"/>
                    <a:pt x="149" y="97"/>
                  </a:cubicBezTo>
                  <a:cubicBezTo>
                    <a:pt x="144" y="121"/>
                    <a:pt x="124" y="138"/>
                    <a:pt x="102" y="138"/>
                  </a:cubicBezTo>
                  <a:lnTo>
                    <a:pt x="91" y="137"/>
                  </a:lnTo>
                  <a:cubicBezTo>
                    <a:pt x="80" y="135"/>
                    <a:pt x="69" y="130"/>
                    <a:pt x="61" y="121"/>
                  </a:cubicBezTo>
                  <a:cubicBezTo>
                    <a:pt x="52" y="112"/>
                    <a:pt x="49" y="100"/>
                    <a:pt x="50" y="88"/>
                  </a:cubicBezTo>
                  <a:cubicBezTo>
                    <a:pt x="51" y="64"/>
                    <a:pt x="71" y="45"/>
                    <a:pt x="99" y="45"/>
                  </a:cubicBezTo>
                  <a:close/>
                  <a:moveTo>
                    <a:pt x="94" y="1"/>
                  </a:moveTo>
                  <a:cubicBezTo>
                    <a:pt x="47" y="1"/>
                    <a:pt x="7" y="37"/>
                    <a:pt x="3" y="83"/>
                  </a:cubicBezTo>
                  <a:cubicBezTo>
                    <a:pt x="1" y="108"/>
                    <a:pt x="8" y="132"/>
                    <a:pt x="24" y="150"/>
                  </a:cubicBezTo>
                  <a:cubicBezTo>
                    <a:pt x="40" y="168"/>
                    <a:pt x="62" y="180"/>
                    <a:pt x="86" y="181"/>
                  </a:cubicBezTo>
                  <a:lnTo>
                    <a:pt x="101" y="181"/>
                  </a:lnTo>
                  <a:cubicBezTo>
                    <a:pt x="146" y="181"/>
                    <a:pt x="186" y="144"/>
                    <a:pt x="192" y="98"/>
                  </a:cubicBezTo>
                  <a:cubicBezTo>
                    <a:pt x="193" y="76"/>
                    <a:pt x="187" y="54"/>
                    <a:pt x="174" y="36"/>
                  </a:cubicBezTo>
                  <a:cubicBezTo>
                    <a:pt x="160" y="18"/>
                    <a:pt x="136" y="5"/>
                    <a:pt x="109" y="2"/>
                  </a:cubicBezTo>
                  <a:lnTo>
                    <a:pt x="102" y="1"/>
                  </a:lnTo>
                  <a:cubicBezTo>
                    <a:pt x="99" y="1"/>
                    <a:pt x="97" y="1"/>
                    <a:pt x="9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3"/>
            <p:cNvSpPr/>
            <p:nvPr/>
          </p:nvSpPr>
          <p:spPr>
            <a:xfrm>
              <a:off x="3048417" y="4813759"/>
              <a:ext cx="9170" cy="8398"/>
            </a:xfrm>
            <a:custGeom>
              <a:avLst/>
              <a:gdLst/>
              <a:ahLst/>
              <a:cxnLst/>
              <a:rect l="l" t="t" r="r" b="b"/>
              <a:pathLst>
                <a:path w="202" h="185" extrusionOk="0">
                  <a:moveTo>
                    <a:pt x="101" y="48"/>
                  </a:moveTo>
                  <a:cubicBezTo>
                    <a:pt x="116" y="48"/>
                    <a:pt x="131" y="55"/>
                    <a:pt x="140" y="68"/>
                  </a:cubicBezTo>
                  <a:cubicBezTo>
                    <a:pt x="144" y="73"/>
                    <a:pt x="147" y="78"/>
                    <a:pt x="148" y="85"/>
                  </a:cubicBezTo>
                  <a:cubicBezTo>
                    <a:pt x="152" y="110"/>
                    <a:pt x="138" y="132"/>
                    <a:pt x="112" y="137"/>
                  </a:cubicBezTo>
                  <a:lnTo>
                    <a:pt x="105" y="138"/>
                  </a:lnTo>
                  <a:cubicBezTo>
                    <a:pt x="102" y="139"/>
                    <a:pt x="100" y="139"/>
                    <a:pt x="98" y="139"/>
                  </a:cubicBezTo>
                  <a:cubicBezTo>
                    <a:pt x="75" y="139"/>
                    <a:pt x="55" y="121"/>
                    <a:pt x="53" y="100"/>
                  </a:cubicBezTo>
                  <a:cubicBezTo>
                    <a:pt x="49" y="75"/>
                    <a:pt x="66" y="53"/>
                    <a:pt x="92" y="49"/>
                  </a:cubicBezTo>
                  <a:cubicBezTo>
                    <a:pt x="95" y="49"/>
                    <a:pt x="97" y="48"/>
                    <a:pt x="101" y="48"/>
                  </a:cubicBezTo>
                  <a:close/>
                  <a:moveTo>
                    <a:pt x="99" y="1"/>
                  </a:moveTo>
                  <a:cubicBezTo>
                    <a:pt x="94" y="1"/>
                    <a:pt x="89" y="1"/>
                    <a:pt x="85" y="2"/>
                  </a:cubicBezTo>
                  <a:cubicBezTo>
                    <a:pt x="34" y="11"/>
                    <a:pt x="0" y="57"/>
                    <a:pt x="8" y="107"/>
                  </a:cubicBezTo>
                  <a:cubicBezTo>
                    <a:pt x="15" y="152"/>
                    <a:pt x="54" y="185"/>
                    <a:pt x="97" y="185"/>
                  </a:cubicBezTo>
                  <a:cubicBezTo>
                    <a:pt x="102" y="185"/>
                    <a:pt x="107" y="185"/>
                    <a:pt x="112" y="184"/>
                  </a:cubicBezTo>
                  <a:lnTo>
                    <a:pt x="122" y="182"/>
                  </a:lnTo>
                  <a:cubicBezTo>
                    <a:pt x="170" y="172"/>
                    <a:pt x="202" y="127"/>
                    <a:pt x="192" y="76"/>
                  </a:cubicBezTo>
                  <a:cubicBezTo>
                    <a:pt x="189" y="62"/>
                    <a:pt x="185" y="50"/>
                    <a:pt x="177" y="39"/>
                  </a:cubicBezTo>
                  <a:cubicBezTo>
                    <a:pt x="159" y="16"/>
                    <a:pt x="128" y="1"/>
                    <a:pt x="9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3"/>
            <p:cNvSpPr/>
            <p:nvPr/>
          </p:nvSpPr>
          <p:spPr>
            <a:xfrm>
              <a:off x="2972381" y="4807086"/>
              <a:ext cx="8897" cy="8398"/>
            </a:xfrm>
            <a:custGeom>
              <a:avLst/>
              <a:gdLst/>
              <a:ahLst/>
              <a:cxnLst/>
              <a:rect l="l" t="t" r="r" b="b"/>
              <a:pathLst>
                <a:path w="196" h="185" extrusionOk="0">
                  <a:moveTo>
                    <a:pt x="96" y="45"/>
                  </a:moveTo>
                  <a:cubicBezTo>
                    <a:pt x="101" y="45"/>
                    <a:pt x="106" y="47"/>
                    <a:pt x="111" y="48"/>
                  </a:cubicBezTo>
                  <a:cubicBezTo>
                    <a:pt x="121" y="52"/>
                    <a:pt x="129" y="58"/>
                    <a:pt x="135" y="65"/>
                  </a:cubicBezTo>
                  <a:cubicBezTo>
                    <a:pt x="143" y="79"/>
                    <a:pt x="146" y="94"/>
                    <a:pt x="142" y="107"/>
                  </a:cubicBezTo>
                  <a:cubicBezTo>
                    <a:pt x="136" y="126"/>
                    <a:pt x="120" y="138"/>
                    <a:pt x="101" y="138"/>
                  </a:cubicBezTo>
                  <a:cubicBezTo>
                    <a:pt x="96" y="138"/>
                    <a:pt x="93" y="137"/>
                    <a:pt x="85" y="135"/>
                  </a:cubicBezTo>
                  <a:lnTo>
                    <a:pt x="80" y="132"/>
                  </a:lnTo>
                  <a:cubicBezTo>
                    <a:pt x="68" y="128"/>
                    <a:pt x="61" y="119"/>
                    <a:pt x="56" y="108"/>
                  </a:cubicBezTo>
                  <a:cubicBezTo>
                    <a:pt x="50" y="99"/>
                    <a:pt x="50" y="85"/>
                    <a:pt x="53" y="74"/>
                  </a:cubicBezTo>
                  <a:cubicBezTo>
                    <a:pt x="61" y="58"/>
                    <a:pt x="78" y="45"/>
                    <a:pt x="96" y="45"/>
                  </a:cubicBezTo>
                  <a:close/>
                  <a:moveTo>
                    <a:pt x="98" y="1"/>
                  </a:moveTo>
                  <a:cubicBezTo>
                    <a:pt x="60" y="1"/>
                    <a:pt x="24" y="24"/>
                    <a:pt x="10" y="59"/>
                  </a:cubicBezTo>
                  <a:cubicBezTo>
                    <a:pt x="1" y="81"/>
                    <a:pt x="3" y="106"/>
                    <a:pt x="13" y="128"/>
                  </a:cubicBezTo>
                  <a:cubicBezTo>
                    <a:pt x="24" y="151"/>
                    <a:pt x="41" y="168"/>
                    <a:pt x="64" y="176"/>
                  </a:cubicBezTo>
                  <a:cubicBezTo>
                    <a:pt x="67" y="177"/>
                    <a:pt x="72" y="179"/>
                    <a:pt x="73" y="179"/>
                  </a:cubicBezTo>
                  <a:cubicBezTo>
                    <a:pt x="73" y="179"/>
                    <a:pt x="73" y="179"/>
                    <a:pt x="72" y="179"/>
                  </a:cubicBezTo>
                  <a:lnTo>
                    <a:pt x="72" y="179"/>
                  </a:lnTo>
                  <a:cubicBezTo>
                    <a:pt x="82" y="183"/>
                    <a:pt x="93" y="184"/>
                    <a:pt x="103" y="184"/>
                  </a:cubicBezTo>
                  <a:cubicBezTo>
                    <a:pt x="140" y="184"/>
                    <a:pt x="173" y="160"/>
                    <a:pt x="185" y="123"/>
                  </a:cubicBezTo>
                  <a:cubicBezTo>
                    <a:pt x="196" y="95"/>
                    <a:pt x="191" y="64"/>
                    <a:pt x="173" y="39"/>
                  </a:cubicBezTo>
                  <a:cubicBezTo>
                    <a:pt x="161" y="25"/>
                    <a:pt x="145" y="12"/>
                    <a:pt x="127" y="6"/>
                  </a:cubicBezTo>
                  <a:cubicBezTo>
                    <a:pt x="118" y="2"/>
                    <a:pt x="108" y="1"/>
                    <a:pt x="9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3"/>
            <p:cNvSpPr/>
            <p:nvPr/>
          </p:nvSpPr>
          <p:spPr>
            <a:xfrm>
              <a:off x="2877097" y="4645753"/>
              <a:ext cx="8625" cy="8716"/>
            </a:xfrm>
            <a:custGeom>
              <a:avLst/>
              <a:gdLst/>
              <a:ahLst/>
              <a:cxnLst/>
              <a:rect l="l" t="t" r="r" b="b"/>
              <a:pathLst>
                <a:path w="190" h="192" extrusionOk="0">
                  <a:moveTo>
                    <a:pt x="101" y="48"/>
                  </a:moveTo>
                  <a:cubicBezTo>
                    <a:pt x="114" y="49"/>
                    <a:pt x="125" y="57"/>
                    <a:pt x="132" y="67"/>
                  </a:cubicBezTo>
                  <a:cubicBezTo>
                    <a:pt x="138" y="76"/>
                    <a:pt x="142" y="88"/>
                    <a:pt x="140" y="100"/>
                  </a:cubicBezTo>
                  <a:lnTo>
                    <a:pt x="138" y="107"/>
                  </a:lnTo>
                  <a:cubicBezTo>
                    <a:pt x="135" y="130"/>
                    <a:pt x="117" y="147"/>
                    <a:pt x="94" y="147"/>
                  </a:cubicBezTo>
                  <a:cubicBezTo>
                    <a:pt x="92" y="147"/>
                    <a:pt x="90" y="146"/>
                    <a:pt x="88" y="146"/>
                  </a:cubicBezTo>
                  <a:cubicBezTo>
                    <a:pt x="75" y="144"/>
                    <a:pt x="64" y="138"/>
                    <a:pt x="57" y="127"/>
                  </a:cubicBezTo>
                  <a:cubicBezTo>
                    <a:pt x="51" y="118"/>
                    <a:pt x="48" y="105"/>
                    <a:pt x="49" y="93"/>
                  </a:cubicBezTo>
                  <a:lnTo>
                    <a:pt x="51" y="86"/>
                  </a:lnTo>
                  <a:cubicBezTo>
                    <a:pt x="53" y="64"/>
                    <a:pt x="73" y="48"/>
                    <a:pt x="95" y="48"/>
                  </a:cubicBezTo>
                  <a:close/>
                  <a:moveTo>
                    <a:pt x="95" y="1"/>
                  </a:moveTo>
                  <a:cubicBezTo>
                    <a:pt x="50" y="1"/>
                    <a:pt x="11" y="34"/>
                    <a:pt x="5" y="79"/>
                  </a:cubicBezTo>
                  <a:lnTo>
                    <a:pt x="4" y="85"/>
                  </a:lnTo>
                  <a:cubicBezTo>
                    <a:pt x="0" y="109"/>
                    <a:pt x="6" y="134"/>
                    <a:pt x="20" y="153"/>
                  </a:cubicBezTo>
                  <a:cubicBezTo>
                    <a:pt x="35" y="174"/>
                    <a:pt x="56" y="186"/>
                    <a:pt x="80" y="190"/>
                  </a:cubicBezTo>
                  <a:cubicBezTo>
                    <a:pt x="86" y="192"/>
                    <a:pt x="90" y="192"/>
                    <a:pt x="95" y="192"/>
                  </a:cubicBezTo>
                  <a:cubicBezTo>
                    <a:pt x="140" y="192"/>
                    <a:pt x="178" y="159"/>
                    <a:pt x="185" y="115"/>
                  </a:cubicBezTo>
                  <a:lnTo>
                    <a:pt x="186" y="106"/>
                  </a:lnTo>
                  <a:cubicBezTo>
                    <a:pt x="190" y="83"/>
                    <a:pt x="184" y="59"/>
                    <a:pt x="169" y="39"/>
                  </a:cubicBezTo>
                  <a:cubicBezTo>
                    <a:pt x="154" y="20"/>
                    <a:pt x="133" y="6"/>
                    <a:pt x="109" y="2"/>
                  </a:cubicBezTo>
                  <a:cubicBezTo>
                    <a:pt x="104" y="1"/>
                    <a:pt x="100" y="1"/>
                    <a:pt x="9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3"/>
            <p:cNvSpPr/>
            <p:nvPr/>
          </p:nvSpPr>
          <p:spPr>
            <a:xfrm>
              <a:off x="3093994" y="4797871"/>
              <a:ext cx="9215" cy="8353"/>
            </a:xfrm>
            <a:custGeom>
              <a:avLst/>
              <a:gdLst/>
              <a:ahLst/>
              <a:cxnLst/>
              <a:rect l="l" t="t" r="r" b="b"/>
              <a:pathLst>
                <a:path w="203" h="184" extrusionOk="0">
                  <a:moveTo>
                    <a:pt x="97" y="45"/>
                  </a:moveTo>
                  <a:cubicBezTo>
                    <a:pt x="113" y="45"/>
                    <a:pt x="126" y="52"/>
                    <a:pt x="136" y="68"/>
                  </a:cubicBezTo>
                  <a:cubicBezTo>
                    <a:pt x="150" y="91"/>
                    <a:pt x="143" y="117"/>
                    <a:pt x="124" y="129"/>
                  </a:cubicBezTo>
                  <a:lnTo>
                    <a:pt x="115" y="133"/>
                  </a:lnTo>
                  <a:cubicBezTo>
                    <a:pt x="109" y="136"/>
                    <a:pt x="102" y="138"/>
                    <a:pt x="95" y="138"/>
                  </a:cubicBezTo>
                  <a:cubicBezTo>
                    <a:pt x="78" y="138"/>
                    <a:pt x="62" y="129"/>
                    <a:pt x="53" y="114"/>
                  </a:cubicBezTo>
                  <a:cubicBezTo>
                    <a:pt x="48" y="103"/>
                    <a:pt x="47" y="91"/>
                    <a:pt x="51" y="80"/>
                  </a:cubicBezTo>
                  <a:cubicBezTo>
                    <a:pt x="55" y="68"/>
                    <a:pt x="63" y="59"/>
                    <a:pt x="73" y="52"/>
                  </a:cubicBezTo>
                  <a:cubicBezTo>
                    <a:pt x="79" y="49"/>
                    <a:pt x="89" y="45"/>
                    <a:pt x="97" y="45"/>
                  </a:cubicBezTo>
                  <a:close/>
                  <a:moveTo>
                    <a:pt x="96" y="1"/>
                  </a:moveTo>
                  <a:cubicBezTo>
                    <a:pt x="80" y="1"/>
                    <a:pt x="65" y="4"/>
                    <a:pt x="52" y="12"/>
                  </a:cubicBezTo>
                  <a:cubicBezTo>
                    <a:pt x="31" y="23"/>
                    <a:pt x="15" y="41"/>
                    <a:pt x="8" y="65"/>
                  </a:cubicBezTo>
                  <a:cubicBezTo>
                    <a:pt x="0" y="89"/>
                    <a:pt x="2" y="113"/>
                    <a:pt x="14" y="135"/>
                  </a:cubicBezTo>
                  <a:cubicBezTo>
                    <a:pt x="30" y="166"/>
                    <a:pt x="60" y="184"/>
                    <a:pt x="94" y="184"/>
                  </a:cubicBezTo>
                  <a:cubicBezTo>
                    <a:pt x="109" y="184"/>
                    <a:pt x="124" y="180"/>
                    <a:pt x="137" y="173"/>
                  </a:cubicBezTo>
                  <a:lnTo>
                    <a:pt x="146" y="170"/>
                  </a:lnTo>
                  <a:cubicBezTo>
                    <a:pt x="189" y="145"/>
                    <a:pt x="203" y="91"/>
                    <a:pt x="179" y="46"/>
                  </a:cubicBezTo>
                  <a:cubicBezTo>
                    <a:pt x="176" y="43"/>
                    <a:pt x="173" y="39"/>
                    <a:pt x="172" y="36"/>
                  </a:cubicBezTo>
                  <a:cubicBezTo>
                    <a:pt x="155" y="13"/>
                    <a:pt x="125" y="1"/>
                    <a:pt x="96"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3"/>
            <p:cNvSpPr/>
            <p:nvPr/>
          </p:nvSpPr>
          <p:spPr>
            <a:xfrm>
              <a:off x="3117917" y="4781438"/>
              <a:ext cx="9079" cy="8489"/>
            </a:xfrm>
            <a:custGeom>
              <a:avLst/>
              <a:gdLst/>
              <a:ahLst/>
              <a:cxnLst/>
              <a:rect l="l" t="t" r="r" b="b"/>
              <a:pathLst>
                <a:path w="200" h="187" extrusionOk="0">
                  <a:moveTo>
                    <a:pt x="99" y="47"/>
                  </a:moveTo>
                  <a:cubicBezTo>
                    <a:pt x="111" y="47"/>
                    <a:pt x="125" y="53"/>
                    <a:pt x="136" y="65"/>
                  </a:cubicBezTo>
                  <a:cubicBezTo>
                    <a:pt x="150" y="84"/>
                    <a:pt x="146" y="110"/>
                    <a:pt x="127" y="126"/>
                  </a:cubicBezTo>
                  <a:lnTo>
                    <a:pt x="122" y="129"/>
                  </a:lnTo>
                  <a:cubicBezTo>
                    <a:pt x="114" y="136"/>
                    <a:pt x="103" y="140"/>
                    <a:pt x="92" y="140"/>
                  </a:cubicBezTo>
                  <a:cubicBezTo>
                    <a:pt x="79" y="140"/>
                    <a:pt x="67" y="135"/>
                    <a:pt x="58" y="126"/>
                  </a:cubicBezTo>
                  <a:cubicBezTo>
                    <a:pt x="50" y="117"/>
                    <a:pt x="46" y="106"/>
                    <a:pt x="47" y="94"/>
                  </a:cubicBezTo>
                  <a:cubicBezTo>
                    <a:pt x="48" y="80"/>
                    <a:pt x="53" y="70"/>
                    <a:pt x="62" y="63"/>
                  </a:cubicBezTo>
                  <a:lnTo>
                    <a:pt x="69" y="57"/>
                  </a:lnTo>
                  <a:cubicBezTo>
                    <a:pt x="78" y="50"/>
                    <a:pt x="88" y="47"/>
                    <a:pt x="99" y="47"/>
                  </a:cubicBezTo>
                  <a:close/>
                  <a:moveTo>
                    <a:pt x="97" y="1"/>
                  </a:moveTo>
                  <a:cubicBezTo>
                    <a:pt x="77" y="1"/>
                    <a:pt x="57" y="7"/>
                    <a:pt x="41" y="20"/>
                  </a:cubicBezTo>
                  <a:lnTo>
                    <a:pt x="32" y="27"/>
                  </a:lnTo>
                  <a:cubicBezTo>
                    <a:pt x="14" y="43"/>
                    <a:pt x="4" y="66"/>
                    <a:pt x="3" y="91"/>
                  </a:cubicBezTo>
                  <a:cubicBezTo>
                    <a:pt x="1" y="115"/>
                    <a:pt x="9" y="138"/>
                    <a:pt x="25" y="155"/>
                  </a:cubicBezTo>
                  <a:cubicBezTo>
                    <a:pt x="42" y="175"/>
                    <a:pt x="67" y="187"/>
                    <a:pt x="93" y="187"/>
                  </a:cubicBezTo>
                  <a:cubicBezTo>
                    <a:pt x="116" y="187"/>
                    <a:pt x="137" y="180"/>
                    <a:pt x="157" y="163"/>
                  </a:cubicBezTo>
                  <a:cubicBezTo>
                    <a:pt x="194" y="132"/>
                    <a:pt x="200" y="76"/>
                    <a:pt x="173" y="38"/>
                  </a:cubicBezTo>
                  <a:lnTo>
                    <a:pt x="168" y="33"/>
                  </a:lnTo>
                  <a:cubicBezTo>
                    <a:pt x="151" y="12"/>
                    <a:pt x="124" y="1"/>
                    <a:pt x="9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3"/>
            <p:cNvSpPr/>
            <p:nvPr/>
          </p:nvSpPr>
          <p:spPr>
            <a:xfrm>
              <a:off x="3084870" y="4802093"/>
              <a:ext cx="9306" cy="8489"/>
            </a:xfrm>
            <a:custGeom>
              <a:avLst/>
              <a:gdLst/>
              <a:ahLst/>
              <a:cxnLst/>
              <a:rect l="l" t="t" r="r" b="b"/>
              <a:pathLst>
                <a:path w="205" h="187" extrusionOk="0">
                  <a:moveTo>
                    <a:pt x="112" y="46"/>
                  </a:moveTo>
                  <a:cubicBezTo>
                    <a:pt x="126" y="46"/>
                    <a:pt x="141" y="53"/>
                    <a:pt x="149" y="64"/>
                  </a:cubicBezTo>
                  <a:cubicBezTo>
                    <a:pt x="151" y="67"/>
                    <a:pt x="153" y="69"/>
                    <a:pt x="154" y="73"/>
                  </a:cubicBezTo>
                  <a:cubicBezTo>
                    <a:pt x="158" y="84"/>
                    <a:pt x="158" y="98"/>
                    <a:pt x="154" y="108"/>
                  </a:cubicBezTo>
                  <a:cubicBezTo>
                    <a:pt x="151" y="120"/>
                    <a:pt x="141" y="127"/>
                    <a:pt x="125" y="136"/>
                  </a:cubicBezTo>
                  <a:cubicBezTo>
                    <a:pt x="119" y="139"/>
                    <a:pt x="113" y="140"/>
                    <a:pt x="106" y="140"/>
                  </a:cubicBezTo>
                  <a:cubicBezTo>
                    <a:pt x="89" y="140"/>
                    <a:pt x="72" y="131"/>
                    <a:pt x="64" y="115"/>
                  </a:cubicBezTo>
                  <a:cubicBezTo>
                    <a:pt x="54" y="93"/>
                    <a:pt x="63" y="64"/>
                    <a:pt x="85" y="54"/>
                  </a:cubicBezTo>
                  <a:lnTo>
                    <a:pt x="94" y="50"/>
                  </a:lnTo>
                  <a:cubicBezTo>
                    <a:pt x="99" y="47"/>
                    <a:pt x="105" y="46"/>
                    <a:pt x="112" y="46"/>
                  </a:cubicBezTo>
                  <a:close/>
                  <a:moveTo>
                    <a:pt x="111" y="1"/>
                  </a:moveTo>
                  <a:cubicBezTo>
                    <a:pt x="99" y="1"/>
                    <a:pt x="85" y="3"/>
                    <a:pt x="73" y="9"/>
                  </a:cubicBezTo>
                  <a:lnTo>
                    <a:pt x="64" y="12"/>
                  </a:lnTo>
                  <a:cubicBezTo>
                    <a:pt x="20" y="36"/>
                    <a:pt x="1" y="89"/>
                    <a:pt x="22" y="136"/>
                  </a:cubicBezTo>
                  <a:cubicBezTo>
                    <a:pt x="38" y="168"/>
                    <a:pt x="70" y="187"/>
                    <a:pt x="104" y="187"/>
                  </a:cubicBezTo>
                  <a:cubicBezTo>
                    <a:pt x="119" y="187"/>
                    <a:pt x="132" y="184"/>
                    <a:pt x="148" y="176"/>
                  </a:cubicBezTo>
                  <a:cubicBezTo>
                    <a:pt x="170" y="165"/>
                    <a:pt x="188" y="149"/>
                    <a:pt x="195" y="125"/>
                  </a:cubicBezTo>
                  <a:cubicBezTo>
                    <a:pt x="205" y="102"/>
                    <a:pt x="203" y="78"/>
                    <a:pt x="193" y="56"/>
                  </a:cubicBezTo>
                  <a:cubicBezTo>
                    <a:pt x="191" y="48"/>
                    <a:pt x="189" y="43"/>
                    <a:pt x="184" y="38"/>
                  </a:cubicBezTo>
                  <a:cubicBezTo>
                    <a:pt x="167" y="14"/>
                    <a:pt x="140" y="1"/>
                    <a:pt x="11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3"/>
            <p:cNvSpPr/>
            <p:nvPr/>
          </p:nvSpPr>
          <p:spPr>
            <a:xfrm>
              <a:off x="3143928" y="4753021"/>
              <a:ext cx="8897" cy="8580"/>
            </a:xfrm>
            <a:custGeom>
              <a:avLst/>
              <a:gdLst/>
              <a:ahLst/>
              <a:cxnLst/>
              <a:rect l="l" t="t" r="r" b="b"/>
              <a:pathLst>
                <a:path w="196" h="189" extrusionOk="0">
                  <a:moveTo>
                    <a:pt x="99" y="44"/>
                  </a:moveTo>
                  <a:cubicBezTo>
                    <a:pt x="108" y="44"/>
                    <a:pt x="117" y="47"/>
                    <a:pt x="126" y="54"/>
                  </a:cubicBezTo>
                  <a:cubicBezTo>
                    <a:pt x="129" y="57"/>
                    <a:pt x="132" y="59"/>
                    <a:pt x="136" y="64"/>
                  </a:cubicBezTo>
                  <a:cubicBezTo>
                    <a:pt x="148" y="80"/>
                    <a:pt x="148" y="101"/>
                    <a:pt x="136" y="117"/>
                  </a:cubicBezTo>
                  <a:lnTo>
                    <a:pt x="132" y="122"/>
                  </a:lnTo>
                  <a:cubicBezTo>
                    <a:pt x="123" y="134"/>
                    <a:pt x="109" y="141"/>
                    <a:pt x="95" y="141"/>
                  </a:cubicBezTo>
                  <a:cubicBezTo>
                    <a:pt x="86" y="141"/>
                    <a:pt x="77" y="139"/>
                    <a:pt x="69" y="133"/>
                  </a:cubicBezTo>
                  <a:cubicBezTo>
                    <a:pt x="58" y="126"/>
                    <a:pt x="52" y="116"/>
                    <a:pt x="50" y="104"/>
                  </a:cubicBezTo>
                  <a:cubicBezTo>
                    <a:pt x="48" y="92"/>
                    <a:pt x="50" y="80"/>
                    <a:pt x="58" y="70"/>
                  </a:cubicBezTo>
                  <a:lnTo>
                    <a:pt x="63" y="64"/>
                  </a:lnTo>
                  <a:cubicBezTo>
                    <a:pt x="70" y="53"/>
                    <a:pt x="85" y="44"/>
                    <a:pt x="99" y="44"/>
                  </a:cubicBezTo>
                  <a:close/>
                  <a:moveTo>
                    <a:pt x="101" y="0"/>
                  </a:moveTo>
                  <a:cubicBezTo>
                    <a:pt x="72" y="0"/>
                    <a:pt x="42" y="14"/>
                    <a:pt x="23" y="38"/>
                  </a:cubicBezTo>
                  <a:lnTo>
                    <a:pt x="20" y="43"/>
                  </a:lnTo>
                  <a:cubicBezTo>
                    <a:pt x="6" y="63"/>
                    <a:pt x="0" y="88"/>
                    <a:pt x="5" y="112"/>
                  </a:cubicBezTo>
                  <a:cubicBezTo>
                    <a:pt x="8" y="136"/>
                    <a:pt x="21" y="157"/>
                    <a:pt x="41" y="172"/>
                  </a:cubicBezTo>
                  <a:cubicBezTo>
                    <a:pt x="57" y="182"/>
                    <a:pt x="74" y="189"/>
                    <a:pt x="94" y="189"/>
                  </a:cubicBezTo>
                  <a:cubicBezTo>
                    <a:pt x="123" y="189"/>
                    <a:pt x="152" y="174"/>
                    <a:pt x="169" y="151"/>
                  </a:cubicBezTo>
                  <a:lnTo>
                    <a:pt x="173" y="145"/>
                  </a:lnTo>
                  <a:cubicBezTo>
                    <a:pt x="195" y="114"/>
                    <a:pt x="195" y="70"/>
                    <a:pt x="171" y="38"/>
                  </a:cubicBezTo>
                  <a:cubicBezTo>
                    <a:pt x="166" y="27"/>
                    <a:pt x="160" y="21"/>
                    <a:pt x="152" y="16"/>
                  </a:cubicBezTo>
                  <a:cubicBezTo>
                    <a:pt x="137" y="5"/>
                    <a:pt x="119" y="0"/>
                    <a:pt x="10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3"/>
            <p:cNvSpPr/>
            <p:nvPr/>
          </p:nvSpPr>
          <p:spPr>
            <a:xfrm>
              <a:off x="2878549" y="4636356"/>
              <a:ext cx="8988" cy="8489"/>
            </a:xfrm>
            <a:custGeom>
              <a:avLst/>
              <a:gdLst/>
              <a:ahLst/>
              <a:cxnLst/>
              <a:rect l="l" t="t" r="r" b="b"/>
              <a:pathLst>
                <a:path w="198" h="187" extrusionOk="0">
                  <a:moveTo>
                    <a:pt x="101" y="45"/>
                  </a:moveTo>
                  <a:cubicBezTo>
                    <a:pt x="105" y="45"/>
                    <a:pt x="109" y="45"/>
                    <a:pt x="112" y="46"/>
                  </a:cubicBezTo>
                  <a:cubicBezTo>
                    <a:pt x="122" y="49"/>
                    <a:pt x="132" y="55"/>
                    <a:pt x="138" y="64"/>
                  </a:cubicBezTo>
                  <a:cubicBezTo>
                    <a:pt x="146" y="75"/>
                    <a:pt x="148" y="87"/>
                    <a:pt x="146" y="102"/>
                  </a:cubicBezTo>
                  <a:cubicBezTo>
                    <a:pt x="142" y="125"/>
                    <a:pt x="120" y="141"/>
                    <a:pt x="100" y="141"/>
                  </a:cubicBezTo>
                  <a:cubicBezTo>
                    <a:pt x="97" y="141"/>
                    <a:pt x="95" y="141"/>
                    <a:pt x="93" y="140"/>
                  </a:cubicBezTo>
                  <a:cubicBezTo>
                    <a:pt x="67" y="135"/>
                    <a:pt x="51" y="113"/>
                    <a:pt x="57" y="90"/>
                  </a:cubicBezTo>
                  <a:lnTo>
                    <a:pt x="58" y="80"/>
                  </a:lnTo>
                  <a:cubicBezTo>
                    <a:pt x="63" y="59"/>
                    <a:pt x="80" y="45"/>
                    <a:pt x="101" y="45"/>
                  </a:cubicBezTo>
                  <a:close/>
                  <a:moveTo>
                    <a:pt x="104" y="1"/>
                  </a:moveTo>
                  <a:cubicBezTo>
                    <a:pt x="63" y="1"/>
                    <a:pt x="24" y="29"/>
                    <a:pt x="15" y="71"/>
                  </a:cubicBezTo>
                  <a:lnTo>
                    <a:pt x="11" y="80"/>
                  </a:lnTo>
                  <a:cubicBezTo>
                    <a:pt x="1" y="129"/>
                    <a:pt x="32" y="175"/>
                    <a:pt x="83" y="186"/>
                  </a:cubicBezTo>
                  <a:cubicBezTo>
                    <a:pt x="88" y="187"/>
                    <a:pt x="95" y="187"/>
                    <a:pt x="100" y="187"/>
                  </a:cubicBezTo>
                  <a:cubicBezTo>
                    <a:pt x="143" y="187"/>
                    <a:pt x="182" y="155"/>
                    <a:pt x="191" y="113"/>
                  </a:cubicBezTo>
                  <a:cubicBezTo>
                    <a:pt x="198" y="86"/>
                    <a:pt x="193" y="59"/>
                    <a:pt x="177" y="38"/>
                  </a:cubicBezTo>
                  <a:cubicBezTo>
                    <a:pt x="163" y="21"/>
                    <a:pt x="145" y="7"/>
                    <a:pt x="125" y="3"/>
                  </a:cubicBezTo>
                  <a:cubicBezTo>
                    <a:pt x="118" y="1"/>
                    <a:pt x="111" y="1"/>
                    <a:pt x="10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3"/>
            <p:cNvSpPr/>
            <p:nvPr/>
          </p:nvSpPr>
          <p:spPr>
            <a:xfrm>
              <a:off x="2916499" y="4770407"/>
              <a:ext cx="8988" cy="8534"/>
            </a:xfrm>
            <a:custGeom>
              <a:avLst/>
              <a:gdLst/>
              <a:ahLst/>
              <a:cxnLst/>
              <a:rect l="l" t="t" r="r" b="b"/>
              <a:pathLst>
                <a:path w="198" h="188" extrusionOk="0">
                  <a:moveTo>
                    <a:pt x="91" y="47"/>
                  </a:moveTo>
                  <a:cubicBezTo>
                    <a:pt x="102" y="47"/>
                    <a:pt x="114" y="52"/>
                    <a:pt x="123" y="61"/>
                  </a:cubicBezTo>
                  <a:lnTo>
                    <a:pt x="129" y="66"/>
                  </a:lnTo>
                  <a:lnTo>
                    <a:pt x="133" y="70"/>
                  </a:lnTo>
                  <a:cubicBezTo>
                    <a:pt x="146" y="89"/>
                    <a:pt x="144" y="114"/>
                    <a:pt x="128" y="129"/>
                  </a:cubicBezTo>
                  <a:cubicBezTo>
                    <a:pt x="119" y="138"/>
                    <a:pt x="108" y="143"/>
                    <a:pt x="96" y="143"/>
                  </a:cubicBezTo>
                  <a:cubicBezTo>
                    <a:pt x="84" y="143"/>
                    <a:pt x="72" y="138"/>
                    <a:pt x="63" y="128"/>
                  </a:cubicBezTo>
                  <a:lnTo>
                    <a:pt x="58" y="123"/>
                  </a:lnTo>
                  <a:cubicBezTo>
                    <a:pt x="50" y="114"/>
                    <a:pt x="44" y="103"/>
                    <a:pt x="44" y="91"/>
                  </a:cubicBezTo>
                  <a:cubicBezTo>
                    <a:pt x="44" y="80"/>
                    <a:pt x="50" y="68"/>
                    <a:pt x="59" y="60"/>
                  </a:cubicBezTo>
                  <a:cubicBezTo>
                    <a:pt x="66" y="52"/>
                    <a:pt x="79" y="47"/>
                    <a:pt x="91" y="47"/>
                  </a:cubicBezTo>
                  <a:close/>
                  <a:moveTo>
                    <a:pt x="91" y="0"/>
                  </a:moveTo>
                  <a:cubicBezTo>
                    <a:pt x="68" y="0"/>
                    <a:pt x="45" y="9"/>
                    <a:pt x="27" y="25"/>
                  </a:cubicBezTo>
                  <a:cubicBezTo>
                    <a:pt x="11" y="43"/>
                    <a:pt x="0" y="65"/>
                    <a:pt x="0" y="90"/>
                  </a:cubicBezTo>
                  <a:cubicBezTo>
                    <a:pt x="0" y="114"/>
                    <a:pt x="7" y="138"/>
                    <a:pt x="24" y="155"/>
                  </a:cubicBezTo>
                  <a:lnTo>
                    <a:pt x="30" y="160"/>
                  </a:lnTo>
                  <a:cubicBezTo>
                    <a:pt x="46" y="178"/>
                    <a:pt x="71" y="187"/>
                    <a:pt x="96" y="187"/>
                  </a:cubicBezTo>
                  <a:cubicBezTo>
                    <a:pt x="119" y="187"/>
                    <a:pt x="141" y="178"/>
                    <a:pt x="159" y="162"/>
                  </a:cubicBezTo>
                  <a:cubicBezTo>
                    <a:pt x="192" y="132"/>
                    <a:pt x="197" y="80"/>
                    <a:pt x="170" y="43"/>
                  </a:cubicBezTo>
                  <a:cubicBezTo>
                    <a:pt x="167" y="40"/>
                    <a:pt x="165" y="38"/>
                    <a:pt x="161" y="33"/>
                  </a:cubicBezTo>
                  <a:lnTo>
                    <a:pt x="156" y="28"/>
                  </a:lnTo>
                  <a:cubicBezTo>
                    <a:pt x="139" y="10"/>
                    <a:pt x="115" y="0"/>
                    <a:pt x="9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3"/>
            <p:cNvSpPr/>
            <p:nvPr/>
          </p:nvSpPr>
          <p:spPr>
            <a:xfrm>
              <a:off x="3158228" y="4727918"/>
              <a:ext cx="8761" cy="8489"/>
            </a:xfrm>
            <a:custGeom>
              <a:avLst/>
              <a:gdLst/>
              <a:ahLst/>
              <a:cxnLst/>
              <a:rect l="l" t="t" r="r" b="b"/>
              <a:pathLst>
                <a:path w="193" h="187" extrusionOk="0">
                  <a:moveTo>
                    <a:pt x="97" y="47"/>
                  </a:moveTo>
                  <a:cubicBezTo>
                    <a:pt x="102" y="47"/>
                    <a:pt x="108" y="48"/>
                    <a:pt x="112" y="50"/>
                  </a:cubicBezTo>
                  <a:cubicBezTo>
                    <a:pt x="120" y="53"/>
                    <a:pt x="128" y="58"/>
                    <a:pt x="132" y="66"/>
                  </a:cubicBezTo>
                  <a:cubicBezTo>
                    <a:pt x="143" y="78"/>
                    <a:pt x="144" y="93"/>
                    <a:pt x="138" y="108"/>
                  </a:cubicBezTo>
                  <a:lnTo>
                    <a:pt x="135" y="114"/>
                  </a:lnTo>
                  <a:cubicBezTo>
                    <a:pt x="127" y="130"/>
                    <a:pt x="111" y="140"/>
                    <a:pt x="93" y="140"/>
                  </a:cubicBezTo>
                  <a:cubicBezTo>
                    <a:pt x="87" y="140"/>
                    <a:pt x="81" y="139"/>
                    <a:pt x="74" y="136"/>
                  </a:cubicBezTo>
                  <a:cubicBezTo>
                    <a:pt x="62" y="131"/>
                    <a:pt x="54" y="122"/>
                    <a:pt x="50" y="111"/>
                  </a:cubicBezTo>
                  <a:cubicBezTo>
                    <a:pt x="46" y="100"/>
                    <a:pt x="46" y="88"/>
                    <a:pt x="51" y="77"/>
                  </a:cubicBezTo>
                  <a:cubicBezTo>
                    <a:pt x="60" y="60"/>
                    <a:pt x="78" y="47"/>
                    <a:pt x="97" y="47"/>
                  </a:cubicBezTo>
                  <a:close/>
                  <a:moveTo>
                    <a:pt x="99" y="1"/>
                  </a:moveTo>
                  <a:cubicBezTo>
                    <a:pt x="62" y="1"/>
                    <a:pt x="26" y="23"/>
                    <a:pt x="11" y="57"/>
                  </a:cubicBezTo>
                  <a:cubicBezTo>
                    <a:pt x="1" y="79"/>
                    <a:pt x="1" y="104"/>
                    <a:pt x="8" y="127"/>
                  </a:cubicBezTo>
                  <a:cubicBezTo>
                    <a:pt x="17" y="150"/>
                    <a:pt x="33" y="168"/>
                    <a:pt x="55" y="179"/>
                  </a:cubicBezTo>
                  <a:cubicBezTo>
                    <a:pt x="67" y="184"/>
                    <a:pt x="81" y="187"/>
                    <a:pt x="93" y="187"/>
                  </a:cubicBezTo>
                  <a:cubicBezTo>
                    <a:pt x="129" y="187"/>
                    <a:pt x="162" y="165"/>
                    <a:pt x="177" y="132"/>
                  </a:cubicBezTo>
                  <a:lnTo>
                    <a:pt x="180" y="126"/>
                  </a:lnTo>
                  <a:cubicBezTo>
                    <a:pt x="193" y="96"/>
                    <a:pt x="188" y="64"/>
                    <a:pt x="170" y="38"/>
                  </a:cubicBezTo>
                  <a:cubicBezTo>
                    <a:pt x="161" y="26"/>
                    <a:pt x="148" y="15"/>
                    <a:pt x="132" y="8"/>
                  </a:cubicBezTo>
                  <a:cubicBezTo>
                    <a:pt x="122" y="3"/>
                    <a:pt x="110" y="1"/>
                    <a:pt x="9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3"/>
            <p:cNvSpPr/>
            <p:nvPr/>
          </p:nvSpPr>
          <p:spPr>
            <a:xfrm>
              <a:off x="2898069" y="4747664"/>
              <a:ext cx="9488" cy="8489"/>
            </a:xfrm>
            <a:custGeom>
              <a:avLst/>
              <a:gdLst/>
              <a:ahLst/>
              <a:cxnLst/>
              <a:rect l="l" t="t" r="r" b="b"/>
              <a:pathLst>
                <a:path w="209" h="187" extrusionOk="0">
                  <a:moveTo>
                    <a:pt x="103" y="45"/>
                  </a:moveTo>
                  <a:cubicBezTo>
                    <a:pt x="118" y="45"/>
                    <a:pt x="132" y="53"/>
                    <a:pt x="142" y="66"/>
                  </a:cubicBezTo>
                  <a:cubicBezTo>
                    <a:pt x="156" y="89"/>
                    <a:pt x="151" y="119"/>
                    <a:pt x="132" y="133"/>
                  </a:cubicBezTo>
                  <a:cubicBezTo>
                    <a:pt x="123" y="138"/>
                    <a:pt x="114" y="140"/>
                    <a:pt x="105" y="140"/>
                  </a:cubicBezTo>
                  <a:cubicBezTo>
                    <a:pt x="91" y="140"/>
                    <a:pt x="77" y="134"/>
                    <a:pt x="70" y="122"/>
                  </a:cubicBezTo>
                  <a:lnTo>
                    <a:pt x="65" y="116"/>
                  </a:lnTo>
                  <a:cubicBezTo>
                    <a:pt x="53" y="95"/>
                    <a:pt x="59" y="66"/>
                    <a:pt x="80" y="53"/>
                  </a:cubicBezTo>
                  <a:cubicBezTo>
                    <a:pt x="86" y="48"/>
                    <a:pt x="96" y="45"/>
                    <a:pt x="103" y="45"/>
                  </a:cubicBezTo>
                  <a:close/>
                  <a:moveTo>
                    <a:pt x="101" y="1"/>
                  </a:moveTo>
                  <a:cubicBezTo>
                    <a:pt x="85" y="1"/>
                    <a:pt x="69" y="5"/>
                    <a:pt x="55" y="14"/>
                  </a:cubicBezTo>
                  <a:cubicBezTo>
                    <a:pt x="13" y="40"/>
                    <a:pt x="0" y="97"/>
                    <a:pt x="26" y="139"/>
                  </a:cubicBezTo>
                  <a:lnTo>
                    <a:pt x="30" y="145"/>
                  </a:lnTo>
                  <a:cubicBezTo>
                    <a:pt x="45" y="171"/>
                    <a:pt x="74" y="186"/>
                    <a:pt x="102" y="186"/>
                  </a:cubicBezTo>
                  <a:cubicBezTo>
                    <a:pt x="121" y="186"/>
                    <a:pt x="138" y="181"/>
                    <a:pt x="154" y="171"/>
                  </a:cubicBezTo>
                  <a:cubicBezTo>
                    <a:pt x="197" y="144"/>
                    <a:pt x="209" y="85"/>
                    <a:pt x="181" y="43"/>
                  </a:cubicBezTo>
                  <a:lnTo>
                    <a:pt x="177" y="38"/>
                  </a:lnTo>
                  <a:cubicBezTo>
                    <a:pt x="160" y="14"/>
                    <a:pt x="131" y="1"/>
                    <a:pt x="10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3"/>
            <p:cNvSpPr/>
            <p:nvPr/>
          </p:nvSpPr>
          <p:spPr>
            <a:xfrm>
              <a:off x="2893530" y="4739357"/>
              <a:ext cx="8761" cy="8625"/>
            </a:xfrm>
            <a:custGeom>
              <a:avLst/>
              <a:gdLst/>
              <a:ahLst/>
              <a:cxnLst/>
              <a:rect l="l" t="t" r="r" b="b"/>
              <a:pathLst>
                <a:path w="193" h="190" extrusionOk="0">
                  <a:moveTo>
                    <a:pt x="96" y="47"/>
                  </a:moveTo>
                  <a:cubicBezTo>
                    <a:pt x="111" y="47"/>
                    <a:pt x="123" y="53"/>
                    <a:pt x="133" y="65"/>
                  </a:cubicBezTo>
                  <a:lnTo>
                    <a:pt x="139" y="77"/>
                  </a:lnTo>
                  <a:cubicBezTo>
                    <a:pt x="144" y="88"/>
                    <a:pt x="145" y="99"/>
                    <a:pt x="143" y="111"/>
                  </a:cubicBezTo>
                  <a:cubicBezTo>
                    <a:pt x="139" y="122"/>
                    <a:pt x="132" y="131"/>
                    <a:pt x="121" y="137"/>
                  </a:cubicBezTo>
                  <a:cubicBezTo>
                    <a:pt x="114" y="141"/>
                    <a:pt x="107" y="143"/>
                    <a:pt x="100" y="143"/>
                  </a:cubicBezTo>
                  <a:cubicBezTo>
                    <a:pt x="83" y="143"/>
                    <a:pt x="67" y="134"/>
                    <a:pt x="59" y="120"/>
                  </a:cubicBezTo>
                  <a:lnTo>
                    <a:pt x="56" y="114"/>
                  </a:lnTo>
                  <a:cubicBezTo>
                    <a:pt x="49" y="104"/>
                    <a:pt x="48" y="91"/>
                    <a:pt x="53" y="79"/>
                  </a:cubicBezTo>
                  <a:cubicBezTo>
                    <a:pt x="55" y="68"/>
                    <a:pt x="63" y="58"/>
                    <a:pt x="74" y="52"/>
                  </a:cubicBezTo>
                  <a:cubicBezTo>
                    <a:pt x="80" y="48"/>
                    <a:pt x="87" y="47"/>
                    <a:pt x="96" y="47"/>
                  </a:cubicBezTo>
                  <a:close/>
                  <a:moveTo>
                    <a:pt x="95" y="1"/>
                  </a:moveTo>
                  <a:cubicBezTo>
                    <a:pt x="80" y="1"/>
                    <a:pt x="64" y="4"/>
                    <a:pt x="50" y="12"/>
                  </a:cubicBezTo>
                  <a:cubicBezTo>
                    <a:pt x="29" y="25"/>
                    <a:pt x="14" y="44"/>
                    <a:pt x="7" y="68"/>
                  </a:cubicBezTo>
                  <a:cubicBezTo>
                    <a:pt x="1" y="91"/>
                    <a:pt x="3" y="115"/>
                    <a:pt x="16" y="136"/>
                  </a:cubicBezTo>
                  <a:lnTo>
                    <a:pt x="18" y="142"/>
                  </a:lnTo>
                  <a:cubicBezTo>
                    <a:pt x="34" y="170"/>
                    <a:pt x="64" y="189"/>
                    <a:pt x="98" y="189"/>
                  </a:cubicBezTo>
                  <a:cubicBezTo>
                    <a:pt x="113" y="189"/>
                    <a:pt x="128" y="185"/>
                    <a:pt x="142" y="179"/>
                  </a:cubicBezTo>
                  <a:cubicBezTo>
                    <a:pt x="164" y="165"/>
                    <a:pt x="180" y="147"/>
                    <a:pt x="186" y="123"/>
                  </a:cubicBezTo>
                  <a:cubicBezTo>
                    <a:pt x="193" y="99"/>
                    <a:pt x="191" y="75"/>
                    <a:pt x="178" y="53"/>
                  </a:cubicBezTo>
                  <a:lnTo>
                    <a:pt x="170" y="37"/>
                  </a:lnTo>
                  <a:cubicBezTo>
                    <a:pt x="152" y="14"/>
                    <a:pt x="124" y="1"/>
                    <a:pt x="9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3"/>
            <p:cNvSpPr/>
            <p:nvPr/>
          </p:nvSpPr>
          <p:spPr>
            <a:xfrm>
              <a:off x="3148740" y="4745122"/>
              <a:ext cx="9306" cy="8353"/>
            </a:xfrm>
            <a:custGeom>
              <a:avLst/>
              <a:gdLst/>
              <a:ahLst/>
              <a:cxnLst/>
              <a:rect l="l" t="t" r="r" b="b"/>
              <a:pathLst>
                <a:path w="205" h="184" extrusionOk="0">
                  <a:moveTo>
                    <a:pt x="110" y="43"/>
                  </a:moveTo>
                  <a:cubicBezTo>
                    <a:pt x="118" y="43"/>
                    <a:pt x="126" y="45"/>
                    <a:pt x="133" y="51"/>
                  </a:cubicBezTo>
                  <a:cubicBezTo>
                    <a:pt x="138" y="54"/>
                    <a:pt x="143" y="58"/>
                    <a:pt x="147" y="63"/>
                  </a:cubicBezTo>
                  <a:cubicBezTo>
                    <a:pt x="157" y="78"/>
                    <a:pt x="158" y="95"/>
                    <a:pt x="148" y="111"/>
                  </a:cubicBezTo>
                  <a:lnTo>
                    <a:pt x="144" y="116"/>
                  </a:lnTo>
                  <a:cubicBezTo>
                    <a:pt x="137" y="130"/>
                    <a:pt x="121" y="137"/>
                    <a:pt x="106" y="137"/>
                  </a:cubicBezTo>
                  <a:cubicBezTo>
                    <a:pt x="98" y="137"/>
                    <a:pt x="90" y="135"/>
                    <a:pt x="83" y="131"/>
                  </a:cubicBezTo>
                  <a:cubicBezTo>
                    <a:pt x="62" y="117"/>
                    <a:pt x="55" y="90"/>
                    <a:pt x="67" y="67"/>
                  </a:cubicBezTo>
                  <a:cubicBezTo>
                    <a:pt x="76" y="53"/>
                    <a:pt x="94" y="43"/>
                    <a:pt x="110" y="43"/>
                  </a:cubicBezTo>
                  <a:close/>
                  <a:moveTo>
                    <a:pt x="112" y="0"/>
                  </a:moveTo>
                  <a:cubicBezTo>
                    <a:pt x="79" y="0"/>
                    <a:pt x="45" y="17"/>
                    <a:pt x="27" y="45"/>
                  </a:cubicBezTo>
                  <a:cubicBezTo>
                    <a:pt x="1" y="88"/>
                    <a:pt x="16" y="143"/>
                    <a:pt x="58" y="170"/>
                  </a:cubicBezTo>
                  <a:cubicBezTo>
                    <a:pt x="73" y="179"/>
                    <a:pt x="88" y="183"/>
                    <a:pt x="105" y="183"/>
                  </a:cubicBezTo>
                  <a:cubicBezTo>
                    <a:pt x="137" y="183"/>
                    <a:pt x="167" y="168"/>
                    <a:pt x="183" y="140"/>
                  </a:cubicBezTo>
                  <a:lnTo>
                    <a:pt x="185" y="135"/>
                  </a:lnTo>
                  <a:cubicBezTo>
                    <a:pt x="204" y="104"/>
                    <a:pt x="202" y="67"/>
                    <a:pt x="181" y="38"/>
                  </a:cubicBezTo>
                  <a:cubicBezTo>
                    <a:pt x="176" y="26"/>
                    <a:pt x="165" y="19"/>
                    <a:pt x="155" y="12"/>
                  </a:cubicBezTo>
                  <a:cubicBezTo>
                    <a:pt x="142" y="4"/>
                    <a:pt x="127" y="0"/>
                    <a:pt x="11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3"/>
            <p:cNvSpPr/>
            <p:nvPr/>
          </p:nvSpPr>
          <p:spPr>
            <a:xfrm>
              <a:off x="2885359" y="4721835"/>
              <a:ext cx="9034" cy="8625"/>
            </a:xfrm>
            <a:custGeom>
              <a:avLst/>
              <a:gdLst/>
              <a:ahLst/>
              <a:cxnLst/>
              <a:rect l="l" t="t" r="r" b="b"/>
              <a:pathLst>
                <a:path w="199" h="190" extrusionOk="0">
                  <a:moveTo>
                    <a:pt x="95" y="48"/>
                  </a:moveTo>
                  <a:cubicBezTo>
                    <a:pt x="109" y="48"/>
                    <a:pt x="123" y="54"/>
                    <a:pt x="132" y="66"/>
                  </a:cubicBezTo>
                  <a:cubicBezTo>
                    <a:pt x="134" y="69"/>
                    <a:pt x="136" y="73"/>
                    <a:pt x="138" y="76"/>
                  </a:cubicBezTo>
                  <a:cubicBezTo>
                    <a:pt x="146" y="101"/>
                    <a:pt x="136" y="129"/>
                    <a:pt x="113" y="139"/>
                  </a:cubicBezTo>
                  <a:cubicBezTo>
                    <a:pt x="108" y="141"/>
                    <a:pt x="102" y="142"/>
                    <a:pt x="96" y="142"/>
                  </a:cubicBezTo>
                  <a:cubicBezTo>
                    <a:pt x="79" y="142"/>
                    <a:pt x="62" y="132"/>
                    <a:pt x="55" y="115"/>
                  </a:cubicBezTo>
                  <a:lnTo>
                    <a:pt x="53" y="108"/>
                  </a:lnTo>
                  <a:cubicBezTo>
                    <a:pt x="49" y="96"/>
                    <a:pt x="49" y="85"/>
                    <a:pt x="54" y="74"/>
                  </a:cubicBezTo>
                  <a:cubicBezTo>
                    <a:pt x="60" y="64"/>
                    <a:pt x="69" y="54"/>
                    <a:pt x="80" y="50"/>
                  </a:cubicBezTo>
                  <a:cubicBezTo>
                    <a:pt x="85" y="48"/>
                    <a:pt x="90" y="48"/>
                    <a:pt x="95" y="48"/>
                  </a:cubicBezTo>
                  <a:close/>
                  <a:moveTo>
                    <a:pt x="94" y="1"/>
                  </a:moveTo>
                  <a:cubicBezTo>
                    <a:pt x="83" y="1"/>
                    <a:pt x="72" y="3"/>
                    <a:pt x="62" y="7"/>
                  </a:cubicBezTo>
                  <a:cubicBezTo>
                    <a:pt x="40" y="16"/>
                    <a:pt x="22" y="33"/>
                    <a:pt x="11" y="55"/>
                  </a:cubicBezTo>
                  <a:cubicBezTo>
                    <a:pt x="2" y="78"/>
                    <a:pt x="1" y="103"/>
                    <a:pt x="9" y="126"/>
                  </a:cubicBezTo>
                  <a:lnTo>
                    <a:pt x="12" y="133"/>
                  </a:lnTo>
                  <a:cubicBezTo>
                    <a:pt x="25" y="166"/>
                    <a:pt x="56" y="189"/>
                    <a:pt x="93" y="189"/>
                  </a:cubicBezTo>
                  <a:cubicBezTo>
                    <a:pt x="108" y="187"/>
                    <a:pt x="120" y="185"/>
                    <a:pt x="130" y="181"/>
                  </a:cubicBezTo>
                  <a:cubicBezTo>
                    <a:pt x="177" y="163"/>
                    <a:pt x="199" y="107"/>
                    <a:pt x="181" y="59"/>
                  </a:cubicBezTo>
                  <a:cubicBezTo>
                    <a:pt x="178" y="52"/>
                    <a:pt x="175" y="45"/>
                    <a:pt x="169" y="38"/>
                  </a:cubicBezTo>
                  <a:cubicBezTo>
                    <a:pt x="152" y="15"/>
                    <a:pt x="123" y="1"/>
                    <a:pt x="9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3"/>
            <p:cNvSpPr/>
            <p:nvPr/>
          </p:nvSpPr>
          <p:spPr>
            <a:xfrm>
              <a:off x="2910053" y="4763280"/>
              <a:ext cx="8897" cy="8443"/>
            </a:xfrm>
            <a:custGeom>
              <a:avLst/>
              <a:gdLst/>
              <a:ahLst/>
              <a:cxnLst/>
              <a:rect l="l" t="t" r="r" b="b"/>
              <a:pathLst>
                <a:path w="196" h="186" extrusionOk="0">
                  <a:moveTo>
                    <a:pt x="92" y="46"/>
                  </a:moveTo>
                  <a:cubicBezTo>
                    <a:pt x="106" y="46"/>
                    <a:pt x="119" y="52"/>
                    <a:pt x="129" y="65"/>
                  </a:cubicBezTo>
                  <a:cubicBezTo>
                    <a:pt x="144" y="85"/>
                    <a:pt x="142" y="112"/>
                    <a:pt x="124" y="128"/>
                  </a:cubicBezTo>
                  <a:cubicBezTo>
                    <a:pt x="116" y="136"/>
                    <a:pt x="104" y="139"/>
                    <a:pt x="94" y="139"/>
                  </a:cubicBezTo>
                  <a:cubicBezTo>
                    <a:pt x="82" y="139"/>
                    <a:pt x="70" y="135"/>
                    <a:pt x="63" y="126"/>
                  </a:cubicBezTo>
                  <a:lnTo>
                    <a:pt x="58" y="120"/>
                  </a:lnTo>
                  <a:cubicBezTo>
                    <a:pt x="49" y="110"/>
                    <a:pt x="47" y="98"/>
                    <a:pt x="48" y="86"/>
                  </a:cubicBezTo>
                  <a:cubicBezTo>
                    <a:pt x="49" y="74"/>
                    <a:pt x="54" y="64"/>
                    <a:pt x="64" y="57"/>
                  </a:cubicBezTo>
                  <a:cubicBezTo>
                    <a:pt x="71" y="49"/>
                    <a:pt x="82" y="46"/>
                    <a:pt x="92" y="46"/>
                  </a:cubicBezTo>
                  <a:close/>
                  <a:moveTo>
                    <a:pt x="92" y="0"/>
                  </a:moveTo>
                  <a:cubicBezTo>
                    <a:pt x="71" y="0"/>
                    <a:pt x="51" y="7"/>
                    <a:pt x="34" y="21"/>
                  </a:cubicBezTo>
                  <a:cubicBezTo>
                    <a:pt x="17" y="35"/>
                    <a:pt x="5" y="58"/>
                    <a:pt x="3" y="81"/>
                  </a:cubicBezTo>
                  <a:cubicBezTo>
                    <a:pt x="1" y="106"/>
                    <a:pt x="8" y="130"/>
                    <a:pt x="23" y="148"/>
                  </a:cubicBezTo>
                  <a:lnTo>
                    <a:pt x="28" y="155"/>
                  </a:lnTo>
                  <a:cubicBezTo>
                    <a:pt x="45" y="175"/>
                    <a:pt x="69" y="185"/>
                    <a:pt x="95" y="185"/>
                  </a:cubicBezTo>
                  <a:cubicBezTo>
                    <a:pt x="117" y="185"/>
                    <a:pt x="138" y="178"/>
                    <a:pt x="155" y="163"/>
                  </a:cubicBezTo>
                  <a:cubicBezTo>
                    <a:pt x="189" y="132"/>
                    <a:pt x="196" y="78"/>
                    <a:pt x="166" y="38"/>
                  </a:cubicBezTo>
                  <a:lnTo>
                    <a:pt x="163" y="32"/>
                  </a:lnTo>
                  <a:cubicBezTo>
                    <a:pt x="146" y="11"/>
                    <a:pt x="119" y="0"/>
                    <a:pt x="9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3"/>
            <p:cNvSpPr/>
            <p:nvPr/>
          </p:nvSpPr>
          <p:spPr>
            <a:xfrm>
              <a:off x="2946006" y="4794557"/>
              <a:ext cx="9351" cy="8398"/>
            </a:xfrm>
            <a:custGeom>
              <a:avLst/>
              <a:gdLst/>
              <a:ahLst/>
              <a:cxnLst/>
              <a:rect l="l" t="t" r="r" b="b"/>
              <a:pathLst>
                <a:path w="206" h="185" extrusionOk="0">
                  <a:moveTo>
                    <a:pt x="104" y="46"/>
                  </a:moveTo>
                  <a:cubicBezTo>
                    <a:pt x="112" y="46"/>
                    <a:pt x="119" y="48"/>
                    <a:pt x="126" y="53"/>
                  </a:cubicBezTo>
                  <a:lnTo>
                    <a:pt x="131" y="55"/>
                  </a:lnTo>
                  <a:cubicBezTo>
                    <a:pt x="137" y="59"/>
                    <a:pt x="142" y="64"/>
                    <a:pt x="144" y="67"/>
                  </a:cubicBezTo>
                  <a:cubicBezTo>
                    <a:pt x="157" y="83"/>
                    <a:pt x="157" y="103"/>
                    <a:pt x="147" y="118"/>
                  </a:cubicBezTo>
                  <a:cubicBezTo>
                    <a:pt x="138" y="132"/>
                    <a:pt x="123" y="140"/>
                    <a:pt x="108" y="140"/>
                  </a:cubicBezTo>
                  <a:cubicBezTo>
                    <a:pt x="100" y="140"/>
                    <a:pt x="92" y="138"/>
                    <a:pt x="85" y="134"/>
                  </a:cubicBezTo>
                  <a:lnTo>
                    <a:pt x="81" y="132"/>
                  </a:lnTo>
                  <a:cubicBezTo>
                    <a:pt x="60" y="118"/>
                    <a:pt x="52" y="90"/>
                    <a:pt x="65" y="69"/>
                  </a:cubicBezTo>
                  <a:cubicBezTo>
                    <a:pt x="74" y="55"/>
                    <a:pt x="89" y="46"/>
                    <a:pt x="104" y="46"/>
                  </a:cubicBezTo>
                  <a:close/>
                  <a:moveTo>
                    <a:pt x="105" y="1"/>
                  </a:moveTo>
                  <a:cubicBezTo>
                    <a:pt x="75" y="1"/>
                    <a:pt x="44" y="16"/>
                    <a:pt x="26" y="45"/>
                  </a:cubicBezTo>
                  <a:cubicBezTo>
                    <a:pt x="1" y="88"/>
                    <a:pt x="15" y="144"/>
                    <a:pt x="53" y="167"/>
                  </a:cubicBezTo>
                  <a:lnTo>
                    <a:pt x="63" y="175"/>
                  </a:lnTo>
                  <a:lnTo>
                    <a:pt x="67" y="175"/>
                  </a:lnTo>
                  <a:cubicBezTo>
                    <a:pt x="80" y="182"/>
                    <a:pt x="93" y="185"/>
                    <a:pt x="107" y="185"/>
                  </a:cubicBezTo>
                  <a:cubicBezTo>
                    <a:pt x="139" y="185"/>
                    <a:pt x="169" y="167"/>
                    <a:pt x="185" y="139"/>
                  </a:cubicBezTo>
                  <a:cubicBezTo>
                    <a:pt x="205" y="111"/>
                    <a:pt x="204" y="71"/>
                    <a:pt x="183" y="40"/>
                  </a:cubicBezTo>
                  <a:cubicBezTo>
                    <a:pt x="176" y="32"/>
                    <a:pt x="167" y="23"/>
                    <a:pt x="157" y="17"/>
                  </a:cubicBezTo>
                  <a:lnTo>
                    <a:pt x="149" y="13"/>
                  </a:lnTo>
                  <a:cubicBezTo>
                    <a:pt x="136" y="4"/>
                    <a:pt x="121" y="1"/>
                    <a:pt x="10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3"/>
            <p:cNvSpPr/>
            <p:nvPr/>
          </p:nvSpPr>
          <p:spPr>
            <a:xfrm>
              <a:off x="2930663" y="4783572"/>
              <a:ext cx="8761" cy="8443"/>
            </a:xfrm>
            <a:custGeom>
              <a:avLst/>
              <a:gdLst/>
              <a:ahLst/>
              <a:cxnLst/>
              <a:rect l="l" t="t" r="r" b="b"/>
              <a:pathLst>
                <a:path w="193" h="186" extrusionOk="0">
                  <a:moveTo>
                    <a:pt x="94" y="44"/>
                  </a:moveTo>
                  <a:cubicBezTo>
                    <a:pt x="105" y="44"/>
                    <a:pt x="115" y="48"/>
                    <a:pt x="122" y="55"/>
                  </a:cubicBezTo>
                  <a:cubicBezTo>
                    <a:pt x="127" y="58"/>
                    <a:pt x="129" y="60"/>
                    <a:pt x="132" y="64"/>
                  </a:cubicBezTo>
                  <a:cubicBezTo>
                    <a:pt x="144" y="81"/>
                    <a:pt x="144" y="105"/>
                    <a:pt x="132" y="121"/>
                  </a:cubicBezTo>
                  <a:cubicBezTo>
                    <a:pt x="123" y="132"/>
                    <a:pt x="109" y="138"/>
                    <a:pt x="96" y="138"/>
                  </a:cubicBezTo>
                  <a:cubicBezTo>
                    <a:pt x="87" y="138"/>
                    <a:pt x="77" y="135"/>
                    <a:pt x="70" y="129"/>
                  </a:cubicBezTo>
                  <a:lnTo>
                    <a:pt x="64" y="124"/>
                  </a:lnTo>
                  <a:cubicBezTo>
                    <a:pt x="55" y="117"/>
                    <a:pt x="49" y="106"/>
                    <a:pt x="49" y="95"/>
                  </a:cubicBezTo>
                  <a:cubicBezTo>
                    <a:pt x="48" y="82"/>
                    <a:pt x="52" y="70"/>
                    <a:pt x="59" y="61"/>
                  </a:cubicBezTo>
                  <a:cubicBezTo>
                    <a:pt x="69" y="50"/>
                    <a:pt x="80" y="44"/>
                    <a:pt x="94" y="44"/>
                  </a:cubicBezTo>
                  <a:close/>
                  <a:moveTo>
                    <a:pt x="93" y="0"/>
                  </a:moveTo>
                  <a:cubicBezTo>
                    <a:pt x="66" y="0"/>
                    <a:pt x="40" y="12"/>
                    <a:pt x="22" y="32"/>
                  </a:cubicBezTo>
                  <a:cubicBezTo>
                    <a:pt x="6" y="50"/>
                    <a:pt x="0" y="75"/>
                    <a:pt x="2" y="98"/>
                  </a:cubicBezTo>
                  <a:cubicBezTo>
                    <a:pt x="5" y="122"/>
                    <a:pt x="17" y="144"/>
                    <a:pt x="36" y="160"/>
                  </a:cubicBezTo>
                  <a:lnTo>
                    <a:pt x="42" y="165"/>
                  </a:lnTo>
                  <a:cubicBezTo>
                    <a:pt x="58" y="179"/>
                    <a:pt x="76" y="185"/>
                    <a:pt x="96" y="185"/>
                  </a:cubicBezTo>
                  <a:cubicBezTo>
                    <a:pt x="124" y="185"/>
                    <a:pt x="150" y="172"/>
                    <a:pt x="168" y="149"/>
                  </a:cubicBezTo>
                  <a:cubicBezTo>
                    <a:pt x="192" y="118"/>
                    <a:pt x="192" y="71"/>
                    <a:pt x="168" y="38"/>
                  </a:cubicBezTo>
                  <a:cubicBezTo>
                    <a:pt x="163" y="31"/>
                    <a:pt x="157" y="24"/>
                    <a:pt x="150" y="21"/>
                  </a:cubicBezTo>
                  <a:cubicBezTo>
                    <a:pt x="134" y="7"/>
                    <a:pt x="113" y="0"/>
                    <a:pt x="93"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3"/>
            <p:cNvSpPr/>
            <p:nvPr/>
          </p:nvSpPr>
          <p:spPr>
            <a:xfrm>
              <a:off x="2922991" y="4777216"/>
              <a:ext cx="9124" cy="8489"/>
            </a:xfrm>
            <a:custGeom>
              <a:avLst/>
              <a:gdLst/>
              <a:ahLst/>
              <a:cxnLst/>
              <a:rect l="l" t="t" r="r" b="b"/>
              <a:pathLst>
                <a:path w="201" h="187" extrusionOk="0">
                  <a:moveTo>
                    <a:pt x="101" y="46"/>
                  </a:moveTo>
                  <a:cubicBezTo>
                    <a:pt x="112" y="46"/>
                    <a:pt x="123" y="49"/>
                    <a:pt x="131" y="56"/>
                  </a:cubicBezTo>
                  <a:cubicBezTo>
                    <a:pt x="133" y="59"/>
                    <a:pt x="135" y="62"/>
                    <a:pt x="138" y="64"/>
                  </a:cubicBezTo>
                  <a:cubicBezTo>
                    <a:pt x="150" y="83"/>
                    <a:pt x="150" y="109"/>
                    <a:pt x="136" y="124"/>
                  </a:cubicBezTo>
                  <a:cubicBezTo>
                    <a:pt x="126" y="134"/>
                    <a:pt x="113" y="139"/>
                    <a:pt x="101" y="139"/>
                  </a:cubicBezTo>
                  <a:cubicBezTo>
                    <a:pt x="91" y="139"/>
                    <a:pt x="82" y="136"/>
                    <a:pt x="75" y="130"/>
                  </a:cubicBezTo>
                  <a:lnTo>
                    <a:pt x="68" y="122"/>
                  </a:lnTo>
                  <a:cubicBezTo>
                    <a:pt x="52" y="105"/>
                    <a:pt x="52" y="78"/>
                    <a:pt x="68" y="60"/>
                  </a:cubicBezTo>
                  <a:cubicBezTo>
                    <a:pt x="77" y="50"/>
                    <a:pt x="89" y="46"/>
                    <a:pt x="101" y="46"/>
                  </a:cubicBezTo>
                  <a:close/>
                  <a:moveTo>
                    <a:pt x="103" y="1"/>
                  </a:moveTo>
                  <a:cubicBezTo>
                    <a:pt x="78" y="1"/>
                    <a:pt x="52" y="11"/>
                    <a:pt x="34" y="30"/>
                  </a:cubicBezTo>
                  <a:cubicBezTo>
                    <a:pt x="0" y="67"/>
                    <a:pt x="3" y="125"/>
                    <a:pt x="39" y="159"/>
                  </a:cubicBezTo>
                  <a:lnTo>
                    <a:pt x="47" y="165"/>
                  </a:lnTo>
                  <a:cubicBezTo>
                    <a:pt x="63" y="179"/>
                    <a:pt x="82" y="186"/>
                    <a:pt x="102" y="186"/>
                  </a:cubicBezTo>
                  <a:cubicBezTo>
                    <a:pt x="127" y="186"/>
                    <a:pt x="152" y="175"/>
                    <a:pt x="170" y="156"/>
                  </a:cubicBezTo>
                  <a:cubicBezTo>
                    <a:pt x="200" y="124"/>
                    <a:pt x="201" y="73"/>
                    <a:pt x="174" y="37"/>
                  </a:cubicBezTo>
                  <a:cubicBezTo>
                    <a:pt x="170" y="32"/>
                    <a:pt x="168" y="28"/>
                    <a:pt x="163" y="24"/>
                  </a:cubicBezTo>
                  <a:cubicBezTo>
                    <a:pt x="146" y="8"/>
                    <a:pt x="125" y="1"/>
                    <a:pt x="10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3"/>
            <p:cNvSpPr/>
            <p:nvPr/>
          </p:nvSpPr>
          <p:spPr>
            <a:xfrm>
              <a:off x="3057996" y="4811807"/>
              <a:ext cx="8988" cy="8307"/>
            </a:xfrm>
            <a:custGeom>
              <a:avLst/>
              <a:gdLst/>
              <a:ahLst/>
              <a:cxnLst/>
              <a:rect l="l" t="t" r="r" b="b"/>
              <a:pathLst>
                <a:path w="198" h="183" extrusionOk="0">
                  <a:moveTo>
                    <a:pt x="96" y="47"/>
                  </a:moveTo>
                  <a:cubicBezTo>
                    <a:pt x="112" y="47"/>
                    <a:pt x="128" y="55"/>
                    <a:pt x="136" y="66"/>
                  </a:cubicBezTo>
                  <a:cubicBezTo>
                    <a:pt x="138" y="71"/>
                    <a:pt x="141" y="76"/>
                    <a:pt x="143" y="81"/>
                  </a:cubicBezTo>
                  <a:cubicBezTo>
                    <a:pt x="149" y="106"/>
                    <a:pt x="136" y="129"/>
                    <a:pt x="113" y="135"/>
                  </a:cubicBezTo>
                  <a:lnTo>
                    <a:pt x="107" y="137"/>
                  </a:lnTo>
                  <a:cubicBezTo>
                    <a:pt x="103" y="138"/>
                    <a:pt x="100" y="138"/>
                    <a:pt x="96" y="138"/>
                  </a:cubicBezTo>
                  <a:cubicBezTo>
                    <a:pt x="76" y="138"/>
                    <a:pt x="57" y="124"/>
                    <a:pt x="52" y="103"/>
                  </a:cubicBezTo>
                  <a:cubicBezTo>
                    <a:pt x="49" y="92"/>
                    <a:pt x="50" y="80"/>
                    <a:pt x="57" y="70"/>
                  </a:cubicBezTo>
                  <a:cubicBezTo>
                    <a:pt x="64" y="59"/>
                    <a:pt x="73" y="51"/>
                    <a:pt x="85" y="48"/>
                  </a:cubicBezTo>
                  <a:cubicBezTo>
                    <a:pt x="89" y="47"/>
                    <a:pt x="92" y="47"/>
                    <a:pt x="96" y="47"/>
                  </a:cubicBezTo>
                  <a:close/>
                  <a:moveTo>
                    <a:pt x="93" y="1"/>
                  </a:moveTo>
                  <a:cubicBezTo>
                    <a:pt x="87" y="1"/>
                    <a:pt x="80" y="2"/>
                    <a:pt x="73" y="3"/>
                  </a:cubicBezTo>
                  <a:cubicBezTo>
                    <a:pt x="49" y="8"/>
                    <a:pt x="29" y="24"/>
                    <a:pt x="16" y="44"/>
                  </a:cubicBezTo>
                  <a:cubicBezTo>
                    <a:pt x="2" y="65"/>
                    <a:pt x="0" y="90"/>
                    <a:pt x="6" y="113"/>
                  </a:cubicBezTo>
                  <a:cubicBezTo>
                    <a:pt x="14" y="154"/>
                    <a:pt x="51" y="182"/>
                    <a:pt x="93" y="182"/>
                  </a:cubicBezTo>
                  <a:cubicBezTo>
                    <a:pt x="102" y="182"/>
                    <a:pt x="108" y="181"/>
                    <a:pt x="116" y="180"/>
                  </a:cubicBezTo>
                  <a:lnTo>
                    <a:pt x="123" y="179"/>
                  </a:lnTo>
                  <a:cubicBezTo>
                    <a:pt x="170" y="167"/>
                    <a:pt x="198" y="118"/>
                    <a:pt x="186" y="70"/>
                  </a:cubicBezTo>
                  <a:cubicBezTo>
                    <a:pt x="185" y="59"/>
                    <a:pt x="180" y="49"/>
                    <a:pt x="173" y="39"/>
                  </a:cubicBezTo>
                  <a:cubicBezTo>
                    <a:pt x="154" y="16"/>
                    <a:pt x="124" y="1"/>
                    <a:pt x="9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3"/>
            <p:cNvSpPr/>
            <p:nvPr/>
          </p:nvSpPr>
          <p:spPr>
            <a:xfrm>
              <a:off x="3066939" y="4809175"/>
              <a:ext cx="9306" cy="8443"/>
            </a:xfrm>
            <a:custGeom>
              <a:avLst/>
              <a:gdLst/>
              <a:ahLst/>
              <a:cxnLst/>
              <a:rect l="l" t="t" r="r" b="b"/>
              <a:pathLst>
                <a:path w="205" h="186" extrusionOk="0">
                  <a:moveTo>
                    <a:pt x="110" y="45"/>
                  </a:moveTo>
                  <a:cubicBezTo>
                    <a:pt x="125" y="45"/>
                    <a:pt x="138" y="53"/>
                    <a:pt x="147" y="64"/>
                  </a:cubicBezTo>
                  <a:cubicBezTo>
                    <a:pt x="150" y="67"/>
                    <a:pt x="152" y="72"/>
                    <a:pt x="153" y="77"/>
                  </a:cubicBezTo>
                  <a:cubicBezTo>
                    <a:pt x="158" y="90"/>
                    <a:pt x="157" y="102"/>
                    <a:pt x="151" y="113"/>
                  </a:cubicBezTo>
                  <a:cubicBezTo>
                    <a:pt x="146" y="123"/>
                    <a:pt x="137" y="132"/>
                    <a:pt x="125" y="135"/>
                  </a:cubicBezTo>
                  <a:lnTo>
                    <a:pt x="119" y="138"/>
                  </a:lnTo>
                  <a:cubicBezTo>
                    <a:pt x="114" y="139"/>
                    <a:pt x="110" y="140"/>
                    <a:pt x="105" y="140"/>
                  </a:cubicBezTo>
                  <a:cubicBezTo>
                    <a:pt x="85" y="140"/>
                    <a:pt x="67" y="127"/>
                    <a:pt x="61" y="109"/>
                  </a:cubicBezTo>
                  <a:cubicBezTo>
                    <a:pt x="52" y="85"/>
                    <a:pt x="66" y="59"/>
                    <a:pt x="90" y="51"/>
                  </a:cubicBezTo>
                  <a:lnTo>
                    <a:pt x="98" y="48"/>
                  </a:lnTo>
                  <a:cubicBezTo>
                    <a:pt x="101" y="47"/>
                    <a:pt x="106" y="45"/>
                    <a:pt x="110" y="45"/>
                  </a:cubicBezTo>
                  <a:close/>
                  <a:moveTo>
                    <a:pt x="112" y="0"/>
                  </a:moveTo>
                  <a:cubicBezTo>
                    <a:pt x="103" y="0"/>
                    <a:pt x="93" y="2"/>
                    <a:pt x="83" y="5"/>
                  </a:cubicBezTo>
                  <a:lnTo>
                    <a:pt x="76" y="7"/>
                  </a:lnTo>
                  <a:cubicBezTo>
                    <a:pt x="29" y="23"/>
                    <a:pt x="1" y="74"/>
                    <a:pt x="16" y="122"/>
                  </a:cubicBezTo>
                  <a:cubicBezTo>
                    <a:pt x="29" y="160"/>
                    <a:pt x="64" y="186"/>
                    <a:pt x="104" y="186"/>
                  </a:cubicBezTo>
                  <a:cubicBezTo>
                    <a:pt x="113" y="186"/>
                    <a:pt x="122" y="184"/>
                    <a:pt x="131" y="181"/>
                  </a:cubicBezTo>
                  <a:lnTo>
                    <a:pt x="138" y="179"/>
                  </a:lnTo>
                  <a:cubicBezTo>
                    <a:pt x="162" y="171"/>
                    <a:pt x="180" y="155"/>
                    <a:pt x="190" y="134"/>
                  </a:cubicBezTo>
                  <a:cubicBezTo>
                    <a:pt x="203" y="113"/>
                    <a:pt x="204" y="87"/>
                    <a:pt x="198" y="64"/>
                  </a:cubicBezTo>
                  <a:cubicBezTo>
                    <a:pt x="195" y="55"/>
                    <a:pt x="189" y="45"/>
                    <a:pt x="184" y="38"/>
                  </a:cubicBezTo>
                  <a:cubicBezTo>
                    <a:pt x="168" y="14"/>
                    <a:pt x="141" y="0"/>
                    <a:pt x="11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3"/>
            <p:cNvSpPr/>
            <p:nvPr/>
          </p:nvSpPr>
          <p:spPr>
            <a:xfrm>
              <a:off x="3019728" y="4815938"/>
              <a:ext cx="8580" cy="8353"/>
            </a:xfrm>
            <a:custGeom>
              <a:avLst/>
              <a:gdLst/>
              <a:ahLst/>
              <a:cxnLst/>
              <a:rect l="l" t="t" r="r" b="b"/>
              <a:pathLst>
                <a:path w="189" h="184" extrusionOk="0">
                  <a:moveTo>
                    <a:pt x="96" y="48"/>
                  </a:moveTo>
                  <a:cubicBezTo>
                    <a:pt x="111" y="48"/>
                    <a:pt x="126" y="57"/>
                    <a:pt x="136" y="69"/>
                  </a:cubicBezTo>
                  <a:cubicBezTo>
                    <a:pt x="141" y="78"/>
                    <a:pt x="143" y="85"/>
                    <a:pt x="143" y="96"/>
                  </a:cubicBezTo>
                  <a:cubicBezTo>
                    <a:pt x="142" y="120"/>
                    <a:pt x="125" y="138"/>
                    <a:pt x="101" y="138"/>
                  </a:cubicBezTo>
                  <a:lnTo>
                    <a:pt x="94" y="138"/>
                  </a:lnTo>
                  <a:cubicBezTo>
                    <a:pt x="68" y="137"/>
                    <a:pt x="48" y="117"/>
                    <a:pt x="48" y="91"/>
                  </a:cubicBezTo>
                  <a:cubicBezTo>
                    <a:pt x="49" y="68"/>
                    <a:pt x="69" y="48"/>
                    <a:pt x="96" y="48"/>
                  </a:cubicBezTo>
                  <a:close/>
                  <a:moveTo>
                    <a:pt x="94" y="1"/>
                  </a:moveTo>
                  <a:cubicBezTo>
                    <a:pt x="44" y="1"/>
                    <a:pt x="4" y="41"/>
                    <a:pt x="2" y="89"/>
                  </a:cubicBezTo>
                  <a:cubicBezTo>
                    <a:pt x="1" y="139"/>
                    <a:pt x="41" y="181"/>
                    <a:pt x="90" y="183"/>
                  </a:cubicBezTo>
                  <a:lnTo>
                    <a:pt x="100" y="183"/>
                  </a:lnTo>
                  <a:cubicBezTo>
                    <a:pt x="148" y="183"/>
                    <a:pt x="186" y="143"/>
                    <a:pt x="188" y="93"/>
                  </a:cubicBezTo>
                  <a:cubicBezTo>
                    <a:pt x="188" y="73"/>
                    <a:pt x="183" y="54"/>
                    <a:pt x="171" y="39"/>
                  </a:cubicBezTo>
                  <a:cubicBezTo>
                    <a:pt x="154" y="16"/>
                    <a:pt x="126" y="2"/>
                    <a:pt x="9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3"/>
            <p:cNvSpPr/>
            <p:nvPr/>
          </p:nvSpPr>
          <p:spPr>
            <a:xfrm>
              <a:off x="3029351" y="4815893"/>
              <a:ext cx="8807" cy="8262"/>
            </a:xfrm>
            <a:custGeom>
              <a:avLst/>
              <a:gdLst/>
              <a:ahLst/>
              <a:cxnLst/>
              <a:rect l="l" t="t" r="r" b="b"/>
              <a:pathLst>
                <a:path w="194" h="182" extrusionOk="0">
                  <a:moveTo>
                    <a:pt x="103" y="45"/>
                  </a:moveTo>
                  <a:cubicBezTo>
                    <a:pt x="117" y="45"/>
                    <a:pt x="131" y="52"/>
                    <a:pt x="140" y="64"/>
                  </a:cubicBezTo>
                  <a:cubicBezTo>
                    <a:pt x="145" y="71"/>
                    <a:pt x="147" y="80"/>
                    <a:pt x="148" y="89"/>
                  </a:cubicBezTo>
                  <a:cubicBezTo>
                    <a:pt x="147" y="102"/>
                    <a:pt x="143" y="112"/>
                    <a:pt x="136" y="122"/>
                  </a:cubicBezTo>
                  <a:cubicBezTo>
                    <a:pt x="127" y="131"/>
                    <a:pt x="116" y="137"/>
                    <a:pt x="104" y="137"/>
                  </a:cubicBezTo>
                  <a:lnTo>
                    <a:pt x="98" y="137"/>
                  </a:lnTo>
                  <a:lnTo>
                    <a:pt x="95" y="159"/>
                  </a:lnTo>
                  <a:lnTo>
                    <a:pt x="95" y="137"/>
                  </a:lnTo>
                  <a:cubicBezTo>
                    <a:pt x="71" y="137"/>
                    <a:pt x="50" y="117"/>
                    <a:pt x="50" y="92"/>
                  </a:cubicBezTo>
                  <a:cubicBezTo>
                    <a:pt x="48" y="68"/>
                    <a:pt x="68" y="47"/>
                    <a:pt x="95" y="45"/>
                  </a:cubicBezTo>
                  <a:close/>
                  <a:moveTo>
                    <a:pt x="90" y="1"/>
                  </a:moveTo>
                  <a:cubicBezTo>
                    <a:pt x="41" y="3"/>
                    <a:pt x="1" y="45"/>
                    <a:pt x="4" y="96"/>
                  </a:cubicBezTo>
                  <a:cubicBezTo>
                    <a:pt x="6" y="144"/>
                    <a:pt x="46" y="182"/>
                    <a:pt x="95" y="182"/>
                  </a:cubicBezTo>
                  <a:lnTo>
                    <a:pt x="105" y="182"/>
                  </a:lnTo>
                  <a:cubicBezTo>
                    <a:pt x="130" y="181"/>
                    <a:pt x="153" y="170"/>
                    <a:pt x="168" y="154"/>
                  </a:cubicBezTo>
                  <a:cubicBezTo>
                    <a:pt x="184" y="135"/>
                    <a:pt x="194" y="112"/>
                    <a:pt x="193" y="87"/>
                  </a:cubicBezTo>
                  <a:cubicBezTo>
                    <a:pt x="191" y="69"/>
                    <a:pt x="185" y="52"/>
                    <a:pt x="175" y="38"/>
                  </a:cubicBezTo>
                  <a:cubicBezTo>
                    <a:pt x="158" y="13"/>
                    <a:pt x="130" y="1"/>
                    <a:pt x="9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3"/>
            <p:cNvSpPr/>
            <p:nvPr/>
          </p:nvSpPr>
          <p:spPr>
            <a:xfrm>
              <a:off x="3168850" y="4690784"/>
              <a:ext cx="8716" cy="8625"/>
            </a:xfrm>
            <a:custGeom>
              <a:avLst/>
              <a:gdLst/>
              <a:ahLst/>
              <a:cxnLst/>
              <a:rect l="l" t="t" r="r" b="b"/>
              <a:pathLst>
                <a:path w="192" h="190" extrusionOk="0">
                  <a:moveTo>
                    <a:pt x="106" y="45"/>
                  </a:moveTo>
                  <a:cubicBezTo>
                    <a:pt x="118" y="47"/>
                    <a:pt x="128" y="53"/>
                    <a:pt x="137" y="63"/>
                  </a:cubicBezTo>
                  <a:cubicBezTo>
                    <a:pt x="143" y="74"/>
                    <a:pt x="146" y="87"/>
                    <a:pt x="144" y="98"/>
                  </a:cubicBezTo>
                  <a:lnTo>
                    <a:pt x="143" y="104"/>
                  </a:lnTo>
                  <a:cubicBezTo>
                    <a:pt x="139" y="127"/>
                    <a:pt x="121" y="143"/>
                    <a:pt x="99" y="143"/>
                  </a:cubicBezTo>
                  <a:cubicBezTo>
                    <a:pt x="97" y="143"/>
                    <a:pt x="94" y="143"/>
                    <a:pt x="91" y="142"/>
                  </a:cubicBezTo>
                  <a:cubicBezTo>
                    <a:pt x="67" y="138"/>
                    <a:pt x="49" y="116"/>
                    <a:pt x="53" y="91"/>
                  </a:cubicBezTo>
                  <a:lnTo>
                    <a:pt x="54" y="83"/>
                  </a:lnTo>
                  <a:cubicBezTo>
                    <a:pt x="59" y="60"/>
                    <a:pt x="78" y="45"/>
                    <a:pt x="100" y="45"/>
                  </a:cubicBezTo>
                  <a:close/>
                  <a:moveTo>
                    <a:pt x="99" y="0"/>
                  </a:moveTo>
                  <a:cubicBezTo>
                    <a:pt x="55" y="0"/>
                    <a:pt x="16" y="34"/>
                    <a:pt x="9" y="78"/>
                  </a:cubicBezTo>
                  <a:lnTo>
                    <a:pt x="7" y="85"/>
                  </a:lnTo>
                  <a:cubicBezTo>
                    <a:pt x="1" y="136"/>
                    <a:pt x="36" y="182"/>
                    <a:pt x="84" y="189"/>
                  </a:cubicBezTo>
                  <a:cubicBezTo>
                    <a:pt x="88" y="189"/>
                    <a:pt x="94" y="190"/>
                    <a:pt x="97" y="190"/>
                  </a:cubicBezTo>
                  <a:cubicBezTo>
                    <a:pt x="142" y="190"/>
                    <a:pt x="180" y="156"/>
                    <a:pt x="186" y="112"/>
                  </a:cubicBezTo>
                  <a:lnTo>
                    <a:pt x="188" y="105"/>
                  </a:lnTo>
                  <a:cubicBezTo>
                    <a:pt x="192" y="82"/>
                    <a:pt x="185" y="58"/>
                    <a:pt x="171" y="38"/>
                  </a:cubicBezTo>
                  <a:cubicBezTo>
                    <a:pt x="158" y="19"/>
                    <a:pt x="137" y="5"/>
                    <a:pt x="112" y="1"/>
                  </a:cubicBezTo>
                  <a:cubicBezTo>
                    <a:pt x="108" y="0"/>
                    <a:pt x="104" y="0"/>
                    <a:pt x="99"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3"/>
            <p:cNvSpPr/>
            <p:nvPr/>
          </p:nvSpPr>
          <p:spPr>
            <a:xfrm>
              <a:off x="2875644" y="4674851"/>
              <a:ext cx="8443" cy="8443"/>
            </a:xfrm>
            <a:custGeom>
              <a:avLst/>
              <a:gdLst/>
              <a:ahLst/>
              <a:cxnLst/>
              <a:rect l="l" t="t" r="r" b="b"/>
              <a:pathLst>
                <a:path w="186" h="186" extrusionOk="0">
                  <a:moveTo>
                    <a:pt x="91" y="44"/>
                  </a:moveTo>
                  <a:cubicBezTo>
                    <a:pt x="106" y="44"/>
                    <a:pt x="120" y="50"/>
                    <a:pt x="128" y="62"/>
                  </a:cubicBezTo>
                  <a:cubicBezTo>
                    <a:pt x="133" y="70"/>
                    <a:pt x="137" y="78"/>
                    <a:pt x="138" y="87"/>
                  </a:cubicBezTo>
                  <a:cubicBezTo>
                    <a:pt x="139" y="114"/>
                    <a:pt x="120" y="137"/>
                    <a:pt x="94" y="139"/>
                  </a:cubicBezTo>
                  <a:lnTo>
                    <a:pt x="91" y="161"/>
                  </a:lnTo>
                  <a:lnTo>
                    <a:pt x="91" y="139"/>
                  </a:lnTo>
                  <a:cubicBezTo>
                    <a:pt x="67" y="139"/>
                    <a:pt x="48" y="121"/>
                    <a:pt x="47" y="99"/>
                  </a:cubicBezTo>
                  <a:lnTo>
                    <a:pt x="47" y="92"/>
                  </a:lnTo>
                  <a:cubicBezTo>
                    <a:pt x="46" y="78"/>
                    <a:pt x="51" y="67"/>
                    <a:pt x="58" y="59"/>
                  </a:cubicBezTo>
                  <a:cubicBezTo>
                    <a:pt x="67" y="49"/>
                    <a:pt x="79" y="44"/>
                    <a:pt x="91" y="44"/>
                  </a:cubicBezTo>
                  <a:close/>
                  <a:moveTo>
                    <a:pt x="89" y="1"/>
                  </a:moveTo>
                  <a:cubicBezTo>
                    <a:pt x="64" y="2"/>
                    <a:pt x="42" y="11"/>
                    <a:pt x="26" y="29"/>
                  </a:cubicBezTo>
                  <a:cubicBezTo>
                    <a:pt x="8" y="48"/>
                    <a:pt x="0" y="70"/>
                    <a:pt x="0" y="96"/>
                  </a:cubicBezTo>
                  <a:lnTo>
                    <a:pt x="0" y="103"/>
                  </a:lnTo>
                  <a:cubicBezTo>
                    <a:pt x="4" y="148"/>
                    <a:pt x="43" y="185"/>
                    <a:pt x="91" y="185"/>
                  </a:cubicBezTo>
                  <a:lnTo>
                    <a:pt x="96" y="185"/>
                  </a:lnTo>
                  <a:cubicBezTo>
                    <a:pt x="146" y="182"/>
                    <a:pt x="185" y="138"/>
                    <a:pt x="183" y="87"/>
                  </a:cubicBezTo>
                  <a:cubicBezTo>
                    <a:pt x="183" y="69"/>
                    <a:pt x="176" y="51"/>
                    <a:pt x="165" y="38"/>
                  </a:cubicBezTo>
                  <a:cubicBezTo>
                    <a:pt x="148" y="13"/>
                    <a:pt x="121" y="1"/>
                    <a:pt x="8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3"/>
            <p:cNvSpPr/>
            <p:nvPr/>
          </p:nvSpPr>
          <p:spPr>
            <a:xfrm>
              <a:off x="2981233" y="4810037"/>
              <a:ext cx="9261" cy="8398"/>
            </a:xfrm>
            <a:custGeom>
              <a:avLst/>
              <a:gdLst/>
              <a:ahLst/>
              <a:cxnLst/>
              <a:rect l="l" t="t" r="r" b="b"/>
              <a:pathLst>
                <a:path w="204" h="185" extrusionOk="0">
                  <a:moveTo>
                    <a:pt x="104" y="46"/>
                  </a:moveTo>
                  <a:cubicBezTo>
                    <a:pt x="108" y="46"/>
                    <a:pt x="112" y="46"/>
                    <a:pt x="116" y="47"/>
                  </a:cubicBezTo>
                  <a:cubicBezTo>
                    <a:pt x="126" y="51"/>
                    <a:pt x="136" y="57"/>
                    <a:pt x="142" y="66"/>
                  </a:cubicBezTo>
                  <a:cubicBezTo>
                    <a:pt x="151" y="79"/>
                    <a:pt x="154" y="94"/>
                    <a:pt x="151" y="105"/>
                  </a:cubicBezTo>
                  <a:cubicBezTo>
                    <a:pt x="145" y="125"/>
                    <a:pt x="128" y="139"/>
                    <a:pt x="110" y="139"/>
                  </a:cubicBezTo>
                  <a:cubicBezTo>
                    <a:pt x="106" y="139"/>
                    <a:pt x="102" y="138"/>
                    <a:pt x="98" y="137"/>
                  </a:cubicBezTo>
                  <a:cubicBezTo>
                    <a:pt x="94" y="136"/>
                    <a:pt x="90" y="135"/>
                    <a:pt x="89" y="135"/>
                  </a:cubicBezTo>
                  <a:cubicBezTo>
                    <a:pt x="65" y="126"/>
                    <a:pt x="51" y="101"/>
                    <a:pt x="59" y="78"/>
                  </a:cubicBezTo>
                  <a:cubicBezTo>
                    <a:pt x="64" y="59"/>
                    <a:pt x="83" y="46"/>
                    <a:pt x="104" y="46"/>
                  </a:cubicBezTo>
                  <a:close/>
                  <a:moveTo>
                    <a:pt x="104" y="0"/>
                  </a:moveTo>
                  <a:cubicBezTo>
                    <a:pt x="65" y="0"/>
                    <a:pt x="28" y="27"/>
                    <a:pt x="16" y="66"/>
                  </a:cubicBezTo>
                  <a:cubicBezTo>
                    <a:pt x="1" y="114"/>
                    <a:pt x="29" y="165"/>
                    <a:pt x="78" y="179"/>
                  </a:cubicBezTo>
                  <a:lnTo>
                    <a:pt x="79" y="178"/>
                  </a:lnTo>
                  <a:lnTo>
                    <a:pt x="85" y="181"/>
                  </a:lnTo>
                  <a:cubicBezTo>
                    <a:pt x="94" y="183"/>
                    <a:pt x="101" y="184"/>
                    <a:pt x="109" y="184"/>
                  </a:cubicBezTo>
                  <a:cubicBezTo>
                    <a:pt x="148" y="184"/>
                    <a:pt x="183" y="158"/>
                    <a:pt x="195" y="118"/>
                  </a:cubicBezTo>
                  <a:cubicBezTo>
                    <a:pt x="203" y="92"/>
                    <a:pt x="198" y="62"/>
                    <a:pt x="180" y="40"/>
                  </a:cubicBezTo>
                  <a:cubicBezTo>
                    <a:pt x="166" y="24"/>
                    <a:pt x="148" y="10"/>
                    <a:pt x="130" y="4"/>
                  </a:cubicBezTo>
                  <a:cubicBezTo>
                    <a:pt x="121" y="2"/>
                    <a:pt x="113" y="0"/>
                    <a:pt x="10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3"/>
            <p:cNvSpPr/>
            <p:nvPr/>
          </p:nvSpPr>
          <p:spPr>
            <a:xfrm>
              <a:off x="2954359" y="4799324"/>
              <a:ext cx="9351" cy="8443"/>
            </a:xfrm>
            <a:custGeom>
              <a:avLst/>
              <a:gdLst/>
              <a:ahLst/>
              <a:cxnLst/>
              <a:rect l="l" t="t" r="r" b="b"/>
              <a:pathLst>
                <a:path w="206" h="186" extrusionOk="0">
                  <a:moveTo>
                    <a:pt x="102" y="45"/>
                  </a:moveTo>
                  <a:cubicBezTo>
                    <a:pt x="110" y="45"/>
                    <a:pt x="117" y="46"/>
                    <a:pt x="123" y="49"/>
                  </a:cubicBezTo>
                  <a:lnTo>
                    <a:pt x="131" y="52"/>
                  </a:lnTo>
                  <a:cubicBezTo>
                    <a:pt x="136" y="56"/>
                    <a:pt x="143" y="61"/>
                    <a:pt x="147" y="66"/>
                  </a:cubicBezTo>
                  <a:cubicBezTo>
                    <a:pt x="157" y="82"/>
                    <a:pt x="158" y="101"/>
                    <a:pt x="150" y="115"/>
                  </a:cubicBezTo>
                  <a:cubicBezTo>
                    <a:pt x="143" y="129"/>
                    <a:pt x="127" y="139"/>
                    <a:pt x="110" y="139"/>
                  </a:cubicBezTo>
                  <a:cubicBezTo>
                    <a:pt x="101" y="139"/>
                    <a:pt x="95" y="138"/>
                    <a:pt x="83" y="130"/>
                  </a:cubicBezTo>
                  <a:cubicBezTo>
                    <a:pt x="60" y="120"/>
                    <a:pt x="52" y="92"/>
                    <a:pt x="62" y="70"/>
                  </a:cubicBezTo>
                  <a:cubicBezTo>
                    <a:pt x="70" y="55"/>
                    <a:pt x="86" y="45"/>
                    <a:pt x="102" y="45"/>
                  </a:cubicBezTo>
                  <a:close/>
                  <a:moveTo>
                    <a:pt x="106" y="0"/>
                  </a:moveTo>
                  <a:cubicBezTo>
                    <a:pt x="72" y="0"/>
                    <a:pt x="38" y="19"/>
                    <a:pt x="22" y="50"/>
                  </a:cubicBezTo>
                  <a:cubicBezTo>
                    <a:pt x="0" y="96"/>
                    <a:pt x="18" y="150"/>
                    <a:pt x="67" y="175"/>
                  </a:cubicBezTo>
                  <a:cubicBezTo>
                    <a:pt x="80" y="181"/>
                    <a:pt x="95" y="185"/>
                    <a:pt x="109" y="185"/>
                  </a:cubicBezTo>
                  <a:cubicBezTo>
                    <a:pt x="144" y="185"/>
                    <a:pt x="174" y="166"/>
                    <a:pt x="190" y="136"/>
                  </a:cubicBezTo>
                  <a:cubicBezTo>
                    <a:pt x="206" y="104"/>
                    <a:pt x="203" y="67"/>
                    <a:pt x="183" y="40"/>
                  </a:cubicBezTo>
                  <a:cubicBezTo>
                    <a:pt x="175" y="29"/>
                    <a:pt x="165" y="20"/>
                    <a:pt x="153" y="13"/>
                  </a:cubicBezTo>
                  <a:lnTo>
                    <a:pt x="145" y="9"/>
                  </a:lnTo>
                  <a:cubicBezTo>
                    <a:pt x="132" y="3"/>
                    <a:pt x="119" y="0"/>
                    <a:pt x="10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3"/>
            <p:cNvSpPr/>
            <p:nvPr/>
          </p:nvSpPr>
          <p:spPr>
            <a:xfrm>
              <a:off x="2990947" y="4812488"/>
              <a:ext cx="8988" cy="8443"/>
            </a:xfrm>
            <a:custGeom>
              <a:avLst/>
              <a:gdLst/>
              <a:ahLst/>
              <a:cxnLst/>
              <a:rect l="l" t="t" r="r" b="b"/>
              <a:pathLst>
                <a:path w="198" h="186" extrusionOk="0">
                  <a:moveTo>
                    <a:pt x="93" y="45"/>
                  </a:moveTo>
                  <a:cubicBezTo>
                    <a:pt x="96" y="45"/>
                    <a:pt x="100" y="45"/>
                    <a:pt x="102" y="46"/>
                  </a:cubicBezTo>
                  <a:lnTo>
                    <a:pt x="111" y="48"/>
                  </a:lnTo>
                  <a:cubicBezTo>
                    <a:pt x="121" y="50"/>
                    <a:pt x="130" y="57"/>
                    <a:pt x="137" y="65"/>
                  </a:cubicBezTo>
                  <a:cubicBezTo>
                    <a:pt x="145" y="77"/>
                    <a:pt x="149" y="90"/>
                    <a:pt x="145" y="103"/>
                  </a:cubicBezTo>
                  <a:cubicBezTo>
                    <a:pt x="140" y="124"/>
                    <a:pt x="123" y="139"/>
                    <a:pt x="101" y="139"/>
                  </a:cubicBezTo>
                  <a:cubicBezTo>
                    <a:pt x="97" y="139"/>
                    <a:pt x="95" y="139"/>
                    <a:pt x="85" y="136"/>
                  </a:cubicBezTo>
                  <a:cubicBezTo>
                    <a:pt x="74" y="134"/>
                    <a:pt x="63" y="127"/>
                    <a:pt x="56" y="117"/>
                  </a:cubicBezTo>
                  <a:cubicBezTo>
                    <a:pt x="49" y="106"/>
                    <a:pt x="47" y="94"/>
                    <a:pt x="49" y="82"/>
                  </a:cubicBezTo>
                  <a:cubicBezTo>
                    <a:pt x="54" y="61"/>
                    <a:pt x="72" y="45"/>
                    <a:pt x="93" y="45"/>
                  </a:cubicBezTo>
                  <a:close/>
                  <a:moveTo>
                    <a:pt x="95" y="1"/>
                  </a:moveTo>
                  <a:cubicBezTo>
                    <a:pt x="52" y="1"/>
                    <a:pt x="15" y="33"/>
                    <a:pt x="6" y="75"/>
                  </a:cubicBezTo>
                  <a:cubicBezTo>
                    <a:pt x="1" y="98"/>
                    <a:pt x="6" y="123"/>
                    <a:pt x="19" y="143"/>
                  </a:cubicBezTo>
                  <a:cubicBezTo>
                    <a:pt x="33" y="162"/>
                    <a:pt x="54" y="177"/>
                    <a:pt x="81" y="182"/>
                  </a:cubicBezTo>
                  <a:cubicBezTo>
                    <a:pt x="87" y="183"/>
                    <a:pt x="95" y="185"/>
                    <a:pt x="102" y="185"/>
                  </a:cubicBezTo>
                  <a:cubicBezTo>
                    <a:pt x="144" y="185"/>
                    <a:pt x="181" y="156"/>
                    <a:pt x="191" y="114"/>
                  </a:cubicBezTo>
                  <a:cubicBezTo>
                    <a:pt x="197" y="87"/>
                    <a:pt x="191" y="61"/>
                    <a:pt x="175" y="40"/>
                  </a:cubicBezTo>
                  <a:cubicBezTo>
                    <a:pt x="161" y="22"/>
                    <a:pt x="143" y="8"/>
                    <a:pt x="122" y="4"/>
                  </a:cubicBezTo>
                  <a:lnTo>
                    <a:pt x="113" y="3"/>
                  </a:lnTo>
                  <a:cubicBezTo>
                    <a:pt x="107" y="2"/>
                    <a:pt x="101" y="1"/>
                    <a:pt x="9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3"/>
            <p:cNvSpPr/>
            <p:nvPr/>
          </p:nvSpPr>
          <p:spPr>
            <a:xfrm>
              <a:off x="3110245" y="4787158"/>
              <a:ext cx="8807" cy="8489"/>
            </a:xfrm>
            <a:custGeom>
              <a:avLst/>
              <a:gdLst/>
              <a:ahLst/>
              <a:cxnLst/>
              <a:rect l="l" t="t" r="r" b="b"/>
              <a:pathLst>
                <a:path w="194" h="187" extrusionOk="0">
                  <a:moveTo>
                    <a:pt x="96" y="44"/>
                  </a:moveTo>
                  <a:cubicBezTo>
                    <a:pt x="112" y="44"/>
                    <a:pt x="125" y="50"/>
                    <a:pt x="135" y="64"/>
                  </a:cubicBezTo>
                  <a:cubicBezTo>
                    <a:pt x="142" y="75"/>
                    <a:pt x="146" y="87"/>
                    <a:pt x="143" y="100"/>
                  </a:cubicBezTo>
                  <a:cubicBezTo>
                    <a:pt x="142" y="113"/>
                    <a:pt x="135" y="123"/>
                    <a:pt x="125" y="132"/>
                  </a:cubicBezTo>
                  <a:cubicBezTo>
                    <a:pt x="117" y="137"/>
                    <a:pt x="107" y="140"/>
                    <a:pt x="97" y="140"/>
                  </a:cubicBezTo>
                  <a:cubicBezTo>
                    <a:pt x="82" y="140"/>
                    <a:pt x="68" y="134"/>
                    <a:pt x="59" y="121"/>
                  </a:cubicBezTo>
                  <a:cubicBezTo>
                    <a:pt x="52" y="111"/>
                    <a:pt x="48" y="98"/>
                    <a:pt x="50" y="85"/>
                  </a:cubicBezTo>
                  <a:cubicBezTo>
                    <a:pt x="52" y="72"/>
                    <a:pt x="59" y="61"/>
                    <a:pt x="68" y="54"/>
                  </a:cubicBezTo>
                  <a:cubicBezTo>
                    <a:pt x="77" y="47"/>
                    <a:pt x="87" y="44"/>
                    <a:pt x="96" y="44"/>
                  </a:cubicBezTo>
                  <a:close/>
                  <a:moveTo>
                    <a:pt x="96" y="0"/>
                  </a:moveTo>
                  <a:cubicBezTo>
                    <a:pt x="77" y="0"/>
                    <a:pt x="58" y="6"/>
                    <a:pt x="42" y="18"/>
                  </a:cubicBezTo>
                  <a:cubicBezTo>
                    <a:pt x="22" y="33"/>
                    <a:pt x="9" y="55"/>
                    <a:pt x="5" y="79"/>
                  </a:cubicBezTo>
                  <a:cubicBezTo>
                    <a:pt x="1" y="103"/>
                    <a:pt x="8" y="127"/>
                    <a:pt x="22" y="149"/>
                  </a:cubicBezTo>
                  <a:cubicBezTo>
                    <a:pt x="40" y="172"/>
                    <a:pt x="68" y="186"/>
                    <a:pt x="98" y="186"/>
                  </a:cubicBezTo>
                  <a:cubicBezTo>
                    <a:pt x="117" y="186"/>
                    <a:pt x="137" y="180"/>
                    <a:pt x="153" y="169"/>
                  </a:cubicBezTo>
                  <a:cubicBezTo>
                    <a:pt x="173" y="154"/>
                    <a:pt x="185" y="132"/>
                    <a:pt x="190" y="107"/>
                  </a:cubicBezTo>
                  <a:cubicBezTo>
                    <a:pt x="194" y="82"/>
                    <a:pt x="188" y="59"/>
                    <a:pt x="173" y="38"/>
                  </a:cubicBezTo>
                  <a:cubicBezTo>
                    <a:pt x="154" y="13"/>
                    <a:pt x="125" y="0"/>
                    <a:pt x="9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3"/>
            <p:cNvSpPr/>
            <p:nvPr/>
          </p:nvSpPr>
          <p:spPr>
            <a:xfrm>
              <a:off x="2958762" y="4837728"/>
              <a:ext cx="14844" cy="13119"/>
            </a:xfrm>
            <a:custGeom>
              <a:avLst/>
              <a:gdLst/>
              <a:ahLst/>
              <a:cxnLst/>
              <a:rect l="l" t="t" r="r" b="b"/>
              <a:pathLst>
                <a:path w="327" h="289" extrusionOk="0">
                  <a:moveTo>
                    <a:pt x="163" y="47"/>
                  </a:moveTo>
                  <a:cubicBezTo>
                    <a:pt x="194" y="47"/>
                    <a:pt x="224" y="62"/>
                    <a:pt x="242" y="88"/>
                  </a:cubicBezTo>
                  <a:cubicBezTo>
                    <a:pt x="274" y="130"/>
                    <a:pt x="266" y="191"/>
                    <a:pt x="222" y="223"/>
                  </a:cubicBezTo>
                  <a:cubicBezTo>
                    <a:pt x="205" y="235"/>
                    <a:pt x="184" y="241"/>
                    <a:pt x="164" y="241"/>
                  </a:cubicBezTo>
                  <a:cubicBezTo>
                    <a:pt x="133" y="241"/>
                    <a:pt x="103" y="227"/>
                    <a:pt x="84" y="202"/>
                  </a:cubicBezTo>
                  <a:cubicBezTo>
                    <a:pt x="52" y="159"/>
                    <a:pt x="61" y="96"/>
                    <a:pt x="105" y="65"/>
                  </a:cubicBezTo>
                  <a:cubicBezTo>
                    <a:pt x="121" y="53"/>
                    <a:pt x="142" y="47"/>
                    <a:pt x="163" y="47"/>
                  </a:cubicBezTo>
                  <a:close/>
                  <a:moveTo>
                    <a:pt x="162" y="1"/>
                  </a:moveTo>
                  <a:cubicBezTo>
                    <a:pt x="132" y="1"/>
                    <a:pt x="103" y="9"/>
                    <a:pt x="78" y="27"/>
                  </a:cubicBezTo>
                  <a:cubicBezTo>
                    <a:pt x="14" y="74"/>
                    <a:pt x="0" y="164"/>
                    <a:pt x="47" y="228"/>
                  </a:cubicBezTo>
                  <a:cubicBezTo>
                    <a:pt x="74" y="265"/>
                    <a:pt x="118" y="288"/>
                    <a:pt x="163" y="288"/>
                  </a:cubicBezTo>
                  <a:cubicBezTo>
                    <a:pt x="193" y="288"/>
                    <a:pt x="224" y="279"/>
                    <a:pt x="248" y="260"/>
                  </a:cubicBezTo>
                  <a:cubicBezTo>
                    <a:pt x="313" y="212"/>
                    <a:pt x="326" y="123"/>
                    <a:pt x="280" y="59"/>
                  </a:cubicBezTo>
                  <a:cubicBezTo>
                    <a:pt x="253" y="21"/>
                    <a:pt x="207" y="1"/>
                    <a:pt x="16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3"/>
            <p:cNvSpPr/>
            <p:nvPr/>
          </p:nvSpPr>
          <p:spPr>
            <a:xfrm>
              <a:off x="2891941" y="4795874"/>
              <a:ext cx="14844" cy="13074"/>
            </a:xfrm>
            <a:custGeom>
              <a:avLst/>
              <a:gdLst/>
              <a:ahLst/>
              <a:cxnLst/>
              <a:rect l="l" t="t" r="r" b="b"/>
              <a:pathLst>
                <a:path w="327" h="288" extrusionOk="0">
                  <a:moveTo>
                    <a:pt x="162" y="45"/>
                  </a:moveTo>
                  <a:cubicBezTo>
                    <a:pt x="194" y="45"/>
                    <a:pt x="223" y="59"/>
                    <a:pt x="242" y="85"/>
                  </a:cubicBezTo>
                  <a:cubicBezTo>
                    <a:pt x="274" y="129"/>
                    <a:pt x="265" y="190"/>
                    <a:pt x="221" y="222"/>
                  </a:cubicBezTo>
                  <a:cubicBezTo>
                    <a:pt x="205" y="235"/>
                    <a:pt x="185" y="241"/>
                    <a:pt x="165" y="241"/>
                  </a:cubicBezTo>
                  <a:cubicBezTo>
                    <a:pt x="134" y="241"/>
                    <a:pt x="102" y="227"/>
                    <a:pt x="83" y="201"/>
                  </a:cubicBezTo>
                  <a:cubicBezTo>
                    <a:pt x="52" y="158"/>
                    <a:pt x="61" y="96"/>
                    <a:pt x="104" y="63"/>
                  </a:cubicBezTo>
                  <a:cubicBezTo>
                    <a:pt x="121" y="51"/>
                    <a:pt x="141" y="45"/>
                    <a:pt x="162" y="45"/>
                  </a:cubicBezTo>
                  <a:close/>
                  <a:moveTo>
                    <a:pt x="162" y="0"/>
                  </a:moveTo>
                  <a:cubicBezTo>
                    <a:pt x="132" y="0"/>
                    <a:pt x="103" y="9"/>
                    <a:pt x="78" y="26"/>
                  </a:cubicBezTo>
                  <a:cubicBezTo>
                    <a:pt x="14" y="74"/>
                    <a:pt x="0" y="163"/>
                    <a:pt x="46" y="228"/>
                  </a:cubicBezTo>
                  <a:cubicBezTo>
                    <a:pt x="74" y="264"/>
                    <a:pt x="117" y="288"/>
                    <a:pt x="163" y="288"/>
                  </a:cubicBezTo>
                  <a:cubicBezTo>
                    <a:pt x="194" y="288"/>
                    <a:pt x="225" y="278"/>
                    <a:pt x="249" y="259"/>
                  </a:cubicBezTo>
                  <a:cubicBezTo>
                    <a:pt x="314" y="212"/>
                    <a:pt x="327" y="122"/>
                    <a:pt x="281" y="58"/>
                  </a:cubicBezTo>
                  <a:cubicBezTo>
                    <a:pt x="253" y="20"/>
                    <a:pt x="207" y="0"/>
                    <a:pt x="16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3"/>
            <p:cNvSpPr/>
            <p:nvPr/>
          </p:nvSpPr>
          <p:spPr>
            <a:xfrm>
              <a:off x="2867155" y="4765959"/>
              <a:ext cx="14163" cy="13119"/>
            </a:xfrm>
            <a:custGeom>
              <a:avLst/>
              <a:gdLst/>
              <a:ahLst/>
              <a:cxnLst/>
              <a:rect l="l" t="t" r="r" b="b"/>
              <a:pathLst>
                <a:path w="312" h="289" extrusionOk="0">
                  <a:moveTo>
                    <a:pt x="162" y="46"/>
                  </a:moveTo>
                  <a:cubicBezTo>
                    <a:pt x="194" y="46"/>
                    <a:pt x="223" y="61"/>
                    <a:pt x="241" y="87"/>
                  </a:cubicBezTo>
                  <a:cubicBezTo>
                    <a:pt x="259" y="106"/>
                    <a:pt x="264" y="133"/>
                    <a:pt x="260" y="158"/>
                  </a:cubicBezTo>
                  <a:cubicBezTo>
                    <a:pt x="256" y="184"/>
                    <a:pt x="241" y="206"/>
                    <a:pt x="220" y="222"/>
                  </a:cubicBezTo>
                  <a:cubicBezTo>
                    <a:pt x="204" y="235"/>
                    <a:pt x="183" y="241"/>
                    <a:pt x="163" y="241"/>
                  </a:cubicBezTo>
                  <a:cubicBezTo>
                    <a:pt x="132" y="241"/>
                    <a:pt x="102" y="227"/>
                    <a:pt x="83" y="201"/>
                  </a:cubicBezTo>
                  <a:cubicBezTo>
                    <a:pt x="51" y="158"/>
                    <a:pt x="61" y="96"/>
                    <a:pt x="104" y="64"/>
                  </a:cubicBezTo>
                  <a:cubicBezTo>
                    <a:pt x="122" y="52"/>
                    <a:pt x="141" y="46"/>
                    <a:pt x="162" y="46"/>
                  </a:cubicBezTo>
                  <a:close/>
                  <a:moveTo>
                    <a:pt x="162" y="0"/>
                  </a:moveTo>
                  <a:cubicBezTo>
                    <a:pt x="132" y="0"/>
                    <a:pt x="102" y="9"/>
                    <a:pt x="78" y="27"/>
                  </a:cubicBezTo>
                  <a:cubicBezTo>
                    <a:pt x="13" y="75"/>
                    <a:pt x="1" y="164"/>
                    <a:pt x="46" y="230"/>
                  </a:cubicBezTo>
                  <a:cubicBezTo>
                    <a:pt x="75" y="266"/>
                    <a:pt x="118" y="289"/>
                    <a:pt x="162" y="289"/>
                  </a:cubicBezTo>
                  <a:cubicBezTo>
                    <a:pt x="193" y="289"/>
                    <a:pt x="223" y="279"/>
                    <a:pt x="247" y="261"/>
                  </a:cubicBezTo>
                  <a:cubicBezTo>
                    <a:pt x="278" y="238"/>
                    <a:pt x="298" y="204"/>
                    <a:pt x="305" y="166"/>
                  </a:cubicBezTo>
                  <a:cubicBezTo>
                    <a:pt x="312" y="127"/>
                    <a:pt x="301" y="89"/>
                    <a:pt x="278" y="59"/>
                  </a:cubicBezTo>
                  <a:cubicBezTo>
                    <a:pt x="251" y="21"/>
                    <a:pt x="207" y="0"/>
                    <a:pt x="16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3"/>
            <p:cNvSpPr/>
            <p:nvPr/>
          </p:nvSpPr>
          <p:spPr>
            <a:xfrm>
              <a:off x="2849996" y="4730868"/>
              <a:ext cx="14254" cy="13074"/>
            </a:xfrm>
            <a:custGeom>
              <a:avLst/>
              <a:gdLst/>
              <a:ahLst/>
              <a:cxnLst/>
              <a:rect l="l" t="t" r="r" b="b"/>
              <a:pathLst>
                <a:path w="314" h="288" extrusionOk="0">
                  <a:moveTo>
                    <a:pt x="148" y="45"/>
                  </a:moveTo>
                  <a:cubicBezTo>
                    <a:pt x="179" y="45"/>
                    <a:pt x="208" y="60"/>
                    <a:pt x="227" y="86"/>
                  </a:cubicBezTo>
                  <a:cubicBezTo>
                    <a:pt x="261" y="128"/>
                    <a:pt x="252" y="191"/>
                    <a:pt x="207" y="223"/>
                  </a:cubicBezTo>
                  <a:cubicBezTo>
                    <a:pt x="190" y="236"/>
                    <a:pt x="170" y="242"/>
                    <a:pt x="150" y="242"/>
                  </a:cubicBezTo>
                  <a:cubicBezTo>
                    <a:pt x="119" y="242"/>
                    <a:pt x="88" y="228"/>
                    <a:pt x="69" y="202"/>
                  </a:cubicBezTo>
                  <a:cubicBezTo>
                    <a:pt x="53" y="181"/>
                    <a:pt x="47" y="155"/>
                    <a:pt x="50" y="128"/>
                  </a:cubicBezTo>
                  <a:cubicBezTo>
                    <a:pt x="54" y="102"/>
                    <a:pt x="69" y="79"/>
                    <a:pt x="90" y="64"/>
                  </a:cubicBezTo>
                  <a:cubicBezTo>
                    <a:pt x="107" y="51"/>
                    <a:pt x="127" y="45"/>
                    <a:pt x="148" y="45"/>
                  </a:cubicBezTo>
                  <a:close/>
                  <a:moveTo>
                    <a:pt x="148" y="0"/>
                  </a:moveTo>
                  <a:cubicBezTo>
                    <a:pt x="118" y="0"/>
                    <a:pt x="89" y="9"/>
                    <a:pt x="65" y="27"/>
                  </a:cubicBezTo>
                  <a:cubicBezTo>
                    <a:pt x="33" y="49"/>
                    <a:pt x="13" y="83"/>
                    <a:pt x="7" y="122"/>
                  </a:cubicBezTo>
                  <a:cubicBezTo>
                    <a:pt x="0" y="160"/>
                    <a:pt x="11" y="198"/>
                    <a:pt x="33" y="228"/>
                  </a:cubicBezTo>
                  <a:cubicBezTo>
                    <a:pt x="60" y="265"/>
                    <a:pt x="105" y="288"/>
                    <a:pt x="150" y="288"/>
                  </a:cubicBezTo>
                  <a:cubicBezTo>
                    <a:pt x="181" y="288"/>
                    <a:pt x="211" y="278"/>
                    <a:pt x="236" y="260"/>
                  </a:cubicBezTo>
                  <a:cubicBezTo>
                    <a:pt x="301" y="213"/>
                    <a:pt x="313" y="123"/>
                    <a:pt x="267" y="59"/>
                  </a:cubicBezTo>
                  <a:cubicBezTo>
                    <a:pt x="239" y="21"/>
                    <a:pt x="193" y="0"/>
                    <a:pt x="148"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3"/>
            <p:cNvSpPr/>
            <p:nvPr/>
          </p:nvSpPr>
          <p:spPr>
            <a:xfrm>
              <a:off x="2845547" y="4614521"/>
              <a:ext cx="14163" cy="13074"/>
            </a:xfrm>
            <a:custGeom>
              <a:avLst/>
              <a:gdLst/>
              <a:ahLst/>
              <a:cxnLst/>
              <a:rect l="l" t="t" r="r" b="b"/>
              <a:pathLst>
                <a:path w="312" h="288" extrusionOk="0">
                  <a:moveTo>
                    <a:pt x="150" y="44"/>
                  </a:moveTo>
                  <a:cubicBezTo>
                    <a:pt x="182" y="44"/>
                    <a:pt x="210" y="59"/>
                    <a:pt x="230" y="85"/>
                  </a:cubicBezTo>
                  <a:cubicBezTo>
                    <a:pt x="261" y="129"/>
                    <a:pt x="251" y="191"/>
                    <a:pt x="208" y="223"/>
                  </a:cubicBezTo>
                  <a:cubicBezTo>
                    <a:pt x="191" y="234"/>
                    <a:pt x="171" y="240"/>
                    <a:pt x="150" y="240"/>
                  </a:cubicBezTo>
                  <a:cubicBezTo>
                    <a:pt x="119" y="240"/>
                    <a:pt x="89" y="227"/>
                    <a:pt x="71" y="201"/>
                  </a:cubicBezTo>
                  <a:cubicBezTo>
                    <a:pt x="55" y="180"/>
                    <a:pt x="48" y="154"/>
                    <a:pt x="52" y="128"/>
                  </a:cubicBezTo>
                  <a:cubicBezTo>
                    <a:pt x="56" y="101"/>
                    <a:pt x="71" y="78"/>
                    <a:pt x="92" y="62"/>
                  </a:cubicBezTo>
                  <a:cubicBezTo>
                    <a:pt x="109" y="51"/>
                    <a:pt x="129" y="44"/>
                    <a:pt x="150" y="44"/>
                  </a:cubicBezTo>
                  <a:close/>
                  <a:moveTo>
                    <a:pt x="147" y="1"/>
                  </a:moveTo>
                  <a:cubicBezTo>
                    <a:pt x="117" y="1"/>
                    <a:pt x="88" y="9"/>
                    <a:pt x="63" y="27"/>
                  </a:cubicBezTo>
                  <a:cubicBezTo>
                    <a:pt x="32" y="50"/>
                    <a:pt x="13" y="83"/>
                    <a:pt x="8" y="120"/>
                  </a:cubicBezTo>
                  <a:cubicBezTo>
                    <a:pt x="0" y="159"/>
                    <a:pt x="11" y="197"/>
                    <a:pt x="34" y="229"/>
                  </a:cubicBezTo>
                  <a:cubicBezTo>
                    <a:pt x="61" y="266"/>
                    <a:pt x="105" y="288"/>
                    <a:pt x="150" y="288"/>
                  </a:cubicBezTo>
                  <a:cubicBezTo>
                    <a:pt x="179" y="288"/>
                    <a:pt x="210" y="278"/>
                    <a:pt x="233" y="261"/>
                  </a:cubicBezTo>
                  <a:cubicBezTo>
                    <a:pt x="299" y="213"/>
                    <a:pt x="311" y="123"/>
                    <a:pt x="265" y="59"/>
                  </a:cubicBezTo>
                  <a:cubicBezTo>
                    <a:pt x="238" y="21"/>
                    <a:pt x="192" y="1"/>
                    <a:pt x="14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3"/>
            <p:cNvSpPr/>
            <p:nvPr/>
          </p:nvSpPr>
          <p:spPr>
            <a:xfrm>
              <a:off x="2947459" y="4498809"/>
              <a:ext cx="14163" cy="13119"/>
            </a:xfrm>
            <a:custGeom>
              <a:avLst/>
              <a:gdLst/>
              <a:ahLst/>
              <a:cxnLst/>
              <a:rect l="l" t="t" r="r" b="b"/>
              <a:pathLst>
                <a:path w="312" h="289" extrusionOk="0">
                  <a:moveTo>
                    <a:pt x="149" y="45"/>
                  </a:moveTo>
                  <a:cubicBezTo>
                    <a:pt x="181" y="45"/>
                    <a:pt x="210" y="61"/>
                    <a:pt x="228" y="86"/>
                  </a:cubicBezTo>
                  <a:cubicBezTo>
                    <a:pt x="260" y="130"/>
                    <a:pt x="251" y="191"/>
                    <a:pt x="207" y="225"/>
                  </a:cubicBezTo>
                  <a:cubicBezTo>
                    <a:pt x="190" y="237"/>
                    <a:pt x="170" y="243"/>
                    <a:pt x="150" y="243"/>
                  </a:cubicBezTo>
                  <a:cubicBezTo>
                    <a:pt x="119" y="243"/>
                    <a:pt x="88" y="229"/>
                    <a:pt x="70" y="204"/>
                  </a:cubicBezTo>
                  <a:cubicBezTo>
                    <a:pt x="54" y="180"/>
                    <a:pt x="48" y="154"/>
                    <a:pt x="52" y="128"/>
                  </a:cubicBezTo>
                  <a:cubicBezTo>
                    <a:pt x="56" y="101"/>
                    <a:pt x="70" y="79"/>
                    <a:pt x="91" y="63"/>
                  </a:cubicBezTo>
                  <a:cubicBezTo>
                    <a:pt x="109" y="52"/>
                    <a:pt x="128" y="45"/>
                    <a:pt x="149" y="45"/>
                  </a:cubicBezTo>
                  <a:close/>
                  <a:moveTo>
                    <a:pt x="147" y="1"/>
                  </a:moveTo>
                  <a:cubicBezTo>
                    <a:pt x="118" y="1"/>
                    <a:pt x="88" y="9"/>
                    <a:pt x="64" y="26"/>
                  </a:cubicBezTo>
                  <a:cubicBezTo>
                    <a:pt x="32" y="49"/>
                    <a:pt x="12" y="83"/>
                    <a:pt x="6" y="121"/>
                  </a:cubicBezTo>
                  <a:cubicBezTo>
                    <a:pt x="0" y="159"/>
                    <a:pt x="10" y="198"/>
                    <a:pt x="32" y="228"/>
                  </a:cubicBezTo>
                  <a:cubicBezTo>
                    <a:pt x="59" y="265"/>
                    <a:pt x="104" y="288"/>
                    <a:pt x="149" y="288"/>
                  </a:cubicBezTo>
                  <a:cubicBezTo>
                    <a:pt x="180" y="288"/>
                    <a:pt x="210" y="279"/>
                    <a:pt x="233" y="260"/>
                  </a:cubicBezTo>
                  <a:cubicBezTo>
                    <a:pt x="298" y="212"/>
                    <a:pt x="311" y="122"/>
                    <a:pt x="265" y="58"/>
                  </a:cubicBezTo>
                  <a:cubicBezTo>
                    <a:pt x="238" y="20"/>
                    <a:pt x="193" y="1"/>
                    <a:pt x="147"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3"/>
            <p:cNvSpPr/>
            <p:nvPr/>
          </p:nvSpPr>
          <p:spPr>
            <a:xfrm>
              <a:off x="3196269" y="4619877"/>
              <a:ext cx="14254" cy="13028"/>
            </a:xfrm>
            <a:custGeom>
              <a:avLst/>
              <a:gdLst/>
              <a:ahLst/>
              <a:cxnLst/>
              <a:rect l="l" t="t" r="r" b="b"/>
              <a:pathLst>
                <a:path w="314" h="287" extrusionOk="0">
                  <a:moveTo>
                    <a:pt x="164" y="44"/>
                  </a:moveTo>
                  <a:cubicBezTo>
                    <a:pt x="195" y="44"/>
                    <a:pt x="225" y="59"/>
                    <a:pt x="244" y="86"/>
                  </a:cubicBezTo>
                  <a:cubicBezTo>
                    <a:pt x="258" y="107"/>
                    <a:pt x="266" y="133"/>
                    <a:pt x="261" y="159"/>
                  </a:cubicBezTo>
                  <a:cubicBezTo>
                    <a:pt x="257" y="186"/>
                    <a:pt x="244" y="208"/>
                    <a:pt x="221" y="224"/>
                  </a:cubicBezTo>
                  <a:cubicBezTo>
                    <a:pt x="205" y="236"/>
                    <a:pt x="185" y="242"/>
                    <a:pt x="165" y="242"/>
                  </a:cubicBezTo>
                  <a:cubicBezTo>
                    <a:pt x="134" y="242"/>
                    <a:pt x="102" y="228"/>
                    <a:pt x="83" y="203"/>
                  </a:cubicBezTo>
                  <a:cubicBezTo>
                    <a:pt x="54" y="157"/>
                    <a:pt x="62" y="96"/>
                    <a:pt x="106" y="63"/>
                  </a:cubicBezTo>
                  <a:cubicBezTo>
                    <a:pt x="123" y="52"/>
                    <a:pt x="143" y="44"/>
                    <a:pt x="164" y="44"/>
                  </a:cubicBezTo>
                  <a:close/>
                  <a:moveTo>
                    <a:pt x="162" y="0"/>
                  </a:moveTo>
                  <a:cubicBezTo>
                    <a:pt x="132" y="0"/>
                    <a:pt x="102" y="9"/>
                    <a:pt x="78" y="27"/>
                  </a:cubicBezTo>
                  <a:cubicBezTo>
                    <a:pt x="14" y="74"/>
                    <a:pt x="1" y="164"/>
                    <a:pt x="46" y="228"/>
                  </a:cubicBezTo>
                  <a:cubicBezTo>
                    <a:pt x="75" y="265"/>
                    <a:pt x="119" y="287"/>
                    <a:pt x="164" y="287"/>
                  </a:cubicBezTo>
                  <a:cubicBezTo>
                    <a:pt x="194" y="287"/>
                    <a:pt x="225" y="277"/>
                    <a:pt x="249" y="260"/>
                  </a:cubicBezTo>
                  <a:cubicBezTo>
                    <a:pt x="280" y="237"/>
                    <a:pt x="299" y="203"/>
                    <a:pt x="307" y="166"/>
                  </a:cubicBezTo>
                  <a:cubicBezTo>
                    <a:pt x="313" y="128"/>
                    <a:pt x="303" y="90"/>
                    <a:pt x="280" y="58"/>
                  </a:cubicBezTo>
                  <a:cubicBezTo>
                    <a:pt x="253" y="20"/>
                    <a:pt x="207" y="0"/>
                    <a:pt x="16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3"/>
            <p:cNvSpPr/>
            <p:nvPr/>
          </p:nvSpPr>
          <p:spPr>
            <a:xfrm>
              <a:off x="3202851" y="4659643"/>
              <a:ext cx="13528" cy="13119"/>
            </a:xfrm>
            <a:custGeom>
              <a:avLst/>
              <a:gdLst/>
              <a:ahLst/>
              <a:cxnLst/>
              <a:rect l="l" t="t" r="r" b="b"/>
              <a:pathLst>
                <a:path w="298" h="289" extrusionOk="0">
                  <a:moveTo>
                    <a:pt x="148" y="46"/>
                  </a:moveTo>
                  <a:cubicBezTo>
                    <a:pt x="180" y="46"/>
                    <a:pt x="209" y="60"/>
                    <a:pt x="228" y="86"/>
                  </a:cubicBezTo>
                  <a:cubicBezTo>
                    <a:pt x="244" y="107"/>
                    <a:pt x="251" y="133"/>
                    <a:pt x="247" y="160"/>
                  </a:cubicBezTo>
                  <a:cubicBezTo>
                    <a:pt x="243" y="186"/>
                    <a:pt x="228" y="209"/>
                    <a:pt x="207" y="225"/>
                  </a:cubicBezTo>
                  <a:cubicBezTo>
                    <a:pt x="191" y="238"/>
                    <a:pt x="170" y="244"/>
                    <a:pt x="150" y="244"/>
                  </a:cubicBezTo>
                  <a:cubicBezTo>
                    <a:pt x="119" y="244"/>
                    <a:pt x="88" y="230"/>
                    <a:pt x="69" y="204"/>
                  </a:cubicBezTo>
                  <a:cubicBezTo>
                    <a:pt x="53" y="181"/>
                    <a:pt x="47" y="154"/>
                    <a:pt x="51" y="128"/>
                  </a:cubicBezTo>
                  <a:cubicBezTo>
                    <a:pt x="54" y="102"/>
                    <a:pt x="69" y="80"/>
                    <a:pt x="90" y="64"/>
                  </a:cubicBezTo>
                  <a:cubicBezTo>
                    <a:pt x="107" y="52"/>
                    <a:pt x="127" y="46"/>
                    <a:pt x="148" y="46"/>
                  </a:cubicBezTo>
                  <a:close/>
                  <a:moveTo>
                    <a:pt x="149" y="1"/>
                  </a:moveTo>
                  <a:cubicBezTo>
                    <a:pt x="119" y="1"/>
                    <a:pt x="89" y="9"/>
                    <a:pt x="65" y="27"/>
                  </a:cubicBezTo>
                  <a:cubicBezTo>
                    <a:pt x="32" y="51"/>
                    <a:pt x="11" y="84"/>
                    <a:pt x="6" y="122"/>
                  </a:cubicBezTo>
                  <a:cubicBezTo>
                    <a:pt x="0" y="160"/>
                    <a:pt x="10" y="199"/>
                    <a:pt x="32" y="228"/>
                  </a:cubicBezTo>
                  <a:cubicBezTo>
                    <a:pt x="60" y="265"/>
                    <a:pt x="104" y="288"/>
                    <a:pt x="149" y="288"/>
                  </a:cubicBezTo>
                  <a:cubicBezTo>
                    <a:pt x="180" y="288"/>
                    <a:pt x="210" y="279"/>
                    <a:pt x="236" y="260"/>
                  </a:cubicBezTo>
                  <a:cubicBezTo>
                    <a:pt x="267" y="238"/>
                    <a:pt x="286" y="204"/>
                    <a:pt x="294" y="167"/>
                  </a:cubicBezTo>
                  <a:cubicBezTo>
                    <a:pt x="298" y="128"/>
                    <a:pt x="289" y="90"/>
                    <a:pt x="267" y="58"/>
                  </a:cubicBezTo>
                  <a:cubicBezTo>
                    <a:pt x="240" y="21"/>
                    <a:pt x="194" y="1"/>
                    <a:pt x="149"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3"/>
            <p:cNvSpPr/>
            <p:nvPr/>
          </p:nvSpPr>
          <p:spPr>
            <a:xfrm>
              <a:off x="3169804" y="4771134"/>
              <a:ext cx="13528" cy="13074"/>
            </a:xfrm>
            <a:custGeom>
              <a:avLst/>
              <a:gdLst/>
              <a:ahLst/>
              <a:cxnLst/>
              <a:rect l="l" t="t" r="r" b="b"/>
              <a:pathLst>
                <a:path w="298" h="288" extrusionOk="0">
                  <a:moveTo>
                    <a:pt x="148" y="47"/>
                  </a:moveTo>
                  <a:cubicBezTo>
                    <a:pt x="180" y="47"/>
                    <a:pt x="210" y="61"/>
                    <a:pt x="228" y="87"/>
                  </a:cubicBezTo>
                  <a:cubicBezTo>
                    <a:pt x="243" y="108"/>
                    <a:pt x="250" y="135"/>
                    <a:pt x="247" y="161"/>
                  </a:cubicBezTo>
                  <a:cubicBezTo>
                    <a:pt x="242" y="187"/>
                    <a:pt x="228" y="210"/>
                    <a:pt x="206" y="226"/>
                  </a:cubicBezTo>
                  <a:cubicBezTo>
                    <a:pt x="190" y="238"/>
                    <a:pt x="169" y="244"/>
                    <a:pt x="149" y="244"/>
                  </a:cubicBezTo>
                  <a:cubicBezTo>
                    <a:pt x="118" y="244"/>
                    <a:pt x="87" y="231"/>
                    <a:pt x="68" y="205"/>
                  </a:cubicBezTo>
                  <a:cubicBezTo>
                    <a:pt x="52" y="181"/>
                    <a:pt x="47" y="155"/>
                    <a:pt x="51" y="129"/>
                  </a:cubicBezTo>
                  <a:cubicBezTo>
                    <a:pt x="55" y="103"/>
                    <a:pt x="69" y="81"/>
                    <a:pt x="90" y="65"/>
                  </a:cubicBezTo>
                  <a:cubicBezTo>
                    <a:pt x="107" y="53"/>
                    <a:pt x="127" y="47"/>
                    <a:pt x="148" y="47"/>
                  </a:cubicBezTo>
                  <a:close/>
                  <a:moveTo>
                    <a:pt x="148" y="1"/>
                  </a:moveTo>
                  <a:cubicBezTo>
                    <a:pt x="118" y="1"/>
                    <a:pt x="89" y="9"/>
                    <a:pt x="64" y="27"/>
                  </a:cubicBezTo>
                  <a:cubicBezTo>
                    <a:pt x="32" y="49"/>
                    <a:pt x="12" y="83"/>
                    <a:pt x="6" y="122"/>
                  </a:cubicBezTo>
                  <a:cubicBezTo>
                    <a:pt x="1" y="160"/>
                    <a:pt x="10" y="198"/>
                    <a:pt x="32" y="228"/>
                  </a:cubicBezTo>
                  <a:cubicBezTo>
                    <a:pt x="59" y="266"/>
                    <a:pt x="102" y="287"/>
                    <a:pt x="148" y="287"/>
                  </a:cubicBezTo>
                  <a:cubicBezTo>
                    <a:pt x="179" y="287"/>
                    <a:pt x="210" y="279"/>
                    <a:pt x="234" y="260"/>
                  </a:cubicBezTo>
                  <a:cubicBezTo>
                    <a:pt x="266" y="238"/>
                    <a:pt x="286" y="203"/>
                    <a:pt x="292" y="165"/>
                  </a:cubicBezTo>
                  <a:cubicBezTo>
                    <a:pt x="297" y="127"/>
                    <a:pt x="288" y="89"/>
                    <a:pt x="266" y="59"/>
                  </a:cubicBezTo>
                  <a:cubicBezTo>
                    <a:pt x="239" y="21"/>
                    <a:pt x="193" y="1"/>
                    <a:pt x="14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3"/>
            <p:cNvSpPr/>
            <p:nvPr/>
          </p:nvSpPr>
          <p:spPr>
            <a:xfrm>
              <a:off x="3143248" y="4800731"/>
              <a:ext cx="14163" cy="13119"/>
            </a:xfrm>
            <a:custGeom>
              <a:avLst/>
              <a:gdLst/>
              <a:ahLst/>
              <a:cxnLst/>
              <a:rect l="l" t="t" r="r" b="b"/>
              <a:pathLst>
                <a:path w="312" h="289" extrusionOk="0">
                  <a:moveTo>
                    <a:pt x="162" y="46"/>
                  </a:moveTo>
                  <a:cubicBezTo>
                    <a:pt x="194" y="46"/>
                    <a:pt x="223" y="60"/>
                    <a:pt x="242" y="87"/>
                  </a:cubicBezTo>
                  <a:cubicBezTo>
                    <a:pt x="258" y="107"/>
                    <a:pt x="264" y="133"/>
                    <a:pt x="260" y="160"/>
                  </a:cubicBezTo>
                  <a:cubicBezTo>
                    <a:pt x="257" y="186"/>
                    <a:pt x="242" y="208"/>
                    <a:pt x="221" y="224"/>
                  </a:cubicBezTo>
                  <a:cubicBezTo>
                    <a:pt x="204" y="236"/>
                    <a:pt x="184" y="242"/>
                    <a:pt x="164" y="242"/>
                  </a:cubicBezTo>
                  <a:cubicBezTo>
                    <a:pt x="133" y="242"/>
                    <a:pt x="102" y="228"/>
                    <a:pt x="83" y="203"/>
                  </a:cubicBezTo>
                  <a:cubicBezTo>
                    <a:pt x="51" y="160"/>
                    <a:pt x="60" y="97"/>
                    <a:pt x="104" y="64"/>
                  </a:cubicBezTo>
                  <a:cubicBezTo>
                    <a:pt x="121" y="52"/>
                    <a:pt x="141" y="46"/>
                    <a:pt x="162" y="46"/>
                  </a:cubicBezTo>
                  <a:close/>
                  <a:moveTo>
                    <a:pt x="162" y="1"/>
                  </a:moveTo>
                  <a:cubicBezTo>
                    <a:pt x="132" y="1"/>
                    <a:pt x="103" y="9"/>
                    <a:pt x="79" y="28"/>
                  </a:cubicBezTo>
                  <a:cubicBezTo>
                    <a:pt x="14" y="75"/>
                    <a:pt x="1" y="165"/>
                    <a:pt x="47" y="229"/>
                  </a:cubicBezTo>
                  <a:cubicBezTo>
                    <a:pt x="74" y="266"/>
                    <a:pt x="118" y="288"/>
                    <a:pt x="163" y="288"/>
                  </a:cubicBezTo>
                  <a:cubicBezTo>
                    <a:pt x="194" y="288"/>
                    <a:pt x="223" y="279"/>
                    <a:pt x="248" y="261"/>
                  </a:cubicBezTo>
                  <a:cubicBezTo>
                    <a:pt x="280" y="238"/>
                    <a:pt x="300" y="204"/>
                    <a:pt x="306" y="166"/>
                  </a:cubicBezTo>
                  <a:cubicBezTo>
                    <a:pt x="312" y="127"/>
                    <a:pt x="302" y="89"/>
                    <a:pt x="280" y="58"/>
                  </a:cubicBezTo>
                  <a:cubicBezTo>
                    <a:pt x="252" y="21"/>
                    <a:pt x="207" y="1"/>
                    <a:pt x="16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3"/>
            <p:cNvSpPr/>
            <p:nvPr/>
          </p:nvSpPr>
          <p:spPr>
            <a:xfrm>
              <a:off x="3037205" y="4847851"/>
              <a:ext cx="14209" cy="13074"/>
            </a:xfrm>
            <a:custGeom>
              <a:avLst/>
              <a:gdLst/>
              <a:ahLst/>
              <a:cxnLst/>
              <a:rect l="l" t="t" r="r" b="b"/>
              <a:pathLst>
                <a:path w="313" h="288" extrusionOk="0">
                  <a:moveTo>
                    <a:pt x="150" y="46"/>
                  </a:moveTo>
                  <a:cubicBezTo>
                    <a:pt x="182" y="46"/>
                    <a:pt x="212" y="61"/>
                    <a:pt x="229" y="88"/>
                  </a:cubicBezTo>
                  <a:cubicBezTo>
                    <a:pt x="263" y="129"/>
                    <a:pt x="253" y="190"/>
                    <a:pt x="209" y="224"/>
                  </a:cubicBezTo>
                  <a:cubicBezTo>
                    <a:pt x="193" y="236"/>
                    <a:pt x="173" y="242"/>
                    <a:pt x="152" y="242"/>
                  </a:cubicBezTo>
                  <a:cubicBezTo>
                    <a:pt x="121" y="242"/>
                    <a:pt x="89" y="228"/>
                    <a:pt x="70" y="202"/>
                  </a:cubicBezTo>
                  <a:cubicBezTo>
                    <a:pt x="54" y="181"/>
                    <a:pt x="48" y="155"/>
                    <a:pt x="53" y="130"/>
                  </a:cubicBezTo>
                  <a:cubicBezTo>
                    <a:pt x="58" y="103"/>
                    <a:pt x="71" y="80"/>
                    <a:pt x="93" y="65"/>
                  </a:cubicBezTo>
                  <a:cubicBezTo>
                    <a:pt x="110" y="53"/>
                    <a:pt x="130" y="46"/>
                    <a:pt x="150" y="46"/>
                  </a:cubicBezTo>
                  <a:close/>
                  <a:moveTo>
                    <a:pt x="148" y="1"/>
                  </a:moveTo>
                  <a:cubicBezTo>
                    <a:pt x="119" y="1"/>
                    <a:pt x="89" y="9"/>
                    <a:pt x="65" y="26"/>
                  </a:cubicBezTo>
                  <a:cubicBezTo>
                    <a:pt x="33" y="50"/>
                    <a:pt x="14" y="83"/>
                    <a:pt x="7" y="121"/>
                  </a:cubicBezTo>
                  <a:cubicBezTo>
                    <a:pt x="1" y="160"/>
                    <a:pt x="10" y="198"/>
                    <a:pt x="33" y="229"/>
                  </a:cubicBezTo>
                  <a:cubicBezTo>
                    <a:pt x="62" y="266"/>
                    <a:pt x="105" y="288"/>
                    <a:pt x="149" y="288"/>
                  </a:cubicBezTo>
                  <a:cubicBezTo>
                    <a:pt x="180" y="288"/>
                    <a:pt x="211" y="278"/>
                    <a:pt x="236" y="260"/>
                  </a:cubicBezTo>
                  <a:cubicBezTo>
                    <a:pt x="300" y="213"/>
                    <a:pt x="313" y="123"/>
                    <a:pt x="267" y="58"/>
                  </a:cubicBezTo>
                  <a:cubicBezTo>
                    <a:pt x="240" y="21"/>
                    <a:pt x="194" y="1"/>
                    <a:pt x="148"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3"/>
            <p:cNvSpPr/>
            <p:nvPr/>
          </p:nvSpPr>
          <p:spPr>
            <a:xfrm>
              <a:off x="2998256" y="4847034"/>
              <a:ext cx="14163" cy="13165"/>
            </a:xfrm>
            <a:custGeom>
              <a:avLst/>
              <a:gdLst/>
              <a:ahLst/>
              <a:cxnLst/>
              <a:rect l="l" t="t" r="r" b="b"/>
              <a:pathLst>
                <a:path w="312" h="290" extrusionOk="0">
                  <a:moveTo>
                    <a:pt x="147" y="44"/>
                  </a:moveTo>
                  <a:cubicBezTo>
                    <a:pt x="178" y="44"/>
                    <a:pt x="208" y="59"/>
                    <a:pt x="226" y="86"/>
                  </a:cubicBezTo>
                  <a:cubicBezTo>
                    <a:pt x="259" y="129"/>
                    <a:pt x="250" y="191"/>
                    <a:pt x="205" y="223"/>
                  </a:cubicBezTo>
                  <a:cubicBezTo>
                    <a:pt x="188" y="235"/>
                    <a:pt x="168" y="241"/>
                    <a:pt x="148" y="241"/>
                  </a:cubicBezTo>
                  <a:cubicBezTo>
                    <a:pt x="117" y="241"/>
                    <a:pt x="86" y="227"/>
                    <a:pt x="68" y="202"/>
                  </a:cubicBezTo>
                  <a:cubicBezTo>
                    <a:pt x="52" y="180"/>
                    <a:pt x="46" y="154"/>
                    <a:pt x="50" y="128"/>
                  </a:cubicBezTo>
                  <a:cubicBezTo>
                    <a:pt x="53" y="101"/>
                    <a:pt x="68" y="79"/>
                    <a:pt x="89" y="63"/>
                  </a:cubicBezTo>
                  <a:cubicBezTo>
                    <a:pt x="106" y="52"/>
                    <a:pt x="126" y="44"/>
                    <a:pt x="147" y="44"/>
                  </a:cubicBezTo>
                  <a:close/>
                  <a:moveTo>
                    <a:pt x="146" y="0"/>
                  </a:moveTo>
                  <a:cubicBezTo>
                    <a:pt x="117" y="0"/>
                    <a:pt x="87" y="9"/>
                    <a:pt x="62" y="28"/>
                  </a:cubicBezTo>
                  <a:cubicBezTo>
                    <a:pt x="31" y="50"/>
                    <a:pt x="11" y="84"/>
                    <a:pt x="5" y="122"/>
                  </a:cubicBezTo>
                  <a:cubicBezTo>
                    <a:pt x="0" y="160"/>
                    <a:pt x="10" y="199"/>
                    <a:pt x="32" y="229"/>
                  </a:cubicBezTo>
                  <a:cubicBezTo>
                    <a:pt x="60" y="266"/>
                    <a:pt x="104" y="289"/>
                    <a:pt x="148" y="289"/>
                  </a:cubicBezTo>
                  <a:cubicBezTo>
                    <a:pt x="178" y="289"/>
                    <a:pt x="209" y="280"/>
                    <a:pt x="234" y="261"/>
                  </a:cubicBezTo>
                  <a:cubicBezTo>
                    <a:pt x="299" y="213"/>
                    <a:pt x="311" y="123"/>
                    <a:pt x="266" y="59"/>
                  </a:cubicBezTo>
                  <a:cubicBezTo>
                    <a:pt x="237" y="21"/>
                    <a:pt x="192" y="0"/>
                    <a:pt x="14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3"/>
            <p:cNvSpPr/>
            <p:nvPr/>
          </p:nvSpPr>
          <p:spPr>
            <a:xfrm>
              <a:off x="2895073" y="4798643"/>
              <a:ext cx="8126" cy="7490"/>
            </a:xfrm>
            <a:custGeom>
              <a:avLst/>
              <a:gdLst/>
              <a:ahLst/>
              <a:cxnLst/>
              <a:rect l="l" t="t" r="r" b="b"/>
              <a:pathLst>
                <a:path w="179" h="165" extrusionOk="0">
                  <a:moveTo>
                    <a:pt x="94" y="47"/>
                  </a:moveTo>
                  <a:cubicBezTo>
                    <a:pt x="106" y="47"/>
                    <a:pt x="117" y="53"/>
                    <a:pt x="124" y="61"/>
                  </a:cubicBezTo>
                  <a:cubicBezTo>
                    <a:pt x="129" y="68"/>
                    <a:pt x="131" y="77"/>
                    <a:pt x="130" y="87"/>
                  </a:cubicBezTo>
                  <a:cubicBezTo>
                    <a:pt x="129" y="97"/>
                    <a:pt x="124" y="106"/>
                    <a:pt x="116" y="112"/>
                  </a:cubicBezTo>
                  <a:cubicBezTo>
                    <a:pt x="109" y="116"/>
                    <a:pt x="102" y="118"/>
                    <a:pt x="95" y="118"/>
                  </a:cubicBezTo>
                  <a:cubicBezTo>
                    <a:pt x="84" y="118"/>
                    <a:pt x="72" y="113"/>
                    <a:pt x="65" y="103"/>
                  </a:cubicBezTo>
                  <a:cubicBezTo>
                    <a:pt x="53" y="87"/>
                    <a:pt x="58" y="65"/>
                    <a:pt x="73" y="54"/>
                  </a:cubicBezTo>
                  <a:cubicBezTo>
                    <a:pt x="80" y="48"/>
                    <a:pt x="87" y="47"/>
                    <a:pt x="94" y="47"/>
                  </a:cubicBezTo>
                  <a:close/>
                  <a:moveTo>
                    <a:pt x="94" y="1"/>
                  </a:moveTo>
                  <a:cubicBezTo>
                    <a:pt x="77" y="1"/>
                    <a:pt x="60" y="6"/>
                    <a:pt x="46" y="16"/>
                  </a:cubicBezTo>
                  <a:cubicBezTo>
                    <a:pt x="9" y="42"/>
                    <a:pt x="1" y="93"/>
                    <a:pt x="27" y="130"/>
                  </a:cubicBezTo>
                  <a:cubicBezTo>
                    <a:pt x="43" y="151"/>
                    <a:pt x="68" y="164"/>
                    <a:pt x="93" y="164"/>
                  </a:cubicBezTo>
                  <a:cubicBezTo>
                    <a:pt x="110" y="164"/>
                    <a:pt x="127" y="159"/>
                    <a:pt x="142" y="149"/>
                  </a:cubicBezTo>
                  <a:cubicBezTo>
                    <a:pt x="159" y="135"/>
                    <a:pt x="171" y="117"/>
                    <a:pt x="175" y="95"/>
                  </a:cubicBezTo>
                  <a:cubicBezTo>
                    <a:pt x="179" y="74"/>
                    <a:pt x="174" y="51"/>
                    <a:pt x="161" y="34"/>
                  </a:cubicBezTo>
                  <a:cubicBezTo>
                    <a:pt x="145" y="12"/>
                    <a:pt x="120" y="1"/>
                    <a:pt x="9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3"/>
            <p:cNvSpPr/>
            <p:nvPr/>
          </p:nvSpPr>
          <p:spPr>
            <a:xfrm>
              <a:off x="2870333" y="4768773"/>
              <a:ext cx="8534" cy="7490"/>
            </a:xfrm>
            <a:custGeom>
              <a:avLst/>
              <a:gdLst/>
              <a:ahLst/>
              <a:cxnLst/>
              <a:rect l="l" t="t" r="r" b="b"/>
              <a:pathLst>
                <a:path w="188" h="165" extrusionOk="0">
                  <a:moveTo>
                    <a:pt x="94" y="46"/>
                  </a:moveTo>
                  <a:cubicBezTo>
                    <a:pt x="106" y="46"/>
                    <a:pt x="116" y="52"/>
                    <a:pt x="123" y="60"/>
                  </a:cubicBezTo>
                  <a:cubicBezTo>
                    <a:pt x="134" y="76"/>
                    <a:pt x="131" y="99"/>
                    <a:pt x="115" y="111"/>
                  </a:cubicBezTo>
                  <a:cubicBezTo>
                    <a:pt x="109" y="115"/>
                    <a:pt x="102" y="117"/>
                    <a:pt x="95" y="117"/>
                  </a:cubicBezTo>
                  <a:cubicBezTo>
                    <a:pt x="83" y="117"/>
                    <a:pt x="71" y="112"/>
                    <a:pt x="65" y="102"/>
                  </a:cubicBezTo>
                  <a:cubicBezTo>
                    <a:pt x="53" y="86"/>
                    <a:pt x="56" y="64"/>
                    <a:pt x="73" y="53"/>
                  </a:cubicBezTo>
                  <a:cubicBezTo>
                    <a:pt x="79" y="48"/>
                    <a:pt x="86" y="46"/>
                    <a:pt x="94" y="46"/>
                  </a:cubicBezTo>
                  <a:close/>
                  <a:moveTo>
                    <a:pt x="91" y="1"/>
                  </a:moveTo>
                  <a:cubicBezTo>
                    <a:pt x="75" y="1"/>
                    <a:pt x="58" y="5"/>
                    <a:pt x="45" y="16"/>
                  </a:cubicBezTo>
                  <a:cubicBezTo>
                    <a:pt x="8" y="42"/>
                    <a:pt x="0" y="94"/>
                    <a:pt x="28" y="131"/>
                  </a:cubicBezTo>
                  <a:cubicBezTo>
                    <a:pt x="44" y="152"/>
                    <a:pt x="68" y="164"/>
                    <a:pt x="94" y="164"/>
                  </a:cubicBezTo>
                  <a:cubicBezTo>
                    <a:pt x="111" y="164"/>
                    <a:pt x="128" y="159"/>
                    <a:pt x="143" y="149"/>
                  </a:cubicBezTo>
                  <a:cubicBezTo>
                    <a:pt x="180" y="122"/>
                    <a:pt x="187" y="71"/>
                    <a:pt x="161" y="34"/>
                  </a:cubicBezTo>
                  <a:cubicBezTo>
                    <a:pt x="144" y="12"/>
                    <a:pt x="117" y="1"/>
                    <a:pt x="9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3"/>
            <p:cNvSpPr/>
            <p:nvPr/>
          </p:nvSpPr>
          <p:spPr>
            <a:xfrm>
              <a:off x="2852493" y="4733637"/>
              <a:ext cx="8534" cy="7490"/>
            </a:xfrm>
            <a:custGeom>
              <a:avLst/>
              <a:gdLst/>
              <a:ahLst/>
              <a:cxnLst/>
              <a:rect l="l" t="t" r="r" b="b"/>
              <a:pathLst>
                <a:path w="188" h="165" extrusionOk="0">
                  <a:moveTo>
                    <a:pt x="94" y="46"/>
                  </a:moveTo>
                  <a:cubicBezTo>
                    <a:pt x="106" y="46"/>
                    <a:pt x="116" y="51"/>
                    <a:pt x="123" y="61"/>
                  </a:cubicBezTo>
                  <a:cubicBezTo>
                    <a:pt x="130" y="68"/>
                    <a:pt x="131" y="78"/>
                    <a:pt x="130" y="87"/>
                  </a:cubicBezTo>
                  <a:cubicBezTo>
                    <a:pt x="129" y="96"/>
                    <a:pt x="123" y="105"/>
                    <a:pt x="115" y="111"/>
                  </a:cubicBezTo>
                  <a:cubicBezTo>
                    <a:pt x="109" y="115"/>
                    <a:pt x="101" y="118"/>
                    <a:pt x="94" y="118"/>
                  </a:cubicBezTo>
                  <a:cubicBezTo>
                    <a:pt x="82" y="118"/>
                    <a:pt x="72" y="113"/>
                    <a:pt x="65" y="103"/>
                  </a:cubicBezTo>
                  <a:cubicBezTo>
                    <a:pt x="53" y="87"/>
                    <a:pt x="57" y="64"/>
                    <a:pt x="73" y="53"/>
                  </a:cubicBezTo>
                  <a:cubicBezTo>
                    <a:pt x="79" y="48"/>
                    <a:pt x="87" y="46"/>
                    <a:pt x="94" y="46"/>
                  </a:cubicBezTo>
                  <a:close/>
                  <a:moveTo>
                    <a:pt x="92" y="1"/>
                  </a:moveTo>
                  <a:cubicBezTo>
                    <a:pt x="76" y="1"/>
                    <a:pt x="59" y="5"/>
                    <a:pt x="45" y="16"/>
                  </a:cubicBezTo>
                  <a:cubicBezTo>
                    <a:pt x="8" y="42"/>
                    <a:pt x="0" y="94"/>
                    <a:pt x="29" y="131"/>
                  </a:cubicBezTo>
                  <a:cubicBezTo>
                    <a:pt x="44" y="152"/>
                    <a:pt x="68" y="164"/>
                    <a:pt x="94" y="164"/>
                  </a:cubicBezTo>
                  <a:cubicBezTo>
                    <a:pt x="111" y="164"/>
                    <a:pt x="129" y="159"/>
                    <a:pt x="142" y="148"/>
                  </a:cubicBezTo>
                  <a:cubicBezTo>
                    <a:pt x="179" y="122"/>
                    <a:pt x="188" y="72"/>
                    <a:pt x="160" y="35"/>
                  </a:cubicBezTo>
                  <a:cubicBezTo>
                    <a:pt x="145" y="13"/>
                    <a:pt x="119" y="1"/>
                    <a:pt x="9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3"/>
            <p:cNvSpPr/>
            <p:nvPr/>
          </p:nvSpPr>
          <p:spPr>
            <a:xfrm>
              <a:off x="2962303" y="4840543"/>
              <a:ext cx="7763" cy="7445"/>
            </a:xfrm>
            <a:custGeom>
              <a:avLst/>
              <a:gdLst/>
              <a:ahLst/>
              <a:cxnLst/>
              <a:rect l="l" t="t" r="r" b="b"/>
              <a:pathLst>
                <a:path w="171" h="164" extrusionOk="0">
                  <a:moveTo>
                    <a:pt x="86" y="47"/>
                  </a:moveTo>
                  <a:cubicBezTo>
                    <a:pt x="98" y="47"/>
                    <a:pt x="109" y="52"/>
                    <a:pt x="115" y="61"/>
                  </a:cubicBezTo>
                  <a:cubicBezTo>
                    <a:pt x="120" y="68"/>
                    <a:pt x="123" y="77"/>
                    <a:pt x="122" y="87"/>
                  </a:cubicBezTo>
                  <a:cubicBezTo>
                    <a:pt x="120" y="97"/>
                    <a:pt x="115" y="106"/>
                    <a:pt x="107" y="111"/>
                  </a:cubicBezTo>
                  <a:cubicBezTo>
                    <a:pt x="101" y="116"/>
                    <a:pt x="93" y="118"/>
                    <a:pt x="86" y="118"/>
                  </a:cubicBezTo>
                  <a:cubicBezTo>
                    <a:pt x="75" y="118"/>
                    <a:pt x="64" y="113"/>
                    <a:pt x="57" y="103"/>
                  </a:cubicBezTo>
                  <a:cubicBezTo>
                    <a:pt x="52" y="96"/>
                    <a:pt x="49" y="86"/>
                    <a:pt x="50" y="77"/>
                  </a:cubicBezTo>
                  <a:cubicBezTo>
                    <a:pt x="52" y="67"/>
                    <a:pt x="57" y="59"/>
                    <a:pt x="65" y="53"/>
                  </a:cubicBezTo>
                  <a:cubicBezTo>
                    <a:pt x="72" y="49"/>
                    <a:pt x="78" y="47"/>
                    <a:pt x="86" y="47"/>
                  </a:cubicBezTo>
                  <a:close/>
                  <a:moveTo>
                    <a:pt x="86" y="0"/>
                  </a:moveTo>
                  <a:cubicBezTo>
                    <a:pt x="69" y="0"/>
                    <a:pt x="51" y="5"/>
                    <a:pt x="37" y="15"/>
                  </a:cubicBezTo>
                  <a:cubicBezTo>
                    <a:pt x="20" y="28"/>
                    <a:pt x="9" y="47"/>
                    <a:pt x="4" y="69"/>
                  </a:cubicBezTo>
                  <a:cubicBezTo>
                    <a:pt x="0" y="90"/>
                    <a:pt x="6" y="113"/>
                    <a:pt x="19" y="129"/>
                  </a:cubicBezTo>
                  <a:cubicBezTo>
                    <a:pt x="35" y="150"/>
                    <a:pt x="58" y="163"/>
                    <a:pt x="85" y="163"/>
                  </a:cubicBezTo>
                  <a:cubicBezTo>
                    <a:pt x="101" y="163"/>
                    <a:pt x="119" y="158"/>
                    <a:pt x="133" y="147"/>
                  </a:cubicBezTo>
                  <a:cubicBezTo>
                    <a:pt x="151" y="134"/>
                    <a:pt x="163" y="116"/>
                    <a:pt x="167" y="92"/>
                  </a:cubicBezTo>
                  <a:cubicBezTo>
                    <a:pt x="170" y="71"/>
                    <a:pt x="165" y="49"/>
                    <a:pt x="152" y="32"/>
                  </a:cubicBezTo>
                  <a:cubicBezTo>
                    <a:pt x="136" y="11"/>
                    <a:pt x="111" y="0"/>
                    <a:pt x="8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3"/>
            <p:cNvSpPr/>
            <p:nvPr/>
          </p:nvSpPr>
          <p:spPr>
            <a:xfrm>
              <a:off x="2848407" y="4617290"/>
              <a:ext cx="8126" cy="7490"/>
            </a:xfrm>
            <a:custGeom>
              <a:avLst/>
              <a:gdLst/>
              <a:ahLst/>
              <a:cxnLst/>
              <a:rect l="l" t="t" r="r" b="b"/>
              <a:pathLst>
                <a:path w="179" h="165" extrusionOk="0">
                  <a:moveTo>
                    <a:pt x="87" y="47"/>
                  </a:moveTo>
                  <a:cubicBezTo>
                    <a:pt x="98" y="47"/>
                    <a:pt x="109" y="52"/>
                    <a:pt x="115" y="61"/>
                  </a:cubicBezTo>
                  <a:cubicBezTo>
                    <a:pt x="127" y="77"/>
                    <a:pt x="124" y="99"/>
                    <a:pt x="108" y="111"/>
                  </a:cubicBezTo>
                  <a:cubicBezTo>
                    <a:pt x="102" y="116"/>
                    <a:pt x="94" y="118"/>
                    <a:pt x="86" y="118"/>
                  </a:cubicBezTo>
                  <a:cubicBezTo>
                    <a:pt x="75" y="118"/>
                    <a:pt x="64" y="113"/>
                    <a:pt x="57" y="104"/>
                  </a:cubicBezTo>
                  <a:cubicBezTo>
                    <a:pt x="52" y="95"/>
                    <a:pt x="50" y="86"/>
                    <a:pt x="51" y="77"/>
                  </a:cubicBezTo>
                  <a:cubicBezTo>
                    <a:pt x="52" y="68"/>
                    <a:pt x="57" y="58"/>
                    <a:pt x="66" y="53"/>
                  </a:cubicBezTo>
                  <a:cubicBezTo>
                    <a:pt x="72" y="49"/>
                    <a:pt x="78" y="47"/>
                    <a:pt x="87" y="47"/>
                  </a:cubicBezTo>
                  <a:close/>
                  <a:moveTo>
                    <a:pt x="84" y="1"/>
                  </a:moveTo>
                  <a:cubicBezTo>
                    <a:pt x="68" y="1"/>
                    <a:pt x="51" y="6"/>
                    <a:pt x="37" y="16"/>
                  </a:cubicBezTo>
                  <a:cubicBezTo>
                    <a:pt x="20" y="30"/>
                    <a:pt x="9" y="48"/>
                    <a:pt x="5" y="70"/>
                  </a:cubicBezTo>
                  <a:cubicBezTo>
                    <a:pt x="0" y="91"/>
                    <a:pt x="6" y="114"/>
                    <a:pt x="19" y="131"/>
                  </a:cubicBezTo>
                  <a:cubicBezTo>
                    <a:pt x="35" y="152"/>
                    <a:pt x="61" y="165"/>
                    <a:pt x="85" y="165"/>
                  </a:cubicBezTo>
                  <a:cubicBezTo>
                    <a:pt x="103" y="165"/>
                    <a:pt x="120" y="159"/>
                    <a:pt x="134" y="149"/>
                  </a:cubicBezTo>
                  <a:cubicBezTo>
                    <a:pt x="171" y="123"/>
                    <a:pt x="179" y="72"/>
                    <a:pt x="151" y="35"/>
                  </a:cubicBezTo>
                  <a:cubicBezTo>
                    <a:pt x="136" y="13"/>
                    <a:pt x="110" y="1"/>
                    <a:pt x="8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3"/>
            <p:cNvSpPr/>
            <p:nvPr/>
          </p:nvSpPr>
          <p:spPr>
            <a:xfrm>
              <a:off x="2950046" y="4501623"/>
              <a:ext cx="8443" cy="7445"/>
            </a:xfrm>
            <a:custGeom>
              <a:avLst/>
              <a:gdLst/>
              <a:ahLst/>
              <a:cxnLst/>
              <a:rect l="l" t="t" r="r" b="b"/>
              <a:pathLst>
                <a:path w="186" h="164" extrusionOk="0">
                  <a:moveTo>
                    <a:pt x="92" y="45"/>
                  </a:moveTo>
                  <a:cubicBezTo>
                    <a:pt x="105" y="45"/>
                    <a:pt x="115" y="50"/>
                    <a:pt x="122" y="59"/>
                  </a:cubicBezTo>
                  <a:cubicBezTo>
                    <a:pt x="133" y="75"/>
                    <a:pt x="129" y="97"/>
                    <a:pt x="113" y="110"/>
                  </a:cubicBezTo>
                  <a:cubicBezTo>
                    <a:pt x="107" y="115"/>
                    <a:pt x="100" y="117"/>
                    <a:pt x="93" y="117"/>
                  </a:cubicBezTo>
                  <a:cubicBezTo>
                    <a:pt x="81" y="117"/>
                    <a:pt x="70" y="111"/>
                    <a:pt x="64" y="102"/>
                  </a:cubicBezTo>
                  <a:cubicBezTo>
                    <a:pt x="52" y="86"/>
                    <a:pt x="55" y="64"/>
                    <a:pt x="71" y="52"/>
                  </a:cubicBezTo>
                  <a:cubicBezTo>
                    <a:pt x="78" y="47"/>
                    <a:pt x="85" y="45"/>
                    <a:pt x="92" y="45"/>
                  </a:cubicBezTo>
                  <a:close/>
                  <a:moveTo>
                    <a:pt x="94" y="0"/>
                  </a:moveTo>
                  <a:cubicBezTo>
                    <a:pt x="76" y="0"/>
                    <a:pt x="59" y="6"/>
                    <a:pt x="45" y="16"/>
                  </a:cubicBezTo>
                  <a:cubicBezTo>
                    <a:pt x="8" y="43"/>
                    <a:pt x="0" y="93"/>
                    <a:pt x="28" y="131"/>
                  </a:cubicBezTo>
                  <a:cubicBezTo>
                    <a:pt x="42" y="150"/>
                    <a:pt x="66" y="164"/>
                    <a:pt x="92" y="164"/>
                  </a:cubicBezTo>
                  <a:cubicBezTo>
                    <a:pt x="110" y="164"/>
                    <a:pt x="127" y="159"/>
                    <a:pt x="142" y="148"/>
                  </a:cubicBezTo>
                  <a:cubicBezTo>
                    <a:pt x="178" y="122"/>
                    <a:pt x="186" y="70"/>
                    <a:pt x="160" y="33"/>
                  </a:cubicBezTo>
                  <a:cubicBezTo>
                    <a:pt x="144" y="12"/>
                    <a:pt x="119" y="0"/>
                    <a:pt x="9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3"/>
            <p:cNvSpPr/>
            <p:nvPr/>
          </p:nvSpPr>
          <p:spPr>
            <a:xfrm>
              <a:off x="3199492" y="4622692"/>
              <a:ext cx="8126" cy="7445"/>
            </a:xfrm>
            <a:custGeom>
              <a:avLst/>
              <a:gdLst/>
              <a:ahLst/>
              <a:cxnLst/>
              <a:rect l="l" t="t" r="r" b="b"/>
              <a:pathLst>
                <a:path w="179" h="164" extrusionOk="0">
                  <a:moveTo>
                    <a:pt x="93" y="45"/>
                  </a:moveTo>
                  <a:cubicBezTo>
                    <a:pt x="105" y="45"/>
                    <a:pt x="116" y="50"/>
                    <a:pt x="122" y="59"/>
                  </a:cubicBezTo>
                  <a:cubicBezTo>
                    <a:pt x="127" y="67"/>
                    <a:pt x="130" y="76"/>
                    <a:pt x="128" y="86"/>
                  </a:cubicBezTo>
                  <a:cubicBezTo>
                    <a:pt x="127" y="95"/>
                    <a:pt x="122" y="104"/>
                    <a:pt x="115" y="109"/>
                  </a:cubicBezTo>
                  <a:cubicBezTo>
                    <a:pt x="108" y="114"/>
                    <a:pt x="101" y="116"/>
                    <a:pt x="93" y="116"/>
                  </a:cubicBezTo>
                  <a:cubicBezTo>
                    <a:pt x="82" y="116"/>
                    <a:pt x="70" y="111"/>
                    <a:pt x="64" y="102"/>
                  </a:cubicBezTo>
                  <a:cubicBezTo>
                    <a:pt x="52" y="87"/>
                    <a:pt x="57" y="64"/>
                    <a:pt x="72" y="51"/>
                  </a:cubicBezTo>
                  <a:cubicBezTo>
                    <a:pt x="79" y="48"/>
                    <a:pt x="85" y="45"/>
                    <a:pt x="93" y="45"/>
                  </a:cubicBezTo>
                  <a:close/>
                  <a:moveTo>
                    <a:pt x="95" y="0"/>
                  </a:moveTo>
                  <a:cubicBezTo>
                    <a:pt x="77" y="0"/>
                    <a:pt x="60" y="6"/>
                    <a:pt x="46" y="16"/>
                  </a:cubicBezTo>
                  <a:cubicBezTo>
                    <a:pt x="9" y="43"/>
                    <a:pt x="1" y="93"/>
                    <a:pt x="27" y="130"/>
                  </a:cubicBezTo>
                  <a:cubicBezTo>
                    <a:pt x="43" y="150"/>
                    <a:pt x="68" y="164"/>
                    <a:pt x="93" y="164"/>
                  </a:cubicBezTo>
                  <a:cubicBezTo>
                    <a:pt x="110" y="164"/>
                    <a:pt x="127" y="159"/>
                    <a:pt x="142" y="148"/>
                  </a:cubicBezTo>
                  <a:cubicBezTo>
                    <a:pt x="159" y="134"/>
                    <a:pt x="170" y="116"/>
                    <a:pt x="175" y="93"/>
                  </a:cubicBezTo>
                  <a:cubicBezTo>
                    <a:pt x="179" y="72"/>
                    <a:pt x="174" y="50"/>
                    <a:pt x="160" y="33"/>
                  </a:cubicBezTo>
                  <a:cubicBezTo>
                    <a:pt x="145" y="12"/>
                    <a:pt x="120" y="0"/>
                    <a:pt x="9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3"/>
            <p:cNvSpPr/>
            <p:nvPr/>
          </p:nvSpPr>
          <p:spPr>
            <a:xfrm>
              <a:off x="3205393" y="4662503"/>
              <a:ext cx="8080" cy="7445"/>
            </a:xfrm>
            <a:custGeom>
              <a:avLst/>
              <a:gdLst/>
              <a:ahLst/>
              <a:cxnLst/>
              <a:rect l="l" t="t" r="r" b="b"/>
              <a:pathLst>
                <a:path w="178" h="164" extrusionOk="0">
                  <a:moveTo>
                    <a:pt x="92" y="46"/>
                  </a:moveTo>
                  <a:cubicBezTo>
                    <a:pt x="104" y="46"/>
                    <a:pt x="114" y="51"/>
                    <a:pt x="122" y="60"/>
                  </a:cubicBezTo>
                  <a:cubicBezTo>
                    <a:pt x="127" y="68"/>
                    <a:pt x="129" y="78"/>
                    <a:pt x="128" y="88"/>
                  </a:cubicBezTo>
                  <a:cubicBezTo>
                    <a:pt x="127" y="97"/>
                    <a:pt x="122" y="106"/>
                    <a:pt x="113" y="111"/>
                  </a:cubicBezTo>
                  <a:cubicBezTo>
                    <a:pt x="107" y="116"/>
                    <a:pt x="99" y="118"/>
                    <a:pt x="92" y="118"/>
                  </a:cubicBezTo>
                  <a:cubicBezTo>
                    <a:pt x="81" y="118"/>
                    <a:pt x="70" y="114"/>
                    <a:pt x="64" y="104"/>
                  </a:cubicBezTo>
                  <a:cubicBezTo>
                    <a:pt x="51" y="86"/>
                    <a:pt x="55" y="64"/>
                    <a:pt x="71" y="52"/>
                  </a:cubicBezTo>
                  <a:cubicBezTo>
                    <a:pt x="77" y="48"/>
                    <a:pt x="85" y="46"/>
                    <a:pt x="92" y="46"/>
                  </a:cubicBezTo>
                  <a:close/>
                  <a:moveTo>
                    <a:pt x="93" y="0"/>
                  </a:moveTo>
                  <a:cubicBezTo>
                    <a:pt x="76" y="0"/>
                    <a:pt x="59" y="5"/>
                    <a:pt x="45" y="16"/>
                  </a:cubicBezTo>
                  <a:cubicBezTo>
                    <a:pt x="8" y="42"/>
                    <a:pt x="0" y="94"/>
                    <a:pt x="27" y="130"/>
                  </a:cubicBezTo>
                  <a:cubicBezTo>
                    <a:pt x="43" y="152"/>
                    <a:pt x="66" y="163"/>
                    <a:pt x="92" y="163"/>
                  </a:cubicBezTo>
                  <a:cubicBezTo>
                    <a:pt x="109" y="163"/>
                    <a:pt x="127" y="158"/>
                    <a:pt x="141" y="147"/>
                  </a:cubicBezTo>
                  <a:cubicBezTo>
                    <a:pt x="159" y="134"/>
                    <a:pt x="170" y="116"/>
                    <a:pt x="174" y="94"/>
                  </a:cubicBezTo>
                  <a:cubicBezTo>
                    <a:pt x="178" y="72"/>
                    <a:pt x="172" y="49"/>
                    <a:pt x="160" y="32"/>
                  </a:cubicBezTo>
                  <a:cubicBezTo>
                    <a:pt x="144" y="11"/>
                    <a:pt x="119" y="0"/>
                    <a:pt x="93"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33"/>
            <p:cNvSpPr/>
            <p:nvPr/>
          </p:nvSpPr>
          <p:spPr>
            <a:xfrm>
              <a:off x="3172255" y="4773948"/>
              <a:ext cx="8580" cy="7490"/>
            </a:xfrm>
            <a:custGeom>
              <a:avLst/>
              <a:gdLst/>
              <a:ahLst/>
              <a:cxnLst/>
              <a:rect l="l" t="t" r="r" b="b"/>
              <a:pathLst>
                <a:path w="189" h="165" extrusionOk="0">
                  <a:moveTo>
                    <a:pt x="93" y="46"/>
                  </a:moveTo>
                  <a:cubicBezTo>
                    <a:pt x="105" y="46"/>
                    <a:pt x="116" y="51"/>
                    <a:pt x="122" y="61"/>
                  </a:cubicBezTo>
                  <a:cubicBezTo>
                    <a:pt x="135" y="77"/>
                    <a:pt x="130" y="101"/>
                    <a:pt x="114" y="112"/>
                  </a:cubicBezTo>
                  <a:cubicBezTo>
                    <a:pt x="108" y="116"/>
                    <a:pt x="101" y="118"/>
                    <a:pt x="94" y="118"/>
                  </a:cubicBezTo>
                  <a:cubicBezTo>
                    <a:pt x="82" y="118"/>
                    <a:pt x="70" y="113"/>
                    <a:pt x="64" y="103"/>
                  </a:cubicBezTo>
                  <a:cubicBezTo>
                    <a:pt x="53" y="87"/>
                    <a:pt x="56" y="65"/>
                    <a:pt x="72" y="54"/>
                  </a:cubicBezTo>
                  <a:cubicBezTo>
                    <a:pt x="79" y="49"/>
                    <a:pt x="85" y="46"/>
                    <a:pt x="93" y="46"/>
                  </a:cubicBezTo>
                  <a:close/>
                  <a:moveTo>
                    <a:pt x="95" y="1"/>
                  </a:moveTo>
                  <a:cubicBezTo>
                    <a:pt x="78" y="1"/>
                    <a:pt x="60" y="6"/>
                    <a:pt x="46" y="17"/>
                  </a:cubicBezTo>
                  <a:cubicBezTo>
                    <a:pt x="9" y="43"/>
                    <a:pt x="1" y="94"/>
                    <a:pt x="29" y="131"/>
                  </a:cubicBezTo>
                  <a:cubicBezTo>
                    <a:pt x="43" y="152"/>
                    <a:pt x="68" y="164"/>
                    <a:pt x="94" y="164"/>
                  </a:cubicBezTo>
                  <a:cubicBezTo>
                    <a:pt x="111" y="164"/>
                    <a:pt x="129" y="159"/>
                    <a:pt x="143" y="148"/>
                  </a:cubicBezTo>
                  <a:cubicBezTo>
                    <a:pt x="180" y="122"/>
                    <a:pt x="188" y="70"/>
                    <a:pt x="161" y="33"/>
                  </a:cubicBezTo>
                  <a:cubicBezTo>
                    <a:pt x="145" y="12"/>
                    <a:pt x="120" y="1"/>
                    <a:pt x="9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3"/>
            <p:cNvSpPr/>
            <p:nvPr/>
          </p:nvSpPr>
          <p:spPr>
            <a:xfrm>
              <a:off x="3146425" y="4803546"/>
              <a:ext cx="8126" cy="7445"/>
            </a:xfrm>
            <a:custGeom>
              <a:avLst/>
              <a:gdLst/>
              <a:ahLst/>
              <a:cxnLst/>
              <a:rect l="l" t="t" r="r" b="b"/>
              <a:pathLst>
                <a:path w="179" h="164" extrusionOk="0">
                  <a:moveTo>
                    <a:pt x="93" y="46"/>
                  </a:moveTo>
                  <a:cubicBezTo>
                    <a:pt x="105" y="46"/>
                    <a:pt x="115" y="51"/>
                    <a:pt x="121" y="61"/>
                  </a:cubicBezTo>
                  <a:cubicBezTo>
                    <a:pt x="129" y="68"/>
                    <a:pt x="130" y="78"/>
                    <a:pt x="129" y="87"/>
                  </a:cubicBezTo>
                  <a:cubicBezTo>
                    <a:pt x="127" y="95"/>
                    <a:pt x="121" y="105"/>
                    <a:pt x="114" y="110"/>
                  </a:cubicBezTo>
                  <a:cubicBezTo>
                    <a:pt x="108" y="115"/>
                    <a:pt x="100" y="117"/>
                    <a:pt x="92" y="117"/>
                  </a:cubicBezTo>
                  <a:cubicBezTo>
                    <a:pt x="81" y="117"/>
                    <a:pt x="70" y="112"/>
                    <a:pt x="63" y="103"/>
                  </a:cubicBezTo>
                  <a:cubicBezTo>
                    <a:pt x="52" y="86"/>
                    <a:pt x="56" y="63"/>
                    <a:pt x="72" y="52"/>
                  </a:cubicBezTo>
                  <a:cubicBezTo>
                    <a:pt x="78" y="48"/>
                    <a:pt x="84" y="46"/>
                    <a:pt x="93" y="46"/>
                  </a:cubicBezTo>
                  <a:close/>
                  <a:moveTo>
                    <a:pt x="91" y="0"/>
                  </a:moveTo>
                  <a:cubicBezTo>
                    <a:pt x="75" y="0"/>
                    <a:pt x="59" y="5"/>
                    <a:pt x="45" y="15"/>
                  </a:cubicBezTo>
                  <a:cubicBezTo>
                    <a:pt x="9" y="42"/>
                    <a:pt x="0" y="93"/>
                    <a:pt x="26" y="130"/>
                  </a:cubicBezTo>
                  <a:cubicBezTo>
                    <a:pt x="42" y="151"/>
                    <a:pt x="67" y="164"/>
                    <a:pt x="93" y="164"/>
                  </a:cubicBezTo>
                  <a:cubicBezTo>
                    <a:pt x="110" y="164"/>
                    <a:pt x="127" y="159"/>
                    <a:pt x="141" y="148"/>
                  </a:cubicBezTo>
                  <a:cubicBezTo>
                    <a:pt x="158" y="136"/>
                    <a:pt x="171" y="117"/>
                    <a:pt x="174" y="94"/>
                  </a:cubicBezTo>
                  <a:cubicBezTo>
                    <a:pt x="178" y="73"/>
                    <a:pt x="173" y="51"/>
                    <a:pt x="160" y="34"/>
                  </a:cubicBezTo>
                  <a:cubicBezTo>
                    <a:pt x="144" y="12"/>
                    <a:pt x="117" y="0"/>
                    <a:pt x="9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33"/>
            <p:cNvSpPr/>
            <p:nvPr/>
          </p:nvSpPr>
          <p:spPr>
            <a:xfrm>
              <a:off x="3040110" y="4850666"/>
              <a:ext cx="8171" cy="7399"/>
            </a:xfrm>
            <a:custGeom>
              <a:avLst/>
              <a:gdLst/>
              <a:ahLst/>
              <a:cxnLst/>
              <a:rect l="l" t="t" r="r" b="b"/>
              <a:pathLst>
                <a:path w="180" h="163" extrusionOk="0">
                  <a:moveTo>
                    <a:pt x="85" y="46"/>
                  </a:moveTo>
                  <a:cubicBezTo>
                    <a:pt x="98" y="46"/>
                    <a:pt x="109" y="51"/>
                    <a:pt x="115" y="59"/>
                  </a:cubicBezTo>
                  <a:cubicBezTo>
                    <a:pt x="128" y="75"/>
                    <a:pt x="124" y="98"/>
                    <a:pt x="109" y="110"/>
                  </a:cubicBezTo>
                  <a:cubicBezTo>
                    <a:pt x="102" y="114"/>
                    <a:pt x="95" y="117"/>
                    <a:pt x="88" y="117"/>
                  </a:cubicBezTo>
                  <a:cubicBezTo>
                    <a:pt x="76" y="117"/>
                    <a:pt x="64" y="111"/>
                    <a:pt x="57" y="101"/>
                  </a:cubicBezTo>
                  <a:cubicBezTo>
                    <a:pt x="52" y="94"/>
                    <a:pt x="48" y="85"/>
                    <a:pt x="51" y="75"/>
                  </a:cubicBezTo>
                  <a:cubicBezTo>
                    <a:pt x="52" y="67"/>
                    <a:pt x="57" y="57"/>
                    <a:pt x="64" y="52"/>
                  </a:cubicBezTo>
                  <a:cubicBezTo>
                    <a:pt x="72" y="48"/>
                    <a:pt x="78" y="46"/>
                    <a:pt x="85" y="46"/>
                  </a:cubicBezTo>
                  <a:close/>
                  <a:moveTo>
                    <a:pt x="86" y="0"/>
                  </a:moveTo>
                  <a:cubicBezTo>
                    <a:pt x="69" y="0"/>
                    <a:pt x="52" y="5"/>
                    <a:pt x="38" y="15"/>
                  </a:cubicBezTo>
                  <a:cubicBezTo>
                    <a:pt x="20" y="28"/>
                    <a:pt x="9" y="47"/>
                    <a:pt x="5" y="69"/>
                  </a:cubicBezTo>
                  <a:cubicBezTo>
                    <a:pt x="1" y="90"/>
                    <a:pt x="6" y="112"/>
                    <a:pt x="20" y="130"/>
                  </a:cubicBezTo>
                  <a:cubicBezTo>
                    <a:pt x="36" y="151"/>
                    <a:pt x="59" y="163"/>
                    <a:pt x="85" y="163"/>
                  </a:cubicBezTo>
                  <a:cubicBezTo>
                    <a:pt x="103" y="163"/>
                    <a:pt x="120" y="157"/>
                    <a:pt x="135" y="147"/>
                  </a:cubicBezTo>
                  <a:cubicBezTo>
                    <a:pt x="172" y="120"/>
                    <a:pt x="179" y="69"/>
                    <a:pt x="152" y="32"/>
                  </a:cubicBezTo>
                  <a:cubicBezTo>
                    <a:pt x="137" y="11"/>
                    <a:pt x="112" y="0"/>
                    <a:pt x="86"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33"/>
            <p:cNvSpPr/>
            <p:nvPr/>
          </p:nvSpPr>
          <p:spPr>
            <a:xfrm>
              <a:off x="3001070" y="4849848"/>
              <a:ext cx="7763" cy="7490"/>
            </a:xfrm>
            <a:custGeom>
              <a:avLst/>
              <a:gdLst/>
              <a:ahLst/>
              <a:cxnLst/>
              <a:rect l="l" t="t" r="r" b="b"/>
              <a:pathLst>
                <a:path w="171" h="165" extrusionOk="0">
                  <a:moveTo>
                    <a:pt x="85" y="46"/>
                  </a:moveTo>
                  <a:cubicBezTo>
                    <a:pt x="96" y="46"/>
                    <a:pt x="107" y="51"/>
                    <a:pt x="114" y="60"/>
                  </a:cubicBezTo>
                  <a:cubicBezTo>
                    <a:pt x="121" y="69"/>
                    <a:pt x="123" y="77"/>
                    <a:pt x="121" y="87"/>
                  </a:cubicBezTo>
                  <a:cubicBezTo>
                    <a:pt x="120" y="96"/>
                    <a:pt x="114" y="106"/>
                    <a:pt x="106" y="111"/>
                  </a:cubicBezTo>
                  <a:cubicBezTo>
                    <a:pt x="100" y="116"/>
                    <a:pt x="93" y="118"/>
                    <a:pt x="85" y="118"/>
                  </a:cubicBezTo>
                  <a:cubicBezTo>
                    <a:pt x="74" y="118"/>
                    <a:pt x="63" y="112"/>
                    <a:pt x="56" y="103"/>
                  </a:cubicBezTo>
                  <a:cubicBezTo>
                    <a:pt x="51" y="94"/>
                    <a:pt x="48" y="86"/>
                    <a:pt x="49" y="76"/>
                  </a:cubicBezTo>
                  <a:cubicBezTo>
                    <a:pt x="51" y="67"/>
                    <a:pt x="56" y="58"/>
                    <a:pt x="64" y="53"/>
                  </a:cubicBezTo>
                  <a:cubicBezTo>
                    <a:pt x="70" y="48"/>
                    <a:pt x="77" y="46"/>
                    <a:pt x="85" y="46"/>
                  </a:cubicBezTo>
                  <a:close/>
                  <a:moveTo>
                    <a:pt x="85" y="0"/>
                  </a:moveTo>
                  <a:cubicBezTo>
                    <a:pt x="68" y="0"/>
                    <a:pt x="51" y="6"/>
                    <a:pt x="37" y="16"/>
                  </a:cubicBezTo>
                  <a:cubicBezTo>
                    <a:pt x="20" y="29"/>
                    <a:pt x="9" y="48"/>
                    <a:pt x="5" y="70"/>
                  </a:cubicBezTo>
                  <a:cubicBezTo>
                    <a:pt x="0" y="91"/>
                    <a:pt x="6" y="113"/>
                    <a:pt x="19" y="130"/>
                  </a:cubicBezTo>
                  <a:cubicBezTo>
                    <a:pt x="35" y="151"/>
                    <a:pt x="58" y="165"/>
                    <a:pt x="85" y="165"/>
                  </a:cubicBezTo>
                  <a:cubicBezTo>
                    <a:pt x="102" y="165"/>
                    <a:pt x="120" y="160"/>
                    <a:pt x="133" y="149"/>
                  </a:cubicBezTo>
                  <a:cubicBezTo>
                    <a:pt x="151" y="135"/>
                    <a:pt x="163" y="117"/>
                    <a:pt x="167" y="95"/>
                  </a:cubicBezTo>
                  <a:cubicBezTo>
                    <a:pt x="170" y="74"/>
                    <a:pt x="165" y="51"/>
                    <a:pt x="152" y="34"/>
                  </a:cubicBezTo>
                  <a:cubicBezTo>
                    <a:pt x="137" y="12"/>
                    <a:pt x="111" y="0"/>
                    <a:pt x="8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3"/>
            <p:cNvSpPr/>
            <p:nvPr/>
          </p:nvSpPr>
          <p:spPr>
            <a:xfrm>
              <a:off x="3074247" y="4150175"/>
              <a:ext cx="26057" cy="24241"/>
            </a:xfrm>
            <a:custGeom>
              <a:avLst/>
              <a:gdLst/>
              <a:ahLst/>
              <a:cxnLst/>
              <a:rect l="l" t="t" r="r" b="b"/>
              <a:pathLst>
                <a:path w="574" h="534" extrusionOk="0">
                  <a:moveTo>
                    <a:pt x="272" y="48"/>
                  </a:moveTo>
                  <a:cubicBezTo>
                    <a:pt x="343" y="48"/>
                    <a:pt x="409" y="82"/>
                    <a:pt x="450" y="137"/>
                  </a:cubicBezTo>
                  <a:cubicBezTo>
                    <a:pt x="522" y="235"/>
                    <a:pt x="501" y="373"/>
                    <a:pt x="403" y="445"/>
                  </a:cubicBezTo>
                  <a:cubicBezTo>
                    <a:pt x="365" y="472"/>
                    <a:pt x="319" y="487"/>
                    <a:pt x="274" y="487"/>
                  </a:cubicBezTo>
                  <a:cubicBezTo>
                    <a:pt x="203" y="487"/>
                    <a:pt x="137" y="452"/>
                    <a:pt x="96" y="395"/>
                  </a:cubicBezTo>
                  <a:cubicBezTo>
                    <a:pt x="61" y="350"/>
                    <a:pt x="47" y="292"/>
                    <a:pt x="56" y="234"/>
                  </a:cubicBezTo>
                  <a:cubicBezTo>
                    <a:pt x="65" y="176"/>
                    <a:pt x="96" y="124"/>
                    <a:pt x="143" y="90"/>
                  </a:cubicBezTo>
                  <a:cubicBezTo>
                    <a:pt x="181" y="62"/>
                    <a:pt x="227" y="48"/>
                    <a:pt x="272" y="48"/>
                  </a:cubicBezTo>
                  <a:close/>
                  <a:moveTo>
                    <a:pt x="273" y="1"/>
                  </a:moveTo>
                  <a:cubicBezTo>
                    <a:pt x="217" y="1"/>
                    <a:pt x="163" y="18"/>
                    <a:pt x="117" y="51"/>
                  </a:cubicBezTo>
                  <a:cubicBezTo>
                    <a:pt x="60" y="94"/>
                    <a:pt x="22" y="156"/>
                    <a:pt x="11" y="225"/>
                  </a:cubicBezTo>
                  <a:cubicBezTo>
                    <a:pt x="1" y="296"/>
                    <a:pt x="18" y="366"/>
                    <a:pt x="60" y="424"/>
                  </a:cubicBezTo>
                  <a:cubicBezTo>
                    <a:pt x="108" y="492"/>
                    <a:pt x="190" y="533"/>
                    <a:pt x="274" y="533"/>
                  </a:cubicBezTo>
                  <a:cubicBezTo>
                    <a:pt x="330" y="533"/>
                    <a:pt x="385" y="515"/>
                    <a:pt x="430" y="482"/>
                  </a:cubicBezTo>
                  <a:cubicBezTo>
                    <a:pt x="549" y="394"/>
                    <a:pt x="574" y="229"/>
                    <a:pt x="488" y="109"/>
                  </a:cubicBezTo>
                  <a:cubicBezTo>
                    <a:pt x="439" y="41"/>
                    <a:pt x="358" y="1"/>
                    <a:pt x="27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3"/>
            <p:cNvSpPr/>
            <p:nvPr/>
          </p:nvSpPr>
          <p:spPr>
            <a:xfrm>
              <a:off x="3073294" y="4558730"/>
              <a:ext cx="13074" cy="12120"/>
            </a:xfrm>
            <a:custGeom>
              <a:avLst/>
              <a:gdLst/>
              <a:ahLst/>
              <a:cxnLst/>
              <a:rect l="l" t="t" r="r" b="b"/>
              <a:pathLst>
                <a:path w="288" h="267" extrusionOk="0">
                  <a:moveTo>
                    <a:pt x="143" y="88"/>
                  </a:moveTo>
                  <a:cubicBezTo>
                    <a:pt x="148" y="88"/>
                    <a:pt x="154" y="89"/>
                    <a:pt x="159" y="91"/>
                  </a:cubicBezTo>
                  <a:cubicBezTo>
                    <a:pt x="172" y="94"/>
                    <a:pt x="182" y="104"/>
                    <a:pt x="190" y="115"/>
                  </a:cubicBezTo>
                  <a:cubicBezTo>
                    <a:pt x="193" y="125"/>
                    <a:pt x="195" y="136"/>
                    <a:pt x="191" y="147"/>
                  </a:cubicBezTo>
                  <a:cubicBezTo>
                    <a:pt x="186" y="167"/>
                    <a:pt x="166" y="179"/>
                    <a:pt x="146" y="179"/>
                  </a:cubicBezTo>
                  <a:cubicBezTo>
                    <a:pt x="141" y="179"/>
                    <a:pt x="136" y="178"/>
                    <a:pt x="132" y="177"/>
                  </a:cubicBezTo>
                  <a:cubicBezTo>
                    <a:pt x="118" y="172"/>
                    <a:pt x="107" y="165"/>
                    <a:pt x="102" y="152"/>
                  </a:cubicBezTo>
                  <a:cubicBezTo>
                    <a:pt x="96" y="142"/>
                    <a:pt x="95" y="130"/>
                    <a:pt x="98" y="119"/>
                  </a:cubicBezTo>
                  <a:cubicBezTo>
                    <a:pt x="103" y="100"/>
                    <a:pt x="122" y="88"/>
                    <a:pt x="143" y="88"/>
                  </a:cubicBezTo>
                  <a:close/>
                  <a:moveTo>
                    <a:pt x="142" y="0"/>
                  </a:moveTo>
                  <a:cubicBezTo>
                    <a:pt x="83" y="0"/>
                    <a:pt x="28" y="37"/>
                    <a:pt x="11" y="92"/>
                  </a:cubicBezTo>
                  <a:cubicBezTo>
                    <a:pt x="1" y="126"/>
                    <a:pt x="5" y="162"/>
                    <a:pt x="23" y="193"/>
                  </a:cubicBezTo>
                  <a:cubicBezTo>
                    <a:pt x="40" y="225"/>
                    <a:pt x="70" y="247"/>
                    <a:pt x="105" y="260"/>
                  </a:cubicBezTo>
                  <a:cubicBezTo>
                    <a:pt x="119" y="263"/>
                    <a:pt x="134" y="266"/>
                    <a:pt x="148" y="266"/>
                  </a:cubicBezTo>
                  <a:cubicBezTo>
                    <a:pt x="209" y="266"/>
                    <a:pt x="260" y="229"/>
                    <a:pt x="277" y="173"/>
                  </a:cubicBezTo>
                  <a:cubicBezTo>
                    <a:pt x="288" y="140"/>
                    <a:pt x="284" y="104"/>
                    <a:pt x="265" y="72"/>
                  </a:cubicBezTo>
                  <a:cubicBezTo>
                    <a:pt x="249" y="41"/>
                    <a:pt x="218" y="18"/>
                    <a:pt x="184" y="7"/>
                  </a:cubicBezTo>
                  <a:cubicBezTo>
                    <a:pt x="170" y="2"/>
                    <a:pt x="156" y="0"/>
                    <a:pt x="14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3"/>
            <p:cNvSpPr/>
            <p:nvPr/>
          </p:nvSpPr>
          <p:spPr>
            <a:xfrm>
              <a:off x="3040382" y="4548698"/>
              <a:ext cx="14027" cy="12120"/>
            </a:xfrm>
            <a:custGeom>
              <a:avLst/>
              <a:gdLst/>
              <a:ahLst/>
              <a:cxnLst/>
              <a:rect l="l" t="t" r="r" b="b"/>
              <a:pathLst>
                <a:path w="309" h="267" extrusionOk="0">
                  <a:moveTo>
                    <a:pt x="152" y="89"/>
                  </a:moveTo>
                  <a:cubicBezTo>
                    <a:pt x="157" y="89"/>
                    <a:pt x="163" y="91"/>
                    <a:pt x="168" y="92"/>
                  </a:cubicBezTo>
                  <a:cubicBezTo>
                    <a:pt x="180" y="96"/>
                    <a:pt x="190" y="103"/>
                    <a:pt x="197" y="115"/>
                  </a:cubicBezTo>
                  <a:cubicBezTo>
                    <a:pt x="204" y="125"/>
                    <a:pt x="205" y="138"/>
                    <a:pt x="201" y="150"/>
                  </a:cubicBezTo>
                  <a:cubicBezTo>
                    <a:pt x="195" y="168"/>
                    <a:pt x="177" y="180"/>
                    <a:pt x="156" y="180"/>
                  </a:cubicBezTo>
                  <a:cubicBezTo>
                    <a:pt x="151" y="180"/>
                    <a:pt x="146" y="178"/>
                    <a:pt x="141" y="177"/>
                  </a:cubicBezTo>
                  <a:cubicBezTo>
                    <a:pt x="114" y="169"/>
                    <a:pt x="99" y="142"/>
                    <a:pt x="108" y="119"/>
                  </a:cubicBezTo>
                  <a:cubicBezTo>
                    <a:pt x="113" y="101"/>
                    <a:pt x="131" y="89"/>
                    <a:pt x="152" y="89"/>
                  </a:cubicBezTo>
                  <a:close/>
                  <a:moveTo>
                    <a:pt x="151" y="1"/>
                  </a:moveTo>
                  <a:cubicBezTo>
                    <a:pt x="92" y="1"/>
                    <a:pt x="38" y="38"/>
                    <a:pt x="21" y="93"/>
                  </a:cubicBezTo>
                  <a:cubicBezTo>
                    <a:pt x="0" y="162"/>
                    <a:pt x="42" y="238"/>
                    <a:pt x="115" y="260"/>
                  </a:cubicBezTo>
                  <a:cubicBezTo>
                    <a:pt x="130" y="264"/>
                    <a:pt x="145" y="267"/>
                    <a:pt x="157" y="267"/>
                  </a:cubicBezTo>
                  <a:cubicBezTo>
                    <a:pt x="219" y="267"/>
                    <a:pt x="269" y="230"/>
                    <a:pt x="287" y="175"/>
                  </a:cubicBezTo>
                  <a:cubicBezTo>
                    <a:pt x="308" y="104"/>
                    <a:pt x="265" y="30"/>
                    <a:pt x="193" y="7"/>
                  </a:cubicBezTo>
                  <a:cubicBezTo>
                    <a:pt x="179" y="3"/>
                    <a:pt x="165" y="1"/>
                    <a:pt x="15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3"/>
            <p:cNvSpPr/>
            <p:nvPr/>
          </p:nvSpPr>
          <p:spPr>
            <a:xfrm>
              <a:off x="3010513" y="4539574"/>
              <a:ext cx="13528" cy="12120"/>
            </a:xfrm>
            <a:custGeom>
              <a:avLst/>
              <a:gdLst/>
              <a:ahLst/>
              <a:cxnLst/>
              <a:rect l="l" t="t" r="r" b="b"/>
              <a:pathLst>
                <a:path w="298" h="267" extrusionOk="0">
                  <a:moveTo>
                    <a:pt x="152" y="88"/>
                  </a:moveTo>
                  <a:cubicBezTo>
                    <a:pt x="157" y="88"/>
                    <a:pt x="163" y="89"/>
                    <a:pt x="168" y="91"/>
                  </a:cubicBezTo>
                  <a:cubicBezTo>
                    <a:pt x="194" y="99"/>
                    <a:pt x="209" y="125"/>
                    <a:pt x="203" y="147"/>
                  </a:cubicBezTo>
                  <a:cubicBezTo>
                    <a:pt x="198" y="167"/>
                    <a:pt x="178" y="179"/>
                    <a:pt x="157" y="179"/>
                  </a:cubicBezTo>
                  <a:cubicBezTo>
                    <a:pt x="152" y="179"/>
                    <a:pt x="147" y="178"/>
                    <a:pt x="142" y="177"/>
                  </a:cubicBezTo>
                  <a:cubicBezTo>
                    <a:pt x="115" y="167"/>
                    <a:pt x="101" y="142"/>
                    <a:pt x="108" y="119"/>
                  </a:cubicBezTo>
                  <a:cubicBezTo>
                    <a:pt x="113" y="100"/>
                    <a:pt x="131" y="88"/>
                    <a:pt x="152" y="88"/>
                  </a:cubicBezTo>
                  <a:close/>
                  <a:moveTo>
                    <a:pt x="151" y="0"/>
                  </a:moveTo>
                  <a:cubicBezTo>
                    <a:pt x="93" y="0"/>
                    <a:pt x="39" y="37"/>
                    <a:pt x="22" y="92"/>
                  </a:cubicBezTo>
                  <a:cubicBezTo>
                    <a:pt x="0" y="162"/>
                    <a:pt x="43" y="237"/>
                    <a:pt x="115" y="260"/>
                  </a:cubicBezTo>
                  <a:cubicBezTo>
                    <a:pt x="130" y="263"/>
                    <a:pt x="145" y="266"/>
                    <a:pt x="157" y="266"/>
                  </a:cubicBezTo>
                  <a:cubicBezTo>
                    <a:pt x="218" y="266"/>
                    <a:pt x="270" y="229"/>
                    <a:pt x="287" y="174"/>
                  </a:cubicBezTo>
                  <a:cubicBezTo>
                    <a:pt x="298" y="140"/>
                    <a:pt x="293" y="104"/>
                    <a:pt x="275" y="72"/>
                  </a:cubicBezTo>
                  <a:cubicBezTo>
                    <a:pt x="258" y="41"/>
                    <a:pt x="229" y="17"/>
                    <a:pt x="193" y="7"/>
                  </a:cubicBezTo>
                  <a:cubicBezTo>
                    <a:pt x="179" y="2"/>
                    <a:pt x="165" y="0"/>
                    <a:pt x="15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33"/>
            <p:cNvSpPr/>
            <p:nvPr/>
          </p:nvSpPr>
          <p:spPr>
            <a:xfrm>
              <a:off x="2978600" y="4529541"/>
              <a:ext cx="13074" cy="12120"/>
            </a:xfrm>
            <a:custGeom>
              <a:avLst/>
              <a:gdLst/>
              <a:ahLst/>
              <a:cxnLst/>
              <a:rect l="l" t="t" r="r" b="b"/>
              <a:pathLst>
                <a:path w="288" h="267" extrusionOk="0">
                  <a:moveTo>
                    <a:pt x="141" y="89"/>
                  </a:moveTo>
                  <a:cubicBezTo>
                    <a:pt x="146" y="89"/>
                    <a:pt x="152" y="91"/>
                    <a:pt x="157" y="92"/>
                  </a:cubicBezTo>
                  <a:cubicBezTo>
                    <a:pt x="182" y="98"/>
                    <a:pt x="196" y="125"/>
                    <a:pt x="190" y="149"/>
                  </a:cubicBezTo>
                  <a:cubicBezTo>
                    <a:pt x="185" y="168"/>
                    <a:pt x="166" y="179"/>
                    <a:pt x="145" y="179"/>
                  </a:cubicBezTo>
                  <a:cubicBezTo>
                    <a:pt x="140" y="179"/>
                    <a:pt x="135" y="179"/>
                    <a:pt x="130" y="177"/>
                  </a:cubicBezTo>
                  <a:cubicBezTo>
                    <a:pt x="103" y="170"/>
                    <a:pt x="88" y="144"/>
                    <a:pt x="96" y="119"/>
                  </a:cubicBezTo>
                  <a:cubicBezTo>
                    <a:pt x="101" y="101"/>
                    <a:pt x="120" y="89"/>
                    <a:pt x="141" y="89"/>
                  </a:cubicBezTo>
                  <a:close/>
                  <a:moveTo>
                    <a:pt x="141" y="1"/>
                  </a:moveTo>
                  <a:cubicBezTo>
                    <a:pt x="82" y="1"/>
                    <a:pt x="28" y="38"/>
                    <a:pt x="11" y="93"/>
                  </a:cubicBezTo>
                  <a:cubicBezTo>
                    <a:pt x="1" y="128"/>
                    <a:pt x="5" y="163"/>
                    <a:pt x="24" y="194"/>
                  </a:cubicBezTo>
                  <a:cubicBezTo>
                    <a:pt x="40" y="226"/>
                    <a:pt x="68" y="250"/>
                    <a:pt x="104" y="261"/>
                  </a:cubicBezTo>
                  <a:cubicBezTo>
                    <a:pt x="119" y="264"/>
                    <a:pt x="133" y="267"/>
                    <a:pt x="147" y="267"/>
                  </a:cubicBezTo>
                  <a:cubicBezTo>
                    <a:pt x="209" y="267"/>
                    <a:pt x="259" y="230"/>
                    <a:pt x="277" y="175"/>
                  </a:cubicBezTo>
                  <a:cubicBezTo>
                    <a:pt x="288" y="140"/>
                    <a:pt x="283" y="105"/>
                    <a:pt x="264" y="73"/>
                  </a:cubicBezTo>
                  <a:cubicBezTo>
                    <a:pt x="247" y="41"/>
                    <a:pt x="217" y="19"/>
                    <a:pt x="183" y="8"/>
                  </a:cubicBezTo>
                  <a:cubicBezTo>
                    <a:pt x="169" y="3"/>
                    <a:pt x="155" y="1"/>
                    <a:pt x="14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33"/>
            <p:cNvSpPr/>
            <p:nvPr/>
          </p:nvSpPr>
          <p:spPr>
            <a:xfrm>
              <a:off x="2948685" y="4520326"/>
              <a:ext cx="13074" cy="12166"/>
            </a:xfrm>
            <a:custGeom>
              <a:avLst/>
              <a:gdLst/>
              <a:ahLst/>
              <a:cxnLst/>
              <a:rect l="l" t="t" r="r" b="b"/>
              <a:pathLst>
                <a:path w="288" h="268" extrusionOk="0">
                  <a:moveTo>
                    <a:pt x="141" y="88"/>
                  </a:moveTo>
                  <a:cubicBezTo>
                    <a:pt x="146" y="88"/>
                    <a:pt x="152" y="89"/>
                    <a:pt x="157" y="90"/>
                  </a:cubicBezTo>
                  <a:cubicBezTo>
                    <a:pt x="183" y="100"/>
                    <a:pt x="198" y="125"/>
                    <a:pt x="191" y="148"/>
                  </a:cubicBezTo>
                  <a:cubicBezTo>
                    <a:pt x="185" y="167"/>
                    <a:pt x="167" y="179"/>
                    <a:pt x="146" y="179"/>
                  </a:cubicBezTo>
                  <a:cubicBezTo>
                    <a:pt x="141" y="179"/>
                    <a:pt x="136" y="177"/>
                    <a:pt x="130" y="176"/>
                  </a:cubicBezTo>
                  <a:cubicBezTo>
                    <a:pt x="104" y="168"/>
                    <a:pt x="89" y="142"/>
                    <a:pt x="96" y="118"/>
                  </a:cubicBezTo>
                  <a:cubicBezTo>
                    <a:pt x="101" y="100"/>
                    <a:pt x="120" y="88"/>
                    <a:pt x="141" y="88"/>
                  </a:cubicBezTo>
                  <a:close/>
                  <a:moveTo>
                    <a:pt x="142" y="1"/>
                  </a:moveTo>
                  <a:cubicBezTo>
                    <a:pt x="83" y="1"/>
                    <a:pt x="28" y="37"/>
                    <a:pt x="11" y="93"/>
                  </a:cubicBezTo>
                  <a:cubicBezTo>
                    <a:pt x="1" y="127"/>
                    <a:pt x="5" y="163"/>
                    <a:pt x="24" y="195"/>
                  </a:cubicBezTo>
                  <a:cubicBezTo>
                    <a:pt x="41" y="226"/>
                    <a:pt x="69" y="250"/>
                    <a:pt x="105" y="260"/>
                  </a:cubicBezTo>
                  <a:cubicBezTo>
                    <a:pt x="120" y="264"/>
                    <a:pt x="133" y="267"/>
                    <a:pt x="147" y="267"/>
                  </a:cubicBezTo>
                  <a:cubicBezTo>
                    <a:pt x="208" y="267"/>
                    <a:pt x="259" y="231"/>
                    <a:pt x="277" y="175"/>
                  </a:cubicBezTo>
                  <a:cubicBezTo>
                    <a:pt x="288" y="141"/>
                    <a:pt x="283" y="105"/>
                    <a:pt x="264" y="73"/>
                  </a:cubicBezTo>
                  <a:cubicBezTo>
                    <a:pt x="246" y="42"/>
                    <a:pt x="217" y="19"/>
                    <a:pt x="183" y="7"/>
                  </a:cubicBezTo>
                  <a:cubicBezTo>
                    <a:pt x="169" y="3"/>
                    <a:pt x="155" y="1"/>
                    <a:pt x="14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3"/>
            <p:cNvSpPr/>
            <p:nvPr/>
          </p:nvSpPr>
          <p:spPr>
            <a:xfrm>
              <a:off x="2915819" y="4510385"/>
              <a:ext cx="13982" cy="12120"/>
            </a:xfrm>
            <a:custGeom>
              <a:avLst/>
              <a:gdLst/>
              <a:ahLst/>
              <a:cxnLst/>
              <a:rect l="l" t="t" r="r" b="b"/>
              <a:pathLst>
                <a:path w="308" h="267" extrusionOk="0">
                  <a:moveTo>
                    <a:pt x="152" y="88"/>
                  </a:moveTo>
                  <a:cubicBezTo>
                    <a:pt x="157" y="88"/>
                    <a:pt x="163" y="89"/>
                    <a:pt x="168" y="91"/>
                  </a:cubicBezTo>
                  <a:cubicBezTo>
                    <a:pt x="181" y="94"/>
                    <a:pt x="191" y="103"/>
                    <a:pt x="196" y="114"/>
                  </a:cubicBezTo>
                  <a:cubicBezTo>
                    <a:pt x="203" y="125"/>
                    <a:pt x="205" y="136"/>
                    <a:pt x="201" y="149"/>
                  </a:cubicBezTo>
                  <a:cubicBezTo>
                    <a:pt x="195" y="168"/>
                    <a:pt x="175" y="179"/>
                    <a:pt x="154" y="179"/>
                  </a:cubicBezTo>
                  <a:cubicBezTo>
                    <a:pt x="149" y="179"/>
                    <a:pt x="144" y="179"/>
                    <a:pt x="139" y="177"/>
                  </a:cubicBezTo>
                  <a:cubicBezTo>
                    <a:pt x="115" y="168"/>
                    <a:pt x="99" y="142"/>
                    <a:pt x="107" y="118"/>
                  </a:cubicBezTo>
                  <a:cubicBezTo>
                    <a:pt x="112" y="99"/>
                    <a:pt x="131" y="88"/>
                    <a:pt x="152" y="88"/>
                  </a:cubicBezTo>
                  <a:close/>
                  <a:moveTo>
                    <a:pt x="150" y="0"/>
                  </a:moveTo>
                  <a:cubicBezTo>
                    <a:pt x="92" y="0"/>
                    <a:pt x="38" y="37"/>
                    <a:pt x="21" y="92"/>
                  </a:cubicBezTo>
                  <a:cubicBezTo>
                    <a:pt x="0" y="162"/>
                    <a:pt x="42" y="237"/>
                    <a:pt x="115" y="260"/>
                  </a:cubicBezTo>
                  <a:cubicBezTo>
                    <a:pt x="129" y="263"/>
                    <a:pt x="144" y="266"/>
                    <a:pt x="158" y="266"/>
                  </a:cubicBezTo>
                  <a:cubicBezTo>
                    <a:pt x="217" y="266"/>
                    <a:pt x="269" y="229"/>
                    <a:pt x="286" y="173"/>
                  </a:cubicBezTo>
                  <a:cubicBezTo>
                    <a:pt x="307" y="104"/>
                    <a:pt x="265" y="29"/>
                    <a:pt x="192" y="7"/>
                  </a:cubicBezTo>
                  <a:cubicBezTo>
                    <a:pt x="178" y="2"/>
                    <a:pt x="164" y="0"/>
                    <a:pt x="150"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3"/>
            <p:cNvSpPr/>
            <p:nvPr/>
          </p:nvSpPr>
          <p:spPr>
            <a:xfrm>
              <a:off x="2885949" y="4501215"/>
              <a:ext cx="13482" cy="12120"/>
            </a:xfrm>
            <a:custGeom>
              <a:avLst/>
              <a:gdLst/>
              <a:ahLst/>
              <a:cxnLst/>
              <a:rect l="l" t="t" r="r" b="b"/>
              <a:pathLst>
                <a:path w="297" h="267" extrusionOk="0">
                  <a:moveTo>
                    <a:pt x="152" y="88"/>
                  </a:moveTo>
                  <a:cubicBezTo>
                    <a:pt x="157" y="88"/>
                    <a:pt x="163" y="89"/>
                    <a:pt x="168" y="91"/>
                  </a:cubicBezTo>
                  <a:cubicBezTo>
                    <a:pt x="181" y="95"/>
                    <a:pt x="191" y="103"/>
                    <a:pt x="196" y="115"/>
                  </a:cubicBezTo>
                  <a:cubicBezTo>
                    <a:pt x="203" y="125"/>
                    <a:pt x="205" y="137"/>
                    <a:pt x="201" y="149"/>
                  </a:cubicBezTo>
                  <a:cubicBezTo>
                    <a:pt x="195" y="168"/>
                    <a:pt x="176" y="180"/>
                    <a:pt x="155" y="180"/>
                  </a:cubicBezTo>
                  <a:cubicBezTo>
                    <a:pt x="150" y="180"/>
                    <a:pt x="144" y="179"/>
                    <a:pt x="139" y="178"/>
                  </a:cubicBezTo>
                  <a:cubicBezTo>
                    <a:pt x="115" y="168"/>
                    <a:pt x="99" y="142"/>
                    <a:pt x="107" y="119"/>
                  </a:cubicBezTo>
                  <a:cubicBezTo>
                    <a:pt x="112" y="100"/>
                    <a:pt x="131" y="88"/>
                    <a:pt x="152" y="88"/>
                  </a:cubicBezTo>
                  <a:close/>
                  <a:moveTo>
                    <a:pt x="152" y="0"/>
                  </a:moveTo>
                  <a:cubicBezTo>
                    <a:pt x="93" y="0"/>
                    <a:pt x="38" y="37"/>
                    <a:pt x="21" y="93"/>
                  </a:cubicBezTo>
                  <a:cubicBezTo>
                    <a:pt x="0" y="162"/>
                    <a:pt x="42" y="237"/>
                    <a:pt x="115" y="259"/>
                  </a:cubicBezTo>
                  <a:cubicBezTo>
                    <a:pt x="130" y="263"/>
                    <a:pt x="144" y="267"/>
                    <a:pt x="157" y="267"/>
                  </a:cubicBezTo>
                  <a:cubicBezTo>
                    <a:pt x="217" y="267"/>
                    <a:pt x="269" y="230"/>
                    <a:pt x="286" y="174"/>
                  </a:cubicBezTo>
                  <a:cubicBezTo>
                    <a:pt x="297" y="140"/>
                    <a:pt x="293" y="104"/>
                    <a:pt x="274" y="73"/>
                  </a:cubicBezTo>
                  <a:cubicBezTo>
                    <a:pt x="258" y="40"/>
                    <a:pt x="228" y="17"/>
                    <a:pt x="193" y="6"/>
                  </a:cubicBezTo>
                  <a:cubicBezTo>
                    <a:pt x="180" y="2"/>
                    <a:pt x="166" y="0"/>
                    <a:pt x="15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3"/>
            <p:cNvSpPr/>
            <p:nvPr/>
          </p:nvSpPr>
          <p:spPr>
            <a:xfrm>
              <a:off x="2853991" y="4491228"/>
              <a:ext cx="13074" cy="12120"/>
            </a:xfrm>
            <a:custGeom>
              <a:avLst/>
              <a:gdLst/>
              <a:ahLst/>
              <a:cxnLst/>
              <a:rect l="l" t="t" r="r" b="b"/>
              <a:pathLst>
                <a:path w="288" h="267" extrusionOk="0">
                  <a:moveTo>
                    <a:pt x="141" y="88"/>
                  </a:moveTo>
                  <a:cubicBezTo>
                    <a:pt x="146" y="88"/>
                    <a:pt x="152" y="89"/>
                    <a:pt x="157" y="91"/>
                  </a:cubicBezTo>
                  <a:cubicBezTo>
                    <a:pt x="171" y="94"/>
                    <a:pt x="181" y="103"/>
                    <a:pt x="186" y="114"/>
                  </a:cubicBezTo>
                  <a:cubicBezTo>
                    <a:pt x="193" y="125"/>
                    <a:pt x="194" y="137"/>
                    <a:pt x="191" y="149"/>
                  </a:cubicBezTo>
                  <a:cubicBezTo>
                    <a:pt x="185" y="168"/>
                    <a:pt x="165" y="179"/>
                    <a:pt x="144" y="179"/>
                  </a:cubicBezTo>
                  <a:cubicBezTo>
                    <a:pt x="139" y="179"/>
                    <a:pt x="134" y="179"/>
                    <a:pt x="129" y="178"/>
                  </a:cubicBezTo>
                  <a:cubicBezTo>
                    <a:pt x="104" y="167"/>
                    <a:pt x="88" y="142"/>
                    <a:pt x="97" y="119"/>
                  </a:cubicBezTo>
                  <a:cubicBezTo>
                    <a:pt x="102" y="100"/>
                    <a:pt x="120" y="88"/>
                    <a:pt x="141" y="88"/>
                  </a:cubicBezTo>
                  <a:close/>
                  <a:moveTo>
                    <a:pt x="140" y="0"/>
                  </a:moveTo>
                  <a:cubicBezTo>
                    <a:pt x="82" y="0"/>
                    <a:pt x="28" y="37"/>
                    <a:pt x="11" y="92"/>
                  </a:cubicBezTo>
                  <a:cubicBezTo>
                    <a:pt x="1" y="126"/>
                    <a:pt x="4" y="162"/>
                    <a:pt x="23" y="193"/>
                  </a:cubicBezTo>
                  <a:cubicBezTo>
                    <a:pt x="40" y="225"/>
                    <a:pt x="70" y="247"/>
                    <a:pt x="104" y="260"/>
                  </a:cubicBezTo>
                  <a:cubicBezTo>
                    <a:pt x="119" y="263"/>
                    <a:pt x="134" y="266"/>
                    <a:pt x="148" y="266"/>
                  </a:cubicBezTo>
                  <a:cubicBezTo>
                    <a:pt x="209" y="266"/>
                    <a:pt x="260" y="229"/>
                    <a:pt x="277" y="173"/>
                  </a:cubicBezTo>
                  <a:cubicBezTo>
                    <a:pt x="288" y="140"/>
                    <a:pt x="283" y="104"/>
                    <a:pt x="265" y="72"/>
                  </a:cubicBezTo>
                  <a:cubicBezTo>
                    <a:pt x="247" y="41"/>
                    <a:pt x="217" y="17"/>
                    <a:pt x="182" y="7"/>
                  </a:cubicBezTo>
                  <a:cubicBezTo>
                    <a:pt x="168" y="2"/>
                    <a:pt x="154" y="0"/>
                    <a:pt x="140"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3"/>
            <p:cNvSpPr/>
            <p:nvPr/>
          </p:nvSpPr>
          <p:spPr>
            <a:xfrm>
              <a:off x="2823667" y="4482013"/>
              <a:ext cx="13982" cy="12075"/>
            </a:xfrm>
            <a:custGeom>
              <a:avLst/>
              <a:gdLst/>
              <a:ahLst/>
              <a:cxnLst/>
              <a:rect l="l" t="t" r="r" b="b"/>
              <a:pathLst>
                <a:path w="308" h="266" extrusionOk="0">
                  <a:moveTo>
                    <a:pt x="152" y="89"/>
                  </a:moveTo>
                  <a:cubicBezTo>
                    <a:pt x="157" y="89"/>
                    <a:pt x="163" y="90"/>
                    <a:pt x="168" y="91"/>
                  </a:cubicBezTo>
                  <a:cubicBezTo>
                    <a:pt x="194" y="99"/>
                    <a:pt x="208" y="123"/>
                    <a:pt x="202" y="148"/>
                  </a:cubicBezTo>
                  <a:cubicBezTo>
                    <a:pt x="197" y="166"/>
                    <a:pt x="178" y="179"/>
                    <a:pt x="157" y="179"/>
                  </a:cubicBezTo>
                  <a:cubicBezTo>
                    <a:pt x="152" y="179"/>
                    <a:pt x="147" y="178"/>
                    <a:pt x="142" y="176"/>
                  </a:cubicBezTo>
                  <a:cubicBezTo>
                    <a:pt x="115" y="169"/>
                    <a:pt x="99" y="142"/>
                    <a:pt x="107" y="118"/>
                  </a:cubicBezTo>
                  <a:cubicBezTo>
                    <a:pt x="112" y="100"/>
                    <a:pt x="131" y="89"/>
                    <a:pt x="152" y="89"/>
                  </a:cubicBezTo>
                  <a:close/>
                  <a:moveTo>
                    <a:pt x="151" y="0"/>
                  </a:moveTo>
                  <a:cubicBezTo>
                    <a:pt x="93" y="0"/>
                    <a:pt x="38" y="36"/>
                    <a:pt x="21" y="92"/>
                  </a:cubicBezTo>
                  <a:cubicBezTo>
                    <a:pt x="0" y="162"/>
                    <a:pt x="42" y="237"/>
                    <a:pt x="115" y="259"/>
                  </a:cubicBezTo>
                  <a:cubicBezTo>
                    <a:pt x="129" y="264"/>
                    <a:pt x="144" y="266"/>
                    <a:pt x="158" y="266"/>
                  </a:cubicBezTo>
                  <a:cubicBezTo>
                    <a:pt x="218" y="266"/>
                    <a:pt x="270" y="229"/>
                    <a:pt x="287" y="174"/>
                  </a:cubicBezTo>
                  <a:cubicBezTo>
                    <a:pt x="307" y="104"/>
                    <a:pt x="265" y="28"/>
                    <a:pt x="192" y="6"/>
                  </a:cubicBezTo>
                  <a:cubicBezTo>
                    <a:pt x="178" y="2"/>
                    <a:pt x="165" y="0"/>
                    <a:pt x="15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3"/>
            <p:cNvSpPr/>
            <p:nvPr/>
          </p:nvSpPr>
          <p:spPr>
            <a:xfrm>
              <a:off x="2856215" y="4351321"/>
              <a:ext cx="13482" cy="12075"/>
            </a:xfrm>
            <a:custGeom>
              <a:avLst/>
              <a:gdLst/>
              <a:ahLst/>
              <a:cxnLst/>
              <a:rect l="l" t="t" r="r" b="b"/>
              <a:pathLst>
                <a:path w="297" h="266" extrusionOk="0">
                  <a:moveTo>
                    <a:pt x="150" y="89"/>
                  </a:moveTo>
                  <a:cubicBezTo>
                    <a:pt x="155" y="89"/>
                    <a:pt x="161" y="90"/>
                    <a:pt x="166" y="91"/>
                  </a:cubicBezTo>
                  <a:cubicBezTo>
                    <a:pt x="181" y="94"/>
                    <a:pt x="191" y="101"/>
                    <a:pt x="196" y="113"/>
                  </a:cubicBezTo>
                  <a:cubicBezTo>
                    <a:pt x="203" y="123"/>
                    <a:pt x="205" y="136"/>
                    <a:pt x="201" y="148"/>
                  </a:cubicBezTo>
                  <a:cubicBezTo>
                    <a:pt x="195" y="166"/>
                    <a:pt x="176" y="178"/>
                    <a:pt x="155" y="178"/>
                  </a:cubicBezTo>
                  <a:cubicBezTo>
                    <a:pt x="150" y="178"/>
                    <a:pt x="145" y="176"/>
                    <a:pt x="140" y="175"/>
                  </a:cubicBezTo>
                  <a:cubicBezTo>
                    <a:pt x="113" y="167"/>
                    <a:pt x="99" y="142"/>
                    <a:pt x="106" y="118"/>
                  </a:cubicBezTo>
                  <a:cubicBezTo>
                    <a:pt x="111" y="100"/>
                    <a:pt x="129" y="89"/>
                    <a:pt x="150" y="89"/>
                  </a:cubicBezTo>
                  <a:close/>
                  <a:moveTo>
                    <a:pt x="151" y="0"/>
                  </a:moveTo>
                  <a:cubicBezTo>
                    <a:pt x="93" y="0"/>
                    <a:pt x="38" y="36"/>
                    <a:pt x="21" y="92"/>
                  </a:cubicBezTo>
                  <a:cubicBezTo>
                    <a:pt x="0" y="160"/>
                    <a:pt x="42" y="236"/>
                    <a:pt x="115" y="259"/>
                  </a:cubicBezTo>
                  <a:cubicBezTo>
                    <a:pt x="129" y="264"/>
                    <a:pt x="143" y="266"/>
                    <a:pt x="157" y="266"/>
                  </a:cubicBezTo>
                  <a:cubicBezTo>
                    <a:pt x="218" y="266"/>
                    <a:pt x="269" y="229"/>
                    <a:pt x="286" y="174"/>
                  </a:cubicBezTo>
                  <a:cubicBezTo>
                    <a:pt x="297" y="139"/>
                    <a:pt x="292" y="104"/>
                    <a:pt x="274" y="73"/>
                  </a:cubicBezTo>
                  <a:cubicBezTo>
                    <a:pt x="258" y="41"/>
                    <a:pt x="227" y="18"/>
                    <a:pt x="192" y="6"/>
                  </a:cubicBezTo>
                  <a:cubicBezTo>
                    <a:pt x="179" y="2"/>
                    <a:pt x="165" y="0"/>
                    <a:pt x="15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3"/>
            <p:cNvSpPr/>
            <p:nvPr/>
          </p:nvSpPr>
          <p:spPr>
            <a:xfrm>
              <a:off x="2888627" y="4361262"/>
              <a:ext cx="13528" cy="12120"/>
            </a:xfrm>
            <a:custGeom>
              <a:avLst/>
              <a:gdLst/>
              <a:ahLst/>
              <a:cxnLst/>
              <a:rect l="l" t="t" r="r" b="b"/>
              <a:pathLst>
                <a:path w="298" h="267" extrusionOk="0">
                  <a:moveTo>
                    <a:pt x="154" y="88"/>
                  </a:moveTo>
                  <a:cubicBezTo>
                    <a:pt x="159" y="88"/>
                    <a:pt x="166" y="89"/>
                    <a:pt x="170" y="91"/>
                  </a:cubicBezTo>
                  <a:cubicBezTo>
                    <a:pt x="194" y="98"/>
                    <a:pt x="209" y="124"/>
                    <a:pt x="203" y="147"/>
                  </a:cubicBezTo>
                  <a:cubicBezTo>
                    <a:pt x="197" y="166"/>
                    <a:pt x="178" y="177"/>
                    <a:pt x="157" y="177"/>
                  </a:cubicBezTo>
                  <a:cubicBezTo>
                    <a:pt x="152" y="177"/>
                    <a:pt x="148" y="177"/>
                    <a:pt x="143" y="175"/>
                  </a:cubicBezTo>
                  <a:cubicBezTo>
                    <a:pt x="116" y="167"/>
                    <a:pt x="101" y="142"/>
                    <a:pt x="110" y="118"/>
                  </a:cubicBezTo>
                  <a:cubicBezTo>
                    <a:pt x="115" y="99"/>
                    <a:pt x="134" y="88"/>
                    <a:pt x="154" y="88"/>
                  </a:cubicBezTo>
                  <a:close/>
                  <a:moveTo>
                    <a:pt x="151" y="0"/>
                  </a:moveTo>
                  <a:cubicBezTo>
                    <a:pt x="92" y="0"/>
                    <a:pt x="38" y="37"/>
                    <a:pt x="21" y="92"/>
                  </a:cubicBezTo>
                  <a:cubicBezTo>
                    <a:pt x="0" y="162"/>
                    <a:pt x="42" y="237"/>
                    <a:pt x="115" y="260"/>
                  </a:cubicBezTo>
                  <a:cubicBezTo>
                    <a:pt x="130" y="263"/>
                    <a:pt x="143" y="266"/>
                    <a:pt x="157" y="266"/>
                  </a:cubicBezTo>
                  <a:cubicBezTo>
                    <a:pt x="219" y="266"/>
                    <a:pt x="269" y="229"/>
                    <a:pt x="287" y="173"/>
                  </a:cubicBezTo>
                  <a:cubicBezTo>
                    <a:pt x="298" y="140"/>
                    <a:pt x="293" y="104"/>
                    <a:pt x="274" y="72"/>
                  </a:cubicBezTo>
                  <a:cubicBezTo>
                    <a:pt x="258" y="40"/>
                    <a:pt x="227" y="18"/>
                    <a:pt x="193" y="7"/>
                  </a:cubicBezTo>
                  <a:cubicBezTo>
                    <a:pt x="179" y="2"/>
                    <a:pt x="165" y="0"/>
                    <a:pt x="15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3"/>
            <p:cNvSpPr/>
            <p:nvPr/>
          </p:nvSpPr>
          <p:spPr>
            <a:xfrm>
              <a:off x="2918996" y="4370432"/>
              <a:ext cx="13074" cy="12120"/>
            </a:xfrm>
            <a:custGeom>
              <a:avLst/>
              <a:gdLst/>
              <a:ahLst/>
              <a:cxnLst/>
              <a:rect l="l" t="t" r="r" b="b"/>
              <a:pathLst>
                <a:path w="288" h="267" extrusionOk="0">
                  <a:moveTo>
                    <a:pt x="141" y="89"/>
                  </a:moveTo>
                  <a:cubicBezTo>
                    <a:pt x="146" y="89"/>
                    <a:pt x="152" y="90"/>
                    <a:pt x="157" y="92"/>
                  </a:cubicBezTo>
                  <a:cubicBezTo>
                    <a:pt x="183" y="100"/>
                    <a:pt x="198" y="124"/>
                    <a:pt x="191" y="148"/>
                  </a:cubicBezTo>
                  <a:cubicBezTo>
                    <a:pt x="185" y="166"/>
                    <a:pt x="168" y="179"/>
                    <a:pt x="146" y="179"/>
                  </a:cubicBezTo>
                  <a:cubicBezTo>
                    <a:pt x="141" y="179"/>
                    <a:pt x="136" y="177"/>
                    <a:pt x="131" y="176"/>
                  </a:cubicBezTo>
                  <a:cubicBezTo>
                    <a:pt x="104" y="167"/>
                    <a:pt x="89" y="143"/>
                    <a:pt x="96" y="119"/>
                  </a:cubicBezTo>
                  <a:cubicBezTo>
                    <a:pt x="101" y="101"/>
                    <a:pt x="120" y="89"/>
                    <a:pt x="141" y="89"/>
                  </a:cubicBezTo>
                  <a:close/>
                  <a:moveTo>
                    <a:pt x="142" y="1"/>
                  </a:moveTo>
                  <a:cubicBezTo>
                    <a:pt x="83" y="1"/>
                    <a:pt x="29" y="37"/>
                    <a:pt x="11" y="93"/>
                  </a:cubicBezTo>
                  <a:cubicBezTo>
                    <a:pt x="1" y="127"/>
                    <a:pt x="5" y="162"/>
                    <a:pt x="24" y="195"/>
                  </a:cubicBezTo>
                  <a:cubicBezTo>
                    <a:pt x="41" y="226"/>
                    <a:pt x="69" y="250"/>
                    <a:pt x="105" y="260"/>
                  </a:cubicBezTo>
                  <a:cubicBezTo>
                    <a:pt x="120" y="264"/>
                    <a:pt x="133" y="267"/>
                    <a:pt x="147" y="267"/>
                  </a:cubicBezTo>
                  <a:cubicBezTo>
                    <a:pt x="209" y="267"/>
                    <a:pt x="259" y="230"/>
                    <a:pt x="277" y="175"/>
                  </a:cubicBezTo>
                  <a:cubicBezTo>
                    <a:pt x="288" y="140"/>
                    <a:pt x="284" y="105"/>
                    <a:pt x="265" y="74"/>
                  </a:cubicBezTo>
                  <a:cubicBezTo>
                    <a:pt x="248" y="42"/>
                    <a:pt x="217" y="19"/>
                    <a:pt x="183" y="7"/>
                  </a:cubicBezTo>
                  <a:cubicBezTo>
                    <a:pt x="169" y="3"/>
                    <a:pt x="155" y="1"/>
                    <a:pt x="14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3"/>
            <p:cNvSpPr/>
            <p:nvPr/>
          </p:nvSpPr>
          <p:spPr>
            <a:xfrm>
              <a:off x="2950954" y="4380464"/>
              <a:ext cx="13528" cy="12075"/>
            </a:xfrm>
            <a:custGeom>
              <a:avLst/>
              <a:gdLst/>
              <a:ahLst/>
              <a:cxnLst/>
              <a:rect l="l" t="t" r="r" b="b"/>
              <a:pathLst>
                <a:path w="298" h="266" extrusionOk="0">
                  <a:moveTo>
                    <a:pt x="152" y="88"/>
                  </a:moveTo>
                  <a:cubicBezTo>
                    <a:pt x="157" y="88"/>
                    <a:pt x="164" y="90"/>
                    <a:pt x="168" y="91"/>
                  </a:cubicBezTo>
                  <a:cubicBezTo>
                    <a:pt x="182" y="95"/>
                    <a:pt x="192" y="103"/>
                    <a:pt x="198" y="114"/>
                  </a:cubicBezTo>
                  <a:cubicBezTo>
                    <a:pt x="204" y="125"/>
                    <a:pt x="205" y="137"/>
                    <a:pt x="202" y="149"/>
                  </a:cubicBezTo>
                  <a:cubicBezTo>
                    <a:pt x="196" y="167"/>
                    <a:pt x="176" y="179"/>
                    <a:pt x="156" y="179"/>
                  </a:cubicBezTo>
                  <a:cubicBezTo>
                    <a:pt x="151" y="179"/>
                    <a:pt x="146" y="179"/>
                    <a:pt x="142" y="177"/>
                  </a:cubicBezTo>
                  <a:cubicBezTo>
                    <a:pt x="116" y="167"/>
                    <a:pt x="100" y="143"/>
                    <a:pt x="108" y="118"/>
                  </a:cubicBezTo>
                  <a:cubicBezTo>
                    <a:pt x="113" y="100"/>
                    <a:pt x="132" y="88"/>
                    <a:pt x="152" y="88"/>
                  </a:cubicBezTo>
                  <a:close/>
                  <a:moveTo>
                    <a:pt x="152" y="0"/>
                  </a:moveTo>
                  <a:cubicBezTo>
                    <a:pt x="94" y="0"/>
                    <a:pt x="40" y="36"/>
                    <a:pt x="22" y="92"/>
                  </a:cubicBezTo>
                  <a:cubicBezTo>
                    <a:pt x="0" y="162"/>
                    <a:pt x="42" y="237"/>
                    <a:pt x="116" y="260"/>
                  </a:cubicBezTo>
                  <a:cubicBezTo>
                    <a:pt x="130" y="264"/>
                    <a:pt x="144" y="266"/>
                    <a:pt x="158" y="266"/>
                  </a:cubicBezTo>
                  <a:cubicBezTo>
                    <a:pt x="219" y="266"/>
                    <a:pt x="270" y="229"/>
                    <a:pt x="287" y="174"/>
                  </a:cubicBezTo>
                  <a:cubicBezTo>
                    <a:pt x="298" y="139"/>
                    <a:pt x="293" y="104"/>
                    <a:pt x="276" y="72"/>
                  </a:cubicBezTo>
                  <a:cubicBezTo>
                    <a:pt x="259" y="40"/>
                    <a:pt x="228" y="18"/>
                    <a:pt x="193" y="7"/>
                  </a:cubicBezTo>
                  <a:cubicBezTo>
                    <a:pt x="180" y="2"/>
                    <a:pt x="166" y="0"/>
                    <a:pt x="15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3"/>
            <p:cNvSpPr/>
            <p:nvPr/>
          </p:nvSpPr>
          <p:spPr>
            <a:xfrm>
              <a:off x="2980779" y="4389634"/>
              <a:ext cx="14072" cy="12166"/>
            </a:xfrm>
            <a:custGeom>
              <a:avLst/>
              <a:gdLst/>
              <a:ahLst/>
              <a:cxnLst/>
              <a:rect l="l" t="t" r="r" b="b"/>
              <a:pathLst>
                <a:path w="310" h="268" extrusionOk="0">
                  <a:moveTo>
                    <a:pt x="153" y="89"/>
                  </a:moveTo>
                  <a:cubicBezTo>
                    <a:pt x="158" y="89"/>
                    <a:pt x="164" y="90"/>
                    <a:pt x="169" y="91"/>
                  </a:cubicBezTo>
                  <a:cubicBezTo>
                    <a:pt x="194" y="99"/>
                    <a:pt x="209" y="125"/>
                    <a:pt x="203" y="148"/>
                  </a:cubicBezTo>
                  <a:cubicBezTo>
                    <a:pt x="197" y="167"/>
                    <a:pt x="177" y="180"/>
                    <a:pt x="156" y="180"/>
                  </a:cubicBezTo>
                  <a:cubicBezTo>
                    <a:pt x="152" y="180"/>
                    <a:pt x="147" y="179"/>
                    <a:pt x="143" y="178"/>
                  </a:cubicBezTo>
                  <a:cubicBezTo>
                    <a:pt x="116" y="169"/>
                    <a:pt x="102" y="144"/>
                    <a:pt x="109" y="121"/>
                  </a:cubicBezTo>
                  <a:cubicBezTo>
                    <a:pt x="114" y="102"/>
                    <a:pt x="132" y="89"/>
                    <a:pt x="153" y="89"/>
                  </a:cubicBezTo>
                  <a:close/>
                  <a:moveTo>
                    <a:pt x="153" y="1"/>
                  </a:moveTo>
                  <a:cubicBezTo>
                    <a:pt x="94" y="1"/>
                    <a:pt x="40" y="37"/>
                    <a:pt x="22" y="93"/>
                  </a:cubicBezTo>
                  <a:cubicBezTo>
                    <a:pt x="0" y="163"/>
                    <a:pt x="42" y="237"/>
                    <a:pt x="116" y="260"/>
                  </a:cubicBezTo>
                  <a:cubicBezTo>
                    <a:pt x="131" y="264"/>
                    <a:pt x="145" y="268"/>
                    <a:pt x="158" y="268"/>
                  </a:cubicBezTo>
                  <a:cubicBezTo>
                    <a:pt x="220" y="268"/>
                    <a:pt x="271" y="231"/>
                    <a:pt x="288" y="175"/>
                  </a:cubicBezTo>
                  <a:cubicBezTo>
                    <a:pt x="309" y="105"/>
                    <a:pt x="267" y="30"/>
                    <a:pt x="194" y="7"/>
                  </a:cubicBezTo>
                  <a:cubicBezTo>
                    <a:pt x="181" y="3"/>
                    <a:pt x="167" y="1"/>
                    <a:pt x="153"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3"/>
            <p:cNvSpPr/>
            <p:nvPr/>
          </p:nvSpPr>
          <p:spPr>
            <a:xfrm>
              <a:off x="3013236" y="4399621"/>
              <a:ext cx="14027" cy="12075"/>
            </a:xfrm>
            <a:custGeom>
              <a:avLst/>
              <a:gdLst/>
              <a:ahLst/>
              <a:cxnLst/>
              <a:rect l="l" t="t" r="r" b="b"/>
              <a:pathLst>
                <a:path w="309" h="266" extrusionOk="0">
                  <a:moveTo>
                    <a:pt x="152" y="88"/>
                  </a:moveTo>
                  <a:cubicBezTo>
                    <a:pt x="157" y="88"/>
                    <a:pt x="163" y="90"/>
                    <a:pt x="168" y="91"/>
                  </a:cubicBezTo>
                  <a:cubicBezTo>
                    <a:pt x="181" y="95"/>
                    <a:pt x="191" y="102"/>
                    <a:pt x="198" y="114"/>
                  </a:cubicBezTo>
                  <a:cubicBezTo>
                    <a:pt x="205" y="124"/>
                    <a:pt x="206" y="137"/>
                    <a:pt x="202" y="149"/>
                  </a:cubicBezTo>
                  <a:cubicBezTo>
                    <a:pt x="196" y="167"/>
                    <a:pt x="179" y="179"/>
                    <a:pt x="157" y="179"/>
                  </a:cubicBezTo>
                  <a:cubicBezTo>
                    <a:pt x="152" y="179"/>
                    <a:pt x="147" y="177"/>
                    <a:pt x="142" y="176"/>
                  </a:cubicBezTo>
                  <a:cubicBezTo>
                    <a:pt x="128" y="172"/>
                    <a:pt x="117" y="165"/>
                    <a:pt x="111" y="153"/>
                  </a:cubicBezTo>
                  <a:cubicBezTo>
                    <a:pt x="105" y="142"/>
                    <a:pt x="103" y="130"/>
                    <a:pt x="107" y="118"/>
                  </a:cubicBezTo>
                  <a:cubicBezTo>
                    <a:pt x="112" y="100"/>
                    <a:pt x="131" y="88"/>
                    <a:pt x="152" y="88"/>
                  </a:cubicBezTo>
                  <a:close/>
                  <a:moveTo>
                    <a:pt x="153" y="0"/>
                  </a:moveTo>
                  <a:cubicBezTo>
                    <a:pt x="94" y="0"/>
                    <a:pt x="40" y="36"/>
                    <a:pt x="22" y="92"/>
                  </a:cubicBezTo>
                  <a:cubicBezTo>
                    <a:pt x="0" y="161"/>
                    <a:pt x="42" y="237"/>
                    <a:pt x="116" y="259"/>
                  </a:cubicBezTo>
                  <a:cubicBezTo>
                    <a:pt x="131" y="264"/>
                    <a:pt x="144" y="266"/>
                    <a:pt x="158" y="266"/>
                  </a:cubicBezTo>
                  <a:cubicBezTo>
                    <a:pt x="219" y="266"/>
                    <a:pt x="270" y="229"/>
                    <a:pt x="287" y="174"/>
                  </a:cubicBezTo>
                  <a:cubicBezTo>
                    <a:pt x="308" y="103"/>
                    <a:pt x="266" y="29"/>
                    <a:pt x="194" y="6"/>
                  </a:cubicBezTo>
                  <a:cubicBezTo>
                    <a:pt x="180" y="2"/>
                    <a:pt x="166" y="0"/>
                    <a:pt x="153"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3"/>
            <p:cNvSpPr/>
            <p:nvPr/>
          </p:nvSpPr>
          <p:spPr>
            <a:xfrm>
              <a:off x="3043605" y="4408791"/>
              <a:ext cx="13528" cy="12166"/>
            </a:xfrm>
            <a:custGeom>
              <a:avLst/>
              <a:gdLst/>
              <a:ahLst/>
              <a:cxnLst/>
              <a:rect l="l" t="t" r="r" b="b"/>
              <a:pathLst>
                <a:path w="298" h="268" extrusionOk="0">
                  <a:moveTo>
                    <a:pt x="140" y="89"/>
                  </a:moveTo>
                  <a:cubicBezTo>
                    <a:pt x="145" y="89"/>
                    <a:pt x="151" y="90"/>
                    <a:pt x="156" y="91"/>
                  </a:cubicBezTo>
                  <a:cubicBezTo>
                    <a:pt x="182" y="100"/>
                    <a:pt x="197" y="126"/>
                    <a:pt x="190" y="149"/>
                  </a:cubicBezTo>
                  <a:cubicBezTo>
                    <a:pt x="184" y="168"/>
                    <a:pt x="165" y="180"/>
                    <a:pt x="144" y="180"/>
                  </a:cubicBezTo>
                  <a:cubicBezTo>
                    <a:pt x="139" y="180"/>
                    <a:pt x="134" y="179"/>
                    <a:pt x="129" y="178"/>
                  </a:cubicBezTo>
                  <a:cubicBezTo>
                    <a:pt x="117" y="172"/>
                    <a:pt x="106" y="164"/>
                    <a:pt x="100" y="152"/>
                  </a:cubicBezTo>
                  <a:cubicBezTo>
                    <a:pt x="95" y="142"/>
                    <a:pt x="93" y="129"/>
                    <a:pt x="96" y="120"/>
                  </a:cubicBezTo>
                  <a:cubicBezTo>
                    <a:pt x="101" y="101"/>
                    <a:pt x="119" y="89"/>
                    <a:pt x="140" y="89"/>
                  </a:cubicBezTo>
                  <a:close/>
                  <a:moveTo>
                    <a:pt x="141" y="1"/>
                  </a:moveTo>
                  <a:cubicBezTo>
                    <a:pt x="83" y="1"/>
                    <a:pt x="29" y="37"/>
                    <a:pt x="12" y="93"/>
                  </a:cubicBezTo>
                  <a:cubicBezTo>
                    <a:pt x="1" y="127"/>
                    <a:pt x="5" y="163"/>
                    <a:pt x="23" y="195"/>
                  </a:cubicBezTo>
                  <a:cubicBezTo>
                    <a:pt x="41" y="226"/>
                    <a:pt x="71" y="248"/>
                    <a:pt x="104" y="260"/>
                  </a:cubicBezTo>
                  <a:cubicBezTo>
                    <a:pt x="119" y="264"/>
                    <a:pt x="133" y="267"/>
                    <a:pt x="146" y="267"/>
                  </a:cubicBezTo>
                  <a:cubicBezTo>
                    <a:pt x="208" y="267"/>
                    <a:pt x="259" y="230"/>
                    <a:pt x="276" y="175"/>
                  </a:cubicBezTo>
                  <a:cubicBezTo>
                    <a:pt x="297" y="105"/>
                    <a:pt x="255" y="30"/>
                    <a:pt x="182" y="7"/>
                  </a:cubicBezTo>
                  <a:cubicBezTo>
                    <a:pt x="169" y="3"/>
                    <a:pt x="155" y="1"/>
                    <a:pt x="141"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3"/>
            <p:cNvSpPr/>
            <p:nvPr/>
          </p:nvSpPr>
          <p:spPr>
            <a:xfrm>
              <a:off x="3075518" y="4418823"/>
              <a:ext cx="13573" cy="12075"/>
            </a:xfrm>
            <a:custGeom>
              <a:avLst/>
              <a:gdLst/>
              <a:ahLst/>
              <a:cxnLst/>
              <a:rect l="l" t="t" r="r" b="b"/>
              <a:pathLst>
                <a:path w="299" h="266" extrusionOk="0">
                  <a:moveTo>
                    <a:pt x="152" y="89"/>
                  </a:moveTo>
                  <a:cubicBezTo>
                    <a:pt x="157" y="89"/>
                    <a:pt x="163" y="90"/>
                    <a:pt x="168" y="91"/>
                  </a:cubicBezTo>
                  <a:cubicBezTo>
                    <a:pt x="183" y="95"/>
                    <a:pt x="193" y="102"/>
                    <a:pt x="199" y="115"/>
                  </a:cubicBezTo>
                  <a:cubicBezTo>
                    <a:pt x="203" y="125"/>
                    <a:pt x="205" y="137"/>
                    <a:pt x="202" y="148"/>
                  </a:cubicBezTo>
                  <a:cubicBezTo>
                    <a:pt x="196" y="165"/>
                    <a:pt x="179" y="178"/>
                    <a:pt x="157" y="178"/>
                  </a:cubicBezTo>
                  <a:cubicBezTo>
                    <a:pt x="152" y="178"/>
                    <a:pt x="147" y="176"/>
                    <a:pt x="142" y="175"/>
                  </a:cubicBezTo>
                  <a:cubicBezTo>
                    <a:pt x="115" y="168"/>
                    <a:pt x="100" y="141"/>
                    <a:pt x="107" y="118"/>
                  </a:cubicBezTo>
                  <a:cubicBezTo>
                    <a:pt x="112" y="100"/>
                    <a:pt x="131" y="89"/>
                    <a:pt x="152" y="89"/>
                  </a:cubicBezTo>
                  <a:close/>
                  <a:moveTo>
                    <a:pt x="153" y="0"/>
                  </a:moveTo>
                  <a:cubicBezTo>
                    <a:pt x="94" y="0"/>
                    <a:pt x="40" y="36"/>
                    <a:pt x="22" y="92"/>
                  </a:cubicBezTo>
                  <a:cubicBezTo>
                    <a:pt x="0" y="162"/>
                    <a:pt x="42" y="237"/>
                    <a:pt x="116" y="259"/>
                  </a:cubicBezTo>
                  <a:cubicBezTo>
                    <a:pt x="131" y="264"/>
                    <a:pt x="144" y="266"/>
                    <a:pt x="158" y="266"/>
                  </a:cubicBezTo>
                  <a:cubicBezTo>
                    <a:pt x="220" y="266"/>
                    <a:pt x="270" y="229"/>
                    <a:pt x="288" y="174"/>
                  </a:cubicBezTo>
                  <a:cubicBezTo>
                    <a:pt x="299" y="139"/>
                    <a:pt x="295" y="104"/>
                    <a:pt x="276" y="73"/>
                  </a:cubicBezTo>
                  <a:cubicBezTo>
                    <a:pt x="259" y="41"/>
                    <a:pt x="228" y="18"/>
                    <a:pt x="194" y="6"/>
                  </a:cubicBezTo>
                  <a:cubicBezTo>
                    <a:pt x="180" y="2"/>
                    <a:pt x="166" y="0"/>
                    <a:pt x="153"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3"/>
            <p:cNvSpPr/>
            <p:nvPr/>
          </p:nvSpPr>
          <p:spPr>
            <a:xfrm>
              <a:off x="3105887" y="4428038"/>
              <a:ext cx="13028" cy="12120"/>
            </a:xfrm>
            <a:custGeom>
              <a:avLst/>
              <a:gdLst/>
              <a:ahLst/>
              <a:cxnLst/>
              <a:rect l="l" t="t" r="r" b="b"/>
              <a:pathLst>
                <a:path w="287" h="267" extrusionOk="0">
                  <a:moveTo>
                    <a:pt x="142" y="87"/>
                  </a:moveTo>
                  <a:cubicBezTo>
                    <a:pt x="148" y="87"/>
                    <a:pt x="153" y="88"/>
                    <a:pt x="158" y="89"/>
                  </a:cubicBezTo>
                  <a:cubicBezTo>
                    <a:pt x="171" y="93"/>
                    <a:pt x="181" y="102"/>
                    <a:pt x="187" y="113"/>
                  </a:cubicBezTo>
                  <a:cubicBezTo>
                    <a:pt x="193" y="124"/>
                    <a:pt x="195" y="135"/>
                    <a:pt x="191" y="147"/>
                  </a:cubicBezTo>
                  <a:cubicBezTo>
                    <a:pt x="186" y="166"/>
                    <a:pt x="165" y="178"/>
                    <a:pt x="145" y="178"/>
                  </a:cubicBezTo>
                  <a:cubicBezTo>
                    <a:pt x="140" y="178"/>
                    <a:pt x="136" y="178"/>
                    <a:pt x="132" y="177"/>
                  </a:cubicBezTo>
                  <a:cubicBezTo>
                    <a:pt x="118" y="171"/>
                    <a:pt x="106" y="162"/>
                    <a:pt x="101" y="150"/>
                  </a:cubicBezTo>
                  <a:cubicBezTo>
                    <a:pt x="96" y="140"/>
                    <a:pt x="95" y="127"/>
                    <a:pt x="97" y="118"/>
                  </a:cubicBezTo>
                  <a:cubicBezTo>
                    <a:pt x="102" y="99"/>
                    <a:pt x="121" y="87"/>
                    <a:pt x="142" y="87"/>
                  </a:cubicBezTo>
                  <a:close/>
                  <a:moveTo>
                    <a:pt x="141" y="0"/>
                  </a:moveTo>
                  <a:cubicBezTo>
                    <a:pt x="83" y="0"/>
                    <a:pt x="29" y="37"/>
                    <a:pt x="11" y="92"/>
                  </a:cubicBezTo>
                  <a:cubicBezTo>
                    <a:pt x="1" y="126"/>
                    <a:pt x="5" y="162"/>
                    <a:pt x="23" y="193"/>
                  </a:cubicBezTo>
                  <a:cubicBezTo>
                    <a:pt x="41" y="225"/>
                    <a:pt x="71" y="247"/>
                    <a:pt x="105" y="260"/>
                  </a:cubicBezTo>
                  <a:cubicBezTo>
                    <a:pt x="120" y="263"/>
                    <a:pt x="133" y="266"/>
                    <a:pt x="148" y="266"/>
                  </a:cubicBezTo>
                  <a:cubicBezTo>
                    <a:pt x="208" y="266"/>
                    <a:pt x="259" y="229"/>
                    <a:pt x="276" y="173"/>
                  </a:cubicBezTo>
                  <a:cubicBezTo>
                    <a:pt x="287" y="140"/>
                    <a:pt x="284" y="104"/>
                    <a:pt x="265" y="72"/>
                  </a:cubicBezTo>
                  <a:cubicBezTo>
                    <a:pt x="248" y="41"/>
                    <a:pt x="218" y="17"/>
                    <a:pt x="183" y="7"/>
                  </a:cubicBezTo>
                  <a:cubicBezTo>
                    <a:pt x="169" y="2"/>
                    <a:pt x="155" y="0"/>
                    <a:pt x="141"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3"/>
            <p:cNvSpPr/>
            <p:nvPr/>
          </p:nvSpPr>
          <p:spPr>
            <a:xfrm>
              <a:off x="2757799" y="4356178"/>
              <a:ext cx="112625" cy="112534"/>
            </a:xfrm>
            <a:custGeom>
              <a:avLst/>
              <a:gdLst/>
              <a:ahLst/>
              <a:cxnLst/>
              <a:rect l="l" t="t" r="r" b="b"/>
              <a:pathLst>
                <a:path w="2481" h="2479" extrusionOk="0">
                  <a:moveTo>
                    <a:pt x="1292" y="52"/>
                  </a:moveTo>
                  <a:cubicBezTo>
                    <a:pt x="1303" y="52"/>
                    <a:pt x="1311" y="61"/>
                    <a:pt x="1319" y="73"/>
                  </a:cubicBezTo>
                  <a:cubicBezTo>
                    <a:pt x="1329" y="89"/>
                    <a:pt x="1334" y="110"/>
                    <a:pt x="1334" y="132"/>
                  </a:cubicBezTo>
                  <a:lnTo>
                    <a:pt x="1329" y="250"/>
                  </a:lnTo>
                  <a:lnTo>
                    <a:pt x="1350" y="253"/>
                  </a:lnTo>
                  <a:cubicBezTo>
                    <a:pt x="1388" y="257"/>
                    <a:pt x="1430" y="264"/>
                    <a:pt x="1478" y="275"/>
                  </a:cubicBezTo>
                  <a:lnTo>
                    <a:pt x="1499" y="280"/>
                  </a:lnTo>
                  <a:lnTo>
                    <a:pt x="1532" y="167"/>
                  </a:lnTo>
                  <a:cubicBezTo>
                    <a:pt x="1545" y="127"/>
                    <a:pt x="1572" y="104"/>
                    <a:pt x="1592" y="104"/>
                  </a:cubicBezTo>
                  <a:cubicBezTo>
                    <a:pt x="1594" y="104"/>
                    <a:pt x="1597" y="104"/>
                    <a:pt x="1599" y="105"/>
                  </a:cubicBezTo>
                  <a:cubicBezTo>
                    <a:pt x="1611" y="109"/>
                    <a:pt x="1619" y="124"/>
                    <a:pt x="1621" y="132"/>
                  </a:cubicBezTo>
                  <a:cubicBezTo>
                    <a:pt x="1626" y="150"/>
                    <a:pt x="1625" y="172"/>
                    <a:pt x="1620" y="194"/>
                  </a:cubicBezTo>
                  <a:lnTo>
                    <a:pt x="1585" y="306"/>
                  </a:lnTo>
                  <a:lnTo>
                    <a:pt x="1605" y="315"/>
                  </a:lnTo>
                  <a:cubicBezTo>
                    <a:pt x="1651" y="332"/>
                    <a:pt x="1688" y="349"/>
                    <a:pt x="1722" y="368"/>
                  </a:cubicBezTo>
                  <a:lnTo>
                    <a:pt x="1741" y="378"/>
                  </a:lnTo>
                  <a:lnTo>
                    <a:pt x="1803" y="279"/>
                  </a:lnTo>
                  <a:cubicBezTo>
                    <a:pt x="1824" y="246"/>
                    <a:pt x="1851" y="232"/>
                    <a:pt x="1870" y="232"/>
                  </a:cubicBezTo>
                  <a:cubicBezTo>
                    <a:pt x="1875" y="232"/>
                    <a:pt x="1880" y="234"/>
                    <a:pt x="1884" y="236"/>
                  </a:cubicBezTo>
                  <a:cubicBezTo>
                    <a:pt x="1902" y="247"/>
                    <a:pt x="1905" y="287"/>
                    <a:pt x="1879" y="326"/>
                  </a:cubicBezTo>
                  <a:lnTo>
                    <a:pt x="1817" y="426"/>
                  </a:lnTo>
                  <a:lnTo>
                    <a:pt x="1835" y="438"/>
                  </a:lnTo>
                  <a:cubicBezTo>
                    <a:pt x="1868" y="462"/>
                    <a:pt x="1900" y="490"/>
                    <a:pt x="1933" y="522"/>
                  </a:cubicBezTo>
                  <a:lnTo>
                    <a:pt x="1949" y="536"/>
                  </a:lnTo>
                  <a:lnTo>
                    <a:pt x="2035" y="456"/>
                  </a:lnTo>
                  <a:cubicBezTo>
                    <a:pt x="2054" y="437"/>
                    <a:pt x="2079" y="427"/>
                    <a:pt x="2100" y="427"/>
                  </a:cubicBezTo>
                  <a:cubicBezTo>
                    <a:pt x="2107" y="427"/>
                    <a:pt x="2117" y="428"/>
                    <a:pt x="2123" y="436"/>
                  </a:cubicBezTo>
                  <a:cubicBezTo>
                    <a:pt x="2130" y="442"/>
                    <a:pt x="2130" y="452"/>
                    <a:pt x="2130" y="458"/>
                  </a:cubicBezTo>
                  <a:cubicBezTo>
                    <a:pt x="2128" y="479"/>
                    <a:pt x="2117" y="504"/>
                    <a:pt x="2096" y="523"/>
                  </a:cubicBezTo>
                  <a:lnTo>
                    <a:pt x="2010" y="602"/>
                  </a:lnTo>
                  <a:lnTo>
                    <a:pt x="2023" y="620"/>
                  </a:lnTo>
                  <a:cubicBezTo>
                    <a:pt x="2053" y="654"/>
                    <a:pt x="2079" y="694"/>
                    <a:pt x="2097" y="725"/>
                  </a:cubicBezTo>
                  <a:lnTo>
                    <a:pt x="2109" y="743"/>
                  </a:lnTo>
                  <a:lnTo>
                    <a:pt x="2213" y="687"/>
                  </a:lnTo>
                  <a:cubicBezTo>
                    <a:pt x="2230" y="679"/>
                    <a:pt x="2249" y="674"/>
                    <a:pt x="2265" y="674"/>
                  </a:cubicBezTo>
                  <a:cubicBezTo>
                    <a:pt x="2284" y="674"/>
                    <a:pt x="2299" y="680"/>
                    <a:pt x="2304" y="690"/>
                  </a:cubicBezTo>
                  <a:cubicBezTo>
                    <a:pt x="2308" y="699"/>
                    <a:pt x="2306" y="707"/>
                    <a:pt x="2305" y="713"/>
                  </a:cubicBezTo>
                  <a:cubicBezTo>
                    <a:pt x="2299" y="733"/>
                    <a:pt x="2280" y="754"/>
                    <a:pt x="2255" y="766"/>
                  </a:cubicBezTo>
                  <a:lnTo>
                    <a:pt x="2151" y="822"/>
                  </a:lnTo>
                  <a:lnTo>
                    <a:pt x="2160" y="842"/>
                  </a:lnTo>
                  <a:cubicBezTo>
                    <a:pt x="2180" y="885"/>
                    <a:pt x="2195" y="924"/>
                    <a:pt x="2206" y="962"/>
                  </a:cubicBezTo>
                  <a:lnTo>
                    <a:pt x="2213" y="983"/>
                  </a:lnTo>
                  <a:lnTo>
                    <a:pt x="2328" y="957"/>
                  </a:lnTo>
                  <a:cubicBezTo>
                    <a:pt x="2337" y="955"/>
                    <a:pt x="2346" y="954"/>
                    <a:pt x="2355" y="954"/>
                  </a:cubicBezTo>
                  <a:cubicBezTo>
                    <a:pt x="2385" y="954"/>
                    <a:pt x="2411" y="965"/>
                    <a:pt x="2415" y="983"/>
                  </a:cubicBezTo>
                  <a:cubicBezTo>
                    <a:pt x="2417" y="996"/>
                    <a:pt x="2408" y="1010"/>
                    <a:pt x="2401" y="1016"/>
                  </a:cubicBezTo>
                  <a:cubicBezTo>
                    <a:pt x="2389" y="1029"/>
                    <a:pt x="2369" y="1039"/>
                    <a:pt x="2348" y="1045"/>
                  </a:cubicBezTo>
                  <a:lnTo>
                    <a:pt x="2233" y="1071"/>
                  </a:lnTo>
                  <a:lnTo>
                    <a:pt x="2237" y="1092"/>
                  </a:lnTo>
                  <a:cubicBezTo>
                    <a:pt x="2243" y="1136"/>
                    <a:pt x="2247" y="1180"/>
                    <a:pt x="2248" y="1222"/>
                  </a:cubicBezTo>
                  <a:lnTo>
                    <a:pt x="2248" y="1243"/>
                  </a:lnTo>
                  <a:lnTo>
                    <a:pt x="2366" y="1247"/>
                  </a:lnTo>
                  <a:cubicBezTo>
                    <a:pt x="2389" y="1248"/>
                    <a:pt x="2410" y="1254"/>
                    <a:pt x="2424" y="1265"/>
                  </a:cubicBezTo>
                  <a:cubicBezTo>
                    <a:pt x="2436" y="1274"/>
                    <a:pt x="2442" y="1285"/>
                    <a:pt x="2442" y="1295"/>
                  </a:cubicBezTo>
                  <a:cubicBezTo>
                    <a:pt x="2441" y="1313"/>
                    <a:pt x="2411" y="1337"/>
                    <a:pt x="2362" y="1337"/>
                  </a:cubicBezTo>
                  <a:lnTo>
                    <a:pt x="2246" y="1332"/>
                  </a:lnTo>
                  <a:lnTo>
                    <a:pt x="2243" y="1354"/>
                  </a:lnTo>
                  <a:cubicBezTo>
                    <a:pt x="2239" y="1392"/>
                    <a:pt x="2232" y="1434"/>
                    <a:pt x="2221" y="1481"/>
                  </a:cubicBezTo>
                  <a:lnTo>
                    <a:pt x="2216" y="1502"/>
                  </a:lnTo>
                  <a:lnTo>
                    <a:pt x="2329" y="1537"/>
                  </a:lnTo>
                  <a:cubicBezTo>
                    <a:pt x="2374" y="1550"/>
                    <a:pt x="2397" y="1582"/>
                    <a:pt x="2391" y="1602"/>
                  </a:cubicBezTo>
                  <a:cubicBezTo>
                    <a:pt x="2386" y="1618"/>
                    <a:pt x="2363" y="1627"/>
                    <a:pt x="2336" y="1627"/>
                  </a:cubicBezTo>
                  <a:cubicBezTo>
                    <a:pt x="2325" y="1627"/>
                    <a:pt x="2314" y="1626"/>
                    <a:pt x="2302" y="1622"/>
                  </a:cubicBezTo>
                  <a:lnTo>
                    <a:pt x="2189" y="1588"/>
                  </a:lnTo>
                  <a:lnTo>
                    <a:pt x="2181" y="1608"/>
                  </a:lnTo>
                  <a:cubicBezTo>
                    <a:pt x="2164" y="1653"/>
                    <a:pt x="2147" y="1692"/>
                    <a:pt x="2128" y="1725"/>
                  </a:cubicBezTo>
                  <a:lnTo>
                    <a:pt x="2118" y="1744"/>
                  </a:lnTo>
                  <a:lnTo>
                    <a:pt x="2217" y="1806"/>
                  </a:lnTo>
                  <a:cubicBezTo>
                    <a:pt x="2236" y="1818"/>
                    <a:pt x="2252" y="1833"/>
                    <a:pt x="2258" y="1850"/>
                  </a:cubicBezTo>
                  <a:cubicBezTo>
                    <a:pt x="2262" y="1859"/>
                    <a:pt x="2267" y="1875"/>
                    <a:pt x="2259" y="1886"/>
                  </a:cubicBezTo>
                  <a:cubicBezTo>
                    <a:pt x="2254" y="1895"/>
                    <a:pt x="2241" y="1899"/>
                    <a:pt x="2225" y="1899"/>
                  </a:cubicBezTo>
                  <a:cubicBezTo>
                    <a:pt x="2208" y="1899"/>
                    <a:pt x="2188" y="1894"/>
                    <a:pt x="2169" y="1882"/>
                  </a:cubicBezTo>
                  <a:lnTo>
                    <a:pt x="2069" y="1820"/>
                  </a:lnTo>
                  <a:lnTo>
                    <a:pt x="2058" y="1838"/>
                  </a:lnTo>
                  <a:cubicBezTo>
                    <a:pt x="2033" y="1870"/>
                    <a:pt x="2006" y="1903"/>
                    <a:pt x="1974" y="1936"/>
                  </a:cubicBezTo>
                  <a:lnTo>
                    <a:pt x="1960" y="1952"/>
                  </a:lnTo>
                  <a:lnTo>
                    <a:pt x="2041" y="2039"/>
                  </a:lnTo>
                  <a:cubicBezTo>
                    <a:pt x="2059" y="2059"/>
                    <a:pt x="2070" y="2083"/>
                    <a:pt x="2069" y="2104"/>
                  </a:cubicBezTo>
                  <a:cubicBezTo>
                    <a:pt x="2069" y="2112"/>
                    <a:pt x="2068" y="2120"/>
                    <a:pt x="2062" y="2128"/>
                  </a:cubicBezTo>
                  <a:cubicBezTo>
                    <a:pt x="2057" y="2132"/>
                    <a:pt x="2050" y="2134"/>
                    <a:pt x="2042" y="2134"/>
                  </a:cubicBezTo>
                  <a:cubicBezTo>
                    <a:pt x="2022" y="2134"/>
                    <a:pt x="1996" y="2121"/>
                    <a:pt x="1975" y="2099"/>
                  </a:cubicBezTo>
                  <a:lnTo>
                    <a:pt x="1896" y="2014"/>
                  </a:lnTo>
                  <a:lnTo>
                    <a:pt x="1879" y="2027"/>
                  </a:lnTo>
                  <a:cubicBezTo>
                    <a:pt x="1848" y="2052"/>
                    <a:pt x="1814" y="2077"/>
                    <a:pt x="1774" y="2101"/>
                  </a:cubicBezTo>
                  <a:lnTo>
                    <a:pt x="1756" y="2112"/>
                  </a:lnTo>
                  <a:lnTo>
                    <a:pt x="1811" y="2215"/>
                  </a:lnTo>
                  <a:cubicBezTo>
                    <a:pt x="1821" y="2235"/>
                    <a:pt x="1827" y="2257"/>
                    <a:pt x="1825" y="2275"/>
                  </a:cubicBezTo>
                  <a:cubicBezTo>
                    <a:pt x="1822" y="2284"/>
                    <a:pt x="1820" y="2300"/>
                    <a:pt x="1807" y="2305"/>
                  </a:cubicBezTo>
                  <a:cubicBezTo>
                    <a:pt x="1803" y="2307"/>
                    <a:pt x="1799" y="2307"/>
                    <a:pt x="1795" y="2307"/>
                  </a:cubicBezTo>
                  <a:cubicBezTo>
                    <a:pt x="1776" y="2307"/>
                    <a:pt x="1749" y="2291"/>
                    <a:pt x="1731" y="2256"/>
                  </a:cubicBezTo>
                  <a:lnTo>
                    <a:pt x="1675" y="2152"/>
                  </a:lnTo>
                  <a:lnTo>
                    <a:pt x="1656" y="2161"/>
                  </a:lnTo>
                  <a:cubicBezTo>
                    <a:pt x="1611" y="2181"/>
                    <a:pt x="1572" y="2196"/>
                    <a:pt x="1535" y="2208"/>
                  </a:cubicBezTo>
                  <a:lnTo>
                    <a:pt x="1513" y="2214"/>
                  </a:lnTo>
                  <a:lnTo>
                    <a:pt x="1540" y="2328"/>
                  </a:lnTo>
                  <a:cubicBezTo>
                    <a:pt x="1550" y="2372"/>
                    <a:pt x="1535" y="2409"/>
                    <a:pt x="1508" y="2414"/>
                  </a:cubicBezTo>
                  <a:cubicBezTo>
                    <a:pt x="1488" y="2414"/>
                    <a:pt x="1462" y="2388"/>
                    <a:pt x="1451" y="2347"/>
                  </a:cubicBezTo>
                  <a:lnTo>
                    <a:pt x="1425" y="2233"/>
                  </a:lnTo>
                  <a:lnTo>
                    <a:pt x="1404" y="2236"/>
                  </a:lnTo>
                  <a:cubicBezTo>
                    <a:pt x="1358" y="2244"/>
                    <a:pt x="1316" y="2249"/>
                    <a:pt x="1274" y="2249"/>
                  </a:cubicBezTo>
                  <a:lnTo>
                    <a:pt x="1253" y="2249"/>
                  </a:lnTo>
                  <a:lnTo>
                    <a:pt x="1246" y="2361"/>
                  </a:lnTo>
                  <a:cubicBezTo>
                    <a:pt x="1243" y="2405"/>
                    <a:pt x="1219" y="2437"/>
                    <a:pt x="1199" y="2437"/>
                  </a:cubicBezTo>
                  <a:lnTo>
                    <a:pt x="1199" y="2460"/>
                  </a:lnTo>
                  <a:lnTo>
                    <a:pt x="1198" y="2437"/>
                  </a:lnTo>
                  <a:cubicBezTo>
                    <a:pt x="1177" y="2436"/>
                    <a:pt x="1154" y="2403"/>
                    <a:pt x="1156" y="2356"/>
                  </a:cubicBezTo>
                  <a:lnTo>
                    <a:pt x="1160" y="2239"/>
                  </a:lnTo>
                  <a:lnTo>
                    <a:pt x="1138" y="2236"/>
                  </a:lnTo>
                  <a:cubicBezTo>
                    <a:pt x="1100" y="2233"/>
                    <a:pt x="1058" y="2225"/>
                    <a:pt x="1011" y="2214"/>
                  </a:cubicBezTo>
                  <a:lnTo>
                    <a:pt x="990" y="2209"/>
                  </a:lnTo>
                  <a:lnTo>
                    <a:pt x="957" y="2321"/>
                  </a:lnTo>
                  <a:cubicBezTo>
                    <a:pt x="944" y="2361"/>
                    <a:pt x="917" y="2384"/>
                    <a:pt x="897" y="2384"/>
                  </a:cubicBezTo>
                  <a:cubicBezTo>
                    <a:pt x="895" y="2384"/>
                    <a:pt x="892" y="2384"/>
                    <a:pt x="890" y="2383"/>
                  </a:cubicBezTo>
                  <a:cubicBezTo>
                    <a:pt x="871" y="2377"/>
                    <a:pt x="857" y="2340"/>
                    <a:pt x="871" y="2294"/>
                  </a:cubicBezTo>
                  <a:lnTo>
                    <a:pt x="905" y="2182"/>
                  </a:lnTo>
                  <a:lnTo>
                    <a:pt x="885" y="2174"/>
                  </a:lnTo>
                  <a:cubicBezTo>
                    <a:pt x="841" y="2157"/>
                    <a:pt x="801" y="2140"/>
                    <a:pt x="768" y="2121"/>
                  </a:cubicBezTo>
                  <a:lnTo>
                    <a:pt x="750" y="2111"/>
                  </a:lnTo>
                  <a:lnTo>
                    <a:pt x="688" y="2210"/>
                  </a:lnTo>
                  <a:cubicBezTo>
                    <a:pt x="668" y="2242"/>
                    <a:pt x="641" y="2256"/>
                    <a:pt x="622" y="2256"/>
                  </a:cubicBezTo>
                  <a:cubicBezTo>
                    <a:pt x="617" y="2256"/>
                    <a:pt x="612" y="2255"/>
                    <a:pt x="608" y="2252"/>
                  </a:cubicBezTo>
                  <a:cubicBezTo>
                    <a:pt x="599" y="2247"/>
                    <a:pt x="597" y="2239"/>
                    <a:pt x="596" y="2233"/>
                  </a:cubicBezTo>
                  <a:cubicBezTo>
                    <a:pt x="592" y="2213"/>
                    <a:pt x="597" y="2185"/>
                    <a:pt x="611" y="2162"/>
                  </a:cubicBezTo>
                  <a:lnTo>
                    <a:pt x="673" y="2064"/>
                  </a:lnTo>
                  <a:lnTo>
                    <a:pt x="656" y="2051"/>
                  </a:lnTo>
                  <a:cubicBezTo>
                    <a:pt x="621" y="2027"/>
                    <a:pt x="589" y="1998"/>
                    <a:pt x="557" y="1967"/>
                  </a:cubicBezTo>
                  <a:lnTo>
                    <a:pt x="541" y="1954"/>
                  </a:lnTo>
                  <a:lnTo>
                    <a:pt x="456" y="2034"/>
                  </a:lnTo>
                  <a:cubicBezTo>
                    <a:pt x="436" y="2052"/>
                    <a:pt x="412" y="2062"/>
                    <a:pt x="391" y="2062"/>
                  </a:cubicBezTo>
                  <a:cubicBezTo>
                    <a:pt x="385" y="2062"/>
                    <a:pt x="373" y="2061"/>
                    <a:pt x="367" y="2054"/>
                  </a:cubicBezTo>
                  <a:cubicBezTo>
                    <a:pt x="361" y="2046"/>
                    <a:pt x="361" y="2038"/>
                    <a:pt x="361" y="2031"/>
                  </a:cubicBezTo>
                  <a:cubicBezTo>
                    <a:pt x="362" y="2010"/>
                    <a:pt x="373" y="1986"/>
                    <a:pt x="396" y="1967"/>
                  </a:cubicBezTo>
                  <a:lnTo>
                    <a:pt x="481" y="1888"/>
                  </a:lnTo>
                  <a:lnTo>
                    <a:pt x="467" y="1871"/>
                  </a:lnTo>
                  <a:cubicBezTo>
                    <a:pt x="443" y="1840"/>
                    <a:pt x="419" y="1806"/>
                    <a:pt x="393" y="1766"/>
                  </a:cubicBezTo>
                  <a:lnTo>
                    <a:pt x="382" y="1748"/>
                  </a:lnTo>
                  <a:lnTo>
                    <a:pt x="277" y="1803"/>
                  </a:lnTo>
                  <a:cubicBezTo>
                    <a:pt x="261" y="1812"/>
                    <a:pt x="242" y="1816"/>
                    <a:pt x="226" y="1816"/>
                  </a:cubicBezTo>
                  <a:cubicBezTo>
                    <a:pt x="208" y="1816"/>
                    <a:pt x="192" y="1811"/>
                    <a:pt x="187" y="1801"/>
                  </a:cubicBezTo>
                  <a:cubicBezTo>
                    <a:pt x="183" y="1792"/>
                    <a:pt x="185" y="1783"/>
                    <a:pt x="186" y="1776"/>
                  </a:cubicBezTo>
                  <a:cubicBezTo>
                    <a:pt x="192" y="1756"/>
                    <a:pt x="211" y="1737"/>
                    <a:pt x="235" y="1724"/>
                  </a:cubicBezTo>
                  <a:lnTo>
                    <a:pt x="340" y="1669"/>
                  </a:lnTo>
                  <a:lnTo>
                    <a:pt x="330" y="1649"/>
                  </a:lnTo>
                  <a:cubicBezTo>
                    <a:pt x="309" y="1602"/>
                    <a:pt x="295" y="1564"/>
                    <a:pt x="285" y="1528"/>
                  </a:cubicBezTo>
                  <a:lnTo>
                    <a:pt x="277" y="1506"/>
                  </a:lnTo>
                  <a:lnTo>
                    <a:pt x="165" y="1533"/>
                  </a:lnTo>
                  <a:cubicBezTo>
                    <a:pt x="156" y="1535"/>
                    <a:pt x="147" y="1536"/>
                    <a:pt x="138" y="1536"/>
                  </a:cubicBezTo>
                  <a:cubicBezTo>
                    <a:pt x="108" y="1536"/>
                    <a:pt x="81" y="1524"/>
                    <a:pt x="77" y="1506"/>
                  </a:cubicBezTo>
                  <a:cubicBezTo>
                    <a:pt x="75" y="1497"/>
                    <a:pt x="79" y="1490"/>
                    <a:pt x="82" y="1484"/>
                  </a:cubicBezTo>
                  <a:cubicBezTo>
                    <a:pt x="93" y="1466"/>
                    <a:pt x="117" y="1453"/>
                    <a:pt x="145" y="1445"/>
                  </a:cubicBezTo>
                  <a:lnTo>
                    <a:pt x="260" y="1419"/>
                  </a:lnTo>
                  <a:lnTo>
                    <a:pt x="255" y="1398"/>
                  </a:lnTo>
                  <a:cubicBezTo>
                    <a:pt x="247" y="1353"/>
                    <a:pt x="244" y="1310"/>
                    <a:pt x="244" y="1269"/>
                  </a:cubicBezTo>
                  <a:lnTo>
                    <a:pt x="244" y="1248"/>
                  </a:lnTo>
                  <a:lnTo>
                    <a:pt x="126" y="1244"/>
                  </a:lnTo>
                  <a:cubicBezTo>
                    <a:pt x="80" y="1243"/>
                    <a:pt x="49" y="1218"/>
                    <a:pt x="50" y="1196"/>
                  </a:cubicBezTo>
                  <a:cubicBezTo>
                    <a:pt x="51" y="1176"/>
                    <a:pt x="80" y="1154"/>
                    <a:pt x="130" y="1154"/>
                  </a:cubicBezTo>
                  <a:lnTo>
                    <a:pt x="246" y="1158"/>
                  </a:lnTo>
                  <a:lnTo>
                    <a:pt x="249" y="1137"/>
                  </a:lnTo>
                  <a:cubicBezTo>
                    <a:pt x="253" y="1097"/>
                    <a:pt x="261" y="1055"/>
                    <a:pt x="271" y="1009"/>
                  </a:cubicBezTo>
                  <a:lnTo>
                    <a:pt x="276" y="988"/>
                  </a:lnTo>
                  <a:lnTo>
                    <a:pt x="165" y="954"/>
                  </a:lnTo>
                  <a:cubicBezTo>
                    <a:pt x="144" y="948"/>
                    <a:pt x="125" y="935"/>
                    <a:pt x="113" y="921"/>
                  </a:cubicBezTo>
                  <a:cubicBezTo>
                    <a:pt x="108" y="914"/>
                    <a:pt x="98" y="901"/>
                    <a:pt x="102" y="887"/>
                  </a:cubicBezTo>
                  <a:cubicBezTo>
                    <a:pt x="107" y="873"/>
                    <a:pt x="129" y="863"/>
                    <a:pt x="156" y="863"/>
                  </a:cubicBezTo>
                  <a:cubicBezTo>
                    <a:pt x="167" y="863"/>
                    <a:pt x="179" y="865"/>
                    <a:pt x="191" y="868"/>
                  </a:cubicBezTo>
                  <a:lnTo>
                    <a:pt x="303" y="902"/>
                  </a:lnTo>
                  <a:lnTo>
                    <a:pt x="310" y="882"/>
                  </a:lnTo>
                  <a:cubicBezTo>
                    <a:pt x="328" y="839"/>
                    <a:pt x="345" y="800"/>
                    <a:pt x="363" y="764"/>
                  </a:cubicBezTo>
                  <a:lnTo>
                    <a:pt x="373" y="745"/>
                  </a:lnTo>
                  <a:lnTo>
                    <a:pt x="275" y="684"/>
                  </a:lnTo>
                  <a:cubicBezTo>
                    <a:pt x="235" y="659"/>
                    <a:pt x="221" y="622"/>
                    <a:pt x="233" y="605"/>
                  </a:cubicBezTo>
                  <a:cubicBezTo>
                    <a:pt x="239" y="596"/>
                    <a:pt x="252" y="591"/>
                    <a:pt x="268" y="591"/>
                  </a:cubicBezTo>
                  <a:cubicBezTo>
                    <a:pt x="286" y="591"/>
                    <a:pt x="306" y="596"/>
                    <a:pt x="324" y="608"/>
                  </a:cubicBezTo>
                  <a:lnTo>
                    <a:pt x="424" y="670"/>
                  </a:lnTo>
                  <a:lnTo>
                    <a:pt x="436" y="653"/>
                  </a:lnTo>
                  <a:cubicBezTo>
                    <a:pt x="460" y="621"/>
                    <a:pt x="486" y="587"/>
                    <a:pt x="519" y="554"/>
                  </a:cubicBezTo>
                  <a:lnTo>
                    <a:pt x="534" y="538"/>
                  </a:lnTo>
                  <a:lnTo>
                    <a:pt x="453" y="453"/>
                  </a:lnTo>
                  <a:cubicBezTo>
                    <a:pt x="435" y="433"/>
                    <a:pt x="423" y="407"/>
                    <a:pt x="424" y="387"/>
                  </a:cubicBezTo>
                  <a:cubicBezTo>
                    <a:pt x="424" y="380"/>
                    <a:pt x="425" y="371"/>
                    <a:pt x="432" y="365"/>
                  </a:cubicBezTo>
                  <a:cubicBezTo>
                    <a:pt x="437" y="361"/>
                    <a:pt x="444" y="359"/>
                    <a:pt x="452" y="359"/>
                  </a:cubicBezTo>
                  <a:cubicBezTo>
                    <a:pt x="472" y="359"/>
                    <a:pt x="499" y="372"/>
                    <a:pt x="519" y="394"/>
                  </a:cubicBezTo>
                  <a:lnTo>
                    <a:pt x="598" y="479"/>
                  </a:lnTo>
                  <a:lnTo>
                    <a:pt x="615" y="466"/>
                  </a:lnTo>
                  <a:cubicBezTo>
                    <a:pt x="646" y="442"/>
                    <a:pt x="680" y="417"/>
                    <a:pt x="720" y="392"/>
                  </a:cubicBezTo>
                  <a:lnTo>
                    <a:pt x="739" y="381"/>
                  </a:lnTo>
                  <a:lnTo>
                    <a:pt x="683" y="278"/>
                  </a:lnTo>
                  <a:cubicBezTo>
                    <a:pt x="671" y="253"/>
                    <a:pt x="667" y="226"/>
                    <a:pt x="673" y="206"/>
                  </a:cubicBezTo>
                  <a:cubicBezTo>
                    <a:pt x="675" y="200"/>
                    <a:pt x="678" y="191"/>
                    <a:pt x="688" y="188"/>
                  </a:cubicBezTo>
                  <a:cubicBezTo>
                    <a:pt x="691" y="186"/>
                    <a:pt x="695" y="186"/>
                    <a:pt x="700" y="186"/>
                  </a:cubicBezTo>
                  <a:cubicBezTo>
                    <a:pt x="719" y="186"/>
                    <a:pt x="746" y="202"/>
                    <a:pt x="765" y="237"/>
                  </a:cubicBezTo>
                  <a:lnTo>
                    <a:pt x="820" y="341"/>
                  </a:lnTo>
                  <a:lnTo>
                    <a:pt x="840" y="332"/>
                  </a:lnTo>
                  <a:cubicBezTo>
                    <a:pt x="884" y="312"/>
                    <a:pt x="924" y="296"/>
                    <a:pt x="961" y="285"/>
                  </a:cubicBezTo>
                  <a:lnTo>
                    <a:pt x="982" y="279"/>
                  </a:lnTo>
                  <a:lnTo>
                    <a:pt x="956" y="165"/>
                  </a:lnTo>
                  <a:cubicBezTo>
                    <a:pt x="949" y="138"/>
                    <a:pt x="952" y="110"/>
                    <a:pt x="963" y="93"/>
                  </a:cubicBezTo>
                  <a:cubicBezTo>
                    <a:pt x="967" y="88"/>
                    <a:pt x="972" y="81"/>
                    <a:pt x="987" y="79"/>
                  </a:cubicBezTo>
                  <a:cubicBezTo>
                    <a:pt x="1007" y="79"/>
                    <a:pt x="1034" y="104"/>
                    <a:pt x="1042" y="146"/>
                  </a:cubicBezTo>
                  <a:lnTo>
                    <a:pt x="1068" y="260"/>
                  </a:lnTo>
                  <a:lnTo>
                    <a:pt x="1089" y="258"/>
                  </a:lnTo>
                  <a:cubicBezTo>
                    <a:pt x="1136" y="249"/>
                    <a:pt x="1178" y="246"/>
                    <a:pt x="1219" y="246"/>
                  </a:cubicBezTo>
                  <a:lnTo>
                    <a:pt x="1240" y="246"/>
                  </a:lnTo>
                  <a:lnTo>
                    <a:pt x="1245" y="128"/>
                  </a:lnTo>
                  <a:cubicBezTo>
                    <a:pt x="1246" y="84"/>
                    <a:pt x="1271" y="52"/>
                    <a:pt x="1292" y="52"/>
                  </a:cubicBezTo>
                  <a:close/>
                  <a:moveTo>
                    <a:pt x="1282" y="1"/>
                  </a:moveTo>
                  <a:cubicBezTo>
                    <a:pt x="1234" y="1"/>
                    <a:pt x="1193" y="53"/>
                    <a:pt x="1190" y="122"/>
                  </a:cubicBezTo>
                  <a:lnTo>
                    <a:pt x="1188" y="198"/>
                  </a:lnTo>
                  <a:cubicBezTo>
                    <a:pt x="1158" y="199"/>
                    <a:pt x="1129" y="201"/>
                    <a:pt x="1095" y="206"/>
                  </a:cubicBezTo>
                  <a:lnTo>
                    <a:pt x="1078" y="132"/>
                  </a:lnTo>
                  <a:cubicBezTo>
                    <a:pt x="1065" y="73"/>
                    <a:pt x="1023" y="30"/>
                    <a:pt x="978" y="30"/>
                  </a:cubicBezTo>
                  <a:cubicBezTo>
                    <a:pt x="972" y="30"/>
                    <a:pt x="967" y="30"/>
                    <a:pt x="962" y="31"/>
                  </a:cubicBezTo>
                  <a:cubicBezTo>
                    <a:pt x="944" y="35"/>
                    <a:pt x="928" y="47"/>
                    <a:pt x="915" y="66"/>
                  </a:cubicBezTo>
                  <a:cubicBezTo>
                    <a:pt x="899" y="93"/>
                    <a:pt x="893" y="132"/>
                    <a:pt x="902" y="172"/>
                  </a:cubicBezTo>
                  <a:lnTo>
                    <a:pt x="919" y="245"/>
                  </a:lnTo>
                  <a:cubicBezTo>
                    <a:pt x="891" y="254"/>
                    <a:pt x="863" y="264"/>
                    <a:pt x="831" y="278"/>
                  </a:cubicBezTo>
                  <a:lnTo>
                    <a:pt x="797" y="211"/>
                  </a:lnTo>
                  <a:cubicBezTo>
                    <a:pt x="773" y="166"/>
                    <a:pt x="730" y="137"/>
                    <a:pt x="691" y="137"/>
                  </a:cubicBezTo>
                  <a:cubicBezTo>
                    <a:pt x="680" y="137"/>
                    <a:pt x="669" y="140"/>
                    <a:pt x="659" y="145"/>
                  </a:cubicBezTo>
                  <a:cubicBezTo>
                    <a:pt x="641" y="153"/>
                    <a:pt x="629" y="169"/>
                    <a:pt x="623" y="190"/>
                  </a:cubicBezTo>
                  <a:cubicBezTo>
                    <a:pt x="614" y="222"/>
                    <a:pt x="619" y="262"/>
                    <a:pt x="638" y="298"/>
                  </a:cubicBezTo>
                  <a:lnTo>
                    <a:pt x="673" y="363"/>
                  </a:lnTo>
                  <a:cubicBezTo>
                    <a:pt x="646" y="382"/>
                    <a:pt x="620" y="399"/>
                    <a:pt x="597" y="416"/>
                  </a:cubicBezTo>
                  <a:lnTo>
                    <a:pt x="546" y="362"/>
                  </a:lnTo>
                  <a:cubicBezTo>
                    <a:pt x="518" y="331"/>
                    <a:pt x="480" y="314"/>
                    <a:pt x="446" y="314"/>
                  </a:cubicBezTo>
                  <a:cubicBezTo>
                    <a:pt x="427" y="314"/>
                    <a:pt x="410" y="320"/>
                    <a:pt x="397" y="332"/>
                  </a:cubicBezTo>
                  <a:cubicBezTo>
                    <a:pt x="382" y="345"/>
                    <a:pt x="374" y="363"/>
                    <a:pt x="372" y="384"/>
                  </a:cubicBezTo>
                  <a:cubicBezTo>
                    <a:pt x="371" y="417"/>
                    <a:pt x="387" y="454"/>
                    <a:pt x="414" y="484"/>
                  </a:cubicBezTo>
                  <a:lnTo>
                    <a:pt x="465" y="538"/>
                  </a:lnTo>
                  <a:cubicBezTo>
                    <a:pt x="443" y="563"/>
                    <a:pt x="424" y="586"/>
                    <a:pt x="406" y="610"/>
                  </a:cubicBezTo>
                  <a:lnTo>
                    <a:pt x="343" y="570"/>
                  </a:lnTo>
                  <a:cubicBezTo>
                    <a:pt x="318" y="554"/>
                    <a:pt x="289" y="547"/>
                    <a:pt x="264" y="547"/>
                  </a:cubicBezTo>
                  <a:cubicBezTo>
                    <a:pt x="232" y="547"/>
                    <a:pt x="203" y="558"/>
                    <a:pt x="190" y="581"/>
                  </a:cubicBezTo>
                  <a:cubicBezTo>
                    <a:pt x="164" y="625"/>
                    <a:pt x="188" y="686"/>
                    <a:pt x="246" y="723"/>
                  </a:cubicBezTo>
                  <a:lnTo>
                    <a:pt x="309" y="763"/>
                  </a:lnTo>
                  <a:cubicBezTo>
                    <a:pt x="296" y="789"/>
                    <a:pt x="285" y="817"/>
                    <a:pt x="271" y="847"/>
                  </a:cubicBezTo>
                  <a:lnTo>
                    <a:pt x="200" y="825"/>
                  </a:lnTo>
                  <a:cubicBezTo>
                    <a:pt x="184" y="820"/>
                    <a:pt x="168" y="818"/>
                    <a:pt x="152" y="818"/>
                  </a:cubicBezTo>
                  <a:cubicBezTo>
                    <a:pt x="106" y="818"/>
                    <a:pt x="66" y="839"/>
                    <a:pt x="55" y="875"/>
                  </a:cubicBezTo>
                  <a:cubicBezTo>
                    <a:pt x="48" y="900"/>
                    <a:pt x="54" y="926"/>
                    <a:pt x="74" y="950"/>
                  </a:cubicBezTo>
                  <a:cubicBezTo>
                    <a:pt x="91" y="971"/>
                    <a:pt x="117" y="989"/>
                    <a:pt x="148" y="997"/>
                  </a:cubicBezTo>
                  <a:lnTo>
                    <a:pt x="218" y="1020"/>
                  </a:lnTo>
                  <a:cubicBezTo>
                    <a:pt x="212" y="1052"/>
                    <a:pt x="206" y="1081"/>
                    <a:pt x="203" y="1111"/>
                  </a:cubicBezTo>
                  <a:lnTo>
                    <a:pt x="121" y="1108"/>
                  </a:lnTo>
                  <a:cubicBezTo>
                    <a:pt x="55" y="1108"/>
                    <a:pt x="2" y="1147"/>
                    <a:pt x="1" y="1194"/>
                  </a:cubicBezTo>
                  <a:cubicBezTo>
                    <a:pt x="0" y="1245"/>
                    <a:pt x="53" y="1286"/>
                    <a:pt x="122" y="1289"/>
                  </a:cubicBezTo>
                  <a:lnTo>
                    <a:pt x="197" y="1291"/>
                  </a:lnTo>
                  <a:cubicBezTo>
                    <a:pt x="198" y="1321"/>
                    <a:pt x="202" y="1350"/>
                    <a:pt x="207" y="1384"/>
                  </a:cubicBezTo>
                  <a:lnTo>
                    <a:pt x="134" y="1401"/>
                  </a:lnTo>
                  <a:cubicBezTo>
                    <a:pt x="95" y="1411"/>
                    <a:pt x="61" y="1432"/>
                    <a:pt x="44" y="1459"/>
                  </a:cubicBezTo>
                  <a:cubicBezTo>
                    <a:pt x="33" y="1477"/>
                    <a:pt x="29" y="1497"/>
                    <a:pt x="34" y="1517"/>
                  </a:cubicBezTo>
                  <a:cubicBezTo>
                    <a:pt x="42" y="1556"/>
                    <a:pt x="87" y="1581"/>
                    <a:pt x="139" y="1581"/>
                  </a:cubicBezTo>
                  <a:cubicBezTo>
                    <a:pt x="151" y="1581"/>
                    <a:pt x="163" y="1580"/>
                    <a:pt x="175" y="1577"/>
                  </a:cubicBezTo>
                  <a:lnTo>
                    <a:pt x="248" y="1560"/>
                  </a:lnTo>
                  <a:cubicBezTo>
                    <a:pt x="256" y="1588"/>
                    <a:pt x="267" y="1616"/>
                    <a:pt x="281" y="1648"/>
                  </a:cubicBezTo>
                  <a:lnTo>
                    <a:pt x="214" y="1683"/>
                  </a:lnTo>
                  <a:cubicBezTo>
                    <a:pt x="179" y="1702"/>
                    <a:pt x="153" y="1732"/>
                    <a:pt x="142" y="1764"/>
                  </a:cubicBezTo>
                  <a:cubicBezTo>
                    <a:pt x="135" y="1785"/>
                    <a:pt x="137" y="1804"/>
                    <a:pt x="146" y="1822"/>
                  </a:cubicBezTo>
                  <a:cubicBezTo>
                    <a:pt x="160" y="1848"/>
                    <a:pt x="191" y="1862"/>
                    <a:pt x="227" y="1862"/>
                  </a:cubicBezTo>
                  <a:cubicBezTo>
                    <a:pt x="250" y="1862"/>
                    <a:pt x="275" y="1856"/>
                    <a:pt x="297" y="1844"/>
                  </a:cubicBezTo>
                  <a:lnTo>
                    <a:pt x="364" y="1808"/>
                  </a:lnTo>
                  <a:cubicBezTo>
                    <a:pt x="381" y="1836"/>
                    <a:pt x="399" y="1861"/>
                    <a:pt x="417" y="1885"/>
                  </a:cubicBezTo>
                  <a:lnTo>
                    <a:pt x="362" y="1935"/>
                  </a:lnTo>
                  <a:cubicBezTo>
                    <a:pt x="333" y="1962"/>
                    <a:pt x="314" y="1998"/>
                    <a:pt x="313" y="2030"/>
                  </a:cubicBezTo>
                  <a:cubicBezTo>
                    <a:pt x="312" y="2052"/>
                    <a:pt x="319" y="2071"/>
                    <a:pt x="332" y="2085"/>
                  </a:cubicBezTo>
                  <a:cubicBezTo>
                    <a:pt x="346" y="2100"/>
                    <a:pt x="366" y="2107"/>
                    <a:pt x="389" y="2107"/>
                  </a:cubicBezTo>
                  <a:cubicBezTo>
                    <a:pt x="421" y="2107"/>
                    <a:pt x="456" y="2093"/>
                    <a:pt x="485" y="2066"/>
                  </a:cubicBezTo>
                  <a:lnTo>
                    <a:pt x="540" y="2015"/>
                  </a:lnTo>
                  <a:cubicBezTo>
                    <a:pt x="564" y="2036"/>
                    <a:pt x="588" y="2056"/>
                    <a:pt x="612" y="2075"/>
                  </a:cubicBezTo>
                  <a:lnTo>
                    <a:pt x="572" y="2138"/>
                  </a:lnTo>
                  <a:cubicBezTo>
                    <a:pt x="551" y="2171"/>
                    <a:pt x="543" y="2210"/>
                    <a:pt x="550" y="2242"/>
                  </a:cubicBezTo>
                  <a:cubicBezTo>
                    <a:pt x="555" y="2263"/>
                    <a:pt x="565" y="2281"/>
                    <a:pt x="582" y="2291"/>
                  </a:cubicBezTo>
                  <a:cubicBezTo>
                    <a:pt x="593" y="2298"/>
                    <a:pt x="606" y="2301"/>
                    <a:pt x="619" y="2301"/>
                  </a:cubicBezTo>
                  <a:cubicBezTo>
                    <a:pt x="656" y="2301"/>
                    <a:pt x="698" y="2276"/>
                    <a:pt x="725" y="2234"/>
                  </a:cubicBezTo>
                  <a:lnTo>
                    <a:pt x="765" y="2171"/>
                  </a:lnTo>
                  <a:cubicBezTo>
                    <a:pt x="789" y="2184"/>
                    <a:pt x="817" y="2196"/>
                    <a:pt x="849" y="2208"/>
                  </a:cubicBezTo>
                  <a:lnTo>
                    <a:pt x="826" y="2278"/>
                  </a:lnTo>
                  <a:cubicBezTo>
                    <a:pt x="805" y="2346"/>
                    <a:pt x="828" y="2409"/>
                    <a:pt x="876" y="2424"/>
                  </a:cubicBezTo>
                  <a:cubicBezTo>
                    <a:pt x="883" y="2426"/>
                    <a:pt x="890" y="2427"/>
                    <a:pt x="896" y="2427"/>
                  </a:cubicBezTo>
                  <a:cubicBezTo>
                    <a:pt x="938" y="2427"/>
                    <a:pt x="982" y="2388"/>
                    <a:pt x="999" y="2331"/>
                  </a:cubicBezTo>
                  <a:lnTo>
                    <a:pt x="1021" y="2260"/>
                  </a:lnTo>
                  <a:cubicBezTo>
                    <a:pt x="1055" y="2267"/>
                    <a:pt x="1083" y="2273"/>
                    <a:pt x="1113" y="2276"/>
                  </a:cubicBezTo>
                  <a:lnTo>
                    <a:pt x="1110" y="2350"/>
                  </a:lnTo>
                  <a:cubicBezTo>
                    <a:pt x="1107" y="2420"/>
                    <a:pt x="1145" y="2476"/>
                    <a:pt x="1195" y="2478"/>
                  </a:cubicBezTo>
                  <a:lnTo>
                    <a:pt x="1198" y="2478"/>
                  </a:lnTo>
                  <a:cubicBezTo>
                    <a:pt x="1200" y="2478"/>
                    <a:pt x="1203" y="2478"/>
                    <a:pt x="1205" y="2478"/>
                  </a:cubicBezTo>
                  <a:cubicBezTo>
                    <a:pt x="1251" y="2478"/>
                    <a:pt x="1289" y="2427"/>
                    <a:pt x="1290" y="2362"/>
                  </a:cubicBezTo>
                  <a:lnTo>
                    <a:pt x="1293" y="2287"/>
                  </a:lnTo>
                  <a:cubicBezTo>
                    <a:pt x="1324" y="2286"/>
                    <a:pt x="1353" y="2283"/>
                    <a:pt x="1385" y="2277"/>
                  </a:cubicBezTo>
                  <a:lnTo>
                    <a:pt x="1403" y="2350"/>
                  </a:lnTo>
                  <a:cubicBezTo>
                    <a:pt x="1415" y="2409"/>
                    <a:pt x="1461" y="2453"/>
                    <a:pt x="1505" y="2453"/>
                  </a:cubicBezTo>
                  <a:cubicBezTo>
                    <a:pt x="1510" y="2453"/>
                    <a:pt x="1514" y="2452"/>
                    <a:pt x="1519" y="2451"/>
                  </a:cubicBezTo>
                  <a:cubicBezTo>
                    <a:pt x="1568" y="2440"/>
                    <a:pt x="1595" y="2378"/>
                    <a:pt x="1579" y="2310"/>
                  </a:cubicBezTo>
                  <a:lnTo>
                    <a:pt x="1562" y="2237"/>
                  </a:lnTo>
                  <a:cubicBezTo>
                    <a:pt x="1589" y="2229"/>
                    <a:pt x="1619" y="2218"/>
                    <a:pt x="1648" y="2205"/>
                  </a:cubicBezTo>
                  <a:lnTo>
                    <a:pt x="1683" y="2271"/>
                  </a:lnTo>
                  <a:cubicBezTo>
                    <a:pt x="1708" y="2317"/>
                    <a:pt x="1751" y="2346"/>
                    <a:pt x="1790" y="2346"/>
                  </a:cubicBezTo>
                  <a:cubicBezTo>
                    <a:pt x="1801" y="2346"/>
                    <a:pt x="1812" y="2344"/>
                    <a:pt x="1821" y="2339"/>
                  </a:cubicBezTo>
                  <a:cubicBezTo>
                    <a:pt x="1843" y="2326"/>
                    <a:pt x="1858" y="2302"/>
                    <a:pt x="1862" y="2271"/>
                  </a:cubicBezTo>
                  <a:cubicBezTo>
                    <a:pt x="1865" y="2243"/>
                    <a:pt x="1858" y="2213"/>
                    <a:pt x="1843" y="2185"/>
                  </a:cubicBezTo>
                  <a:lnTo>
                    <a:pt x="1809" y="2119"/>
                  </a:lnTo>
                  <a:cubicBezTo>
                    <a:pt x="1836" y="2102"/>
                    <a:pt x="1861" y="2083"/>
                    <a:pt x="1885" y="2066"/>
                  </a:cubicBezTo>
                  <a:lnTo>
                    <a:pt x="1935" y="2120"/>
                  </a:lnTo>
                  <a:cubicBezTo>
                    <a:pt x="1963" y="2151"/>
                    <a:pt x="2001" y="2168"/>
                    <a:pt x="2034" y="2168"/>
                  </a:cubicBezTo>
                  <a:cubicBezTo>
                    <a:pt x="2054" y="2168"/>
                    <a:pt x="2072" y="2162"/>
                    <a:pt x="2085" y="2150"/>
                  </a:cubicBezTo>
                  <a:cubicBezTo>
                    <a:pt x="2100" y="2136"/>
                    <a:pt x="2107" y="2118"/>
                    <a:pt x="2109" y="2096"/>
                  </a:cubicBezTo>
                  <a:cubicBezTo>
                    <a:pt x="2110" y="2062"/>
                    <a:pt x="2094" y="2025"/>
                    <a:pt x="2068" y="1997"/>
                  </a:cubicBezTo>
                  <a:lnTo>
                    <a:pt x="2016" y="1941"/>
                  </a:lnTo>
                  <a:cubicBezTo>
                    <a:pt x="2038" y="1918"/>
                    <a:pt x="2058" y="1894"/>
                    <a:pt x="2076" y="1870"/>
                  </a:cubicBezTo>
                  <a:lnTo>
                    <a:pt x="2139" y="1909"/>
                  </a:lnTo>
                  <a:cubicBezTo>
                    <a:pt x="2164" y="1925"/>
                    <a:pt x="2193" y="1933"/>
                    <a:pt x="2219" y="1933"/>
                  </a:cubicBezTo>
                  <a:cubicBezTo>
                    <a:pt x="2251" y="1933"/>
                    <a:pt x="2278" y="1921"/>
                    <a:pt x="2292" y="1899"/>
                  </a:cubicBezTo>
                  <a:cubicBezTo>
                    <a:pt x="2305" y="1878"/>
                    <a:pt x="2306" y="1849"/>
                    <a:pt x="2294" y="1822"/>
                  </a:cubicBezTo>
                  <a:cubicBezTo>
                    <a:pt x="2281" y="1796"/>
                    <a:pt x="2262" y="1772"/>
                    <a:pt x="2234" y="1756"/>
                  </a:cubicBezTo>
                  <a:lnTo>
                    <a:pt x="2170" y="1717"/>
                  </a:lnTo>
                  <a:cubicBezTo>
                    <a:pt x="2184" y="1692"/>
                    <a:pt x="2196" y="1665"/>
                    <a:pt x="2209" y="1633"/>
                  </a:cubicBezTo>
                  <a:lnTo>
                    <a:pt x="2281" y="1655"/>
                  </a:lnTo>
                  <a:cubicBezTo>
                    <a:pt x="2297" y="1660"/>
                    <a:pt x="2313" y="1662"/>
                    <a:pt x="2328" y="1662"/>
                  </a:cubicBezTo>
                  <a:cubicBezTo>
                    <a:pt x="2375" y="1662"/>
                    <a:pt x="2415" y="1640"/>
                    <a:pt x="2427" y="1606"/>
                  </a:cubicBezTo>
                  <a:cubicBezTo>
                    <a:pt x="2441" y="1556"/>
                    <a:pt x="2401" y="1502"/>
                    <a:pt x="2334" y="1482"/>
                  </a:cubicBezTo>
                  <a:lnTo>
                    <a:pt x="2262" y="1460"/>
                  </a:lnTo>
                  <a:cubicBezTo>
                    <a:pt x="2268" y="1427"/>
                    <a:pt x="2275" y="1398"/>
                    <a:pt x="2278" y="1369"/>
                  </a:cubicBezTo>
                  <a:lnTo>
                    <a:pt x="2358" y="1371"/>
                  </a:lnTo>
                  <a:cubicBezTo>
                    <a:pt x="2426" y="1371"/>
                    <a:pt x="2476" y="1335"/>
                    <a:pt x="2479" y="1286"/>
                  </a:cubicBezTo>
                  <a:cubicBezTo>
                    <a:pt x="2480" y="1261"/>
                    <a:pt x="2466" y="1237"/>
                    <a:pt x="2442" y="1218"/>
                  </a:cubicBezTo>
                  <a:cubicBezTo>
                    <a:pt x="2420" y="1202"/>
                    <a:pt x="2391" y="1192"/>
                    <a:pt x="2359" y="1191"/>
                  </a:cubicBezTo>
                  <a:lnTo>
                    <a:pt x="2284" y="1189"/>
                  </a:lnTo>
                  <a:cubicBezTo>
                    <a:pt x="2283" y="1158"/>
                    <a:pt x="2280" y="1128"/>
                    <a:pt x="2275" y="1096"/>
                  </a:cubicBezTo>
                  <a:lnTo>
                    <a:pt x="2348" y="1079"/>
                  </a:lnTo>
                  <a:cubicBezTo>
                    <a:pt x="2378" y="1073"/>
                    <a:pt x="2406" y="1057"/>
                    <a:pt x="2424" y="1037"/>
                  </a:cubicBezTo>
                  <a:cubicBezTo>
                    <a:pt x="2445" y="1015"/>
                    <a:pt x="2454" y="989"/>
                    <a:pt x="2448" y="963"/>
                  </a:cubicBezTo>
                  <a:cubicBezTo>
                    <a:pt x="2439" y="924"/>
                    <a:pt x="2392" y="899"/>
                    <a:pt x="2340" y="899"/>
                  </a:cubicBezTo>
                  <a:cubicBezTo>
                    <a:pt x="2329" y="899"/>
                    <a:pt x="2318" y="900"/>
                    <a:pt x="2306" y="902"/>
                  </a:cubicBezTo>
                  <a:lnTo>
                    <a:pt x="2234" y="918"/>
                  </a:lnTo>
                  <a:cubicBezTo>
                    <a:pt x="2225" y="891"/>
                    <a:pt x="2215" y="862"/>
                    <a:pt x="2201" y="833"/>
                  </a:cubicBezTo>
                  <a:lnTo>
                    <a:pt x="2267" y="797"/>
                  </a:lnTo>
                  <a:cubicBezTo>
                    <a:pt x="2302" y="779"/>
                    <a:pt x="2329" y="748"/>
                    <a:pt x="2339" y="717"/>
                  </a:cubicBezTo>
                  <a:cubicBezTo>
                    <a:pt x="2347" y="696"/>
                    <a:pt x="2344" y="675"/>
                    <a:pt x="2336" y="659"/>
                  </a:cubicBezTo>
                  <a:cubicBezTo>
                    <a:pt x="2322" y="632"/>
                    <a:pt x="2290" y="619"/>
                    <a:pt x="2255" y="619"/>
                  </a:cubicBezTo>
                  <a:cubicBezTo>
                    <a:pt x="2231" y="619"/>
                    <a:pt x="2206" y="624"/>
                    <a:pt x="2183" y="636"/>
                  </a:cubicBezTo>
                  <a:lnTo>
                    <a:pt x="2117" y="672"/>
                  </a:lnTo>
                  <a:cubicBezTo>
                    <a:pt x="2102" y="648"/>
                    <a:pt x="2084" y="622"/>
                    <a:pt x="2064" y="595"/>
                  </a:cubicBezTo>
                  <a:lnTo>
                    <a:pt x="2118" y="546"/>
                  </a:lnTo>
                  <a:cubicBezTo>
                    <a:pt x="2147" y="517"/>
                    <a:pt x="2165" y="482"/>
                    <a:pt x="2167" y="449"/>
                  </a:cubicBezTo>
                  <a:cubicBezTo>
                    <a:pt x="2168" y="427"/>
                    <a:pt x="2162" y="409"/>
                    <a:pt x="2148" y="394"/>
                  </a:cubicBezTo>
                  <a:cubicBezTo>
                    <a:pt x="2135" y="379"/>
                    <a:pt x="2114" y="372"/>
                    <a:pt x="2091" y="372"/>
                  </a:cubicBezTo>
                  <a:cubicBezTo>
                    <a:pt x="2060" y="372"/>
                    <a:pt x="2024" y="386"/>
                    <a:pt x="1995" y="412"/>
                  </a:cubicBezTo>
                  <a:lnTo>
                    <a:pt x="1941" y="464"/>
                  </a:lnTo>
                  <a:cubicBezTo>
                    <a:pt x="1916" y="442"/>
                    <a:pt x="1893" y="422"/>
                    <a:pt x="1869" y="404"/>
                  </a:cubicBezTo>
                  <a:lnTo>
                    <a:pt x="1909" y="341"/>
                  </a:lnTo>
                  <a:cubicBezTo>
                    <a:pt x="1946" y="282"/>
                    <a:pt x="1942" y="215"/>
                    <a:pt x="1898" y="188"/>
                  </a:cubicBezTo>
                  <a:cubicBezTo>
                    <a:pt x="1887" y="181"/>
                    <a:pt x="1875" y="178"/>
                    <a:pt x="1862" y="178"/>
                  </a:cubicBezTo>
                  <a:cubicBezTo>
                    <a:pt x="1824" y="178"/>
                    <a:pt x="1782" y="204"/>
                    <a:pt x="1756" y="246"/>
                  </a:cubicBezTo>
                  <a:lnTo>
                    <a:pt x="1716" y="310"/>
                  </a:lnTo>
                  <a:cubicBezTo>
                    <a:pt x="1690" y="296"/>
                    <a:pt x="1662" y="284"/>
                    <a:pt x="1632" y="272"/>
                  </a:cubicBezTo>
                  <a:lnTo>
                    <a:pt x="1654" y="199"/>
                  </a:lnTo>
                  <a:cubicBezTo>
                    <a:pt x="1663" y="168"/>
                    <a:pt x="1664" y="138"/>
                    <a:pt x="1657" y="111"/>
                  </a:cubicBezTo>
                  <a:cubicBezTo>
                    <a:pt x="1647" y="83"/>
                    <a:pt x="1629" y="62"/>
                    <a:pt x="1604" y="53"/>
                  </a:cubicBezTo>
                  <a:cubicBezTo>
                    <a:pt x="1598" y="52"/>
                    <a:pt x="1592" y="51"/>
                    <a:pt x="1586" y="51"/>
                  </a:cubicBezTo>
                  <a:cubicBezTo>
                    <a:pt x="1543" y="51"/>
                    <a:pt x="1498" y="90"/>
                    <a:pt x="1482" y="146"/>
                  </a:cubicBezTo>
                  <a:lnTo>
                    <a:pt x="1459" y="219"/>
                  </a:lnTo>
                  <a:cubicBezTo>
                    <a:pt x="1426" y="211"/>
                    <a:pt x="1397" y="205"/>
                    <a:pt x="1368" y="203"/>
                  </a:cubicBezTo>
                  <a:lnTo>
                    <a:pt x="1371" y="129"/>
                  </a:lnTo>
                  <a:cubicBezTo>
                    <a:pt x="1372" y="98"/>
                    <a:pt x="1364" y="67"/>
                    <a:pt x="1350" y="43"/>
                  </a:cubicBezTo>
                  <a:cubicBezTo>
                    <a:pt x="1334" y="16"/>
                    <a:pt x="1310" y="3"/>
                    <a:pt x="1282"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3"/>
            <p:cNvSpPr/>
            <p:nvPr/>
          </p:nvSpPr>
          <p:spPr>
            <a:xfrm>
              <a:off x="2766424" y="4369796"/>
              <a:ext cx="91970" cy="85524"/>
            </a:xfrm>
            <a:custGeom>
              <a:avLst/>
              <a:gdLst/>
              <a:ahLst/>
              <a:cxnLst/>
              <a:rect l="l" t="t" r="r" b="b"/>
              <a:pathLst>
                <a:path w="2026" h="1884" extrusionOk="0">
                  <a:moveTo>
                    <a:pt x="1050" y="46"/>
                  </a:moveTo>
                  <a:cubicBezTo>
                    <a:pt x="1140" y="46"/>
                    <a:pt x="1229" y="59"/>
                    <a:pt x="1314" y="85"/>
                  </a:cubicBezTo>
                  <a:cubicBezTo>
                    <a:pt x="1542" y="156"/>
                    <a:pt x="1730" y="311"/>
                    <a:pt x="1842" y="523"/>
                  </a:cubicBezTo>
                  <a:cubicBezTo>
                    <a:pt x="1954" y="734"/>
                    <a:pt x="1977" y="977"/>
                    <a:pt x="1907" y="1206"/>
                  </a:cubicBezTo>
                  <a:cubicBezTo>
                    <a:pt x="1791" y="1585"/>
                    <a:pt x="1447" y="1839"/>
                    <a:pt x="1051" y="1839"/>
                  </a:cubicBezTo>
                  <a:cubicBezTo>
                    <a:pt x="962" y="1839"/>
                    <a:pt x="873" y="1826"/>
                    <a:pt x="788" y="1799"/>
                  </a:cubicBezTo>
                  <a:cubicBezTo>
                    <a:pt x="316" y="1655"/>
                    <a:pt x="49" y="1153"/>
                    <a:pt x="195" y="679"/>
                  </a:cubicBezTo>
                  <a:cubicBezTo>
                    <a:pt x="311" y="301"/>
                    <a:pt x="655" y="46"/>
                    <a:pt x="1050" y="46"/>
                  </a:cubicBezTo>
                  <a:close/>
                  <a:moveTo>
                    <a:pt x="1052" y="0"/>
                  </a:moveTo>
                  <a:cubicBezTo>
                    <a:pt x="637" y="0"/>
                    <a:pt x="275" y="268"/>
                    <a:pt x="154" y="664"/>
                  </a:cubicBezTo>
                  <a:cubicBezTo>
                    <a:pt x="1" y="1160"/>
                    <a:pt x="280" y="1688"/>
                    <a:pt x="776" y="1841"/>
                  </a:cubicBezTo>
                  <a:cubicBezTo>
                    <a:pt x="867" y="1870"/>
                    <a:pt x="959" y="1884"/>
                    <a:pt x="1052" y="1884"/>
                  </a:cubicBezTo>
                  <a:cubicBezTo>
                    <a:pt x="1054" y="1884"/>
                    <a:pt x="1056" y="1884"/>
                    <a:pt x="1057" y="1884"/>
                  </a:cubicBezTo>
                  <a:cubicBezTo>
                    <a:pt x="1471" y="1884"/>
                    <a:pt x="1830" y="1616"/>
                    <a:pt x="1952" y="1219"/>
                  </a:cubicBezTo>
                  <a:cubicBezTo>
                    <a:pt x="2026" y="980"/>
                    <a:pt x="2002" y="726"/>
                    <a:pt x="1884" y="502"/>
                  </a:cubicBezTo>
                  <a:cubicBezTo>
                    <a:pt x="1767" y="280"/>
                    <a:pt x="1569" y="117"/>
                    <a:pt x="1330" y="42"/>
                  </a:cubicBezTo>
                  <a:cubicBezTo>
                    <a:pt x="1238" y="15"/>
                    <a:pt x="1146" y="0"/>
                    <a:pt x="1052"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3"/>
            <p:cNvSpPr/>
            <p:nvPr/>
          </p:nvSpPr>
          <p:spPr>
            <a:xfrm>
              <a:off x="2780360" y="4382416"/>
              <a:ext cx="67548" cy="60421"/>
            </a:xfrm>
            <a:custGeom>
              <a:avLst/>
              <a:gdLst/>
              <a:ahLst/>
              <a:cxnLst/>
              <a:rect l="l" t="t" r="r" b="b"/>
              <a:pathLst>
                <a:path w="1488" h="1331" extrusionOk="0">
                  <a:moveTo>
                    <a:pt x="744" y="45"/>
                  </a:moveTo>
                  <a:cubicBezTo>
                    <a:pt x="807" y="45"/>
                    <a:pt x="867" y="54"/>
                    <a:pt x="928" y="73"/>
                  </a:cubicBezTo>
                  <a:cubicBezTo>
                    <a:pt x="1254" y="173"/>
                    <a:pt x="1438" y="521"/>
                    <a:pt x="1336" y="848"/>
                  </a:cubicBezTo>
                  <a:cubicBezTo>
                    <a:pt x="1256" y="1110"/>
                    <a:pt x="1017" y="1286"/>
                    <a:pt x="744" y="1286"/>
                  </a:cubicBezTo>
                  <a:cubicBezTo>
                    <a:pt x="682" y="1286"/>
                    <a:pt x="622" y="1276"/>
                    <a:pt x="563" y="1258"/>
                  </a:cubicBezTo>
                  <a:cubicBezTo>
                    <a:pt x="236" y="1157"/>
                    <a:pt x="53" y="809"/>
                    <a:pt x="153" y="482"/>
                  </a:cubicBezTo>
                  <a:cubicBezTo>
                    <a:pt x="233" y="222"/>
                    <a:pt x="471" y="45"/>
                    <a:pt x="744" y="45"/>
                  </a:cubicBezTo>
                  <a:close/>
                  <a:moveTo>
                    <a:pt x="744" y="0"/>
                  </a:moveTo>
                  <a:cubicBezTo>
                    <a:pt x="450" y="0"/>
                    <a:pt x="195" y="188"/>
                    <a:pt x="109" y="470"/>
                  </a:cubicBezTo>
                  <a:cubicBezTo>
                    <a:pt x="1" y="820"/>
                    <a:pt x="199" y="1193"/>
                    <a:pt x="549" y="1302"/>
                  </a:cubicBezTo>
                  <a:cubicBezTo>
                    <a:pt x="613" y="1321"/>
                    <a:pt x="679" y="1330"/>
                    <a:pt x="745" y="1330"/>
                  </a:cubicBezTo>
                  <a:cubicBezTo>
                    <a:pt x="1040" y="1330"/>
                    <a:pt x="1296" y="1142"/>
                    <a:pt x="1381" y="861"/>
                  </a:cubicBezTo>
                  <a:cubicBezTo>
                    <a:pt x="1488" y="511"/>
                    <a:pt x="1292" y="138"/>
                    <a:pt x="940" y="29"/>
                  </a:cubicBezTo>
                  <a:cubicBezTo>
                    <a:pt x="877" y="10"/>
                    <a:pt x="811" y="0"/>
                    <a:pt x="74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3"/>
            <p:cNvSpPr/>
            <p:nvPr/>
          </p:nvSpPr>
          <p:spPr>
            <a:xfrm>
              <a:off x="2789847" y="4389180"/>
              <a:ext cx="50570" cy="46893"/>
            </a:xfrm>
            <a:custGeom>
              <a:avLst/>
              <a:gdLst/>
              <a:ahLst/>
              <a:cxnLst/>
              <a:rect l="l" t="t" r="r" b="b"/>
              <a:pathLst>
                <a:path w="1114" h="1033" extrusionOk="0">
                  <a:moveTo>
                    <a:pt x="534" y="45"/>
                  </a:moveTo>
                  <a:cubicBezTo>
                    <a:pt x="580" y="45"/>
                    <a:pt x="628" y="52"/>
                    <a:pt x="672" y="67"/>
                  </a:cubicBezTo>
                  <a:cubicBezTo>
                    <a:pt x="921" y="143"/>
                    <a:pt x="1062" y="406"/>
                    <a:pt x="985" y="654"/>
                  </a:cubicBezTo>
                  <a:cubicBezTo>
                    <a:pt x="924" y="853"/>
                    <a:pt x="742" y="986"/>
                    <a:pt x="535" y="986"/>
                  </a:cubicBezTo>
                  <a:cubicBezTo>
                    <a:pt x="488" y="986"/>
                    <a:pt x="441" y="980"/>
                    <a:pt x="397" y="965"/>
                  </a:cubicBezTo>
                  <a:cubicBezTo>
                    <a:pt x="277" y="928"/>
                    <a:pt x="178" y="847"/>
                    <a:pt x="119" y="736"/>
                  </a:cubicBezTo>
                  <a:cubicBezTo>
                    <a:pt x="60" y="626"/>
                    <a:pt x="48" y="497"/>
                    <a:pt x="84" y="378"/>
                  </a:cubicBezTo>
                  <a:cubicBezTo>
                    <a:pt x="145" y="178"/>
                    <a:pt x="325" y="45"/>
                    <a:pt x="534" y="45"/>
                  </a:cubicBezTo>
                  <a:close/>
                  <a:moveTo>
                    <a:pt x="535" y="0"/>
                  </a:moveTo>
                  <a:cubicBezTo>
                    <a:pt x="507" y="0"/>
                    <a:pt x="478" y="3"/>
                    <a:pt x="451" y="6"/>
                  </a:cubicBezTo>
                  <a:cubicBezTo>
                    <a:pt x="260" y="38"/>
                    <a:pt x="101" y="174"/>
                    <a:pt x="41" y="364"/>
                  </a:cubicBezTo>
                  <a:cubicBezTo>
                    <a:pt x="1" y="496"/>
                    <a:pt x="13" y="636"/>
                    <a:pt x="78" y="758"/>
                  </a:cubicBezTo>
                  <a:cubicBezTo>
                    <a:pt x="143" y="881"/>
                    <a:pt x="251" y="969"/>
                    <a:pt x="382" y="1010"/>
                  </a:cubicBezTo>
                  <a:cubicBezTo>
                    <a:pt x="433" y="1026"/>
                    <a:pt x="483" y="1033"/>
                    <a:pt x="534" y="1033"/>
                  </a:cubicBezTo>
                  <a:cubicBezTo>
                    <a:pt x="762" y="1033"/>
                    <a:pt x="960" y="886"/>
                    <a:pt x="1027" y="668"/>
                  </a:cubicBezTo>
                  <a:cubicBezTo>
                    <a:pt x="1113" y="396"/>
                    <a:pt x="960" y="107"/>
                    <a:pt x="687" y="22"/>
                  </a:cubicBezTo>
                  <a:cubicBezTo>
                    <a:pt x="637" y="6"/>
                    <a:pt x="587" y="0"/>
                    <a:pt x="535"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3"/>
            <p:cNvSpPr/>
            <p:nvPr/>
          </p:nvSpPr>
          <p:spPr>
            <a:xfrm>
              <a:off x="2801242" y="4400166"/>
              <a:ext cx="25830" cy="25013"/>
            </a:xfrm>
            <a:custGeom>
              <a:avLst/>
              <a:gdLst/>
              <a:ahLst/>
              <a:cxnLst/>
              <a:rect l="l" t="t" r="r" b="b"/>
              <a:pathLst>
                <a:path w="569" h="551" extrusionOk="0">
                  <a:moveTo>
                    <a:pt x="285" y="44"/>
                  </a:moveTo>
                  <a:cubicBezTo>
                    <a:pt x="309" y="44"/>
                    <a:pt x="331" y="48"/>
                    <a:pt x="353" y="54"/>
                  </a:cubicBezTo>
                  <a:cubicBezTo>
                    <a:pt x="411" y="73"/>
                    <a:pt x="459" y="112"/>
                    <a:pt x="488" y="167"/>
                  </a:cubicBezTo>
                  <a:cubicBezTo>
                    <a:pt x="515" y="221"/>
                    <a:pt x="521" y="283"/>
                    <a:pt x="504" y="341"/>
                  </a:cubicBezTo>
                  <a:cubicBezTo>
                    <a:pt x="473" y="437"/>
                    <a:pt x="386" y="502"/>
                    <a:pt x="284" y="502"/>
                  </a:cubicBezTo>
                  <a:cubicBezTo>
                    <a:pt x="262" y="502"/>
                    <a:pt x="240" y="497"/>
                    <a:pt x="217" y="491"/>
                  </a:cubicBezTo>
                  <a:cubicBezTo>
                    <a:pt x="159" y="473"/>
                    <a:pt x="110" y="433"/>
                    <a:pt x="83" y="379"/>
                  </a:cubicBezTo>
                  <a:cubicBezTo>
                    <a:pt x="53" y="326"/>
                    <a:pt x="48" y="263"/>
                    <a:pt x="67" y="205"/>
                  </a:cubicBezTo>
                  <a:cubicBezTo>
                    <a:pt x="98" y="109"/>
                    <a:pt x="184" y="44"/>
                    <a:pt x="285" y="44"/>
                  </a:cubicBezTo>
                  <a:close/>
                  <a:moveTo>
                    <a:pt x="284" y="1"/>
                  </a:moveTo>
                  <a:cubicBezTo>
                    <a:pt x="163" y="1"/>
                    <a:pt x="58" y="79"/>
                    <a:pt x="22" y="195"/>
                  </a:cubicBezTo>
                  <a:cubicBezTo>
                    <a:pt x="1" y="264"/>
                    <a:pt x="8" y="338"/>
                    <a:pt x="42" y="405"/>
                  </a:cubicBezTo>
                  <a:cubicBezTo>
                    <a:pt x="77" y="469"/>
                    <a:pt x="135" y="516"/>
                    <a:pt x="204" y="539"/>
                  </a:cubicBezTo>
                  <a:cubicBezTo>
                    <a:pt x="231" y="547"/>
                    <a:pt x="258" y="550"/>
                    <a:pt x="284" y="550"/>
                  </a:cubicBezTo>
                  <a:cubicBezTo>
                    <a:pt x="406" y="550"/>
                    <a:pt x="511" y="473"/>
                    <a:pt x="547" y="357"/>
                  </a:cubicBezTo>
                  <a:cubicBezTo>
                    <a:pt x="568" y="286"/>
                    <a:pt x="562" y="213"/>
                    <a:pt x="527" y="147"/>
                  </a:cubicBezTo>
                  <a:cubicBezTo>
                    <a:pt x="493" y="81"/>
                    <a:pt x="436" y="33"/>
                    <a:pt x="364" y="12"/>
                  </a:cubicBezTo>
                  <a:cubicBezTo>
                    <a:pt x="338" y="5"/>
                    <a:pt x="311" y="1"/>
                    <a:pt x="28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3"/>
            <p:cNvSpPr/>
            <p:nvPr/>
          </p:nvSpPr>
          <p:spPr>
            <a:xfrm>
              <a:off x="3069344" y="4452007"/>
              <a:ext cx="112670" cy="112807"/>
            </a:xfrm>
            <a:custGeom>
              <a:avLst/>
              <a:gdLst/>
              <a:ahLst/>
              <a:cxnLst/>
              <a:rect l="l" t="t" r="r" b="b"/>
              <a:pathLst>
                <a:path w="2482" h="2485" extrusionOk="0">
                  <a:moveTo>
                    <a:pt x="1287" y="51"/>
                  </a:moveTo>
                  <a:cubicBezTo>
                    <a:pt x="1296" y="51"/>
                    <a:pt x="1303" y="59"/>
                    <a:pt x="1308" y="62"/>
                  </a:cubicBezTo>
                  <a:cubicBezTo>
                    <a:pt x="1323" y="78"/>
                    <a:pt x="1331" y="104"/>
                    <a:pt x="1329" y="131"/>
                  </a:cubicBezTo>
                  <a:lnTo>
                    <a:pt x="1324" y="249"/>
                  </a:lnTo>
                  <a:lnTo>
                    <a:pt x="1345" y="251"/>
                  </a:lnTo>
                  <a:cubicBezTo>
                    <a:pt x="1384" y="255"/>
                    <a:pt x="1426" y="262"/>
                    <a:pt x="1473" y="273"/>
                  </a:cubicBezTo>
                  <a:lnTo>
                    <a:pt x="1495" y="278"/>
                  </a:lnTo>
                  <a:lnTo>
                    <a:pt x="1528" y="165"/>
                  </a:lnTo>
                  <a:cubicBezTo>
                    <a:pt x="1541" y="127"/>
                    <a:pt x="1567" y="102"/>
                    <a:pt x="1588" y="102"/>
                  </a:cubicBezTo>
                  <a:cubicBezTo>
                    <a:pt x="1590" y="102"/>
                    <a:pt x="1593" y="102"/>
                    <a:pt x="1595" y="103"/>
                  </a:cubicBezTo>
                  <a:cubicBezTo>
                    <a:pt x="1607" y="107"/>
                    <a:pt x="1614" y="122"/>
                    <a:pt x="1617" y="131"/>
                  </a:cubicBezTo>
                  <a:cubicBezTo>
                    <a:pt x="1622" y="148"/>
                    <a:pt x="1621" y="171"/>
                    <a:pt x="1616" y="192"/>
                  </a:cubicBezTo>
                  <a:lnTo>
                    <a:pt x="1581" y="305"/>
                  </a:lnTo>
                  <a:lnTo>
                    <a:pt x="1601" y="313"/>
                  </a:lnTo>
                  <a:cubicBezTo>
                    <a:pt x="1645" y="330"/>
                    <a:pt x="1684" y="347"/>
                    <a:pt x="1718" y="366"/>
                  </a:cubicBezTo>
                  <a:lnTo>
                    <a:pt x="1737" y="376"/>
                  </a:lnTo>
                  <a:lnTo>
                    <a:pt x="1798" y="277"/>
                  </a:lnTo>
                  <a:cubicBezTo>
                    <a:pt x="1819" y="244"/>
                    <a:pt x="1846" y="231"/>
                    <a:pt x="1865" y="231"/>
                  </a:cubicBezTo>
                  <a:cubicBezTo>
                    <a:pt x="1871" y="231"/>
                    <a:pt x="1876" y="232"/>
                    <a:pt x="1880" y="234"/>
                  </a:cubicBezTo>
                  <a:cubicBezTo>
                    <a:pt x="1897" y="245"/>
                    <a:pt x="1901" y="286"/>
                    <a:pt x="1875" y="325"/>
                  </a:cubicBezTo>
                  <a:lnTo>
                    <a:pt x="1813" y="424"/>
                  </a:lnTo>
                  <a:lnTo>
                    <a:pt x="1830" y="436"/>
                  </a:lnTo>
                  <a:cubicBezTo>
                    <a:pt x="1865" y="461"/>
                    <a:pt x="1896" y="488"/>
                    <a:pt x="1929" y="520"/>
                  </a:cubicBezTo>
                  <a:lnTo>
                    <a:pt x="1945" y="534"/>
                  </a:lnTo>
                  <a:lnTo>
                    <a:pt x="2030" y="454"/>
                  </a:lnTo>
                  <a:cubicBezTo>
                    <a:pt x="2050" y="435"/>
                    <a:pt x="2075" y="425"/>
                    <a:pt x="2096" y="425"/>
                  </a:cubicBezTo>
                  <a:cubicBezTo>
                    <a:pt x="2103" y="425"/>
                    <a:pt x="2113" y="426"/>
                    <a:pt x="2119" y="434"/>
                  </a:cubicBezTo>
                  <a:cubicBezTo>
                    <a:pt x="2125" y="441"/>
                    <a:pt x="2125" y="450"/>
                    <a:pt x="2125" y="456"/>
                  </a:cubicBezTo>
                  <a:cubicBezTo>
                    <a:pt x="2124" y="477"/>
                    <a:pt x="2113" y="502"/>
                    <a:pt x="2091" y="521"/>
                  </a:cubicBezTo>
                  <a:lnTo>
                    <a:pt x="2006" y="600"/>
                  </a:lnTo>
                  <a:lnTo>
                    <a:pt x="2019" y="618"/>
                  </a:lnTo>
                  <a:cubicBezTo>
                    <a:pt x="2049" y="653"/>
                    <a:pt x="2075" y="693"/>
                    <a:pt x="2093" y="723"/>
                  </a:cubicBezTo>
                  <a:lnTo>
                    <a:pt x="2104" y="741"/>
                  </a:lnTo>
                  <a:lnTo>
                    <a:pt x="2209" y="686"/>
                  </a:lnTo>
                  <a:cubicBezTo>
                    <a:pt x="2226" y="677"/>
                    <a:pt x="2245" y="673"/>
                    <a:pt x="2261" y="673"/>
                  </a:cubicBezTo>
                  <a:cubicBezTo>
                    <a:pt x="2279" y="673"/>
                    <a:pt x="2294" y="678"/>
                    <a:pt x="2299" y="688"/>
                  </a:cubicBezTo>
                  <a:cubicBezTo>
                    <a:pt x="2303" y="697"/>
                    <a:pt x="2302" y="705"/>
                    <a:pt x="2301" y="713"/>
                  </a:cubicBezTo>
                  <a:cubicBezTo>
                    <a:pt x="2294" y="732"/>
                    <a:pt x="2276" y="752"/>
                    <a:pt x="2251" y="765"/>
                  </a:cubicBezTo>
                  <a:lnTo>
                    <a:pt x="2146" y="820"/>
                  </a:lnTo>
                  <a:lnTo>
                    <a:pt x="2156" y="840"/>
                  </a:lnTo>
                  <a:cubicBezTo>
                    <a:pt x="2176" y="883"/>
                    <a:pt x="2191" y="924"/>
                    <a:pt x="2202" y="960"/>
                  </a:cubicBezTo>
                  <a:lnTo>
                    <a:pt x="2209" y="979"/>
                  </a:lnTo>
                  <a:lnTo>
                    <a:pt x="2322" y="955"/>
                  </a:lnTo>
                  <a:cubicBezTo>
                    <a:pt x="2331" y="953"/>
                    <a:pt x="2340" y="952"/>
                    <a:pt x="2349" y="952"/>
                  </a:cubicBezTo>
                  <a:cubicBezTo>
                    <a:pt x="2379" y="952"/>
                    <a:pt x="2405" y="964"/>
                    <a:pt x="2409" y="982"/>
                  </a:cubicBezTo>
                  <a:cubicBezTo>
                    <a:pt x="2414" y="1003"/>
                    <a:pt x="2388" y="1032"/>
                    <a:pt x="2341" y="1043"/>
                  </a:cubicBezTo>
                  <a:lnTo>
                    <a:pt x="2228" y="1069"/>
                  </a:lnTo>
                  <a:lnTo>
                    <a:pt x="2231" y="1090"/>
                  </a:lnTo>
                  <a:cubicBezTo>
                    <a:pt x="2238" y="1134"/>
                    <a:pt x="2241" y="1178"/>
                    <a:pt x="2243" y="1220"/>
                  </a:cubicBezTo>
                  <a:lnTo>
                    <a:pt x="2243" y="1241"/>
                  </a:lnTo>
                  <a:lnTo>
                    <a:pt x="2360" y="1245"/>
                  </a:lnTo>
                  <a:cubicBezTo>
                    <a:pt x="2407" y="1246"/>
                    <a:pt x="2438" y="1272"/>
                    <a:pt x="2436" y="1293"/>
                  </a:cubicBezTo>
                  <a:cubicBezTo>
                    <a:pt x="2435" y="1312"/>
                    <a:pt x="2405" y="1335"/>
                    <a:pt x="2356" y="1335"/>
                  </a:cubicBezTo>
                  <a:lnTo>
                    <a:pt x="2240" y="1331"/>
                  </a:lnTo>
                  <a:lnTo>
                    <a:pt x="2238" y="1352"/>
                  </a:lnTo>
                  <a:cubicBezTo>
                    <a:pt x="2234" y="1390"/>
                    <a:pt x="2225" y="1432"/>
                    <a:pt x="2215" y="1479"/>
                  </a:cubicBezTo>
                  <a:lnTo>
                    <a:pt x="2210" y="1500"/>
                  </a:lnTo>
                  <a:lnTo>
                    <a:pt x="2322" y="1535"/>
                  </a:lnTo>
                  <a:cubicBezTo>
                    <a:pt x="2367" y="1548"/>
                    <a:pt x="2391" y="1581"/>
                    <a:pt x="2384" y="1601"/>
                  </a:cubicBezTo>
                  <a:cubicBezTo>
                    <a:pt x="2379" y="1616"/>
                    <a:pt x="2357" y="1626"/>
                    <a:pt x="2330" y="1626"/>
                  </a:cubicBezTo>
                  <a:cubicBezTo>
                    <a:pt x="2319" y="1626"/>
                    <a:pt x="2307" y="1624"/>
                    <a:pt x="2296" y="1621"/>
                  </a:cubicBezTo>
                  <a:lnTo>
                    <a:pt x="2182" y="1586"/>
                  </a:lnTo>
                  <a:lnTo>
                    <a:pt x="2175" y="1606"/>
                  </a:lnTo>
                  <a:cubicBezTo>
                    <a:pt x="2157" y="1651"/>
                    <a:pt x="2140" y="1689"/>
                    <a:pt x="2122" y="1723"/>
                  </a:cubicBezTo>
                  <a:lnTo>
                    <a:pt x="2112" y="1742"/>
                  </a:lnTo>
                  <a:lnTo>
                    <a:pt x="2210" y="1804"/>
                  </a:lnTo>
                  <a:cubicBezTo>
                    <a:pt x="2250" y="1828"/>
                    <a:pt x="2264" y="1865"/>
                    <a:pt x="2252" y="1884"/>
                  </a:cubicBezTo>
                  <a:cubicBezTo>
                    <a:pt x="2246" y="1893"/>
                    <a:pt x="2234" y="1897"/>
                    <a:pt x="2218" y="1897"/>
                  </a:cubicBezTo>
                  <a:cubicBezTo>
                    <a:pt x="2201" y="1897"/>
                    <a:pt x="2180" y="1892"/>
                    <a:pt x="2162" y="1880"/>
                  </a:cubicBezTo>
                  <a:lnTo>
                    <a:pt x="2062" y="1818"/>
                  </a:lnTo>
                  <a:lnTo>
                    <a:pt x="2050" y="1836"/>
                  </a:lnTo>
                  <a:cubicBezTo>
                    <a:pt x="2026" y="1868"/>
                    <a:pt x="2000" y="1900"/>
                    <a:pt x="1967" y="1934"/>
                  </a:cubicBezTo>
                  <a:lnTo>
                    <a:pt x="1952" y="1950"/>
                  </a:lnTo>
                  <a:lnTo>
                    <a:pt x="2033" y="2036"/>
                  </a:lnTo>
                  <a:cubicBezTo>
                    <a:pt x="2051" y="2055"/>
                    <a:pt x="2064" y="2080"/>
                    <a:pt x="2062" y="2102"/>
                  </a:cubicBezTo>
                  <a:cubicBezTo>
                    <a:pt x="2062" y="2108"/>
                    <a:pt x="2061" y="2117"/>
                    <a:pt x="2052" y="2124"/>
                  </a:cubicBezTo>
                  <a:cubicBezTo>
                    <a:pt x="2048" y="2128"/>
                    <a:pt x="2041" y="2130"/>
                    <a:pt x="2032" y="2130"/>
                  </a:cubicBezTo>
                  <a:cubicBezTo>
                    <a:pt x="2013" y="2130"/>
                    <a:pt x="1987" y="2118"/>
                    <a:pt x="1967" y="2096"/>
                  </a:cubicBezTo>
                  <a:lnTo>
                    <a:pt x="1888" y="2011"/>
                  </a:lnTo>
                  <a:lnTo>
                    <a:pt x="1871" y="2023"/>
                  </a:lnTo>
                  <a:cubicBezTo>
                    <a:pt x="1840" y="2049"/>
                    <a:pt x="1807" y="2073"/>
                    <a:pt x="1766" y="2097"/>
                  </a:cubicBezTo>
                  <a:lnTo>
                    <a:pt x="1748" y="2110"/>
                  </a:lnTo>
                  <a:lnTo>
                    <a:pt x="1803" y="2213"/>
                  </a:lnTo>
                  <a:cubicBezTo>
                    <a:pt x="1824" y="2254"/>
                    <a:pt x="1818" y="2294"/>
                    <a:pt x="1800" y="2305"/>
                  </a:cubicBezTo>
                  <a:cubicBezTo>
                    <a:pt x="1797" y="2307"/>
                    <a:pt x="1793" y="2307"/>
                    <a:pt x="1789" y="2307"/>
                  </a:cubicBezTo>
                  <a:cubicBezTo>
                    <a:pt x="1769" y="2307"/>
                    <a:pt x="1742" y="2290"/>
                    <a:pt x="1723" y="2255"/>
                  </a:cubicBezTo>
                  <a:lnTo>
                    <a:pt x="1669" y="2152"/>
                  </a:lnTo>
                  <a:lnTo>
                    <a:pt x="1649" y="2161"/>
                  </a:lnTo>
                  <a:cubicBezTo>
                    <a:pt x="1604" y="2181"/>
                    <a:pt x="1565" y="2195"/>
                    <a:pt x="1527" y="2207"/>
                  </a:cubicBezTo>
                  <a:lnTo>
                    <a:pt x="1506" y="2213"/>
                  </a:lnTo>
                  <a:lnTo>
                    <a:pt x="1533" y="2327"/>
                  </a:lnTo>
                  <a:cubicBezTo>
                    <a:pt x="1543" y="2371"/>
                    <a:pt x="1527" y="2408"/>
                    <a:pt x="1501" y="2414"/>
                  </a:cubicBezTo>
                  <a:cubicBezTo>
                    <a:pt x="1481" y="2414"/>
                    <a:pt x="1455" y="2387"/>
                    <a:pt x="1444" y="2347"/>
                  </a:cubicBezTo>
                  <a:lnTo>
                    <a:pt x="1418" y="2232"/>
                  </a:lnTo>
                  <a:lnTo>
                    <a:pt x="1397" y="2236"/>
                  </a:lnTo>
                  <a:cubicBezTo>
                    <a:pt x="1353" y="2243"/>
                    <a:pt x="1309" y="2248"/>
                    <a:pt x="1267" y="2248"/>
                  </a:cubicBezTo>
                  <a:lnTo>
                    <a:pt x="1246" y="2248"/>
                  </a:lnTo>
                  <a:lnTo>
                    <a:pt x="1243" y="2365"/>
                  </a:lnTo>
                  <a:cubicBezTo>
                    <a:pt x="1240" y="2411"/>
                    <a:pt x="1216" y="2442"/>
                    <a:pt x="1196" y="2442"/>
                  </a:cubicBezTo>
                  <a:cubicBezTo>
                    <a:pt x="1175" y="2440"/>
                    <a:pt x="1153" y="2407"/>
                    <a:pt x="1154" y="2361"/>
                  </a:cubicBezTo>
                  <a:lnTo>
                    <a:pt x="1158" y="2244"/>
                  </a:lnTo>
                  <a:lnTo>
                    <a:pt x="1137" y="2242"/>
                  </a:lnTo>
                  <a:cubicBezTo>
                    <a:pt x="1098" y="2238"/>
                    <a:pt x="1056" y="2229"/>
                    <a:pt x="1011" y="2219"/>
                  </a:cubicBezTo>
                  <a:lnTo>
                    <a:pt x="989" y="2213"/>
                  </a:lnTo>
                  <a:lnTo>
                    <a:pt x="955" y="2326"/>
                  </a:lnTo>
                  <a:cubicBezTo>
                    <a:pt x="944" y="2365"/>
                    <a:pt x="916" y="2389"/>
                    <a:pt x="897" y="2389"/>
                  </a:cubicBezTo>
                  <a:cubicBezTo>
                    <a:pt x="894" y="2389"/>
                    <a:pt x="892" y="2388"/>
                    <a:pt x="889" y="2387"/>
                  </a:cubicBezTo>
                  <a:cubicBezTo>
                    <a:pt x="876" y="2384"/>
                    <a:pt x="869" y="2369"/>
                    <a:pt x="868" y="2360"/>
                  </a:cubicBezTo>
                  <a:cubicBezTo>
                    <a:pt x="863" y="2343"/>
                    <a:pt x="864" y="2321"/>
                    <a:pt x="870" y="2300"/>
                  </a:cubicBezTo>
                  <a:lnTo>
                    <a:pt x="905" y="2187"/>
                  </a:lnTo>
                  <a:lnTo>
                    <a:pt x="885" y="2180"/>
                  </a:lnTo>
                  <a:cubicBezTo>
                    <a:pt x="839" y="2163"/>
                    <a:pt x="801" y="2145"/>
                    <a:pt x="768" y="2127"/>
                  </a:cubicBezTo>
                  <a:lnTo>
                    <a:pt x="749" y="2116"/>
                  </a:lnTo>
                  <a:lnTo>
                    <a:pt x="687" y="2215"/>
                  </a:lnTo>
                  <a:cubicBezTo>
                    <a:pt x="667" y="2248"/>
                    <a:pt x="640" y="2261"/>
                    <a:pt x="622" y="2261"/>
                  </a:cubicBezTo>
                  <a:cubicBezTo>
                    <a:pt x="616" y="2261"/>
                    <a:pt x="611" y="2260"/>
                    <a:pt x="607" y="2258"/>
                  </a:cubicBezTo>
                  <a:cubicBezTo>
                    <a:pt x="599" y="2252"/>
                    <a:pt x="596" y="2244"/>
                    <a:pt x="595" y="2238"/>
                  </a:cubicBezTo>
                  <a:cubicBezTo>
                    <a:pt x="591" y="2218"/>
                    <a:pt x="596" y="2190"/>
                    <a:pt x="611" y="2168"/>
                  </a:cubicBezTo>
                  <a:lnTo>
                    <a:pt x="673" y="2069"/>
                  </a:lnTo>
                  <a:lnTo>
                    <a:pt x="655" y="2055"/>
                  </a:lnTo>
                  <a:cubicBezTo>
                    <a:pt x="621" y="2031"/>
                    <a:pt x="589" y="2002"/>
                    <a:pt x="557" y="1973"/>
                  </a:cubicBezTo>
                  <a:lnTo>
                    <a:pt x="541" y="1958"/>
                  </a:lnTo>
                  <a:lnTo>
                    <a:pt x="455" y="2038"/>
                  </a:lnTo>
                  <a:cubicBezTo>
                    <a:pt x="436" y="2057"/>
                    <a:pt x="412" y="2068"/>
                    <a:pt x="390" y="2068"/>
                  </a:cubicBezTo>
                  <a:cubicBezTo>
                    <a:pt x="384" y="2068"/>
                    <a:pt x="374" y="2066"/>
                    <a:pt x="367" y="2058"/>
                  </a:cubicBezTo>
                  <a:cubicBezTo>
                    <a:pt x="360" y="2052"/>
                    <a:pt x="360" y="2042"/>
                    <a:pt x="360" y="2036"/>
                  </a:cubicBezTo>
                  <a:cubicBezTo>
                    <a:pt x="362" y="2015"/>
                    <a:pt x="374" y="1991"/>
                    <a:pt x="395" y="1973"/>
                  </a:cubicBezTo>
                  <a:lnTo>
                    <a:pt x="480" y="1894"/>
                  </a:lnTo>
                  <a:lnTo>
                    <a:pt x="467" y="1876"/>
                  </a:lnTo>
                  <a:cubicBezTo>
                    <a:pt x="442" y="1846"/>
                    <a:pt x="418" y="1810"/>
                    <a:pt x="394" y="1770"/>
                  </a:cubicBezTo>
                  <a:lnTo>
                    <a:pt x="381" y="1752"/>
                  </a:lnTo>
                  <a:lnTo>
                    <a:pt x="278" y="1807"/>
                  </a:lnTo>
                  <a:cubicBezTo>
                    <a:pt x="260" y="1816"/>
                    <a:pt x="241" y="1821"/>
                    <a:pt x="224" y="1821"/>
                  </a:cubicBezTo>
                  <a:cubicBezTo>
                    <a:pt x="206" y="1821"/>
                    <a:pt x="191" y="1816"/>
                    <a:pt x="186" y="1805"/>
                  </a:cubicBezTo>
                  <a:cubicBezTo>
                    <a:pt x="183" y="1797"/>
                    <a:pt x="184" y="1788"/>
                    <a:pt x="185" y="1781"/>
                  </a:cubicBezTo>
                  <a:cubicBezTo>
                    <a:pt x="191" y="1762"/>
                    <a:pt x="210" y="1742"/>
                    <a:pt x="235" y="1728"/>
                  </a:cubicBezTo>
                  <a:lnTo>
                    <a:pt x="339" y="1673"/>
                  </a:lnTo>
                  <a:lnTo>
                    <a:pt x="330" y="1653"/>
                  </a:lnTo>
                  <a:cubicBezTo>
                    <a:pt x="310" y="1609"/>
                    <a:pt x="296" y="1570"/>
                    <a:pt x="284" y="1532"/>
                  </a:cubicBezTo>
                  <a:lnTo>
                    <a:pt x="278" y="1511"/>
                  </a:lnTo>
                  <a:lnTo>
                    <a:pt x="164" y="1537"/>
                  </a:lnTo>
                  <a:cubicBezTo>
                    <a:pt x="155" y="1539"/>
                    <a:pt x="146" y="1540"/>
                    <a:pt x="138" y="1540"/>
                  </a:cubicBezTo>
                  <a:cubicBezTo>
                    <a:pt x="108" y="1540"/>
                    <a:pt x="81" y="1528"/>
                    <a:pt x="77" y="1511"/>
                  </a:cubicBezTo>
                  <a:cubicBezTo>
                    <a:pt x="74" y="1501"/>
                    <a:pt x="78" y="1494"/>
                    <a:pt x="83" y="1489"/>
                  </a:cubicBezTo>
                  <a:cubicBezTo>
                    <a:pt x="93" y="1472"/>
                    <a:pt x="116" y="1457"/>
                    <a:pt x="144" y="1451"/>
                  </a:cubicBezTo>
                  <a:lnTo>
                    <a:pt x="259" y="1424"/>
                  </a:lnTo>
                  <a:lnTo>
                    <a:pt x="254" y="1403"/>
                  </a:lnTo>
                  <a:cubicBezTo>
                    <a:pt x="247" y="1358"/>
                    <a:pt x="243" y="1316"/>
                    <a:pt x="243" y="1274"/>
                  </a:cubicBezTo>
                  <a:lnTo>
                    <a:pt x="243" y="1253"/>
                  </a:lnTo>
                  <a:lnTo>
                    <a:pt x="126" y="1248"/>
                  </a:lnTo>
                  <a:cubicBezTo>
                    <a:pt x="79" y="1247"/>
                    <a:pt x="48" y="1222"/>
                    <a:pt x="49" y="1201"/>
                  </a:cubicBezTo>
                  <a:cubicBezTo>
                    <a:pt x="51" y="1182"/>
                    <a:pt x="80" y="1159"/>
                    <a:pt x="130" y="1159"/>
                  </a:cubicBezTo>
                  <a:lnTo>
                    <a:pt x="246" y="1163"/>
                  </a:lnTo>
                  <a:lnTo>
                    <a:pt x="248" y="1142"/>
                  </a:lnTo>
                  <a:cubicBezTo>
                    <a:pt x="252" y="1103"/>
                    <a:pt x="260" y="1062"/>
                    <a:pt x="270" y="1014"/>
                  </a:cubicBezTo>
                  <a:lnTo>
                    <a:pt x="276" y="993"/>
                  </a:lnTo>
                  <a:lnTo>
                    <a:pt x="164" y="958"/>
                  </a:lnTo>
                  <a:cubicBezTo>
                    <a:pt x="143" y="952"/>
                    <a:pt x="125" y="940"/>
                    <a:pt x="112" y="926"/>
                  </a:cubicBezTo>
                  <a:cubicBezTo>
                    <a:pt x="107" y="919"/>
                    <a:pt x="98" y="906"/>
                    <a:pt x="102" y="893"/>
                  </a:cubicBezTo>
                  <a:cubicBezTo>
                    <a:pt x="107" y="878"/>
                    <a:pt x="130" y="868"/>
                    <a:pt x="157" y="868"/>
                  </a:cubicBezTo>
                  <a:cubicBezTo>
                    <a:pt x="168" y="868"/>
                    <a:pt x="179" y="870"/>
                    <a:pt x="190" y="873"/>
                  </a:cubicBezTo>
                  <a:lnTo>
                    <a:pt x="302" y="908"/>
                  </a:lnTo>
                  <a:lnTo>
                    <a:pt x="310" y="888"/>
                  </a:lnTo>
                  <a:cubicBezTo>
                    <a:pt x="327" y="842"/>
                    <a:pt x="344" y="804"/>
                    <a:pt x="363" y="769"/>
                  </a:cubicBezTo>
                  <a:lnTo>
                    <a:pt x="374" y="751"/>
                  </a:lnTo>
                  <a:lnTo>
                    <a:pt x="274" y="688"/>
                  </a:lnTo>
                  <a:cubicBezTo>
                    <a:pt x="235" y="663"/>
                    <a:pt x="221" y="626"/>
                    <a:pt x="231" y="609"/>
                  </a:cubicBezTo>
                  <a:cubicBezTo>
                    <a:pt x="237" y="601"/>
                    <a:pt x="250" y="596"/>
                    <a:pt x="266" y="596"/>
                  </a:cubicBezTo>
                  <a:cubicBezTo>
                    <a:pt x="283" y="596"/>
                    <a:pt x="304" y="602"/>
                    <a:pt x="322" y="614"/>
                  </a:cubicBezTo>
                  <a:lnTo>
                    <a:pt x="421" y="676"/>
                  </a:lnTo>
                  <a:lnTo>
                    <a:pt x="434" y="658"/>
                  </a:lnTo>
                  <a:cubicBezTo>
                    <a:pt x="458" y="625"/>
                    <a:pt x="485" y="592"/>
                    <a:pt x="517" y="560"/>
                  </a:cubicBezTo>
                  <a:lnTo>
                    <a:pt x="532" y="544"/>
                  </a:lnTo>
                  <a:lnTo>
                    <a:pt x="452" y="457"/>
                  </a:lnTo>
                  <a:cubicBezTo>
                    <a:pt x="433" y="438"/>
                    <a:pt x="421" y="412"/>
                    <a:pt x="422" y="392"/>
                  </a:cubicBezTo>
                  <a:cubicBezTo>
                    <a:pt x="422" y="386"/>
                    <a:pt x="423" y="376"/>
                    <a:pt x="431" y="371"/>
                  </a:cubicBezTo>
                  <a:cubicBezTo>
                    <a:pt x="435" y="366"/>
                    <a:pt x="443" y="364"/>
                    <a:pt x="451" y="364"/>
                  </a:cubicBezTo>
                  <a:cubicBezTo>
                    <a:pt x="471" y="364"/>
                    <a:pt x="498" y="377"/>
                    <a:pt x="517" y="398"/>
                  </a:cubicBezTo>
                  <a:lnTo>
                    <a:pt x="596" y="484"/>
                  </a:lnTo>
                  <a:lnTo>
                    <a:pt x="613" y="471"/>
                  </a:lnTo>
                  <a:cubicBezTo>
                    <a:pt x="644" y="446"/>
                    <a:pt x="678" y="423"/>
                    <a:pt x="718" y="397"/>
                  </a:cubicBezTo>
                  <a:lnTo>
                    <a:pt x="737" y="387"/>
                  </a:lnTo>
                  <a:lnTo>
                    <a:pt x="682" y="282"/>
                  </a:lnTo>
                  <a:cubicBezTo>
                    <a:pt x="669" y="259"/>
                    <a:pt x="665" y="231"/>
                    <a:pt x="671" y="212"/>
                  </a:cubicBezTo>
                  <a:cubicBezTo>
                    <a:pt x="673" y="204"/>
                    <a:pt x="678" y="197"/>
                    <a:pt x="686" y="193"/>
                  </a:cubicBezTo>
                  <a:cubicBezTo>
                    <a:pt x="689" y="191"/>
                    <a:pt x="693" y="190"/>
                    <a:pt x="697" y="190"/>
                  </a:cubicBezTo>
                  <a:cubicBezTo>
                    <a:pt x="716" y="190"/>
                    <a:pt x="743" y="206"/>
                    <a:pt x="763" y="241"/>
                  </a:cubicBezTo>
                  <a:lnTo>
                    <a:pt x="818" y="346"/>
                  </a:lnTo>
                  <a:lnTo>
                    <a:pt x="838" y="336"/>
                  </a:lnTo>
                  <a:cubicBezTo>
                    <a:pt x="882" y="317"/>
                    <a:pt x="922" y="301"/>
                    <a:pt x="959" y="291"/>
                  </a:cubicBezTo>
                  <a:lnTo>
                    <a:pt x="980" y="283"/>
                  </a:lnTo>
                  <a:lnTo>
                    <a:pt x="954" y="171"/>
                  </a:lnTo>
                  <a:cubicBezTo>
                    <a:pt x="947" y="143"/>
                    <a:pt x="950" y="115"/>
                    <a:pt x="961" y="98"/>
                  </a:cubicBezTo>
                  <a:cubicBezTo>
                    <a:pt x="965" y="93"/>
                    <a:pt x="970" y="86"/>
                    <a:pt x="985" y="83"/>
                  </a:cubicBezTo>
                  <a:cubicBezTo>
                    <a:pt x="1005" y="83"/>
                    <a:pt x="1032" y="108"/>
                    <a:pt x="1042" y="151"/>
                  </a:cubicBezTo>
                  <a:lnTo>
                    <a:pt x="1069" y="266"/>
                  </a:lnTo>
                  <a:lnTo>
                    <a:pt x="1090" y="262"/>
                  </a:lnTo>
                  <a:cubicBezTo>
                    <a:pt x="1136" y="256"/>
                    <a:pt x="1178" y="251"/>
                    <a:pt x="1218" y="251"/>
                  </a:cubicBezTo>
                  <a:lnTo>
                    <a:pt x="1239" y="251"/>
                  </a:lnTo>
                  <a:lnTo>
                    <a:pt x="1239" y="128"/>
                  </a:lnTo>
                  <a:cubicBezTo>
                    <a:pt x="1241" y="83"/>
                    <a:pt x="1266" y="51"/>
                    <a:pt x="1287" y="51"/>
                  </a:cubicBezTo>
                  <a:close/>
                  <a:moveTo>
                    <a:pt x="1284" y="1"/>
                  </a:moveTo>
                  <a:cubicBezTo>
                    <a:pt x="1237" y="6"/>
                    <a:pt x="1196" y="59"/>
                    <a:pt x="1194" y="127"/>
                  </a:cubicBezTo>
                  <a:lnTo>
                    <a:pt x="1191" y="202"/>
                  </a:lnTo>
                  <a:cubicBezTo>
                    <a:pt x="1160" y="203"/>
                    <a:pt x="1131" y="206"/>
                    <a:pt x="1099" y="212"/>
                  </a:cubicBezTo>
                  <a:lnTo>
                    <a:pt x="1081" y="138"/>
                  </a:lnTo>
                  <a:cubicBezTo>
                    <a:pt x="1069" y="78"/>
                    <a:pt x="1025" y="35"/>
                    <a:pt x="981" y="35"/>
                  </a:cubicBezTo>
                  <a:cubicBezTo>
                    <a:pt x="976" y="35"/>
                    <a:pt x="970" y="35"/>
                    <a:pt x="965" y="36"/>
                  </a:cubicBezTo>
                  <a:cubicBezTo>
                    <a:pt x="947" y="40"/>
                    <a:pt x="931" y="51"/>
                    <a:pt x="920" y="70"/>
                  </a:cubicBezTo>
                  <a:cubicBezTo>
                    <a:pt x="902" y="98"/>
                    <a:pt x="897" y="138"/>
                    <a:pt x="905" y="177"/>
                  </a:cubicBezTo>
                  <a:lnTo>
                    <a:pt x="922" y="250"/>
                  </a:lnTo>
                  <a:cubicBezTo>
                    <a:pt x="895" y="259"/>
                    <a:pt x="867" y="270"/>
                    <a:pt x="835" y="282"/>
                  </a:cubicBezTo>
                  <a:lnTo>
                    <a:pt x="801" y="217"/>
                  </a:lnTo>
                  <a:cubicBezTo>
                    <a:pt x="776" y="171"/>
                    <a:pt x="733" y="141"/>
                    <a:pt x="695" y="141"/>
                  </a:cubicBezTo>
                  <a:cubicBezTo>
                    <a:pt x="683" y="141"/>
                    <a:pt x="672" y="144"/>
                    <a:pt x="663" y="149"/>
                  </a:cubicBezTo>
                  <a:cubicBezTo>
                    <a:pt x="645" y="159"/>
                    <a:pt x="632" y="175"/>
                    <a:pt x="626" y="196"/>
                  </a:cubicBezTo>
                  <a:cubicBezTo>
                    <a:pt x="616" y="228"/>
                    <a:pt x="621" y="267"/>
                    <a:pt x="640" y="302"/>
                  </a:cubicBezTo>
                  <a:lnTo>
                    <a:pt x="675" y="368"/>
                  </a:lnTo>
                  <a:cubicBezTo>
                    <a:pt x="648" y="386"/>
                    <a:pt x="622" y="404"/>
                    <a:pt x="599" y="421"/>
                  </a:cubicBezTo>
                  <a:lnTo>
                    <a:pt x="549" y="367"/>
                  </a:lnTo>
                  <a:cubicBezTo>
                    <a:pt x="520" y="336"/>
                    <a:pt x="481" y="319"/>
                    <a:pt x="447" y="319"/>
                  </a:cubicBezTo>
                  <a:cubicBezTo>
                    <a:pt x="428" y="319"/>
                    <a:pt x="410" y="324"/>
                    <a:pt x="397" y="336"/>
                  </a:cubicBezTo>
                  <a:cubicBezTo>
                    <a:pt x="383" y="350"/>
                    <a:pt x="375" y="368"/>
                    <a:pt x="374" y="391"/>
                  </a:cubicBezTo>
                  <a:cubicBezTo>
                    <a:pt x="373" y="424"/>
                    <a:pt x="388" y="461"/>
                    <a:pt x="415" y="489"/>
                  </a:cubicBezTo>
                  <a:lnTo>
                    <a:pt x="465" y="545"/>
                  </a:lnTo>
                  <a:cubicBezTo>
                    <a:pt x="444" y="568"/>
                    <a:pt x="425" y="592"/>
                    <a:pt x="406" y="616"/>
                  </a:cubicBezTo>
                  <a:lnTo>
                    <a:pt x="343" y="577"/>
                  </a:lnTo>
                  <a:cubicBezTo>
                    <a:pt x="317" y="561"/>
                    <a:pt x="289" y="553"/>
                    <a:pt x="263" y="553"/>
                  </a:cubicBezTo>
                  <a:cubicBezTo>
                    <a:pt x="232" y="553"/>
                    <a:pt x="204" y="564"/>
                    <a:pt x="189" y="587"/>
                  </a:cubicBezTo>
                  <a:cubicBezTo>
                    <a:pt x="163" y="630"/>
                    <a:pt x="188" y="693"/>
                    <a:pt x="246" y="730"/>
                  </a:cubicBezTo>
                  <a:lnTo>
                    <a:pt x="309" y="769"/>
                  </a:lnTo>
                  <a:cubicBezTo>
                    <a:pt x="296" y="795"/>
                    <a:pt x="284" y="823"/>
                    <a:pt x="271" y="853"/>
                  </a:cubicBezTo>
                  <a:lnTo>
                    <a:pt x="200" y="831"/>
                  </a:lnTo>
                  <a:cubicBezTo>
                    <a:pt x="184" y="826"/>
                    <a:pt x="168" y="824"/>
                    <a:pt x="153" y="824"/>
                  </a:cubicBezTo>
                  <a:cubicBezTo>
                    <a:pt x="106" y="824"/>
                    <a:pt x="65" y="846"/>
                    <a:pt x="55" y="881"/>
                  </a:cubicBezTo>
                  <a:cubicBezTo>
                    <a:pt x="47" y="906"/>
                    <a:pt x="53" y="932"/>
                    <a:pt x="73" y="956"/>
                  </a:cubicBezTo>
                  <a:cubicBezTo>
                    <a:pt x="90" y="977"/>
                    <a:pt x="116" y="994"/>
                    <a:pt x="147" y="1004"/>
                  </a:cubicBezTo>
                  <a:lnTo>
                    <a:pt x="220" y="1026"/>
                  </a:lnTo>
                  <a:cubicBezTo>
                    <a:pt x="213" y="1057"/>
                    <a:pt x="206" y="1088"/>
                    <a:pt x="204" y="1117"/>
                  </a:cubicBezTo>
                  <a:lnTo>
                    <a:pt x="122" y="1114"/>
                  </a:lnTo>
                  <a:cubicBezTo>
                    <a:pt x="56" y="1114"/>
                    <a:pt x="3" y="1152"/>
                    <a:pt x="2" y="1200"/>
                  </a:cubicBezTo>
                  <a:cubicBezTo>
                    <a:pt x="0" y="1252"/>
                    <a:pt x="53" y="1293"/>
                    <a:pt x="124" y="1295"/>
                  </a:cubicBezTo>
                  <a:lnTo>
                    <a:pt x="199" y="1298"/>
                  </a:lnTo>
                  <a:cubicBezTo>
                    <a:pt x="200" y="1327"/>
                    <a:pt x="203" y="1358"/>
                    <a:pt x="207" y="1390"/>
                  </a:cubicBezTo>
                  <a:lnTo>
                    <a:pt x="135" y="1407"/>
                  </a:lnTo>
                  <a:cubicBezTo>
                    <a:pt x="97" y="1416"/>
                    <a:pt x="62" y="1437"/>
                    <a:pt x="46" y="1465"/>
                  </a:cubicBezTo>
                  <a:cubicBezTo>
                    <a:pt x="34" y="1484"/>
                    <a:pt x="30" y="1504"/>
                    <a:pt x="35" y="1523"/>
                  </a:cubicBezTo>
                  <a:cubicBezTo>
                    <a:pt x="44" y="1561"/>
                    <a:pt x="89" y="1588"/>
                    <a:pt x="140" y="1588"/>
                  </a:cubicBezTo>
                  <a:cubicBezTo>
                    <a:pt x="152" y="1588"/>
                    <a:pt x="164" y="1586"/>
                    <a:pt x="175" y="1584"/>
                  </a:cubicBezTo>
                  <a:lnTo>
                    <a:pt x="248" y="1567"/>
                  </a:lnTo>
                  <a:cubicBezTo>
                    <a:pt x="258" y="1594"/>
                    <a:pt x="268" y="1622"/>
                    <a:pt x="281" y="1653"/>
                  </a:cubicBezTo>
                  <a:lnTo>
                    <a:pt x="215" y="1689"/>
                  </a:lnTo>
                  <a:cubicBezTo>
                    <a:pt x="180" y="1707"/>
                    <a:pt x="153" y="1738"/>
                    <a:pt x="143" y="1769"/>
                  </a:cubicBezTo>
                  <a:cubicBezTo>
                    <a:pt x="136" y="1790"/>
                    <a:pt x="137" y="1810"/>
                    <a:pt x="147" y="1827"/>
                  </a:cubicBezTo>
                  <a:cubicBezTo>
                    <a:pt x="160" y="1854"/>
                    <a:pt x="192" y="1867"/>
                    <a:pt x="228" y="1867"/>
                  </a:cubicBezTo>
                  <a:cubicBezTo>
                    <a:pt x="251" y="1867"/>
                    <a:pt x="276" y="1862"/>
                    <a:pt x="299" y="1849"/>
                  </a:cubicBezTo>
                  <a:lnTo>
                    <a:pt x="364" y="1815"/>
                  </a:lnTo>
                  <a:cubicBezTo>
                    <a:pt x="381" y="1842"/>
                    <a:pt x="400" y="1867"/>
                    <a:pt x="417" y="1891"/>
                  </a:cubicBezTo>
                  <a:lnTo>
                    <a:pt x="363" y="1941"/>
                  </a:lnTo>
                  <a:cubicBezTo>
                    <a:pt x="334" y="1969"/>
                    <a:pt x="316" y="2004"/>
                    <a:pt x="315" y="2036"/>
                  </a:cubicBezTo>
                  <a:cubicBezTo>
                    <a:pt x="312" y="2058"/>
                    <a:pt x="320" y="2076"/>
                    <a:pt x="332" y="2091"/>
                  </a:cubicBezTo>
                  <a:cubicBezTo>
                    <a:pt x="346" y="2106"/>
                    <a:pt x="367" y="2113"/>
                    <a:pt x="390" y="2113"/>
                  </a:cubicBezTo>
                  <a:cubicBezTo>
                    <a:pt x="421" y="2113"/>
                    <a:pt x="457" y="2099"/>
                    <a:pt x="485" y="2073"/>
                  </a:cubicBezTo>
                  <a:lnTo>
                    <a:pt x="541" y="2021"/>
                  </a:lnTo>
                  <a:cubicBezTo>
                    <a:pt x="564" y="2042"/>
                    <a:pt x="589" y="2062"/>
                    <a:pt x="612" y="2080"/>
                  </a:cubicBezTo>
                  <a:lnTo>
                    <a:pt x="573" y="2144"/>
                  </a:lnTo>
                  <a:cubicBezTo>
                    <a:pt x="552" y="2176"/>
                    <a:pt x="543" y="2216"/>
                    <a:pt x="550" y="2248"/>
                  </a:cubicBezTo>
                  <a:cubicBezTo>
                    <a:pt x="555" y="2269"/>
                    <a:pt x="566" y="2286"/>
                    <a:pt x="583" y="2297"/>
                  </a:cubicBezTo>
                  <a:cubicBezTo>
                    <a:pt x="595" y="2304"/>
                    <a:pt x="607" y="2307"/>
                    <a:pt x="621" y="2307"/>
                  </a:cubicBezTo>
                  <a:cubicBezTo>
                    <a:pt x="658" y="2307"/>
                    <a:pt x="699" y="2282"/>
                    <a:pt x="726" y="2240"/>
                  </a:cubicBezTo>
                  <a:lnTo>
                    <a:pt x="765" y="2176"/>
                  </a:lnTo>
                  <a:cubicBezTo>
                    <a:pt x="790" y="2190"/>
                    <a:pt x="818" y="2202"/>
                    <a:pt x="849" y="2213"/>
                  </a:cubicBezTo>
                  <a:lnTo>
                    <a:pt x="827" y="2285"/>
                  </a:lnTo>
                  <a:cubicBezTo>
                    <a:pt x="818" y="2316"/>
                    <a:pt x="816" y="2345"/>
                    <a:pt x="824" y="2371"/>
                  </a:cubicBezTo>
                  <a:cubicBezTo>
                    <a:pt x="833" y="2401"/>
                    <a:pt x="852" y="2422"/>
                    <a:pt x="876" y="2429"/>
                  </a:cubicBezTo>
                  <a:cubicBezTo>
                    <a:pt x="882" y="2431"/>
                    <a:pt x="889" y="2432"/>
                    <a:pt x="895" y="2432"/>
                  </a:cubicBezTo>
                  <a:cubicBezTo>
                    <a:pt x="937" y="2432"/>
                    <a:pt x="981" y="2393"/>
                    <a:pt x="998" y="2338"/>
                  </a:cubicBezTo>
                  <a:lnTo>
                    <a:pt x="1021" y="2266"/>
                  </a:lnTo>
                  <a:cubicBezTo>
                    <a:pt x="1054" y="2274"/>
                    <a:pt x="1084" y="2280"/>
                    <a:pt x="1112" y="2282"/>
                  </a:cubicBezTo>
                  <a:lnTo>
                    <a:pt x="1109" y="2356"/>
                  </a:lnTo>
                  <a:cubicBezTo>
                    <a:pt x="1107" y="2426"/>
                    <a:pt x="1144" y="2481"/>
                    <a:pt x="1195" y="2484"/>
                  </a:cubicBezTo>
                  <a:lnTo>
                    <a:pt x="1197" y="2484"/>
                  </a:lnTo>
                  <a:cubicBezTo>
                    <a:pt x="1248" y="2484"/>
                    <a:pt x="1287" y="2432"/>
                    <a:pt x="1290" y="2363"/>
                  </a:cubicBezTo>
                  <a:lnTo>
                    <a:pt x="1292" y="2287"/>
                  </a:lnTo>
                  <a:cubicBezTo>
                    <a:pt x="1323" y="2286"/>
                    <a:pt x="1353" y="2284"/>
                    <a:pt x="1385" y="2279"/>
                  </a:cubicBezTo>
                  <a:lnTo>
                    <a:pt x="1402" y="2350"/>
                  </a:lnTo>
                  <a:cubicBezTo>
                    <a:pt x="1416" y="2410"/>
                    <a:pt x="1460" y="2454"/>
                    <a:pt x="1504" y="2454"/>
                  </a:cubicBezTo>
                  <a:cubicBezTo>
                    <a:pt x="1508" y="2454"/>
                    <a:pt x="1513" y="2454"/>
                    <a:pt x="1518" y="2453"/>
                  </a:cubicBezTo>
                  <a:cubicBezTo>
                    <a:pt x="1566" y="2440"/>
                    <a:pt x="1594" y="2379"/>
                    <a:pt x="1578" y="2311"/>
                  </a:cubicBezTo>
                  <a:lnTo>
                    <a:pt x="1561" y="2239"/>
                  </a:lnTo>
                  <a:cubicBezTo>
                    <a:pt x="1588" y="2229"/>
                    <a:pt x="1618" y="2219"/>
                    <a:pt x="1649" y="2206"/>
                  </a:cubicBezTo>
                  <a:lnTo>
                    <a:pt x="1683" y="2271"/>
                  </a:lnTo>
                  <a:cubicBezTo>
                    <a:pt x="1708" y="2318"/>
                    <a:pt x="1751" y="2347"/>
                    <a:pt x="1790" y="2347"/>
                  </a:cubicBezTo>
                  <a:cubicBezTo>
                    <a:pt x="1801" y="2347"/>
                    <a:pt x="1812" y="2344"/>
                    <a:pt x="1823" y="2339"/>
                  </a:cubicBezTo>
                  <a:cubicBezTo>
                    <a:pt x="1867" y="2316"/>
                    <a:pt x="1876" y="2248"/>
                    <a:pt x="1845" y="2186"/>
                  </a:cubicBezTo>
                  <a:lnTo>
                    <a:pt x="1809" y="2120"/>
                  </a:lnTo>
                  <a:cubicBezTo>
                    <a:pt x="1836" y="2103"/>
                    <a:pt x="1862" y="2085"/>
                    <a:pt x="1886" y="2068"/>
                  </a:cubicBezTo>
                  <a:lnTo>
                    <a:pt x="1935" y="2122"/>
                  </a:lnTo>
                  <a:cubicBezTo>
                    <a:pt x="1964" y="2152"/>
                    <a:pt x="2002" y="2169"/>
                    <a:pt x="2035" y="2169"/>
                  </a:cubicBezTo>
                  <a:cubicBezTo>
                    <a:pt x="2055" y="2169"/>
                    <a:pt x="2073" y="2163"/>
                    <a:pt x="2086" y="2150"/>
                  </a:cubicBezTo>
                  <a:cubicBezTo>
                    <a:pt x="2100" y="2137"/>
                    <a:pt x="2108" y="2118"/>
                    <a:pt x="2109" y="2096"/>
                  </a:cubicBezTo>
                  <a:cubicBezTo>
                    <a:pt x="2110" y="2064"/>
                    <a:pt x="2095" y="2027"/>
                    <a:pt x="2068" y="1997"/>
                  </a:cubicBezTo>
                  <a:lnTo>
                    <a:pt x="2018" y="1942"/>
                  </a:lnTo>
                  <a:cubicBezTo>
                    <a:pt x="2040" y="1918"/>
                    <a:pt x="2060" y="1895"/>
                    <a:pt x="2077" y="1871"/>
                  </a:cubicBezTo>
                  <a:lnTo>
                    <a:pt x="2140" y="1911"/>
                  </a:lnTo>
                  <a:cubicBezTo>
                    <a:pt x="2166" y="1927"/>
                    <a:pt x="2194" y="1935"/>
                    <a:pt x="2219" y="1935"/>
                  </a:cubicBezTo>
                  <a:cubicBezTo>
                    <a:pt x="2251" y="1935"/>
                    <a:pt x="2278" y="1923"/>
                    <a:pt x="2293" y="1900"/>
                  </a:cubicBezTo>
                  <a:cubicBezTo>
                    <a:pt x="2319" y="1857"/>
                    <a:pt x="2294" y="1795"/>
                    <a:pt x="2236" y="1758"/>
                  </a:cubicBezTo>
                  <a:lnTo>
                    <a:pt x="2173" y="1718"/>
                  </a:lnTo>
                  <a:cubicBezTo>
                    <a:pt x="2186" y="1693"/>
                    <a:pt x="2198" y="1664"/>
                    <a:pt x="2210" y="1633"/>
                  </a:cubicBezTo>
                  <a:lnTo>
                    <a:pt x="2282" y="1656"/>
                  </a:lnTo>
                  <a:cubicBezTo>
                    <a:pt x="2298" y="1661"/>
                    <a:pt x="2314" y="1663"/>
                    <a:pt x="2329" y="1663"/>
                  </a:cubicBezTo>
                  <a:cubicBezTo>
                    <a:pt x="2376" y="1663"/>
                    <a:pt x="2416" y="1642"/>
                    <a:pt x="2427" y="1606"/>
                  </a:cubicBezTo>
                  <a:cubicBezTo>
                    <a:pt x="2442" y="1557"/>
                    <a:pt x="2403" y="1504"/>
                    <a:pt x="2335" y="1484"/>
                  </a:cubicBezTo>
                  <a:lnTo>
                    <a:pt x="2262" y="1461"/>
                  </a:lnTo>
                  <a:cubicBezTo>
                    <a:pt x="2269" y="1428"/>
                    <a:pt x="2276" y="1398"/>
                    <a:pt x="2278" y="1370"/>
                  </a:cubicBezTo>
                  <a:lnTo>
                    <a:pt x="2358" y="1373"/>
                  </a:lnTo>
                  <a:cubicBezTo>
                    <a:pt x="2426" y="1373"/>
                    <a:pt x="2477" y="1336"/>
                    <a:pt x="2480" y="1287"/>
                  </a:cubicBezTo>
                  <a:cubicBezTo>
                    <a:pt x="2482" y="1237"/>
                    <a:pt x="2429" y="1195"/>
                    <a:pt x="2358" y="1192"/>
                  </a:cubicBezTo>
                  <a:lnTo>
                    <a:pt x="2283" y="1189"/>
                  </a:lnTo>
                  <a:cubicBezTo>
                    <a:pt x="2282" y="1159"/>
                    <a:pt x="2279" y="1129"/>
                    <a:pt x="2275" y="1098"/>
                  </a:cubicBezTo>
                  <a:lnTo>
                    <a:pt x="2347" y="1080"/>
                  </a:lnTo>
                  <a:cubicBezTo>
                    <a:pt x="2415" y="1064"/>
                    <a:pt x="2460" y="1013"/>
                    <a:pt x="2448" y="964"/>
                  </a:cubicBezTo>
                  <a:cubicBezTo>
                    <a:pt x="2439" y="926"/>
                    <a:pt x="2398" y="899"/>
                    <a:pt x="2346" y="899"/>
                  </a:cubicBezTo>
                  <a:cubicBezTo>
                    <a:pt x="2332" y="899"/>
                    <a:pt x="2320" y="900"/>
                    <a:pt x="2308" y="904"/>
                  </a:cubicBezTo>
                  <a:lnTo>
                    <a:pt x="2235" y="919"/>
                  </a:lnTo>
                  <a:cubicBezTo>
                    <a:pt x="2225" y="892"/>
                    <a:pt x="2215" y="862"/>
                    <a:pt x="2202" y="834"/>
                  </a:cubicBezTo>
                  <a:lnTo>
                    <a:pt x="2268" y="798"/>
                  </a:lnTo>
                  <a:cubicBezTo>
                    <a:pt x="2303" y="779"/>
                    <a:pt x="2330" y="750"/>
                    <a:pt x="2340" y="718"/>
                  </a:cubicBezTo>
                  <a:cubicBezTo>
                    <a:pt x="2347" y="697"/>
                    <a:pt x="2346" y="677"/>
                    <a:pt x="2336" y="660"/>
                  </a:cubicBezTo>
                  <a:cubicBezTo>
                    <a:pt x="2323" y="633"/>
                    <a:pt x="2292" y="619"/>
                    <a:pt x="2256" y="619"/>
                  </a:cubicBezTo>
                  <a:cubicBezTo>
                    <a:pt x="2233" y="619"/>
                    <a:pt x="2207" y="625"/>
                    <a:pt x="2183" y="637"/>
                  </a:cubicBezTo>
                  <a:lnTo>
                    <a:pt x="2118" y="673"/>
                  </a:lnTo>
                  <a:cubicBezTo>
                    <a:pt x="2103" y="649"/>
                    <a:pt x="2084" y="623"/>
                    <a:pt x="2065" y="597"/>
                  </a:cubicBezTo>
                  <a:lnTo>
                    <a:pt x="2119" y="546"/>
                  </a:lnTo>
                  <a:cubicBezTo>
                    <a:pt x="2147" y="519"/>
                    <a:pt x="2166" y="483"/>
                    <a:pt x="2167" y="450"/>
                  </a:cubicBezTo>
                  <a:cubicBezTo>
                    <a:pt x="2170" y="428"/>
                    <a:pt x="2162" y="409"/>
                    <a:pt x="2149" y="394"/>
                  </a:cubicBezTo>
                  <a:cubicBezTo>
                    <a:pt x="2136" y="380"/>
                    <a:pt x="2115" y="372"/>
                    <a:pt x="2092" y="372"/>
                  </a:cubicBezTo>
                  <a:cubicBezTo>
                    <a:pt x="2061" y="372"/>
                    <a:pt x="2025" y="386"/>
                    <a:pt x="1997" y="413"/>
                  </a:cubicBezTo>
                  <a:lnTo>
                    <a:pt x="1941" y="465"/>
                  </a:lnTo>
                  <a:cubicBezTo>
                    <a:pt x="1917" y="444"/>
                    <a:pt x="1893" y="424"/>
                    <a:pt x="1870" y="405"/>
                  </a:cubicBezTo>
                  <a:lnTo>
                    <a:pt x="1909" y="341"/>
                  </a:lnTo>
                  <a:cubicBezTo>
                    <a:pt x="1946" y="282"/>
                    <a:pt x="1943" y="215"/>
                    <a:pt x="1898" y="189"/>
                  </a:cubicBezTo>
                  <a:cubicBezTo>
                    <a:pt x="1887" y="182"/>
                    <a:pt x="1875" y="178"/>
                    <a:pt x="1861" y="178"/>
                  </a:cubicBezTo>
                  <a:cubicBezTo>
                    <a:pt x="1824" y="178"/>
                    <a:pt x="1782" y="204"/>
                    <a:pt x="1756" y="245"/>
                  </a:cubicBezTo>
                  <a:lnTo>
                    <a:pt x="1717" y="309"/>
                  </a:lnTo>
                  <a:cubicBezTo>
                    <a:pt x="1691" y="296"/>
                    <a:pt x="1662" y="283"/>
                    <a:pt x="1633" y="271"/>
                  </a:cubicBezTo>
                  <a:lnTo>
                    <a:pt x="1655" y="198"/>
                  </a:lnTo>
                  <a:cubicBezTo>
                    <a:pt x="1664" y="167"/>
                    <a:pt x="1665" y="138"/>
                    <a:pt x="1657" y="112"/>
                  </a:cubicBezTo>
                  <a:cubicBezTo>
                    <a:pt x="1649" y="82"/>
                    <a:pt x="1630" y="61"/>
                    <a:pt x="1604" y="54"/>
                  </a:cubicBezTo>
                  <a:cubicBezTo>
                    <a:pt x="1598" y="52"/>
                    <a:pt x="1591" y="51"/>
                    <a:pt x="1585" y="51"/>
                  </a:cubicBezTo>
                  <a:cubicBezTo>
                    <a:pt x="1543" y="51"/>
                    <a:pt x="1499" y="90"/>
                    <a:pt x="1482" y="145"/>
                  </a:cubicBezTo>
                  <a:lnTo>
                    <a:pt x="1460" y="218"/>
                  </a:lnTo>
                  <a:cubicBezTo>
                    <a:pt x="1427" y="212"/>
                    <a:pt x="1398" y="204"/>
                    <a:pt x="1369" y="202"/>
                  </a:cubicBezTo>
                  <a:lnTo>
                    <a:pt x="1371" y="128"/>
                  </a:lnTo>
                  <a:cubicBezTo>
                    <a:pt x="1373" y="88"/>
                    <a:pt x="1361" y="50"/>
                    <a:pt x="1339" y="27"/>
                  </a:cubicBezTo>
                  <a:cubicBezTo>
                    <a:pt x="1324" y="11"/>
                    <a:pt x="1306" y="2"/>
                    <a:pt x="128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3"/>
            <p:cNvSpPr/>
            <p:nvPr/>
          </p:nvSpPr>
          <p:spPr>
            <a:xfrm>
              <a:off x="3077970" y="4465761"/>
              <a:ext cx="95647" cy="85524"/>
            </a:xfrm>
            <a:custGeom>
              <a:avLst/>
              <a:gdLst/>
              <a:ahLst/>
              <a:cxnLst/>
              <a:rect l="l" t="t" r="r" b="b"/>
              <a:pathLst>
                <a:path w="2107" h="1884" extrusionOk="0">
                  <a:moveTo>
                    <a:pt x="1053" y="47"/>
                  </a:moveTo>
                  <a:cubicBezTo>
                    <a:pt x="1142" y="47"/>
                    <a:pt x="1231" y="60"/>
                    <a:pt x="1316" y="86"/>
                  </a:cubicBezTo>
                  <a:cubicBezTo>
                    <a:pt x="1788" y="231"/>
                    <a:pt x="2054" y="733"/>
                    <a:pt x="1908" y="1206"/>
                  </a:cubicBezTo>
                  <a:cubicBezTo>
                    <a:pt x="1792" y="1583"/>
                    <a:pt x="1448" y="1839"/>
                    <a:pt x="1053" y="1839"/>
                  </a:cubicBezTo>
                  <a:cubicBezTo>
                    <a:pt x="963" y="1839"/>
                    <a:pt x="874" y="1825"/>
                    <a:pt x="789" y="1799"/>
                  </a:cubicBezTo>
                  <a:cubicBezTo>
                    <a:pt x="316" y="1654"/>
                    <a:pt x="51" y="1151"/>
                    <a:pt x="195" y="679"/>
                  </a:cubicBezTo>
                  <a:cubicBezTo>
                    <a:pt x="313" y="300"/>
                    <a:pt x="657" y="47"/>
                    <a:pt x="1053" y="47"/>
                  </a:cubicBezTo>
                  <a:close/>
                  <a:moveTo>
                    <a:pt x="1054" y="0"/>
                  </a:moveTo>
                  <a:cubicBezTo>
                    <a:pt x="637" y="0"/>
                    <a:pt x="274" y="268"/>
                    <a:pt x="153" y="665"/>
                  </a:cubicBezTo>
                  <a:cubicBezTo>
                    <a:pt x="0" y="1160"/>
                    <a:pt x="280" y="1689"/>
                    <a:pt x="777" y="1842"/>
                  </a:cubicBezTo>
                  <a:cubicBezTo>
                    <a:pt x="868" y="1870"/>
                    <a:pt x="960" y="1884"/>
                    <a:pt x="1054" y="1884"/>
                  </a:cubicBezTo>
                  <a:cubicBezTo>
                    <a:pt x="1469" y="1884"/>
                    <a:pt x="1832" y="1617"/>
                    <a:pt x="1953" y="1220"/>
                  </a:cubicBezTo>
                  <a:cubicBezTo>
                    <a:pt x="2106" y="724"/>
                    <a:pt x="1827" y="196"/>
                    <a:pt x="1331" y="43"/>
                  </a:cubicBezTo>
                  <a:cubicBezTo>
                    <a:pt x="1239" y="15"/>
                    <a:pt x="1147" y="0"/>
                    <a:pt x="1054" y="0"/>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3"/>
            <p:cNvSpPr/>
            <p:nvPr/>
          </p:nvSpPr>
          <p:spPr>
            <a:xfrm>
              <a:off x="3091997" y="4478245"/>
              <a:ext cx="65096" cy="60512"/>
            </a:xfrm>
            <a:custGeom>
              <a:avLst/>
              <a:gdLst/>
              <a:ahLst/>
              <a:cxnLst/>
              <a:rect l="l" t="t" r="r" b="b"/>
              <a:pathLst>
                <a:path w="1434" h="1333" extrusionOk="0">
                  <a:moveTo>
                    <a:pt x="744" y="47"/>
                  </a:moveTo>
                  <a:cubicBezTo>
                    <a:pt x="805" y="47"/>
                    <a:pt x="866" y="57"/>
                    <a:pt x="926" y="75"/>
                  </a:cubicBezTo>
                  <a:cubicBezTo>
                    <a:pt x="1084" y="124"/>
                    <a:pt x="1214" y="231"/>
                    <a:pt x="1292" y="377"/>
                  </a:cubicBezTo>
                  <a:cubicBezTo>
                    <a:pt x="1369" y="523"/>
                    <a:pt x="1385" y="690"/>
                    <a:pt x="1336" y="849"/>
                  </a:cubicBezTo>
                  <a:cubicBezTo>
                    <a:pt x="1256" y="1111"/>
                    <a:pt x="1018" y="1286"/>
                    <a:pt x="745" y="1286"/>
                  </a:cubicBezTo>
                  <a:cubicBezTo>
                    <a:pt x="682" y="1286"/>
                    <a:pt x="622" y="1277"/>
                    <a:pt x="562" y="1259"/>
                  </a:cubicBezTo>
                  <a:cubicBezTo>
                    <a:pt x="234" y="1159"/>
                    <a:pt x="52" y="812"/>
                    <a:pt x="152" y="485"/>
                  </a:cubicBezTo>
                  <a:cubicBezTo>
                    <a:pt x="232" y="224"/>
                    <a:pt x="470" y="47"/>
                    <a:pt x="744" y="47"/>
                  </a:cubicBezTo>
                  <a:close/>
                  <a:moveTo>
                    <a:pt x="745" y="1"/>
                  </a:moveTo>
                  <a:cubicBezTo>
                    <a:pt x="450" y="1"/>
                    <a:pt x="196" y="189"/>
                    <a:pt x="110" y="470"/>
                  </a:cubicBezTo>
                  <a:cubicBezTo>
                    <a:pt x="0" y="822"/>
                    <a:pt x="197" y="1196"/>
                    <a:pt x="548" y="1303"/>
                  </a:cubicBezTo>
                  <a:cubicBezTo>
                    <a:pt x="612" y="1323"/>
                    <a:pt x="677" y="1333"/>
                    <a:pt x="745" y="1333"/>
                  </a:cubicBezTo>
                  <a:cubicBezTo>
                    <a:pt x="1039" y="1333"/>
                    <a:pt x="1294" y="1144"/>
                    <a:pt x="1381" y="862"/>
                  </a:cubicBezTo>
                  <a:cubicBezTo>
                    <a:pt x="1433" y="691"/>
                    <a:pt x="1415" y="512"/>
                    <a:pt x="1332" y="356"/>
                  </a:cubicBezTo>
                  <a:cubicBezTo>
                    <a:pt x="1250" y="199"/>
                    <a:pt x="1109" y="83"/>
                    <a:pt x="941" y="31"/>
                  </a:cubicBezTo>
                  <a:cubicBezTo>
                    <a:pt x="877" y="11"/>
                    <a:pt x="811" y="1"/>
                    <a:pt x="74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3"/>
            <p:cNvSpPr/>
            <p:nvPr/>
          </p:nvSpPr>
          <p:spPr>
            <a:xfrm>
              <a:off x="3101393" y="4485100"/>
              <a:ext cx="48618" cy="46893"/>
            </a:xfrm>
            <a:custGeom>
              <a:avLst/>
              <a:gdLst/>
              <a:ahLst/>
              <a:cxnLst/>
              <a:rect l="l" t="t" r="r" b="b"/>
              <a:pathLst>
                <a:path w="1071" h="1033" extrusionOk="0">
                  <a:moveTo>
                    <a:pt x="537" y="45"/>
                  </a:moveTo>
                  <a:cubicBezTo>
                    <a:pt x="584" y="45"/>
                    <a:pt x="630" y="52"/>
                    <a:pt x="675" y="66"/>
                  </a:cubicBezTo>
                  <a:cubicBezTo>
                    <a:pt x="795" y="103"/>
                    <a:pt x="894" y="185"/>
                    <a:pt x="952" y="296"/>
                  </a:cubicBezTo>
                  <a:cubicBezTo>
                    <a:pt x="1011" y="407"/>
                    <a:pt x="1023" y="534"/>
                    <a:pt x="986" y="654"/>
                  </a:cubicBezTo>
                  <a:cubicBezTo>
                    <a:pt x="926" y="854"/>
                    <a:pt x="743" y="987"/>
                    <a:pt x="537" y="987"/>
                  </a:cubicBezTo>
                  <a:cubicBezTo>
                    <a:pt x="489" y="987"/>
                    <a:pt x="443" y="980"/>
                    <a:pt x="398" y="965"/>
                  </a:cubicBezTo>
                  <a:cubicBezTo>
                    <a:pt x="278" y="929"/>
                    <a:pt x="179" y="846"/>
                    <a:pt x="120" y="736"/>
                  </a:cubicBezTo>
                  <a:cubicBezTo>
                    <a:pt x="62" y="625"/>
                    <a:pt x="50" y="497"/>
                    <a:pt x="87" y="377"/>
                  </a:cubicBezTo>
                  <a:cubicBezTo>
                    <a:pt x="147" y="179"/>
                    <a:pt x="330" y="45"/>
                    <a:pt x="537" y="45"/>
                  </a:cubicBezTo>
                  <a:close/>
                  <a:moveTo>
                    <a:pt x="534" y="1"/>
                  </a:moveTo>
                  <a:cubicBezTo>
                    <a:pt x="307" y="1"/>
                    <a:pt x="109" y="147"/>
                    <a:pt x="42" y="364"/>
                  </a:cubicBezTo>
                  <a:cubicBezTo>
                    <a:pt x="1" y="496"/>
                    <a:pt x="15" y="635"/>
                    <a:pt x="79" y="759"/>
                  </a:cubicBezTo>
                  <a:cubicBezTo>
                    <a:pt x="129" y="849"/>
                    <a:pt x="201" y="923"/>
                    <a:pt x="291" y="971"/>
                  </a:cubicBezTo>
                  <a:cubicBezTo>
                    <a:pt x="321" y="987"/>
                    <a:pt x="352" y="999"/>
                    <a:pt x="385" y="1010"/>
                  </a:cubicBezTo>
                  <a:cubicBezTo>
                    <a:pt x="435" y="1026"/>
                    <a:pt x="485" y="1033"/>
                    <a:pt x="537" y="1033"/>
                  </a:cubicBezTo>
                  <a:cubicBezTo>
                    <a:pt x="764" y="1033"/>
                    <a:pt x="963" y="886"/>
                    <a:pt x="1029" y="667"/>
                  </a:cubicBezTo>
                  <a:cubicBezTo>
                    <a:pt x="1070" y="535"/>
                    <a:pt x="1058" y="396"/>
                    <a:pt x="992" y="275"/>
                  </a:cubicBezTo>
                  <a:cubicBezTo>
                    <a:pt x="928" y="153"/>
                    <a:pt x="819" y="64"/>
                    <a:pt x="687" y="23"/>
                  </a:cubicBezTo>
                  <a:cubicBezTo>
                    <a:pt x="638" y="7"/>
                    <a:pt x="586" y="1"/>
                    <a:pt x="534"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3"/>
            <p:cNvSpPr/>
            <p:nvPr/>
          </p:nvSpPr>
          <p:spPr>
            <a:xfrm>
              <a:off x="3112833" y="4495994"/>
              <a:ext cx="26874" cy="25013"/>
            </a:xfrm>
            <a:custGeom>
              <a:avLst/>
              <a:gdLst/>
              <a:ahLst/>
              <a:cxnLst/>
              <a:rect l="l" t="t" r="r" b="b"/>
              <a:pathLst>
                <a:path w="592" h="551" extrusionOk="0">
                  <a:moveTo>
                    <a:pt x="286" y="47"/>
                  </a:moveTo>
                  <a:cubicBezTo>
                    <a:pt x="308" y="47"/>
                    <a:pt x="331" y="52"/>
                    <a:pt x="353" y="58"/>
                  </a:cubicBezTo>
                  <a:cubicBezTo>
                    <a:pt x="473" y="95"/>
                    <a:pt x="542" y="222"/>
                    <a:pt x="505" y="344"/>
                  </a:cubicBezTo>
                  <a:cubicBezTo>
                    <a:pt x="474" y="441"/>
                    <a:pt x="387" y="505"/>
                    <a:pt x="286" y="505"/>
                  </a:cubicBezTo>
                  <a:cubicBezTo>
                    <a:pt x="263" y="505"/>
                    <a:pt x="241" y="501"/>
                    <a:pt x="218" y="494"/>
                  </a:cubicBezTo>
                  <a:cubicBezTo>
                    <a:pt x="160" y="477"/>
                    <a:pt x="112" y="436"/>
                    <a:pt x="84" y="383"/>
                  </a:cubicBezTo>
                  <a:cubicBezTo>
                    <a:pt x="54" y="330"/>
                    <a:pt x="48" y="268"/>
                    <a:pt x="67" y="209"/>
                  </a:cubicBezTo>
                  <a:cubicBezTo>
                    <a:pt x="97" y="113"/>
                    <a:pt x="184" y="47"/>
                    <a:pt x="286" y="47"/>
                  </a:cubicBezTo>
                  <a:close/>
                  <a:moveTo>
                    <a:pt x="285" y="1"/>
                  </a:moveTo>
                  <a:cubicBezTo>
                    <a:pt x="163" y="1"/>
                    <a:pt x="58" y="79"/>
                    <a:pt x="22" y="195"/>
                  </a:cubicBezTo>
                  <a:cubicBezTo>
                    <a:pt x="1" y="265"/>
                    <a:pt x="7" y="339"/>
                    <a:pt x="42" y="405"/>
                  </a:cubicBezTo>
                  <a:cubicBezTo>
                    <a:pt x="76" y="469"/>
                    <a:pt x="134" y="517"/>
                    <a:pt x="204" y="538"/>
                  </a:cubicBezTo>
                  <a:cubicBezTo>
                    <a:pt x="231" y="546"/>
                    <a:pt x="258" y="550"/>
                    <a:pt x="285" y="550"/>
                  </a:cubicBezTo>
                  <a:cubicBezTo>
                    <a:pt x="406" y="550"/>
                    <a:pt x="511" y="472"/>
                    <a:pt x="547" y="356"/>
                  </a:cubicBezTo>
                  <a:cubicBezTo>
                    <a:pt x="591" y="211"/>
                    <a:pt x="510" y="58"/>
                    <a:pt x="365" y="14"/>
                  </a:cubicBezTo>
                  <a:cubicBezTo>
                    <a:pt x="338" y="5"/>
                    <a:pt x="311" y="1"/>
                    <a:pt x="285" y="1"/>
                  </a:cubicBezTo>
                  <a:close/>
                </a:path>
              </a:pathLst>
            </a:custGeom>
            <a:solidFill>
              <a:srgbClr val="3A3228">
                <a:alpha val="1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751"/>
        <p:cNvGrpSpPr/>
        <p:nvPr/>
      </p:nvGrpSpPr>
      <p:grpSpPr>
        <a:xfrm>
          <a:off x="0" y="0"/>
          <a:ext cx="0" cy="0"/>
          <a:chOff x="0" y="0"/>
          <a:chExt cx="0" cy="0"/>
        </a:xfrm>
      </p:grpSpPr>
      <p:pic>
        <p:nvPicPr>
          <p:cNvPr id="5752" name="Google Shape;5752;p34"/>
          <p:cNvPicPr preferRelativeResize="0"/>
          <p:nvPr/>
        </p:nvPicPr>
        <p:blipFill>
          <a:blip r:embed="rId2">
            <a:alphaModFix/>
          </a:blip>
          <a:stretch>
            <a:fillRect/>
          </a:stretch>
        </p:blipFill>
        <p:spPr>
          <a:xfrm flipH="1">
            <a:off x="-11903" y="-51075"/>
            <a:ext cx="9325598" cy="5245649"/>
          </a:xfrm>
          <a:prstGeom prst="rect">
            <a:avLst/>
          </a:prstGeom>
          <a:noFill/>
          <a:ln>
            <a:noFill/>
          </a:ln>
        </p:spPr>
      </p:pic>
      <p:grpSp>
        <p:nvGrpSpPr>
          <p:cNvPr id="5753" name="Google Shape;5753;p34"/>
          <p:cNvGrpSpPr/>
          <p:nvPr/>
        </p:nvGrpSpPr>
        <p:grpSpPr>
          <a:xfrm rot="-870074" flipH="1">
            <a:off x="-512481" y="-1097654"/>
            <a:ext cx="5110241" cy="6276943"/>
            <a:chOff x="3911694" y="4619106"/>
            <a:chExt cx="1012989" cy="1244232"/>
          </a:xfrm>
        </p:grpSpPr>
        <p:sp>
          <p:nvSpPr>
            <p:cNvPr id="5754" name="Google Shape;5754;p34"/>
            <p:cNvSpPr/>
            <p:nvPr/>
          </p:nvSpPr>
          <p:spPr>
            <a:xfrm>
              <a:off x="4093592" y="5082634"/>
              <a:ext cx="16478" cy="16478"/>
            </a:xfrm>
            <a:custGeom>
              <a:avLst/>
              <a:gdLst/>
              <a:ahLst/>
              <a:cxnLst/>
              <a:rect l="l" t="t" r="r" b="b"/>
              <a:pathLst>
                <a:path w="363" h="363" extrusionOk="0">
                  <a:moveTo>
                    <a:pt x="182" y="47"/>
                  </a:moveTo>
                  <a:cubicBezTo>
                    <a:pt x="256" y="47"/>
                    <a:pt x="316" y="107"/>
                    <a:pt x="316" y="181"/>
                  </a:cubicBezTo>
                  <a:cubicBezTo>
                    <a:pt x="316" y="257"/>
                    <a:pt x="256" y="316"/>
                    <a:pt x="182" y="316"/>
                  </a:cubicBezTo>
                  <a:cubicBezTo>
                    <a:pt x="108" y="316"/>
                    <a:pt x="47" y="256"/>
                    <a:pt x="47" y="181"/>
                  </a:cubicBezTo>
                  <a:cubicBezTo>
                    <a:pt x="47" y="107"/>
                    <a:pt x="108" y="47"/>
                    <a:pt x="182" y="47"/>
                  </a:cubicBezTo>
                  <a:close/>
                  <a:moveTo>
                    <a:pt x="182" y="1"/>
                  </a:moveTo>
                  <a:cubicBezTo>
                    <a:pt x="82" y="1"/>
                    <a:pt x="1" y="82"/>
                    <a:pt x="1" y="182"/>
                  </a:cubicBezTo>
                  <a:cubicBezTo>
                    <a:pt x="1" y="280"/>
                    <a:pt x="82" y="362"/>
                    <a:pt x="182" y="362"/>
                  </a:cubicBezTo>
                  <a:cubicBezTo>
                    <a:pt x="281" y="362"/>
                    <a:pt x="363" y="282"/>
                    <a:pt x="363" y="182"/>
                  </a:cubicBezTo>
                  <a:cubicBezTo>
                    <a:pt x="363" y="83"/>
                    <a:pt x="282" y="1"/>
                    <a:pt x="18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4"/>
            <p:cNvSpPr/>
            <p:nvPr/>
          </p:nvSpPr>
          <p:spPr>
            <a:xfrm>
              <a:off x="4115472" y="5028069"/>
              <a:ext cx="18022" cy="16433"/>
            </a:xfrm>
            <a:custGeom>
              <a:avLst/>
              <a:gdLst/>
              <a:ahLst/>
              <a:cxnLst/>
              <a:rect l="l" t="t" r="r" b="b"/>
              <a:pathLst>
                <a:path w="397" h="362" extrusionOk="0">
                  <a:moveTo>
                    <a:pt x="198" y="46"/>
                  </a:moveTo>
                  <a:cubicBezTo>
                    <a:pt x="234" y="46"/>
                    <a:pt x="269" y="61"/>
                    <a:pt x="293" y="85"/>
                  </a:cubicBezTo>
                  <a:cubicBezTo>
                    <a:pt x="346" y="138"/>
                    <a:pt x="346" y="224"/>
                    <a:pt x="293" y="277"/>
                  </a:cubicBezTo>
                  <a:cubicBezTo>
                    <a:pt x="268" y="302"/>
                    <a:pt x="233" y="314"/>
                    <a:pt x="198" y="314"/>
                  </a:cubicBezTo>
                  <a:cubicBezTo>
                    <a:pt x="163" y="314"/>
                    <a:pt x="128" y="302"/>
                    <a:pt x="102" y="277"/>
                  </a:cubicBezTo>
                  <a:cubicBezTo>
                    <a:pt x="50" y="224"/>
                    <a:pt x="50" y="138"/>
                    <a:pt x="103" y="85"/>
                  </a:cubicBezTo>
                  <a:cubicBezTo>
                    <a:pt x="128" y="61"/>
                    <a:pt x="163" y="46"/>
                    <a:pt x="198" y="46"/>
                  </a:cubicBezTo>
                  <a:close/>
                  <a:moveTo>
                    <a:pt x="198" y="1"/>
                  </a:moveTo>
                  <a:cubicBezTo>
                    <a:pt x="151" y="1"/>
                    <a:pt x="105" y="18"/>
                    <a:pt x="70" y="52"/>
                  </a:cubicBezTo>
                  <a:cubicBezTo>
                    <a:pt x="1" y="122"/>
                    <a:pt x="1" y="237"/>
                    <a:pt x="70" y="308"/>
                  </a:cubicBezTo>
                  <a:cubicBezTo>
                    <a:pt x="105" y="342"/>
                    <a:pt x="151" y="361"/>
                    <a:pt x="198" y="361"/>
                  </a:cubicBezTo>
                  <a:cubicBezTo>
                    <a:pt x="248" y="361"/>
                    <a:pt x="292" y="342"/>
                    <a:pt x="327" y="308"/>
                  </a:cubicBezTo>
                  <a:cubicBezTo>
                    <a:pt x="396" y="238"/>
                    <a:pt x="396" y="124"/>
                    <a:pt x="327" y="52"/>
                  </a:cubicBezTo>
                  <a:cubicBezTo>
                    <a:pt x="292" y="18"/>
                    <a:pt x="245" y="1"/>
                    <a:pt x="19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4"/>
            <p:cNvSpPr/>
            <p:nvPr/>
          </p:nvSpPr>
          <p:spPr>
            <a:xfrm>
              <a:off x="4115472" y="5137426"/>
              <a:ext cx="18022" cy="16297"/>
            </a:xfrm>
            <a:custGeom>
              <a:avLst/>
              <a:gdLst/>
              <a:ahLst/>
              <a:cxnLst/>
              <a:rect l="l" t="t" r="r" b="b"/>
              <a:pathLst>
                <a:path w="397" h="359" extrusionOk="0">
                  <a:moveTo>
                    <a:pt x="198" y="43"/>
                  </a:moveTo>
                  <a:cubicBezTo>
                    <a:pt x="234" y="43"/>
                    <a:pt x="268" y="58"/>
                    <a:pt x="293" y="83"/>
                  </a:cubicBezTo>
                  <a:cubicBezTo>
                    <a:pt x="346" y="136"/>
                    <a:pt x="346" y="222"/>
                    <a:pt x="293" y="273"/>
                  </a:cubicBezTo>
                  <a:cubicBezTo>
                    <a:pt x="268" y="299"/>
                    <a:pt x="233" y="312"/>
                    <a:pt x="198" y="312"/>
                  </a:cubicBezTo>
                  <a:cubicBezTo>
                    <a:pt x="163" y="312"/>
                    <a:pt x="128" y="299"/>
                    <a:pt x="102" y="273"/>
                  </a:cubicBezTo>
                  <a:cubicBezTo>
                    <a:pt x="49" y="221"/>
                    <a:pt x="49" y="135"/>
                    <a:pt x="102" y="83"/>
                  </a:cubicBezTo>
                  <a:cubicBezTo>
                    <a:pt x="128" y="58"/>
                    <a:pt x="163" y="43"/>
                    <a:pt x="198" y="43"/>
                  </a:cubicBezTo>
                  <a:close/>
                  <a:moveTo>
                    <a:pt x="199" y="0"/>
                  </a:moveTo>
                  <a:cubicBezTo>
                    <a:pt x="152" y="0"/>
                    <a:pt x="105" y="18"/>
                    <a:pt x="70" y="52"/>
                  </a:cubicBezTo>
                  <a:cubicBezTo>
                    <a:pt x="1" y="121"/>
                    <a:pt x="1" y="236"/>
                    <a:pt x="70" y="306"/>
                  </a:cubicBezTo>
                  <a:cubicBezTo>
                    <a:pt x="105" y="341"/>
                    <a:pt x="149" y="359"/>
                    <a:pt x="198" y="359"/>
                  </a:cubicBezTo>
                  <a:cubicBezTo>
                    <a:pt x="248" y="359"/>
                    <a:pt x="292" y="341"/>
                    <a:pt x="327" y="306"/>
                  </a:cubicBezTo>
                  <a:cubicBezTo>
                    <a:pt x="396" y="236"/>
                    <a:pt x="396" y="121"/>
                    <a:pt x="327" y="52"/>
                  </a:cubicBezTo>
                  <a:cubicBezTo>
                    <a:pt x="292" y="18"/>
                    <a:pt x="245" y="0"/>
                    <a:pt x="1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4"/>
            <p:cNvSpPr/>
            <p:nvPr/>
          </p:nvSpPr>
          <p:spPr>
            <a:xfrm>
              <a:off x="4145251" y="5087037"/>
              <a:ext cx="7717" cy="7717"/>
            </a:xfrm>
            <a:custGeom>
              <a:avLst/>
              <a:gdLst/>
              <a:ahLst/>
              <a:cxnLst/>
              <a:rect l="l" t="t" r="r" b="b"/>
              <a:pathLst>
                <a:path w="170" h="170" extrusionOk="0">
                  <a:moveTo>
                    <a:pt x="85" y="46"/>
                  </a:moveTo>
                  <a:cubicBezTo>
                    <a:pt x="106" y="46"/>
                    <a:pt x="124" y="64"/>
                    <a:pt x="124" y="85"/>
                  </a:cubicBezTo>
                  <a:cubicBezTo>
                    <a:pt x="124" y="106"/>
                    <a:pt x="106" y="123"/>
                    <a:pt x="85" y="123"/>
                  </a:cubicBezTo>
                  <a:cubicBezTo>
                    <a:pt x="64" y="123"/>
                    <a:pt x="47" y="106"/>
                    <a:pt x="47" y="85"/>
                  </a:cubicBezTo>
                  <a:cubicBezTo>
                    <a:pt x="47" y="64"/>
                    <a:pt x="64" y="46"/>
                    <a:pt x="85" y="46"/>
                  </a:cubicBezTo>
                  <a:close/>
                  <a:moveTo>
                    <a:pt x="85" y="1"/>
                  </a:moveTo>
                  <a:cubicBezTo>
                    <a:pt x="40" y="1"/>
                    <a:pt x="1" y="39"/>
                    <a:pt x="1" y="85"/>
                  </a:cubicBezTo>
                  <a:cubicBezTo>
                    <a:pt x="1" y="130"/>
                    <a:pt x="40" y="169"/>
                    <a:pt x="85" y="169"/>
                  </a:cubicBezTo>
                  <a:cubicBezTo>
                    <a:pt x="132" y="169"/>
                    <a:pt x="169" y="130"/>
                    <a:pt x="169" y="85"/>
                  </a:cubicBezTo>
                  <a:cubicBezTo>
                    <a:pt x="169" y="39"/>
                    <a:pt x="132"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4"/>
            <p:cNvSpPr/>
            <p:nvPr/>
          </p:nvSpPr>
          <p:spPr>
            <a:xfrm>
              <a:off x="4153740" y="5065929"/>
              <a:ext cx="8035" cy="7626"/>
            </a:xfrm>
            <a:custGeom>
              <a:avLst/>
              <a:gdLst/>
              <a:ahLst/>
              <a:cxnLst/>
              <a:rect l="l" t="t" r="r" b="b"/>
              <a:pathLst>
                <a:path w="177" h="168" extrusionOk="0">
                  <a:moveTo>
                    <a:pt x="92" y="44"/>
                  </a:moveTo>
                  <a:cubicBezTo>
                    <a:pt x="103" y="44"/>
                    <a:pt x="112" y="47"/>
                    <a:pt x="119" y="54"/>
                  </a:cubicBezTo>
                  <a:cubicBezTo>
                    <a:pt x="127" y="62"/>
                    <a:pt x="130" y="71"/>
                    <a:pt x="130" y="82"/>
                  </a:cubicBezTo>
                  <a:cubicBezTo>
                    <a:pt x="130" y="92"/>
                    <a:pt x="127" y="102"/>
                    <a:pt x="119" y="109"/>
                  </a:cubicBezTo>
                  <a:cubicBezTo>
                    <a:pt x="111" y="117"/>
                    <a:pt x="101" y="120"/>
                    <a:pt x="92" y="120"/>
                  </a:cubicBezTo>
                  <a:cubicBezTo>
                    <a:pt x="82" y="120"/>
                    <a:pt x="72" y="117"/>
                    <a:pt x="65" y="109"/>
                  </a:cubicBezTo>
                  <a:cubicBezTo>
                    <a:pt x="58" y="103"/>
                    <a:pt x="53" y="92"/>
                    <a:pt x="53" y="82"/>
                  </a:cubicBezTo>
                  <a:cubicBezTo>
                    <a:pt x="53" y="71"/>
                    <a:pt x="58" y="63"/>
                    <a:pt x="65" y="55"/>
                  </a:cubicBezTo>
                  <a:cubicBezTo>
                    <a:pt x="72" y="49"/>
                    <a:pt x="82" y="44"/>
                    <a:pt x="92" y="44"/>
                  </a:cubicBezTo>
                  <a:close/>
                  <a:moveTo>
                    <a:pt x="92" y="0"/>
                  </a:moveTo>
                  <a:cubicBezTo>
                    <a:pt x="71" y="0"/>
                    <a:pt x="49" y="8"/>
                    <a:pt x="33" y="24"/>
                  </a:cubicBezTo>
                  <a:cubicBezTo>
                    <a:pt x="0" y="57"/>
                    <a:pt x="0" y="109"/>
                    <a:pt x="33" y="142"/>
                  </a:cubicBezTo>
                  <a:cubicBezTo>
                    <a:pt x="49" y="158"/>
                    <a:pt x="70" y="167"/>
                    <a:pt x="92" y="167"/>
                  </a:cubicBezTo>
                  <a:cubicBezTo>
                    <a:pt x="114" y="167"/>
                    <a:pt x="135" y="158"/>
                    <a:pt x="151" y="142"/>
                  </a:cubicBezTo>
                  <a:cubicBezTo>
                    <a:pt x="167" y="126"/>
                    <a:pt x="177" y="105"/>
                    <a:pt x="177" y="83"/>
                  </a:cubicBezTo>
                  <a:cubicBezTo>
                    <a:pt x="177" y="61"/>
                    <a:pt x="167" y="40"/>
                    <a:pt x="151" y="24"/>
                  </a:cubicBezTo>
                  <a:cubicBezTo>
                    <a:pt x="135" y="8"/>
                    <a:pt x="114"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4"/>
            <p:cNvSpPr/>
            <p:nvPr/>
          </p:nvSpPr>
          <p:spPr>
            <a:xfrm>
              <a:off x="4154058" y="5108328"/>
              <a:ext cx="7717" cy="7626"/>
            </a:xfrm>
            <a:custGeom>
              <a:avLst/>
              <a:gdLst/>
              <a:ahLst/>
              <a:cxnLst/>
              <a:rect l="l" t="t" r="r" b="b"/>
              <a:pathLst>
                <a:path w="170" h="168" extrusionOk="0">
                  <a:moveTo>
                    <a:pt x="85" y="45"/>
                  </a:moveTo>
                  <a:cubicBezTo>
                    <a:pt x="96" y="45"/>
                    <a:pt x="105" y="50"/>
                    <a:pt x="112" y="56"/>
                  </a:cubicBezTo>
                  <a:cubicBezTo>
                    <a:pt x="120" y="64"/>
                    <a:pt x="123" y="73"/>
                    <a:pt x="123" y="83"/>
                  </a:cubicBezTo>
                  <a:cubicBezTo>
                    <a:pt x="123" y="93"/>
                    <a:pt x="119" y="103"/>
                    <a:pt x="112" y="110"/>
                  </a:cubicBezTo>
                  <a:cubicBezTo>
                    <a:pt x="104" y="117"/>
                    <a:pt x="94" y="121"/>
                    <a:pt x="85" y="121"/>
                  </a:cubicBezTo>
                  <a:cubicBezTo>
                    <a:pt x="75" y="121"/>
                    <a:pt x="65" y="117"/>
                    <a:pt x="58" y="110"/>
                  </a:cubicBezTo>
                  <a:cubicBezTo>
                    <a:pt x="51" y="103"/>
                    <a:pt x="47" y="93"/>
                    <a:pt x="47" y="83"/>
                  </a:cubicBezTo>
                  <a:cubicBezTo>
                    <a:pt x="47" y="73"/>
                    <a:pt x="51" y="64"/>
                    <a:pt x="58" y="56"/>
                  </a:cubicBezTo>
                  <a:cubicBezTo>
                    <a:pt x="64" y="50"/>
                    <a:pt x="75" y="45"/>
                    <a:pt x="85" y="45"/>
                  </a:cubicBezTo>
                  <a:close/>
                  <a:moveTo>
                    <a:pt x="85" y="0"/>
                  </a:moveTo>
                  <a:cubicBezTo>
                    <a:pt x="63" y="0"/>
                    <a:pt x="42" y="8"/>
                    <a:pt x="26" y="24"/>
                  </a:cubicBezTo>
                  <a:cubicBezTo>
                    <a:pt x="10" y="40"/>
                    <a:pt x="1" y="61"/>
                    <a:pt x="1" y="83"/>
                  </a:cubicBezTo>
                  <a:cubicBezTo>
                    <a:pt x="1" y="106"/>
                    <a:pt x="10" y="128"/>
                    <a:pt x="26" y="143"/>
                  </a:cubicBezTo>
                  <a:cubicBezTo>
                    <a:pt x="42" y="159"/>
                    <a:pt x="63" y="168"/>
                    <a:pt x="85" y="168"/>
                  </a:cubicBezTo>
                  <a:cubicBezTo>
                    <a:pt x="107" y="168"/>
                    <a:pt x="128" y="159"/>
                    <a:pt x="144" y="143"/>
                  </a:cubicBezTo>
                  <a:cubicBezTo>
                    <a:pt x="160" y="128"/>
                    <a:pt x="170" y="106"/>
                    <a:pt x="170" y="83"/>
                  </a:cubicBezTo>
                  <a:cubicBezTo>
                    <a:pt x="170" y="61"/>
                    <a:pt x="160" y="40"/>
                    <a:pt x="144" y="24"/>
                  </a:cubicBezTo>
                  <a:cubicBezTo>
                    <a:pt x="128" y="8"/>
                    <a:pt x="106" y="0"/>
                    <a:pt x="8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4"/>
            <p:cNvSpPr/>
            <p:nvPr/>
          </p:nvSpPr>
          <p:spPr>
            <a:xfrm>
              <a:off x="4147521" y="5098568"/>
              <a:ext cx="8216" cy="7581"/>
            </a:xfrm>
            <a:custGeom>
              <a:avLst/>
              <a:gdLst/>
              <a:ahLst/>
              <a:cxnLst/>
              <a:rect l="l" t="t" r="r" b="b"/>
              <a:pathLst>
                <a:path w="181" h="167" extrusionOk="0">
                  <a:moveTo>
                    <a:pt x="86" y="45"/>
                  </a:moveTo>
                  <a:cubicBezTo>
                    <a:pt x="102" y="45"/>
                    <a:pt x="116" y="55"/>
                    <a:pt x="122" y="69"/>
                  </a:cubicBezTo>
                  <a:cubicBezTo>
                    <a:pt x="129" y="89"/>
                    <a:pt x="119" y="112"/>
                    <a:pt x="100" y="119"/>
                  </a:cubicBezTo>
                  <a:cubicBezTo>
                    <a:pt x="96" y="121"/>
                    <a:pt x="90" y="122"/>
                    <a:pt x="85" y="122"/>
                  </a:cubicBezTo>
                  <a:cubicBezTo>
                    <a:pt x="70" y="122"/>
                    <a:pt x="55" y="113"/>
                    <a:pt x="50" y="98"/>
                  </a:cubicBezTo>
                  <a:cubicBezTo>
                    <a:pt x="46" y="89"/>
                    <a:pt x="46" y="79"/>
                    <a:pt x="50" y="69"/>
                  </a:cubicBezTo>
                  <a:cubicBezTo>
                    <a:pt x="54" y="60"/>
                    <a:pt x="60" y="53"/>
                    <a:pt x="71" y="48"/>
                  </a:cubicBezTo>
                  <a:cubicBezTo>
                    <a:pt x="76" y="46"/>
                    <a:pt x="80" y="45"/>
                    <a:pt x="86" y="45"/>
                  </a:cubicBezTo>
                  <a:close/>
                  <a:moveTo>
                    <a:pt x="84" y="0"/>
                  </a:moveTo>
                  <a:cubicBezTo>
                    <a:pt x="74" y="0"/>
                    <a:pt x="64" y="2"/>
                    <a:pt x="54" y="6"/>
                  </a:cubicBezTo>
                  <a:cubicBezTo>
                    <a:pt x="33" y="16"/>
                    <a:pt x="17" y="31"/>
                    <a:pt x="9" y="50"/>
                  </a:cubicBezTo>
                  <a:cubicBezTo>
                    <a:pt x="0" y="72"/>
                    <a:pt x="0" y="94"/>
                    <a:pt x="9" y="116"/>
                  </a:cubicBezTo>
                  <a:cubicBezTo>
                    <a:pt x="22" y="146"/>
                    <a:pt x="53" y="166"/>
                    <a:pt x="87" y="166"/>
                  </a:cubicBezTo>
                  <a:cubicBezTo>
                    <a:pt x="97" y="166"/>
                    <a:pt x="108" y="164"/>
                    <a:pt x="118" y="160"/>
                  </a:cubicBezTo>
                  <a:cubicBezTo>
                    <a:pt x="161" y="144"/>
                    <a:pt x="181" y="95"/>
                    <a:pt x="164" y="53"/>
                  </a:cubicBezTo>
                  <a:cubicBezTo>
                    <a:pt x="150" y="20"/>
                    <a:pt x="118" y="0"/>
                    <a:pt x="8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4"/>
            <p:cNvSpPr/>
            <p:nvPr/>
          </p:nvSpPr>
          <p:spPr>
            <a:xfrm>
              <a:off x="4147430" y="5075643"/>
              <a:ext cx="8307" cy="7626"/>
            </a:xfrm>
            <a:custGeom>
              <a:avLst/>
              <a:gdLst/>
              <a:ahLst/>
              <a:cxnLst/>
              <a:rect l="l" t="t" r="r" b="b"/>
              <a:pathLst>
                <a:path w="183" h="168" extrusionOk="0">
                  <a:moveTo>
                    <a:pt x="89" y="44"/>
                  </a:moveTo>
                  <a:cubicBezTo>
                    <a:pt x="94" y="44"/>
                    <a:pt x="99" y="46"/>
                    <a:pt x="104" y="47"/>
                  </a:cubicBezTo>
                  <a:cubicBezTo>
                    <a:pt x="124" y="55"/>
                    <a:pt x="132" y="78"/>
                    <a:pt x="125" y="97"/>
                  </a:cubicBezTo>
                  <a:cubicBezTo>
                    <a:pt x="118" y="111"/>
                    <a:pt x="104" y="121"/>
                    <a:pt x="88" y="121"/>
                  </a:cubicBezTo>
                  <a:cubicBezTo>
                    <a:pt x="84" y="121"/>
                    <a:pt x="79" y="120"/>
                    <a:pt x="74" y="118"/>
                  </a:cubicBezTo>
                  <a:cubicBezTo>
                    <a:pt x="66" y="115"/>
                    <a:pt x="57" y="106"/>
                    <a:pt x="53" y="97"/>
                  </a:cubicBezTo>
                  <a:cubicBezTo>
                    <a:pt x="50" y="88"/>
                    <a:pt x="50" y="79"/>
                    <a:pt x="53" y="68"/>
                  </a:cubicBezTo>
                  <a:cubicBezTo>
                    <a:pt x="58" y="53"/>
                    <a:pt x="73" y="44"/>
                    <a:pt x="89" y="44"/>
                  </a:cubicBezTo>
                  <a:close/>
                  <a:moveTo>
                    <a:pt x="89" y="0"/>
                  </a:moveTo>
                  <a:cubicBezTo>
                    <a:pt x="55" y="0"/>
                    <a:pt x="23" y="20"/>
                    <a:pt x="10" y="52"/>
                  </a:cubicBezTo>
                  <a:cubicBezTo>
                    <a:pt x="0" y="73"/>
                    <a:pt x="0" y="96"/>
                    <a:pt x="10" y="117"/>
                  </a:cubicBezTo>
                  <a:cubicBezTo>
                    <a:pt x="19" y="136"/>
                    <a:pt x="35" y="153"/>
                    <a:pt x="56" y="160"/>
                  </a:cubicBezTo>
                  <a:cubicBezTo>
                    <a:pt x="67" y="164"/>
                    <a:pt x="77" y="167"/>
                    <a:pt x="88" y="167"/>
                  </a:cubicBezTo>
                  <a:cubicBezTo>
                    <a:pt x="121" y="167"/>
                    <a:pt x="152" y="147"/>
                    <a:pt x="165" y="116"/>
                  </a:cubicBezTo>
                  <a:cubicBezTo>
                    <a:pt x="183" y="73"/>
                    <a:pt x="163" y="23"/>
                    <a:pt x="119" y="6"/>
                  </a:cubicBezTo>
                  <a:cubicBezTo>
                    <a:pt x="109" y="2"/>
                    <a:pt x="99" y="0"/>
                    <a:pt x="8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4"/>
            <p:cNvSpPr/>
            <p:nvPr/>
          </p:nvSpPr>
          <p:spPr>
            <a:xfrm>
              <a:off x="4096543" y="5085494"/>
              <a:ext cx="10668" cy="10759"/>
            </a:xfrm>
            <a:custGeom>
              <a:avLst/>
              <a:gdLst/>
              <a:ahLst/>
              <a:cxnLst/>
              <a:rect l="l" t="t" r="r" b="b"/>
              <a:pathLst>
                <a:path w="235" h="237" extrusionOk="0">
                  <a:moveTo>
                    <a:pt x="117" y="47"/>
                  </a:moveTo>
                  <a:cubicBezTo>
                    <a:pt x="156" y="47"/>
                    <a:pt x="188" y="80"/>
                    <a:pt x="188" y="120"/>
                  </a:cubicBezTo>
                  <a:cubicBezTo>
                    <a:pt x="188" y="158"/>
                    <a:pt x="156" y="191"/>
                    <a:pt x="117" y="191"/>
                  </a:cubicBezTo>
                  <a:cubicBezTo>
                    <a:pt x="77" y="191"/>
                    <a:pt x="46" y="159"/>
                    <a:pt x="46" y="120"/>
                  </a:cubicBezTo>
                  <a:cubicBezTo>
                    <a:pt x="46" y="80"/>
                    <a:pt x="77" y="47"/>
                    <a:pt x="117" y="47"/>
                  </a:cubicBezTo>
                  <a:close/>
                  <a:moveTo>
                    <a:pt x="117" y="1"/>
                  </a:moveTo>
                  <a:cubicBezTo>
                    <a:pt x="53" y="1"/>
                    <a:pt x="0" y="54"/>
                    <a:pt x="0" y="119"/>
                  </a:cubicBezTo>
                  <a:cubicBezTo>
                    <a:pt x="0" y="183"/>
                    <a:pt x="53" y="236"/>
                    <a:pt x="117" y="236"/>
                  </a:cubicBezTo>
                  <a:cubicBezTo>
                    <a:pt x="182" y="236"/>
                    <a:pt x="234" y="183"/>
                    <a:pt x="234" y="119"/>
                  </a:cubicBezTo>
                  <a:cubicBezTo>
                    <a:pt x="234" y="54"/>
                    <a:pt x="182" y="1"/>
                    <a:pt x="11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4"/>
            <p:cNvSpPr/>
            <p:nvPr/>
          </p:nvSpPr>
          <p:spPr>
            <a:xfrm>
              <a:off x="4118604" y="5030929"/>
              <a:ext cx="11757" cy="10668"/>
            </a:xfrm>
            <a:custGeom>
              <a:avLst/>
              <a:gdLst/>
              <a:ahLst/>
              <a:cxnLst/>
              <a:rect l="l" t="t" r="r" b="b"/>
              <a:pathLst>
                <a:path w="259" h="235" extrusionOk="0">
                  <a:moveTo>
                    <a:pt x="131" y="46"/>
                  </a:moveTo>
                  <a:cubicBezTo>
                    <a:pt x="150" y="46"/>
                    <a:pt x="167" y="53"/>
                    <a:pt x="181" y="67"/>
                  </a:cubicBezTo>
                  <a:cubicBezTo>
                    <a:pt x="208" y="95"/>
                    <a:pt x="208" y="141"/>
                    <a:pt x="181" y="168"/>
                  </a:cubicBezTo>
                  <a:cubicBezTo>
                    <a:pt x="168" y="182"/>
                    <a:pt x="149" y="189"/>
                    <a:pt x="130" y="189"/>
                  </a:cubicBezTo>
                  <a:cubicBezTo>
                    <a:pt x="112" y="189"/>
                    <a:pt x="93" y="182"/>
                    <a:pt x="79" y="168"/>
                  </a:cubicBezTo>
                  <a:cubicBezTo>
                    <a:pt x="52" y="140"/>
                    <a:pt x="52" y="95"/>
                    <a:pt x="79" y="67"/>
                  </a:cubicBezTo>
                  <a:cubicBezTo>
                    <a:pt x="92" y="53"/>
                    <a:pt x="111" y="46"/>
                    <a:pt x="131" y="46"/>
                  </a:cubicBezTo>
                  <a:close/>
                  <a:moveTo>
                    <a:pt x="130" y="0"/>
                  </a:moveTo>
                  <a:cubicBezTo>
                    <a:pt x="99" y="0"/>
                    <a:pt x="68" y="12"/>
                    <a:pt x="46" y="35"/>
                  </a:cubicBezTo>
                  <a:cubicBezTo>
                    <a:pt x="0" y="80"/>
                    <a:pt x="0" y="154"/>
                    <a:pt x="46" y="200"/>
                  </a:cubicBezTo>
                  <a:cubicBezTo>
                    <a:pt x="69" y="222"/>
                    <a:pt x="99" y="235"/>
                    <a:pt x="129" y="235"/>
                  </a:cubicBezTo>
                  <a:cubicBezTo>
                    <a:pt x="161" y="235"/>
                    <a:pt x="190" y="222"/>
                    <a:pt x="212" y="200"/>
                  </a:cubicBezTo>
                  <a:cubicBezTo>
                    <a:pt x="259" y="154"/>
                    <a:pt x="259" y="80"/>
                    <a:pt x="212" y="35"/>
                  </a:cubicBezTo>
                  <a:cubicBezTo>
                    <a:pt x="191" y="12"/>
                    <a:pt x="160" y="0"/>
                    <a:pt x="13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34"/>
            <p:cNvSpPr/>
            <p:nvPr/>
          </p:nvSpPr>
          <p:spPr>
            <a:xfrm>
              <a:off x="4118650" y="5140195"/>
              <a:ext cx="11167" cy="10668"/>
            </a:xfrm>
            <a:custGeom>
              <a:avLst/>
              <a:gdLst/>
              <a:ahLst/>
              <a:cxnLst/>
              <a:rect l="l" t="t" r="r" b="b"/>
              <a:pathLst>
                <a:path w="246" h="235" extrusionOk="0">
                  <a:moveTo>
                    <a:pt x="130" y="46"/>
                  </a:moveTo>
                  <a:cubicBezTo>
                    <a:pt x="149" y="46"/>
                    <a:pt x="166" y="54"/>
                    <a:pt x="180" y="67"/>
                  </a:cubicBezTo>
                  <a:cubicBezTo>
                    <a:pt x="192" y="80"/>
                    <a:pt x="201" y="98"/>
                    <a:pt x="201" y="117"/>
                  </a:cubicBezTo>
                  <a:cubicBezTo>
                    <a:pt x="201" y="137"/>
                    <a:pt x="192" y="154"/>
                    <a:pt x="180" y="169"/>
                  </a:cubicBezTo>
                  <a:cubicBezTo>
                    <a:pt x="167" y="183"/>
                    <a:pt x="148" y="190"/>
                    <a:pt x="129" y="190"/>
                  </a:cubicBezTo>
                  <a:cubicBezTo>
                    <a:pt x="111" y="190"/>
                    <a:pt x="92" y="183"/>
                    <a:pt x="78" y="169"/>
                  </a:cubicBezTo>
                  <a:cubicBezTo>
                    <a:pt x="51" y="141"/>
                    <a:pt x="51" y="95"/>
                    <a:pt x="78" y="67"/>
                  </a:cubicBezTo>
                  <a:cubicBezTo>
                    <a:pt x="91" y="54"/>
                    <a:pt x="110" y="46"/>
                    <a:pt x="130" y="46"/>
                  </a:cubicBezTo>
                  <a:close/>
                  <a:moveTo>
                    <a:pt x="128" y="1"/>
                  </a:moveTo>
                  <a:cubicBezTo>
                    <a:pt x="98" y="1"/>
                    <a:pt x="67" y="12"/>
                    <a:pt x="45" y="34"/>
                  </a:cubicBezTo>
                  <a:cubicBezTo>
                    <a:pt x="0" y="80"/>
                    <a:pt x="0" y="155"/>
                    <a:pt x="46" y="201"/>
                  </a:cubicBezTo>
                  <a:cubicBezTo>
                    <a:pt x="68" y="223"/>
                    <a:pt x="96" y="234"/>
                    <a:pt x="128" y="234"/>
                  </a:cubicBezTo>
                  <a:cubicBezTo>
                    <a:pt x="160" y="234"/>
                    <a:pt x="189" y="223"/>
                    <a:pt x="211" y="201"/>
                  </a:cubicBezTo>
                  <a:cubicBezTo>
                    <a:pt x="233" y="177"/>
                    <a:pt x="245" y="149"/>
                    <a:pt x="245" y="117"/>
                  </a:cubicBezTo>
                  <a:cubicBezTo>
                    <a:pt x="245" y="86"/>
                    <a:pt x="233" y="56"/>
                    <a:pt x="211" y="34"/>
                  </a:cubicBezTo>
                  <a:cubicBezTo>
                    <a:pt x="189" y="12"/>
                    <a:pt x="158" y="1"/>
                    <a:pt x="12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4"/>
            <p:cNvSpPr/>
            <p:nvPr/>
          </p:nvSpPr>
          <p:spPr>
            <a:xfrm>
              <a:off x="4162501" y="5592828"/>
              <a:ext cx="54746" cy="54701"/>
            </a:xfrm>
            <a:custGeom>
              <a:avLst/>
              <a:gdLst/>
              <a:ahLst/>
              <a:cxnLst/>
              <a:rect l="l" t="t" r="r" b="b"/>
              <a:pathLst>
                <a:path w="1206" h="1205" extrusionOk="0">
                  <a:moveTo>
                    <a:pt x="182" y="45"/>
                  </a:moveTo>
                  <a:lnTo>
                    <a:pt x="182" y="444"/>
                  </a:lnTo>
                  <a:cubicBezTo>
                    <a:pt x="117" y="322"/>
                    <a:pt x="74" y="187"/>
                    <a:pt x="53" y="45"/>
                  </a:cubicBezTo>
                  <a:close/>
                  <a:moveTo>
                    <a:pt x="472" y="45"/>
                  </a:moveTo>
                  <a:lnTo>
                    <a:pt x="472" y="823"/>
                  </a:lnTo>
                  <a:cubicBezTo>
                    <a:pt x="377" y="736"/>
                    <a:pt x="295" y="636"/>
                    <a:pt x="227" y="525"/>
                  </a:cubicBezTo>
                  <a:lnTo>
                    <a:pt x="227" y="45"/>
                  </a:lnTo>
                  <a:close/>
                  <a:moveTo>
                    <a:pt x="884" y="45"/>
                  </a:moveTo>
                  <a:cubicBezTo>
                    <a:pt x="935" y="169"/>
                    <a:pt x="1036" y="269"/>
                    <a:pt x="1160" y="322"/>
                  </a:cubicBezTo>
                  <a:lnTo>
                    <a:pt x="1160" y="1152"/>
                  </a:lnTo>
                  <a:cubicBezTo>
                    <a:pt x="918" y="1115"/>
                    <a:pt x="697" y="1013"/>
                    <a:pt x="517" y="862"/>
                  </a:cubicBezTo>
                  <a:lnTo>
                    <a:pt x="517" y="45"/>
                  </a:lnTo>
                  <a:close/>
                  <a:moveTo>
                    <a:pt x="0" y="0"/>
                  </a:moveTo>
                  <a:lnTo>
                    <a:pt x="5" y="27"/>
                  </a:lnTo>
                  <a:cubicBezTo>
                    <a:pt x="84" y="636"/>
                    <a:pt x="568" y="1120"/>
                    <a:pt x="1179" y="1200"/>
                  </a:cubicBezTo>
                  <a:lnTo>
                    <a:pt x="1206" y="1205"/>
                  </a:lnTo>
                  <a:lnTo>
                    <a:pt x="1206" y="290"/>
                  </a:lnTo>
                  <a:lnTo>
                    <a:pt x="1191" y="285"/>
                  </a:lnTo>
                  <a:cubicBezTo>
                    <a:pt x="1067" y="238"/>
                    <a:pt x="968" y="138"/>
                    <a:pt x="921" y="14"/>
                  </a:cubicBezTo>
                  <a:lnTo>
                    <a:pt x="916"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4"/>
            <p:cNvSpPr/>
            <p:nvPr/>
          </p:nvSpPr>
          <p:spPr>
            <a:xfrm>
              <a:off x="4211937" y="5573490"/>
              <a:ext cx="24559" cy="24559"/>
            </a:xfrm>
            <a:custGeom>
              <a:avLst/>
              <a:gdLst/>
              <a:ahLst/>
              <a:cxnLst/>
              <a:rect l="l" t="t" r="r" b="b"/>
              <a:pathLst>
                <a:path w="541" h="541" extrusionOk="0">
                  <a:moveTo>
                    <a:pt x="271" y="47"/>
                  </a:moveTo>
                  <a:cubicBezTo>
                    <a:pt x="395" y="47"/>
                    <a:pt x="495" y="147"/>
                    <a:pt x="495" y="270"/>
                  </a:cubicBezTo>
                  <a:cubicBezTo>
                    <a:pt x="495" y="395"/>
                    <a:pt x="395" y="495"/>
                    <a:pt x="271" y="495"/>
                  </a:cubicBezTo>
                  <a:cubicBezTo>
                    <a:pt x="147" y="495"/>
                    <a:pt x="47" y="395"/>
                    <a:pt x="47" y="270"/>
                  </a:cubicBezTo>
                  <a:cubicBezTo>
                    <a:pt x="47" y="147"/>
                    <a:pt x="147" y="47"/>
                    <a:pt x="271" y="47"/>
                  </a:cubicBezTo>
                  <a:close/>
                  <a:moveTo>
                    <a:pt x="271" y="0"/>
                  </a:moveTo>
                  <a:cubicBezTo>
                    <a:pt x="122" y="0"/>
                    <a:pt x="1" y="122"/>
                    <a:pt x="1" y="270"/>
                  </a:cubicBezTo>
                  <a:cubicBezTo>
                    <a:pt x="1" y="419"/>
                    <a:pt x="122" y="540"/>
                    <a:pt x="271" y="540"/>
                  </a:cubicBezTo>
                  <a:cubicBezTo>
                    <a:pt x="419" y="540"/>
                    <a:pt x="541" y="419"/>
                    <a:pt x="541" y="270"/>
                  </a:cubicBezTo>
                  <a:cubicBezTo>
                    <a:pt x="541" y="122"/>
                    <a:pt x="419" y="0"/>
                    <a:pt x="27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4"/>
            <p:cNvSpPr/>
            <p:nvPr/>
          </p:nvSpPr>
          <p:spPr>
            <a:xfrm>
              <a:off x="4488165" y="4994840"/>
              <a:ext cx="8716" cy="7853"/>
            </a:xfrm>
            <a:custGeom>
              <a:avLst/>
              <a:gdLst/>
              <a:ahLst/>
              <a:cxnLst/>
              <a:rect l="l" t="t" r="r" b="b"/>
              <a:pathLst>
                <a:path w="192" h="173" extrusionOk="0">
                  <a:moveTo>
                    <a:pt x="92" y="70"/>
                  </a:moveTo>
                  <a:cubicBezTo>
                    <a:pt x="100" y="70"/>
                    <a:pt x="105" y="72"/>
                    <a:pt x="107" y="78"/>
                  </a:cubicBezTo>
                  <a:cubicBezTo>
                    <a:pt x="111" y="86"/>
                    <a:pt x="108" y="97"/>
                    <a:pt x="100" y="100"/>
                  </a:cubicBezTo>
                  <a:cubicBezTo>
                    <a:pt x="97" y="101"/>
                    <a:pt x="94" y="102"/>
                    <a:pt x="90" y="102"/>
                  </a:cubicBezTo>
                  <a:cubicBezTo>
                    <a:pt x="84" y="102"/>
                    <a:pt x="78" y="99"/>
                    <a:pt x="76" y="94"/>
                  </a:cubicBezTo>
                  <a:cubicBezTo>
                    <a:pt x="74" y="91"/>
                    <a:pt x="73" y="87"/>
                    <a:pt x="74" y="83"/>
                  </a:cubicBezTo>
                  <a:cubicBezTo>
                    <a:pt x="76" y="78"/>
                    <a:pt x="79" y="75"/>
                    <a:pt x="84" y="72"/>
                  </a:cubicBezTo>
                  <a:cubicBezTo>
                    <a:pt x="86" y="71"/>
                    <a:pt x="90" y="70"/>
                    <a:pt x="92" y="70"/>
                  </a:cubicBezTo>
                  <a:close/>
                  <a:moveTo>
                    <a:pt x="92" y="1"/>
                  </a:moveTo>
                  <a:cubicBezTo>
                    <a:pt x="77" y="1"/>
                    <a:pt x="62" y="4"/>
                    <a:pt x="49" y="12"/>
                  </a:cubicBezTo>
                  <a:cubicBezTo>
                    <a:pt x="28" y="24"/>
                    <a:pt x="12" y="44"/>
                    <a:pt x="7" y="66"/>
                  </a:cubicBezTo>
                  <a:cubicBezTo>
                    <a:pt x="1" y="88"/>
                    <a:pt x="4" y="110"/>
                    <a:pt x="14" y="130"/>
                  </a:cubicBezTo>
                  <a:cubicBezTo>
                    <a:pt x="31" y="157"/>
                    <a:pt x="59" y="173"/>
                    <a:pt x="90" y="173"/>
                  </a:cubicBezTo>
                  <a:cubicBezTo>
                    <a:pt x="106" y="173"/>
                    <a:pt x="120" y="168"/>
                    <a:pt x="135" y="161"/>
                  </a:cubicBezTo>
                  <a:cubicBezTo>
                    <a:pt x="176" y="137"/>
                    <a:pt x="192" y="84"/>
                    <a:pt x="169" y="44"/>
                  </a:cubicBezTo>
                  <a:cubicBezTo>
                    <a:pt x="154" y="17"/>
                    <a:pt x="123"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4"/>
            <p:cNvSpPr/>
            <p:nvPr/>
          </p:nvSpPr>
          <p:spPr>
            <a:xfrm>
              <a:off x="4473094" y="5004055"/>
              <a:ext cx="8716" cy="7899"/>
            </a:xfrm>
            <a:custGeom>
              <a:avLst/>
              <a:gdLst/>
              <a:ahLst/>
              <a:cxnLst/>
              <a:rect l="l" t="t" r="r" b="b"/>
              <a:pathLst>
                <a:path w="192" h="174" extrusionOk="0">
                  <a:moveTo>
                    <a:pt x="94" y="70"/>
                  </a:moveTo>
                  <a:cubicBezTo>
                    <a:pt x="100" y="70"/>
                    <a:pt x="104" y="73"/>
                    <a:pt x="107" y="76"/>
                  </a:cubicBezTo>
                  <a:cubicBezTo>
                    <a:pt x="112" y="84"/>
                    <a:pt x="110" y="95"/>
                    <a:pt x="101" y="100"/>
                  </a:cubicBezTo>
                  <a:cubicBezTo>
                    <a:pt x="98" y="102"/>
                    <a:pt x="94" y="103"/>
                    <a:pt x="91" y="103"/>
                  </a:cubicBezTo>
                  <a:cubicBezTo>
                    <a:pt x="85" y="103"/>
                    <a:pt x="80" y="100"/>
                    <a:pt x="76" y="96"/>
                  </a:cubicBezTo>
                  <a:cubicBezTo>
                    <a:pt x="75" y="92"/>
                    <a:pt x="74" y="89"/>
                    <a:pt x="75" y="84"/>
                  </a:cubicBezTo>
                  <a:cubicBezTo>
                    <a:pt x="76" y="79"/>
                    <a:pt x="80" y="75"/>
                    <a:pt x="84" y="73"/>
                  </a:cubicBezTo>
                  <a:cubicBezTo>
                    <a:pt x="86" y="70"/>
                    <a:pt x="90" y="70"/>
                    <a:pt x="94" y="70"/>
                  </a:cubicBezTo>
                  <a:close/>
                  <a:moveTo>
                    <a:pt x="93" y="1"/>
                  </a:moveTo>
                  <a:cubicBezTo>
                    <a:pt x="77" y="1"/>
                    <a:pt x="59" y="5"/>
                    <a:pt x="45" y="15"/>
                  </a:cubicBezTo>
                  <a:cubicBezTo>
                    <a:pt x="26" y="28"/>
                    <a:pt x="11" y="48"/>
                    <a:pt x="6" y="71"/>
                  </a:cubicBezTo>
                  <a:cubicBezTo>
                    <a:pt x="0" y="94"/>
                    <a:pt x="6" y="116"/>
                    <a:pt x="17" y="136"/>
                  </a:cubicBezTo>
                  <a:cubicBezTo>
                    <a:pt x="34" y="159"/>
                    <a:pt x="61" y="173"/>
                    <a:pt x="90" y="173"/>
                  </a:cubicBezTo>
                  <a:cubicBezTo>
                    <a:pt x="107" y="173"/>
                    <a:pt x="124" y="168"/>
                    <a:pt x="139" y="158"/>
                  </a:cubicBezTo>
                  <a:cubicBezTo>
                    <a:pt x="180" y="132"/>
                    <a:pt x="191" y="78"/>
                    <a:pt x="166" y="38"/>
                  </a:cubicBezTo>
                  <a:cubicBezTo>
                    <a:pt x="151" y="14"/>
                    <a:pt x="122"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4"/>
            <p:cNvSpPr/>
            <p:nvPr/>
          </p:nvSpPr>
          <p:spPr>
            <a:xfrm>
              <a:off x="4457297" y="5014723"/>
              <a:ext cx="8670" cy="7899"/>
            </a:xfrm>
            <a:custGeom>
              <a:avLst/>
              <a:gdLst/>
              <a:ahLst/>
              <a:cxnLst/>
              <a:rect l="l" t="t" r="r" b="b"/>
              <a:pathLst>
                <a:path w="191" h="174" extrusionOk="0">
                  <a:moveTo>
                    <a:pt x="92" y="71"/>
                  </a:moveTo>
                  <a:cubicBezTo>
                    <a:pt x="97" y="71"/>
                    <a:pt x="103" y="73"/>
                    <a:pt x="106" y="77"/>
                  </a:cubicBezTo>
                  <a:cubicBezTo>
                    <a:pt x="108" y="80"/>
                    <a:pt x="108" y="86"/>
                    <a:pt x="108" y="89"/>
                  </a:cubicBezTo>
                  <a:cubicBezTo>
                    <a:pt x="107" y="94"/>
                    <a:pt x="105" y="98"/>
                    <a:pt x="101" y="101"/>
                  </a:cubicBezTo>
                  <a:cubicBezTo>
                    <a:pt x="97" y="104"/>
                    <a:pt x="94" y="104"/>
                    <a:pt x="90" y="104"/>
                  </a:cubicBezTo>
                  <a:cubicBezTo>
                    <a:pt x="85" y="104"/>
                    <a:pt x="80" y="101"/>
                    <a:pt x="76" y="97"/>
                  </a:cubicBezTo>
                  <a:cubicBezTo>
                    <a:pt x="74" y="94"/>
                    <a:pt x="74" y="91"/>
                    <a:pt x="74" y="86"/>
                  </a:cubicBezTo>
                  <a:cubicBezTo>
                    <a:pt x="74" y="81"/>
                    <a:pt x="78" y="77"/>
                    <a:pt x="82" y="75"/>
                  </a:cubicBezTo>
                  <a:cubicBezTo>
                    <a:pt x="85" y="72"/>
                    <a:pt x="89" y="71"/>
                    <a:pt x="92" y="71"/>
                  </a:cubicBezTo>
                  <a:close/>
                  <a:moveTo>
                    <a:pt x="92" y="1"/>
                  </a:moveTo>
                  <a:cubicBezTo>
                    <a:pt x="75" y="1"/>
                    <a:pt x="57" y="6"/>
                    <a:pt x="43" y="16"/>
                  </a:cubicBezTo>
                  <a:cubicBezTo>
                    <a:pt x="23" y="30"/>
                    <a:pt x="9" y="51"/>
                    <a:pt x="6" y="74"/>
                  </a:cubicBezTo>
                  <a:cubicBezTo>
                    <a:pt x="0" y="98"/>
                    <a:pt x="6" y="120"/>
                    <a:pt x="18" y="138"/>
                  </a:cubicBezTo>
                  <a:cubicBezTo>
                    <a:pt x="34" y="161"/>
                    <a:pt x="61" y="173"/>
                    <a:pt x="88" y="173"/>
                  </a:cubicBezTo>
                  <a:cubicBezTo>
                    <a:pt x="107" y="173"/>
                    <a:pt x="124" y="168"/>
                    <a:pt x="140" y="157"/>
                  </a:cubicBezTo>
                  <a:cubicBezTo>
                    <a:pt x="180" y="130"/>
                    <a:pt x="190" y="76"/>
                    <a:pt x="164" y="36"/>
                  </a:cubicBezTo>
                  <a:cubicBezTo>
                    <a:pt x="148" y="13"/>
                    <a:pt x="120"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4"/>
            <p:cNvSpPr/>
            <p:nvPr/>
          </p:nvSpPr>
          <p:spPr>
            <a:xfrm>
              <a:off x="4442952" y="5024937"/>
              <a:ext cx="8625" cy="7899"/>
            </a:xfrm>
            <a:custGeom>
              <a:avLst/>
              <a:gdLst/>
              <a:ahLst/>
              <a:cxnLst/>
              <a:rect l="l" t="t" r="r" b="b"/>
              <a:pathLst>
                <a:path w="190" h="174" extrusionOk="0">
                  <a:moveTo>
                    <a:pt x="91" y="69"/>
                  </a:moveTo>
                  <a:cubicBezTo>
                    <a:pt x="97" y="72"/>
                    <a:pt x="101" y="73"/>
                    <a:pt x="104" y="77"/>
                  </a:cubicBezTo>
                  <a:cubicBezTo>
                    <a:pt x="109" y="84"/>
                    <a:pt x="107" y="95"/>
                    <a:pt x="99" y="100"/>
                  </a:cubicBezTo>
                  <a:cubicBezTo>
                    <a:pt x="94" y="103"/>
                    <a:pt x="90" y="104"/>
                    <a:pt x="87" y="104"/>
                  </a:cubicBezTo>
                  <a:cubicBezTo>
                    <a:pt x="81" y="104"/>
                    <a:pt x="78" y="101"/>
                    <a:pt x="75" y="98"/>
                  </a:cubicBezTo>
                  <a:cubicBezTo>
                    <a:pt x="70" y="90"/>
                    <a:pt x="73" y="79"/>
                    <a:pt x="80" y="74"/>
                  </a:cubicBezTo>
                  <a:cubicBezTo>
                    <a:pt x="83" y="72"/>
                    <a:pt x="87" y="69"/>
                    <a:pt x="91" y="69"/>
                  </a:cubicBezTo>
                  <a:close/>
                  <a:moveTo>
                    <a:pt x="91" y="1"/>
                  </a:moveTo>
                  <a:cubicBezTo>
                    <a:pt x="73" y="1"/>
                    <a:pt x="55" y="6"/>
                    <a:pt x="39" y="17"/>
                  </a:cubicBezTo>
                  <a:cubicBezTo>
                    <a:pt x="20" y="32"/>
                    <a:pt x="6" y="53"/>
                    <a:pt x="3" y="75"/>
                  </a:cubicBezTo>
                  <a:cubicBezTo>
                    <a:pt x="0" y="98"/>
                    <a:pt x="5" y="120"/>
                    <a:pt x="18" y="138"/>
                  </a:cubicBezTo>
                  <a:cubicBezTo>
                    <a:pt x="34" y="161"/>
                    <a:pt x="60" y="174"/>
                    <a:pt x="88" y="174"/>
                  </a:cubicBezTo>
                  <a:cubicBezTo>
                    <a:pt x="107" y="174"/>
                    <a:pt x="125" y="169"/>
                    <a:pt x="140" y="157"/>
                  </a:cubicBezTo>
                  <a:cubicBezTo>
                    <a:pt x="180" y="127"/>
                    <a:pt x="190" y="74"/>
                    <a:pt x="161" y="36"/>
                  </a:cubicBezTo>
                  <a:cubicBezTo>
                    <a:pt x="145" y="13"/>
                    <a:pt x="118" y="1"/>
                    <a:pt x="9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4"/>
            <p:cNvSpPr/>
            <p:nvPr/>
          </p:nvSpPr>
          <p:spPr>
            <a:xfrm>
              <a:off x="4427427" y="5036240"/>
              <a:ext cx="8625" cy="7853"/>
            </a:xfrm>
            <a:custGeom>
              <a:avLst/>
              <a:gdLst/>
              <a:ahLst/>
              <a:cxnLst/>
              <a:rect l="l" t="t" r="r" b="b"/>
              <a:pathLst>
                <a:path w="190" h="173" extrusionOk="0">
                  <a:moveTo>
                    <a:pt x="93" y="68"/>
                  </a:moveTo>
                  <a:cubicBezTo>
                    <a:pt x="98" y="68"/>
                    <a:pt x="104" y="71"/>
                    <a:pt x="106" y="76"/>
                  </a:cubicBezTo>
                  <a:cubicBezTo>
                    <a:pt x="110" y="83"/>
                    <a:pt x="108" y="94"/>
                    <a:pt x="101" y="99"/>
                  </a:cubicBezTo>
                  <a:cubicBezTo>
                    <a:pt x="96" y="102"/>
                    <a:pt x="92" y="104"/>
                    <a:pt x="89" y="104"/>
                  </a:cubicBezTo>
                  <a:cubicBezTo>
                    <a:pt x="83" y="104"/>
                    <a:pt x="79" y="100"/>
                    <a:pt x="77" y="96"/>
                  </a:cubicBezTo>
                  <a:cubicBezTo>
                    <a:pt x="74" y="94"/>
                    <a:pt x="73" y="89"/>
                    <a:pt x="74" y="84"/>
                  </a:cubicBezTo>
                  <a:cubicBezTo>
                    <a:pt x="75" y="79"/>
                    <a:pt x="78" y="75"/>
                    <a:pt x="83" y="73"/>
                  </a:cubicBezTo>
                  <a:cubicBezTo>
                    <a:pt x="86" y="69"/>
                    <a:pt x="90" y="68"/>
                    <a:pt x="93" y="68"/>
                  </a:cubicBezTo>
                  <a:close/>
                  <a:moveTo>
                    <a:pt x="92" y="1"/>
                  </a:moveTo>
                  <a:cubicBezTo>
                    <a:pt x="74" y="1"/>
                    <a:pt x="56" y="6"/>
                    <a:pt x="40" y="18"/>
                  </a:cubicBezTo>
                  <a:cubicBezTo>
                    <a:pt x="21" y="31"/>
                    <a:pt x="9" y="51"/>
                    <a:pt x="5" y="74"/>
                  </a:cubicBezTo>
                  <a:cubicBezTo>
                    <a:pt x="0" y="98"/>
                    <a:pt x="6" y="120"/>
                    <a:pt x="19" y="139"/>
                  </a:cubicBezTo>
                  <a:cubicBezTo>
                    <a:pt x="35" y="161"/>
                    <a:pt x="59" y="173"/>
                    <a:pt x="88" y="173"/>
                  </a:cubicBezTo>
                  <a:cubicBezTo>
                    <a:pt x="106" y="173"/>
                    <a:pt x="125" y="166"/>
                    <a:pt x="141" y="156"/>
                  </a:cubicBezTo>
                  <a:cubicBezTo>
                    <a:pt x="180" y="126"/>
                    <a:pt x="189" y="73"/>
                    <a:pt x="162" y="35"/>
                  </a:cubicBezTo>
                  <a:cubicBezTo>
                    <a:pt x="145" y="13"/>
                    <a:pt x="119"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34"/>
            <p:cNvSpPr/>
            <p:nvPr/>
          </p:nvSpPr>
          <p:spPr>
            <a:xfrm>
              <a:off x="4413218" y="5046636"/>
              <a:ext cx="8216" cy="7944"/>
            </a:xfrm>
            <a:custGeom>
              <a:avLst/>
              <a:gdLst/>
              <a:ahLst/>
              <a:cxnLst/>
              <a:rect l="l" t="t" r="r" b="b"/>
              <a:pathLst>
                <a:path w="181" h="175" extrusionOk="0">
                  <a:moveTo>
                    <a:pt x="92" y="70"/>
                  </a:moveTo>
                  <a:cubicBezTo>
                    <a:pt x="97" y="70"/>
                    <a:pt x="102" y="73"/>
                    <a:pt x="105" y="77"/>
                  </a:cubicBezTo>
                  <a:cubicBezTo>
                    <a:pt x="110" y="84"/>
                    <a:pt x="109" y="95"/>
                    <a:pt x="101" y="101"/>
                  </a:cubicBezTo>
                  <a:cubicBezTo>
                    <a:pt x="98" y="103"/>
                    <a:pt x="95" y="104"/>
                    <a:pt x="91" y="104"/>
                  </a:cubicBezTo>
                  <a:cubicBezTo>
                    <a:pt x="86" y="104"/>
                    <a:pt x="80" y="102"/>
                    <a:pt x="77" y="98"/>
                  </a:cubicBezTo>
                  <a:cubicBezTo>
                    <a:pt x="72" y="91"/>
                    <a:pt x="74" y="81"/>
                    <a:pt x="81" y="74"/>
                  </a:cubicBezTo>
                  <a:cubicBezTo>
                    <a:pt x="86" y="71"/>
                    <a:pt x="90" y="70"/>
                    <a:pt x="92" y="70"/>
                  </a:cubicBezTo>
                  <a:close/>
                  <a:moveTo>
                    <a:pt x="92" y="1"/>
                  </a:moveTo>
                  <a:cubicBezTo>
                    <a:pt x="73" y="1"/>
                    <a:pt x="55" y="6"/>
                    <a:pt x="39" y="18"/>
                  </a:cubicBezTo>
                  <a:cubicBezTo>
                    <a:pt x="21" y="31"/>
                    <a:pt x="8" y="52"/>
                    <a:pt x="3" y="74"/>
                  </a:cubicBezTo>
                  <a:cubicBezTo>
                    <a:pt x="0" y="98"/>
                    <a:pt x="5" y="121"/>
                    <a:pt x="19" y="139"/>
                  </a:cubicBezTo>
                  <a:cubicBezTo>
                    <a:pt x="37" y="161"/>
                    <a:pt x="61" y="175"/>
                    <a:pt x="88" y="175"/>
                  </a:cubicBezTo>
                  <a:cubicBezTo>
                    <a:pt x="108" y="175"/>
                    <a:pt x="127" y="168"/>
                    <a:pt x="143" y="158"/>
                  </a:cubicBezTo>
                  <a:cubicBezTo>
                    <a:pt x="162" y="143"/>
                    <a:pt x="174" y="122"/>
                    <a:pt x="177" y="98"/>
                  </a:cubicBezTo>
                  <a:cubicBezTo>
                    <a:pt x="181" y="76"/>
                    <a:pt x="175" y="53"/>
                    <a:pt x="162" y="34"/>
                  </a:cubicBezTo>
                  <a:cubicBezTo>
                    <a:pt x="145" y="12"/>
                    <a:pt x="119"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4"/>
            <p:cNvSpPr/>
            <p:nvPr/>
          </p:nvSpPr>
          <p:spPr>
            <a:xfrm>
              <a:off x="4397829" y="5058121"/>
              <a:ext cx="8216" cy="7899"/>
            </a:xfrm>
            <a:custGeom>
              <a:avLst/>
              <a:gdLst/>
              <a:ahLst/>
              <a:cxnLst/>
              <a:rect l="l" t="t" r="r" b="b"/>
              <a:pathLst>
                <a:path w="181" h="174" extrusionOk="0">
                  <a:moveTo>
                    <a:pt x="92" y="69"/>
                  </a:moveTo>
                  <a:cubicBezTo>
                    <a:pt x="98" y="69"/>
                    <a:pt x="101" y="71"/>
                    <a:pt x="105" y="76"/>
                  </a:cubicBezTo>
                  <a:cubicBezTo>
                    <a:pt x="108" y="79"/>
                    <a:pt x="109" y="84"/>
                    <a:pt x="108" y="87"/>
                  </a:cubicBezTo>
                  <a:cubicBezTo>
                    <a:pt x="106" y="93"/>
                    <a:pt x="105" y="97"/>
                    <a:pt x="100" y="100"/>
                  </a:cubicBezTo>
                  <a:cubicBezTo>
                    <a:pt x="97" y="102"/>
                    <a:pt x="94" y="103"/>
                    <a:pt x="90" y="103"/>
                  </a:cubicBezTo>
                  <a:cubicBezTo>
                    <a:pt x="85" y="103"/>
                    <a:pt x="80" y="101"/>
                    <a:pt x="77" y="97"/>
                  </a:cubicBezTo>
                  <a:cubicBezTo>
                    <a:pt x="71" y="89"/>
                    <a:pt x="73" y="79"/>
                    <a:pt x="82" y="74"/>
                  </a:cubicBezTo>
                  <a:cubicBezTo>
                    <a:pt x="85" y="70"/>
                    <a:pt x="89" y="69"/>
                    <a:pt x="92" y="69"/>
                  </a:cubicBezTo>
                  <a:close/>
                  <a:moveTo>
                    <a:pt x="92" y="0"/>
                  </a:moveTo>
                  <a:cubicBezTo>
                    <a:pt x="74" y="0"/>
                    <a:pt x="55" y="6"/>
                    <a:pt x="39" y="18"/>
                  </a:cubicBezTo>
                  <a:cubicBezTo>
                    <a:pt x="20" y="31"/>
                    <a:pt x="8" y="52"/>
                    <a:pt x="4" y="76"/>
                  </a:cubicBezTo>
                  <a:cubicBezTo>
                    <a:pt x="1" y="98"/>
                    <a:pt x="7" y="121"/>
                    <a:pt x="20" y="139"/>
                  </a:cubicBezTo>
                  <a:cubicBezTo>
                    <a:pt x="35" y="161"/>
                    <a:pt x="61" y="174"/>
                    <a:pt x="88" y="174"/>
                  </a:cubicBezTo>
                  <a:cubicBezTo>
                    <a:pt x="108" y="174"/>
                    <a:pt x="126" y="166"/>
                    <a:pt x="141" y="155"/>
                  </a:cubicBezTo>
                  <a:cubicBezTo>
                    <a:pt x="161" y="140"/>
                    <a:pt x="173" y="119"/>
                    <a:pt x="177" y="97"/>
                  </a:cubicBezTo>
                  <a:cubicBezTo>
                    <a:pt x="181" y="75"/>
                    <a:pt x="174" y="52"/>
                    <a:pt x="161" y="33"/>
                  </a:cubicBezTo>
                  <a:cubicBezTo>
                    <a:pt x="145" y="12"/>
                    <a:pt x="119"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4"/>
            <p:cNvSpPr/>
            <p:nvPr/>
          </p:nvSpPr>
          <p:spPr>
            <a:xfrm>
              <a:off x="4383666" y="5068562"/>
              <a:ext cx="8670" cy="7899"/>
            </a:xfrm>
            <a:custGeom>
              <a:avLst/>
              <a:gdLst/>
              <a:ahLst/>
              <a:cxnLst/>
              <a:rect l="l" t="t" r="r" b="b"/>
              <a:pathLst>
                <a:path w="191" h="174" extrusionOk="0">
                  <a:moveTo>
                    <a:pt x="92" y="70"/>
                  </a:moveTo>
                  <a:cubicBezTo>
                    <a:pt x="96" y="70"/>
                    <a:pt x="102" y="72"/>
                    <a:pt x="105" y="77"/>
                  </a:cubicBezTo>
                  <a:cubicBezTo>
                    <a:pt x="110" y="83"/>
                    <a:pt x="108" y="93"/>
                    <a:pt x="101" y="100"/>
                  </a:cubicBezTo>
                  <a:cubicBezTo>
                    <a:pt x="96" y="104"/>
                    <a:pt x="92" y="105"/>
                    <a:pt x="89" y="105"/>
                  </a:cubicBezTo>
                  <a:cubicBezTo>
                    <a:pt x="84" y="105"/>
                    <a:pt x="80" y="102"/>
                    <a:pt x="77" y="98"/>
                  </a:cubicBezTo>
                  <a:cubicBezTo>
                    <a:pt x="72" y="89"/>
                    <a:pt x="73" y="81"/>
                    <a:pt x="82" y="73"/>
                  </a:cubicBezTo>
                  <a:cubicBezTo>
                    <a:pt x="85" y="71"/>
                    <a:pt x="89" y="70"/>
                    <a:pt x="92" y="70"/>
                  </a:cubicBezTo>
                  <a:close/>
                  <a:moveTo>
                    <a:pt x="92" y="1"/>
                  </a:moveTo>
                  <a:cubicBezTo>
                    <a:pt x="73" y="1"/>
                    <a:pt x="55" y="6"/>
                    <a:pt x="41" y="18"/>
                  </a:cubicBezTo>
                  <a:cubicBezTo>
                    <a:pt x="21" y="31"/>
                    <a:pt x="9" y="52"/>
                    <a:pt x="5" y="77"/>
                  </a:cubicBezTo>
                  <a:cubicBezTo>
                    <a:pt x="1" y="99"/>
                    <a:pt x="8" y="121"/>
                    <a:pt x="21" y="140"/>
                  </a:cubicBezTo>
                  <a:cubicBezTo>
                    <a:pt x="36" y="162"/>
                    <a:pt x="62" y="174"/>
                    <a:pt x="89" y="174"/>
                  </a:cubicBezTo>
                  <a:cubicBezTo>
                    <a:pt x="109" y="174"/>
                    <a:pt x="127" y="167"/>
                    <a:pt x="143" y="157"/>
                  </a:cubicBezTo>
                  <a:cubicBezTo>
                    <a:pt x="183" y="128"/>
                    <a:pt x="190" y="73"/>
                    <a:pt x="163" y="35"/>
                  </a:cubicBezTo>
                  <a:cubicBezTo>
                    <a:pt x="146" y="13"/>
                    <a:pt x="119"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34"/>
            <p:cNvSpPr/>
            <p:nvPr/>
          </p:nvSpPr>
          <p:spPr>
            <a:xfrm>
              <a:off x="4367868" y="5079956"/>
              <a:ext cx="9034" cy="7899"/>
            </a:xfrm>
            <a:custGeom>
              <a:avLst/>
              <a:gdLst/>
              <a:ahLst/>
              <a:cxnLst/>
              <a:rect l="l" t="t" r="r" b="b"/>
              <a:pathLst>
                <a:path w="199" h="174" extrusionOk="0">
                  <a:moveTo>
                    <a:pt x="101" y="69"/>
                  </a:moveTo>
                  <a:cubicBezTo>
                    <a:pt x="106" y="69"/>
                    <a:pt x="111" y="72"/>
                    <a:pt x="114" y="76"/>
                  </a:cubicBezTo>
                  <a:cubicBezTo>
                    <a:pt x="117" y="80"/>
                    <a:pt x="118" y="84"/>
                    <a:pt x="117" y="88"/>
                  </a:cubicBezTo>
                  <a:cubicBezTo>
                    <a:pt x="115" y="93"/>
                    <a:pt x="114" y="97"/>
                    <a:pt x="109" y="100"/>
                  </a:cubicBezTo>
                  <a:cubicBezTo>
                    <a:pt x="105" y="103"/>
                    <a:pt x="101" y="105"/>
                    <a:pt x="97" y="105"/>
                  </a:cubicBezTo>
                  <a:cubicBezTo>
                    <a:pt x="92" y="105"/>
                    <a:pt x="87" y="101"/>
                    <a:pt x="85" y="97"/>
                  </a:cubicBezTo>
                  <a:cubicBezTo>
                    <a:pt x="83" y="93"/>
                    <a:pt x="83" y="89"/>
                    <a:pt x="83" y="85"/>
                  </a:cubicBezTo>
                  <a:cubicBezTo>
                    <a:pt x="84" y="80"/>
                    <a:pt x="86" y="76"/>
                    <a:pt x="90" y="73"/>
                  </a:cubicBezTo>
                  <a:cubicBezTo>
                    <a:pt x="94" y="70"/>
                    <a:pt x="99" y="69"/>
                    <a:pt x="101" y="69"/>
                  </a:cubicBezTo>
                  <a:close/>
                  <a:moveTo>
                    <a:pt x="102" y="0"/>
                  </a:moveTo>
                  <a:cubicBezTo>
                    <a:pt x="83" y="0"/>
                    <a:pt x="64" y="6"/>
                    <a:pt x="48" y="18"/>
                  </a:cubicBezTo>
                  <a:cubicBezTo>
                    <a:pt x="10" y="47"/>
                    <a:pt x="1" y="101"/>
                    <a:pt x="29" y="139"/>
                  </a:cubicBezTo>
                  <a:cubicBezTo>
                    <a:pt x="45" y="162"/>
                    <a:pt x="69" y="174"/>
                    <a:pt x="98" y="174"/>
                  </a:cubicBezTo>
                  <a:cubicBezTo>
                    <a:pt x="117" y="174"/>
                    <a:pt x="135" y="167"/>
                    <a:pt x="151" y="155"/>
                  </a:cubicBezTo>
                  <a:cubicBezTo>
                    <a:pt x="190" y="126"/>
                    <a:pt x="199" y="72"/>
                    <a:pt x="171" y="33"/>
                  </a:cubicBezTo>
                  <a:cubicBezTo>
                    <a:pt x="155" y="12"/>
                    <a:pt x="129" y="0"/>
                    <a:pt x="10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34"/>
            <p:cNvSpPr/>
            <p:nvPr/>
          </p:nvSpPr>
          <p:spPr>
            <a:xfrm>
              <a:off x="4353751" y="5090442"/>
              <a:ext cx="8625" cy="7944"/>
            </a:xfrm>
            <a:custGeom>
              <a:avLst/>
              <a:gdLst/>
              <a:ahLst/>
              <a:cxnLst/>
              <a:rect l="l" t="t" r="r" b="b"/>
              <a:pathLst>
                <a:path w="190" h="175" extrusionOk="0">
                  <a:moveTo>
                    <a:pt x="101" y="70"/>
                  </a:moveTo>
                  <a:cubicBezTo>
                    <a:pt x="106" y="70"/>
                    <a:pt x="110" y="73"/>
                    <a:pt x="114" y="77"/>
                  </a:cubicBezTo>
                  <a:cubicBezTo>
                    <a:pt x="120" y="84"/>
                    <a:pt x="119" y="94"/>
                    <a:pt x="110" y="101"/>
                  </a:cubicBezTo>
                  <a:cubicBezTo>
                    <a:pt x="106" y="104"/>
                    <a:pt x="102" y="106"/>
                    <a:pt x="98" y="106"/>
                  </a:cubicBezTo>
                  <a:cubicBezTo>
                    <a:pt x="93" y="106"/>
                    <a:pt x="89" y="102"/>
                    <a:pt x="87" y="98"/>
                  </a:cubicBezTo>
                  <a:cubicBezTo>
                    <a:pt x="79" y="90"/>
                    <a:pt x="82" y="80"/>
                    <a:pt x="89" y="74"/>
                  </a:cubicBezTo>
                  <a:cubicBezTo>
                    <a:pt x="93" y="71"/>
                    <a:pt x="95" y="70"/>
                    <a:pt x="101" y="70"/>
                  </a:cubicBezTo>
                  <a:close/>
                  <a:moveTo>
                    <a:pt x="102" y="0"/>
                  </a:moveTo>
                  <a:cubicBezTo>
                    <a:pt x="83" y="0"/>
                    <a:pt x="64" y="6"/>
                    <a:pt x="48" y="17"/>
                  </a:cubicBezTo>
                  <a:cubicBezTo>
                    <a:pt x="9" y="47"/>
                    <a:pt x="0" y="101"/>
                    <a:pt x="29" y="140"/>
                  </a:cubicBezTo>
                  <a:cubicBezTo>
                    <a:pt x="44" y="161"/>
                    <a:pt x="69" y="175"/>
                    <a:pt x="96" y="175"/>
                  </a:cubicBezTo>
                  <a:cubicBezTo>
                    <a:pt x="116" y="175"/>
                    <a:pt x="135" y="168"/>
                    <a:pt x="151" y="156"/>
                  </a:cubicBezTo>
                  <a:cubicBezTo>
                    <a:pt x="171" y="142"/>
                    <a:pt x="183" y="121"/>
                    <a:pt x="187" y="97"/>
                  </a:cubicBezTo>
                  <a:cubicBezTo>
                    <a:pt x="189" y="74"/>
                    <a:pt x="184" y="52"/>
                    <a:pt x="171" y="33"/>
                  </a:cubicBezTo>
                  <a:cubicBezTo>
                    <a:pt x="155" y="12"/>
                    <a:pt x="128" y="0"/>
                    <a:pt x="10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34"/>
            <p:cNvSpPr/>
            <p:nvPr/>
          </p:nvSpPr>
          <p:spPr>
            <a:xfrm>
              <a:off x="4338407" y="5101972"/>
              <a:ext cx="9079" cy="7899"/>
            </a:xfrm>
            <a:custGeom>
              <a:avLst/>
              <a:gdLst/>
              <a:ahLst/>
              <a:cxnLst/>
              <a:rect l="l" t="t" r="r" b="b"/>
              <a:pathLst>
                <a:path w="200" h="174" extrusionOk="0">
                  <a:moveTo>
                    <a:pt x="101" y="69"/>
                  </a:moveTo>
                  <a:cubicBezTo>
                    <a:pt x="106" y="69"/>
                    <a:pt x="111" y="72"/>
                    <a:pt x="115" y="76"/>
                  </a:cubicBezTo>
                  <a:cubicBezTo>
                    <a:pt x="117" y="79"/>
                    <a:pt x="118" y="84"/>
                    <a:pt x="117" y="88"/>
                  </a:cubicBezTo>
                  <a:cubicBezTo>
                    <a:pt x="117" y="94"/>
                    <a:pt x="115" y="97"/>
                    <a:pt x="111" y="100"/>
                  </a:cubicBezTo>
                  <a:cubicBezTo>
                    <a:pt x="106" y="104"/>
                    <a:pt x="102" y="105"/>
                    <a:pt x="99" y="105"/>
                  </a:cubicBezTo>
                  <a:cubicBezTo>
                    <a:pt x="93" y="105"/>
                    <a:pt x="89" y="101"/>
                    <a:pt x="87" y="97"/>
                  </a:cubicBezTo>
                  <a:cubicBezTo>
                    <a:pt x="80" y="90"/>
                    <a:pt x="83" y="80"/>
                    <a:pt x="91" y="74"/>
                  </a:cubicBezTo>
                  <a:cubicBezTo>
                    <a:pt x="95" y="70"/>
                    <a:pt x="99" y="69"/>
                    <a:pt x="101" y="69"/>
                  </a:cubicBezTo>
                  <a:close/>
                  <a:moveTo>
                    <a:pt x="102" y="1"/>
                  </a:moveTo>
                  <a:cubicBezTo>
                    <a:pt x="83" y="1"/>
                    <a:pt x="63" y="7"/>
                    <a:pt x="47" y="19"/>
                  </a:cubicBezTo>
                  <a:cubicBezTo>
                    <a:pt x="9" y="48"/>
                    <a:pt x="1" y="102"/>
                    <a:pt x="29" y="141"/>
                  </a:cubicBezTo>
                  <a:cubicBezTo>
                    <a:pt x="45" y="162"/>
                    <a:pt x="69" y="174"/>
                    <a:pt x="98" y="174"/>
                  </a:cubicBezTo>
                  <a:cubicBezTo>
                    <a:pt x="117" y="174"/>
                    <a:pt x="136" y="167"/>
                    <a:pt x="152" y="155"/>
                  </a:cubicBezTo>
                  <a:cubicBezTo>
                    <a:pt x="190" y="126"/>
                    <a:pt x="199" y="70"/>
                    <a:pt x="170" y="33"/>
                  </a:cubicBezTo>
                  <a:cubicBezTo>
                    <a:pt x="154" y="12"/>
                    <a:pt x="128" y="1"/>
                    <a:pt x="10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34"/>
            <p:cNvSpPr/>
            <p:nvPr/>
          </p:nvSpPr>
          <p:spPr>
            <a:xfrm>
              <a:off x="4324925" y="5112731"/>
              <a:ext cx="8625" cy="7853"/>
            </a:xfrm>
            <a:custGeom>
              <a:avLst/>
              <a:gdLst/>
              <a:ahLst/>
              <a:cxnLst/>
              <a:rect l="l" t="t" r="r" b="b"/>
              <a:pathLst>
                <a:path w="190" h="173" extrusionOk="0">
                  <a:moveTo>
                    <a:pt x="91" y="70"/>
                  </a:moveTo>
                  <a:cubicBezTo>
                    <a:pt x="97" y="70"/>
                    <a:pt x="101" y="73"/>
                    <a:pt x="103" y="75"/>
                  </a:cubicBezTo>
                  <a:cubicBezTo>
                    <a:pt x="108" y="81"/>
                    <a:pt x="107" y="94"/>
                    <a:pt x="99" y="99"/>
                  </a:cubicBezTo>
                  <a:cubicBezTo>
                    <a:pt x="95" y="102"/>
                    <a:pt x="91" y="103"/>
                    <a:pt x="87" y="103"/>
                  </a:cubicBezTo>
                  <a:cubicBezTo>
                    <a:pt x="83" y="103"/>
                    <a:pt x="78" y="101"/>
                    <a:pt x="75" y="97"/>
                  </a:cubicBezTo>
                  <a:cubicBezTo>
                    <a:pt x="72" y="95"/>
                    <a:pt x="71" y="91"/>
                    <a:pt x="72" y="85"/>
                  </a:cubicBezTo>
                  <a:cubicBezTo>
                    <a:pt x="72" y="81"/>
                    <a:pt x="75" y="76"/>
                    <a:pt x="80" y="74"/>
                  </a:cubicBezTo>
                  <a:cubicBezTo>
                    <a:pt x="83" y="70"/>
                    <a:pt x="87" y="70"/>
                    <a:pt x="91" y="70"/>
                  </a:cubicBezTo>
                  <a:close/>
                  <a:moveTo>
                    <a:pt x="92" y="0"/>
                  </a:moveTo>
                  <a:cubicBezTo>
                    <a:pt x="72" y="0"/>
                    <a:pt x="53" y="6"/>
                    <a:pt x="37" y="18"/>
                  </a:cubicBezTo>
                  <a:cubicBezTo>
                    <a:pt x="18" y="33"/>
                    <a:pt x="6" y="55"/>
                    <a:pt x="3" y="79"/>
                  </a:cubicBezTo>
                  <a:cubicBezTo>
                    <a:pt x="1" y="101"/>
                    <a:pt x="7" y="123"/>
                    <a:pt x="22" y="141"/>
                  </a:cubicBezTo>
                  <a:cubicBezTo>
                    <a:pt x="36" y="162"/>
                    <a:pt x="61" y="173"/>
                    <a:pt x="87" y="173"/>
                  </a:cubicBezTo>
                  <a:cubicBezTo>
                    <a:pt x="107" y="173"/>
                    <a:pt x="127" y="166"/>
                    <a:pt x="143" y="154"/>
                  </a:cubicBezTo>
                  <a:cubicBezTo>
                    <a:pt x="181" y="123"/>
                    <a:pt x="189" y="70"/>
                    <a:pt x="160" y="32"/>
                  </a:cubicBezTo>
                  <a:cubicBezTo>
                    <a:pt x="144" y="11"/>
                    <a:pt x="118"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34"/>
            <p:cNvSpPr/>
            <p:nvPr/>
          </p:nvSpPr>
          <p:spPr>
            <a:xfrm>
              <a:off x="4345307" y="5270706"/>
              <a:ext cx="9170" cy="7944"/>
            </a:xfrm>
            <a:custGeom>
              <a:avLst/>
              <a:gdLst/>
              <a:ahLst/>
              <a:cxnLst/>
              <a:rect l="l" t="t" r="r" b="b"/>
              <a:pathLst>
                <a:path w="202" h="175" extrusionOk="0">
                  <a:moveTo>
                    <a:pt x="100" y="70"/>
                  </a:moveTo>
                  <a:cubicBezTo>
                    <a:pt x="102" y="70"/>
                    <a:pt x="106" y="71"/>
                    <a:pt x="109" y="73"/>
                  </a:cubicBezTo>
                  <a:cubicBezTo>
                    <a:pt x="113" y="75"/>
                    <a:pt x="117" y="79"/>
                    <a:pt x="118" y="83"/>
                  </a:cubicBezTo>
                  <a:cubicBezTo>
                    <a:pt x="120" y="87"/>
                    <a:pt x="118" y="91"/>
                    <a:pt x="117" y="95"/>
                  </a:cubicBezTo>
                  <a:cubicBezTo>
                    <a:pt x="115" y="100"/>
                    <a:pt x="109" y="102"/>
                    <a:pt x="102" y="102"/>
                  </a:cubicBezTo>
                  <a:cubicBezTo>
                    <a:pt x="100" y="102"/>
                    <a:pt x="96" y="101"/>
                    <a:pt x="94" y="100"/>
                  </a:cubicBezTo>
                  <a:cubicBezTo>
                    <a:pt x="88" y="99"/>
                    <a:pt x="85" y="95"/>
                    <a:pt x="84" y="90"/>
                  </a:cubicBezTo>
                  <a:cubicBezTo>
                    <a:pt x="83" y="85"/>
                    <a:pt x="84" y="81"/>
                    <a:pt x="85" y="78"/>
                  </a:cubicBezTo>
                  <a:cubicBezTo>
                    <a:pt x="88" y="73"/>
                    <a:pt x="94" y="70"/>
                    <a:pt x="100" y="70"/>
                  </a:cubicBezTo>
                  <a:close/>
                  <a:moveTo>
                    <a:pt x="101" y="1"/>
                  </a:moveTo>
                  <a:cubicBezTo>
                    <a:pt x="70" y="1"/>
                    <a:pt x="40" y="17"/>
                    <a:pt x="25" y="43"/>
                  </a:cubicBezTo>
                  <a:cubicBezTo>
                    <a:pt x="1" y="84"/>
                    <a:pt x="17" y="138"/>
                    <a:pt x="59" y="162"/>
                  </a:cubicBezTo>
                  <a:cubicBezTo>
                    <a:pt x="73" y="170"/>
                    <a:pt x="88" y="174"/>
                    <a:pt x="104" y="174"/>
                  </a:cubicBezTo>
                  <a:cubicBezTo>
                    <a:pt x="136" y="174"/>
                    <a:pt x="163" y="157"/>
                    <a:pt x="179" y="131"/>
                  </a:cubicBezTo>
                  <a:cubicBezTo>
                    <a:pt x="201" y="90"/>
                    <a:pt x="185" y="37"/>
                    <a:pt x="143" y="12"/>
                  </a:cubicBezTo>
                  <a:cubicBezTo>
                    <a:pt x="130" y="4"/>
                    <a:pt x="116" y="1"/>
                    <a:pt x="10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34"/>
            <p:cNvSpPr/>
            <p:nvPr/>
          </p:nvSpPr>
          <p:spPr>
            <a:xfrm>
              <a:off x="4360605" y="5279512"/>
              <a:ext cx="8716" cy="7944"/>
            </a:xfrm>
            <a:custGeom>
              <a:avLst/>
              <a:gdLst/>
              <a:ahLst/>
              <a:cxnLst/>
              <a:rect l="l" t="t" r="r" b="b"/>
              <a:pathLst>
                <a:path w="192" h="175" extrusionOk="0">
                  <a:moveTo>
                    <a:pt x="99" y="70"/>
                  </a:moveTo>
                  <a:cubicBezTo>
                    <a:pt x="101" y="70"/>
                    <a:pt x="106" y="71"/>
                    <a:pt x="108" y="72"/>
                  </a:cubicBezTo>
                  <a:cubicBezTo>
                    <a:pt x="116" y="77"/>
                    <a:pt x="120" y="88"/>
                    <a:pt x="115" y="95"/>
                  </a:cubicBezTo>
                  <a:cubicBezTo>
                    <a:pt x="112" y="100"/>
                    <a:pt x="107" y="102"/>
                    <a:pt x="100" y="102"/>
                  </a:cubicBezTo>
                  <a:cubicBezTo>
                    <a:pt x="96" y="102"/>
                    <a:pt x="94" y="101"/>
                    <a:pt x="91" y="100"/>
                  </a:cubicBezTo>
                  <a:cubicBezTo>
                    <a:pt x="85" y="96"/>
                    <a:pt x="80" y="86"/>
                    <a:pt x="86" y="77"/>
                  </a:cubicBezTo>
                  <a:cubicBezTo>
                    <a:pt x="89" y="72"/>
                    <a:pt x="94" y="70"/>
                    <a:pt x="99" y="70"/>
                  </a:cubicBezTo>
                  <a:close/>
                  <a:moveTo>
                    <a:pt x="99" y="0"/>
                  </a:moveTo>
                  <a:cubicBezTo>
                    <a:pt x="69" y="0"/>
                    <a:pt x="39" y="16"/>
                    <a:pt x="23" y="42"/>
                  </a:cubicBezTo>
                  <a:cubicBezTo>
                    <a:pt x="0" y="82"/>
                    <a:pt x="14" y="135"/>
                    <a:pt x="55" y="160"/>
                  </a:cubicBezTo>
                  <a:cubicBezTo>
                    <a:pt x="70" y="169"/>
                    <a:pt x="86" y="174"/>
                    <a:pt x="101" y="174"/>
                  </a:cubicBezTo>
                  <a:cubicBezTo>
                    <a:pt x="132" y="174"/>
                    <a:pt x="159" y="158"/>
                    <a:pt x="175" y="133"/>
                  </a:cubicBezTo>
                  <a:cubicBezTo>
                    <a:pt x="187" y="114"/>
                    <a:pt x="191" y="91"/>
                    <a:pt x="186" y="70"/>
                  </a:cubicBezTo>
                  <a:cubicBezTo>
                    <a:pt x="181" y="45"/>
                    <a:pt x="165" y="24"/>
                    <a:pt x="144" y="13"/>
                  </a:cubicBezTo>
                  <a:cubicBezTo>
                    <a:pt x="130" y="4"/>
                    <a:pt x="114" y="0"/>
                    <a:pt x="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34"/>
            <p:cNvSpPr/>
            <p:nvPr/>
          </p:nvSpPr>
          <p:spPr>
            <a:xfrm>
              <a:off x="4377356" y="5289544"/>
              <a:ext cx="8216" cy="7853"/>
            </a:xfrm>
            <a:custGeom>
              <a:avLst/>
              <a:gdLst/>
              <a:ahLst/>
              <a:cxnLst/>
              <a:rect l="l" t="t" r="r" b="b"/>
              <a:pathLst>
                <a:path w="181" h="173" extrusionOk="0">
                  <a:moveTo>
                    <a:pt x="90" y="70"/>
                  </a:moveTo>
                  <a:cubicBezTo>
                    <a:pt x="94" y="70"/>
                    <a:pt x="96" y="71"/>
                    <a:pt x="100" y="72"/>
                  </a:cubicBezTo>
                  <a:cubicBezTo>
                    <a:pt x="104" y="75"/>
                    <a:pt x="107" y="80"/>
                    <a:pt x="108" y="83"/>
                  </a:cubicBezTo>
                  <a:cubicBezTo>
                    <a:pt x="110" y="87"/>
                    <a:pt x="108" y="91"/>
                    <a:pt x="107" y="95"/>
                  </a:cubicBezTo>
                  <a:cubicBezTo>
                    <a:pt x="103" y="100"/>
                    <a:pt x="98" y="102"/>
                    <a:pt x="92" y="102"/>
                  </a:cubicBezTo>
                  <a:cubicBezTo>
                    <a:pt x="89" y="102"/>
                    <a:pt x="86" y="102"/>
                    <a:pt x="84" y="101"/>
                  </a:cubicBezTo>
                  <a:cubicBezTo>
                    <a:pt x="75" y="95"/>
                    <a:pt x="71" y="85"/>
                    <a:pt x="76" y="78"/>
                  </a:cubicBezTo>
                  <a:cubicBezTo>
                    <a:pt x="79" y="74"/>
                    <a:pt x="85" y="70"/>
                    <a:pt x="90" y="70"/>
                  </a:cubicBezTo>
                  <a:close/>
                  <a:moveTo>
                    <a:pt x="90" y="0"/>
                  </a:moveTo>
                  <a:cubicBezTo>
                    <a:pt x="60" y="0"/>
                    <a:pt x="31" y="15"/>
                    <a:pt x="16" y="40"/>
                  </a:cubicBezTo>
                  <a:cubicBezTo>
                    <a:pt x="5" y="59"/>
                    <a:pt x="0" y="82"/>
                    <a:pt x="6" y="104"/>
                  </a:cubicBezTo>
                  <a:cubicBezTo>
                    <a:pt x="11" y="128"/>
                    <a:pt x="26" y="146"/>
                    <a:pt x="45" y="160"/>
                  </a:cubicBezTo>
                  <a:cubicBezTo>
                    <a:pt x="59" y="169"/>
                    <a:pt x="75" y="172"/>
                    <a:pt x="92" y="172"/>
                  </a:cubicBezTo>
                  <a:cubicBezTo>
                    <a:pt x="123" y="172"/>
                    <a:pt x="150" y="159"/>
                    <a:pt x="165" y="133"/>
                  </a:cubicBezTo>
                  <a:cubicBezTo>
                    <a:pt x="176" y="113"/>
                    <a:pt x="181" y="91"/>
                    <a:pt x="175" y="69"/>
                  </a:cubicBezTo>
                  <a:cubicBezTo>
                    <a:pt x="171" y="45"/>
                    <a:pt x="156" y="25"/>
                    <a:pt x="136" y="13"/>
                  </a:cubicBezTo>
                  <a:cubicBezTo>
                    <a:pt x="122" y="4"/>
                    <a:pt x="106" y="0"/>
                    <a:pt x="9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34"/>
            <p:cNvSpPr/>
            <p:nvPr/>
          </p:nvSpPr>
          <p:spPr>
            <a:xfrm>
              <a:off x="4391837" y="5298805"/>
              <a:ext cx="8716" cy="7899"/>
            </a:xfrm>
            <a:custGeom>
              <a:avLst/>
              <a:gdLst/>
              <a:ahLst/>
              <a:cxnLst/>
              <a:rect l="l" t="t" r="r" b="b"/>
              <a:pathLst>
                <a:path w="192" h="174" extrusionOk="0">
                  <a:moveTo>
                    <a:pt x="100" y="71"/>
                  </a:moveTo>
                  <a:cubicBezTo>
                    <a:pt x="104" y="71"/>
                    <a:pt x="107" y="72"/>
                    <a:pt x="109" y="73"/>
                  </a:cubicBezTo>
                  <a:cubicBezTo>
                    <a:pt x="118" y="78"/>
                    <a:pt x="121" y="89"/>
                    <a:pt x="116" y="97"/>
                  </a:cubicBezTo>
                  <a:cubicBezTo>
                    <a:pt x="114" y="101"/>
                    <a:pt x="109" y="103"/>
                    <a:pt x="104" y="103"/>
                  </a:cubicBezTo>
                  <a:cubicBezTo>
                    <a:pt x="100" y="103"/>
                    <a:pt x="97" y="102"/>
                    <a:pt x="94" y="100"/>
                  </a:cubicBezTo>
                  <a:cubicBezTo>
                    <a:pt x="86" y="95"/>
                    <a:pt x="82" y="84"/>
                    <a:pt x="87" y="77"/>
                  </a:cubicBezTo>
                  <a:cubicBezTo>
                    <a:pt x="89" y="73"/>
                    <a:pt x="95" y="71"/>
                    <a:pt x="100" y="71"/>
                  </a:cubicBezTo>
                  <a:close/>
                  <a:moveTo>
                    <a:pt x="101" y="0"/>
                  </a:moveTo>
                  <a:cubicBezTo>
                    <a:pt x="72" y="0"/>
                    <a:pt x="42" y="14"/>
                    <a:pt x="26" y="40"/>
                  </a:cubicBezTo>
                  <a:cubicBezTo>
                    <a:pt x="1" y="79"/>
                    <a:pt x="15" y="134"/>
                    <a:pt x="56" y="160"/>
                  </a:cubicBezTo>
                  <a:cubicBezTo>
                    <a:pt x="70" y="169"/>
                    <a:pt x="85" y="173"/>
                    <a:pt x="103" y="173"/>
                  </a:cubicBezTo>
                  <a:cubicBezTo>
                    <a:pt x="133" y="173"/>
                    <a:pt x="159" y="158"/>
                    <a:pt x="176" y="134"/>
                  </a:cubicBezTo>
                  <a:cubicBezTo>
                    <a:pt x="188" y="114"/>
                    <a:pt x="192" y="90"/>
                    <a:pt x="185" y="68"/>
                  </a:cubicBezTo>
                  <a:cubicBezTo>
                    <a:pt x="182" y="45"/>
                    <a:pt x="167" y="25"/>
                    <a:pt x="147" y="14"/>
                  </a:cubicBezTo>
                  <a:cubicBezTo>
                    <a:pt x="133" y="5"/>
                    <a:pt x="117" y="0"/>
                    <a:pt x="10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34"/>
            <p:cNvSpPr/>
            <p:nvPr/>
          </p:nvSpPr>
          <p:spPr>
            <a:xfrm>
              <a:off x="4408088" y="5309064"/>
              <a:ext cx="8716" cy="7853"/>
            </a:xfrm>
            <a:custGeom>
              <a:avLst/>
              <a:gdLst/>
              <a:ahLst/>
              <a:cxnLst/>
              <a:rect l="l" t="t" r="r" b="b"/>
              <a:pathLst>
                <a:path w="192" h="173" extrusionOk="0">
                  <a:moveTo>
                    <a:pt x="98" y="69"/>
                  </a:moveTo>
                  <a:cubicBezTo>
                    <a:pt x="103" y="69"/>
                    <a:pt x="105" y="71"/>
                    <a:pt x="109" y="73"/>
                  </a:cubicBezTo>
                  <a:cubicBezTo>
                    <a:pt x="116" y="78"/>
                    <a:pt x="120" y="88"/>
                    <a:pt x="115" y="95"/>
                  </a:cubicBezTo>
                  <a:cubicBezTo>
                    <a:pt x="112" y="99"/>
                    <a:pt x="106" y="102"/>
                    <a:pt x="101" y="102"/>
                  </a:cubicBezTo>
                  <a:cubicBezTo>
                    <a:pt x="98" y="102"/>
                    <a:pt x="95" y="101"/>
                    <a:pt x="92" y="99"/>
                  </a:cubicBezTo>
                  <a:cubicBezTo>
                    <a:pt x="88" y="98"/>
                    <a:pt x="85" y="94"/>
                    <a:pt x="84" y="88"/>
                  </a:cubicBezTo>
                  <a:cubicBezTo>
                    <a:pt x="83" y="84"/>
                    <a:pt x="84" y="80"/>
                    <a:pt x="85" y="77"/>
                  </a:cubicBezTo>
                  <a:cubicBezTo>
                    <a:pt x="88" y="73"/>
                    <a:pt x="93" y="69"/>
                    <a:pt x="98" y="69"/>
                  </a:cubicBezTo>
                  <a:close/>
                  <a:moveTo>
                    <a:pt x="99" y="0"/>
                  </a:moveTo>
                  <a:cubicBezTo>
                    <a:pt x="70" y="0"/>
                    <a:pt x="42" y="14"/>
                    <a:pt x="26" y="38"/>
                  </a:cubicBezTo>
                  <a:cubicBezTo>
                    <a:pt x="0" y="78"/>
                    <a:pt x="14" y="132"/>
                    <a:pt x="53" y="158"/>
                  </a:cubicBezTo>
                  <a:cubicBezTo>
                    <a:pt x="68" y="167"/>
                    <a:pt x="85" y="173"/>
                    <a:pt x="103" y="173"/>
                  </a:cubicBezTo>
                  <a:cubicBezTo>
                    <a:pt x="131" y="173"/>
                    <a:pt x="159" y="158"/>
                    <a:pt x="174" y="135"/>
                  </a:cubicBezTo>
                  <a:cubicBezTo>
                    <a:pt x="187" y="116"/>
                    <a:pt x="191" y="93"/>
                    <a:pt x="187" y="69"/>
                  </a:cubicBezTo>
                  <a:cubicBezTo>
                    <a:pt x="182" y="47"/>
                    <a:pt x="167" y="27"/>
                    <a:pt x="147" y="15"/>
                  </a:cubicBezTo>
                  <a:cubicBezTo>
                    <a:pt x="133" y="5"/>
                    <a:pt x="116" y="0"/>
                    <a:pt x="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34"/>
            <p:cNvSpPr/>
            <p:nvPr/>
          </p:nvSpPr>
          <p:spPr>
            <a:xfrm>
              <a:off x="4422842" y="5318824"/>
              <a:ext cx="8625" cy="7853"/>
            </a:xfrm>
            <a:custGeom>
              <a:avLst/>
              <a:gdLst/>
              <a:ahLst/>
              <a:cxnLst/>
              <a:rect l="l" t="t" r="r" b="b"/>
              <a:pathLst>
                <a:path w="190" h="173" extrusionOk="0">
                  <a:moveTo>
                    <a:pt x="97" y="70"/>
                  </a:moveTo>
                  <a:cubicBezTo>
                    <a:pt x="101" y="70"/>
                    <a:pt x="103" y="71"/>
                    <a:pt x="108" y="74"/>
                  </a:cubicBezTo>
                  <a:cubicBezTo>
                    <a:pt x="112" y="76"/>
                    <a:pt x="114" y="80"/>
                    <a:pt x="116" y="85"/>
                  </a:cubicBezTo>
                  <a:cubicBezTo>
                    <a:pt x="116" y="88"/>
                    <a:pt x="116" y="92"/>
                    <a:pt x="113" y="97"/>
                  </a:cubicBezTo>
                  <a:cubicBezTo>
                    <a:pt x="110" y="101"/>
                    <a:pt x="104" y="104"/>
                    <a:pt x="98" y="104"/>
                  </a:cubicBezTo>
                  <a:cubicBezTo>
                    <a:pt x="95" y="104"/>
                    <a:pt x="92" y="103"/>
                    <a:pt x="90" y="101"/>
                  </a:cubicBezTo>
                  <a:cubicBezTo>
                    <a:pt x="81" y="95"/>
                    <a:pt x="79" y="84"/>
                    <a:pt x="85" y="76"/>
                  </a:cubicBezTo>
                  <a:cubicBezTo>
                    <a:pt x="87" y="73"/>
                    <a:pt x="92" y="70"/>
                    <a:pt x="97" y="70"/>
                  </a:cubicBezTo>
                  <a:close/>
                  <a:moveTo>
                    <a:pt x="97" y="1"/>
                  </a:moveTo>
                  <a:cubicBezTo>
                    <a:pt x="69" y="1"/>
                    <a:pt x="42" y="13"/>
                    <a:pt x="27" y="37"/>
                  </a:cubicBezTo>
                  <a:cubicBezTo>
                    <a:pt x="0" y="76"/>
                    <a:pt x="11" y="129"/>
                    <a:pt x="51" y="157"/>
                  </a:cubicBezTo>
                  <a:cubicBezTo>
                    <a:pt x="66" y="168"/>
                    <a:pt x="85" y="173"/>
                    <a:pt x="102" y="173"/>
                  </a:cubicBezTo>
                  <a:cubicBezTo>
                    <a:pt x="132" y="173"/>
                    <a:pt x="158" y="159"/>
                    <a:pt x="172" y="136"/>
                  </a:cubicBezTo>
                  <a:cubicBezTo>
                    <a:pt x="186" y="117"/>
                    <a:pt x="190" y="95"/>
                    <a:pt x="186" y="73"/>
                  </a:cubicBezTo>
                  <a:cubicBezTo>
                    <a:pt x="180" y="49"/>
                    <a:pt x="168" y="28"/>
                    <a:pt x="148" y="16"/>
                  </a:cubicBezTo>
                  <a:cubicBezTo>
                    <a:pt x="132" y="6"/>
                    <a:pt x="115" y="1"/>
                    <a:pt x="9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34"/>
            <p:cNvSpPr/>
            <p:nvPr/>
          </p:nvSpPr>
          <p:spPr>
            <a:xfrm>
              <a:off x="4510681" y="5411975"/>
              <a:ext cx="8625" cy="8080"/>
            </a:xfrm>
            <a:custGeom>
              <a:avLst/>
              <a:gdLst/>
              <a:ahLst/>
              <a:cxnLst/>
              <a:rect l="l" t="t" r="r" b="b"/>
              <a:pathLst>
                <a:path w="190" h="178" extrusionOk="0">
                  <a:moveTo>
                    <a:pt x="97" y="72"/>
                  </a:moveTo>
                  <a:cubicBezTo>
                    <a:pt x="104" y="72"/>
                    <a:pt x="109" y="75"/>
                    <a:pt x="113" y="82"/>
                  </a:cubicBezTo>
                  <a:cubicBezTo>
                    <a:pt x="116" y="86"/>
                    <a:pt x="116" y="90"/>
                    <a:pt x="115" y="95"/>
                  </a:cubicBezTo>
                  <a:cubicBezTo>
                    <a:pt x="113" y="99"/>
                    <a:pt x="111" y="103"/>
                    <a:pt x="107" y="105"/>
                  </a:cubicBezTo>
                  <a:cubicBezTo>
                    <a:pt x="105" y="106"/>
                    <a:pt x="102" y="106"/>
                    <a:pt x="100" y="106"/>
                  </a:cubicBezTo>
                  <a:cubicBezTo>
                    <a:pt x="94" y="106"/>
                    <a:pt x="88" y="102"/>
                    <a:pt x="85" y="96"/>
                  </a:cubicBezTo>
                  <a:cubicBezTo>
                    <a:pt x="79" y="88"/>
                    <a:pt x="83" y="78"/>
                    <a:pt x="91" y="73"/>
                  </a:cubicBezTo>
                  <a:cubicBezTo>
                    <a:pt x="93" y="72"/>
                    <a:pt x="95" y="72"/>
                    <a:pt x="97" y="72"/>
                  </a:cubicBezTo>
                  <a:close/>
                  <a:moveTo>
                    <a:pt x="96" y="1"/>
                  </a:moveTo>
                  <a:cubicBezTo>
                    <a:pt x="82" y="1"/>
                    <a:pt x="69" y="4"/>
                    <a:pt x="57" y="11"/>
                  </a:cubicBezTo>
                  <a:cubicBezTo>
                    <a:pt x="16" y="33"/>
                    <a:pt x="0" y="88"/>
                    <a:pt x="23" y="130"/>
                  </a:cubicBezTo>
                  <a:cubicBezTo>
                    <a:pt x="39" y="158"/>
                    <a:pt x="70" y="177"/>
                    <a:pt x="102" y="177"/>
                  </a:cubicBezTo>
                  <a:cubicBezTo>
                    <a:pt x="115" y="177"/>
                    <a:pt x="128" y="174"/>
                    <a:pt x="142" y="168"/>
                  </a:cubicBezTo>
                  <a:cubicBezTo>
                    <a:pt x="161" y="157"/>
                    <a:pt x="175" y="140"/>
                    <a:pt x="182" y="117"/>
                  </a:cubicBezTo>
                  <a:cubicBezTo>
                    <a:pt x="189" y="95"/>
                    <a:pt x="186" y="70"/>
                    <a:pt x="175" y="49"/>
                  </a:cubicBezTo>
                  <a:cubicBezTo>
                    <a:pt x="159" y="18"/>
                    <a:pt x="127" y="1"/>
                    <a:pt x="9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34"/>
            <p:cNvSpPr/>
            <p:nvPr/>
          </p:nvSpPr>
          <p:spPr>
            <a:xfrm>
              <a:off x="4518444" y="5427818"/>
              <a:ext cx="8534" cy="8035"/>
            </a:xfrm>
            <a:custGeom>
              <a:avLst/>
              <a:gdLst/>
              <a:ahLst/>
              <a:cxnLst/>
              <a:rect l="l" t="t" r="r" b="b"/>
              <a:pathLst>
                <a:path w="188" h="177" extrusionOk="0">
                  <a:moveTo>
                    <a:pt x="98" y="72"/>
                  </a:moveTo>
                  <a:cubicBezTo>
                    <a:pt x="105" y="72"/>
                    <a:pt x="111" y="75"/>
                    <a:pt x="114" y="82"/>
                  </a:cubicBezTo>
                  <a:cubicBezTo>
                    <a:pt x="115" y="87"/>
                    <a:pt x="116" y="92"/>
                    <a:pt x="114" y="95"/>
                  </a:cubicBezTo>
                  <a:cubicBezTo>
                    <a:pt x="112" y="99"/>
                    <a:pt x="110" y="102"/>
                    <a:pt x="106" y="105"/>
                  </a:cubicBezTo>
                  <a:cubicBezTo>
                    <a:pt x="104" y="106"/>
                    <a:pt x="102" y="106"/>
                    <a:pt x="100" y="106"/>
                  </a:cubicBezTo>
                  <a:cubicBezTo>
                    <a:pt x="93" y="106"/>
                    <a:pt x="87" y="101"/>
                    <a:pt x="83" y="95"/>
                  </a:cubicBezTo>
                  <a:cubicBezTo>
                    <a:pt x="79" y="87"/>
                    <a:pt x="83" y="77"/>
                    <a:pt x="91" y="73"/>
                  </a:cubicBezTo>
                  <a:cubicBezTo>
                    <a:pt x="93" y="72"/>
                    <a:pt x="95" y="72"/>
                    <a:pt x="98" y="72"/>
                  </a:cubicBezTo>
                  <a:close/>
                  <a:moveTo>
                    <a:pt x="95" y="1"/>
                  </a:moveTo>
                  <a:cubicBezTo>
                    <a:pt x="84" y="1"/>
                    <a:pt x="73" y="3"/>
                    <a:pt x="62" y="8"/>
                  </a:cubicBezTo>
                  <a:cubicBezTo>
                    <a:pt x="19" y="27"/>
                    <a:pt x="0" y="78"/>
                    <a:pt x="20" y="124"/>
                  </a:cubicBezTo>
                  <a:cubicBezTo>
                    <a:pt x="35" y="155"/>
                    <a:pt x="67" y="176"/>
                    <a:pt x="100" y="176"/>
                  </a:cubicBezTo>
                  <a:cubicBezTo>
                    <a:pt x="112" y="176"/>
                    <a:pt x="124" y="173"/>
                    <a:pt x="133" y="169"/>
                  </a:cubicBezTo>
                  <a:cubicBezTo>
                    <a:pt x="155" y="160"/>
                    <a:pt x="170" y="145"/>
                    <a:pt x="178" y="124"/>
                  </a:cubicBezTo>
                  <a:cubicBezTo>
                    <a:pt x="188" y="100"/>
                    <a:pt x="186" y="76"/>
                    <a:pt x="177" y="53"/>
                  </a:cubicBezTo>
                  <a:cubicBezTo>
                    <a:pt x="162" y="21"/>
                    <a:pt x="128"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4"/>
            <p:cNvSpPr/>
            <p:nvPr/>
          </p:nvSpPr>
          <p:spPr>
            <a:xfrm>
              <a:off x="4525571" y="5445612"/>
              <a:ext cx="8443" cy="8035"/>
            </a:xfrm>
            <a:custGeom>
              <a:avLst/>
              <a:gdLst/>
              <a:ahLst/>
              <a:cxnLst/>
              <a:rect l="l" t="t" r="r" b="b"/>
              <a:pathLst>
                <a:path w="186" h="177" extrusionOk="0">
                  <a:moveTo>
                    <a:pt x="96" y="71"/>
                  </a:moveTo>
                  <a:cubicBezTo>
                    <a:pt x="104" y="71"/>
                    <a:pt x="110" y="76"/>
                    <a:pt x="112" y="83"/>
                  </a:cubicBezTo>
                  <a:cubicBezTo>
                    <a:pt x="115" y="92"/>
                    <a:pt x="111" y="102"/>
                    <a:pt x="104" y="106"/>
                  </a:cubicBezTo>
                  <a:cubicBezTo>
                    <a:pt x="102" y="106"/>
                    <a:pt x="101" y="106"/>
                    <a:pt x="100" y="106"/>
                  </a:cubicBezTo>
                  <a:cubicBezTo>
                    <a:pt x="92" y="106"/>
                    <a:pt x="84" y="102"/>
                    <a:pt x="81" y="95"/>
                  </a:cubicBezTo>
                  <a:cubicBezTo>
                    <a:pt x="79" y="86"/>
                    <a:pt x="84" y="75"/>
                    <a:pt x="96" y="71"/>
                  </a:cubicBezTo>
                  <a:close/>
                  <a:moveTo>
                    <a:pt x="95" y="1"/>
                  </a:moveTo>
                  <a:cubicBezTo>
                    <a:pt x="86" y="1"/>
                    <a:pt x="77" y="2"/>
                    <a:pt x="68" y="6"/>
                  </a:cubicBezTo>
                  <a:cubicBezTo>
                    <a:pt x="22" y="22"/>
                    <a:pt x="0" y="71"/>
                    <a:pt x="16" y="118"/>
                  </a:cubicBezTo>
                  <a:cubicBezTo>
                    <a:pt x="28" y="153"/>
                    <a:pt x="62" y="177"/>
                    <a:pt x="99" y="177"/>
                  </a:cubicBezTo>
                  <a:cubicBezTo>
                    <a:pt x="109" y="177"/>
                    <a:pt x="117" y="176"/>
                    <a:pt x="126" y="172"/>
                  </a:cubicBezTo>
                  <a:cubicBezTo>
                    <a:pt x="147" y="166"/>
                    <a:pt x="164" y="150"/>
                    <a:pt x="174" y="129"/>
                  </a:cubicBezTo>
                  <a:cubicBezTo>
                    <a:pt x="185" y="108"/>
                    <a:pt x="186" y="83"/>
                    <a:pt x="178" y="61"/>
                  </a:cubicBezTo>
                  <a:cubicBezTo>
                    <a:pt x="166" y="24"/>
                    <a:pt x="131"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4"/>
            <p:cNvSpPr/>
            <p:nvPr/>
          </p:nvSpPr>
          <p:spPr>
            <a:xfrm>
              <a:off x="4530836" y="5462454"/>
              <a:ext cx="8398" cy="7990"/>
            </a:xfrm>
            <a:custGeom>
              <a:avLst/>
              <a:gdLst/>
              <a:ahLst/>
              <a:cxnLst/>
              <a:rect l="l" t="t" r="r" b="b"/>
              <a:pathLst>
                <a:path w="185" h="176" extrusionOk="0">
                  <a:moveTo>
                    <a:pt x="95" y="69"/>
                  </a:moveTo>
                  <a:cubicBezTo>
                    <a:pt x="104" y="69"/>
                    <a:pt x="110" y="74"/>
                    <a:pt x="111" y="83"/>
                  </a:cubicBezTo>
                  <a:cubicBezTo>
                    <a:pt x="112" y="95"/>
                    <a:pt x="109" y="104"/>
                    <a:pt x="99" y="105"/>
                  </a:cubicBezTo>
                  <a:cubicBezTo>
                    <a:pt x="99" y="105"/>
                    <a:pt x="98" y="105"/>
                    <a:pt x="97" y="105"/>
                  </a:cubicBezTo>
                  <a:cubicBezTo>
                    <a:pt x="88" y="105"/>
                    <a:pt x="80" y="100"/>
                    <a:pt x="79" y="91"/>
                  </a:cubicBezTo>
                  <a:cubicBezTo>
                    <a:pt x="76" y="83"/>
                    <a:pt x="83" y="73"/>
                    <a:pt x="95" y="69"/>
                  </a:cubicBezTo>
                  <a:close/>
                  <a:moveTo>
                    <a:pt x="93" y="1"/>
                  </a:moveTo>
                  <a:cubicBezTo>
                    <a:pt x="86" y="1"/>
                    <a:pt x="78" y="2"/>
                    <a:pt x="71" y="4"/>
                  </a:cubicBezTo>
                  <a:cubicBezTo>
                    <a:pt x="27" y="15"/>
                    <a:pt x="0" y="64"/>
                    <a:pt x="12" y="110"/>
                  </a:cubicBezTo>
                  <a:cubicBezTo>
                    <a:pt x="22" y="149"/>
                    <a:pt x="57" y="176"/>
                    <a:pt x="96" y="176"/>
                  </a:cubicBezTo>
                  <a:cubicBezTo>
                    <a:pt x="103" y="176"/>
                    <a:pt x="110" y="175"/>
                    <a:pt x="116" y="174"/>
                  </a:cubicBezTo>
                  <a:cubicBezTo>
                    <a:pt x="138" y="168"/>
                    <a:pt x="157" y="154"/>
                    <a:pt x="169" y="134"/>
                  </a:cubicBezTo>
                  <a:cubicBezTo>
                    <a:pt x="181" y="112"/>
                    <a:pt x="185" y="89"/>
                    <a:pt x="178" y="65"/>
                  </a:cubicBezTo>
                  <a:cubicBezTo>
                    <a:pt x="167" y="28"/>
                    <a:pt x="131"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34"/>
            <p:cNvSpPr/>
            <p:nvPr/>
          </p:nvSpPr>
          <p:spPr>
            <a:xfrm>
              <a:off x="4534922" y="5481111"/>
              <a:ext cx="8398" cy="8126"/>
            </a:xfrm>
            <a:custGeom>
              <a:avLst/>
              <a:gdLst/>
              <a:ahLst/>
              <a:cxnLst/>
              <a:rect l="l" t="t" r="r" b="b"/>
              <a:pathLst>
                <a:path w="185" h="179" extrusionOk="0">
                  <a:moveTo>
                    <a:pt x="94" y="73"/>
                  </a:moveTo>
                  <a:cubicBezTo>
                    <a:pt x="101" y="73"/>
                    <a:pt x="109" y="79"/>
                    <a:pt x="110" y="86"/>
                  </a:cubicBezTo>
                  <a:cubicBezTo>
                    <a:pt x="111" y="92"/>
                    <a:pt x="111" y="96"/>
                    <a:pt x="106" y="100"/>
                  </a:cubicBezTo>
                  <a:cubicBezTo>
                    <a:pt x="105" y="102"/>
                    <a:pt x="101" y="105"/>
                    <a:pt x="96" y="106"/>
                  </a:cubicBezTo>
                  <a:lnTo>
                    <a:pt x="94" y="106"/>
                  </a:lnTo>
                  <a:cubicBezTo>
                    <a:pt x="85" y="106"/>
                    <a:pt x="79" y="100"/>
                    <a:pt x="78" y="92"/>
                  </a:cubicBezTo>
                  <a:cubicBezTo>
                    <a:pt x="76" y="86"/>
                    <a:pt x="78" y="82"/>
                    <a:pt x="80" y="79"/>
                  </a:cubicBezTo>
                  <a:cubicBezTo>
                    <a:pt x="83" y="75"/>
                    <a:pt x="85" y="73"/>
                    <a:pt x="94" y="73"/>
                  </a:cubicBezTo>
                  <a:close/>
                  <a:moveTo>
                    <a:pt x="92" y="1"/>
                  </a:moveTo>
                  <a:cubicBezTo>
                    <a:pt x="88" y="1"/>
                    <a:pt x="83" y="1"/>
                    <a:pt x="79" y="2"/>
                  </a:cubicBezTo>
                  <a:cubicBezTo>
                    <a:pt x="33" y="12"/>
                    <a:pt x="1" y="57"/>
                    <a:pt x="10" y="104"/>
                  </a:cubicBezTo>
                  <a:cubicBezTo>
                    <a:pt x="17" y="146"/>
                    <a:pt x="54" y="178"/>
                    <a:pt x="96" y="178"/>
                  </a:cubicBezTo>
                  <a:cubicBezTo>
                    <a:pt x="100" y="178"/>
                    <a:pt x="105" y="178"/>
                    <a:pt x="110" y="176"/>
                  </a:cubicBezTo>
                  <a:cubicBezTo>
                    <a:pt x="132" y="173"/>
                    <a:pt x="152" y="160"/>
                    <a:pt x="164" y="142"/>
                  </a:cubicBezTo>
                  <a:cubicBezTo>
                    <a:pt x="179" y="122"/>
                    <a:pt x="184" y="99"/>
                    <a:pt x="180" y="74"/>
                  </a:cubicBezTo>
                  <a:cubicBezTo>
                    <a:pt x="173" y="32"/>
                    <a:pt x="134"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34"/>
            <p:cNvSpPr/>
            <p:nvPr/>
          </p:nvSpPr>
          <p:spPr>
            <a:xfrm>
              <a:off x="4540687" y="5501857"/>
              <a:ext cx="1589" cy="2588"/>
            </a:xfrm>
            <a:custGeom>
              <a:avLst/>
              <a:gdLst/>
              <a:ahLst/>
              <a:cxnLst/>
              <a:rect l="l" t="t" r="r" b="b"/>
              <a:pathLst>
                <a:path w="35" h="57" extrusionOk="0">
                  <a:moveTo>
                    <a:pt x="17" y="1"/>
                  </a:moveTo>
                  <a:cubicBezTo>
                    <a:pt x="8" y="2"/>
                    <a:pt x="1" y="9"/>
                    <a:pt x="2" y="19"/>
                  </a:cubicBezTo>
                  <a:cubicBezTo>
                    <a:pt x="4" y="28"/>
                    <a:pt x="10" y="34"/>
                    <a:pt x="19" y="34"/>
                  </a:cubicBezTo>
                  <a:lnTo>
                    <a:pt x="19" y="56"/>
                  </a:lnTo>
                  <a:lnTo>
                    <a:pt x="21" y="34"/>
                  </a:lnTo>
                  <a:cubicBezTo>
                    <a:pt x="25" y="34"/>
                    <a:pt x="29" y="32"/>
                    <a:pt x="30" y="29"/>
                  </a:cubicBezTo>
                  <a:cubicBezTo>
                    <a:pt x="32" y="25"/>
                    <a:pt x="34" y="22"/>
                    <a:pt x="34" y="16"/>
                  </a:cubicBezTo>
                  <a:cubicBezTo>
                    <a:pt x="32" y="7"/>
                    <a:pt x="26" y="1"/>
                    <a:pt x="1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34"/>
            <p:cNvSpPr/>
            <p:nvPr/>
          </p:nvSpPr>
          <p:spPr>
            <a:xfrm>
              <a:off x="4538417" y="5517745"/>
              <a:ext cx="7808" cy="8080"/>
            </a:xfrm>
            <a:custGeom>
              <a:avLst/>
              <a:gdLst/>
              <a:ahLst/>
              <a:cxnLst/>
              <a:rect l="l" t="t" r="r" b="b"/>
              <a:pathLst>
                <a:path w="172" h="178" extrusionOk="0">
                  <a:moveTo>
                    <a:pt x="86" y="70"/>
                  </a:moveTo>
                  <a:cubicBezTo>
                    <a:pt x="96" y="70"/>
                    <a:pt x="102" y="79"/>
                    <a:pt x="102" y="88"/>
                  </a:cubicBezTo>
                  <a:cubicBezTo>
                    <a:pt x="102" y="97"/>
                    <a:pt x="96" y="105"/>
                    <a:pt x="86" y="105"/>
                  </a:cubicBezTo>
                  <a:cubicBezTo>
                    <a:pt x="86" y="105"/>
                    <a:pt x="85" y="105"/>
                    <a:pt x="85" y="105"/>
                  </a:cubicBezTo>
                  <a:cubicBezTo>
                    <a:pt x="78" y="105"/>
                    <a:pt x="71" y="98"/>
                    <a:pt x="71" y="88"/>
                  </a:cubicBezTo>
                  <a:cubicBezTo>
                    <a:pt x="71" y="79"/>
                    <a:pt x="77" y="70"/>
                    <a:pt x="86" y="70"/>
                  </a:cubicBezTo>
                  <a:close/>
                  <a:moveTo>
                    <a:pt x="86" y="1"/>
                  </a:moveTo>
                  <a:cubicBezTo>
                    <a:pt x="39" y="2"/>
                    <a:pt x="1" y="42"/>
                    <a:pt x="1" y="89"/>
                  </a:cubicBezTo>
                  <a:cubicBezTo>
                    <a:pt x="1" y="138"/>
                    <a:pt x="39" y="178"/>
                    <a:pt x="85" y="178"/>
                  </a:cubicBezTo>
                  <a:lnTo>
                    <a:pt x="86" y="178"/>
                  </a:lnTo>
                  <a:cubicBezTo>
                    <a:pt x="133" y="178"/>
                    <a:pt x="172" y="138"/>
                    <a:pt x="172" y="89"/>
                  </a:cubicBezTo>
                  <a:cubicBezTo>
                    <a:pt x="172" y="41"/>
                    <a:pt x="134" y="1"/>
                    <a:pt x="8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34"/>
            <p:cNvSpPr/>
            <p:nvPr/>
          </p:nvSpPr>
          <p:spPr>
            <a:xfrm>
              <a:off x="4537464" y="5535358"/>
              <a:ext cx="8171" cy="8035"/>
            </a:xfrm>
            <a:custGeom>
              <a:avLst/>
              <a:gdLst/>
              <a:ahLst/>
              <a:cxnLst/>
              <a:rect l="l" t="t" r="r" b="b"/>
              <a:pathLst>
                <a:path w="180" h="177" extrusionOk="0">
                  <a:moveTo>
                    <a:pt x="93" y="71"/>
                  </a:moveTo>
                  <a:cubicBezTo>
                    <a:pt x="98" y="71"/>
                    <a:pt x="101" y="75"/>
                    <a:pt x="103" y="77"/>
                  </a:cubicBezTo>
                  <a:cubicBezTo>
                    <a:pt x="106" y="81"/>
                    <a:pt x="108" y="86"/>
                    <a:pt x="107" y="91"/>
                  </a:cubicBezTo>
                  <a:cubicBezTo>
                    <a:pt x="106" y="99"/>
                    <a:pt x="100" y="106"/>
                    <a:pt x="90" y="106"/>
                  </a:cubicBezTo>
                  <a:lnTo>
                    <a:pt x="88" y="106"/>
                  </a:lnTo>
                  <a:cubicBezTo>
                    <a:pt x="80" y="104"/>
                    <a:pt x="73" y="97"/>
                    <a:pt x="75" y="87"/>
                  </a:cubicBezTo>
                  <a:cubicBezTo>
                    <a:pt x="76" y="78"/>
                    <a:pt x="82" y="71"/>
                    <a:pt x="93" y="71"/>
                  </a:cubicBezTo>
                  <a:close/>
                  <a:moveTo>
                    <a:pt x="92" y="1"/>
                  </a:moveTo>
                  <a:cubicBezTo>
                    <a:pt x="47" y="1"/>
                    <a:pt x="9" y="36"/>
                    <a:pt x="4" y="81"/>
                  </a:cubicBezTo>
                  <a:cubicBezTo>
                    <a:pt x="1" y="128"/>
                    <a:pt x="34" y="172"/>
                    <a:pt x="81" y="177"/>
                  </a:cubicBezTo>
                  <a:lnTo>
                    <a:pt x="90" y="177"/>
                  </a:lnTo>
                  <a:cubicBezTo>
                    <a:pt x="134" y="177"/>
                    <a:pt x="171" y="143"/>
                    <a:pt x="176" y="97"/>
                  </a:cubicBezTo>
                  <a:cubicBezTo>
                    <a:pt x="179" y="71"/>
                    <a:pt x="171" y="49"/>
                    <a:pt x="155" y="30"/>
                  </a:cubicBezTo>
                  <a:cubicBezTo>
                    <a:pt x="140" y="12"/>
                    <a:pt x="121" y="2"/>
                    <a:pt x="9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34"/>
            <p:cNvSpPr/>
            <p:nvPr/>
          </p:nvSpPr>
          <p:spPr>
            <a:xfrm>
              <a:off x="4534468" y="5554243"/>
              <a:ext cx="8307" cy="8126"/>
            </a:xfrm>
            <a:custGeom>
              <a:avLst/>
              <a:gdLst/>
              <a:ahLst/>
              <a:cxnLst/>
              <a:rect l="l" t="t" r="r" b="b"/>
              <a:pathLst>
                <a:path w="183" h="179" extrusionOk="0">
                  <a:moveTo>
                    <a:pt x="96" y="72"/>
                  </a:moveTo>
                  <a:cubicBezTo>
                    <a:pt x="101" y="73"/>
                    <a:pt x="104" y="75"/>
                    <a:pt x="106" y="78"/>
                  </a:cubicBezTo>
                  <a:cubicBezTo>
                    <a:pt x="109" y="83"/>
                    <a:pt x="110" y="88"/>
                    <a:pt x="109" y="93"/>
                  </a:cubicBezTo>
                  <a:cubicBezTo>
                    <a:pt x="108" y="102"/>
                    <a:pt x="101" y="108"/>
                    <a:pt x="93" y="108"/>
                  </a:cubicBezTo>
                  <a:lnTo>
                    <a:pt x="90" y="108"/>
                  </a:lnTo>
                  <a:cubicBezTo>
                    <a:pt x="82" y="105"/>
                    <a:pt x="76" y="96"/>
                    <a:pt x="78" y="87"/>
                  </a:cubicBezTo>
                  <a:cubicBezTo>
                    <a:pt x="80" y="78"/>
                    <a:pt x="87" y="72"/>
                    <a:pt x="96" y="72"/>
                  </a:cubicBezTo>
                  <a:close/>
                  <a:moveTo>
                    <a:pt x="95" y="1"/>
                  </a:moveTo>
                  <a:cubicBezTo>
                    <a:pt x="54" y="1"/>
                    <a:pt x="19" y="31"/>
                    <a:pt x="10" y="72"/>
                  </a:cubicBezTo>
                  <a:cubicBezTo>
                    <a:pt x="0" y="118"/>
                    <a:pt x="30" y="166"/>
                    <a:pt x="74" y="176"/>
                  </a:cubicBezTo>
                  <a:cubicBezTo>
                    <a:pt x="81" y="177"/>
                    <a:pt x="86" y="179"/>
                    <a:pt x="93" y="179"/>
                  </a:cubicBezTo>
                  <a:cubicBezTo>
                    <a:pt x="133" y="179"/>
                    <a:pt x="169" y="149"/>
                    <a:pt x="178" y="108"/>
                  </a:cubicBezTo>
                  <a:cubicBezTo>
                    <a:pt x="183" y="84"/>
                    <a:pt x="178" y="59"/>
                    <a:pt x="164" y="39"/>
                  </a:cubicBezTo>
                  <a:cubicBezTo>
                    <a:pt x="152" y="19"/>
                    <a:pt x="132" y="8"/>
                    <a:pt x="111" y="2"/>
                  </a:cubicBezTo>
                  <a:cubicBezTo>
                    <a:pt x="106" y="1"/>
                    <a:pt x="100"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34"/>
            <p:cNvSpPr/>
            <p:nvPr/>
          </p:nvSpPr>
          <p:spPr>
            <a:xfrm>
              <a:off x="4529883" y="5571357"/>
              <a:ext cx="8534" cy="7990"/>
            </a:xfrm>
            <a:custGeom>
              <a:avLst/>
              <a:gdLst/>
              <a:ahLst/>
              <a:cxnLst/>
              <a:rect l="l" t="t" r="r" b="b"/>
              <a:pathLst>
                <a:path w="188" h="176" extrusionOk="0">
                  <a:moveTo>
                    <a:pt x="101" y="73"/>
                  </a:moveTo>
                  <a:cubicBezTo>
                    <a:pt x="106" y="74"/>
                    <a:pt x="109" y="76"/>
                    <a:pt x="111" y="80"/>
                  </a:cubicBezTo>
                  <a:cubicBezTo>
                    <a:pt x="114" y="84"/>
                    <a:pt x="114" y="89"/>
                    <a:pt x="112" y="95"/>
                  </a:cubicBezTo>
                  <a:cubicBezTo>
                    <a:pt x="110" y="102"/>
                    <a:pt x="104" y="107"/>
                    <a:pt x="96" y="107"/>
                  </a:cubicBezTo>
                  <a:lnTo>
                    <a:pt x="93" y="107"/>
                  </a:lnTo>
                  <a:cubicBezTo>
                    <a:pt x="83" y="102"/>
                    <a:pt x="79" y="94"/>
                    <a:pt x="82" y="84"/>
                  </a:cubicBezTo>
                  <a:cubicBezTo>
                    <a:pt x="85" y="78"/>
                    <a:pt x="90" y="73"/>
                    <a:pt x="100" y="73"/>
                  </a:cubicBezTo>
                  <a:close/>
                  <a:moveTo>
                    <a:pt x="99" y="0"/>
                  </a:moveTo>
                  <a:cubicBezTo>
                    <a:pt x="62" y="0"/>
                    <a:pt x="27" y="26"/>
                    <a:pt x="15" y="63"/>
                  </a:cubicBezTo>
                  <a:cubicBezTo>
                    <a:pt x="0" y="109"/>
                    <a:pt x="25" y="158"/>
                    <a:pt x="70" y="172"/>
                  </a:cubicBezTo>
                  <a:cubicBezTo>
                    <a:pt x="78" y="175"/>
                    <a:pt x="88" y="176"/>
                    <a:pt x="95" y="176"/>
                  </a:cubicBezTo>
                  <a:cubicBezTo>
                    <a:pt x="133" y="176"/>
                    <a:pt x="167" y="151"/>
                    <a:pt x="178" y="113"/>
                  </a:cubicBezTo>
                  <a:cubicBezTo>
                    <a:pt x="188" y="90"/>
                    <a:pt x="185" y="65"/>
                    <a:pt x="173" y="44"/>
                  </a:cubicBezTo>
                  <a:cubicBezTo>
                    <a:pt x="163" y="25"/>
                    <a:pt x="144" y="10"/>
                    <a:pt x="123" y="4"/>
                  </a:cubicBezTo>
                  <a:cubicBezTo>
                    <a:pt x="115" y="2"/>
                    <a:pt x="107" y="0"/>
                    <a:pt x="9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34"/>
            <p:cNvSpPr/>
            <p:nvPr/>
          </p:nvSpPr>
          <p:spPr>
            <a:xfrm>
              <a:off x="4523437" y="5589378"/>
              <a:ext cx="8534" cy="8035"/>
            </a:xfrm>
            <a:custGeom>
              <a:avLst/>
              <a:gdLst/>
              <a:ahLst/>
              <a:cxnLst/>
              <a:rect l="l" t="t" r="r" b="b"/>
              <a:pathLst>
                <a:path w="188" h="177" extrusionOk="0">
                  <a:moveTo>
                    <a:pt x="104" y="72"/>
                  </a:moveTo>
                  <a:cubicBezTo>
                    <a:pt x="107" y="73"/>
                    <a:pt x="111" y="76"/>
                    <a:pt x="114" y="79"/>
                  </a:cubicBezTo>
                  <a:cubicBezTo>
                    <a:pt x="115" y="84"/>
                    <a:pt x="115" y="89"/>
                    <a:pt x="114" y="94"/>
                  </a:cubicBezTo>
                  <a:cubicBezTo>
                    <a:pt x="110" y="102"/>
                    <a:pt x="104" y="106"/>
                    <a:pt x="98" y="106"/>
                  </a:cubicBezTo>
                  <a:cubicBezTo>
                    <a:pt x="96" y="106"/>
                    <a:pt x="94" y="105"/>
                    <a:pt x="93" y="105"/>
                  </a:cubicBezTo>
                  <a:cubicBezTo>
                    <a:pt x="83" y="101"/>
                    <a:pt x="79" y="92"/>
                    <a:pt x="83" y="83"/>
                  </a:cubicBezTo>
                  <a:cubicBezTo>
                    <a:pt x="85" y="76"/>
                    <a:pt x="90" y="72"/>
                    <a:pt x="101" y="72"/>
                  </a:cubicBezTo>
                  <a:close/>
                  <a:moveTo>
                    <a:pt x="102" y="0"/>
                  </a:moveTo>
                  <a:cubicBezTo>
                    <a:pt x="67" y="0"/>
                    <a:pt x="32" y="22"/>
                    <a:pt x="19" y="56"/>
                  </a:cubicBezTo>
                  <a:cubicBezTo>
                    <a:pt x="1" y="101"/>
                    <a:pt x="21" y="151"/>
                    <a:pt x="64" y="169"/>
                  </a:cubicBezTo>
                  <a:cubicBezTo>
                    <a:pt x="75" y="173"/>
                    <a:pt x="85" y="176"/>
                    <a:pt x="96" y="176"/>
                  </a:cubicBezTo>
                  <a:cubicBezTo>
                    <a:pt x="132" y="176"/>
                    <a:pt x="163" y="153"/>
                    <a:pt x="178" y="120"/>
                  </a:cubicBezTo>
                  <a:cubicBezTo>
                    <a:pt x="188" y="97"/>
                    <a:pt x="185" y="72"/>
                    <a:pt x="177" y="50"/>
                  </a:cubicBezTo>
                  <a:cubicBezTo>
                    <a:pt x="167" y="30"/>
                    <a:pt x="152" y="14"/>
                    <a:pt x="131" y="6"/>
                  </a:cubicBezTo>
                  <a:cubicBezTo>
                    <a:pt x="121" y="2"/>
                    <a:pt x="112" y="0"/>
                    <a:pt x="10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34"/>
            <p:cNvSpPr/>
            <p:nvPr/>
          </p:nvSpPr>
          <p:spPr>
            <a:xfrm>
              <a:off x="4516310" y="5605539"/>
              <a:ext cx="8580" cy="7944"/>
            </a:xfrm>
            <a:custGeom>
              <a:avLst/>
              <a:gdLst/>
              <a:ahLst/>
              <a:cxnLst/>
              <a:rect l="l" t="t" r="r" b="b"/>
              <a:pathLst>
                <a:path w="189" h="175" extrusionOk="0">
                  <a:moveTo>
                    <a:pt x="100" y="70"/>
                  </a:moveTo>
                  <a:cubicBezTo>
                    <a:pt x="103" y="70"/>
                    <a:pt x="104" y="70"/>
                    <a:pt x="107" y="71"/>
                  </a:cubicBezTo>
                  <a:cubicBezTo>
                    <a:pt x="110" y="74"/>
                    <a:pt x="114" y="77"/>
                    <a:pt x="115" y="81"/>
                  </a:cubicBezTo>
                  <a:cubicBezTo>
                    <a:pt x="116" y="85"/>
                    <a:pt x="116" y="90"/>
                    <a:pt x="114" y="96"/>
                  </a:cubicBezTo>
                  <a:cubicBezTo>
                    <a:pt x="110" y="102"/>
                    <a:pt x="104" y="106"/>
                    <a:pt x="98" y="106"/>
                  </a:cubicBezTo>
                  <a:cubicBezTo>
                    <a:pt x="95" y="106"/>
                    <a:pt x="94" y="106"/>
                    <a:pt x="91" y="105"/>
                  </a:cubicBezTo>
                  <a:cubicBezTo>
                    <a:pt x="86" y="101"/>
                    <a:pt x="84" y="97"/>
                    <a:pt x="83" y="95"/>
                  </a:cubicBezTo>
                  <a:cubicBezTo>
                    <a:pt x="82" y="90"/>
                    <a:pt x="82" y="85"/>
                    <a:pt x="84" y="81"/>
                  </a:cubicBezTo>
                  <a:cubicBezTo>
                    <a:pt x="87" y="75"/>
                    <a:pt x="94" y="70"/>
                    <a:pt x="100" y="70"/>
                  </a:cubicBezTo>
                  <a:close/>
                  <a:moveTo>
                    <a:pt x="103" y="0"/>
                  </a:moveTo>
                  <a:cubicBezTo>
                    <a:pt x="70" y="0"/>
                    <a:pt x="37" y="19"/>
                    <a:pt x="22" y="50"/>
                  </a:cubicBezTo>
                  <a:cubicBezTo>
                    <a:pt x="1" y="94"/>
                    <a:pt x="20" y="146"/>
                    <a:pt x="62" y="166"/>
                  </a:cubicBezTo>
                  <a:cubicBezTo>
                    <a:pt x="73" y="172"/>
                    <a:pt x="85" y="175"/>
                    <a:pt x="98" y="175"/>
                  </a:cubicBezTo>
                  <a:cubicBezTo>
                    <a:pt x="99" y="175"/>
                    <a:pt x="99" y="175"/>
                    <a:pt x="100" y="175"/>
                  </a:cubicBezTo>
                  <a:cubicBezTo>
                    <a:pt x="132" y="175"/>
                    <a:pt x="162" y="155"/>
                    <a:pt x="177" y="124"/>
                  </a:cubicBezTo>
                  <a:cubicBezTo>
                    <a:pt x="187" y="102"/>
                    <a:pt x="188" y="79"/>
                    <a:pt x="180" y="56"/>
                  </a:cubicBezTo>
                  <a:cubicBezTo>
                    <a:pt x="173" y="35"/>
                    <a:pt x="157" y="18"/>
                    <a:pt x="137" y="7"/>
                  </a:cubicBezTo>
                  <a:cubicBezTo>
                    <a:pt x="126" y="3"/>
                    <a:pt x="115" y="0"/>
                    <a:pt x="103"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4"/>
            <p:cNvSpPr/>
            <p:nvPr/>
          </p:nvSpPr>
          <p:spPr>
            <a:xfrm>
              <a:off x="4508275" y="5622698"/>
              <a:ext cx="8534" cy="7990"/>
            </a:xfrm>
            <a:custGeom>
              <a:avLst/>
              <a:gdLst/>
              <a:ahLst/>
              <a:cxnLst/>
              <a:rect l="l" t="t" r="r" b="b"/>
              <a:pathLst>
                <a:path w="188" h="176" extrusionOk="0">
                  <a:moveTo>
                    <a:pt x="90" y="70"/>
                  </a:moveTo>
                  <a:cubicBezTo>
                    <a:pt x="92" y="70"/>
                    <a:pt x="95" y="70"/>
                    <a:pt x="97" y="71"/>
                  </a:cubicBezTo>
                  <a:cubicBezTo>
                    <a:pt x="105" y="75"/>
                    <a:pt x="107" y="86"/>
                    <a:pt x="103" y="94"/>
                  </a:cubicBezTo>
                  <a:cubicBezTo>
                    <a:pt x="101" y="101"/>
                    <a:pt x="95" y="105"/>
                    <a:pt x="88" y="105"/>
                  </a:cubicBezTo>
                  <a:cubicBezTo>
                    <a:pt x="86" y="105"/>
                    <a:pt x="83" y="105"/>
                    <a:pt x="81" y="104"/>
                  </a:cubicBezTo>
                  <a:cubicBezTo>
                    <a:pt x="72" y="99"/>
                    <a:pt x="70" y="89"/>
                    <a:pt x="74" y="80"/>
                  </a:cubicBezTo>
                  <a:cubicBezTo>
                    <a:pt x="76" y="73"/>
                    <a:pt x="84" y="70"/>
                    <a:pt x="90" y="70"/>
                  </a:cubicBezTo>
                  <a:close/>
                  <a:moveTo>
                    <a:pt x="93" y="0"/>
                  </a:moveTo>
                  <a:cubicBezTo>
                    <a:pt x="61" y="0"/>
                    <a:pt x="28" y="18"/>
                    <a:pt x="13" y="49"/>
                  </a:cubicBezTo>
                  <a:cubicBezTo>
                    <a:pt x="3" y="70"/>
                    <a:pt x="1" y="94"/>
                    <a:pt x="8" y="117"/>
                  </a:cubicBezTo>
                  <a:cubicBezTo>
                    <a:pt x="15" y="138"/>
                    <a:pt x="31" y="156"/>
                    <a:pt x="50" y="166"/>
                  </a:cubicBezTo>
                  <a:cubicBezTo>
                    <a:pt x="63" y="172"/>
                    <a:pt x="75" y="175"/>
                    <a:pt x="89" y="175"/>
                  </a:cubicBezTo>
                  <a:cubicBezTo>
                    <a:pt x="122" y="175"/>
                    <a:pt x="152" y="156"/>
                    <a:pt x="168" y="126"/>
                  </a:cubicBezTo>
                  <a:cubicBezTo>
                    <a:pt x="187" y="84"/>
                    <a:pt x="171" y="31"/>
                    <a:pt x="129" y="9"/>
                  </a:cubicBezTo>
                  <a:cubicBezTo>
                    <a:pt x="118" y="3"/>
                    <a:pt x="106" y="0"/>
                    <a:pt x="93"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4"/>
            <p:cNvSpPr/>
            <p:nvPr/>
          </p:nvSpPr>
          <p:spPr>
            <a:xfrm>
              <a:off x="4500331" y="5638450"/>
              <a:ext cx="8534" cy="7944"/>
            </a:xfrm>
            <a:custGeom>
              <a:avLst/>
              <a:gdLst/>
              <a:ahLst/>
              <a:cxnLst/>
              <a:rect l="l" t="t" r="r" b="b"/>
              <a:pathLst>
                <a:path w="188" h="175" extrusionOk="0">
                  <a:moveTo>
                    <a:pt x="91" y="69"/>
                  </a:moveTo>
                  <a:cubicBezTo>
                    <a:pt x="93" y="69"/>
                    <a:pt x="95" y="69"/>
                    <a:pt x="98" y="71"/>
                  </a:cubicBezTo>
                  <a:cubicBezTo>
                    <a:pt x="103" y="73"/>
                    <a:pt x="104" y="77"/>
                    <a:pt x="106" y="79"/>
                  </a:cubicBezTo>
                  <a:cubicBezTo>
                    <a:pt x="107" y="84"/>
                    <a:pt x="107" y="89"/>
                    <a:pt x="104" y="93"/>
                  </a:cubicBezTo>
                  <a:cubicBezTo>
                    <a:pt x="102" y="99"/>
                    <a:pt x="95" y="104"/>
                    <a:pt x="88" y="104"/>
                  </a:cubicBezTo>
                  <a:cubicBezTo>
                    <a:pt x="86" y="104"/>
                    <a:pt x="83" y="104"/>
                    <a:pt x="82" y="103"/>
                  </a:cubicBezTo>
                  <a:cubicBezTo>
                    <a:pt x="77" y="103"/>
                    <a:pt x="75" y="98"/>
                    <a:pt x="74" y="94"/>
                  </a:cubicBezTo>
                  <a:cubicBezTo>
                    <a:pt x="72" y="90"/>
                    <a:pt x="72" y="85"/>
                    <a:pt x="75" y="79"/>
                  </a:cubicBezTo>
                  <a:cubicBezTo>
                    <a:pt x="77" y="73"/>
                    <a:pt x="85" y="69"/>
                    <a:pt x="91" y="69"/>
                  </a:cubicBezTo>
                  <a:close/>
                  <a:moveTo>
                    <a:pt x="93" y="1"/>
                  </a:moveTo>
                  <a:cubicBezTo>
                    <a:pt x="60" y="1"/>
                    <a:pt x="27" y="19"/>
                    <a:pt x="12" y="50"/>
                  </a:cubicBezTo>
                  <a:cubicBezTo>
                    <a:pt x="2" y="72"/>
                    <a:pt x="1" y="95"/>
                    <a:pt x="7" y="118"/>
                  </a:cubicBezTo>
                  <a:cubicBezTo>
                    <a:pt x="14" y="139"/>
                    <a:pt x="29" y="157"/>
                    <a:pt x="50" y="167"/>
                  </a:cubicBezTo>
                  <a:cubicBezTo>
                    <a:pt x="62" y="172"/>
                    <a:pt x="74" y="174"/>
                    <a:pt x="87" y="174"/>
                  </a:cubicBezTo>
                  <a:cubicBezTo>
                    <a:pt x="120" y="174"/>
                    <a:pt x="151" y="155"/>
                    <a:pt x="166" y="125"/>
                  </a:cubicBezTo>
                  <a:cubicBezTo>
                    <a:pt x="187" y="83"/>
                    <a:pt x="170" y="30"/>
                    <a:pt x="128" y="9"/>
                  </a:cubicBezTo>
                  <a:cubicBezTo>
                    <a:pt x="117" y="3"/>
                    <a:pt x="105"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34"/>
            <p:cNvSpPr/>
            <p:nvPr/>
          </p:nvSpPr>
          <p:spPr>
            <a:xfrm>
              <a:off x="4492523" y="5655927"/>
              <a:ext cx="8489" cy="7990"/>
            </a:xfrm>
            <a:custGeom>
              <a:avLst/>
              <a:gdLst/>
              <a:ahLst/>
              <a:cxnLst/>
              <a:rect l="l" t="t" r="r" b="b"/>
              <a:pathLst>
                <a:path w="187" h="176" extrusionOk="0">
                  <a:moveTo>
                    <a:pt x="96" y="71"/>
                  </a:moveTo>
                  <a:cubicBezTo>
                    <a:pt x="104" y="73"/>
                    <a:pt x="109" y="84"/>
                    <a:pt x="105" y="93"/>
                  </a:cubicBezTo>
                  <a:cubicBezTo>
                    <a:pt x="102" y="99"/>
                    <a:pt x="96" y="105"/>
                    <a:pt x="89" y="105"/>
                  </a:cubicBezTo>
                  <a:lnTo>
                    <a:pt x="84" y="104"/>
                  </a:lnTo>
                  <a:cubicBezTo>
                    <a:pt x="80" y="104"/>
                    <a:pt x="75" y="100"/>
                    <a:pt x="74" y="97"/>
                  </a:cubicBezTo>
                  <a:cubicBezTo>
                    <a:pt x="71" y="93"/>
                    <a:pt x="71" y="88"/>
                    <a:pt x="74" y="82"/>
                  </a:cubicBezTo>
                  <a:cubicBezTo>
                    <a:pt x="78" y="76"/>
                    <a:pt x="83" y="71"/>
                    <a:pt x="93" y="71"/>
                  </a:cubicBezTo>
                  <a:close/>
                  <a:moveTo>
                    <a:pt x="92" y="0"/>
                  </a:moveTo>
                  <a:cubicBezTo>
                    <a:pt x="57" y="0"/>
                    <a:pt x="22" y="23"/>
                    <a:pt x="9" y="58"/>
                  </a:cubicBezTo>
                  <a:cubicBezTo>
                    <a:pt x="1" y="82"/>
                    <a:pt x="1" y="108"/>
                    <a:pt x="11" y="128"/>
                  </a:cubicBezTo>
                  <a:cubicBezTo>
                    <a:pt x="22" y="150"/>
                    <a:pt x="39" y="164"/>
                    <a:pt x="60" y="172"/>
                  </a:cubicBezTo>
                  <a:cubicBezTo>
                    <a:pt x="69" y="174"/>
                    <a:pt x="78" y="175"/>
                    <a:pt x="86" y="175"/>
                  </a:cubicBezTo>
                  <a:cubicBezTo>
                    <a:pt x="123" y="175"/>
                    <a:pt x="157" y="152"/>
                    <a:pt x="169" y="117"/>
                  </a:cubicBezTo>
                  <a:cubicBezTo>
                    <a:pt x="186" y="72"/>
                    <a:pt x="164" y="23"/>
                    <a:pt x="121" y="5"/>
                  </a:cubicBezTo>
                  <a:cubicBezTo>
                    <a:pt x="112" y="2"/>
                    <a:pt x="102" y="0"/>
                    <a:pt x="9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4"/>
            <p:cNvSpPr/>
            <p:nvPr/>
          </p:nvSpPr>
          <p:spPr>
            <a:xfrm>
              <a:off x="4488165" y="5672951"/>
              <a:ext cx="8216" cy="8035"/>
            </a:xfrm>
            <a:custGeom>
              <a:avLst/>
              <a:gdLst/>
              <a:ahLst/>
              <a:cxnLst/>
              <a:rect l="l" t="t" r="r" b="b"/>
              <a:pathLst>
                <a:path w="181" h="177" extrusionOk="0">
                  <a:moveTo>
                    <a:pt x="91" y="69"/>
                  </a:moveTo>
                  <a:cubicBezTo>
                    <a:pt x="101" y="71"/>
                    <a:pt x="107" y="80"/>
                    <a:pt x="106" y="89"/>
                  </a:cubicBezTo>
                  <a:cubicBezTo>
                    <a:pt x="105" y="100"/>
                    <a:pt x="97" y="105"/>
                    <a:pt x="88" y="105"/>
                  </a:cubicBezTo>
                  <a:lnTo>
                    <a:pt x="87" y="105"/>
                  </a:lnTo>
                  <a:cubicBezTo>
                    <a:pt x="84" y="105"/>
                    <a:pt x="80" y="103"/>
                    <a:pt x="77" y="100"/>
                  </a:cubicBezTo>
                  <a:cubicBezTo>
                    <a:pt x="74" y="97"/>
                    <a:pt x="73" y="91"/>
                    <a:pt x="74" y="86"/>
                  </a:cubicBezTo>
                  <a:cubicBezTo>
                    <a:pt x="76" y="77"/>
                    <a:pt x="84" y="69"/>
                    <a:pt x="91" y="69"/>
                  </a:cubicBezTo>
                  <a:close/>
                  <a:moveTo>
                    <a:pt x="91" y="0"/>
                  </a:moveTo>
                  <a:cubicBezTo>
                    <a:pt x="49" y="0"/>
                    <a:pt x="11" y="33"/>
                    <a:pt x="5" y="77"/>
                  </a:cubicBezTo>
                  <a:cubicBezTo>
                    <a:pt x="1" y="102"/>
                    <a:pt x="8" y="126"/>
                    <a:pt x="23" y="145"/>
                  </a:cubicBezTo>
                  <a:cubicBezTo>
                    <a:pt x="38" y="163"/>
                    <a:pt x="58" y="174"/>
                    <a:pt x="80" y="177"/>
                  </a:cubicBezTo>
                  <a:lnTo>
                    <a:pt x="87" y="177"/>
                  </a:lnTo>
                  <a:cubicBezTo>
                    <a:pt x="130" y="177"/>
                    <a:pt x="167" y="144"/>
                    <a:pt x="175" y="100"/>
                  </a:cubicBezTo>
                  <a:cubicBezTo>
                    <a:pt x="181" y="54"/>
                    <a:pt x="149" y="10"/>
                    <a:pt x="105" y="2"/>
                  </a:cubicBezTo>
                  <a:cubicBezTo>
                    <a:pt x="100" y="1"/>
                    <a:pt x="95" y="0"/>
                    <a:pt x="9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4"/>
            <p:cNvSpPr/>
            <p:nvPr/>
          </p:nvSpPr>
          <p:spPr>
            <a:xfrm>
              <a:off x="4488165" y="5692062"/>
              <a:ext cx="8216" cy="8035"/>
            </a:xfrm>
            <a:custGeom>
              <a:avLst/>
              <a:gdLst/>
              <a:ahLst/>
              <a:cxnLst/>
              <a:rect l="l" t="t" r="r" b="b"/>
              <a:pathLst>
                <a:path w="181" h="177" extrusionOk="0">
                  <a:moveTo>
                    <a:pt x="88" y="71"/>
                  </a:moveTo>
                  <a:cubicBezTo>
                    <a:pt x="97" y="71"/>
                    <a:pt x="105" y="77"/>
                    <a:pt x="106" y="87"/>
                  </a:cubicBezTo>
                  <a:cubicBezTo>
                    <a:pt x="107" y="95"/>
                    <a:pt x="101" y="105"/>
                    <a:pt x="92" y="106"/>
                  </a:cubicBezTo>
                  <a:lnTo>
                    <a:pt x="90" y="106"/>
                  </a:lnTo>
                  <a:cubicBezTo>
                    <a:pt x="82" y="106"/>
                    <a:pt x="76" y="100"/>
                    <a:pt x="74" y="90"/>
                  </a:cubicBezTo>
                  <a:cubicBezTo>
                    <a:pt x="71" y="85"/>
                    <a:pt x="73" y="80"/>
                    <a:pt x="77" y="76"/>
                  </a:cubicBezTo>
                  <a:cubicBezTo>
                    <a:pt x="80" y="73"/>
                    <a:pt x="84" y="71"/>
                    <a:pt x="88" y="71"/>
                  </a:cubicBezTo>
                  <a:close/>
                  <a:moveTo>
                    <a:pt x="80" y="0"/>
                  </a:moveTo>
                  <a:cubicBezTo>
                    <a:pt x="57" y="3"/>
                    <a:pt x="38" y="14"/>
                    <a:pt x="23" y="31"/>
                  </a:cubicBezTo>
                  <a:cubicBezTo>
                    <a:pt x="7" y="49"/>
                    <a:pt x="1" y="75"/>
                    <a:pt x="5" y="100"/>
                  </a:cubicBezTo>
                  <a:cubicBezTo>
                    <a:pt x="9" y="143"/>
                    <a:pt x="47" y="177"/>
                    <a:pt x="88" y="177"/>
                  </a:cubicBezTo>
                  <a:cubicBezTo>
                    <a:pt x="93" y="177"/>
                    <a:pt x="99" y="177"/>
                    <a:pt x="105" y="174"/>
                  </a:cubicBezTo>
                  <a:cubicBezTo>
                    <a:pt x="150" y="166"/>
                    <a:pt x="181" y="122"/>
                    <a:pt x="175" y="76"/>
                  </a:cubicBezTo>
                  <a:cubicBezTo>
                    <a:pt x="167" y="32"/>
                    <a:pt x="131" y="0"/>
                    <a:pt x="8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4"/>
            <p:cNvSpPr/>
            <p:nvPr/>
          </p:nvSpPr>
          <p:spPr>
            <a:xfrm>
              <a:off x="4567743" y="5749759"/>
              <a:ext cx="8443" cy="7899"/>
            </a:xfrm>
            <a:custGeom>
              <a:avLst/>
              <a:gdLst/>
              <a:ahLst/>
              <a:cxnLst/>
              <a:rect l="l" t="t" r="r" b="b"/>
              <a:pathLst>
                <a:path w="186" h="174" extrusionOk="0">
                  <a:moveTo>
                    <a:pt x="95" y="72"/>
                  </a:moveTo>
                  <a:cubicBezTo>
                    <a:pt x="104" y="72"/>
                    <a:pt x="110" y="77"/>
                    <a:pt x="112" y="83"/>
                  </a:cubicBezTo>
                  <a:cubicBezTo>
                    <a:pt x="114" y="88"/>
                    <a:pt x="112" y="92"/>
                    <a:pt x="111" y="95"/>
                  </a:cubicBezTo>
                  <a:cubicBezTo>
                    <a:pt x="108" y="98"/>
                    <a:pt x="104" y="102"/>
                    <a:pt x="99" y="104"/>
                  </a:cubicBezTo>
                  <a:cubicBezTo>
                    <a:pt x="98" y="104"/>
                    <a:pt x="96" y="104"/>
                    <a:pt x="95" y="104"/>
                  </a:cubicBezTo>
                  <a:cubicBezTo>
                    <a:pt x="86" y="104"/>
                    <a:pt x="79" y="99"/>
                    <a:pt x="78" y="93"/>
                  </a:cubicBezTo>
                  <a:cubicBezTo>
                    <a:pt x="77" y="83"/>
                    <a:pt x="83" y="74"/>
                    <a:pt x="95" y="72"/>
                  </a:cubicBezTo>
                  <a:close/>
                  <a:moveTo>
                    <a:pt x="93" y="1"/>
                  </a:moveTo>
                  <a:cubicBezTo>
                    <a:pt x="86" y="1"/>
                    <a:pt x="80" y="2"/>
                    <a:pt x="73" y="3"/>
                  </a:cubicBezTo>
                  <a:cubicBezTo>
                    <a:pt x="29" y="15"/>
                    <a:pt x="0" y="60"/>
                    <a:pt x="9" y="105"/>
                  </a:cubicBezTo>
                  <a:cubicBezTo>
                    <a:pt x="15" y="145"/>
                    <a:pt x="51" y="173"/>
                    <a:pt x="93" y="173"/>
                  </a:cubicBezTo>
                  <a:cubicBezTo>
                    <a:pt x="101" y="173"/>
                    <a:pt x="109" y="172"/>
                    <a:pt x="116" y="171"/>
                  </a:cubicBezTo>
                  <a:cubicBezTo>
                    <a:pt x="142" y="164"/>
                    <a:pt x="163" y="148"/>
                    <a:pt x="173" y="127"/>
                  </a:cubicBezTo>
                  <a:cubicBezTo>
                    <a:pt x="184" y="108"/>
                    <a:pt x="186" y="83"/>
                    <a:pt x="179" y="62"/>
                  </a:cubicBezTo>
                  <a:cubicBezTo>
                    <a:pt x="166" y="25"/>
                    <a:pt x="130"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4"/>
            <p:cNvSpPr/>
            <p:nvPr/>
          </p:nvSpPr>
          <p:spPr>
            <a:xfrm>
              <a:off x="4583313" y="5741996"/>
              <a:ext cx="8489" cy="7944"/>
            </a:xfrm>
            <a:custGeom>
              <a:avLst/>
              <a:gdLst/>
              <a:ahLst/>
              <a:cxnLst/>
              <a:rect l="l" t="t" r="r" b="b"/>
              <a:pathLst>
                <a:path w="187" h="175" extrusionOk="0">
                  <a:moveTo>
                    <a:pt x="97" y="70"/>
                  </a:moveTo>
                  <a:cubicBezTo>
                    <a:pt x="99" y="70"/>
                    <a:pt x="104" y="71"/>
                    <a:pt x="110" y="75"/>
                  </a:cubicBezTo>
                  <a:cubicBezTo>
                    <a:pt x="113" y="78"/>
                    <a:pt x="114" y="82"/>
                    <a:pt x="114" y="86"/>
                  </a:cubicBezTo>
                  <a:cubicBezTo>
                    <a:pt x="114" y="90"/>
                    <a:pt x="113" y="95"/>
                    <a:pt x="106" y="99"/>
                  </a:cubicBezTo>
                  <a:cubicBezTo>
                    <a:pt x="101" y="103"/>
                    <a:pt x="98" y="105"/>
                    <a:pt x="94" y="105"/>
                  </a:cubicBezTo>
                  <a:cubicBezTo>
                    <a:pt x="89" y="105"/>
                    <a:pt x="85" y="101"/>
                    <a:pt x="82" y="97"/>
                  </a:cubicBezTo>
                  <a:cubicBezTo>
                    <a:pt x="77" y="90"/>
                    <a:pt x="78" y="79"/>
                    <a:pt x="84" y="74"/>
                  </a:cubicBezTo>
                  <a:cubicBezTo>
                    <a:pt x="88" y="71"/>
                    <a:pt x="93" y="70"/>
                    <a:pt x="97" y="70"/>
                  </a:cubicBezTo>
                  <a:close/>
                  <a:moveTo>
                    <a:pt x="98" y="1"/>
                  </a:moveTo>
                  <a:cubicBezTo>
                    <a:pt x="78" y="1"/>
                    <a:pt x="58" y="7"/>
                    <a:pt x="42" y="20"/>
                  </a:cubicBezTo>
                  <a:cubicBezTo>
                    <a:pt x="6" y="49"/>
                    <a:pt x="0" y="101"/>
                    <a:pt x="25" y="138"/>
                  </a:cubicBezTo>
                  <a:cubicBezTo>
                    <a:pt x="40" y="161"/>
                    <a:pt x="67" y="174"/>
                    <a:pt x="94" y="174"/>
                  </a:cubicBezTo>
                  <a:cubicBezTo>
                    <a:pt x="115" y="174"/>
                    <a:pt x="135" y="166"/>
                    <a:pt x="151" y="153"/>
                  </a:cubicBezTo>
                  <a:cubicBezTo>
                    <a:pt x="171" y="137"/>
                    <a:pt x="184" y="113"/>
                    <a:pt x="185" y="90"/>
                  </a:cubicBezTo>
                  <a:cubicBezTo>
                    <a:pt x="187" y="68"/>
                    <a:pt x="178" y="44"/>
                    <a:pt x="162" y="28"/>
                  </a:cubicBezTo>
                  <a:cubicBezTo>
                    <a:pt x="145" y="10"/>
                    <a:pt x="122" y="1"/>
                    <a:pt x="9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4"/>
            <p:cNvSpPr/>
            <p:nvPr/>
          </p:nvSpPr>
          <p:spPr>
            <a:xfrm>
              <a:off x="4598384" y="5655020"/>
              <a:ext cx="8307" cy="8035"/>
            </a:xfrm>
            <a:custGeom>
              <a:avLst/>
              <a:gdLst/>
              <a:ahLst/>
              <a:cxnLst/>
              <a:rect l="l" t="t" r="r" b="b"/>
              <a:pathLst>
                <a:path w="183" h="177" extrusionOk="0">
                  <a:moveTo>
                    <a:pt x="95" y="71"/>
                  </a:moveTo>
                  <a:cubicBezTo>
                    <a:pt x="100" y="71"/>
                    <a:pt x="108" y="76"/>
                    <a:pt x="110" y="86"/>
                  </a:cubicBezTo>
                  <a:cubicBezTo>
                    <a:pt x="111" y="91"/>
                    <a:pt x="110" y="94"/>
                    <a:pt x="108" y="98"/>
                  </a:cubicBezTo>
                  <a:cubicBezTo>
                    <a:pt x="105" y="102"/>
                    <a:pt x="103" y="104"/>
                    <a:pt x="98" y="105"/>
                  </a:cubicBezTo>
                  <a:lnTo>
                    <a:pt x="95" y="105"/>
                  </a:lnTo>
                  <a:cubicBezTo>
                    <a:pt x="88" y="105"/>
                    <a:pt x="80" y="98"/>
                    <a:pt x="79" y="91"/>
                  </a:cubicBezTo>
                  <a:cubicBezTo>
                    <a:pt x="78" y="86"/>
                    <a:pt x="79" y="80"/>
                    <a:pt x="83" y="77"/>
                  </a:cubicBezTo>
                  <a:cubicBezTo>
                    <a:pt x="84" y="74"/>
                    <a:pt x="88" y="72"/>
                    <a:pt x="95" y="71"/>
                  </a:cubicBezTo>
                  <a:close/>
                  <a:moveTo>
                    <a:pt x="95" y="1"/>
                  </a:moveTo>
                  <a:cubicBezTo>
                    <a:pt x="89" y="1"/>
                    <a:pt x="84" y="1"/>
                    <a:pt x="78" y="2"/>
                  </a:cubicBezTo>
                  <a:cubicBezTo>
                    <a:pt x="31" y="10"/>
                    <a:pt x="0" y="55"/>
                    <a:pt x="9" y="104"/>
                  </a:cubicBezTo>
                  <a:cubicBezTo>
                    <a:pt x="16" y="146"/>
                    <a:pt x="52" y="176"/>
                    <a:pt x="94" y="176"/>
                  </a:cubicBezTo>
                  <a:cubicBezTo>
                    <a:pt x="99" y="176"/>
                    <a:pt x="105" y="176"/>
                    <a:pt x="109" y="175"/>
                  </a:cubicBezTo>
                  <a:cubicBezTo>
                    <a:pt x="131" y="171"/>
                    <a:pt x="151" y="159"/>
                    <a:pt x="164" y="140"/>
                  </a:cubicBezTo>
                  <a:cubicBezTo>
                    <a:pt x="177" y="120"/>
                    <a:pt x="183" y="97"/>
                    <a:pt x="178" y="73"/>
                  </a:cubicBezTo>
                  <a:cubicBezTo>
                    <a:pt x="170" y="31"/>
                    <a:pt x="135" y="1"/>
                    <a:pt x="9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4"/>
            <p:cNvSpPr/>
            <p:nvPr/>
          </p:nvSpPr>
          <p:spPr>
            <a:xfrm>
              <a:off x="4595161" y="5637633"/>
              <a:ext cx="8398" cy="8126"/>
            </a:xfrm>
            <a:custGeom>
              <a:avLst/>
              <a:gdLst/>
              <a:ahLst/>
              <a:cxnLst/>
              <a:rect l="l" t="t" r="r" b="b"/>
              <a:pathLst>
                <a:path w="185" h="179" extrusionOk="0">
                  <a:moveTo>
                    <a:pt x="91" y="73"/>
                  </a:moveTo>
                  <a:cubicBezTo>
                    <a:pt x="100" y="73"/>
                    <a:pt x="106" y="79"/>
                    <a:pt x="108" y="87"/>
                  </a:cubicBezTo>
                  <a:cubicBezTo>
                    <a:pt x="110" y="91"/>
                    <a:pt x="110" y="96"/>
                    <a:pt x="106" y="101"/>
                  </a:cubicBezTo>
                  <a:cubicBezTo>
                    <a:pt x="103" y="105"/>
                    <a:pt x="101" y="106"/>
                    <a:pt x="96" y="107"/>
                  </a:cubicBezTo>
                  <a:lnTo>
                    <a:pt x="92" y="107"/>
                  </a:lnTo>
                  <a:cubicBezTo>
                    <a:pt x="85" y="107"/>
                    <a:pt x="78" y="101"/>
                    <a:pt x="75" y="92"/>
                  </a:cubicBezTo>
                  <a:cubicBezTo>
                    <a:pt x="74" y="87"/>
                    <a:pt x="75" y="83"/>
                    <a:pt x="79" y="79"/>
                  </a:cubicBezTo>
                  <a:cubicBezTo>
                    <a:pt x="81" y="75"/>
                    <a:pt x="84" y="74"/>
                    <a:pt x="91" y="73"/>
                  </a:cubicBezTo>
                  <a:close/>
                  <a:moveTo>
                    <a:pt x="94" y="1"/>
                  </a:moveTo>
                  <a:cubicBezTo>
                    <a:pt x="88" y="1"/>
                    <a:pt x="83" y="1"/>
                    <a:pt x="77" y="2"/>
                  </a:cubicBezTo>
                  <a:cubicBezTo>
                    <a:pt x="31" y="12"/>
                    <a:pt x="1" y="58"/>
                    <a:pt x="10" y="106"/>
                  </a:cubicBezTo>
                  <a:cubicBezTo>
                    <a:pt x="17" y="148"/>
                    <a:pt x="53" y="179"/>
                    <a:pt x="96" y="179"/>
                  </a:cubicBezTo>
                  <a:cubicBezTo>
                    <a:pt x="101" y="179"/>
                    <a:pt x="106" y="179"/>
                    <a:pt x="111" y="176"/>
                  </a:cubicBezTo>
                  <a:cubicBezTo>
                    <a:pt x="133" y="173"/>
                    <a:pt x="152" y="160"/>
                    <a:pt x="165" y="141"/>
                  </a:cubicBezTo>
                  <a:cubicBezTo>
                    <a:pt x="179" y="122"/>
                    <a:pt x="184" y="97"/>
                    <a:pt x="179" y="74"/>
                  </a:cubicBezTo>
                  <a:cubicBezTo>
                    <a:pt x="170" y="32"/>
                    <a:pt x="136" y="1"/>
                    <a:pt x="94"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4"/>
            <p:cNvSpPr/>
            <p:nvPr/>
          </p:nvSpPr>
          <p:spPr>
            <a:xfrm>
              <a:off x="4591484" y="5618794"/>
              <a:ext cx="8307" cy="8126"/>
            </a:xfrm>
            <a:custGeom>
              <a:avLst/>
              <a:gdLst/>
              <a:ahLst/>
              <a:cxnLst/>
              <a:rect l="l" t="t" r="r" b="b"/>
              <a:pathLst>
                <a:path w="183" h="179" extrusionOk="0">
                  <a:moveTo>
                    <a:pt x="94" y="73"/>
                  </a:moveTo>
                  <a:cubicBezTo>
                    <a:pt x="103" y="73"/>
                    <a:pt x="109" y="79"/>
                    <a:pt x="111" y="87"/>
                  </a:cubicBezTo>
                  <a:cubicBezTo>
                    <a:pt x="113" y="98"/>
                    <a:pt x="108" y="105"/>
                    <a:pt x="100" y="108"/>
                  </a:cubicBezTo>
                  <a:lnTo>
                    <a:pt x="97" y="108"/>
                  </a:lnTo>
                  <a:cubicBezTo>
                    <a:pt x="89" y="108"/>
                    <a:pt x="83" y="101"/>
                    <a:pt x="79" y="94"/>
                  </a:cubicBezTo>
                  <a:cubicBezTo>
                    <a:pt x="78" y="88"/>
                    <a:pt x="79" y="84"/>
                    <a:pt x="83" y="80"/>
                  </a:cubicBezTo>
                  <a:cubicBezTo>
                    <a:pt x="84" y="75"/>
                    <a:pt x="88" y="73"/>
                    <a:pt x="94" y="73"/>
                  </a:cubicBezTo>
                  <a:close/>
                  <a:moveTo>
                    <a:pt x="91" y="1"/>
                  </a:moveTo>
                  <a:cubicBezTo>
                    <a:pt x="86" y="1"/>
                    <a:pt x="81" y="1"/>
                    <a:pt x="76" y="2"/>
                  </a:cubicBezTo>
                  <a:cubicBezTo>
                    <a:pt x="31" y="11"/>
                    <a:pt x="0" y="58"/>
                    <a:pt x="10" y="105"/>
                  </a:cubicBezTo>
                  <a:cubicBezTo>
                    <a:pt x="18" y="147"/>
                    <a:pt x="53" y="178"/>
                    <a:pt x="94" y="178"/>
                  </a:cubicBezTo>
                  <a:cubicBezTo>
                    <a:pt x="100" y="178"/>
                    <a:pt x="105" y="178"/>
                    <a:pt x="110" y="177"/>
                  </a:cubicBezTo>
                  <a:cubicBezTo>
                    <a:pt x="133" y="173"/>
                    <a:pt x="151" y="159"/>
                    <a:pt x="165" y="141"/>
                  </a:cubicBezTo>
                  <a:cubicBezTo>
                    <a:pt x="178" y="121"/>
                    <a:pt x="183" y="98"/>
                    <a:pt x="178" y="74"/>
                  </a:cubicBezTo>
                  <a:cubicBezTo>
                    <a:pt x="169" y="31"/>
                    <a:pt x="133" y="1"/>
                    <a:pt x="9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4"/>
            <p:cNvSpPr/>
            <p:nvPr/>
          </p:nvSpPr>
          <p:spPr>
            <a:xfrm>
              <a:off x="4588534" y="5601544"/>
              <a:ext cx="8262" cy="8080"/>
            </a:xfrm>
            <a:custGeom>
              <a:avLst/>
              <a:gdLst/>
              <a:ahLst/>
              <a:cxnLst/>
              <a:rect l="l" t="t" r="r" b="b"/>
              <a:pathLst>
                <a:path w="182" h="178" extrusionOk="0">
                  <a:moveTo>
                    <a:pt x="88" y="70"/>
                  </a:moveTo>
                  <a:cubicBezTo>
                    <a:pt x="95" y="70"/>
                    <a:pt x="101" y="77"/>
                    <a:pt x="104" y="85"/>
                  </a:cubicBezTo>
                  <a:cubicBezTo>
                    <a:pt x="105" y="90"/>
                    <a:pt x="104" y="95"/>
                    <a:pt x="101" y="98"/>
                  </a:cubicBezTo>
                  <a:cubicBezTo>
                    <a:pt x="100" y="100"/>
                    <a:pt x="96" y="104"/>
                    <a:pt x="91" y="105"/>
                  </a:cubicBezTo>
                  <a:lnTo>
                    <a:pt x="89" y="105"/>
                  </a:lnTo>
                  <a:cubicBezTo>
                    <a:pt x="80" y="105"/>
                    <a:pt x="74" y="98"/>
                    <a:pt x="73" y="90"/>
                  </a:cubicBezTo>
                  <a:cubicBezTo>
                    <a:pt x="71" y="85"/>
                    <a:pt x="73" y="80"/>
                    <a:pt x="75" y="77"/>
                  </a:cubicBezTo>
                  <a:cubicBezTo>
                    <a:pt x="78" y="73"/>
                    <a:pt x="82" y="72"/>
                    <a:pt x="88" y="70"/>
                  </a:cubicBezTo>
                  <a:close/>
                  <a:moveTo>
                    <a:pt x="86" y="0"/>
                  </a:moveTo>
                  <a:cubicBezTo>
                    <a:pt x="81" y="0"/>
                    <a:pt x="77" y="1"/>
                    <a:pt x="73" y="1"/>
                  </a:cubicBezTo>
                  <a:cubicBezTo>
                    <a:pt x="50" y="5"/>
                    <a:pt x="32" y="17"/>
                    <a:pt x="18" y="37"/>
                  </a:cubicBezTo>
                  <a:cubicBezTo>
                    <a:pt x="5" y="57"/>
                    <a:pt x="0" y="80"/>
                    <a:pt x="4" y="105"/>
                  </a:cubicBezTo>
                  <a:cubicBezTo>
                    <a:pt x="12" y="147"/>
                    <a:pt x="47" y="177"/>
                    <a:pt x="89" y="177"/>
                  </a:cubicBezTo>
                  <a:cubicBezTo>
                    <a:pt x="94" y="177"/>
                    <a:pt x="99" y="177"/>
                    <a:pt x="104" y="175"/>
                  </a:cubicBezTo>
                  <a:cubicBezTo>
                    <a:pt x="150" y="168"/>
                    <a:pt x="181" y="121"/>
                    <a:pt x="173" y="73"/>
                  </a:cubicBezTo>
                  <a:cubicBezTo>
                    <a:pt x="164" y="30"/>
                    <a:pt x="126" y="0"/>
                    <a:pt x="8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4"/>
            <p:cNvSpPr/>
            <p:nvPr/>
          </p:nvSpPr>
          <p:spPr>
            <a:xfrm>
              <a:off x="4584857" y="5582660"/>
              <a:ext cx="8534" cy="8080"/>
            </a:xfrm>
            <a:custGeom>
              <a:avLst/>
              <a:gdLst/>
              <a:ahLst/>
              <a:cxnLst/>
              <a:rect l="l" t="t" r="r" b="b"/>
              <a:pathLst>
                <a:path w="188" h="178" extrusionOk="0">
                  <a:moveTo>
                    <a:pt x="94" y="72"/>
                  </a:moveTo>
                  <a:cubicBezTo>
                    <a:pt x="102" y="72"/>
                    <a:pt x="109" y="78"/>
                    <a:pt x="111" y="87"/>
                  </a:cubicBezTo>
                  <a:cubicBezTo>
                    <a:pt x="112" y="92"/>
                    <a:pt x="111" y="96"/>
                    <a:pt x="107" y="100"/>
                  </a:cubicBezTo>
                  <a:cubicBezTo>
                    <a:pt x="104" y="104"/>
                    <a:pt x="101" y="106"/>
                    <a:pt x="97" y="106"/>
                  </a:cubicBezTo>
                  <a:lnTo>
                    <a:pt x="94" y="106"/>
                  </a:lnTo>
                  <a:cubicBezTo>
                    <a:pt x="86" y="106"/>
                    <a:pt x="80" y="100"/>
                    <a:pt x="78" y="92"/>
                  </a:cubicBezTo>
                  <a:cubicBezTo>
                    <a:pt x="77" y="87"/>
                    <a:pt x="78" y="83"/>
                    <a:pt x="81" y="79"/>
                  </a:cubicBezTo>
                  <a:cubicBezTo>
                    <a:pt x="84" y="75"/>
                    <a:pt x="87" y="72"/>
                    <a:pt x="93" y="72"/>
                  </a:cubicBezTo>
                  <a:cubicBezTo>
                    <a:pt x="93" y="72"/>
                    <a:pt x="94" y="72"/>
                    <a:pt x="94" y="72"/>
                  </a:cubicBezTo>
                  <a:close/>
                  <a:moveTo>
                    <a:pt x="93" y="1"/>
                  </a:moveTo>
                  <a:cubicBezTo>
                    <a:pt x="88" y="1"/>
                    <a:pt x="84" y="1"/>
                    <a:pt x="79" y="2"/>
                  </a:cubicBezTo>
                  <a:cubicBezTo>
                    <a:pt x="33" y="10"/>
                    <a:pt x="1" y="56"/>
                    <a:pt x="10" y="104"/>
                  </a:cubicBezTo>
                  <a:cubicBezTo>
                    <a:pt x="18" y="146"/>
                    <a:pt x="54" y="178"/>
                    <a:pt x="96" y="178"/>
                  </a:cubicBezTo>
                  <a:cubicBezTo>
                    <a:pt x="101" y="178"/>
                    <a:pt x="105" y="178"/>
                    <a:pt x="111" y="177"/>
                  </a:cubicBezTo>
                  <a:cubicBezTo>
                    <a:pt x="156" y="167"/>
                    <a:pt x="188" y="122"/>
                    <a:pt x="179" y="75"/>
                  </a:cubicBezTo>
                  <a:cubicBezTo>
                    <a:pt x="171" y="32"/>
                    <a:pt x="135"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4"/>
            <p:cNvSpPr/>
            <p:nvPr/>
          </p:nvSpPr>
          <p:spPr>
            <a:xfrm>
              <a:off x="4582087" y="5565319"/>
              <a:ext cx="8262" cy="8080"/>
            </a:xfrm>
            <a:custGeom>
              <a:avLst/>
              <a:gdLst/>
              <a:ahLst/>
              <a:cxnLst/>
              <a:rect l="l" t="t" r="r" b="b"/>
              <a:pathLst>
                <a:path w="182" h="178" extrusionOk="0">
                  <a:moveTo>
                    <a:pt x="90" y="71"/>
                  </a:moveTo>
                  <a:cubicBezTo>
                    <a:pt x="98" y="71"/>
                    <a:pt x="105" y="77"/>
                    <a:pt x="106" y="85"/>
                  </a:cubicBezTo>
                  <a:cubicBezTo>
                    <a:pt x="108" y="91"/>
                    <a:pt x="106" y="96"/>
                    <a:pt x="104" y="98"/>
                  </a:cubicBezTo>
                  <a:cubicBezTo>
                    <a:pt x="102" y="101"/>
                    <a:pt x="99" y="103"/>
                    <a:pt x="94" y="105"/>
                  </a:cubicBezTo>
                  <a:lnTo>
                    <a:pt x="90" y="105"/>
                  </a:lnTo>
                  <a:cubicBezTo>
                    <a:pt x="83" y="105"/>
                    <a:pt x="76" y="98"/>
                    <a:pt x="75" y="91"/>
                  </a:cubicBezTo>
                  <a:cubicBezTo>
                    <a:pt x="73" y="81"/>
                    <a:pt x="79" y="72"/>
                    <a:pt x="90" y="71"/>
                  </a:cubicBezTo>
                  <a:close/>
                  <a:moveTo>
                    <a:pt x="87" y="0"/>
                  </a:moveTo>
                  <a:cubicBezTo>
                    <a:pt x="83" y="0"/>
                    <a:pt x="79" y="0"/>
                    <a:pt x="76" y="1"/>
                  </a:cubicBezTo>
                  <a:cubicBezTo>
                    <a:pt x="53" y="5"/>
                    <a:pt x="33" y="17"/>
                    <a:pt x="21" y="35"/>
                  </a:cubicBezTo>
                  <a:cubicBezTo>
                    <a:pt x="6" y="55"/>
                    <a:pt x="1" y="79"/>
                    <a:pt x="5" y="102"/>
                  </a:cubicBezTo>
                  <a:cubicBezTo>
                    <a:pt x="11" y="144"/>
                    <a:pt x="48" y="177"/>
                    <a:pt x="90" y="177"/>
                  </a:cubicBezTo>
                  <a:cubicBezTo>
                    <a:pt x="95" y="177"/>
                    <a:pt x="100" y="177"/>
                    <a:pt x="104" y="176"/>
                  </a:cubicBezTo>
                  <a:cubicBezTo>
                    <a:pt x="149" y="169"/>
                    <a:pt x="181" y="123"/>
                    <a:pt x="175" y="75"/>
                  </a:cubicBezTo>
                  <a:cubicBezTo>
                    <a:pt x="168" y="31"/>
                    <a:pt x="128" y="0"/>
                    <a:pt x="8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4"/>
            <p:cNvSpPr/>
            <p:nvPr/>
          </p:nvSpPr>
          <p:spPr>
            <a:xfrm>
              <a:off x="4579228" y="5546389"/>
              <a:ext cx="8216" cy="8080"/>
            </a:xfrm>
            <a:custGeom>
              <a:avLst/>
              <a:gdLst/>
              <a:ahLst/>
              <a:cxnLst/>
              <a:rect l="l" t="t" r="r" b="b"/>
              <a:pathLst>
                <a:path w="181" h="178" extrusionOk="0">
                  <a:moveTo>
                    <a:pt x="88" y="70"/>
                  </a:moveTo>
                  <a:cubicBezTo>
                    <a:pt x="97" y="71"/>
                    <a:pt x="104" y="77"/>
                    <a:pt x="105" y="86"/>
                  </a:cubicBezTo>
                  <a:cubicBezTo>
                    <a:pt x="106" y="95"/>
                    <a:pt x="100" y="104"/>
                    <a:pt x="92" y="106"/>
                  </a:cubicBezTo>
                  <a:lnTo>
                    <a:pt x="89" y="128"/>
                  </a:lnTo>
                  <a:lnTo>
                    <a:pt x="89" y="106"/>
                  </a:lnTo>
                  <a:cubicBezTo>
                    <a:pt x="82" y="106"/>
                    <a:pt x="73" y="98"/>
                    <a:pt x="72" y="89"/>
                  </a:cubicBezTo>
                  <a:cubicBezTo>
                    <a:pt x="71" y="79"/>
                    <a:pt x="76" y="71"/>
                    <a:pt x="88" y="70"/>
                  </a:cubicBezTo>
                  <a:close/>
                  <a:moveTo>
                    <a:pt x="91" y="0"/>
                  </a:moveTo>
                  <a:cubicBezTo>
                    <a:pt x="86" y="0"/>
                    <a:pt x="81" y="1"/>
                    <a:pt x="76" y="1"/>
                  </a:cubicBezTo>
                  <a:cubicBezTo>
                    <a:pt x="53" y="4"/>
                    <a:pt x="33" y="17"/>
                    <a:pt x="20" y="35"/>
                  </a:cubicBezTo>
                  <a:cubicBezTo>
                    <a:pt x="6" y="54"/>
                    <a:pt x="0" y="77"/>
                    <a:pt x="5" y="102"/>
                  </a:cubicBezTo>
                  <a:cubicBezTo>
                    <a:pt x="11" y="145"/>
                    <a:pt x="48" y="178"/>
                    <a:pt x="90" y="178"/>
                  </a:cubicBezTo>
                  <a:cubicBezTo>
                    <a:pt x="94" y="178"/>
                    <a:pt x="99" y="178"/>
                    <a:pt x="102" y="176"/>
                  </a:cubicBezTo>
                  <a:cubicBezTo>
                    <a:pt x="148" y="170"/>
                    <a:pt x="181" y="125"/>
                    <a:pt x="174" y="76"/>
                  </a:cubicBezTo>
                  <a:cubicBezTo>
                    <a:pt x="168" y="34"/>
                    <a:pt x="133" y="0"/>
                    <a:pt x="9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4"/>
            <p:cNvSpPr/>
            <p:nvPr/>
          </p:nvSpPr>
          <p:spPr>
            <a:xfrm>
              <a:off x="4576776" y="5528912"/>
              <a:ext cx="8171" cy="8080"/>
            </a:xfrm>
            <a:custGeom>
              <a:avLst/>
              <a:gdLst/>
              <a:ahLst/>
              <a:cxnLst/>
              <a:rect l="l" t="t" r="r" b="b"/>
              <a:pathLst>
                <a:path w="180" h="178" extrusionOk="0">
                  <a:moveTo>
                    <a:pt x="90" y="71"/>
                  </a:moveTo>
                  <a:cubicBezTo>
                    <a:pt x="99" y="71"/>
                    <a:pt x="105" y="77"/>
                    <a:pt x="106" y="87"/>
                  </a:cubicBezTo>
                  <a:cubicBezTo>
                    <a:pt x="107" y="92"/>
                    <a:pt x="106" y="96"/>
                    <a:pt x="102" y="101"/>
                  </a:cubicBezTo>
                  <a:cubicBezTo>
                    <a:pt x="100" y="104"/>
                    <a:pt x="96" y="106"/>
                    <a:pt x="91" y="107"/>
                  </a:cubicBezTo>
                  <a:lnTo>
                    <a:pt x="90" y="129"/>
                  </a:lnTo>
                  <a:lnTo>
                    <a:pt x="90" y="107"/>
                  </a:lnTo>
                  <a:cubicBezTo>
                    <a:pt x="83" y="107"/>
                    <a:pt x="76" y="101"/>
                    <a:pt x="74" y="91"/>
                  </a:cubicBezTo>
                  <a:cubicBezTo>
                    <a:pt x="73" y="86"/>
                    <a:pt x="74" y="82"/>
                    <a:pt x="79" y="77"/>
                  </a:cubicBezTo>
                  <a:cubicBezTo>
                    <a:pt x="81" y="74"/>
                    <a:pt x="85" y="72"/>
                    <a:pt x="90" y="71"/>
                  </a:cubicBezTo>
                  <a:close/>
                  <a:moveTo>
                    <a:pt x="90" y="1"/>
                  </a:moveTo>
                  <a:cubicBezTo>
                    <a:pt x="86" y="1"/>
                    <a:pt x="82" y="1"/>
                    <a:pt x="79" y="1"/>
                  </a:cubicBezTo>
                  <a:cubicBezTo>
                    <a:pt x="57" y="4"/>
                    <a:pt x="37" y="16"/>
                    <a:pt x="22" y="34"/>
                  </a:cubicBezTo>
                  <a:cubicBezTo>
                    <a:pt x="7" y="53"/>
                    <a:pt x="1" y="76"/>
                    <a:pt x="5" y="101"/>
                  </a:cubicBezTo>
                  <a:cubicBezTo>
                    <a:pt x="10" y="144"/>
                    <a:pt x="47" y="178"/>
                    <a:pt x="90" y="178"/>
                  </a:cubicBezTo>
                  <a:cubicBezTo>
                    <a:pt x="95" y="178"/>
                    <a:pt x="97" y="178"/>
                    <a:pt x="101" y="177"/>
                  </a:cubicBezTo>
                  <a:cubicBezTo>
                    <a:pt x="147" y="170"/>
                    <a:pt x="180" y="127"/>
                    <a:pt x="175" y="77"/>
                  </a:cubicBezTo>
                  <a:cubicBezTo>
                    <a:pt x="170" y="34"/>
                    <a:pt x="133" y="1"/>
                    <a:pt x="90"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4"/>
            <p:cNvSpPr/>
            <p:nvPr/>
          </p:nvSpPr>
          <p:spPr>
            <a:xfrm>
              <a:off x="4574597" y="5509892"/>
              <a:ext cx="8126" cy="8080"/>
            </a:xfrm>
            <a:custGeom>
              <a:avLst/>
              <a:gdLst/>
              <a:ahLst/>
              <a:cxnLst/>
              <a:rect l="l" t="t" r="r" b="b"/>
              <a:pathLst>
                <a:path w="179" h="178" extrusionOk="0">
                  <a:moveTo>
                    <a:pt x="88" y="72"/>
                  </a:moveTo>
                  <a:cubicBezTo>
                    <a:pt x="96" y="72"/>
                    <a:pt x="105" y="79"/>
                    <a:pt x="105" y="88"/>
                  </a:cubicBezTo>
                  <a:cubicBezTo>
                    <a:pt x="106" y="96"/>
                    <a:pt x="99" y="105"/>
                    <a:pt x="91" y="106"/>
                  </a:cubicBezTo>
                  <a:lnTo>
                    <a:pt x="90" y="129"/>
                  </a:lnTo>
                  <a:lnTo>
                    <a:pt x="90" y="106"/>
                  </a:lnTo>
                  <a:cubicBezTo>
                    <a:pt x="81" y="106"/>
                    <a:pt x="74" y="100"/>
                    <a:pt x="73" y="90"/>
                  </a:cubicBezTo>
                  <a:cubicBezTo>
                    <a:pt x="73" y="85"/>
                    <a:pt x="74" y="81"/>
                    <a:pt x="76" y="78"/>
                  </a:cubicBezTo>
                  <a:cubicBezTo>
                    <a:pt x="79" y="74"/>
                    <a:pt x="82" y="72"/>
                    <a:pt x="88" y="72"/>
                  </a:cubicBezTo>
                  <a:close/>
                  <a:moveTo>
                    <a:pt x="85" y="1"/>
                  </a:moveTo>
                  <a:cubicBezTo>
                    <a:pt x="83" y="1"/>
                    <a:pt x="81" y="1"/>
                    <a:pt x="79" y="1"/>
                  </a:cubicBezTo>
                  <a:cubicBezTo>
                    <a:pt x="56" y="4"/>
                    <a:pt x="37" y="14"/>
                    <a:pt x="22" y="32"/>
                  </a:cubicBezTo>
                  <a:cubicBezTo>
                    <a:pt x="8" y="51"/>
                    <a:pt x="0" y="75"/>
                    <a:pt x="2" y="99"/>
                  </a:cubicBezTo>
                  <a:cubicBezTo>
                    <a:pt x="8" y="143"/>
                    <a:pt x="44" y="178"/>
                    <a:pt x="89" y="178"/>
                  </a:cubicBezTo>
                  <a:lnTo>
                    <a:pt x="97" y="178"/>
                  </a:lnTo>
                  <a:cubicBezTo>
                    <a:pt x="145" y="173"/>
                    <a:pt x="178" y="128"/>
                    <a:pt x="173" y="80"/>
                  </a:cubicBezTo>
                  <a:cubicBezTo>
                    <a:pt x="169" y="33"/>
                    <a:pt x="129"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4"/>
            <p:cNvSpPr/>
            <p:nvPr/>
          </p:nvSpPr>
          <p:spPr>
            <a:xfrm>
              <a:off x="4572918" y="5492369"/>
              <a:ext cx="8126" cy="8080"/>
            </a:xfrm>
            <a:custGeom>
              <a:avLst/>
              <a:gdLst/>
              <a:ahLst/>
              <a:cxnLst/>
              <a:rect l="l" t="t" r="r" b="b"/>
              <a:pathLst>
                <a:path w="179" h="178" extrusionOk="0">
                  <a:moveTo>
                    <a:pt x="89" y="70"/>
                  </a:moveTo>
                  <a:cubicBezTo>
                    <a:pt x="96" y="70"/>
                    <a:pt x="105" y="78"/>
                    <a:pt x="105" y="86"/>
                  </a:cubicBezTo>
                  <a:cubicBezTo>
                    <a:pt x="105" y="96"/>
                    <a:pt x="97" y="105"/>
                    <a:pt x="90" y="106"/>
                  </a:cubicBezTo>
                  <a:lnTo>
                    <a:pt x="89" y="128"/>
                  </a:lnTo>
                  <a:lnTo>
                    <a:pt x="89" y="106"/>
                  </a:lnTo>
                  <a:cubicBezTo>
                    <a:pt x="80" y="106"/>
                    <a:pt x="72" y="100"/>
                    <a:pt x="72" y="90"/>
                  </a:cubicBezTo>
                  <a:cubicBezTo>
                    <a:pt x="71" y="81"/>
                    <a:pt x="77" y="72"/>
                    <a:pt x="89" y="70"/>
                  </a:cubicBezTo>
                  <a:close/>
                  <a:moveTo>
                    <a:pt x="80" y="1"/>
                  </a:moveTo>
                  <a:cubicBezTo>
                    <a:pt x="58" y="2"/>
                    <a:pt x="37" y="12"/>
                    <a:pt x="22" y="31"/>
                  </a:cubicBezTo>
                  <a:cubicBezTo>
                    <a:pt x="7" y="49"/>
                    <a:pt x="0" y="72"/>
                    <a:pt x="2" y="97"/>
                  </a:cubicBezTo>
                  <a:cubicBezTo>
                    <a:pt x="7" y="143"/>
                    <a:pt x="43" y="178"/>
                    <a:pt x="89" y="178"/>
                  </a:cubicBezTo>
                  <a:lnTo>
                    <a:pt x="96" y="178"/>
                  </a:lnTo>
                  <a:cubicBezTo>
                    <a:pt x="144" y="174"/>
                    <a:pt x="178" y="130"/>
                    <a:pt x="174" y="83"/>
                  </a:cubicBezTo>
                  <a:cubicBezTo>
                    <a:pt x="170" y="38"/>
                    <a:pt x="133" y="2"/>
                    <a:pt x="89" y="2"/>
                  </a:cubicBezTo>
                  <a:lnTo>
                    <a:pt x="80" y="1"/>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4"/>
            <p:cNvSpPr/>
            <p:nvPr/>
          </p:nvSpPr>
          <p:spPr>
            <a:xfrm>
              <a:off x="4571465" y="5473213"/>
              <a:ext cx="8035" cy="8126"/>
            </a:xfrm>
            <a:custGeom>
              <a:avLst/>
              <a:gdLst/>
              <a:ahLst/>
              <a:cxnLst/>
              <a:rect l="l" t="t" r="r" b="b"/>
              <a:pathLst>
                <a:path w="177" h="179" extrusionOk="0">
                  <a:moveTo>
                    <a:pt x="87" y="73"/>
                  </a:moveTo>
                  <a:cubicBezTo>
                    <a:pt x="96" y="73"/>
                    <a:pt x="103" y="80"/>
                    <a:pt x="104" y="90"/>
                  </a:cubicBezTo>
                  <a:cubicBezTo>
                    <a:pt x="104" y="99"/>
                    <a:pt x="98" y="107"/>
                    <a:pt x="88" y="107"/>
                  </a:cubicBezTo>
                  <a:lnTo>
                    <a:pt x="87" y="131"/>
                  </a:lnTo>
                  <a:lnTo>
                    <a:pt x="87" y="107"/>
                  </a:lnTo>
                  <a:cubicBezTo>
                    <a:pt x="81" y="106"/>
                    <a:pt x="74" y="100"/>
                    <a:pt x="72" y="91"/>
                  </a:cubicBezTo>
                  <a:cubicBezTo>
                    <a:pt x="72" y="85"/>
                    <a:pt x="74" y="80"/>
                    <a:pt x="77" y="78"/>
                  </a:cubicBezTo>
                  <a:cubicBezTo>
                    <a:pt x="78" y="75"/>
                    <a:pt x="82" y="73"/>
                    <a:pt x="87" y="73"/>
                  </a:cubicBezTo>
                  <a:close/>
                  <a:moveTo>
                    <a:pt x="85" y="1"/>
                  </a:moveTo>
                  <a:cubicBezTo>
                    <a:pt x="38" y="4"/>
                    <a:pt x="1" y="46"/>
                    <a:pt x="3" y="95"/>
                  </a:cubicBezTo>
                  <a:cubicBezTo>
                    <a:pt x="6" y="141"/>
                    <a:pt x="44" y="178"/>
                    <a:pt x="89" y="178"/>
                  </a:cubicBezTo>
                  <a:lnTo>
                    <a:pt x="94" y="178"/>
                  </a:lnTo>
                  <a:cubicBezTo>
                    <a:pt x="142" y="175"/>
                    <a:pt x="177" y="133"/>
                    <a:pt x="175" y="84"/>
                  </a:cubicBezTo>
                  <a:cubicBezTo>
                    <a:pt x="171" y="38"/>
                    <a:pt x="135"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4"/>
            <p:cNvSpPr/>
            <p:nvPr/>
          </p:nvSpPr>
          <p:spPr>
            <a:xfrm>
              <a:off x="4570739" y="5455645"/>
              <a:ext cx="7944" cy="8080"/>
            </a:xfrm>
            <a:custGeom>
              <a:avLst/>
              <a:gdLst/>
              <a:ahLst/>
              <a:cxnLst/>
              <a:rect l="l" t="t" r="r" b="b"/>
              <a:pathLst>
                <a:path w="175" h="178" extrusionOk="0">
                  <a:moveTo>
                    <a:pt x="87" y="72"/>
                  </a:moveTo>
                  <a:cubicBezTo>
                    <a:pt x="97" y="72"/>
                    <a:pt x="103" y="80"/>
                    <a:pt x="103" y="88"/>
                  </a:cubicBezTo>
                  <a:cubicBezTo>
                    <a:pt x="103" y="98"/>
                    <a:pt x="97" y="107"/>
                    <a:pt x="87" y="107"/>
                  </a:cubicBezTo>
                  <a:cubicBezTo>
                    <a:pt x="79" y="107"/>
                    <a:pt x="71" y="99"/>
                    <a:pt x="71" y="91"/>
                  </a:cubicBezTo>
                  <a:cubicBezTo>
                    <a:pt x="71" y="81"/>
                    <a:pt x="79" y="73"/>
                    <a:pt x="87" y="72"/>
                  </a:cubicBezTo>
                  <a:close/>
                  <a:moveTo>
                    <a:pt x="85" y="1"/>
                  </a:moveTo>
                  <a:cubicBezTo>
                    <a:pt x="62" y="1"/>
                    <a:pt x="42" y="11"/>
                    <a:pt x="26" y="27"/>
                  </a:cubicBezTo>
                  <a:cubicBezTo>
                    <a:pt x="9" y="44"/>
                    <a:pt x="1" y="66"/>
                    <a:pt x="2" y="92"/>
                  </a:cubicBezTo>
                  <a:cubicBezTo>
                    <a:pt x="3" y="139"/>
                    <a:pt x="42" y="177"/>
                    <a:pt x="87" y="177"/>
                  </a:cubicBezTo>
                  <a:lnTo>
                    <a:pt x="90" y="177"/>
                  </a:lnTo>
                  <a:cubicBezTo>
                    <a:pt x="138" y="176"/>
                    <a:pt x="175" y="135"/>
                    <a:pt x="174" y="86"/>
                  </a:cubicBezTo>
                  <a:cubicBezTo>
                    <a:pt x="172" y="38"/>
                    <a:pt x="134" y="1"/>
                    <a:pt x="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4"/>
            <p:cNvSpPr/>
            <p:nvPr/>
          </p:nvSpPr>
          <p:spPr>
            <a:xfrm>
              <a:off x="4570512" y="5436533"/>
              <a:ext cx="7853" cy="8035"/>
            </a:xfrm>
            <a:custGeom>
              <a:avLst/>
              <a:gdLst/>
              <a:ahLst/>
              <a:cxnLst/>
              <a:rect l="l" t="t" r="r" b="b"/>
              <a:pathLst>
                <a:path w="173" h="177" extrusionOk="0">
                  <a:moveTo>
                    <a:pt x="86" y="71"/>
                  </a:moveTo>
                  <a:cubicBezTo>
                    <a:pt x="95" y="71"/>
                    <a:pt x="102" y="79"/>
                    <a:pt x="102" y="90"/>
                  </a:cubicBezTo>
                  <a:cubicBezTo>
                    <a:pt x="102" y="93"/>
                    <a:pt x="101" y="97"/>
                    <a:pt x="98" y="101"/>
                  </a:cubicBezTo>
                  <a:cubicBezTo>
                    <a:pt x="94" y="105"/>
                    <a:pt x="90" y="106"/>
                    <a:pt x="86" y="106"/>
                  </a:cubicBezTo>
                  <a:cubicBezTo>
                    <a:pt x="82" y="106"/>
                    <a:pt x="79" y="105"/>
                    <a:pt x="75" y="101"/>
                  </a:cubicBezTo>
                  <a:cubicBezTo>
                    <a:pt x="71" y="97"/>
                    <a:pt x="70" y="93"/>
                    <a:pt x="70" y="88"/>
                  </a:cubicBezTo>
                  <a:cubicBezTo>
                    <a:pt x="70" y="77"/>
                    <a:pt x="76" y="71"/>
                    <a:pt x="86" y="71"/>
                  </a:cubicBezTo>
                  <a:close/>
                  <a:moveTo>
                    <a:pt x="86" y="0"/>
                  </a:moveTo>
                  <a:cubicBezTo>
                    <a:pt x="38" y="0"/>
                    <a:pt x="1" y="39"/>
                    <a:pt x="1" y="88"/>
                  </a:cubicBezTo>
                  <a:cubicBezTo>
                    <a:pt x="1" y="137"/>
                    <a:pt x="38" y="176"/>
                    <a:pt x="86" y="176"/>
                  </a:cubicBezTo>
                  <a:cubicBezTo>
                    <a:pt x="133" y="176"/>
                    <a:pt x="171" y="137"/>
                    <a:pt x="171" y="88"/>
                  </a:cubicBezTo>
                  <a:cubicBezTo>
                    <a:pt x="172" y="39"/>
                    <a:pt x="134" y="0"/>
                    <a:pt x="8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4"/>
            <p:cNvSpPr/>
            <p:nvPr/>
          </p:nvSpPr>
          <p:spPr>
            <a:xfrm>
              <a:off x="4570739" y="5418829"/>
              <a:ext cx="7944" cy="8080"/>
            </a:xfrm>
            <a:custGeom>
              <a:avLst/>
              <a:gdLst/>
              <a:ahLst/>
              <a:cxnLst/>
              <a:rect l="l" t="t" r="r" b="b"/>
              <a:pathLst>
                <a:path w="175" h="178" extrusionOk="0">
                  <a:moveTo>
                    <a:pt x="86" y="72"/>
                  </a:moveTo>
                  <a:cubicBezTo>
                    <a:pt x="96" y="72"/>
                    <a:pt x="102" y="80"/>
                    <a:pt x="102" y="91"/>
                  </a:cubicBezTo>
                  <a:cubicBezTo>
                    <a:pt x="103" y="100"/>
                    <a:pt x="96" y="107"/>
                    <a:pt x="87" y="107"/>
                  </a:cubicBezTo>
                  <a:cubicBezTo>
                    <a:pt x="84" y="107"/>
                    <a:pt x="80" y="106"/>
                    <a:pt x="76" y="102"/>
                  </a:cubicBezTo>
                  <a:cubicBezTo>
                    <a:pt x="74" y="98"/>
                    <a:pt x="70" y="95"/>
                    <a:pt x="70" y="90"/>
                  </a:cubicBezTo>
                  <a:cubicBezTo>
                    <a:pt x="70" y="80"/>
                    <a:pt x="77" y="72"/>
                    <a:pt x="86" y="72"/>
                  </a:cubicBezTo>
                  <a:close/>
                  <a:moveTo>
                    <a:pt x="86" y="1"/>
                  </a:moveTo>
                  <a:cubicBezTo>
                    <a:pt x="40" y="1"/>
                    <a:pt x="2" y="39"/>
                    <a:pt x="1" y="87"/>
                  </a:cubicBezTo>
                  <a:cubicBezTo>
                    <a:pt x="1" y="112"/>
                    <a:pt x="8" y="134"/>
                    <a:pt x="26" y="151"/>
                  </a:cubicBezTo>
                  <a:cubicBezTo>
                    <a:pt x="42" y="169"/>
                    <a:pt x="62" y="177"/>
                    <a:pt x="85" y="177"/>
                  </a:cubicBezTo>
                  <a:lnTo>
                    <a:pt x="86" y="177"/>
                  </a:lnTo>
                  <a:cubicBezTo>
                    <a:pt x="134" y="177"/>
                    <a:pt x="171" y="139"/>
                    <a:pt x="172" y="92"/>
                  </a:cubicBezTo>
                  <a:cubicBezTo>
                    <a:pt x="175" y="43"/>
                    <a:pt x="137" y="2"/>
                    <a:pt x="8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4"/>
            <p:cNvSpPr/>
            <p:nvPr/>
          </p:nvSpPr>
          <p:spPr>
            <a:xfrm>
              <a:off x="4577230" y="5308747"/>
              <a:ext cx="8126" cy="8035"/>
            </a:xfrm>
            <a:custGeom>
              <a:avLst/>
              <a:gdLst/>
              <a:ahLst/>
              <a:cxnLst/>
              <a:rect l="l" t="t" r="r" b="b"/>
              <a:pathLst>
                <a:path w="179" h="177" extrusionOk="0">
                  <a:moveTo>
                    <a:pt x="90" y="71"/>
                  </a:moveTo>
                  <a:cubicBezTo>
                    <a:pt x="99" y="73"/>
                    <a:pt x="106" y="81"/>
                    <a:pt x="105" y="90"/>
                  </a:cubicBezTo>
                  <a:cubicBezTo>
                    <a:pt x="102" y="100"/>
                    <a:pt x="96" y="106"/>
                    <a:pt x="89" y="106"/>
                  </a:cubicBezTo>
                  <a:lnTo>
                    <a:pt x="89" y="128"/>
                  </a:lnTo>
                  <a:lnTo>
                    <a:pt x="87" y="106"/>
                  </a:lnTo>
                  <a:cubicBezTo>
                    <a:pt x="83" y="106"/>
                    <a:pt x="79" y="103"/>
                    <a:pt x="76" y="101"/>
                  </a:cubicBezTo>
                  <a:cubicBezTo>
                    <a:pt x="74" y="96"/>
                    <a:pt x="73" y="92"/>
                    <a:pt x="73" y="87"/>
                  </a:cubicBezTo>
                  <a:cubicBezTo>
                    <a:pt x="73" y="78"/>
                    <a:pt x="80" y="71"/>
                    <a:pt x="90" y="71"/>
                  </a:cubicBezTo>
                  <a:close/>
                  <a:moveTo>
                    <a:pt x="89" y="0"/>
                  </a:moveTo>
                  <a:cubicBezTo>
                    <a:pt x="43" y="0"/>
                    <a:pt x="6" y="35"/>
                    <a:pt x="2" y="81"/>
                  </a:cubicBezTo>
                  <a:cubicBezTo>
                    <a:pt x="0" y="104"/>
                    <a:pt x="6" y="128"/>
                    <a:pt x="22" y="147"/>
                  </a:cubicBezTo>
                  <a:cubicBezTo>
                    <a:pt x="37" y="164"/>
                    <a:pt x="58" y="176"/>
                    <a:pt x="80" y="177"/>
                  </a:cubicBezTo>
                  <a:lnTo>
                    <a:pt x="89" y="177"/>
                  </a:lnTo>
                  <a:cubicBezTo>
                    <a:pt x="133" y="177"/>
                    <a:pt x="169" y="143"/>
                    <a:pt x="174" y="96"/>
                  </a:cubicBezTo>
                  <a:cubicBezTo>
                    <a:pt x="178" y="48"/>
                    <a:pt x="144" y="4"/>
                    <a:pt x="97" y="0"/>
                  </a:cubicBezTo>
                  <a:cubicBezTo>
                    <a:pt x="95" y="0"/>
                    <a:pt x="92" y="0"/>
                    <a:pt x="8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4"/>
            <p:cNvSpPr/>
            <p:nvPr/>
          </p:nvSpPr>
          <p:spPr>
            <a:xfrm>
              <a:off x="4579182" y="5289681"/>
              <a:ext cx="8171" cy="8035"/>
            </a:xfrm>
            <a:custGeom>
              <a:avLst/>
              <a:gdLst/>
              <a:ahLst/>
              <a:cxnLst/>
              <a:rect l="l" t="t" r="r" b="b"/>
              <a:pathLst>
                <a:path w="180" h="177" extrusionOk="0">
                  <a:moveTo>
                    <a:pt x="91" y="72"/>
                  </a:moveTo>
                  <a:cubicBezTo>
                    <a:pt x="95" y="72"/>
                    <a:pt x="100" y="75"/>
                    <a:pt x="102" y="78"/>
                  </a:cubicBezTo>
                  <a:cubicBezTo>
                    <a:pt x="105" y="81"/>
                    <a:pt x="106" y="85"/>
                    <a:pt x="106" y="90"/>
                  </a:cubicBezTo>
                  <a:cubicBezTo>
                    <a:pt x="105" y="100"/>
                    <a:pt x="97" y="106"/>
                    <a:pt x="90" y="106"/>
                  </a:cubicBezTo>
                  <a:lnTo>
                    <a:pt x="89" y="106"/>
                  </a:lnTo>
                  <a:cubicBezTo>
                    <a:pt x="85" y="106"/>
                    <a:pt x="81" y="104"/>
                    <a:pt x="78" y="101"/>
                  </a:cubicBezTo>
                  <a:cubicBezTo>
                    <a:pt x="73" y="98"/>
                    <a:pt x="72" y="92"/>
                    <a:pt x="73" y="88"/>
                  </a:cubicBezTo>
                  <a:cubicBezTo>
                    <a:pt x="74" y="79"/>
                    <a:pt x="81" y="72"/>
                    <a:pt x="91" y="72"/>
                  </a:cubicBezTo>
                  <a:close/>
                  <a:moveTo>
                    <a:pt x="89" y="0"/>
                  </a:moveTo>
                  <a:cubicBezTo>
                    <a:pt x="46" y="0"/>
                    <a:pt x="8" y="34"/>
                    <a:pt x="4" y="79"/>
                  </a:cubicBezTo>
                  <a:cubicBezTo>
                    <a:pt x="0" y="102"/>
                    <a:pt x="7" y="126"/>
                    <a:pt x="21" y="145"/>
                  </a:cubicBezTo>
                  <a:cubicBezTo>
                    <a:pt x="36" y="163"/>
                    <a:pt x="56" y="174"/>
                    <a:pt x="78" y="177"/>
                  </a:cubicBezTo>
                  <a:lnTo>
                    <a:pt x="87" y="177"/>
                  </a:lnTo>
                  <a:cubicBezTo>
                    <a:pt x="131" y="177"/>
                    <a:pt x="168" y="142"/>
                    <a:pt x="173" y="98"/>
                  </a:cubicBezTo>
                  <a:cubicBezTo>
                    <a:pt x="180" y="50"/>
                    <a:pt x="146" y="6"/>
                    <a:pt x="98" y="1"/>
                  </a:cubicBezTo>
                  <a:cubicBezTo>
                    <a:pt x="95" y="0"/>
                    <a:pt x="92" y="0"/>
                    <a:pt x="8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4"/>
            <p:cNvSpPr/>
            <p:nvPr/>
          </p:nvSpPr>
          <p:spPr>
            <a:xfrm>
              <a:off x="4586491" y="5235797"/>
              <a:ext cx="8307" cy="8126"/>
            </a:xfrm>
            <a:custGeom>
              <a:avLst/>
              <a:gdLst/>
              <a:ahLst/>
              <a:cxnLst/>
              <a:rect l="l" t="t" r="r" b="b"/>
              <a:pathLst>
                <a:path w="183" h="179" extrusionOk="0">
                  <a:moveTo>
                    <a:pt x="91" y="72"/>
                  </a:moveTo>
                  <a:cubicBezTo>
                    <a:pt x="95" y="72"/>
                    <a:pt x="99" y="74"/>
                    <a:pt x="102" y="78"/>
                  </a:cubicBezTo>
                  <a:cubicBezTo>
                    <a:pt x="104" y="81"/>
                    <a:pt x="105" y="88"/>
                    <a:pt x="104" y="91"/>
                  </a:cubicBezTo>
                  <a:cubicBezTo>
                    <a:pt x="103" y="100"/>
                    <a:pt x="97" y="106"/>
                    <a:pt x="88" y="106"/>
                  </a:cubicBezTo>
                  <a:lnTo>
                    <a:pt x="86" y="106"/>
                  </a:lnTo>
                  <a:cubicBezTo>
                    <a:pt x="82" y="106"/>
                    <a:pt x="78" y="103"/>
                    <a:pt x="76" y="99"/>
                  </a:cubicBezTo>
                  <a:cubicBezTo>
                    <a:pt x="72" y="95"/>
                    <a:pt x="71" y="90"/>
                    <a:pt x="72" y="86"/>
                  </a:cubicBezTo>
                  <a:cubicBezTo>
                    <a:pt x="75" y="78"/>
                    <a:pt x="81" y="72"/>
                    <a:pt x="91" y="72"/>
                  </a:cubicBezTo>
                  <a:close/>
                  <a:moveTo>
                    <a:pt x="90" y="0"/>
                  </a:moveTo>
                  <a:cubicBezTo>
                    <a:pt x="48" y="0"/>
                    <a:pt x="11" y="32"/>
                    <a:pt x="4" y="75"/>
                  </a:cubicBezTo>
                  <a:cubicBezTo>
                    <a:pt x="1" y="99"/>
                    <a:pt x="6" y="123"/>
                    <a:pt x="20" y="143"/>
                  </a:cubicBezTo>
                  <a:cubicBezTo>
                    <a:pt x="33" y="162"/>
                    <a:pt x="53" y="173"/>
                    <a:pt x="76" y="177"/>
                  </a:cubicBezTo>
                  <a:cubicBezTo>
                    <a:pt x="80" y="178"/>
                    <a:pt x="85" y="178"/>
                    <a:pt x="88" y="178"/>
                  </a:cubicBezTo>
                  <a:cubicBezTo>
                    <a:pt x="130" y="178"/>
                    <a:pt x="167" y="147"/>
                    <a:pt x="175" y="105"/>
                  </a:cubicBezTo>
                  <a:cubicBezTo>
                    <a:pt x="182" y="54"/>
                    <a:pt x="150" y="10"/>
                    <a:pt x="103" y="1"/>
                  </a:cubicBezTo>
                  <a:cubicBezTo>
                    <a:pt x="99" y="1"/>
                    <a:pt x="94" y="0"/>
                    <a:pt x="9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4"/>
            <p:cNvSpPr/>
            <p:nvPr/>
          </p:nvSpPr>
          <p:spPr>
            <a:xfrm>
              <a:off x="4589578" y="5216958"/>
              <a:ext cx="8489" cy="8035"/>
            </a:xfrm>
            <a:custGeom>
              <a:avLst/>
              <a:gdLst/>
              <a:ahLst/>
              <a:cxnLst/>
              <a:rect l="l" t="t" r="r" b="b"/>
              <a:pathLst>
                <a:path w="187" h="177" extrusionOk="0">
                  <a:moveTo>
                    <a:pt x="95" y="71"/>
                  </a:moveTo>
                  <a:cubicBezTo>
                    <a:pt x="105" y="73"/>
                    <a:pt x="110" y="82"/>
                    <a:pt x="109" y="92"/>
                  </a:cubicBezTo>
                  <a:cubicBezTo>
                    <a:pt x="108" y="99"/>
                    <a:pt x="101" y="105"/>
                    <a:pt x="93" y="105"/>
                  </a:cubicBezTo>
                  <a:lnTo>
                    <a:pt x="91" y="105"/>
                  </a:lnTo>
                  <a:cubicBezTo>
                    <a:pt x="87" y="104"/>
                    <a:pt x="82" y="103"/>
                    <a:pt x="80" y="99"/>
                  </a:cubicBezTo>
                  <a:cubicBezTo>
                    <a:pt x="77" y="95"/>
                    <a:pt x="76" y="89"/>
                    <a:pt x="77" y="86"/>
                  </a:cubicBezTo>
                  <a:cubicBezTo>
                    <a:pt x="78" y="77"/>
                    <a:pt x="86" y="71"/>
                    <a:pt x="95" y="71"/>
                  </a:cubicBezTo>
                  <a:close/>
                  <a:moveTo>
                    <a:pt x="93" y="1"/>
                  </a:moveTo>
                  <a:cubicBezTo>
                    <a:pt x="52" y="1"/>
                    <a:pt x="15" y="30"/>
                    <a:pt x="9" y="73"/>
                  </a:cubicBezTo>
                  <a:cubicBezTo>
                    <a:pt x="0" y="120"/>
                    <a:pt x="31" y="166"/>
                    <a:pt x="77" y="175"/>
                  </a:cubicBezTo>
                  <a:cubicBezTo>
                    <a:pt x="82" y="177"/>
                    <a:pt x="87" y="177"/>
                    <a:pt x="92" y="177"/>
                  </a:cubicBezTo>
                  <a:cubicBezTo>
                    <a:pt x="134" y="177"/>
                    <a:pt x="170" y="146"/>
                    <a:pt x="177" y="104"/>
                  </a:cubicBezTo>
                  <a:cubicBezTo>
                    <a:pt x="187" y="56"/>
                    <a:pt x="155" y="9"/>
                    <a:pt x="109" y="2"/>
                  </a:cubicBezTo>
                  <a:cubicBezTo>
                    <a:pt x="104" y="1"/>
                    <a:pt x="99"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4"/>
            <p:cNvSpPr/>
            <p:nvPr/>
          </p:nvSpPr>
          <p:spPr>
            <a:xfrm>
              <a:off x="4593028" y="5199617"/>
              <a:ext cx="8353" cy="8035"/>
            </a:xfrm>
            <a:custGeom>
              <a:avLst/>
              <a:gdLst/>
              <a:ahLst/>
              <a:cxnLst/>
              <a:rect l="l" t="t" r="r" b="b"/>
              <a:pathLst>
                <a:path w="184" h="177" extrusionOk="0">
                  <a:moveTo>
                    <a:pt x="92" y="71"/>
                  </a:moveTo>
                  <a:cubicBezTo>
                    <a:pt x="101" y="73"/>
                    <a:pt x="107" y="81"/>
                    <a:pt x="103" y="92"/>
                  </a:cubicBezTo>
                  <a:cubicBezTo>
                    <a:pt x="102" y="100"/>
                    <a:pt x="95" y="107"/>
                    <a:pt x="88" y="107"/>
                  </a:cubicBezTo>
                  <a:lnTo>
                    <a:pt x="86" y="107"/>
                  </a:lnTo>
                  <a:cubicBezTo>
                    <a:pt x="78" y="104"/>
                    <a:pt x="72" y="95"/>
                    <a:pt x="74" y="85"/>
                  </a:cubicBezTo>
                  <a:cubicBezTo>
                    <a:pt x="75" y="78"/>
                    <a:pt x="81" y="71"/>
                    <a:pt x="92" y="71"/>
                  </a:cubicBezTo>
                  <a:close/>
                  <a:moveTo>
                    <a:pt x="92" y="1"/>
                  </a:moveTo>
                  <a:cubicBezTo>
                    <a:pt x="51" y="1"/>
                    <a:pt x="14" y="30"/>
                    <a:pt x="5" y="73"/>
                  </a:cubicBezTo>
                  <a:cubicBezTo>
                    <a:pt x="0" y="96"/>
                    <a:pt x="5" y="120"/>
                    <a:pt x="18" y="139"/>
                  </a:cubicBezTo>
                  <a:cubicBezTo>
                    <a:pt x="32" y="158"/>
                    <a:pt x="50" y="171"/>
                    <a:pt x="72" y="175"/>
                  </a:cubicBezTo>
                  <a:cubicBezTo>
                    <a:pt x="77" y="176"/>
                    <a:pt x="82" y="176"/>
                    <a:pt x="89" y="176"/>
                  </a:cubicBezTo>
                  <a:cubicBezTo>
                    <a:pt x="129" y="176"/>
                    <a:pt x="165" y="147"/>
                    <a:pt x="174" y="105"/>
                  </a:cubicBezTo>
                  <a:cubicBezTo>
                    <a:pt x="184" y="58"/>
                    <a:pt x="154" y="12"/>
                    <a:pt x="107" y="2"/>
                  </a:cubicBezTo>
                  <a:cubicBezTo>
                    <a:pt x="102" y="1"/>
                    <a:pt x="97" y="1"/>
                    <a:pt x="9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4"/>
            <p:cNvSpPr/>
            <p:nvPr/>
          </p:nvSpPr>
          <p:spPr>
            <a:xfrm>
              <a:off x="4596705" y="5180869"/>
              <a:ext cx="8489" cy="7990"/>
            </a:xfrm>
            <a:custGeom>
              <a:avLst/>
              <a:gdLst/>
              <a:ahLst/>
              <a:cxnLst/>
              <a:rect l="l" t="t" r="r" b="b"/>
              <a:pathLst>
                <a:path w="187" h="176" extrusionOk="0">
                  <a:moveTo>
                    <a:pt x="96" y="71"/>
                  </a:moveTo>
                  <a:cubicBezTo>
                    <a:pt x="106" y="72"/>
                    <a:pt x="111" y="83"/>
                    <a:pt x="109" y="92"/>
                  </a:cubicBezTo>
                  <a:cubicBezTo>
                    <a:pt x="107" y="101"/>
                    <a:pt x="99" y="107"/>
                    <a:pt x="92" y="107"/>
                  </a:cubicBezTo>
                  <a:lnTo>
                    <a:pt x="89" y="107"/>
                  </a:lnTo>
                  <a:cubicBezTo>
                    <a:pt x="82" y="103"/>
                    <a:pt x="76" y="93"/>
                    <a:pt x="77" y="86"/>
                  </a:cubicBezTo>
                  <a:cubicBezTo>
                    <a:pt x="78" y="78"/>
                    <a:pt x="87" y="71"/>
                    <a:pt x="95" y="71"/>
                  </a:cubicBezTo>
                  <a:close/>
                  <a:moveTo>
                    <a:pt x="95" y="0"/>
                  </a:moveTo>
                  <a:cubicBezTo>
                    <a:pt x="55" y="0"/>
                    <a:pt x="18" y="29"/>
                    <a:pt x="10" y="70"/>
                  </a:cubicBezTo>
                  <a:cubicBezTo>
                    <a:pt x="0" y="118"/>
                    <a:pt x="30" y="165"/>
                    <a:pt x="75" y="175"/>
                  </a:cubicBezTo>
                  <a:cubicBezTo>
                    <a:pt x="80" y="176"/>
                    <a:pt x="86" y="176"/>
                    <a:pt x="93" y="176"/>
                  </a:cubicBezTo>
                  <a:cubicBezTo>
                    <a:pt x="133" y="176"/>
                    <a:pt x="169" y="145"/>
                    <a:pt x="179" y="104"/>
                  </a:cubicBezTo>
                  <a:cubicBezTo>
                    <a:pt x="187" y="59"/>
                    <a:pt x="157" y="11"/>
                    <a:pt x="111" y="2"/>
                  </a:cubicBezTo>
                  <a:cubicBezTo>
                    <a:pt x="106" y="1"/>
                    <a:pt x="100" y="0"/>
                    <a:pt x="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4"/>
            <p:cNvSpPr/>
            <p:nvPr/>
          </p:nvSpPr>
          <p:spPr>
            <a:xfrm>
              <a:off x="4600245" y="5163619"/>
              <a:ext cx="8580" cy="8035"/>
            </a:xfrm>
            <a:custGeom>
              <a:avLst/>
              <a:gdLst/>
              <a:ahLst/>
              <a:cxnLst/>
              <a:rect l="l" t="t" r="r" b="b"/>
              <a:pathLst>
                <a:path w="189" h="177" extrusionOk="0">
                  <a:moveTo>
                    <a:pt x="97" y="71"/>
                  </a:moveTo>
                  <a:cubicBezTo>
                    <a:pt x="102" y="72"/>
                    <a:pt x="106" y="73"/>
                    <a:pt x="107" y="77"/>
                  </a:cubicBezTo>
                  <a:cubicBezTo>
                    <a:pt x="110" y="81"/>
                    <a:pt x="111" y="86"/>
                    <a:pt x="110" y="91"/>
                  </a:cubicBezTo>
                  <a:cubicBezTo>
                    <a:pt x="109" y="98"/>
                    <a:pt x="101" y="104"/>
                    <a:pt x="93" y="104"/>
                  </a:cubicBezTo>
                  <a:lnTo>
                    <a:pt x="90" y="104"/>
                  </a:lnTo>
                  <a:cubicBezTo>
                    <a:pt x="83" y="103"/>
                    <a:pt x="77" y="94"/>
                    <a:pt x="78" y="85"/>
                  </a:cubicBezTo>
                  <a:cubicBezTo>
                    <a:pt x="79" y="77"/>
                    <a:pt x="86" y="71"/>
                    <a:pt x="96" y="71"/>
                  </a:cubicBezTo>
                  <a:close/>
                  <a:moveTo>
                    <a:pt x="95" y="0"/>
                  </a:moveTo>
                  <a:cubicBezTo>
                    <a:pt x="56" y="0"/>
                    <a:pt x="19" y="30"/>
                    <a:pt x="10" y="71"/>
                  </a:cubicBezTo>
                  <a:cubicBezTo>
                    <a:pt x="0" y="118"/>
                    <a:pt x="30" y="164"/>
                    <a:pt x="75" y="175"/>
                  </a:cubicBezTo>
                  <a:cubicBezTo>
                    <a:pt x="81" y="176"/>
                    <a:pt x="88" y="176"/>
                    <a:pt x="93" y="176"/>
                  </a:cubicBezTo>
                  <a:cubicBezTo>
                    <a:pt x="133" y="176"/>
                    <a:pt x="169" y="146"/>
                    <a:pt x="177" y="104"/>
                  </a:cubicBezTo>
                  <a:cubicBezTo>
                    <a:pt x="188" y="57"/>
                    <a:pt x="159" y="12"/>
                    <a:pt x="112" y="2"/>
                  </a:cubicBezTo>
                  <a:cubicBezTo>
                    <a:pt x="106" y="1"/>
                    <a:pt x="101" y="0"/>
                    <a:pt x="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4"/>
            <p:cNvSpPr/>
            <p:nvPr/>
          </p:nvSpPr>
          <p:spPr>
            <a:xfrm>
              <a:off x="4604104" y="5144825"/>
              <a:ext cx="8398" cy="7990"/>
            </a:xfrm>
            <a:custGeom>
              <a:avLst/>
              <a:gdLst/>
              <a:ahLst/>
              <a:cxnLst/>
              <a:rect l="l" t="t" r="r" b="b"/>
              <a:pathLst>
                <a:path w="185" h="176" extrusionOk="0">
                  <a:moveTo>
                    <a:pt x="99" y="70"/>
                  </a:moveTo>
                  <a:cubicBezTo>
                    <a:pt x="106" y="72"/>
                    <a:pt x="114" y="82"/>
                    <a:pt x="110" y="91"/>
                  </a:cubicBezTo>
                  <a:cubicBezTo>
                    <a:pt x="109" y="100"/>
                    <a:pt x="102" y="106"/>
                    <a:pt x="95" y="106"/>
                  </a:cubicBezTo>
                  <a:lnTo>
                    <a:pt x="92" y="106"/>
                  </a:lnTo>
                  <a:cubicBezTo>
                    <a:pt x="85" y="105"/>
                    <a:pt x="83" y="102"/>
                    <a:pt x="82" y="100"/>
                  </a:cubicBezTo>
                  <a:cubicBezTo>
                    <a:pt x="79" y="95"/>
                    <a:pt x="78" y="90"/>
                    <a:pt x="79" y="85"/>
                  </a:cubicBezTo>
                  <a:cubicBezTo>
                    <a:pt x="80" y="77"/>
                    <a:pt x="87" y="70"/>
                    <a:pt x="97" y="70"/>
                  </a:cubicBezTo>
                  <a:close/>
                  <a:moveTo>
                    <a:pt x="96" y="0"/>
                  </a:moveTo>
                  <a:cubicBezTo>
                    <a:pt x="55" y="0"/>
                    <a:pt x="19" y="30"/>
                    <a:pt x="10" y="72"/>
                  </a:cubicBezTo>
                  <a:cubicBezTo>
                    <a:pt x="1" y="120"/>
                    <a:pt x="31" y="165"/>
                    <a:pt x="78" y="175"/>
                  </a:cubicBezTo>
                  <a:cubicBezTo>
                    <a:pt x="83" y="176"/>
                    <a:pt x="89" y="176"/>
                    <a:pt x="95" y="176"/>
                  </a:cubicBezTo>
                  <a:cubicBezTo>
                    <a:pt x="136" y="176"/>
                    <a:pt x="171" y="146"/>
                    <a:pt x="179" y="105"/>
                  </a:cubicBezTo>
                  <a:cubicBezTo>
                    <a:pt x="184" y="81"/>
                    <a:pt x="179" y="58"/>
                    <a:pt x="165" y="37"/>
                  </a:cubicBezTo>
                  <a:cubicBezTo>
                    <a:pt x="153" y="20"/>
                    <a:pt x="135" y="7"/>
                    <a:pt x="112" y="2"/>
                  </a:cubicBezTo>
                  <a:cubicBezTo>
                    <a:pt x="106" y="1"/>
                    <a:pt x="101" y="0"/>
                    <a:pt x="9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4"/>
            <p:cNvSpPr/>
            <p:nvPr/>
          </p:nvSpPr>
          <p:spPr>
            <a:xfrm>
              <a:off x="4607463" y="5127530"/>
              <a:ext cx="8398" cy="8035"/>
            </a:xfrm>
            <a:custGeom>
              <a:avLst/>
              <a:gdLst/>
              <a:ahLst/>
              <a:cxnLst/>
              <a:rect l="l" t="t" r="r" b="b"/>
              <a:pathLst>
                <a:path w="185" h="177" extrusionOk="0">
                  <a:moveTo>
                    <a:pt x="99" y="72"/>
                  </a:moveTo>
                  <a:cubicBezTo>
                    <a:pt x="104" y="74"/>
                    <a:pt x="106" y="76"/>
                    <a:pt x="107" y="79"/>
                  </a:cubicBezTo>
                  <a:cubicBezTo>
                    <a:pt x="110" y="82"/>
                    <a:pt x="111" y="86"/>
                    <a:pt x="110" y="92"/>
                  </a:cubicBezTo>
                  <a:cubicBezTo>
                    <a:pt x="109" y="100"/>
                    <a:pt x="102" y="106"/>
                    <a:pt x="94" y="106"/>
                  </a:cubicBezTo>
                  <a:lnTo>
                    <a:pt x="91" y="106"/>
                  </a:lnTo>
                  <a:cubicBezTo>
                    <a:pt x="88" y="105"/>
                    <a:pt x="84" y="103"/>
                    <a:pt x="81" y="100"/>
                  </a:cubicBezTo>
                  <a:cubicBezTo>
                    <a:pt x="79" y="96"/>
                    <a:pt x="78" y="92"/>
                    <a:pt x="79" y="86"/>
                  </a:cubicBezTo>
                  <a:cubicBezTo>
                    <a:pt x="80" y="79"/>
                    <a:pt x="86" y="72"/>
                    <a:pt x="97" y="72"/>
                  </a:cubicBezTo>
                  <a:close/>
                  <a:moveTo>
                    <a:pt x="97" y="1"/>
                  </a:moveTo>
                  <a:cubicBezTo>
                    <a:pt x="56" y="1"/>
                    <a:pt x="19" y="31"/>
                    <a:pt x="10" y="74"/>
                  </a:cubicBezTo>
                  <a:cubicBezTo>
                    <a:pt x="1" y="121"/>
                    <a:pt x="32" y="166"/>
                    <a:pt x="79" y="176"/>
                  </a:cubicBezTo>
                  <a:cubicBezTo>
                    <a:pt x="84" y="177"/>
                    <a:pt x="89" y="177"/>
                    <a:pt x="94" y="177"/>
                  </a:cubicBezTo>
                  <a:cubicBezTo>
                    <a:pt x="137" y="177"/>
                    <a:pt x="173" y="147"/>
                    <a:pt x="180" y="105"/>
                  </a:cubicBezTo>
                  <a:cubicBezTo>
                    <a:pt x="184" y="81"/>
                    <a:pt x="180" y="58"/>
                    <a:pt x="167" y="38"/>
                  </a:cubicBezTo>
                  <a:cubicBezTo>
                    <a:pt x="152" y="19"/>
                    <a:pt x="132" y="6"/>
                    <a:pt x="110" y="2"/>
                  </a:cubicBezTo>
                  <a:cubicBezTo>
                    <a:pt x="106" y="1"/>
                    <a:pt x="101" y="1"/>
                    <a:pt x="9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34"/>
            <p:cNvSpPr/>
            <p:nvPr/>
          </p:nvSpPr>
          <p:spPr>
            <a:xfrm>
              <a:off x="4610822" y="5108645"/>
              <a:ext cx="8216" cy="8035"/>
            </a:xfrm>
            <a:custGeom>
              <a:avLst/>
              <a:gdLst/>
              <a:ahLst/>
              <a:cxnLst/>
              <a:rect l="l" t="t" r="r" b="b"/>
              <a:pathLst>
                <a:path w="181" h="177" extrusionOk="0">
                  <a:moveTo>
                    <a:pt x="95" y="73"/>
                  </a:moveTo>
                  <a:cubicBezTo>
                    <a:pt x="100" y="73"/>
                    <a:pt x="104" y="75"/>
                    <a:pt x="105" y="79"/>
                  </a:cubicBezTo>
                  <a:cubicBezTo>
                    <a:pt x="108" y="83"/>
                    <a:pt x="109" y="89"/>
                    <a:pt x="108" y="94"/>
                  </a:cubicBezTo>
                  <a:cubicBezTo>
                    <a:pt x="108" y="101"/>
                    <a:pt x="100" y="107"/>
                    <a:pt x="92" y="107"/>
                  </a:cubicBezTo>
                  <a:lnTo>
                    <a:pt x="90" y="107"/>
                  </a:lnTo>
                  <a:cubicBezTo>
                    <a:pt x="81" y="106"/>
                    <a:pt x="75" y="96"/>
                    <a:pt x="77" y="87"/>
                  </a:cubicBezTo>
                  <a:cubicBezTo>
                    <a:pt x="78" y="79"/>
                    <a:pt x="85" y="73"/>
                    <a:pt x="95" y="73"/>
                  </a:cubicBezTo>
                  <a:close/>
                  <a:moveTo>
                    <a:pt x="93" y="1"/>
                  </a:moveTo>
                  <a:cubicBezTo>
                    <a:pt x="50" y="1"/>
                    <a:pt x="14" y="33"/>
                    <a:pt x="8" y="75"/>
                  </a:cubicBezTo>
                  <a:cubicBezTo>
                    <a:pt x="0" y="123"/>
                    <a:pt x="32" y="168"/>
                    <a:pt x="78" y="175"/>
                  </a:cubicBezTo>
                  <a:cubicBezTo>
                    <a:pt x="83" y="176"/>
                    <a:pt x="88" y="176"/>
                    <a:pt x="92" y="176"/>
                  </a:cubicBezTo>
                  <a:cubicBezTo>
                    <a:pt x="134" y="176"/>
                    <a:pt x="171" y="144"/>
                    <a:pt x="178" y="102"/>
                  </a:cubicBezTo>
                  <a:cubicBezTo>
                    <a:pt x="181" y="78"/>
                    <a:pt x="177" y="54"/>
                    <a:pt x="162" y="34"/>
                  </a:cubicBezTo>
                  <a:cubicBezTo>
                    <a:pt x="147" y="17"/>
                    <a:pt x="127" y="6"/>
                    <a:pt x="105" y="1"/>
                  </a:cubicBezTo>
                  <a:cubicBezTo>
                    <a:pt x="101" y="1"/>
                    <a:pt x="97" y="1"/>
                    <a:pt x="9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4"/>
            <p:cNvSpPr/>
            <p:nvPr/>
          </p:nvSpPr>
          <p:spPr>
            <a:xfrm>
              <a:off x="4613183" y="5091168"/>
              <a:ext cx="8126" cy="8035"/>
            </a:xfrm>
            <a:custGeom>
              <a:avLst/>
              <a:gdLst/>
              <a:ahLst/>
              <a:cxnLst/>
              <a:rect l="l" t="t" r="r" b="b"/>
              <a:pathLst>
                <a:path w="179" h="177" extrusionOk="0">
                  <a:moveTo>
                    <a:pt x="94" y="71"/>
                  </a:moveTo>
                  <a:cubicBezTo>
                    <a:pt x="98" y="71"/>
                    <a:pt x="101" y="74"/>
                    <a:pt x="105" y="76"/>
                  </a:cubicBezTo>
                  <a:cubicBezTo>
                    <a:pt x="107" y="81"/>
                    <a:pt x="108" y="85"/>
                    <a:pt x="108" y="90"/>
                  </a:cubicBezTo>
                  <a:cubicBezTo>
                    <a:pt x="107" y="100"/>
                    <a:pt x="100" y="106"/>
                    <a:pt x="92" y="106"/>
                  </a:cubicBezTo>
                  <a:lnTo>
                    <a:pt x="91" y="106"/>
                  </a:lnTo>
                  <a:cubicBezTo>
                    <a:pt x="80" y="106"/>
                    <a:pt x="74" y="96"/>
                    <a:pt x="75" y="87"/>
                  </a:cubicBezTo>
                  <a:cubicBezTo>
                    <a:pt x="77" y="78"/>
                    <a:pt x="83" y="71"/>
                    <a:pt x="94" y="71"/>
                  </a:cubicBezTo>
                  <a:close/>
                  <a:moveTo>
                    <a:pt x="91" y="1"/>
                  </a:moveTo>
                  <a:cubicBezTo>
                    <a:pt x="47" y="1"/>
                    <a:pt x="10" y="35"/>
                    <a:pt x="5" y="81"/>
                  </a:cubicBezTo>
                  <a:cubicBezTo>
                    <a:pt x="0" y="128"/>
                    <a:pt x="35" y="171"/>
                    <a:pt x="80" y="177"/>
                  </a:cubicBezTo>
                  <a:lnTo>
                    <a:pt x="90" y="177"/>
                  </a:lnTo>
                  <a:cubicBezTo>
                    <a:pt x="135" y="177"/>
                    <a:pt x="170" y="143"/>
                    <a:pt x="175" y="97"/>
                  </a:cubicBezTo>
                  <a:cubicBezTo>
                    <a:pt x="178" y="74"/>
                    <a:pt x="172" y="50"/>
                    <a:pt x="156" y="32"/>
                  </a:cubicBezTo>
                  <a:cubicBezTo>
                    <a:pt x="142" y="15"/>
                    <a:pt x="122" y="3"/>
                    <a:pt x="100" y="1"/>
                  </a:cubicBezTo>
                  <a:cubicBezTo>
                    <a:pt x="97" y="1"/>
                    <a:pt x="94" y="1"/>
                    <a:pt x="9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4"/>
            <p:cNvSpPr/>
            <p:nvPr/>
          </p:nvSpPr>
          <p:spPr>
            <a:xfrm>
              <a:off x="4614545" y="5072057"/>
              <a:ext cx="7899" cy="8080"/>
            </a:xfrm>
            <a:custGeom>
              <a:avLst/>
              <a:gdLst/>
              <a:ahLst/>
              <a:cxnLst/>
              <a:rect l="l" t="t" r="r" b="b"/>
              <a:pathLst>
                <a:path w="174" h="178" extrusionOk="0">
                  <a:moveTo>
                    <a:pt x="90" y="72"/>
                  </a:moveTo>
                  <a:cubicBezTo>
                    <a:pt x="96" y="72"/>
                    <a:pt x="98" y="74"/>
                    <a:pt x="101" y="78"/>
                  </a:cubicBezTo>
                  <a:cubicBezTo>
                    <a:pt x="104" y="81"/>
                    <a:pt x="106" y="85"/>
                    <a:pt x="106" y="90"/>
                  </a:cubicBezTo>
                  <a:cubicBezTo>
                    <a:pt x="105" y="100"/>
                    <a:pt x="98" y="107"/>
                    <a:pt x="89" y="107"/>
                  </a:cubicBezTo>
                  <a:cubicBezTo>
                    <a:pt x="80" y="107"/>
                    <a:pt x="71" y="100"/>
                    <a:pt x="72" y="89"/>
                  </a:cubicBezTo>
                  <a:cubicBezTo>
                    <a:pt x="72" y="80"/>
                    <a:pt x="81" y="72"/>
                    <a:pt x="90" y="72"/>
                  </a:cubicBezTo>
                  <a:close/>
                  <a:moveTo>
                    <a:pt x="89" y="1"/>
                  </a:moveTo>
                  <a:cubicBezTo>
                    <a:pt x="42" y="1"/>
                    <a:pt x="3" y="39"/>
                    <a:pt x="2" y="88"/>
                  </a:cubicBezTo>
                  <a:cubicBezTo>
                    <a:pt x="1" y="137"/>
                    <a:pt x="38" y="176"/>
                    <a:pt x="85" y="178"/>
                  </a:cubicBezTo>
                  <a:lnTo>
                    <a:pt x="87" y="178"/>
                  </a:lnTo>
                  <a:cubicBezTo>
                    <a:pt x="134" y="178"/>
                    <a:pt x="172" y="138"/>
                    <a:pt x="174" y="90"/>
                  </a:cubicBezTo>
                  <a:cubicBezTo>
                    <a:pt x="174" y="65"/>
                    <a:pt x="164" y="43"/>
                    <a:pt x="148" y="26"/>
                  </a:cubicBezTo>
                  <a:cubicBezTo>
                    <a:pt x="134" y="10"/>
                    <a:pt x="112" y="1"/>
                    <a:pt x="8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4"/>
            <p:cNvSpPr/>
            <p:nvPr/>
          </p:nvSpPr>
          <p:spPr>
            <a:xfrm>
              <a:off x="4288836" y="5120811"/>
              <a:ext cx="142722" cy="142722"/>
            </a:xfrm>
            <a:custGeom>
              <a:avLst/>
              <a:gdLst/>
              <a:ahLst/>
              <a:cxnLst/>
              <a:rect l="l" t="t" r="r" b="b"/>
              <a:pathLst>
                <a:path w="3144" h="3144" extrusionOk="0">
                  <a:moveTo>
                    <a:pt x="1541" y="76"/>
                  </a:moveTo>
                  <a:lnTo>
                    <a:pt x="1662" y="228"/>
                  </a:lnTo>
                  <a:lnTo>
                    <a:pt x="1803" y="93"/>
                  </a:lnTo>
                  <a:lnTo>
                    <a:pt x="1894" y="265"/>
                  </a:lnTo>
                  <a:lnTo>
                    <a:pt x="2056" y="156"/>
                  </a:lnTo>
                  <a:lnTo>
                    <a:pt x="2117" y="341"/>
                  </a:lnTo>
                  <a:lnTo>
                    <a:pt x="2295" y="262"/>
                  </a:lnTo>
                  <a:lnTo>
                    <a:pt x="2323" y="455"/>
                  </a:lnTo>
                  <a:lnTo>
                    <a:pt x="2511" y="407"/>
                  </a:lnTo>
                  <a:lnTo>
                    <a:pt x="2506" y="600"/>
                  </a:lnTo>
                  <a:lnTo>
                    <a:pt x="2700" y="588"/>
                  </a:lnTo>
                  <a:lnTo>
                    <a:pt x="2660" y="777"/>
                  </a:lnTo>
                  <a:lnTo>
                    <a:pt x="2853" y="797"/>
                  </a:lnTo>
                  <a:lnTo>
                    <a:pt x="2782" y="978"/>
                  </a:lnTo>
                  <a:lnTo>
                    <a:pt x="2969" y="1032"/>
                  </a:lnTo>
                  <a:lnTo>
                    <a:pt x="2867" y="1196"/>
                  </a:lnTo>
                  <a:lnTo>
                    <a:pt x="3042" y="1283"/>
                  </a:lnTo>
                  <a:lnTo>
                    <a:pt x="2912" y="1427"/>
                  </a:lnTo>
                  <a:lnTo>
                    <a:pt x="3069" y="1542"/>
                  </a:lnTo>
                  <a:lnTo>
                    <a:pt x="2916" y="1662"/>
                  </a:lnTo>
                  <a:lnTo>
                    <a:pt x="3051" y="1801"/>
                  </a:lnTo>
                  <a:lnTo>
                    <a:pt x="2879" y="1894"/>
                  </a:lnTo>
                  <a:lnTo>
                    <a:pt x="2988" y="2054"/>
                  </a:lnTo>
                  <a:lnTo>
                    <a:pt x="2803" y="2116"/>
                  </a:lnTo>
                  <a:lnTo>
                    <a:pt x="2883" y="2293"/>
                  </a:lnTo>
                  <a:lnTo>
                    <a:pt x="2690" y="2322"/>
                  </a:lnTo>
                  <a:lnTo>
                    <a:pt x="2737" y="2511"/>
                  </a:lnTo>
                  <a:lnTo>
                    <a:pt x="2543" y="2506"/>
                  </a:lnTo>
                  <a:lnTo>
                    <a:pt x="2557" y="2699"/>
                  </a:lnTo>
                  <a:lnTo>
                    <a:pt x="2367" y="2660"/>
                  </a:lnTo>
                  <a:lnTo>
                    <a:pt x="2347" y="2852"/>
                  </a:lnTo>
                  <a:lnTo>
                    <a:pt x="2166" y="2781"/>
                  </a:lnTo>
                  <a:lnTo>
                    <a:pt x="2113" y="2969"/>
                  </a:lnTo>
                  <a:lnTo>
                    <a:pt x="1947" y="2867"/>
                  </a:lnTo>
                  <a:lnTo>
                    <a:pt x="1862" y="3041"/>
                  </a:lnTo>
                  <a:lnTo>
                    <a:pt x="1717" y="2912"/>
                  </a:lnTo>
                  <a:lnTo>
                    <a:pt x="1602" y="3069"/>
                  </a:lnTo>
                  <a:lnTo>
                    <a:pt x="1485" y="2916"/>
                  </a:lnTo>
                  <a:lnTo>
                    <a:pt x="1345" y="3050"/>
                  </a:lnTo>
                  <a:lnTo>
                    <a:pt x="1253" y="2879"/>
                  </a:lnTo>
                  <a:lnTo>
                    <a:pt x="1092" y="2987"/>
                  </a:lnTo>
                  <a:lnTo>
                    <a:pt x="1031" y="2802"/>
                  </a:lnTo>
                  <a:lnTo>
                    <a:pt x="854" y="2881"/>
                  </a:lnTo>
                  <a:lnTo>
                    <a:pt x="824" y="2689"/>
                  </a:lnTo>
                  <a:lnTo>
                    <a:pt x="635" y="2737"/>
                  </a:lnTo>
                  <a:lnTo>
                    <a:pt x="641" y="2543"/>
                  </a:lnTo>
                  <a:lnTo>
                    <a:pt x="448" y="2555"/>
                  </a:lnTo>
                  <a:lnTo>
                    <a:pt x="487" y="2366"/>
                  </a:lnTo>
                  <a:lnTo>
                    <a:pt x="293" y="2347"/>
                  </a:lnTo>
                  <a:lnTo>
                    <a:pt x="364" y="2165"/>
                  </a:lnTo>
                  <a:lnTo>
                    <a:pt x="177" y="2111"/>
                  </a:lnTo>
                  <a:lnTo>
                    <a:pt x="279" y="1947"/>
                  </a:lnTo>
                  <a:lnTo>
                    <a:pt x="105" y="1862"/>
                  </a:lnTo>
                  <a:lnTo>
                    <a:pt x="233" y="1716"/>
                  </a:lnTo>
                  <a:lnTo>
                    <a:pt x="76" y="1601"/>
                  </a:lnTo>
                  <a:lnTo>
                    <a:pt x="228" y="1481"/>
                  </a:lnTo>
                  <a:lnTo>
                    <a:pt x="94" y="1342"/>
                  </a:lnTo>
                  <a:lnTo>
                    <a:pt x="265" y="1249"/>
                  </a:lnTo>
                  <a:lnTo>
                    <a:pt x="158" y="1089"/>
                  </a:lnTo>
                  <a:lnTo>
                    <a:pt x="342" y="1027"/>
                  </a:lnTo>
                  <a:lnTo>
                    <a:pt x="263" y="850"/>
                  </a:lnTo>
                  <a:lnTo>
                    <a:pt x="455" y="822"/>
                  </a:lnTo>
                  <a:lnTo>
                    <a:pt x="407" y="634"/>
                  </a:lnTo>
                  <a:lnTo>
                    <a:pt x="602" y="639"/>
                  </a:lnTo>
                  <a:lnTo>
                    <a:pt x="602" y="639"/>
                  </a:lnTo>
                  <a:lnTo>
                    <a:pt x="588" y="445"/>
                  </a:lnTo>
                  <a:lnTo>
                    <a:pt x="778" y="484"/>
                  </a:lnTo>
                  <a:lnTo>
                    <a:pt x="798" y="291"/>
                  </a:lnTo>
                  <a:lnTo>
                    <a:pt x="978" y="362"/>
                  </a:lnTo>
                  <a:lnTo>
                    <a:pt x="1033" y="176"/>
                  </a:lnTo>
                  <a:lnTo>
                    <a:pt x="1197" y="278"/>
                  </a:lnTo>
                  <a:lnTo>
                    <a:pt x="1283" y="104"/>
                  </a:lnTo>
                  <a:lnTo>
                    <a:pt x="1428" y="233"/>
                  </a:lnTo>
                  <a:lnTo>
                    <a:pt x="1541" y="76"/>
                  </a:lnTo>
                  <a:close/>
                  <a:moveTo>
                    <a:pt x="1540" y="0"/>
                  </a:moveTo>
                  <a:lnTo>
                    <a:pt x="1420" y="165"/>
                  </a:lnTo>
                  <a:lnTo>
                    <a:pt x="1267" y="29"/>
                  </a:lnTo>
                  <a:lnTo>
                    <a:pt x="1177" y="212"/>
                  </a:lnTo>
                  <a:lnTo>
                    <a:pt x="1003" y="106"/>
                  </a:lnTo>
                  <a:lnTo>
                    <a:pt x="947" y="302"/>
                  </a:lnTo>
                  <a:lnTo>
                    <a:pt x="758" y="227"/>
                  </a:lnTo>
                  <a:lnTo>
                    <a:pt x="736" y="429"/>
                  </a:lnTo>
                  <a:lnTo>
                    <a:pt x="536" y="388"/>
                  </a:lnTo>
                  <a:lnTo>
                    <a:pt x="550" y="592"/>
                  </a:lnTo>
                  <a:lnTo>
                    <a:pt x="346" y="587"/>
                  </a:lnTo>
                  <a:lnTo>
                    <a:pt x="396" y="784"/>
                  </a:lnTo>
                  <a:lnTo>
                    <a:pt x="194" y="814"/>
                  </a:lnTo>
                  <a:lnTo>
                    <a:pt x="278" y="1000"/>
                  </a:lnTo>
                  <a:lnTo>
                    <a:pt x="84" y="1064"/>
                  </a:lnTo>
                  <a:lnTo>
                    <a:pt x="199" y="1233"/>
                  </a:lnTo>
                  <a:lnTo>
                    <a:pt x="19" y="1331"/>
                  </a:lnTo>
                  <a:lnTo>
                    <a:pt x="160" y="1478"/>
                  </a:lnTo>
                  <a:lnTo>
                    <a:pt x="0" y="1604"/>
                  </a:lnTo>
                  <a:lnTo>
                    <a:pt x="165" y="1723"/>
                  </a:lnTo>
                  <a:lnTo>
                    <a:pt x="30" y="1876"/>
                  </a:lnTo>
                  <a:lnTo>
                    <a:pt x="212" y="1966"/>
                  </a:lnTo>
                  <a:lnTo>
                    <a:pt x="106" y="2140"/>
                  </a:lnTo>
                  <a:lnTo>
                    <a:pt x="302" y="2197"/>
                  </a:lnTo>
                  <a:lnTo>
                    <a:pt x="227" y="2387"/>
                  </a:lnTo>
                  <a:lnTo>
                    <a:pt x="431" y="2408"/>
                  </a:lnTo>
                  <a:lnTo>
                    <a:pt x="390" y="2608"/>
                  </a:lnTo>
                  <a:lnTo>
                    <a:pt x="592" y="2593"/>
                  </a:lnTo>
                  <a:lnTo>
                    <a:pt x="587" y="2798"/>
                  </a:lnTo>
                  <a:lnTo>
                    <a:pt x="587" y="2798"/>
                  </a:lnTo>
                  <a:lnTo>
                    <a:pt x="785" y="2749"/>
                  </a:lnTo>
                  <a:lnTo>
                    <a:pt x="815" y="2951"/>
                  </a:lnTo>
                  <a:lnTo>
                    <a:pt x="1001" y="2868"/>
                  </a:lnTo>
                  <a:lnTo>
                    <a:pt x="1066" y="3062"/>
                  </a:lnTo>
                  <a:lnTo>
                    <a:pt x="1234" y="2947"/>
                  </a:lnTo>
                  <a:lnTo>
                    <a:pt x="1331" y="3126"/>
                  </a:lnTo>
                  <a:lnTo>
                    <a:pt x="1478" y="2984"/>
                  </a:lnTo>
                  <a:lnTo>
                    <a:pt x="1604" y="3144"/>
                  </a:lnTo>
                  <a:lnTo>
                    <a:pt x="1726" y="2977"/>
                  </a:lnTo>
                  <a:lnTo>
                    <a:pt x="1878" y="3113"/>
                  </a:lnTo>
                  <a:lnTo>
                    <a:pt x="1967" y="2930"/>
                  </a:lnTo>
                  <a:lnTo>
                    <a:pt x="2141" y="3037"/>
                  </a:lnTo>
                  <a:lnTo>
                    <a:pt x="2198" y="2840"/>
                  </a:lnTo>
                  <a:lnTo>
                    <a:pt x="2388" y="2916"/>
                  </a:lnTo>
                  <a:lnTo>
                    <a:pt x="2409" y="2713"/>
                  </a:lnTo>
                  <a:lnTo>
                    <a:pt x="2609" y="2754"/>
                  </a:lnTo>
                  <a:lnTo>
                    <a:pt x="2595" y="2550"/>
                  </a:lnTo>
                  <a:lnTo>
                    <a:pt x="2595" y="2550"/>
                  </a:lnTo>
                  <a:lnTo>
                    <a:pt x="2799" y="2555"/>
                  </a:lnTo>
                  <a:lnTo>
                    <a:pt x="2749" y="2358"/>
                  </a:lnTo>
                  <a:lnTo>
                    <a:pt x="2950" y="2328"/>
                  </a:lnTo>
                  <a:lnTo>
                    <a:pt x="2868" y="2142"/>
                  </a:lnTo>
                  <a:lnTo>
                    <a:pt x="3062" y="2078"/>
                  </a:lnTo>
                  <a:lnTo>
                    <a:pt x="2947" y="1909"/>
                  </a:lnTo>
                  <a:lnTo>
                    <a:pt x="3126" y="1811"/>
                  </a:lnTo>
                  <a:lnTo>
                    <a:pt x="2984" y="1664"/>
                  </a:lnTo>
                  <a:lnTo>
                    <a:pt x="3143" y="1538"/>
                  </a:lnTo>
                  <a:lnTo>
                    <a:pt x="2979" y="1419"/>
                  </a:lnTo>
                  <a:lnTo>
                    <a:pt x="3115" y="1266"/>
                  </a:lnTo>
                  <a:lnTo>
                    <a:pt x="2931" y="1176"/>
                  </a:lnTo>
                  <a:lnTo>
                    <a:pt x="3038" y="1002"/>
                  </a:lnTo>
                  <a:lnTo>
                    <a:pt x="2841" y="945"/>
                  </a:lnTo>
                  <a:lnTo>
                    <a:pt x="2916" y="755"/>
                  </a:lnTo>
                  <a:lnTo>
                    <a:pt x="2714" y="734"/>
                  </a:lnTo>
                  <a:lnTo>
                    <a:pt x="2754" y="534"/>
                  </a:lnTo>
                  <a:lnTo>
                    <a:pt x="2551" y="549"/>
                  </a:lnTo>
                  <a:lnTo>
                    <a:pt x="2557" y="344"/>
                  </a:lnTo>
                  <a:lnTo>
                    <a:pt x="2358" y="394"/>
                  </a:lnTo>
                  <a:lnTo>
                    <a:pt x="2330" y="192"/>
                  </a:lnTo>
                  <a:lnTo>
                    <a:pt x="2144" y="275"/>
                  </a:lnTo>
                  <a:lnTo>
                    <a:pt x="2079" y="81"/>
                  </a:lnTo>
                  <a:lnTo>
                    <a:pt x="1910" y="196"/>
                  </a:lnTo>
                  <a:lnTo>
                    <a:pt x="1813" y="17"/>
                  </a:lnTo>
                  <a:lnTo>
                    <a:pt x="1667" y="159"/>
                  </a:lnTo>
                  <a:lnTo>
                    <a:pt x="1540"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4"/>
            <p:cNvSpPr/>
            <p:nvPr/>
          </p:nvSpPr>
          <p:spPr>
            <a:xfrm>
              <a:off x="4291923" y="5131797"/>
              <a:ext cx="136684" cy="120660"/>
            </a:xfrm>
            <a:custGeom>
              <a:avLst/>
              <a:gdLst/>
              <a:ahLst/>
              <a:cxnLst/>
              <a:rect l="l" t="t" r="r" b="b"/>
              <a:pathLst>
                <a:path w="3011" h="2658" extrusionOk="0">
                  <a:moveTo>
                    <a:pt x="1505" y="46"/>
                  </a:moveTo>
                  <a:cubicBezTo>
                    <a:pt x="1914" y="46"/>
                    <a:pt x="2301" y="243"/>
                    <a:pt x="2541" y="572"/>
                  </a:cubicBezTo>
                  <a:cubicBezTo>
                    <a:pt x="2959" y="1143"/>
                    <a:pt x="2834" y="1947"/>
                    <a:pt x="2263" y="2365"/>
                  </a:cubicBezTo>
                  <a:cubicBezTo>
                    <a:pt x="2042" y="2527"/>
                    <a:pt x="1781" y="2613"/>
                    <a:pt x="1507" y="2613"/>
                  </a:cubicBezTo>
                  <a:cubicBezTo>
                    <a:pt x="1098" y="2613"/>
                    <a:pt x="711" y="2417"/>
                    <a:pt x="470" y="2087"/>
                  </a:cubicBezTo>
                  <a:cubicBezTo>
                    <a:pt x="53" y="1516"/>
                    <a:pt x="177" y="713"/>
                    <a:pt x="749" y="294"/>
                  </a:cubicBezTo>
                  <a:cubicBezTo>
                    <a:pt x="970" y="133"/>
                    <a:pt x="1231" y="46"/>
                    <a:pt x="1505" y="46"/>
                  </a:cubicBezTo>
                  <a:close/>
                  <a:moveTo>
                    <a:pt x="1505" y="1"/>
                  </a:moveTo>
                  <a:cubicBezTo>
                    <a:pt x="1222" y="1"/>
                    <a:pt x="951" y="88"/>
                    <a:pt x="722" y="256"/>
                  </a:cubicBezTo>
                  <a:cubicBezTo>
                    <a:pt x="131" y="688"/>
                    <a:pt x="1" y="1521"/>
                    <a:pt x="434" y="2113"/>
                  </a:cubicBezTo>
                  <a:cubicBezTo>
                    <a:pt x="684" y="2454"/>
                    <a:pt x="1086" y="2657"/>
                    <a:pt x="1508" y="2657"/>
                  </a:cubicBezTo>
                  <a:cubicBezTo>
                    <a:pt x="1792" y="2657"/>
                    <a:pt x="2062" y="2570"/>
                    <a:pt x="2290" y="2402"/>
                  </a:cubicBezTo>
                  <a:cubicBezTo>
                    <a:pt x="2881" y="1970"/>
                    <a:pt x="3011" y="1137"/>
                    <a:pt x="2578" y="545"/>
                  </a:cubicBezTo>
                  <a:cubicBezTo>
                    <a:pt x="2329" y="204"/>
                    <a:pt x="1927" y="1"/>
                    <a:pt x="150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4"/>
            <p:cNvSpPr/>
            <p:nvPr/>
          </p:nvSpPr>
          <p:spPr>
            <a:xfrm>
              <a:off x="4301092" y="5134566"/>
              <a:ext cx="124382" cy="115167"/>
            </a:xfrm>
            <a:custGeom>
              <a:avLst/>
              <a:gdLst/>
              <a:ahLst/>
              <a:cxnLst/>
              <a:rect l="l" t="t" r="r" b="b"/>
              <a:pathLst>
                <a:path w="2740" h="2537" extrusionOk="0">
                  <a:moveTo>
                    <a:pt x="1303" y="46"/>
                  </a:moveTo>
                  <a:cubicBezTo>
                    <a:pt x="1692" y="46"/>
                    <a:pt x="2061" y="233"/>
                    <a:pt x="2289" y="547"/>
                  </a:cubicBezTo>
                  <a:cubicBezTo>
                    <a:pt x="2687" y="1091"/>
                    <a:pt x="2568" y="1857"/>
                    <a:pt x="2025" y="2255"/>
                  </a:cubicBezTo>
                  <a:cubicBezTo>
                    <a:pt x="1814" y="2408"/>
                    <a:pt x="1565" y="2490"/>
                    <a:pt x="1306" y="2490"/>
                  </a:cubicBezTo>
                  <a:cubicBezTo>
                    <a:pt x="917" y="2490"/>
                    <a:pt x="548" y="2303"/>
                    <a:pt x="319" y="1989"/>
                  </a:cubicBezTo>
                  <a:cubicBezTo>
                    <a:pt x="126" y="1725"/>
                    <a:pt x="47" y="1403"/>
                    <a:pt x="97" y="1081"/>
                  </a:cubicBezTo>
                  <a:cubicBezTo>
                    <a:pt x="147" y="758"/>
                    <a:pt x="320" y="474"/>
                    <a:pt x="584" y="282"/>
                  </a:cubicBezTo>
                  <a:cubicBezTo>
                    <a:pt x="794" y="127"/>
                    <a:pt x="1043" y="46"/>
                    <a:pt x="1303" y="46"/>
                  </a:cubicBezTo>
                  <a:close/>
                  <a:moveTo>
                    <a:pt x="1303" y="1"/>
                  </a:moveTo>
                  <a:cubicBezTo>
                    <a:pt x="1033" y="1"/>
                    <a:pt x="774" y="85"/>
                    <a:pt x="555" y="246"/>
                  </a:cubicBezTo>
                  <a:cubicBezTo>
                    <a:pt x="283" y="446"/>
                    <a:pt x="104" y="739"/>
                    <a:pt x="52" y="1074"/>
                  </a:cubicBezTo>
                  <a:cubicBezTo>
                    <a:pt x="0" y="1409"/>
                    <a:pt x="83" y="1744"/>
                    <a:pt x="281" y="2017"/>
                  </a:cubicBezTo>
                  <a:cubicBezTo>
                    <a:pt x="518" y="2342"/>
                    <a:pt x="902" y="2536"/>
                    <a:pt x="1306" y="2536"/>
                  </a:cubicBezTo>
                  <a:cubicBezTo>
                    <a:pt x="1576" y="2536"/>
                    <a:pt x="1834" y="2452"/>
                    <a:pt x="2053" y="2292"/>
                  </a:cubicBezTo>
                  <a:cubicBezTo>
                    <a:pt x="2616" y="1878"/>
                    <a:pt x="2739" y="1085"/>
                    <a:pt x="2326" y="521"/>
                  </a:cubicBezTo>
                  <a:cubicBezTo>
                    <a:pt x="2088" y="195"/>
                    <a:pt x="1705" y="1"/>
                    <a:pt x="130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4"/>
            <p:cNvSpPr/>
            <p:nvPr/>
          </p:nvSpPr>
          <p:spPr>
            <a:xfrm>
              <a:off x="4340586" y="5173061"/>
              <a:ext cx="41219" cy="38132"/>
            </a:xfrm>
            <a:custGeom>
              <a:avLst/>
              <a:gdLst/>
              <a:ahLst/>
              <a:cxnLst/>
              <a:rect l="l" t="t" r="r" b="b"/>
              <a:pathLst>
                <a:path w="908" h="840" extrusionOk="0">
                  <a:moveTo>
                    <a:pt x="435" y="47"/>
                  </a:moveTo>
                  <a:cubicBezTo>
                    <a:pt x="553" y="47"/>
                    <a:pt x="667" y="104"/>
                    <a:pt x="736" y="200"/>
                  </a:cubicBezTo>
                  <a:cubicBezTo>
                    <a:pt x="858" y="366"/>
                    <a:pt x="821" y="601"/>
                    <a:pt x="654" y="722"/>
                  </a:cubicBezTo>
                  <a:cubicBezTo>
                    <a:pt x="590" y="770"/>
                    <a:pt x="514" y="795"/>
                    <a:pt x="435" y="795"/>
                  </a:cubicBezTo>
                  <a:cubicBezTo>
                    <a:pt x="316" y="795"/>
                    <a:pt x="202" y="738"/>
                    <a:pt x="132" y="642"/>
                  </a:cubicBezTo>
                  <a:cubicBezTo>
                    <a:pt x="73" y="561"/>
                    <a:pt x="50" y="463"/>
                    <a:pt x="66" y="364"/>
                  </a:cubicBezTo>
                  <a:cubicBezTo>
                    <a:pt x="82" y="264"/>
                    <a:pt x="134" y="178"/>
                    <a:pt x="214" y="120"/>
                  </a:cubicBezTo>
                  <a:cubicBezTo>
                    <a:pt x="279" y="72"/>
                    <a:pt x="356" y="47"/>
                    <a:pt x="435" y="47"/>
                  </a:cubicBezTo>
                  <a:close/>
                  <a:moveTo>
                    <a:pt x="433" y="1"/>
                  </a:moveTo>
                  <a:cubicBezTo>
                    <a:pt x="343" y="1"/>
                    <a:pt x="258" y="28"/>
                    <a:pt x="185" y="81"/>
                  </a:cubicBezTo>
                  <a:cubicBezTo>
                    <a:pt x="94" y="147"/>
                    <a:pt x="35" y="244"/>
                    <a:pt x="17" y="355"/>
                  </a:cubicBezTo>
                  <a:cubicBezTo>
                    <a:pt x="0" y="466"/>
                    <a:pt x="27" y="577"/>
                    <a:pt x="94" y="668"/>
                  </a:cubicBezTo>
                  <a:cubicBezTo>
                    <a:pt x="173" y="776"/>
                    <a:pt x="300" y="839"/>
                    <a:pt x="433" y="839"/>
                  </a:cubicBezTo>
                  <a:cubicBezTo>
                    <a:pt x="522" y="839"/>
                    <a:pt x="608" y="812"/>
                    <a:pt x="681" y="759"/>
                  </a:cubicBezTo>
                  <a:cubicBezTo>
                    <a:pt x="868" y="623"/>
                    <a:pt x="907" y="359"/>
                    <a:pt x="771" y="174"/>
                  </a:cubicBezTo>
                  <a:cubicBezTo>
                    <a:pt x="694" y="65"/>
                    <a:pt x="568" y="1"/>
                    <a:pt x="43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4"/>
            <p:cNvSpPr/>
            <p:nvPr/>
          </p:nvSpPr>
          <p:spPr>
            <a:xfrm>
              <a:off x="4344263" y="5178054"/>
              <a:ext cx="31913" cy="28145"/>
            </a:xfrm>
            <a:custGeom>
              <a:avLst/>
              <a:gdLst/>
              <a:ahLst/>
              <a:cxnLst/>
              <a:rect l="l" t="t" r="r" b="b"/>
              <a:pathLst>
                <a:path w="703" h="620" extrusionOk="0">
                  <a:moveTo>
                    <a:pt x="354" y="47"/>
                  </a:moveTo>
                  <a:cubicBezTo>
                    <a:pt x="437" y="47"/>
                    <a:pt x="516" y="87"/>
                    <a:pt x="567" y="154"/>
                  </a:cubicBezTo>
                  <a:cubicBezTo>
                    <a:pt x="652" y="271"/>
                    <a:pt x="626" y="438"/>
                    <a:pt x="509" y="524"/>
                  </a:cubicBezTo>
                  <a:cubicBezTo>
                    <a:pt x="463" y="556"/>
                    <a:pt x="409" y="575"/>
                    <a:pt x="354" y="575"/>
                  </a:cubicBezTo>
                  <a:cubicBezTo>
                    <a:pt x="270" y="575"/>
                    <a:pt x="190" y="534"/>
                    <a:pt x="140" y="467"/>
                  </a:cubicBezTo>
                  <a:cubicBezTo>
                    <a:pt x="54" y="350"/>
                    <a:pt x="80" y="184"/>
                    <a:pt x="198" y="97"/>
                  </a:cubicBezTo>
                  <a:cubicBezTo>
                    <a:pt x="244" y="65"/>
                    <a:pt x="297" y="47"/>
                    <a:pt x="354" y="47"/>
                  </a:cubicBezTo>
                  <a:close/>
                  <a:moveTo>
                    <a:pt x="352" y="0"/>
                  </a:moveTo>
                  <a:cubicBezTo>
                    <a:pt x="286" y="0"/>
                    <a:pt x="223" y="22"/>
                    <a:pt x="169" y="60"/>
                  </a:cubicBezTo>
                  <a:cubicBezTo>
                    <a:pt x="30" y="160"/>
                    <a:pt x="1" y="355"/>
                    <a:pt x="102" y="493"/>
                  </a:cubicBezTo>
                  <a:cubicBezTo>
                    <a:pt x="160" y="572"/>
                    <a:pt x="253" y="619"/>
                    <a:pt x="352" y="619"/>
                  </a:cubicBezTo>
                  <a:cubicBezTo>
                    <a:pt x="418" y="619"/>
                    <a:pt x="481" y="598"/>
                    <a:pt x="535" y="560"/>
                  </a:cubicBezTo>
                  <a:cubicBezTo>
                    <a:pt x="673" y="459"/>
                    <a:pt x="703" y="265"/>
                    <a:pt x="603" y="128"/>
                  </a:cubicBezTo>
                  <a:cubicBezTo>
                    <a:pt x="545" y="48"/>
                    <a:pt x="451" y="0"/>
                    <a:pt x="35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4"/>
            <p:cNvSpPr/>
            <p:nvPr/>
          </p:nvSpPr>
          <p:spPr>
            <a:xfrm>
              <a:off x="4352253" y="5185181"/>
              <a:ext cx="15344" cy="14027"/>
            </a:xfrm>
            <a:custGeom>
              <a:avLst/>
              <a:gdLst/>
              <a:ahLst/>
              <a:cxnLst/>
              <a:rect l="l" t="t" r="r" b="b"/>
              <a:pathLst>
                <a:path w="338" h="309" extrusionOk="0">
                  <a:moveTo>
                    <a:pt x="178" y="44"/>
                  </a:moveTo>
                  <a:cubicBezTo>
                    <a:pt x="212" y="44"/>
                    <a:pt x="244" y="61"/>
                    <a:pt x="265" y="88"/>
                  </a:cubicBezTo>
                  <a:cubicBezTo>
                    <a:pt x="283" y="112"/>
                    <a:pt x="290" y="141"/>
                    <a:pt x="285" y="170"/>
                  </a:cubicBezTo>
                  <a:cubicBezTo>
                    <a:pt x="281" y="199"/>
                    <a:pt x="265" y="224"/>
                    <a:pt x="242" y="241"/>
                  </a:cubicBezTo>
                  <a:cubicBezTo>
                    <a:pt x="223" y="255"/>
                    <a:pt x="201" y="262"/>
                    <a:pt x="178" y="262"/>
                  </a:cubicBezTo>
                  <a:cubicBezTo>
                    <a:pt x="144" y="262"/>
                    <a:pt x="110" y="246"/>
                    <a:pt x="89" y="218"/>
                  </a:cubicBezTo>
                  <a:cubicBezTo>
                    <a:pt x="53" y="169"/>
                    <a:pt x="64" y="101"/>
                    <a:pt x="112" y="65"/>
                  </a:cubicBezTo>
                  <a:cubicBezTo>
                    <a:pt x="131" y="51"/>
                    <a:pt x="154" y="44"/>
                    <a:pt x="178" y="44"/>
                  </a:cubicBezTo>
                  <a:close/>
                  <a:moveTo>
                    <a:pt x="176" y="1"/>
                  </a:moveTo>
                  <a:cubicBezTo>
                    <a:pt x="144" y="1"/>
                    <a:pt x="112" y="10"/>
                    <a:pt x="85" y="29"/>
                  </a:cubicBezTo>
                  <a:cubicBezTo>
                    <a:pt x="17" y="80"/>
                    <a:pt x="1" y="177"/>
                    <a:pt x="52" y="245"/>
                  </a:cubicBezTo>
                  <a:cubicBezTo>
                    <a:pt x="81" y="285"/>
                    <a:pt x="127" y="309"/>
                    <a:pt x="178" y="309"/>
                  </a:cubicBezTo>
                  <a:cubicBezTo>
                    <a:pt x="211" y="309"/>
                    <a:pt x="242" y="298"/>
                    <a:pt x="269" y="278"/>
                  </a:cubicBezTo>
                  <a:cubicBezTo>
                    <a:pt x="301" y="254"/>
                    <a:pt x="323" y="218"/>
                    <a:pt x="331" y="177"/>
                  </a:cubicBezTo>
                  <a:cubicBezTo>
                    <a:pt x="337" y="136"/>
                    <a:pt x="327" y="94"/>
                    <a:pt x="302" y="62"/>
                  </a:cubicBezTo>
                  <a:cubicBezTo>
                    <a:pt x="273" y="22"/>
                    <a:pt x="224" y="1"/>
                    <a:pt x="176"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4"/>
            <p:cNvSpPr/>
            <p:nvPr/>
          </p:nvSpPr>
          <p:spPr>
            <a:xfrm>
              <a:off x="4386390" y="5158716"/>
              <a:ext cx="17023" cy="15752"/>
            </a:xfrm>
            <a:custGeom>
              <a:avLst/>
              <a:gdLst/>
              <a:ahLst/>
              <a:cxnLst/>
              <a:rect l="l" t="t" r="r" b="b"/>
              <a:pathLst>
                <a:path w="375" h="347" extrusionOk="0">
                  <a:moveTo>
                    <a:pt x="197" y="44"/>
                  </a:moveTo>
                  <a:cubicBezTo>
                    <a:pt x="238" y="44"/>
                    <a:pt x="276" y="64"/>
                    <a:pt x="299" y="96"/>
                  </a:cubicBezTo>
                  <a:cubicBezTo>
                    <a:pt x="319" y="125"/>
                    <a:pt x="329" y="158"/>
                    <a:pt x="323" y="191"/>
                  </a:cubicBezTo>
                  <a:cubicBezTo>
                    <a:pt x="318" y="226"/>
                    <a:pt x="299" y="255"/>
                    <a:pt x="272" y="275"/>
                  </a:cubicBezTo>
                  <a:cubicBezTo>
                    <a:pt x="250" y="290"/>
                    <a:pt x="224" y="298"/>
                    <a:pt x="198" y="298"/>
                  </a:cubicBezTo>
                  <a:cubicBezTo>
                    <a:pt x="159" y="298"/>
                    <a:pt x="118" y="280"/>
                    <a:pt x="93" y="247"/>
                  </a:cubicBezTo>
                  <a:cubicBezTo>
                    <a:pt x="53" y="190"/>
                    <a:pt x="65" y="110"/>
                    <a:pt x="122" y="69"/>
                  </a:cubicBezTo>
                  <a:cubicBezTo>
                    <a:pt x="144" y="53"/>
                    <a:pt x="169" y="44"/>
                    <a:pt x="197" y="44"/>
                  </a:cubicBezTo>
                  <a:close/>
                  <a:moveTo>
                    <a:pt x="195" y="0"/>
                  </a:moveTo>
                  <a:cubicBezTo>
                    <a:pt x="159" y="0"/>
                    <a:pt x="123" y="10"/>
                    <a:pt x="93" y="32"/>
                  </a:cubicBezTo>
                  <a:cubicBezTo>
                    <a:pt x="17" y="89"/>
                    <a:pt x="1" y="197"/>
                    <a:pt x="55" y="275"/>
                  </a:cubicBezTo>
                  <a:cubicBezTo>
                    <a:pt x="88" y="320"/>
                    <a:pt x="140" y="346"/>
                    <a:pt x="196" y="346"/>
                  </a:cubicBezTo>
                  <a:cubicBezTo>
                    <a:pt x="235" y="344"/>
                    <a:pt x="271" y="334"/>
                    <a:pt x="299" y="312"/>
                  </a:cubicBezTo>
                  <a:cubicBezTo>
                    <a:pt x="336" y="284"/>
                    <a:pt x="361" y="244"/>
                    <a:pt x="368" y="199"/>
                  </a:cubicBezTo>
                  <a:cubicBezTo>
                    <a:pt x="375" y="152"/>
                    <a:pt x="364" y="107"/>
                    <a:pt x="336" y="69"/>
                  </a:cubicBezTo>
                  <a:cubicBezTo>
                    <a:pt x="303" y="24"/>
                    <a:pt x="249" y="0"/>
                    <a:pt x="1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4"/>
            <p:cNvSpPr/>
            <p:nvPr/>
          </p:nvSpPr>
          <p:spPr>
            <a:xfrm>
              <a:off x="4316300" y="5210012"/>
              <a:ext cx="17886" cy="15707"/>
            </a:xfrm>
            <a:custGeom>
              <a:avLst/>
              <a:gdLst/>
              <a:ahLst/>
              <a:cxnLst/>
              <a:rect l="l" t="t" r="r" b="b"/>
              <a:pathLst>
                <a:path w="394" h="346" extrusionOk="0">
                  <a:moveTo>
                    <a:pt x="197" y="44"/>
                  </a:moveTo>
                  <a:cubicBezTo>
                    <a:pt x="238" y="44"/>
                    <a:pt x="276" y="63"/>
                    <a:pt x="300" y="97"/>
                  </a:cubicBezTo>
                  <a:cubicBezTo>
                    <a:pt x="340" y="153"/>
                    <a:pt x="329" y="234"/>
                    <a:pt x="272" y="274"/>
                  </a:cubicBezTo>
                  <a:cubicBezTo>
                    <a:pt x="250" y="290"/>
                    <a:pt x="224" y="297"/>
                    <a:pt x="198" y="297"/>
                  </a:cubicBezTo>
                  <a:cubicBezTo>
                    <a:pt x="158" y="297"/>
                    <a:pt x="118" y="279"/>
                    <a:pt x="95" y="247"/>
                  </a:cubicBezTo>
                  <a:cubicBezTo>
                    <a:pt x="51" y="190"/>
                    <a:pt x="65" y="110"/>
                    <a:pt x="122" y="68"/>
                  </a:cubicBezTo>
                  <a:cubicBezTo>
                    <a:pt x="144" y="53"/>
                    <a:pt x="169" y="44"/>
                    <a:pt x="197" y="44"/>
                  </a:cubicBezTo>
                  <a:close/>
                  <a:moveTo>
                    <a:pt x="195" y="0"/>
                  </a:moveTo>
                  <a:cubicBezTo>
                    <a:pt x="159" y="0"/>
                    <a:pt x="124" y="10"/>
                    <a:pt x="95" y="31"/>
                  </a:cubicBezTo>
                  <a:cubicBezTo>
                    <a:pt x="18" y="88"/>
                    <a:pt x="1" y="197"/>
                    <a:pt x="58" y="274"/>
                  </a:cubicBezTo>
                  <a:cubicBezTo>
                    <a:pt x="90" y="319"/>
                    <a:pt x="142" y="346"/>
                    <a:pt x="197" y="346"/>
                  </a:cubicBezTo>
                  <a:cubicBezTo>
                    <a:pt x="234" y="346"/>
                    <a:pt x="270" y="334"/>
                    <a:pt x="300" y="313"/>
                  </a:cubicBezTo>
                  <a:cubicBezTo>
                    <a:pt x="376" y="256"/>
                    <a:pt x="393" y="147"/>
                    <a:pt x="338" y="71"/>
                  </a:cubicBezTo>
                  <a:cubicBezTo>
                    <a:pt x="304" y="24"/>
                    <a:pt x="249" y="0"/>
                    <a:pt x="19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4"/>
            <p:cNvSpPr/>
            <p:nvPr/>
          </p:nvSpPr>
          <p:spPr>
            <a:xfrm>
              <a:off x="4347531" y="5141012"/>
              <a:ext cx="16388" cy="15843"/>
            </a:xfrm>
            <a:custGeom>
              <a:avLst/>
              <a:gdLst/>
              <a:ahLst/>
              <a:cxnLst/>
              <a:rect l="l" t="t" r="r" b="b"/>
              <a:pathLst>
                <a:path w="361" h="349" extrusionOk="0">
                  <a:moveTo>
                    <a:pt x="179" y="47"/>
                  </a:moveTo>
                  <a:cubicBezTo>
                    <a:pt x="243" y="47"/>
                    <a:pt x="299" y="95"/>
                    <a:pt x="305" y="159"/>
                  </a:cubicBezTo>
                  <a:cubicBezTo>
                    <a:pt x="314" y="230"/>
                    <a:pt x="262" y="293"/>
                    <a:pt x="192" y="301"/>
                  </a:cubicBezTo>
                  <a:cubicBezTo>
                    <a:pt x="187" y="301"/>
                    <a:pt x="182" y="302"/>
                    <a:pt x="177" y="302"/>
                  </a:cubicBezTo>
                  <a:cubicBezTo>
                    <a:pt x="112" y="302"/>
                    <a:pt x="58" y="253"/>
                    <a:pt x="51" y="188"/>
                  </a:cubicBezTo>
                  <a:cubicBezTo>
                    <a:pt x="47" y="156"/>
                    <a:pt x="57" y="121"/>
                    <a:pt x="78" y="95"/>
                  </a:cubicBezTo>
                  <a:cubicBezTo>
                    <a:pt x="99" y="69"/>
                    <a:pt x="130" y="52"/>
                    <a:pt x="164" y="48"/>
                  </a:cubicBezTo>
                  <a:cubicBezTo>
                    <a:pt x="169" y="48"/>
                    <a:pt x="173" y="47"/>
                    <a:pt x="179" y="47"/>
                  </a:cubicBezTo>
                  <a:close/>
                  <a:moveTo>
                    <a:pt x="178" y="0"/>
                  </a:moveTo>
                  <a:cubicBezTo>
                    <a:pt x="172" y="0"/>
                    <a:pt x="165" y="1"/>
                    <a:pt x="158" y="1"/>
                  </a:cubicBezTo>
                  <a:cubicBezTo>
                    <a:pt x="113" y="7"/>
                    <a:pt x="72" y="29"/>
                    <a:pt x="42" y="65"/>
                  </a:cubicBezTo>
                  <a:cubicBezTo>
                    <a:pt x="14" y="100"/>
                    <a:pt x="0" y="147"/>
                    <a:pt x="6" y="191"/>
                  </a:cubicBezTo>
                  <a:cubicBezTo>
                    <a:pt x="15" y="283"/>
                    <a:pt x="89" y="348"/>
                    <a:pt x="179" y="348"/>
                  </a:cubicBezTo>
                  <a:cubicBezTo>
                    <a:pt x="185" y="348"/>
                    <a:pt x="190" y="348"/>
                    <a:pt x="198" y="347"/>
                  </a:cubicBezTo>
                  <a:cubicBezTo>
                    <a:pt x="292" y="337"/>
                    <a:pt x="361" y="251"/>
                    <a:pt x="350" y="156"/>
                  </a:cubicBezTo>
                  <a:cubicBezTo>
                    <a:pt x="341" y="67"/>
                    <a:pt x="267" y="0"/>
                    <a:pt x="178"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4"/>
            <p:cNvSpPr/>
            <p:nvPr/>
          </p:nvSpPr>
          <p:spPr>
            <a:xfrm>
              <a:off x="4356928" y="5227535"/>
              <a:ext cx="16115" cy="15707"/>
            </a:xfrm>
            <a:custGeom>
              <a:avLst/>
              <a:gdLst/>
              <a:ahLst/>
              <a:cxnLst/>
              <a:rect l="l" t="t" r="r" b="b"/>
              <a:pathLst>
                <a:path w="355" h="346" extrusionOk="0">
                  <a:moveTo>
                    <a:pt x="177" y="44"/>
                  </a:moveTo>
                  <a:cubicBezTo>
                    <a:pt x="242" y="44"/>
                    <a:pt x="296" y="93"/>
                    <a:pt x="304" y="157"/>
                  </a:cubicBezTo>
                  <a:cubicBezTo>
                    <a:pt x="308" y="193"/>
                    <a:pt x="297" y="226"/>
                    <a:pt x="276" y="252"/>
                  </a:cubicBezTo>
                  <a:cubicBezTo>
                    <a:pt x="255" y="278"/>
                    <a:pt x="225" y="296"/>
                    <a:pt x="191" y="298"/>
                  </a:cubicBezTo>
                  <a:cubicBezTo>
                    <a:pt x="187" y="299"/>
                    <a:pt x="183" y="299"/>
                    <a:pt x="179" y="299"/>
                  </a:cubicBezTo>
                  <a:cubicBezTo>
                    <a:pt x="112" y="299"/>
                    <a:pt x="57" y="251"/>
                    <a:pt x="50" y="185"/>
                  </a:cubicBezTo>
                  <a:cubicBezTo>
                    <a:pt x="45" y="151"/>
                    <a:pt x="56" y="118"/>
                    <a:pt x="77" y="92"/>
                  </a:cubicBezTo>
                  <a:cubicBezTo>
                    <a:pt x="98" y="65"/>
                    <a:pt x="129" y="48"/>
                    <a:pt x="162" y="45"/>
                  </a:cubicBezTo>
                  <a:cubicBezTo>
                    <a:pt x="168" y="45"/>
                    <a:pt x="172" y="44"/>
                    <a:pt x="177" y="44"/>
                  </a:cubicBezTo>
                  <a:close/>
                  <a:moveTo>
                    <a:pt x="176" y="0"/>
                  </a:moveTo>
                  <a:cubicBezTo>
                    <a:pt x="170" y="0"/>
                    <a:pt x="164" y="0"/>
                    <a:pt x="158" y="1"/>
                  </a:cubicBezTo>
                  <a:cubicBezTo>
                    <a:pt x="113" y="6"/>
                    <a:pt x="72" y="28"/>
                    <a:pt x="43" y="64"/>
                  </a:cubicBezTo>
                  <a:cubicBezTo>
                    <a:pt x="14" y="99"/>
                    <a:pt x="0" y="145"/>
                    <a:pt x="6" y="192"/>
                  </a:cubicBezTo>
                  <a:cubicBezTo>
                    <a:pt x="15" y="280"/>
                    <a:pt x="89" y="346"/>
                    <a:pt x="177" y="346"/>
                  </a:cubicBezTo>
                  <a:cubicBezTo>
                    <a:pt x="184" y="346"/>
                    <a:pt x="191" y="346"/>
                    <a:pt x="196" y="345"/>
                  </a:cubicBezTo>
                  <a:cubicBezTo>
                    <a:pt x="242" y="339"/>
                    <a:pt x="283" y="317"/>
                    <a:pt x="312" y="281"/>
                  </a:cubicBezTo>
                  <a:cubicBezTo>
                    <a:pt x="341" y="246"/>
                    <a:pt x="354" y="199"/>
                    <a:pt x="348" y="154"/>
                  </a:cubicBezTo>
                  <a:cubicBezTo>
                    <a:pt x="340" y="66"/>
                    <a:pt x="264" y="0"/>
                    <a:pt x="176"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4"/>
            <p:cNvSpPr/>
            <p:nvPr/>
          </p:nvSpPr>
          <p:spPr>
            <a:xfrm>
              <a:off x="4311579" y="5166796"/>
              <a:ext cx="17931" cy="15707"/>
            </a:xfrm>
            <a:custGeom>
              <a:avLst/>
              <a:gdLst/>
              <a:ahLst/>
              <a:cxnLst/>
              <a:rect l="l" t="t" r="r" b="b"/>
              <a:pathLst>
                <a:path w="395" h="346" extrusionOk="0">
                  <a:moveTo>
                    <a:pt x="196" y="44"/>
                  </a:moveTo>
                  <a:cubicBezTo>
                    <a:pt x="213" y="44"/>
                    <a:pt x="232" y="48"/>
                    <a:pt x="248" y="54"/>
                  </a:cubicBezTo>
                  <a:cubicBezTo>
                    <a:pt x="312" y="84"/>
                    <a:pt x="342" y="159"/>
                    <a:pt x="312" y="223"/>
                  </a:cubicBezTo>
                  <a:cubicBezTo>
                    <a:pt x="293" y="271"/>
                    <a:pt x="244" y="300"/>
                    <a:pt x="194" y="300"/>
                  </a:cubicBezTo>
                  <a:cubicBezTo>
                    <a:pt x="178" y="300"/>
                    <a:pt x="161" y="296"/>
                    <a:pt x="146" y="290"/>
                  </a:cubicBezTo>
                  <a:cubicBezTo>
                    <a:pt x="80" y="260"/>
                    <a:pt x="52" y="185"/>
                    <a:pt x="79" y="121"/>
                  </a:cubicBezTo>
                  <a:cubicBezTo>
                    <a:pt x="101" y="74"/>
                    <a:pt x="146" y="44"/>
                    <a:pt x="196" y="44"/>
                  </a:cubicBezTo>
                  <a:close/>
                  <a:moveTo>
                    <a:pt x="199" y="1"/>
                  </a:moveTo>
                  <a:cubicBezTo>
                    <a:pt x="129" y="1"/>
                    <a:pt x="68" y="42"/>
                    <a:pt x="38" y="103"/>
                  </a:cubicBezTo>
                  <a:cubicBezTo>
                    <a:pt x="0" y="190"/>
                    <a:pt x="40" y="293"/>
                    <a:pt x="127" y="331"/>
                  </a:cubicBezTo>
                  <a:cubicBezTo>
                    <a:pt x="149" y="340"/>
                    <a:pt x="173" y="345"/>
                    <a:pt x="196" y="345"/>
                  </a:cubicBezTo>
                  <a:cubicBezTo>
                    <a:pt x="265" y="345"/>
                    <a:pt x="328" y="305"/>
                    <a:pt x="357" y="243"/>
                  </a:cubicBezTo>
                  <a:cubicBezTo>
                    <a:pt x="395" y="156"/>
                    <a:pt x="355" y="53"/>
                    <a:pt x="268" y="15"/>
                  </a:cubicBezTo>
                  <a:cubicBezTo>
                    <a:pt x="245" y="6"/>
                    <a:pt x="222" y="1"/>
                    <a:pt x="19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4"/>
            <p:cNvSpPr/>
            <p:nvPr/>
          </p:nvSpPr>
          <p:spPr>
            <a:xfrm>
              <a:off x="4391928" y="5201796"/>
              <a:ext cx="17069" cy="15752"/>
            </a:xfrm>
            <a:custGeom>
              <a:avLst/>
              <a:gdLst/>
              <a:ahLst/>
              <a:cxnLst/>
              <a:rect l="l" t="t" r="r" b="b"/>
              <a:pathLst>
                <a:path w="376" h="347" extrusionOk="0">
                  <a:moveTo>
                    <a:pt x="179" y="46"/>
                  </a:moveTo>
                  <a:cubicBezTo>
                    <a:pt x="196" y="46"/>
                    <a:pt x="214" y="49"/>
                    <a:pt x="230" y="56"/>
                  </a:cubicBezTo>
                  <a:cubicBezTo>
                    <a:pt x="295" y="86"/>
                    <a:pt x="324" y="162"/>
                    <a:pt x="295" y="226"/>
                  </a:cubicBezTo>
                  <a:cubicBezTo>
                    <a:pt x="274" y="272"/>
                    <a:pt x="226" y="302"/>
                    <a:pt x="177" y="302"/>
                  </a:cubicBezTo>
                  <a:cubicBezTo>
                    <a:pt x="160" y="302"/>
                    <a:pt x="143" y="298"/>
                    <a:pt x="126" y="291"/>
                  </a:cubicBezTo>
                  <a:cubicBezTo>
                    <a:pt x="95" y="278"/>
                    <a:pt x="71" y="252"/>
                    <a:pt x="59" y="220"/>
                  </a:cubicBezTo>
                  <a:cubicBezTo>
                    <a:pt x="47" y="188"/>
                    <a:pt x="47" y="153"/>
                    <a:pt x="61" y="122"/>
                  </a:cubicBezTo>
                  <a:cubicBezTo>
                    <a:pt x="81" y="75"/>
                    <a:pt x="127" y="46"/>
                    <a:pt x="179" y="46"/>
                  </a:cubicBezTo>
                  <a:close/>
                  <a:moveTo>
                    <a:pt x="179" y="1"/>
                  </a:moveTo>
                  <a:cubicBezTo>
                    <a:pt x="111" y="1"/>
                    <a:pt x="48" y="42"/>
                    <a:pt x="21" y="104"/>
                  </a:cubicBezTo>
                  <a:cubicBezTo>
                    <a:pt x="2" y="146"/>
                    <a:pt x="1" y="192"/>
                    <a:pt x="18" y="236"/>
                  </a:cubicBezTo>
                  <a:cubicBezTo>
                    <a:pt x="35" y="279"/>
                    <a:pt x="66" y="313"/>
                    <a:pt x="111" y="332"/>
                  </a:cubicBezTo>
                  <a:cubicBezTo>
                    <a:pt x="133" y="341"/>
                    <a:pt x="156" y="346"/>
                    <a:pt x="180" y="346"/>
                  </a:cubicBezTo>
                  <a:cubicBezTo>
                    <a:pt x="249" y="346"/>
                    <a:pt x="310" y="305"/>
                    <a:pt x="338" y="243"/>
                  </a:cubicBezTo>
                  <a:cubicBezTo>
                    <a:pt x="375" y="158"/>
                    <a:pt x="335" y="54"/>
                    <a:pt x="249" y="15"/>
                  </a:cubicBezTo>
                  <a:cubicBezTo>
                    <a:pt x="227" y="6"/>
                    <a:pt x="202" y="1"/>
                    <a:pt x="17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4"/>
            <p:cNvSpPr/>
            <p:nvPr/>
          </p:nvSpPr>
          <p:spPr>
            <a:xfrm>
              <a:off x="4487166" y="4992843"/>
              <a:ext cx="118799" cy="118254"/>
            </a:xfrm>
            <a:custGeom>
              <a:avLst/>
              <a:gdLst/>
              <a:ahLst/>
              <a:cxnLst/>
              <a:rect l="l" t="t" r="r" b="b"/>
              <a:pathLst>
                <a:path w="2617" h="2605" extrusionOk="0">
                  <a:moveTo>
                    <a:pt x="1172" y="52"/>
                  </a:moveTo>
                  <a:cubicBezTo>
                    <a:pt x="1194" y="52"/>
                    <a:pt x="1222" y="84"/>
                    <a:pt x="1226" y="131"/>
                  </a:cubicBezTo>
                  <a:lnTo>
                    <a:pt x="1239" y="252"/>
                  </a:lnTo>
                  <a:lnTo>
                    <a:pt x="1260" y="251"/>
                  </a:lnTo>
                  <a:cubicBezTo>
                    <a:pt x="1282" y="248"/>
                    <a:pt x="1304" y="246"/>
                    <a:pt x="1326" y="246"/>
                  </a:cubicBezTo>
                  <a:cubicBezTo>
                    <a:pt x="1349" y="246"/>
                    <a:pt x="1372" y="248"/>
                    <a:pt x="1398" y="249"/>
                  </a:cubicBezTo>
                  <a:lnTo>
                    <a:pt x="1419" y="251"/>
                  </a:lnTo>
                  <a:lnTo>
                    <a:pt x="1437" y="130"/>
                  </a:lnTo>
                  <a:cubicBezTo>
                    <a:pt x="1443" y="85"/>
                    <a:pt x="1472" y="54"/>
                    <a:pt x="1498" y="54"/>
                  </a:cubicBezTo>
                  <a:cubicBezTo>
                    <a:pt x="1507" y="56"/>
                    <a:pt x="1515" y="64"/>
                    <a:pt x="1519" y="69"/>
                  </a:cubicBezTo>
                  <a:cubicBezTo>
                    <a:pt x="1532" y="88"/>
                    <a:pt x="1537" y="116"/>
                    <a:pt x="1532" y="146"/>
                  </a:cubicBezTo>
                  <a:lnTo>
                    <a:pt x="1514" y="267"/>
                  </a:lnTo>
                  <a:lnTo>
                    <a:pt x="1535" y="272"/>
                  </a:lnTo>
                  <a:cubicBezTo>
                    <a:pt x="1583" y="283"/>
                    <a:pt x="1627" y="295"/>
                    <a:pt x="1667" y="309"/>
                  </a:cubicBezTo>
                  <a:lnTo>
                    <a:pt x="1686" y="316"/>
                  </a:lnTo>
                  <a:lnTo>
                    <a:pt x="1735" y="204"/>
                  </a:lnTo>
                  <a:cubicBezTo>
                    <a:pt x="1753" y="165"/>
                    <a:pt x="1782" y="144"/>
                    <a:pt x="1803" y="144"/>
                  </a:cubicBezTo>
                  <a:cubicBezTo>
                    <a:pt x="1807" y="144"/>
                    <a:pt x="1811" y="144"/>
                    <a:pt x="1814" y="146"/>
                  </a:cubicBezTo>
                  <a:cubicBezTo>
                    <a:pt x="1823" y="149"/>
                    <a:pt x="1828" y="159"/>
                    <a:pt x="1831" y="165"/>
                  </a:cubicBezTo>
                  <a:cubicBezTo>
                    <a:pt x="1839" y="186"/>
                    <a:pt x="1837" y="215"/>
                    <a:pt x="1825" y="242"/>
                  </a:cubicBezTo>
                  <a:lnTo>
                    <a:pt x="1775" y="354"/>
                  </a:lnTo>
                  <a:lnTo>
                    <a:pt x="1794" y="364"/>
                  </a:lnTo>
                  <a:cubicBezTo>
                    <a:pt x="1837" y="386"/>
                    <a:pt x="1874" y="411"/>
                    <a:pt x="1911" y="435"/>
                  </a:cubicBezTo>
                  <a:lnTo>
                    <a:pt x="1928" y="447"/>
                  </a:lnTo>
                  <a:lnTo>
                    <a:pt x="2005" y="350"/>
                  </a:lnTo>
                  <a:cubicBezTo>
                    <a:pt x="2026" y="325"/>
                    <a:pt x="2055" y="310"/>
                    <a:pt x="2076" y="310"/>
                  </a:cubicBezTo>
                  <a:cubicBezTo>
                    <a:pt x="2084" y="310"/>
                    <a:pt x="2091" y="312"/>
                    <a:pt x="2096" y="316"/>
                  </a:cubicBezTo>
                  <a:cubicBezTo>
                    <a:pt x="2103" y="322"/>
                    <a:pt x="2106" y="331"/>
                    <a:pt x="2106" y="339"/>
                  </a:cubicBezTo>
                  <a:cubicBezTo>
                    <a:pt x="2109" y="361"/>
                    <a:pt x="2098" y="389"/>
                    <a:pt x="2080" y="412"/>
                  </a:cubicBezTo>
                  <a:lnTo>
                    <a:pt x="2003" y="507"/>
                  </a:lnTo>
                  <a:lnTo>
                    <a:pt x="2019" y="521"/>
                  </a:lnTo>
                  <a:cubicBezTo>
                    <a:pt x="2050" y="550"/>
                    <a:pt x="2081" y="582"/>
                    <a:pt x="2113" y="621"/>
                  </a:cubicBezTo>
                  <a:lnTo>
                    <a:pt x="2127" y="637"/>
                  </a:lnTo>
                  <a:lnTo>
                    <a:pt x="2225" y="565"/>
                  </a:lnTo>
                  <a:cubicBezTo>
                    <a:pt x="2245" y="550"/>
                    <a:pt x="2269" y="541"/>
                    <a:pt x="2290" y="541"/>
                  </a:cubicBezTo>
                  <a:cubicBezTo>
                    <a:pt x="2298" y="541"/>
                    <a:pt x="2314" y="542"/>
                    <a:pt x="2323" y="554"/>
                  </a:cubicBezTo>
                  <a:cubicBezTo>
                    <a:pt x="2332" y="566"/>
                    <a:pt x="2327" y="583"/>
                    <a:pt x="2324" y="592"/>
                  </a:cubicBezTo>
                  <a:cubicBezTo>
                    <a:pt x="2317" y="611"/>
                    <a:pt x="2303" y="629"/>
                    <a:pt x="2283" y="644"/>
                  </a:cubicBezTo>
                  <a:lnTo>
                    <a:pt x="2185" y="716"/>
                  </a:lnTo>
                  <a:lnTo>
                    <a:pt x="2196" y="734"/>
                  </a:lnTo>
                  <a:cubicBezTo>
                    <a:pt x="2222" y="776"/>
                    <a:pt x="2245" y="817"/>
                    <a:pt x="2264" y="855"/>
                  </a:cubicBezTo>
                  <a:lnTo>
                    <a:pt x="2272" y="875"/>
                  </a:lnTo>
                  <a:lnTo>
                    <a:pt x="2386" y="831"/>
                  </a:lnTo>
                  <a:cubicBezTo>
                    <a:pt x="2401" y="825"/>
                    <a:pt x="2417" y="822"/>
                    <a:pt x="2431" y="822"/>
                  </a:cubicBezTo>
                  <a:cubicBezTo>
                    <a:pt x="2456" y="822"/>
                    <a:pt x="2477" y="831"/>
                    <a:pt x="2482" y="845"/>
                  </a:cubicBezTo>
                  <a:cubicBezTo>
                    <a:pt x="2486" y="855"/>
                    <a:pt x="2483" y="865"/>
                    <a:pt x="2480" y="871"/>
                  </a:cubicBezTo>
                  <a:cubicBezTo>
                    <a:pt x="2470" y="891"/>
                    <a:pt x="2448" y="911"/>
                    <a:pt x="2420" y="922"/>
                  </a:cubicBezTo>
                  <a:lnTo>
                    <a:pt x="2306" y="966"/>
                  </a:lnTo>
                  <a:lnTo>
                    <a:pt x="2312" y="986"/>
                  </a:lnTo>
                  <a:cubicBezTo>
                    <a:pt x="2325" y="1030"/>
                    <a:pt x="2335" y="1074"/>
                    <a:pt x="2344" y="1119"/>
                  </a:cubicBezTo>
                  <a:lnTo>
                    <a:pt x="2348" y="1140"/>
                  </a:lnTo>
                  <a:lnTo>
                    <a:pt x="2470" y="1128"/>
                  </a:lnTo>
                  <a:cubicBezTo>
                    <a:pt x="2475" y="1127"/>
                    <a:pt x="2480" y="1127"/>
                    <a:pt x="2485" y="1127"/>
                  </a:cubicBezTo>
                  <a:cubicBezTo>
                    <a:pt x="2523" y="1127"/>
                    <a:pt x="2556" y="1145"/>
                    <a:pt x="2559" y="1167"/>
                  </a:cubicBezTo>
                  <a:cubicBezTo>
                    <a:pt x="2561" y="1190"/>
                    <a:pt x="2529" y="1219"/>
                    <a:pt x="2480" y="1225"/>
                  </a:cubicBezTo>
                  <a:lnTo>
                    <a:pt x="2359" y="1238"/>
                  </a:lnTo>
                  <a:lnTo>
                    <a:pt x="2360" y="1259"/>
                  </a:lnTo>
                  <a:cubicBezTo>
                    <a:pt x="2361" y="1301"/>
                    <a:pt x="2360" y="1344"/>
                    <a:pt x="2355" y="1397"/>
                  </a:cubicBezTo>
                  <a:lnTo>
                    <a:pt x="2354" y="1418"/>
                  </a:lnTo>
                  <a:lnTo>
                    <a:pt x="2476" y="1436"/>
                  </a:lnTo>
                  <a:cubicBezTo>
                    <a:pt x="2504" y="1440"/>
                    <a:pt x="2530" y="1455"/>
                    <a:pt x="2544" y="1471"/>
                  </a:cubicBezTo>
                  <a:cubicBezTo>
                    <a:pt x="2548" y="1477"/>
                    <a:pt x="2554" y="1486"/>
                    <a:pt x="2552" y="1497"/>
                  </a:cubicBezTo>
                  <a:cubicBezTo>
                    <a:pt x="2549" y="1518"/>
                    <a:pt x="2518" y="1534"/>
                    <a:pt x="2480" y="1534"/>
                  </a:cubicBezTo>
                  <a:cubicBezTo>
                    <a:pt x="2474" y="1534"/>
                    <a:pt x="2467" y="1534"/>
                    <a:pt x="2461" y="1533"/>
                  </a:cubicBezTo>
                  <a:lnTo>
                    <a:pt x="2340" y="1514"/>
                  </a:lnTo>
                  <a:lnTo>
                    <a:pt x="2334" y="1535"/>
                  </a:lnTo>
                  <a:cubicBezTo>
                    <a:pt x="2324" y="1583"/>
                    <a:pt x="2312" y="1628"/>
                    <a:pt x="2297" y="1667"/>
                  </a:cubicBezTo>
                  <a:lnTo>
                    <a:pt x="2290" y="1687"/>
                  </a:lnTo>
                  <a:lnTo>
                    <a:pt x="2402" y="1735"/>
                  </a:lnTo>
                  <a:cubicBezTo>
                    <a:pt x="2429" y="1747"/>
                    <a:pt x="2450" y="1767"/>
                    <a:pt x="2459" y="1788"/>
                  </a:cubicBezTo>
                  <a:cubicBezTo>
                    <a:pt x="2461" y="1794"/>
                    <a:pt x="2464" y="1804"/>
                    <a:pt x="2459" y="1813"/>
                  </a:cubicBezTo>
                  <a:cubicBezTo>
                    <a:pt x="2453" y="1826"/>
                    <a:pt x="2434" y="1834"/>
                    <a:pt x="2410" y="1834"/>
                  </a:cubicBezTo>
                  <a:cubicBezTo>
                    <a:pt x="2395" y="1834"/>
                    <a:pt x="2378" y="1830"/>
                    <a:pt x="2362" y="1824"/>
                  </a:cubicBezTo>
                  <a:lnTo>
                    <a:pt x="2250" y="1773"/>
                  </a:lnTo>
                  <a:lnTo>
                    <a:pt x="2239" y="1792"/>
                  </a:lnTo>
                  <a:cubicBezTo>
                    <a:pt x="2217" y="1835"/>
                    <a:pt x="2193" y="1873"/>
                    <a:pt x="2169" y="1909"/>
                  </a:cubicBezTo>
                  <a:lnTo>
                    <a:pt x="2157" y="1926"/>
                  </a:lnTo>
                  <a:lnTo>
                    <a:pt x="2253" y="2004"/>
                  </a:lnTo>
                  <a:cubicBezTo>
                    <a:pt x="2275" y="2023"/>
                    <a:pt x="2291" y="2047"/>
                    <a:pt x="2294" y="2070"/>
                  </a:cubicBezTo>
                  <a:cubicBezTo>
                    <a:pt x="2295" y="2077"/>
                    <a:pt x="2294" y="2087"/>
                    <a:pt x="2289" y="2095"/>
                  </a:cubicBezTo>
                  <a:cubicBezTo>
                    <a:pt x="2280" y="2105"/>
                    <a:pt x="2266" y="2106"/>
                    <a:pt x="2258" y="2106"/>
                  </a:cubicBezTo>
                  <a:cubicBezTo>
                    <a:pt x="2237" y="2106"/>
                    <a:pt x="2212" y="2097"/>
                    <a:pt x="2192" y="2080"/>
                  </a:cubicBezTo>
                  <a:lnTo>
                    <a:pt x="2097" y="2004"/>
                  </a:lnTo>
                  <a:lnTo>
                    <a:pt x="2083" y="2020"/>
                  </a:lnTo>
                  <a:cubicBezTo>
                    <a:pt x="2055" y="2050"/>
                    <a:pt x="2023" y="2079"/>
                    <a:pt x="1982" y="2114"/>
                  </a:cubicBezTo>
                  <a:lnTo>
                    <a:pt x="1966" y="2126"/>
                  </a:lnTo>
                  <a:lnTo>
                    <a:pt x="2039" y="2225"/>
                  </a:lnTo>
                  <a:cubicBezTo>
                    <a:pt x="2056" y="2250"/>
                    <a:pt x="2065" y="2277"/>
                    <a:pt x="2061" y="2299"/>
                  </a:cubicBezTo>
                  <a:cubicBezTo>
                    <a:pt x="2060" y="2306"/>
                    <a:pt x="2058" y="2316"/>
                    <a:pt x="2050" y="2321"/>
                  </a:cubicBezTo>
                  <a:cubicBezTo>
                    <a:pt x="2045" y="2325"/>
                    <a:pt x="2039" y="2327"/>
                    <a:pt x="2032" y="2327"/>
                  </a:cubicBezTo>
                  <a:cubicBezTo>
                    <a:pt x="2010" y="2327"/>
                    <a:pt x="1980" y="2310"/>
                    <a:pt x="1960" y="2282"/>
                  </a:cubicBezTo>
                  <a:lnTo>
                    <a:pt x="1888" y="2183"/>
                  </a:lnTo>
                  <a:lnTo>
                    <a:pt x="1869" y="2195"/>
                  </a:lnTo>
                  <a:cubicBezTo>
                    <a:pt x="1827" y="2223"/>
                    <a:pt x="1788" y="2244"/>
                    <a:pt x="1749" y="2261"/>
                  </a:cubicBezTo>
                  <a:lnTo>
                    <a:pt x="1730" y="2271"/>
                  </a:lnTo>
                  <a:lnTo>
                    <a:pt x="1773" y="2384"/>
                  </a:lnTo>
                  <a:cubicBezTo>
                    <a:pt x="1791" y="2430"/>
                    <a:pt x="1780" y="2472"/>
                    <a:pt x="1758" y="2480"/>
                  </a:cubicBezTo>
                  <a:cubicBezTo>
                    <a:pt x="1755" y="2481"/>
                    <a:pt x="1752" y="2481"/>
                    <a:pt x="1749" y="2481"/>
                  </a:cubicBezTo>
                  <a:cubicBezTo>
                    <a:pt x="1727" y="2481"/>
                    <a:pt x="1699" y="2460"/>
                    <a:pt x="1684" y="2420"/>
                  </a:cubicBezTo>
                  <a:lnTo>
                    <a:pt x="1638" y="2305"/>
                  </a:lnTo>
                  <a:lnTo>
                    <a:pt x="1618" y="2311"/>
                  </a:lnTo>
                  <a:cubicBezTo>
                    <a:pt x="1576" y="2325"/>
                    <a:pt x="1533" y="2335"/>
                    <a:pt x="1485" y="2343"/>
                  </a:cubicBezTo>
                  <a:lnTo>
                    <a:pt x="1464" y="2347"/>
                  </a:lnTo>
                  <a:lnTo>
                    <a:pt x="1478" y="2469"/>
                  </a:lnTo>
                  <a:cubicBezTo>
                    <a:pt x="1483" y="2520"/>
                    <a:pt x="1460" y="2557"/>
                    <a:pt x="1438" y="2559"/>
                  </a:cubicBezTo>
                  <a:lnTo>
                    <a:pt x="1436" y="2581"/>
                  </a:lnTo>
                  <a:lnTo>
                    <a:pt x="1436" y="2560"/>
                  </a:lnTo>
                  <a:cubicBezTo>
                    <a:pt x="1413" y="2560"/>
                    <a:pt x="1386" y="2528"/>
                    <a:pt x="1381" y="2481"/>
                  </a:cubicBezTo>
                  <a:lnTo>
                    <a:pt x="1368" y="2359"/>
                  </a:lnTo>
                  <a:lnTo>
                    <a:pt x="1347" y="2362"/>
                  </a:lnTo>
                  <a:cubicBezTo>
                    <a:pt x="1336" y="2362"/>
                    <a:pt x="1325" y="2362"/>
                    <a:pt x="1313" y="2362"/>
                  </a:cubicBezTo>
                  <a:cubicBezTo>
                    <a:pt x="1282" y="2362"/>
                    <a:pt x="1250" y="2360"/>
                    <a:pt x="1211" y="2357"/>
                  </a:cubicBezTo>
                  <a:lnTo>
                    <a:pt x="1190" y="2356"/>
                  </a:lnTo>
                  <a:lnTo>
                    <a:pt x="1172" y="2478"/>
                  </a:lnTo>
                  <a:cubicBezTo>
                    <a:pt x="1165" y="2522"/>
                    <a:pt x="1136" y="2552"/>
                    <a:pt x="1111" y="2552"/>
                  </a:cubicBezTo>
                  <a:cubicBezTo>
                    <a:pt x="1096" y="2550"/>
                    <a:pt x="1088" y="2536"/>
                    <a:pt x="1084" y="2526"/>
                  </a:cubicBezTo>
                  <a:cubicBezTo>
                    <a:pt x="1075" y="2508"/>
                    <a:pt x="1073" y="2484"/>
                    <a:pt x="1075" y="2462"/>
                  </a:cubicBezTo>
                  <a:lnTo>
                    <a:pt x="1094" y="2340"/>
                  </a:lnTo>
                  <a:lnTo>
                    <a:pt x="1073" y="2335"/>
                  </a:lnTo>
                  <a:cubicBezTo>
                    <a:pt x="1024" y="2325"/>
                    <a:pt x="980" y="2313"/>
                    <a:pt x="941" y="2298"/>
                  </a:cubicBezTo>
                  <a:lnTo>
                    <a:pt x="921" y="2292"/>
                  </a:lnTo>
                  <a:lnTo>
                    <a:pt x="873" y="2404"/>
                  </a:lnTo>
                  <a:cubicBezTo>
                    <a:pt x="855" y="2443"/>
                    <a:pt x="825" y="2464"/>
                    <a:pt x="805" y="2464"/>
                  </a:cubicBezTo>
                  <a:cubicBezTo>
                    <a:pt x="801" y="2464"/>
                    <a:pt x="798" y="2463"/>
                    <a:pt x="795" y="2462"/>
                  </a:cubicBezTo>
                  <a:cubicBezTo>
                    <a:pt x="773" y="2452"/>
                    <a:pt x="764" y="2410"/>
                    <a:pt x="784" y="2364"/>
                  </a:cubicBezTo>
                  <a:lnTo>
                    <a:pt x="835" y="2252"/>
                  </a:lnTo>
                  <a:lnTo>
                    <a:pt x="816" y="2241"/>
                  </a:lnTo>
                  <a:cubicBezTo>
                    <a:pt x="775" y="2220"/>
                    <a:pt x="736" y="2195"/>
                    <a:pt x="700" y="2171"/>
                  </a:cubicBezTo>
                  <a:lnTo>
                    <a:pt x="683" y="2158"/>
                  </a:lnTo>
                  <a:lnTo>
                    <a:pt x="605" y="2255"/>
                  </a:lnTo>
                  <a:cubicBezTo>
                    <a:pt x="584" y="2280"/>
                    <a:pt x="555" y="2295"/>
                    <a:pt x="533" y="2295"/>
                  </a:cubicBezTo>
                  <a:cubicBezTo>
                    <a:pt x="526" y="2295"/>
                    <a:pt x="519" y="2294"/>
                    <a:pt x="514" y="2290"/>
                  </a:cubicBezTo>
                  <a:cubicBezTo>
                    <a:pt x="495" y="2276"/>
                    <a:pt x="498" y="2232"/>
                    <a:pt x="529" y="2194"/>
                  </a:cubicBezTo>
                  <a:lnTo>
                    <a:pt x="605" y="2099"/>
                  </a:lnTo>
                  <a:lnTo>
                    <a:pt x="589" y="2084"/>
                  </a:lnTo>
                  <a:cubicBezTo>
                    <a:pt x="558" y="2057"/>
                    <a:pt x="529" y="2024"/>
                    <a:pt x="495" y="1984"/>
                  </a:cubicBezTo>
                  <a:lnTo>
                    <a:pt x="482" y="1968"/>
                  </a:lnTo>
                  <a:lnTo>
                    <a:pt x="382" y="2041"/>
                  </a:lnTo>
                  <a:cubicBezTo>
                    <a:pt x="362" y="2056"/>
                    <a:pt x="339" y="2065"/>
                    <a:pt x="318" y="2065"/>
                  </a:cubicBezTo>
                  <a:cubicBezTo>
                    <a:pt x="308" y="2065"/>
                    <a:pt x="294" y="2063"/>
                    <a:pt x="284" y="2051"/>
                  </a:cubicBezTo>
                  <a:cubicBezTo>
                    <a:pt x="272" y="2034"/>
                    <a:pt x="283" y="1992"/>
                    <a:pt x="324" y="1962"/>
                  </a:cubicBezTo>
                  <a:lnTo>
                    <a:pt x="424" y="1889"/>
                  </a:lnTo>
                  <a:lnTo>
                    <a:pt x="413" y="1871"/>
                  </a:lnTo>
                  <a:cubicBezTo>
                    <a:pt x="384" y="1828"/>
                    <a:pt x="363" y="1789"/>
                    <a:pt x="345" y="1751"/>
                  </a:cubicBezTo>
                  <a:lnTo>
                    <a:pt x="336" y="1731"/>
                  </a:lnTo>
                  <a:lnTo>
                    <a:pt x="223" y="1776"/>
                  </a:lnTo>
                  <a:cubicBezTo>
                    <a:pt x="208" y="1782"/>
                    <a:pt x="193" y="1784"/>
                    <a:pt x="179" y="1784"/>
                  </a:cubicBezTo>
                  <a:cubicBezTo>
                    <a:pt x="154" y="1784"/>
                    <a:pt x="132" y="1776"/>
                    <a:pt x="126" y="1761"/>
                  </a:cubicBezTo>
                  <a:cubicBezTo>
                    <a:pt x="123" y="1752"/>
                    <a:pt x="125" y="1744"/>
                    <a:pt x="129" y="1736"/>
                  </a:cubicBezTo>
                  <a:cubicBezTo>
                    <a:pt x="139" y="1717"/>
                    <a:pt x="161" y="1697"/>
                    <a:pt x="188" y="1687"/>
                  </a:cubicBezTo>
                  <a:lnTo>
                    <a:pt x="303" y="1641"/>
                  </a:lnTo>
                  <a:lnTo>
                    <a:pt x="297" y="1620"/>
                  </a:lnTo>
                  <a:cubicBezTo>
                    <a:pt x="283" y="1581"/>
                    <a:pt x="273" y="1538"/>
                    <a:pt x="265" y="1487"/>
                  </a:cubicBezTo>
                  <a:lnTo>
                    <a:pt x="261" y="1466"/>
                  </a:lnTo>
                  <a:lnTo>
                    <a:pt x="139" y="1480"/>
                  </a:lnTo>
                  <a:cubicBezTo>
                    <a:pt x="134" y="1480"/>
                    <a:pt x="129" y="1481"/>
                    <a:pt x="124" y="1481"/>
                  </a:cubicBezTo>
                  <a:cubicBezTo>
                    <a:pt x="85" y="1481"/>
                    <a:pt x="53" y="1462"/>
                    <a:pt x="50" y="1440"/>
                  </a:cubicBezTo>
                  <a:cubicBezTo>
                    <a:pt x="47" y="1418"/>
                    <a:pt x="80" y="1388"/>
                    <a:pt x="129" y="1383"/>
                  </a:cubicBezTo>
                  <a:lnTo>
                    <a:pt x="250" y="1370"/>
                  </a:lnTo>
                  <a:lnTo>
                    <a:pt x="249" y="1349"/>
                  </a:lnTo>
                  <a:cubicBezTo>
                    <a:pt x="247" y="1308"/>
                    <a:pt x="249" y="1264"/>
                    <a:pt x="253" y="1212"/>
                  </a:cubicBezTo>
                  <a:lnTo>
                    <a:pt x="255" y="1191"/>
                  </a:lnTo>
                  <a:lnTo>
                    <a:pt x="133" y="1172"/>
                  </a:lnTo>
                  <a:cubicBezTo>
                    <a:pt x="84" y="1165"/>
                    <a:pt x="54" y="1134"/>
                    <a:pt x="56" y="1111"/>
                  </a:cubicBezTo>
                  <a:cubicBezTo>
                    <a:pt x="60" y="1090"/>
                    <a:pt x="90" y="1074"/>
                    <a:pt x="126" y="1074"/>
                  </a:cubicBezTo>
                  <a:cubicBezTo>
                    <a:pt x="133" y="1074"/>
                    <a:pt x="140" y="1075"/>
                    <a:pt x="147" y="1076"/>
                  </a:cubicBezTo>
                  <a:lnTo>
                    <a:pt x="268" y="1095"/>
                  </a:lnTo>
                  <a:lnTo>
                    <a:pt x="274" y="1074"/>
                  </a:lnTo>
                  <a:cubicBezTo>
                    <a:pt x="284" y="1023"/>
                    <a:pt x="297" y="981"/>
                    <a:pt x="311" y="942"/>
                  </a:cubicBezTo>
                  <a:lnTo>
                    <a:pt x="319" y="922"/>
                  </a:lnTo>
                  <a:lnTo>
                    <a:pt x="207" y="872"/>
                  </a:lnTo>
                  <a:cubicBezTo>
                    <a:pt x="162" y="853"/>
                    <a:pt x="140" y="814"/>
                    <a:pt x="149" y="795"/>
                  </a:cubicBezTo>
                  <a:cubicBezTo>
                    <a:pt x="155" y="782"/>
                    <a:pt x="174" y="774"/>
                    <a:pt x="197" y="774"/>
                  </a:cubicBezTo>
                  <a:cubicBezTo>
                    <a:pt x="212" y="774"/>
                    <a:pt x="230" y="777"/>
                    <a:pt x="246" y="785"/>
                  </a:cubicBezTo>
                  <a:lnTo>
                    <a:pt x="358" y="834"/>
                  </a:lnTo>
                  <a:lnTo>
                    <a:pt x="369" y="817"/>
                  </a:lnTo>
                  <a:cubicBezTo>
                    <a:pt x="390" y="775"/>
                    <a:pt x="414" y="735"/>
                    <a:pt x="440" y="699"/>
                  </a:cubicBezTo>
                  <a:lnTo>
                    <a:pt x="452" y="682"/>
                  </a:lnTo>
                  <a:lnTo>
                    <a:pt x="357" y="606"/>
                  </a:lnTo>
                  <a:cubicBezTo>
                    <a:pt x="319" y="574"/>
                    <a:pt x="307" y="533"/>
                    <a:pt x="321" y="515"/>
                  </a:cubicBezTo>
                  <a:cubicBezTo>
                    <a:pt x="330" y="505"/>
                    <a:pt x="341" y="502"/>
                    <a:pt x="351" y="502"/>
                  </a:cubicBezTo>
                  <a:cubicBezTo>
                    <a:pt x="372" y="502"/>
                    <a:pt x="397" y="513"/>
                    <a:pt x="416" y="529"/>
                  </a:cubicBezTo>
                  <a:lnTo>
                    <a:pt x="511" y="606"/>
                  </a:lnTo>
                  <a:lnTo>
                    <a:pt x="526" y="590"/>
                  </a:lnTo>
                  <a:cubicBezTo>
                    <a:pt x="552" y="560"/>
                    <a:pt x="584" y="531"/>
                    <a:pt x="626" y="496"/>
                  </a:cubicBezTo>
                  <a:lnTo>
                    <a:pt x="642" y="483"/>
                  </a:lnTo>
                  <a:lnTo>
                    <a:pt x="569" y="384"/>
                  </a:lnTo>
                  <a:cubicBezTo>
                    <a:pt x="552" y="360"/>
                    <a:pt x="543" y="333"/>
                    <a:pt x="547" y="310"/>
                  </a:cubicBezTo>
                  <a:cubicBezTo>
                    <a:pt x="548" y="304"/>
                    <a:pt x="551" y="293"/>
                    <a:pt x="558" y="287"/>
                  </a:cubicBezTo>
                  <a:cubicBezTo>
                    <a:pt x="563" y="284"/>
                    <a:pt x="569" y="283"/>
                    <a:pt x="575" y="283"/>
                  </a:cubicBezTo>
                  <a:cubicBezTo>
                    <a:pt x="597" y="283"/>
                    <a:pt x="627" y="300"/>
                    <a:pt x="647" y="327"/>
                  </a:cubicBezTo>
                  <a:lnTo>
                    <a:pt x="720" y="426"/>
                  </a:lnTo>
                  <a:lnTo>
                    <a:pt x="738" y="415"/>
                  </a:lnTo>
                  <a:cubicBezTo>
                    <a:pt x="783" y="385"/>
                    <a:pt x="821" y="364"/>
                    <a:pt x="858" y="348"/>
                  </a:cubicBezTo>
                  <a:lnTo>
                    <a:pt x="878" y="339"/>
                  </a:lnTo>
                  <a:lnTo>
                    <a:pt x="835" y="224"/>
                  </a:lnTo>
                  <a:cubicBezTo>
                    <a:pt x="824" y="196"/>
                    <a:pt x="822" y="168"/>
                    <a:pt x="831" y="148"/>
                  </a:cubicBezTo>
                  <a:cubicBezTo>
                    <a:pt x="835" y="142"/>
                    <a:pt x="840" y="132"/>
                    <a:pt x="848" y="129"/>
                  </a:cubicBezTo>
                  <a:cubicBezTo>
                    <a:pt x="851" y="128"/>
                    <a:pt x="854" y="128"/>
                    <a:pt x="857" y="128"/>
                  </a:cubicBezTo>
                  <a:cubicBezTo>
                    <a:pt x="879" y="128"/>
                    <a:pt x="909" y="149"/>
                    <a:pt x="924" y="190"/>
                  </a:cubicBezTo>
                  <a:lnTo>
                    <a:pt x="969" y="305"/>
                  </a:lnTo>
                  <a:lnTo>
                    <a:pt x="989" y="299"/>
                  </a:lnTo>
                  <a:cubicBezTo>
                    <a:pt x="1031" y="285"/>
                    <a:pt x="1075" y="275"/>
                    <a:pt x="1122" y="267"/>
                  </a:cubicBezTo>
                  <a:lnTo>
                    <a:pt x="1143" y="263"/>
                  </a:lnTo>
                  <a:lnTo>
                    <a:pt x="1130" y="141"/>
                  </a:lnTo>
                  <a:cubicBezTo>
                    <a:pt x="1127" y="111"/>
                    <a:pt x="1133" y="83"/>
                    <a:pt x="1147" y="65"/>
                  </a:cubicBezTo>
                  <a:cubicBezTo>
                    <a:pt x="1151" y="59"/>
                    <a:pt x="1158" y="53"/>
                    <a:pt x="1172" y="52"/>
                  </a:cubicBezTo>
                  <a:close/>
                  <a:moveTo>
                    <a:pt x="1164" y="0"/>
                  </a:moveTo>
                  <a:cubicBezTo>
                    <a:pt x="1144" y="3"/>
                    <a:pt x="1126" y="14"/>
                    <a:pt x="1111" y="31"/>
                  </a:cubicBezTo>
                  <a:cubicBezTo>
                    <a:pt x="1090" y="57"/>
                    <a:pt x="1079" y="98"/>
                    <a:pt x="1084" y="140"/>
                  </a:cubicBezTo>
                  <a:lnTo>
                    <a:pt x="1091" y="221"/>
                  </a:lnTo>
                  <a:cubicBezTo>
                    <a:pt x="1058" y="227"/>
                    <a:pt x="1026" y="234"/>
                    <a:pt x="994" y="244"/>
                  </a:cubicBezTo>
                  <a:lnTo>
                    <a:pt x="964" y="169"/>
                  </a:lnTo>
                  <a:cubicBezTo>
                    <a:pt x="944" y="114"/>
                    <a:pt x="897" y="77"/>
                    <a:pt x="854" y="77"/>
                  </a:cubicBezTo>
                  <a:cubicBezTo>
                    <a:pt x="846" y="77"/>
                    <a:pt x="838" y="79"/>
                    <a:pt x="830" y="82"/>
                  </a:cubicBezTo>
                  <a:cubicBezTo>
                    <a:pt x="811" y="90"/>
                    <a:pt x="796" y="105"/>
                    <a:pt x="787" y="126"/>
                  </a:cubicBezTo>
                  <a:cubicBezTo>
                    <a:pt x="773" y="157"/>
                    <a:pt x="773" y="200"/>
                    <a:pt x="789" y="238"/>
                  </a:cubicBezTo>
                  <a:lnTo>
                    <a:pt x="819" y="312"/>
                  </a:lnTo>
                  <a:cubicBezTo>
                    <a:pt x="791" y="326"/>
                    <a:pt x="763" y="342"/>
                    <a:pt x="731" y="361"/>
                  </a:cubicBezTo>
                  <a:lnTo>
                    <a:pt x="684" y="297"/>
                  </a:lnTo>
                  <a:cubicBezTo>
                    <a:pt x="655" y="257"/>
                    <a:pt x="613" y="234"/>
                    <a:pt x="575" y="234"/>
                  </a:cubicBezTo>
                  <a:cubicBezTo>
                    <a:pt x="559" y="234"/>
                    <a:pt x="544" y="239"/>
                    <a:pt x="531" y="248"/>
                  </a:cubicBezTo>
                  <a:cubicBezTo>
                    <a:pt x="515" y="260"/>
                    <a:pt x="505" y="279"/>
                    <a:pt x="501" y="301"/>
                  </a:cubicBezTo>
                  <a:cubicBezTo>
                    <a:pt x="496" y="335"/>
                    <a:pt x="508" y="375"/>
                    <a:pt x="532" y="408"/>
                  </a:cubicBezTo>
                  <a:lnTo>
                    <a:pt x="581" y="474"/>
                  </a:lnTo>
                  <a:cubicBezTo>
                    <a:pt x="552" y="497"/>
                    <a:pt x="529" y="519"/>
                    <a:pt x="508" y="542"/>
                  </a:cubicBezTo>
                  <a:lnTo>
                    <a:pt x="446" y="492"/>
                  </a:lnTo>
                  <a:cubicBezTo>
                    <a:pt x="417" y="469"/>
                    <a:pt x="382" y="457"/>
                    <a:pt x="352" y="457"/>
                  </a:cubicBezTo>
                  <a:cubicBezTo>
                    <a:pt x="325" y="457"/>
                    <a:pt x="301" y="466"/>
                    <a:pt x="286" y="484"/>
                  </a:cubicBezTo>
                  <a:cubicBezTo>
                    <a:pt x="253" y="524"/>
                    <a:pt x="272" y="593"/>
                    <a:pt x="328" y="639"/>
                  </a:cubicBezTo>
                  <a:lnTo>
                    <a:pt x="391" y="690"/>
                  </a:lnTo>
                  <a:cubicBezTo>
                    <a:pt x="372" y="717"/>
                    <a:pt x="355" y="745"/>
                    <a:pt x="339" y="775"/>
                  </a:cubicBezTo>
                  <a:lnTo>
                    <a:pt x="265" y="743"/>
                  </a:lnTo>
                  <a:cubicBezTo>
                    <a:pt x="243" y="733"/>
                    <a:pt x="220" y="728"/>
                    <a:pt x="199" y="728"/>
                  </a:cubicBezTo>
                  <a:cubicBezTo>
                    <a:pt x="158" y="728"/>
                    <a:pt x="122" y="745"/>
                    <a:pt x="108" y="776"/>
                  </a:cubicBezTo>
                  <a:cubicBezTo>
                    <a:pt x="87" y="825"/>
                    <a:pt x="123" y="886"/>
                    <a:pt x="188" y="915"/>
                  </a:cubicBezTo>
                  <a:lnTo>
                    <a:pt x="261" y="946"/>
                  </a:lnTo>
                  <a:cubicBezTo>
                    <a:pt x="250" y="976"/>
                    <a:pt x="243" y="1008"/>
                    <a:pt x="234" y="1043"/>
                  </a:cubicBezTo>
                  <a:lnTo>
                    <a:pt x="154" y="1031"/>
                  </a:lnTo>
                  <a:cubicBezTo>
                    <a:pt x="145" y="1029"/>
                    <a:pt x="137" y="1029"/>
                    <a:pt x="128" y="1029"/>
                  </a:cubicBezTo>
                  <a:cubicBezTo>
                    <a:pt x="67" y="1029"/>
                    <a:pt x="18" y="1060"/>
                    <a:pt x="12" y="1104"/>
                  </a:cubicBezTo>
                  <a:cubicBezTo>
                    <a:pt x="4" y="1157"/>
                    <a:pt x="54" y="1207"/>
                    <a:pt x="127" y="1218"/>
                  </a:cubicBezTo>
                  <a:lnTo>
                    <a:pt x="206" y="1230"/>
                  </a:lnTo>
                  <a:cubicBezTo>
                    <a:pt x="203" y="1266"/>
                    <a:pt x="202" y="1298"/>
                    <a:pt x="203" y="1330"/>
                  </a:cubicBezTo>
                  <a:lnTo>
                    <a:pt x="124" y="1339"/>
                  </a:lnTo>
                  <a:cubicBezTo>
                    <a:pt x="51" y="1346"/>
                    <a:pt x="0" y="1393"/>
                    <a:pt x="6" y="1446"/>
                  </a:cubicBezTo>
                  <a:cubicBezTo>
                    <a:pt x="10" y="1492"/>
                    <a:pt x="60" y="1527"/>
                    <a:pt x="122" y="1527"/>
                  </a:cubicBezTo>
                  <a:cubicBezTo>
                    <a:pt x="130" y="1527"/>
                    <a:pt x="137" y="1526"/>
                    <a:pt x="145" y="1525"/>
                  </a:cubicBezTo>
                  <a:lnTo>
                    <a:pt x="225" y="1516"/>
                  </a:lnTo>
                  <a:cubicBezTo>
                    <a:pt x="232" y="1552"/>
                    <a:pt x="240" y="1583"/>
                    <a:pt x="249" y="1614"/>
                  </a:cubicBezTo>
                  <a:lnTo>
                    <a:pt x="174" y="1642"/>
                  </a:lnTo>
                  <a:cubicBezTo>
                    <a:pt x="134" y="1657"/>
                    <a:pt x="103" y="1684"/>
                    <a:pt x="90" y="1716"/>
                  </a:cubicBezTo>
                  <a:cubicBezTo>
                    <a:pt x="81" y="1737"/>
                    <a:pt x="80" y="1759"/>
                    <a:pt x="87" y="1777"/>
                  </a:cubicBezTo>
                  <a:cubicBezTo>
                    <a:pt x="100" y="1810"/>
                    <a:pt x="139" y="1829"/>
                    <a:pt x="184" y="1829"/>
                  </a:cubicBezTo>
                  <a:cubicBezTo>
                    <a:pt x="203" y="1829"/>
                    <a:pt x="223" y="1826"/>
                    <a:pt x="242" y="1818"/>
                  </a:cubicBezTo>
                  <a:lnTo>
                    <a:pt x="317" y="1789"/>
                  </a:lnTo>
                  <a:cubicBezTo>
                    <a:pt x="331" y="1816"/>
                    <a:pt x="346" y="1846"/>
                    <a:pt x="365" y="1876"/>
                  </a:cubicBezTo>
                  <a:lnTo>
                    <a:pt x="301" y="1924"/>
                  </a:lnTo>
                  <a:cubicBezTo>
                    <a:pt x="241" y="1967"/>
                    <a:pt x="220" y="2035"/>
                    <a:pt x="251" y="2077"/>
                  </a:cubicBezTo>
                  <a:cubicBezTo>
                    <a:pt x="267" y="2097"/>
                    <a:pt x="293" y="2107"/>
                    <a:pt x="322" y="2107"/>
                  </a:cubicBezTo>
                  <a:cubicBezTo>
                    <a:pt x="351" y="2107"/>
                    <a:pt x="384" y="2097"/>
                    <a:pt x="413" y="2076"/>
                  </a:cubicBezTo>
                  <a:lnTo>
                    <a:pt x="477" y="2027"/>
                  </a:lnTo>
                  <a:cubicBezTo>
                    <a:pt x="501" y="2056"/>
                    <a:pt x="524" y="2079"/>
                    <a:pt x="546" y="2100"/>
                  </a:cubicBezTo>
                  <a:lnTo>
                    <a:pt x="496" y="2162"/>
                  </a:lnTo>
                  <a:cubicBezTo>
                    <a:pt x="450" y="2219"/>
                    <a:pt x="447" y="2289"/>
                    <a:pt x="488" y="2324"/>
                  </a:cubicBezTo>
                  <a:cubicBezTo>
                    <a:pt x="501" y="2334"/>
                    <a:pt x="517" y="2339"/>
                    <a:pt x="535" y="2339"/>
                  </a:cubicBezTo>
                  <a:cubicBezTo>
                    <a:pt x="571" y="2339"/>
                    <a:pt x="613" y="2318"/>
                    <a:pt x="642" y="2281"/>
                  </a:cubicBezTo>
                  <a:lnTo>
                    <a:pt x="692" y="2218"/>
                  </a:lnTo>
                  <a:cubicBezTo>
                    <a:pt x="719" y="2236"/>
                    <a:pt x="747" y="2253"/>
                    <a:pt x="778" y="2269"/>
                  </a:cubicBezTo>
                  <a:lnTo>
                    <a:pt x="745" y="2343"/>
                  </a:lnTo>
                  <a:cubicBezTo>
                    <a:pt x="715" y="2410"/>
                    <a:pt x="730" y="2479"/>
                    <a:pt x="779" y="2500"/>
                  </a:cubicBezTo>
                  <a:cubicBezTo>
                    <a:pt x="788" y="2503"/>
                    <a:pt x="797" y="2505"/>
                    <a:pt x="806" y="2505"/>
                  </a:cubicBezTo>
                  <a:cubicBezTo>
                    <a:pt x="848" y="2505"/>
                    <a:pt x="895" y="2471"/>
                    <a:pt x="918" y="2418"/>
                  </a:cubicBezTo>
                  <a:lnTo>
                    <a:pt x="950" y="2346"/>
                  </a:lnTo>
                  <a:cubicBezTo>
                    <a:pt x="979" y="2356"/>
                    <a:pt x="1011" y="2364"/>
                    <a:pt x="1046" y="2373"/>
                  </a:cubicBezTo>
                  <a:lnTo>
                    <a:pt x="1034" y="2452"/>
                  </a:lnTo>
                  <a:cubicBezTo>
                    <a:pt x="1029" y="2485"/>
                    <a:pt x="1032" y="2517"/>
                    <a:pt x="1045" y="2543"/>
                  </a:cubicBezTo>
                  <a:cubicBezTo>
                    <a:pt x="1057" y="2572"/>
                    <a:pt x="1079" y="2590"/>
                    <a:pt x="1106" y="2595"/>
                  </a:cubicBezTo>
                  <a:cubicBezTo>
                    <a:pt x="1109" y="2595"/>
                    <a:pt x="1113" y="2595"/>
                    <a:pt x="1117" y="2595"/>
                  </a:cubicBezTo>
                  <a:cubicBezTo>
                    <a:pt x="1165" y="2595"/>
                    <a:pt x="1210" y="2546"/>
                    <a:pt x="1220" y="2481"/>
                  </a:cubicBezTo>
                  <a:lnTo>
                    <a:pt x="1231" y="2402"/>
                  </a:lnTo>
                  <a:cubicBezTo>
                    <a:pt x="1259" y="2404"/>
                    <a:pt x="1284" y="2405"/>
                    <a:pt x="1308" y="2405"/>
                  </a:cubicBezTo>
                  <a:cubicBezTo>
                    <a:pt x="1316" y="2405"/>
                    <a:pt x="1323" y="2405"/>
                    <a:pt x="1331" y="2405"/>
                  </a:cubicBezTo>
                  <a:lnTo>
                    <a:pt x="1341" y="2484"/>
                  </a:lnTo>
                  <a:cubicBezTo>
                    <a:pt x="1348" y="2552"/>
                    <a:pt x="1390" y="2604"/>
                    <a:pt x="1441" y="2604"/>
                  </a:cubicBezTo>
                  <a:lnTo>
                    <a:pt x="1448" y="2604"/>
                  </a:lnTo>
                  <a:cubicBezTo>
                    <a:pt x="1501" y="2599"/>
                    <a:pt x="1537" y="2537"/>
                    <a:pt x="1530" y="2464"/>
                  </a:cubicBezTo>
                  <a:lnTo>
                    <a:pt x="1520" y="2385"/>
                  </a:lnTo>
                  <a:cubicBezTo>
                    <a:pt x="1554" y="2378"/>
                    <a:pt x="1586" y="2370"/>
                    <a:pt x="1617" y="2362"/>
                  </a:cubicBezTo>
                  <a:lnTo>
                    <a:pt x="1647" y="2436"/>
                  </a:lnTo>
                  <a:cubicBezTo>
                    <a:pt x="1668" y="2492"/>
                    <a:pt x="1713" y="2529"/>
                    <a:pt x="1755" y="2529"/>
                  </a:cubicBezTo>
                  <a:cubicBezTo>
                    <a:pt x="1764" y="2529"/>
                    <a:pt x="1772" y="2527"/>
                    <a:pt x="1781" y="2524"/>
                  </a:cubicBezTo>
                  <a:cubicBezTo>
                    <a:pt x="1830" y="2504"/>
                    <a:pt x="1848" y="2435"/>
                    <a:pt x="1822" y="2368"/>
                  </a:cubicBezTo>
                  <a:lnTo>
                    <a:pt x="1793" y="2294"/>
                  </a:lnTo>
                  <a:cubicBezTo>
                    <a:pt x="1821" y="2281"/>
                    <a:pt x="1849" y="2263"/>
                    <a:pt x="1880" y="2246"/>
                  </a:cubicBezTo>
                  <a:lnTo>
                    <a:pt x="1927" y="2310"/>
                  </a:lnTo>
                  <a:cubicBezTo>
                    <a:pt x="1957" y="2350"/>
                    <a:pt x="1997" y="2373"/>
                    <a:pt x="2036" y="2373"/>
                  </a:cubicBezTo>
                  <a:cubicBezTo>
                    <a:pt x="2053" y="2373"/>
                    <a:pt x="2069" y="2368"/>
                    <a:pt x="2080" y="2358"/>
                  </a:cubicBezTo>
                  <a:cubicBezTo>
                    <a:pt x="2096" y="2347"/>
                    <a:pt x="2106" y="2329"/>
                    <a:pt x="2111" y="2306"/>
                  </a:cubicBezTo>
                  <a:cubicBezTo>
                    <a:pt x="2116" y="2272"/>
                    <a:pt x="2104" y="2232"/>
                    <a:pt x="2080" y="2198"/>
                  </a:cubicBezTo>
                  <a:lnTo>
                    <a:pt x="2033" y="2133"/>
                  </a:lnTo>
                  <a:cubicBezTo>
                    <a:pt x="2060" y="2109"/>
                    <a:pt x="2084" y="2087"/>
                    <a:pt x="2105" y="2064"/>
                  </a:cubicBezTo>
                  <a:lnTo>
                    <a:pt x="2168" y="2115"/>
                  </a:lnTo>
                  <a:cubicBezTo>
                    <a:pt x="2196" y="2138"/>
                    <a:pt x="2231" y="2150"/>
                    <a:pt x="2262" y="2150"/>
                  </a:cubicBezTo>
                  <a:cubicBezTo>
                    <a:pt x="2289" y="2150"/>
                    <a:pt x="2313" y="2141"/>
                    <a:pt x="2328" y="2122"/>
                  </a:cubicBezTo>
                  <a:cubicBezTo>
                    <a:pt x="2342" y="2106"/>
                    <a:pt x="2347" y="2087"/>
                    <a:pt x="2344" y="2064"/>
                  </a:cubicBezTo>
                  <a:cubicBezTo>
                    <a:pt x="2340" y="2030"/>
                    <a:pt x="2318" y="1995"/>
                    <a:pt x="2286" y="1968"/>
                  </a:cubicBezTo>
                  <a:lnTo>
                    <a:pt x="2224" y="1919"/>
                  </a:lnTo>
                  <a:cubicBezTo>
                    <a:pt x="2243" y="1892"/>
                    <a:pt x="2259" y="1863"/>
                    <a:pt x="2275" y="1833"/>
                  </a:cubicBezTo>
                  <a:lnTo>
                    <a:pt x="2349" y="1866"/>
                  </a:lnTo>
                  <a:cubicBezTo>
                    <a:pt x="2371" y="1875"/>
                    <a:pt x="2393" y="1880"/>
                    <a:pt x="2415" y="1880"/>
                  </a:cubicBezTo>
                  <a:cubicBezTo>
                    <a:pt x="2456" y="1880"/>
                    <a:pt x="2493" y="1862"/>
                    <a:pt x="2506" y="1831"/>
                  </a:cubicBezTo>
                  <a:cubicBezTo>
                    <a:pt x="2514" y="1813"/>
                    <a:pt x="2514" y="1792"/>
                    <a:pt x="2506" y="1771"/>
                  </a:cubicBezTo>
                  <a:cubicBezTo>
                    <a:pt x="2495" y="1739"/>
                    <a:pt x="2464" y="1709"/>
                    <a:pt x="2424" y="1692"/>
                  </a:cubicBezTo>
                  <a:lnTo>
                    <a:pt x="2352" y="1660"/>
                  </a:lnTo>
                  <a:cubicBezTo>
                    <a:pt x="2363" y="1630"/>
                    <a:pt x="2371" y="1598"/>
                    <a:pt x="2380" y="1564"/>
                  </a:cubicBezTo>
                  <a:lnTo>
                    <a:pt x="2459" y="1576"/>
                  </a:lnTo>
                  <a:cubicBezTo>
                    <a:pt x="2468" y="1577"/>
                    <a:pt x="2478" y="1578"/>
                    <a:pt x="2487" y="1578"/>
                  </a:cubicBezTo>
                  <a:cubicBezTo>
                    <a:pt x="2547" y="1578"/>
                    <a:pt x="2594" y="1546"/>
                    <a:pt x="2602" y="1502"/>
                  </a:cubicBezTo>
                  <a:cubicBezTo>
                    <a:pt x="2605" y="1482"/>
                    <a:pt x="2600" y="1461"/>
                    <a:pt x="2586" y="1443"/>
                  </a:cubicBezTo>
                  <a:cubicBezTo>
                    <a:pt x="2566" y="1414"/>
                    <a:pt x="2529" y="1394"/>
                    <a:pt x="2489" y="1388"/>
                  </a:cubicBezTo>
                  <a:lnTo>
                    <a:pt x="2410" y="1377"/>
                  </a:lnTo>
                  <a:cubicBezTo>
                    <a:pt x="2412" y="1340"/>
                    <a:pt x="2413" y="1308"/>
                    <a:pt x="2412" y="1276"/>
                  </a:cubicBezTo>
                  <a:lnTo>
                    <a:pt x="2491" y="1268"/>
                  </a:lnTo>
                  <a:cubicBezTo>
                    <a:pt x="2564" y="1261"/>
                    <a:pt x="2617" y="1213"/>
                    <a:pt x="2611" y="1160"/>
                  </a:cubicBezTo>
                  <a:cubicBezTo>
                    <a:pt x="2606" y="1114"/>
                    <a:pt x="2555" y="1080"/>
                    <a:pt x="2491" y="1080"/>
                  </a:cubicBezTo>
                  <a:cubicBezTo>
                    <a:pt x="2485" y="1080"/>
                    <a:pt x="2477" y="1080"/>
                    <a:pt x="2470" y="1081"/>
                  </a:cubicBezTo>
                  <a:lnTo>
                    <a:pt x="2390" y="1091"/>
                  </a:lnTo>
                  <a:cubicBezTo>
                    <a:pt x="2384" y="1057"/>
                    <a:pt x="2375" y="1025"/>
                    <a:pt x="2366" y="993"/>
                  </a:cubicBezTo>
                  <a:lnTo>
                    <a:pt x="2442" y="964"/>
                  </a:lnTo>
                  <a:cubicBezTo>
                    <a:pt x="2480" y="949"/>
                    <a:pt x="2511" y="922"/>
                    <a:pt x="2526" y="890"/>
                  </a:cubicBezTo>
                  <a:cubicBezTo>
                    <a:pt x="2535" y="869"/>
                    <a:pt x="2537" y="848"/>
                    <a:pt x="2528" y="829"/>
                  </a:cubicBezTo>
                  <a:cubicBezTo>
                    <a:pt x="2516" y="796"/>
                    <a:pt x="2477" y="777"/>
                    <a:pt x="2432" y="777"/>
                  </a:cubicBezTo>
                  <a:cubicBezTo>
                    <a:pt x="2413" y="777"/>
                    <a:pt x="2393" y="781"/>
                    <a:pt x="2373" y="788"/>
                  </a:cubicBezTo>
                  <a:lnTo>
                    <a:pt x="2299" y="818"/>
                  </a:lnTo>
                  <a:cubicBezTo>
                    <a:pt x="2285" y="788"/>
                    <a:pt x="2269" y="761"/>
                    <a:pt x="2250" y="730"/>
                  </a:cubicBezTo>
                  <a:lnTo>
                    <a:pt x="2315" y="683"/>
                  </a:lnTo>
                  <a:cubicBezTo>
                    <a:pt x="2342" y="664"/>
                    <a:pt x="2361" y="638"/>
                    <a:pt x="2371" y="611"/>
                  </a:cubicBezTo>
                  <a:cubicBezTo>
                    <a:pt x="2382" y="580"/>
                    <a:pt x="2380" y="551"/>
                    <a:pt x="2365" y="530"/>
                  </a:cubicBezTo>
                  <a:cubicBezTo>
                    <a:pt x="2350" y="510"/>
                    <a:pt x="2323" y="500"/>
                    <a:pt x="2294" y="500"/>
                  </a:cubicBezTo>
                  <a:cubicBezTo>
                    <a:pt x="2265" y="500"/>
                    <a:pt x="2232" y="510"/>
                    <a:pt x="2205" y="530"/>
                  </a:cubicBezTo>
                  <a:lnTo>
                    <a:pt x="2139" y="577"/>
                  </a:lnTo>
                  <a:cubicBezTo>
                    <a:pt x="2117" y="551"/>
                    <a:pt x="2094" y="527"/>
                    <a:pt x="2071" y="505"/>
                  </a:cubicBezTo>
                  <a:lnTo>
                    <a:pt x="2121" y="443"/>
                  </a:lnTo>
                  <a:cubicBezTo>
                    <a:pt x="2148" y="411"/>
                    <a:pt x="2160" y="370"/>
                    <a:pt x="2157" y="338"/>
                  </a:cubicBezTo>
                  <a:cubicBezTo>
                    <a:pt x="2154" y="316"/>
                    <a:pt x="2144" y="297"/>
                    <a:pt x="2129" y="284"/>
                  </a:cubicBezTo>
                  <a:cubicBezTo>
                    <a:pt x="2116" y="274"/>
                    <a:pt x="2099" y="269"/>
                    <a:pt x="2082" y="269"/>
                  </a:cubicBezTo>
                  <a:cubicBezTo>
                    <a:pt x="2045" y="269"/>
                    <a:pt x="2003" y="289"/>
                    <a:pt x="1974" y="326"/>
                  </a:cubicBezTo>
                  <a:lnTo>
                    <a:pt x="1923" y="387"/>
                  </a:lnTo>
                  <a:cubicBezTo>
                    <a:pt x="1897" y="369"/>
                    <a:pt x="1868" y="353"/>
                    <a:pt x="1838" y="337"/>
                  </a:cubicBezTo>
                  <a:lnTo>
                    <a:pt x="1869" y="263"/>
                  </a:lnTo>
                  <a:cubicBezTo>
                    <a:pt x="1886" y="224"/>
                    <a:pt x="1889" y="182"/>
                    <a:pt x="1878" y="150"/>
                  </a:cubicBezTo>
                  <a:cubicBezTo>
                    <a:pt x="1869" y="129"/>
                    <a:pt x="1854" y="113"/>
                    <a:pt x="1837" y="106"/>
                  </a:cubicBezTo>
                  <a:cubicBezTo>
                    <a:pt x="1827" y="102"/>
                    <a:pt x="1818" y="100"/>
                    <a:pt x="1808" y="100"/>
                  </a:cubicBezTo>
                  <a:cubicBezTo>
                    <a:pt x="1766" y="100"/>
                    <a:pt x="1721" y="134"/>
                    <a:pt x="1698" y="186"/>
                  </a:cubicBezTo>
                  <a:lnTo>
                    <a:pt x="1667" y="259"/>
                  </a:lnTo>
                  <a:cubicBezTo>
                    <a:pt x="1636" y="248"/>
                    <a:pt x="1604" y="240"/>
                    <a:pt x="1570" y="231"/>
                  </a:cubicBezTo>
                  <a:lnTo>
                    <a:pt x="1582" y="152"/>
                  </a:lnTo>
                  <a:cubicBezTo>
                    <a:pt x="1589" y="111"/>
                    <a:pt x="1580" y="69"/>
                    <a:pt x="1559" y="41"/>
                  </a:cubicBezTo>
                  <a:cubicBezTo>
                    <a:pt x="1546" y="22"/>
                    <a:pt x="1528" y="12"/>
                    <a:pt x="1509" y="8"/>
                  </a:cubicBezTo>
                  <a:cubicBezTo>
                    <a:pt x="1506" y="7"/>
                    <a:pt x="1503" y="7"/>
                    <a:pt x="1500" y="7"/>
                  </a:cubicBezTo>
                  <a:cubicBezTo>
                    <a:pt x="1451" y="7"/>
                    <a:pt x="1405" y="56"/>
                    <a:pt x="1395" y="122"/>
                  </a:cubicBezTo>
                  <a:lnTo>
                    <a:pt x="1383" y="201"/>
                  </a:lnTo>
                  <a:cubicBezTo>
                    <a:pt x="1356" y="198"/>
                    <a:pt x="1331" y="197"/>
                    <a:pt x="1307" y="197"/>
                  </a:cubicBezTo>
                  <a:cubicBezTo>
                    <a:pt x="1299" y="197"/>
                    <a:pt x="1291" y="197"/>
                    <a:pt x="1283" y="198"/>
                  </a:cubicBezTo>
                  <a:lnTo>
                    <a:pt x="1272" y="121"/>
                  </a:lnTo>
                  <a:cubicBezTo>
                    <a:pt x="1266" y="52"/>
                    <a:pt x="1222" y="0"/>
                    <a:pt x="117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4"/>
            <p:cNvSpPr/>
            <p:nvPr/>
          </p:nvSpPr>
          <p:spPr>
            <a:xfrm>
              <a:off x="4500013" y="5006915"/>
              <a:ext cx="92787" cy="90154"/>
            </a:xfrm>
            <a:custGeom>
              <a:avLst/>
              <a:gdLst/>
              <a:ahLst/>
              <a:cxnLst/>
              <a:rect l="l" t="t" r="r" b="b"/>
              <a:pathLst>
                <a:path w="2044" h="1986" extrusionOk="0">
                  <a:moveTo>
                    <a:pt x="1022" y="45"/>
                  </a:moveTo>
                  <a:cubicBezTo>
                    <a:pt x="1324" y="45"/>
                    <a:pt x="1610" y="190"/>
                    <a:pt x="1788" y="434"/>
                  </a:cubicBezTo>
                  <a:cubicBezTo>
                    <a:pt x="1936" y="638"/>
                    <a:pt x="1997" y="888"/>
                    <a:pt x="1960" y="1138"/>
                  </a:cubicBezTo>
                  <a:cubicBezTo>
                    <a:pt x="1922" y="1388"/>
                    <a:pt x="1787" y="1609"/>
                    <a:pt x="1582" y="1757"/>
                  </a:cubicBezTo>
                  <a:cubicBezTo>
                    <a:pt x="1419" y="1878"/>
                    <a:pt x="1227" y="1941"/>
                    <a:pt x="1023" y="1941"/>
                  </a:cubicBezTo>
                  <a:cubicBezTo>
                    <a:pt x="721" y="1941"/>
                    <a:pt x="436" y="1795"/>
                    <a:pt x="258" y="1553"/>
                  </a:cubicBezTo>
                  <a:cubicBezTo>
                    <a:pt x="110" y="1349"/>
                    <a:pt x="48" y="1098"/>
                    <a:pt x="88" y="849"/>
                  </a:cubicBezTo>
                  <a:cubicBezTo>
                    <a:pt x="126" y="598"/>
                    <a:pt x="261" y="379"/>
                    <a:pt x="464" y="229"/>
                  </a:cubicBezTo>
                  <a:cubicBezTo>
                    <a:pt x="627" y="108"/>
                    <a:pt x="820" y="45"/>
                    <a:pt x="1022" y="45"/>
                  </a:cubicBezTo>
                  <a:close/>
                  <a:moveTo>
                    <a:pt x="1021" y="0"/>
                  </a:moveTo>
                  <a:cubicBezTo>
                    <a:pt x="810" y="0"/>
                    <a:pt x="606" y="66"/>
                    <a:pt x="436" y="191"/>
                  </a:cubicBezTo>
                  <a:cubicBezTo>
                    <a:pt x="222" y="347"/>
                    <a:pt x="82" y="577"/>
                    <a:pt x="41" y="840"/>
                  </a:cubicBezTo>
                  <a:cubicBezTo>
                    <a:pt x="0" y="1102"/>
                    <a:pt x="64" y="1365"/>
                    <a:pt x="221" y="1578"/>
                  </a:cubicBezTo>
                  <a:cubicBezTo>
                    <a:pt x="406" y="1832"/>
                    <a:pt x="707" y="1984"/>
                    <a:pt x="1022" y="1985"/>
                  </a:cubicBezTo>
                  <a:cubicBezTo>
                    <a:pt x="1234" y="1985"/>
                    <a:pt x="1435" y="1920"/>
                    <a:pt x="1607" y="1794"/>
                  </a:cubicBezTo>
                  <a:cubicBezTo>
                    <a:pt x="1821" y="1637"/>
                    <a:pt x="1962" y="1407"/>
                    <a:pt x="2003" y="1146"/>
                  </a:cubicBezTo>
                  <a:cubicBezTo>
                    <a:pt x="2044" y="883"/>
                    <a:pt x="1980" y="622"/>
                    <a:pt x="1823" y="407"/>
                  </a:cubicBezTo>
                  <a:cubicBezTo>
                    <a:pt x="1638" y="153"/>
                    <a:pt x="1337" y="0"/>
                    <a:pt x="102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4"/>
            <p:cNvSpPr/>
            <p:nvPr/>
          </p:nvSpPr>
          <p:spPr>
            <a:xfrm>
              <a:off x="4510363" y="5020125"/>
              <a:ext cx="72178" cy="63689"/>
            </a:xfrm>
            <a:custGeom>
              <a:avLst/>
              <a:gdLst/>
              <a:ahLst/>
              <a:cxnLst/>
              <a:rect l="l" t="t" r="r" b="b"/>
              <a:pathLst>
                <a:path w="1590" h="1403" extrusionOk="0">
                  <a:moveTo>
                    <a:pt x="793" y="46"/>
                  </a:moveTo>
                  <a:cubicBezTo>
                    <a:pt x="1001" y="46"/>
                    <a:pt x="1200" y="146"/>
                    <a:pt x="1322" y="315"/>
                  </a:cubicBezTo>
                  <a:cubicBezTo>
                    <a:pt x="1536" y="606"/>
                    <a:pt x="1473" y="1017"/>
                    <a:pt x="1180" y="1230"/>
                  </a:cubicBezTo>
                  <a:cubicBezTo>
                    <a:pt x="1067" y="1313"/>
                    <a:pt x="934" y="1357"/>
                    <a:pt x="794" y="1357"/>
                  </a:cubicBezTo>
                  <a:cubicBezTo>
                    <a:pt x="586" y="1357"/>
                    <a:pt x="388" y="1256"/>
                    <a:pt x="265" y="1088"/>
                  </a:cubicBezTo>
                  <a:cubicBezTo>
                    <a:pt x="52" y="797"/>
                    <a:pt x="115" y="385"/>
                    <a:pt x="407" y="172"/>
                  </a:cubicBezTo>
                  <a:cubicBezTo>
                    <a:pt x="520" y="89"/>
                    <a:pt x="653" y="46"/>
                    <a:pt x="793" y="46"/>
                  </a:cubicBezTo>
                  <a:close/>
                  <a:moveTo>
                    <a:pt x="794" y="0"/>
                  </a:moveTo>
                  <a:cubicBezTo>
                    <a:pt x="645" y="0"/>
                    <a:pt x="501" y="47"/>
                    <a:pt x="381" y="136"/>
                  </a:cubicBezTo>
                  <a:cubicBezTo>
                    <a:pt x="67" y="363"/>
                    <a:pt x="1" y="803"/>
                    <a:pt x="229" y="1116"/>
                  </a:cubicBezTo>
                  <a:cubicBezTo>
                    <a:pt x="361" y="1295"/>
                    <a:pt x="571" y="1403"/>
                    <a:pt x="795" y="1403"/>
                  </a:cubicBezTo>
                  <a:cubicBezTo>
                    <a:pt x="944" y="1403"/>
                    <a:pt x="1088" y="1357"/>
                    <a:pt x="1209" y="1267"/>
                  </a:cubicBezTo>
                  <a:cubicBezTo>
                    <a:pt x="1522" y="1039"/>
                    <a:pt x="1589" y="599"/>
                    <a:pt x="1361" y="288"/>
                  </a:cubicBezTo>
                  <a:cubicBezTo>
                    <a:pt x="1230" y="109"/>
                    <a:pt x="1017" y="0"/>
                    <a:pt x="79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4"/>
            <p:cNvSpPr/>
            <p:nvPr/>
          </p:nvSpPr>
          <p:spPr>
            <a:xfrm>
              <a:off x="4518444" y="5027207"/>
              <a:ext cx="53339" cy="49435"/>
            </a:xfrm>
            <a:custGeom>
              <a:avLst/>
              <a:gdLst/>
              <a:ahLst/>
              <a:cxnLst/>
              <a:rect l="l" t="t" r="r" b="b"/>
              <a:pathLst>
                <a:path w="1175" h="1089" extrusionOk="0">
                  <a:moveTo>
                    <a:pt x="616" y="48"/>
                  </a:moveTo>
                  <a:cubicBezTo>
                    <a:pt x="774" y="48"/>
                    <a:pt x="926" y="124"/>
                    <a:pt x="1020" y="251"/>
                  </a:cubicBezTo>
                  <a:cubicBezTo>
                    <a:pt x="1099" y="359"/>
                    <a:pt x="1131" y="491"/>
                    <a:pt x="1108" y="623"/>
                  </a:cubicBezTo>
                  <a:cubicBezTo>
                    <a:pt x="1090" y="755"/>
                    <a:pt x="1018" y="871"/>
                    <a:pt x="911" y="948"/>
                  </a:cubicBezTo>
                  <a:cubicBezTo>
                    <a:pt x="826" y="1011"/>
                    <a:pt x="724" y="1045"/>
                    <a:pt x="617" y="1045"/>
                  </a:cubicBezTo>
                  <a:cubicBezTo>
                    <a:pt x="459" y="1045"/>
                    <a:pt x="308" y="968"/>
                    <a:pt x="215" y="840"/>
                  </a:cubicBezTo>
                  <a:cubicBezTo>
                    <a:pt x="52" y="618"/>
                    <a:pt x="100" y="306"/>
                    <a:pt x="322" y="144"/>
                  </a:cubicBezTo>
                  <a:cubicBezTo>
                    <a:pt x="408" y="81"/>
                    <a:pt x="509" y="48"/>
                    <a:pt x="616" y="48"/>
                  </a:cubicBezTo>
                  <a:close/>
                  <a:moveTo>
                    <a:pt x="613" y="0"/>
                  </a:moveTo>
                  <a:cubicBezTo>
                    <a:pt x="498" y="0"/>
                    <a:pt x="386" y="36"/>
                    <a:pt x="293" y="106"/>
                  </a:cubicBezTo>
                  <a:cubicBezTo>
                    <a:pt x="53" y="283"/>
                    <a:pt x="0" y="625"/>
                    <a:pt x="177" y="866"/>
                  </a:cubicBezTo>
                  <a:cubicBezTo>
                    <a:pt x="279" y="1006"/>
                    <a:pt x="443" y="1089"/>
                    <a:pt x="616" y="1089"/>
                  </a:cubicBezTo>
                  <a:cubicBezTo>
                    <a:pt x="732" y="1089"/>
                    <a:pt x="843" y="1052"/>
                    <a:pt x="937" y="983"/>
                  </a:cubicBezTo>
                  <a:cubicBezTo>
                    <a:pt x="1054" y="898"/>
                    <a:pt x="1131" y="771"/>
                    <a:pt x="1153" y="628"/>
                  </a:cubicBezTo>
                  <a:cubicBezTo>
                    <a:pt x="1175" y="483"/>
                    <a:pt x="1139" y="340"/>
                    <a:pt x="1054" y="223"/>
                  </a:cubicBezTo>
                  <a:cubicBezTo>
                    <a:pt x="950" y="83"/>
                    <a:pt x="787" y="0"/>
                    <a:pt x="613"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4"/>
            <p:cNvSpPr/>
            <p:nvPr/>
          </p:nvSpPr>
          <p:spPr>
            <a:xfrm>
              <a:off x="4531744" y="5038964"/>
              <a:ext cx="29325" cy="25966"/>
            </a:xfrm>
            <a:custGeom>
              <a:avLst/>
              <a:gdLst/>
              <a:ahLst/>
              <a:cxnLst/>
              <a:rect l="l" t="t" r="r" b="b"/>
              <a:pathLst>
                <a:path w="646" h="572" extrusionOk="0">
                  <a:moveTo>
                    <a:pt x="323" y="47"/>
                  </a:moveTo>
                  <a:cubicBezTo>
                    <a:pt x="400" y="47"/>
                    <a:pt x="472" y="84"/>
                    <a:pt x="517" y="144"/>
                  </a:cubicBezTo>
                  <a:cubicBezTo>
                    <a:pt x="595" y="251"/>
                    <a:pt x="571" y="402"/>
                    <a:pt x="465" y="480"/>
                  </a:cubicBezTo>
                  <a:cubicBezTo>
                    <a:pt x="424" y="509"/>
                    <a:pt x="376" y="525"/>
                    <a:pt x="324" y="525"/>
                  </a:cubicBezTo>
                  <a:cubicBezTo>
                    <a:pt x="248" y="525"/>
                    <a:pt x="175" y="488"/>
                    <a:pt x="131" y="428"/>
                  </a:cubicBezTo>
                  <a:cubicBezTo>
                    <a:pt x="53" y="322"/>
                    <a:pt x="75" y="171"/>
                    <a:pt x="182" y="93"/>
                  </a:cubicBezTo>
                  <a:cubicBezTo>
                    <a:pt x="223" y="63"/>
                    <a:pt x="271" y="47"/>
                    <a:pt x="323" y="47"/>
                  </a:cubicBezTo>
                  <a:close/>
                  <a:moveTo>
                    <a:pt x="323" y="1"/>
                  </a:moveTo>
                  <a:cubicBezTo>
                    <a:pt x="262" y="1"/>
                    <a:pt x="205" y="19"/>
                    <a:pt x="154" y="56"/>
                  </a:cubicBezTo>
                  <a:cubicBezTo>
                    <a:pt x="28" y="149"/>
                    <a:pt x="0" y="328"/>
                    <a:pt x="92" y="454"/>
                  </a:cubicBezTo>
                  <a:cubicBezTo>
                    <a:pt x="147" y="528"/>
                    <a:pt x="233" y="571"/>
                    <a:pt x="323" y="571"/>
                  </a:cubicBezTo>
                  <a:cubicBezTo>
                    <a:pt x="384" y="571"/>
                    <a:pt x="442" y="554"/>
                    <a:pt x="492" y="517"/>
                  </a:cubicBezTo>
                  <a:cubicBezTo>
                    <a:pt x="618" y="424"/>
                    <a:pt x="646" y="245"/>
                    <a:pt x="554" y="118"/>
                  </a:cubicBezTo>
                  <a:cubicBezTo>
                    <a:pt x="501" y="44"/>
                    <a:pt x="414" y="1"/>
                    <a:pt x="323"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4"/>
            <p:cNvSpPr/>
            <p:nvPr/>
          </p:nvSpPr>
          <p:spPr>
            <a:xfrm>
              <a:off x="4501511" y="5645305"/>
              <a:ext cx="101549" cy="101503"/>
            </a:xfrm>
            <a:custGeom>
              <a:avLst/>
              <a:gdLst/>
              <a:ahLst/>
              <a:cxnLst/>
              <a:rect l="l" t="t" r="r" b="b"/>
              <a:pathLst>
                <a:path w="2237" h="2236" extrusionOk="0">
                  <a:moveTo>
                    <a:pt x="1096" y="49"/>
                  </a:moveTo>
                  <a:lnTo>
                    <a:pt x="1100" y="91"/>
                  </a:lnTo>
                  <a:cubicBezTo>
                    <a:pt x="1038" y="92"/>
                    <a:pt x="977" y="99"/>
                    <a:pt x="918" y="111"/>
                  </a:cubicBezTo>
                  <a:lnTo>
                    <a:pt x="914" y="69"/>
                  </a:lnTo>
                  <a:lnTo>
                    <a:pt x="1096" y="49"/>
                  </a:lnTo>
                  <a:close/>
                  <a:moveTo>
                    <a:pt x="1465" y="107"/>
                  </a:moveTo>
                  <a:lnTo>
                    <a:pt x="1632" y="180"/>
                  </a:lnTo>
                  <a:lnTo>
                    <a:pt x="1615" y="218"/>
                  </a:lnTo>
                  <a:cubicBezTo>
                    <a:pt x="1563" y="190"/>
                    <a:pt x="1507" y="166"/>
                    <a:pt x="1448" y="147"/>
                  </a:cubicBezTo>
                  <a:lnTo>
                    <a:pt x="1465" y="107"/>
                  </a:lnTo>
                  <a:close/>
                  <a:moveTo>
                    <a:pt x="565" y="203"/>
                  </a:moveTo>
                  <a:lnTo>
                    <a:pt x="589" y="236"/>
                  </a:lnTo>
                  <a:cubicBezTo>
                    <a:pt x="562" y="253"/>
                    <a:pt x="536" y="269"/>
                    <a:pt x="513" y="286"/>
                  </a:cubicBezTo>
                  <a:cubicBezTo>
                    <a:pt x="489" y="303"/>
                    <a:pt x="467" y="323"/>
                    <a:pt x="442" y="344"/>
                  </a:cubicBezTo>
                  <a:lnTo>
                    <a:pt x="417" y="311"/>
                  </a:lnTo>
                  <a:lnTo>
                    <a:pt x="565" y="203"/>
                  </a:lnTo>
                  <a:close/>
                  <a:moveTo>
                    <a:pt x="1923" y="416"/>
                  </a:moveTo>
                  <a:lnTo>
                    <a:pt x="2032" y="563"/>
                  </a:lnTo>
                  <a:lnTo>
                    <a:pt x="1999" y="587"/>
                  </a:lnTo>
                  <a:cubicBezTo>
                    <a:pt x="1982" y="560"/>
                    <a:pt x="1966" y="535"/>
                    <a:pt x="1949" y="512"/>
                  </a:cubicBezTo>
                  <a:cubicBezTo>
                    <a:pt x="1932" y="489"/>
                    <a:pt x="1913" y="465"/>
                    <a:pt x="1891" y="442"/>
                  </a:cubicBezTo>
                  <a:lnTo>
                    <a:pt x="1923" y="416"/>
                  </a:lnTo>
                  <a:close/>
                  <a:moveTo>
                    <a:pt x="182" y="603"/>
                  </a:moveTo>
                  <a:lnTo>
                    <a:pt x="220" y="621"/>
                  </a:lnTo>
                  <a:cubicBezTo>
                    <a:pt x="192" y="674"/>
                    <a:pt x="166" y="730"/>
                    <a:pt x="149" y="788"/>
                  </a:cubicBezTo>
                  <a:lnTo>
                    <a:pt x="108" y="771"/>
                  </a:lnTo>
                  <a:lnTo>
                    <a:pt x="182" y="603"/>
                  </a:lnTo>
                  <a:close/>
                  <a:moveTo>
                    <a:pt x="2167" y="911"/>
                  </a:moveTo>
                  <a:lnTo>
                    <a:pt x="2187" y="1093"/>
                  </a:lnTo>
                  <a:lnTo>
                    <a:pt x="2145" y="1097"/>
                  </a:lnTo>
                  <a:cubicBezTo>
                    <a:pt x="2144" y="1034"/>
                    <a:pt x="2137" y="972"/>
                    <a:pt x="2127" y="914"/>
                  </a:cubicBezTo>
                  <a:lnTo>
                    <a:pt x="2167" y="911"/>
                  </a:lnTo>
                  <a:close/>
                  <a:moveTo>
                    <a:pt x="94" y="1135"/>
                  </a:moveTo>
                  <a:cubicBezTo>
                    <a:pt x="96" y="1198"/>
                    <a:pt x="102" y="1259"/>
                    <a:pt x="113" y="1317"/>
                  </a:cubicBezTo>
                  <a:lnTo>
                    <a:pt x="72" y="1323"/>
                  </a:lnTo>
                  <a:lnTo>
                    <a:pt x="51" y="1140"/>
                  </a:lnTo>
                  <a:lnTo>
                    <a:pt x="94" y="1135"/>
                  </a:lnTo>
                  <a:close/>
                  <a:moveTo>
                    <a:pt x="2090" y="1445"/>
                  </a:moveTo>
                  <a:lnTo>
                    <a:pt x="2129" y="1462"/>
                  </a:lnTo>
                  <a:lnTo>
                    <a:pt x="2055" y="1629"/>
                  </a:lnTo>
                  <a:lnTo>
                    <a:pt x="2017" y="1613"/>
                  </a:lnTo>
                  <a:cubicBezTo>
                    <a:pt x="2047" y="1560"/>
                    <a:pt x="2070" y="1504"/>
                    <a:pt x="2090" y="1445"/>
                  </a:cubicBezTo>
                  <a:close/>
                  <a:moveTo>
                    <a:pt x="239" y="1646"/>
                  </a:moveTo>
                  <a:cubicBezTo>
                    <a:pt x="256" y="1674"/>
                    <a:pt x="272" y="1700"/>
                    <a:pt x="289" y="1723"/>
                  </a:cubicBezTo>
                  <a:cubicBezTo>
                    <a:pt x="306" y="1746"/>
                    <a:pt x="326" y="1769"/>
                    <a:pt x="347" y="1794"/>
                  </a:cubicBezTo>
                  <a:lnTo>
                    <a:pt x="314" y="1819"/>
                  </a:lnTo>
                  <a:lnTo>
                    <a:pt x="207" y="1672"/>
                  </a:lnTo>
                  <a:lnTo>
                    <a:pt x="239" y="1646"/>
                  </a:lnTo>
                  <a:close/>
                  <a:moveTo>
                    <a:pt x="1796" y="1889"/>
                  </a:moveTo>
                  <a:lnTo>
                    <a:pt x="1821" y="1922"/>
                  </a:lnTo>
                  <a:lnTo>
                    <a:pt x="1673" y="2030"/>
                  </a:lnTo>
                  <a:lnTo>
                    <a:pt x="1648" y="1995"/>
                  </a:lnTo>
                  <a:cubicBezTo>
                    <a:pt x="1674" y="1980"/>
                    <a:pt x="1701" y="1964"/>
                    <a:pt x="1724" y="1947"/>
                  </a:cubicBezTo>
                  <a:cubicBezTo>
                    <a:pt x="1748" y="1930"/>
                    <a:pt x="1771" y="1910"/>
                    <a:pt x="1796" y="1889"/>
                  </a:cubicBezTo>
                  <a:close/>
                  <a:moveTo>
                    <a:pt x="1102" y="137"/>
                  </a:moveTo>
                  <a:lnTo>
                    <a:pt x="1117" y="265"/>
                  </a:lnTo>
                  <a:lnTo>
                    <a:pt x="1137" y="265"/>
                  </a:lnTo>
                  <a:cubicBezTo>
                    <a:pt x="1210" y="266"/>
                    <a:pt x="1284" y="278"/>
                    <a:pt x="1357" y="300"/>
                  </a:cubicBezTo>
                  <a:lnTo>
                    <a:pt x="1376" y="305"/>
                  </a:lnTo>
                  <a:lnTo>
                    <a:pt x="1428" y="187"/>
                  </a:lnTo>
                  <a:cubicBezTo>
                    <a:pt x="1487" y="207"/>
                    <a:pt x="1543" y="231"/>
                    <a:pt x="1595" y="260"/>
                  </a:cubicBezTo>
                  <a:lnTo>
                    <a:pt x="1544" y="377"/>
                  </a:lnTo>
                  <a:lnTo>
                    <a:pt x="1561" y="387"/>
                  </a:lnTo>
                  <a:cubicBezTo>
                    <a:pt x="1624" y="426"/>
                    <a:pt x="1683" y="474"/>
                    <a:pt x="1734" y="527"/>
                  </a:cubicBezTo>
                  <a:lnTo>
                    <a:pt x="1747" y="542"/>
                  </a:lnTo>
                  <a:lnTo>
                    <a:pt x="1851" y="465"/>
                  </a:lnTo>
                  <a:cubicBezTo>
                    <a:pt x="1874" y="490"/>
                    <a:pt x="1892" y="513"/>
                    <a:pt x="1909" y="537"/>
                  </a:cubicBezTo>
                  <a:cubicBezTo>
                    <a:pt x="1927" y="560"/>
                    <a:pt x="1943" y="585"/>
                    <a:pt x="1959" y="613"/>
                  </a:cubicBezTo>
                  <a:lnTo>
                    <a:pt x="1855" y="690"/>
                  </a:lnTo>
                  <a:lnTo>
                    <a:pt x="1867" y="707"/>
                  </a:lnTo>
                  <a:cubicBezTo>
                    <a:pt x="1903" y="774"/>
                    <a:pt x="1932" y="845"/>
                    <a:pt x="1949" y="914"/>
                  </a:cubicBezTo>
                  <a:lnTo>
                    <a:pt x="1954" y="934"/>
                  </a:lnTo>
                  <a:lnTo>
                    <a:pt x="2082" y="920"/>
                  </a:lnTo>
                  <a:cubicBezTo>
                    <a:pt x="2094" y="978"/>
                    <a:pt x="2101" y="1039"/>
                    <a:pt x="2101" y="1102"/>
                  </a:cubicBezTo>
                  <a:lnTo>
                    <a:pt x="1973" y="1117"/>
                  </a:lnTo>
                  <a:lnTo>
                    <a:pt x="1973" y="1136"/>
                  </a:lnTo>
                  <a:cubicBezTo>
                    <a:pt x="1971" y="1210"/>
                    <a:pt x="1959" y="1284"/>
                    <a:pt x="1938" y="1356"/>
                  </a:cubicBezTo>
                  <a:lnTo>
                    <a:pt x="1933" y="1376"/>
                  </a:lnTo>
                  <a:lnTo>
                    <a:pt x="2050" y="1428"/>
                  </a:lnTo>
                  <a:cubicBezTo>
                    <a:pt x="2031" y="1487"/>
                    <a:pt x="2006" y="1542"/>
                    <a:pt x="1978" y="1595"/>
                  </a:cubicBezTo>
                  <a:lnTo>
                    <a:pt x="1860" y="1544"/>
                  </a:lnTo>
                  <a:lnTo>
                    <a:pt x="1850" y="1561"/>
                  </a:lnTo>
                  <a:cubicBezTo>
                    <a:pt x="1812" y="1623"/>
                    <a:pt x="1764" y="1682"/>
                    <a:pt x="1709" y="1735"/>
                  </a:cubicBezTo>
                  <a:lnTo>
                    <a:pt x="1695" y="1750"/>
                  </a:lnTo>
                  <a:lnTo>
                    <a:pt x="1770" y="1853"/>
                  </a:lnTo>
                  <a:cubicBezTo>
                    <a:pt x="1747" y="1874"/>
                    <a:pt x="1723" y="1893"/>
                    <a:pt x="1700" y="1911"/>
                  </a:cubicBezTo>
                  <a:cubicBezTo>
                    <a:pt x="1676" y="1929"/>
                    <a:pt x="1650" y="1946"/>
                    <a:pt x="1623" y="1962"/>
                  </a:cubicBezTo>
                  <a:lnTo>
                    <a:pt x="1547" y="1857"/>
                  </a:lnTo>
                  <a:lnTo>
                    <a:pt x="1530" y="1867"/>
                  </a:lnTo>
                  <a:cubicBezTo>
                    <a:pt x="1463" y="1904"/>
                    <a:pt x="1393" y="1931"/>
                    <a:pt x="1321" y="1948"/>
                  </a:cubicBezTo>
                  <a:lnTo>
                    <a:pt x="1301" y="1953"/>
                  </a:lnTo>
                  <a:lnTo>
                    <a:pt x="1316" y="2082"/>
                  </a:lnTo>
                  <a:cubicBezTo>
                    <a:pt x="1258" y="2093"/>
                    <a:pt x="1198" y="2100"/>
                    <a:pt x="1135" y="2100"/>
                  </a:cubicBezTo>
                  <a:lnTo>
                    <a:pt x="1121" y="1972"/>
                  </a:lnTo>
                  <a:lnTo>
                    <a:pt x="1101" y="1972"/>
                  </a:lnTo>
                  <a:cubicBezTo>
                    <a:pt x="1027" y="1971"/>
                    <a:pt x="952" y="1958"/>
                    <a:pt x="881" y="1937"/>
                  </a:cubicBezTo>
                  <a:lnTo>
                    <a:pt x="861" y="1932"/>
                  </a:lnTo>
                  <a:lnTo>
                    <a:pt x="810" y="2050"/>
                  </a:lnTo>
                  <a:cubicBezTo>
                    <a:pt x="751" y="2030"/>
                    <a:pt x="694" y="2005"/>
                    <a:pt x="642" y="1977"/>
                  </a:cubicBezTo>
                  <a:lnTo>
                    <a:pt x="694" y="1860"/>
                  </a:lnTo>
                  <a:lnTo>
                    <a:pt x="677" y="1850"/>
                  </a:lnTo>
                  <a:cubicBezTo>
                    <a:pt x="614" y="1811"/>
                    <a:pt x="556" y="1763"/>
                    <a:pt x="503" y="1709"/>
                  </a:cubicBezTo>
                  <a:lnTo>
                    <a:pt x="489" y="1694"/>
                  </a:lnTo>
                  <a:lnTo>
                    <a:pt x="386" y="1771"/>
                  </a:lnTo>
                  <a:cubicBezTo>
                    <a:pt x="363" y="1745"/>
                    <a:pt x="345" y="1723"/>
                    <a:pt x="328" y="1699"/>
                  </a:cubicBezTo>
                  <a:cubicBezTo>
                    <a:pt x="310" y="1677"/>
                    <a:pt x="294" y="1652"/>
                    <a:pt x="277" y="1623"/>
                  </a:cubicBezTo>
                  <a:lnTo>
                    <a:pt x="382" y="1546"/>
                  </a:lnTo>
                  <a:lnTo>
                    <a:pt x="372" y="1529"/>
                  </a:lnTo>
                  <a:cubicBezTo>
                    <a:pt x="335" y="1462"/>
                    <a:pt x="308" y="1392"/>
                    <a:pt x="291" y="1320"/>
                  </a:cubicBezTo>
                  <a:lnTo>
                    <a:pt x="286" y="1301"/>
                  </a:lnTo>
                  <a:lnTo>
                    <a:pt x="157" y="1315"/>
                  </a:lnTo>
                  <a:cubicBezTo>
                    <a:pt x="145" y="1257"/>
                    <a:pt x="139" y="1197"/>
                    <a:pt x="139" y="1134"/>
                  </a:cubicBezTo>
                  <a:lnTo>
                    <a:pt x="266" y="1119"/>
                  </a:lnTo>
                  <a:lnTo>
                    <a:pt x="266" y="1099"/>
                  </a:lnTo>
                  <a:cubicBezTo>
                    <a:pt x="267" y="1024"/>
                    <a:pt x="278" y="950"/>
                    <a:pt x="299" y="880"/>
                  </a:cubicBezTo>
                  <a:lnTo>
                    <a:pt x="305" y="860"/>
                  </a:lnTo>
                  <a:lnTo>
                    <a:pt x="188" y="808"/>
                  </a:lnTo>
                  <a:cubicBezTo>
                    <a:pt x="208" y="750"/>
                    <a:pt x="231" y="693"/>
                    <a:pt x="260" y="640"/>
                  </a:cubicBezTo>
                  <a:lnTo>
                    <a:pt x="377" y="692"/>
                  </a:lnTo>
                  <a:lnTo>
                    <a:pt x="388" y="675"/>
                  </a:lnTo>
                  <a:cubicBezTo>
                    <a:pt x="426" y="612"/>
                    <a:pt x="473" y="554"/>
                    <a:pt x="528" y="501"/>
                  </a:cubicBezTo>
                  <a:lnTo>
                    <a:pt x="542" y="487"/>
                  </a:lnTo>
                  <a:lnTo>
                    <a:pt x="466" y="384"/>
                  </a:lnTo>
                  <a:cubicBezTo>
                    <a:pt x="489" y="361"/>
                    <a:pt x="513" y="343"/>
                    <a:pt x="537" y="326"/>
                  </a:cubicBezTo>
                  <a:cubicBezTo>
                    <a:pt x="560" y="308"/>
                    <a:pt x="584" y="292"/>
                    <a:pt x="614" y="275"/>
                  </a:cubicBezTo>
                  <a:lnTo>
                    <a:pt x="689" y="380"/>
                  </a:lnTo>
                  <a:lnTo>
                    <a:pt x="707" y="370"/>
                  </a:lnTo>
                  <a:cubicBezTo>
                    <a:pt x="774" y="333"/>
                    <a:pt x="845" y="306"/>
                    <a:pt x="915" y="289"/>
                  </a:cubicBezTo>
                  <a:lnTo>
                    <a:pt x="935" y="284"/>
                  </a:lnTo>
                  <a:lnTo>
                    <a:pt x="920" y="155"/>
                  </a:lnTo>
                  <a:cubicBezTo>
                    <a:pt x="980" y="144"/>
                    <a:pt x="1041" y="137"/>
                    <a:pt x="1102" y="137"/>
                  </a:cubicBezTo>
                  <a:close/>
                  <a:moveTo>
                    <a:pt x="622" y="2015"/>
                  </a:moveTo>
                  <a:cubicBezTo>
                    <a:pt x="674" y="2045"/>
                    <a:pt x="731" y="2068"/>
                    <a:pt x="790" y="2088"/>
                  </a:cubicBezTo>
                  <a:lnTo>
                    <a:pt x="773" y="2127"/>
                  </a:lnTo>
                  <a:lnTo>
                    <a:pt x="605" y="2053"/>
                  </a:lnTo>
                  <a:lnTo>
                    <a:pt x="622" y="2015"/>
                  </a:lnTo>
                  <a:close/>
                  <a:moveTo>
                    <a:pt x="1321" y="2122"/>
                  </a:moveTo>
                  <a:lnTo>
                    <a:pt x="1325" y="2164"/>
                  </a:lnTo>
                  <a:lnTo>
                    <a:pt x="1143" y="2184"/>
                  </a:lnTo>
                  <a:lnTo>
                    <a:pt x="1140" y="2142"/>
                  </a:lnTo>
                  <a:cubicBezTo>
                    <a:pt x="1201" y="2141"/>
                    <a:pt x="1262" y="2133"/>
                    <a:pt x="1321" y="2122"/>
                  </a:cubicBezTo>
                  <a:close/>
                  <a:moveTo>
                    <a:pt x="1136" y="0"/>
                  </a:moveTo>
                  <a:lnTo>
                    <a:pt x="862" y="29"/>
                  </a:lnTo>
                  <a:lnTo>
                    <a:pt x="887" y="249"/>
                  </a:lnTo>
                  <a:cubicBezTo>
                    <a:pt x="824" y="266"/>
                    <a:pt x="762" y="290"/>
                    <a:pt x="704" y="321"/>
                  </a:cubicBezTo>
                  <a:lnTo>
                    <a:pt x="628" y="215"/>
                  </a:lnTo>
                  <a:lnTo>
                    <a:pt x="573" y="141"/>
                  </a:lnTo>
                  <a:lnTo>
                    <a:pt x="352" y="303"/>
                  </a:lnTo>
                  <a:lnTo>
                    <a:pt x="407" y="377"/>
                  </a:lnTo>
                  <a:lnTo>
                    <a:pt x="483" y="481"/>
                  </a:lnTo>
                  <a:cubicBezTo>
                    <a:pt x="435" y="527"/>
                    <a:pt x="394" y="579"/>
                    <a:pt x="360" y="633"/>
                  </a:cubicBezTo>
                  <a:lnTo>
                    <a:pt x="159" y="544"/>
                  </a:lnTo>
                  <a:lnTo>
                    <a:pt x="48" y="795"/>
                  </a:lnTo>
                  <a:lnTo>
                    <a:pt x="251" y="885"/>
                  </a:lnTo>
                  <a:cubicBezTo>
                    <a:pt x="234" y="946"/>
                    <a:pt x="224" y="1011"/>
                    <a:pt x="220" y="1077"/>
                  </a:cubicBezTo>
                  <a:lnTo>
                    <a:pt x="1" y="1100"/>
                  </a:lnTo>
                  <a:lnTo>
                    <a:pt x="30" y="1373"/>
                  </a:lnTo>
                  <a:lnTo>
                    <a:pt x="122" y="1364"/>
                  </a:lnTo>
                  <a:lnTo>
                    <a:pt x="251" y="1350"/>
                  </a:lnTo>
                  <a:cubicBezTo>
                    <a:pt x="257" y="1373"/>
                    <a:pt x="266" y="1395"/>
                    <a:pt x="273" y="1418"/>
                  </a:cubicBezTo>
                  <a:cubicBezTo>
                    <a:pt x="287" y="1456"/>
                    <a:pt x="302" y="1494"/>
                    <a:pt x="323" y="1531"/>
                  </a:cubicBezTo>
                  <a:lnTo>
                    <a:pt x="217" y="1608"/>
                  </a:lnTo>
                  <a:lnTo>
                    <a:pt x="143" y="1662"/>
                  </a:lnTo>
                  <a:lnTo>
                    <a:pt x="305" y="1884"/>
                  </a:lnTo>
                  <a:lnTo>
                    <a:pt x="484" y="1753"/>
                  </a:lnTo>
                  <a:cubicBezTo>
                    <a:pt x="530" y="1800"/>
                    <a:pt x="582" y="1841"/>
                    <a:pt x="636" y="1875"/>
                  </a:cubicBezTo>
                  <a:lnTo>
                    <a:pt x="583" y="1994"/>
                  </a:lnTo>
                  <a:lnTo>
                    <a:pt x="546" y="2078"/>
                  </a:lnTo>
                  <a:lnTo>
                    <a:pt x="797" y="2188"/>
                  </a:lnTo>
                  <a:lnTo>
                    <a:pt x="887" y="1985"/>
                  </a:lnTo>
                  <a:cubicBezTo>
                    <a:pt x="950" y="2002"/>
                    <a:pt x="1014" y="2012"/>
                    <a:pt x="1079" y="2015"/>
                  </a:cubicBezTo>
                  <a:lnTo>
                    <a:pt x="1103" y="2236"/>
                  </a:lnTo>
                  <a:lnTo>
                    <a:pt x="1375" y="2206"/>
                  </a:lnTo>
                  <a:lnTo>
                    <a:pt x="1367" y="2116"/>
                  </a:lnTo>
                  <a:lnTo>
                    <a:pt x="1352" y="1988"/>
                  </a:lnTo>
                  <a:cubicBezTo>
                    <a:pt x="1414" y="1972"/>
                    <a:pt x="1474" y="1947"/>
                    <a:pt x="1533" y="1916"/>
                  </a:cubicBezTo>
                  <a:lnTo>
                    <a:pt x="1610" y="2021"/>
                  </a:lnTo>
                  <a:lnTo>
                    <a:pt x="1664" y="2094"/>
                  </a:lnTo>
                  <a:lnTo>
                    <a:pt x="1885" y="1932"/>
                  </a:lnTo>
                  <a:lnTo>
                    <a:pt x="1832" y="1858"/>
                  </a:lnTo>
                  <a:lnTo>
                    <a:pt x="1755" y="1754"/>
                  </a:lnTo>
                  <a:cubicBezTo>
                    <a:pt x="1802" y="1706"/>
                    <a:pt x="1843" y="1657"/>
                    <a:pt x="1877" y="1603"/>
                  </a:cubicBezTo>
                  <a:lnTo>
                    <a:pt x="2079" y="1693"/>
                  </a:lnTo>
                  <a:lnTo>
                    <a:pt x="2190" y="1442"/>
                  </a:lnTo>
                  <a:lnTo>
                    <a:pt x="1987" y="1352"/>
                  </a:lnTo>
                  <a:cubicBezTo>
                    <a:pt x="1995" y="1320"/>
                    <a:pt x="2002" y="1289"/>
                    <a:pt x="2007" y="1256"/>
                  </a:cubicBezTo>
                  <a:cubicBezTo>
                    <a:pt x="2012" y="1224"/>
                    <a:pt x="2014" y="1192"/>
                    <a:pt x="2016" y="1160"/>
                  </a:cubicBezTo>
                  <a:lnTo>
                    <a:pt x="2237" y="1136"/>
                  </a:lnTo>
                  <a:lnTo>
                    <a:pt x="2207" y="863"/>
                  </a:lnTo>
                  <a:lnTo>
                    <a:pt x="2116" y="872"/>
                  </a:lnTo>
                  <a:lnTo>
                    <a:pt x="1987" y="887"/>
                  </a:lnTo>
                  <a:cubicBezTo>
                    <a:pt x="1971" y="825"/>
                    <a:pt x="1947" y="765"/>
                    <a:pt x="1916" y="706"/>
                  </a:cubicBezTo>
                  <a:lnTo>
                    <a:pt x="2095" y="575"/>
                  </a:lnTo>
                  <a:lnTo>
                    <a:pt x="1934" y="350"/>
                  </a:lnTo>
                  <a:lnTo>
                    <a:pt x="1860" y="405"/>
                  </a:lnTo>
                  <a:lnTo>
                    <a:pt x="1755" y="481"/>
                  </a:lnTo>
                  <a:cubicBezTo>
                    <a:pt x="1709" y="435"/>
                    <a:pt x="1658" y="392"/>
                    <a:pt x="1604" y="359"/>
                  </a:cubicBezTo>
                  <a:lnTo>
                    <a:pt x="1657" y="239"/>
                  </a:lnTo>
                  <a:lnTo>
                    <a:pt x="1692" y="157"/>
                  </a:lnTo>
                  <a:lnTo>
                    <a:pt x="1442" y="46"/>
                  </a:lnTo>
                  <a:lnTo>
                    <a:pt x="1353" y="249"/>
                  </a:lnTo>
                  <a:cubicBezTo>
                    <a:pt x="1321" y="242"/>
                    <a:pt x="1290" y="233"/>
                    <a:pt x="1257" y="229"/>
                  </a:cubicBezTo>
                  <a:cubicBezTo>
                    <a:pt x="1224" y="226"/>
                    <a:pt x="1193" y="222"/>
                    <a:pt x="1159" y="220"/>
                  </a:cubicBezTo>
                  <a:lnTo>
                    <a:pt x="1136"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4"/>
            <p:cNvSpPr/>
            <p:nvPr/>
          </p:nvSpPr>
          <p:spPr>
            <a:xfrm>
              <a:off x="4511725" y="5660195"/>
              <a:ext cx="81075" cy="71588"/>
            </a:xfrm>
            <a:custGeom>
              <a:avLst/>
              <a:gdLst/>
              <a:ahLst/>
              <a:cxnLst/>
              <a:rect l="l" t="t" r="r" b="b"/>
              <a:pathLst>
                <a:path w="1786" h="1577" extrusionOk="0">
                  <a:moveTo>
                    <a:pt x="895" y="45"/>
                  </a:moveTo>
                  <a:cubicBezTo>
                    <a:pt x="1131" y="45"/>
                    <a:pt x="1356" y="158"/>
                    <a:pt x="1495" y="349"/>
                  </a:cubicBezTo>
                  <a:cubicBezTo>
                    <a:pt x="1735" y="680"/>
                    <a:pt x="1664" y="1145"/>
                    <a:pt x="1333" y="1388"/>
                  </a:cubicBezTo>
                  <a:cubicBezTo>
                    <a:pt x="1206" y="1482"/>
                    <a:pt x="1054" y="1532"/>
                    <a:pt x="896" y="1532"/>
                  </a:cubicBezTo>
                  <a:cubicBezTo>
                    <a:pt x="660" y="1532"/>
                    <a:pt x="435" y="1418"/>
                    <a:pt x="296" y="1228"/>
                  </a:cubicBezTo>
                  <a:cubicBezTo>
                    <a:pt x="55" y="896"/>
                    <a:pt x="126" y="431"/>
                    <a:pt x="457" y="189"/>
                  </a:cubicBezTo>
                  <a:cubicBezTo>
                    <a:pt x="585" y="95"/>
                    <a:pt x="737" y="45"/>
                    <a:pt x="895" y="45"/>
                  </a:cubicBezTo>
                  <a:close/>
                  <a:moveTo>
                    <a:pt x="894" y="0"/>
                  </a:moveTo>
                  <a:cubicBezTo>
                    <a:pt x="725" y="0"/>
                    <a:pt x="564" y="53"/>
                    <a:pt x="428" y="152"/>
                  </a:cubicBezTo>
                  <a:cubicBezTo>
                    <a:pt x="77" y="409"/>
                    <a:pt x="0" y="903"/>
                    <a:pt x="257" y="1254"/>
                  </a:cubicBezTo>
                  <a:cubicBezTo>
                    <a:pt x="404" y="1456"/>
                    <a:pt x="643" y="1577"/>
                    <a:pt x="894" y="1577"/>
                  </a:cubicBezTo>
                  <a:cubicBezTo>
                    <a:pt x="1062" y="1577"/>
                    <a:pt x="1222" y="1524"/>
                    <a:pt x="1359" y="1425"/>
                  </a:cubicBezTo>
                  <a:cubicBezTo>
                    <a:pt x="1709" y="1169"/>
                    <a:pt x="1786" y="674"/>
                    <a:pt x="1530" y="323"/>
                  </a:cubicBezTo>
                  <a:cubicBezTo>
                    <a:pt x="1382" y="120"/>
                    <a:pt x="1145" y="0"/>
                    <a:pt x="89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4"/>
            <p:cNvSpPr/>
            <p:nvPr/>
          </p:nvSpPr>
          <p:spPr>
            <a:xfrm>
              <a:off x="4524663" y="5671634"/>
              <a:ext cx="55291" cy="48800"/>
            </a:xfrm>
            <a:custGeom>
              <a:avLst/>
              <a:gdLst/>
              <a:ahLst/>
              <a:cxnLst/>
              <a:rect l="l" t="t" r="r" b="b"/>
              <a:pathLst>
                <a:path w="1218" h="1075" extrusionOk="0">
                  <a:moveTo>
                    <a:pt x="610" y="44"/>
                  </a:moveTo>
                  <a:cubicBezTo>
                    <a:pt x="766" y="44"/>
                    <a:pt x="915" y="120"/>
                    <a:pt x="1006" y="247"/>
                  </a:cubicBezTo>
                  <a:cubicBezTo>
                    <a:pt x="1166" y="465"/>
                    <a:pt x="1118" y="774"/>
                    <a:pt x="900" y="933"/>
                  </a:cubicBezTo>
                  <a:cubicBezTo>
                    <a:pt x="815" y="996"/>
                    <a:pt x="715" y="1028"/>
                    <a:pt x="610" y="1028"/>
                  </a:cubicBezTo>
                  <a:cubicBezTo>
                    <a:pt x="453" y="1028"/>
                    <a:pt x="305" y="953"/>
                    <a:pt x="212" y="827"/>
                  </a:cubicBezTo>
                  <a:cubicBezTo>
                    <a:pt x="53" y="608"/>
                    <a:pt x="100" y="300"/>
                    <a:pt x="320" y="139"/>
                  </a:cubicBezTo>
                  <a:cubicBezTo>
                    <a:pt x="404" y="78"/>
                    <a:pt x="504" y="44"/>
                    <a:pt x="610" y="44"/>
                  </a:cubicBezTo>
                  <a:close/>
                  <a:moveTo>
                    <a:pt x="609" y="0"/>
                  </a:moveTo>
                  <a:cubicBezTo>
                    <a:pt x="494" y="0"/>
                    <a:pt x="384" y="36"/>
                    <a:pt x="292" y="105"/>
                  </a:cubicBezTo>
                  <a:cubicBezTo>
                    <a:pt x="53" y="280"/>
                    <a:pt x="0" y="616"/>
                    <a:pt x="176" y="854"/>
                  </a:cubicBezTo>
                  <a:cubicBezTo>
                    <a:pt x="278" y="992"/>
                    <a:pt x="440" y="1075"/>
                    <a:pt x="610" y="1075"/>
                  </a:cubicBezTo>
                  <a:cubicBezTo>
                    <a:pt x="725" y="1075"/>
                    <a:pt x="833" y="1039"/>
                    <a:pt x="926" y="970"/>
                  </a:cubicBezTo>
                  <a:cubicBezTo>
                    <a:pt x="1164" y="795"/>
                    <a:pt x="1217" y="459"/>
                    <a:pt x="1042" y="218"/>
                  </a:cubicBezTo>
                  <a:cubicBezTo>
                    <a:pt x="942" y="81"/>
                    <a:pt x="780" y="0"/>
                    <a:pt x="60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4"/>
            <p:cNvSpPr/>
            <p:nvPr/>
          </p:nvSpPr>
          <p:spPr>
            <a:xfrm>
              <a:off x="4528658" y="5675084"/>
              <a:ext cx="47302" cy="41809"/>
            </a:xfrm>
            <a:custGeom>
              <a:avLst/>
              <a:gdLst/>
              <a:ahLst/>
              <a:cxnLst/>
              <a:rect l="l" t="t" r="r" b="b"/>
              <a:pathLst>
                <a:path w="1042" h="921" extrusionOk="0">
                  <a:moveTo>
                    <a:pt x="522" y="46"/>
                  </a:moveTo>
                  <a:cubicBezTo>
                    <a:pt x="596" y="46"/>
                    <a:pt x="666" y="66"/>
                    <a:pt x="730" y="103"/>
                  </a:cubicBezTo>
                  <a:cubicBezTo>
                    <a:pt x="735" y="105"/>
                    <a:pt x="740" y="110"/>
                    <a:pt x="745" y="113"/>
                  </a:cubicBezTo>
                  <a:cubicBezTo>
                    <a:pt x="745" y="113"/>
                    <a:pt x="747" y="113"/>
                    <a:pt x="747" y="114"/>
                  </a:cubicBezTo>
                  <a:cubicBezTo>
                    <a:pt x="752" y="116"/>
                    <a:pt x="757" y="120"/>
                    <a:pt x="761" y="124"/>
                  </a:cubicBezTo>
                  <a:lnTo>
                    <a:pt x="763" y="126"/>
                  </a:lnTo>
                  <a:cubicBezTo>
                    <a:pt x="766" y="130"/>
                    <a:pt x="772" y="132"/>
                    <a:pt x="776" y="136"/>
                  </a:cubicBezTo>
                  <a:cubicBezTo>
                    <a:pt x="777" y="136"/>
                    <a:pt x="777" y="137"/>
                    <a:pt x="779" y="139"/>
                  </a:cubicBezTo>
                  <a:cubicBezTo>
                    <a:pt x="782" y="142"/>
                    <a:pt x="786" y="146"/>
                    <a:pt x="792" y="150"/>
                  </a:cubicBezTo>
                  <a:cubicBezTo>
                    <a:pt x="793" y="151"/>
                    <a:pt x="795" y="151"/>
                    <a:pt x="795" y="152"/>
                  </a:cubicBezTo>
                  <a:cubicBezTo>
                    <a:pt x="798" y="156"/>
                    <a:pt x="802" y="160"/>
                    <a:pt x="806" y="162"/>
                  </a:cubicBezTo>
                  <a:lnTo>
                    <a:pt x="537" y="361"/>
                  </a:lnTo>
                  <a:lnTo>
                    <a:pt x="338" y="89"/>
                  </a:lnTo>
                  <a:cubicBezTo>
                    <a:pt x="345" y="87"/>
                    <a:pt x="350" y="84"/>
                    <a:pt x="356" y="82"/>
                  </a:cubicBezTo>
                  <a:cubicBezTo>
                    <a:pt x="408" y="60"/>
                    <a:pt x="464" y="46"/>
                    <a:pt x="522" y="46"/>
                  </a:cubicBezTo>
                  <a:close/>
                  <a:moveTo>
                    <a:pt x="840" y="195"/>
                  </a:moveTo>
                  <a:cubicBezTo>
                    <a:pt x="846" y="203"/>
                    <a:pt x="853" y="209"/>
                    <a:pt x="858" y="215"/>
                  </a:cubicBezTo>
                  <a:cubicBezTo>
                    <a:pt x="860" y="224"/>
                    <a:pt x="865" y="231"/>
                    <a:pt x="870" y="239"/>
                  </a:cubicBezTo>
                  <a:lnTo>
                    <a:pt x="596" y="440"/>
                  </a:lnTo>
                  <a:lnTo>
                    <a:pt x="565" y="398"/>
                  </a:lnTo>
                  <a:lnTo>
                    <a:pt x="840" y="195"/>
                  </a:lnTo>
                  <a:close/>
                  <a:moveTo>
                    <a:pt x="222" y="173"/>
                  </a:moveTo>
                  <a:lnTo>
                    <a:pt x="421" y="443"/>
                  </a:lnTo>
                  <a:lnTo>
                    <a:pt x="150" y="641"/>
                  </a:lnTo>
                  <a:cubicBezTo>
                    <a:pt x="148" y="637"/>
                    <a:pt x="146" y="635"/>
                    <a:pt x="144" y="632"/>
                  </a:cubicBezTo>
                  <a:lnTo>
                    <a:pt x="141" y="620"/>
                  </a:lnTo>
                  <a:cubicBezTo>
                    <a:pt x="132" y="600"/>
                    <a:pt x="125" y="579"/>
                    <a:pt x="120" y="558"/>
                  </a:cubicBezTo>
                  <a:cubicBezTo>
                    <a:pt x="120" y="557"/>
                    <a:pt x="120" y="555"/>
                    <a:pt x="118" y="554"/>
                  </a:cubicBezTo>
                  <a:cubicBezTo>
                    <a:pt x="118" y="552"/>
                    <a:pt x="117" y="547"/>
                    <a:pt x="117" y="545"/>
                  </a:cubicBezTo>
                  <a:cubicBezTo>
                    <a:pt x="115" y="530"/>
                    <a:pt x="112" y="516"/>
                    <a:pt x="110" y="501"/>
                  </a:cubicBezTo>
                  <a:cubicBezTo>
                    <a:pt x="109" y="490"/>
                    <a:pt x="109" y="482"/>
                    <a:pt x="109" y="471"/>
                  </a:cubicBezTo>
                  <a:cubicBezTo>
                    <a:pt x="109" y="467"/>
                    <a:pt x="110" y="463"/>
                    <a:pt x="110" y="459"/>
                  </a:cubicBezTo>
                  <a:cubicBezTo>
                    <a:pt x="110" y="432"/>
                    <a:pt x="113" y="405"/>
                    <a:pt x="118" y="379"/>
                  </a:cubicBezTo>
                  <a:cubicBezTo>
                    <a:pt x="122" y="356"/>
                    <a:pt x="128" y="334"/>
                    <a:pt x="137" y="313"/>
                  </a:cubicBezTo>
                  <a:cubicBezTo>
                    <a:pt x="142" y="293"/>
                    <a:pt x="152" y="273"/>
                    <a:pt x="162" y="255"/>
                  </a:cubicBezTo>
                  <a:lnTo>
                    <a:pt x="165" y="247"/>
                  </a:lnTo>
                  <a:cubicBezTo>
                    <a:pt x="177" y="227"/>
                    <a:pt x="192" y="210"/>
                    <a:pt x="206" y="192"/>
                  </a:cubicBezTo>
                  <a:cubicBezTo>
                    <a:pt x="210" y="189"/>
                    <a:pt x="212" y="185"/>
                    <a:pt x="215" y="181"/>
                  </a:cubicBezTo>
                  <a:lnTo>
                    <a:pt x="222" y="173"/>
                  </a:lnTo>
                  <a:close/>
                  <a:moveTo>
                    <a:pt x="448" y="483"/>
                  </a:moveTo>
                  <a:lnTo>
                    <a:pt x="479" y="525"/>
                  </a:lnTo>
                  <a:lnTo>
                    <a:pt x="204" y="726"/>
                  </a:lnTo>
                  <a:cubicBezTo>
                    <a:pt x="199" y="719"/>
                    <a:pt x="192" y="712"/>
                    <a:pt x="186" y="706"/>
                  </a:cubicBezTo>
                  <a:cubicBezTo>
                    <a:pt x="181" y="699"/>
                    <a:pt x="179" y="690"/>
                    <a:pt x="174" y="683"/>
                  </a:cubicBezTo>
                  <a:lnTo>
                    <a:pt x="448" y="483"/>
                  </a:lnTo>
                  <a:close/>
                  <a:moveTo>
                    <a:pt x="892" y="278"/>
                  </a:moveTo>
                  <a:cubicBezTo>
                    <a:pt x="969" y="435"/>
                    <a:pt x="939" y="621"/>
                    <a:pt x="819" y="747"/>
                  </a:cubicBezTo>
                  <a:lnTo>
                    <a:pt x="622" y="477"/>
                  </a:lnTo>
                  <a:lnTo>
                    <a:pt x="892" y="278"/>
                  </a:lnTo>
                  <a:close/>
                  <a:moveTo>
                    <a:pt x="299" y="111"/>
                  </a:moveTo>
                  <a:lnTo>
                    <a:pt x="785" y="775"/>
                  </a:lnTo>
                  <a:cubicBezTo>
                    <a:pt x="782" y="779"/>
                    <a:pt x="781" y="783"/>
                    <a:pt x="777" y="785"/>
                  </a:cubicBezTo>
                  <a:cubicBezTo>
                    <a:pt x="774" y="789"/>
                    <a:pt x="770" y="793"/>
                    <a:pt x="765" y="795"/>
                  </a:cubicBezTo>
                  <a:cubicBezTo>
                    <a:pt x="759" y="800"/>
                    <a:pt x="751" y="805"/>
                    <a:pt x="743" y="809"/>
                  </a:cubicBezTo>
                  <a:lnTo>
                    <a:pt x="257" y="142"/>
                  </a:lnTo>
                  <a:cubicBezTo>
                    <a:pt x="263" y="137"/>
                    <a:pt x="269" y="131"/>
                    <a:pt x="276" y="126"/>
                  </a:cubicBezTo>
                  <a:cubicBezTo>
                    <a:pt x="283" y="120"/>
                    <a:pt x="292" y="116"/>
                    <a:pt x="299" y="111"/>
                  </a:cubicBezTo>
                  <a:close/>
                  <a:moveTo>
                    <a:pt x="506" y="561"/>
                  </a:moveTo>
                  <a:lnTo>
                    <a:pt x="703" y="832"/>
                  </a:lnTo>
                  <a:cubicBezTo>
                    <a:pt x="663" y="852"/>
                    <a:pt x="619" y="865"/>
                    <a:pt x="573" y="872"/>
                  </a:cubicBezTo>
                  <a:cubicBezTo>
                    <a:pt x="570" y="872"/>
                    <a:pt x="568" y="872"/>
                    <a:pt x="565" y="873"/>
                  </a:cubicBezTo>
                  <a:cubicBezTo>
                    <a:pt x="559" y="874"/>
                    <a:pt x="553" y="874"/>
                    <a:pt x="547" y="874"/>
                  </a:cubicBezTo>
                  <a:lnTo>
                    <a:pt x="522" y="874"/>
                  </a:lnTo>
                  <a:cubicBezTo>
                    <a:pt x="413" y="874"/>
                    <a:pt x="312" y="832"/>
                    <a:pt x="235" y="758"/>
                  </a:cubicBezTo>
                  <a:lnTo>
                    <a:pt x="506" y="561"/>
                  </a:lnTo>
                  <a:close/>
                  <a:moveTo>
                    <a:pt x="522" y="0"/>
                  </a:moveTo>
                  <a:cubicBezTo>
                    <a:pt x="424" y="0"/>
                    <a:pt x="329" y="31"/>
                    <a:pt x="250" y="89"/>
                  </a:cubicBezTo>
                  <a:cubicBezTo>
                    <a:pt x="45" y="239"/>
                    <a:pt x="1" y="526"/>
                    <a:pt x="150" y="732"/>
                  </a:cubicBezTo>
                  <a:cubicBezTo>
                    <a:pt x="237" y="849"/>
                    <a:pt x="375" y="921"/>
                    <a:pt x="522" y="921"/>
                  </a:cubicBezTo>
                  <a:cubicBezTo>
                    <a:pt x="619" y="921"/>
                    <a:pt x="714" y="890"/>
                    <a:pt x="793" y="832"/>
                  </a:cubicBezTo>
                  <a:cubicBezTo>
                    <a:pt x="997" y="681"/>
                    <a:pt x="1042" y="393"/>
                    <a:pt x="893" y="189"/>
                  </a:cubicBezTo>
                  <a:cubicBezTo>
                    <a:pt x="806" y="72"/>
                    <a:pt x="668" y="0"/>
                    <a:pt x="52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4"/>
            <p:cNvSpPr/>
            <p:nvPr/>
          </p:nvSpPr>
          <p:spPr>
            <a:xfrm>
              <a:off x="4471914" y="5223132"/>
              <a:ext cx="31186" cy="28962"/>
            </a:xfrm>
            <a:custGeom>
              <a:avLst/>
              <a:gdLst/>
              <a:ahLst/>
              <a:cxnLst/>
              <a:rect l="l" t="t" r="r" b="b"/>
              <a:pathLst>
                <a:path w="687" h="638" extrusionOk="0">
                  <a:moveTo>
                    <a:pt x="327" y="46"/>
                  </a:moveTo>
                  <a:cubicBezTo>
                    <a:pt x="413" y="46"/>
                    <a:pt x="496" y="88"/>
                    <a:pt x="547" y="158"/>
                  </a:cubicBezTo>
                  <a:cubicBezTo>
                    <a:pt x="635" y="279"/>
                    <a:pt x="609" y="449"/>
                    <a:pt x="487" y="539"/>
                  </a:cubicBezTo>
                  <a:cubicBezTo>
                    <a:pt x="440" y="573"/>
                    <a:pt x="385" y="591"/>
                    <a:pt x="327" y="591"/>
                  </a:cubicBezTo>
                  <a:cubicBezTo>
                    <a:pt x="239" y="591"/>
                    <a:pt x="158" y="549"/>
                    <a:pt x="107" y="480"/>
                  </a:cubicBezTo>
                  <a:cubicBezTo>
                    <a:pt x="63" y="421"/>
                    <a:pt x="45" y="349"/>
                    <a:pt x="58" y="277"/>
                  </a:cubicBezTo>
                  <a:cubicBezTo>
                    <a:pt x="69" y="205"/>
                    <a:pt x="108" y="142"/>
                    <a:pt x="166" y="99"/>
                  </a:cubicBezTo>
                  <a:cubicBezTo>
                    <a:pt x="213" y="64"/>
                    <a:pt x="269" y="46"/>
                    <a:pt x="327" y="46"/>
                  </a:cubicBezTo>
                  <a:close/>
                  <a:moveTo>
                    <a:pt x="327" y="1"/>
                  </a:moveTo>
                  <a:cubicBezTo>
                    <a:pt x="260" y="1"/>
                    <a:pt x="194" y="22"/>
                    <a:pt x="139" y="63"/>
                  </a:cubicBezTo>
                  <a:cubicBezTo>
                    <a:pt x="71" y="114"/>
                    <a:pt x="26" y="188"/>
                    <a:pt x="13" y="270"/>
                  </a:cubicBezTo>
                  <a:cubicBezTo>
                    <a:pt x="0" y="354"/>
                    <a:pt x="21" y="439"/>
                    <a:pt x="71" y="507"/>
                  </a:cubicBezTo>
                  <a:cubicBezTo>
                    <a:pt x="130" y="589"/>
                    <a:pt x="227" y="638"/>
                    <a:pt x="328" y="638"/>
                  </a:cubicBezTo>
                  <a:cubicBezTo>
                    <a:pt x="396" y="638"/>
                    <a:pt x="461" y="617"/>
                    <a:pt x="516" y="578"/>
                  </a:cubicBezTo>
                  <a:cubicBezTo>
                    <a:pt x="656" y="472"/>
                    <a:pt x="687" y="273"/>
                    <a:pt x="584" y="132"/>
                  </a:cubicBezTo>
                  <a:cubicBezTo>
                    <a:pt x="524" y="50"/>
                    <a:pt x="428" y="1"/>
                    <a:pt x="32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4"/>
            <p:cNvSpPr/>
            <p:nvPr/>
          </p:nvSpPr>
          <p:spPr>
            <a:xfrm>
              <a:off x="4475046" y="5226218"/>
              <a:ext cx="24604" cy="22743"/>
            </a:xfrm>
            <a:custGeom>
              <a:avLst/>
              <a:gdLst/>
              <a:ahLst/>
              <a:cxnLst/>
              <a:rect l="l" t="t" r="r" b="b"/>
              <a:pathLst>
                <a:path w="542" h="501" extrusionOk="0">
                  <a:moveTo>
                    <a:pt x="258" y="48"/>
                  </a:moveTo>
                  <a:cubicBezTo>
                    <a:pt x="322" y="48"/>
                    <a:pt x="385" y="79"/>
                    <a:pt x="423" y="131"/>
                  </a:cubicBezTo>
                  <a:cubicBezTo>
                    <a:pt x="448" y="165"/>
                    <a:pt x="460" y="205"/>
                    <a:pt x="463" y="243"/>
                  </a:cubicBezTo>
                  <a:cubicBezTo>
                    <a:pt x="464" y="296"/>
                    <a:pt x="445" y="348"/>
                    <a:pt x="410" y="388"/>
                  </a:cubicBezTo>
                  <a:cubicBezTo>
                    <a:pt x="400" y="399"/>
                    <a:pt x="390" y="407"/>
                    <a:pt x="379" y="416"/>
                  </a:cubicBezTo>
                  <a:cubicBezTo>
                    <a:pt x="343" y="441"/>
                    <a:pt x="302" y="455"/>
                    <a:pt x="259" y="455"/>
                  </a:cubicBezTo>
                  <a:cubicBezTo>
                    <a:pt x="195" y="455"/>
                    <a:pt x="133" y="423"/>
                    <a:pt x="95" y="373"/>
                  </a:cubicBezTo>
                  <a:cubicBezTo>
                    <a:pt x="63" y="328"/>
                    <a:pt x="49" y="275"/>
                    <a:pt x="58" y="221"/>
                  </a:cubicBezTo>
                  <a:cubicBezTo>
                    <a:pt x="65" y="167"/>
                    <a:pt x="95" y="120"/>
                    <a:pt x="138" y="88"/>
                  </a:cubicBezTo>
                  <a:cubicBezTo>
                    <a:pt x="174" y="62"/>
                    <a:pt x="215" y="48"/>
                    <a:pt x="258" y="48"/>
                  </a:cubicBezTo>
                  <a:close/>
                  <a:moveTo>
                    <a:pt x="258" y="0"/>
                  </a:moveTo>
                  <a:cubicBezTo>
                    <a:pt x="244" y="0"/>
                    <a:pt x="232" y="1"/>
                    <a:pt x="218" y="4"/>
                  </a:cubicBezTo>
                  <a:cubicBezTo>
                    <a:pt x="180" y="10"/>
                    <a:pt x="143" y="25"/>
                    <a:pt x="110" y="48"/>
                  </a:cubicBezTo>
                  <a:cubicBezTo>
                    <a:pt x="57" y="88"/>
                    <a:pt x="22" y="146"/>
                    <a:pt x="11" y="211"/>
                  </a:cubicBezTo>
                  <a:cubicBezTo>
                    <a:pt x="1" y="278"/>
                    <a:pt x="17" y="343"/>
                    <a:pt x="57" y="397"/>
                  </a:cubicBezTo>
                  <a:cubicBezTo>
                    <a:pt x="102" y="462"/>
                    <a:pt x="179" y="500"/>
                    <a:pt x="258" y="500"/>
                  </a:cubicBezTo>
                  <a:cubicBezTo>
                    <a:pt x="311" y="500"/>
                    <a:pt x="361" y="483"/>
                    <a:pt x="406" y="453"/>
                  </a:cubicBezTo>
                  <a:cubicBezTo>
                    <a:pt x="516" y="371"/>
                    <a:pt x="542" y="215"/>
                    <a:pt x="459" y="104"/>
                  </a:cubicBezTo>
                  <a:cubicBezTo>
                    <a:pt x="412" y="38"/>
                    <a:pt x="337" y="0"/>
                    <a:pt x="258"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4"/>
            <p:cNvSpPr/>
            <p:nvPr/>
          </p:nvSpPr>
          <p:spPr>
            <a:xfrm>
              <a:off x="4479767" y="5231439"/>
              <a:ext cx="13982" cy="12438"/>
            </a:xfrm>
            <a:custGeom>
              <a:avLst/>
              <a:gdLst/>
              <a:ahLst/>
              <a:cxnLst/>
              <a:rect l="l" t="t" r="r" b="b"/>
              <a:pathLst>
                <a:path w="308" h="274" extrusionOk="0">
                  <a:moveTo>
                    <a:pt x="154" y="45"/>
                  </a:moveTo>
                  <a:cubicBezTo>
                    <a:pt x="182" y="45"/>
                    <a:pt x="210" y="59"/>
                    <a:pt x="228" y="82"/>
                  </a:cubicBezTo>
                  <a:cubicBezTo>
                    <a:pt x="258" y="123"/>
                    <a:pt x="249" y="180"/>
                    <a:pt x="208" y="210"/>
                  </a:cubicBezTo>
                  <a:cubicBezTo>
                    <a:pt x="192" y="221"/>
                    <a:pt x="173" y="227"/>
                    <a:pt x="155" y="227"/>
                  </a:cubicBezTo>
                  <a:cubicBezTo>
                    <a:pt x="126" y="227"/>
                    <a:pt x="97" y="214"/>
                    <a:pt x="80" y="190"/>
                  </a:cubicBezTo>
                  <a:cubicBezTo>
                    <a:pt x="50" y="149"/>
                    <a:pt x="59" y="92"/>
                    <a:pt x="99" y="63"/>
                  </a:cubicBezTo>
                  <a:cubicBezTo>
                    <a:pt x="115" y="50"/>
                    <a:pt x="134" y="45"/>
                    <a:pt x="154" y="45"/>
                  </a:cubicBezTo>
                  <a:close/>
                  <a:moveTo>
                    <a:pt x="154" y="1"/>
                  </a:moveTo>
                  <a:cubicBezTo>
                    <a:pt x="126" y="1"/>
                    <a:pt x="97" y="9"/>
                    <a:pt x="74" y="26"/>
                  </a:cubicBezTo>
                  <a:cubicBezTo>
                    <a:pt x="13" y="70"/>
                    <a:pt x="0" y="155"/>
                    <a:pt x="43" y="216"/>
                  </a:cubicBezTo>
                  <a:cubicBezTo>
                    <a:pt x="69" y="252"/>
                    <a:pt x="111" y="273"/>
                    <a:pt x="154" y="273"/>
                  </a:cubicBezTo>
                  <a:cubicBezTo>
                    <a:pt x="182" y="273"/>
                    <a:pt x="211" y="264"/>
                    <a:pt x="234" y="247"/>
                  </a:cubicBezTo>
                  <a:cubicBezTo>
                    <a:pt x="295" y="202"/>
                    <a:pt x="308" y="116"/>
                    <a:pt x="265" y="55"/>
                  </a:cubicBezTo>
                  <a:cubicBezTo>
                    <a:pt x="239" y="20"/>
                    <a:pt x="197" y="1"/>
                    <a:pt x="154"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34"/>
            <p:cNvSpPr/>
            <p:nvPr/>
          </p:nvSpPr>
          <p:spPr>
            <a:xfrm>
              <a:off x="4446493" y="5053808"/>
              <a:ext cx="16388" cy="15888"/>
            </a:xfrm>
            <a:custGeom>
              <a:avLst/>
              <a:gdLst/>
              <a:ahLst/>
              <a:cxnLst/>
              <a:rect l="l" t="t" r="r" b="b"/>
              <a:pathLst>
                <a:path w="361" h="350" extrusionOk="0">
                  <a:moveTo>
                    <a:pt x="179" y="44"/>
                  </a:moveTo>
                  <a:cubicBezTo>
                    <a:pt x="219" y="44"/>
                    <a:pt x="260" y="64"/>
                    <a:pt x="285" y="97"/>
                  </a:cubicBezTo>
                  <a:cubicBezTo>
                    <a:pt x="306" y="126"/>
                    <a:pt x="313" y="160"/>
                    <a:pt x="308" y="195"/>
                  </a:cubicBezTo>
                  <a:cubicBezTo>
                    <a:pt x="303" y="229"/>
                    <a:pt x="285" y="259"/>
                    <a:pt x="256" y="279"/>
                  </a:cubicBezTo>
                  <a:cubicBezTo>
                    <a:pt x="235" y="295"/>
                    <a:pt x="208" y="303"/>
                    <a:pt x="182" y="303"/>
                  </a:cubicBezTo>
                  <a:cubicBezTo>
                    <a:pt x="141" y="303"/>
                    <a:pt x="99" y="285"/>
                    <a:pt x="75" y="251"/>
                  </a:cubicBezTo>
                  <a:cubicBezTo>
                    <a:pt x="54" y="223"/>
                    <a:pt x="45" y="189"/>
                    <a:pt x="51" y="155"/>
                  </a:cubicBezTo>
                  <a:cubicBezTo>
                    <a:pt x="56" y="121"/>
                    <a:pt x="75" y="90"/>
                    <a:pt x="102" y="69"/>
                  </a:cubicBezTo>
                  <a:cubicBezTo>
                    <a:pt x="125" y="54"/>
                    <a:pt x="151" y="44"/>
                    <a:pt x="179" y="44"/>
                  </a:cubicBezTo>
                  <a:close/>
                  <a:moveTo>
                    <a:pt x="177" y="0"/>
                  </a:moveTo>
                  <a:cubicBezTo>
                    <a:pt x="141" y="0"/>
                    <a:pt x="105" y="11"/>
                    <a:pt x="76" y="32"/>
                  </a:cubicBezTo>
                  <a:cubicBezTo>
                    <a:pt x="38" y="60"/>
                    <a:pt x="13" y="101"/>
                    <a:pt x="6" y="147"/>
                  </a:cubicBezTo>
                  <a:cubicBezTo>
                    <a:pt x="0" y="193"/>
                    <a:pt x="11" y="239"/>
                    <a:pt x="38" y="277"/>
                  </a:cubicBezTo>
                  <a:cubicBezTo>
                    <a:pt x="71" y="322"/>
                    <a:pt x="123" y="350"/>
                    <a:pt x="180" y="350"/>
                  </a:cubicBezTo>
                  <a:cubicBezTo>
                    <a:pt x="217" y="350"/>
                    <a:pt x="254" y="338"/>
                    <a:pt x="285" y="316"/>
                  </a:cubicBezTo>
                  <a:cubicBezTo>
                    <a:pt x="323" y="288"/>
                    <a:pt x="347" y="248"/>
                    <a:pt x="354" y="201"/>
                  </a:cubicBezTo>
                  <a:cubicBezTo>
                    <a:pt x="361" y="155"/>
                    <a:pt x="350" y="107"/>
                    <a:pt x="323" y="70"/>
                  </a:cubicBezTo>
                  <a:cubicBezTo>
                    <a:pt x="289" y="25"/>
                    <a:pt x="233" y="0"/>
                    <a:pt x="17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34"/>
            <p:cNvSpPr/>
            <p:nvPr/>
          </p:nvSpPr>
          <p:spPr>
            <a:xfrm>
              <a:off x="4383121" y="5099521"/>
              <a:ext cx="17295" cy="15934"/>
            </a:xfrm>
            <a:custGeom>
              <a:avLst/>
              <a:gdLst/>
              <a:ahLst/>
              <a:cxnLst/>
              <a:rect l="l" t="t" r="r" b="b"/>
              <a:pathLst>
                <a:path w="381" h="351" extrusionOk="0">
                  <a:moveTo>
                    <a:pt x="199" y="45"/>
                  </a:moveTo>
                  <a:cubicBezTo>
                    <a:pt x="239" y="45"/>
                    <a:pt x="279" y="65"/>
                    <a:pt x="305" y="100"/>
                  </a:cubicBezTo>
                  <a:cubicBezTo>
                    <a:pt x="326" y="126"/>
                    <a:pt x="334" y="160"/>
                    <a:pt x="328" y="195"/>
                  </a:cubicBezTo>
                  <a:cubicBezTo>
                    <a:pt x="323" y="229"/>
                    <a:pt x="305" y="259"/>
                    <a:pt x="276" y="280"/>
                  </a:cubicBezTo>
                  <a:cubicBezTo>
                    <a:pt x="255" y="297"/>
                    <a:pt x="228" y="304"/>
                    <a:pt x="201" y="304"/>
                  </a:cubicBezTo>
                  <a:cubicBezTo>
                    <a:pt x="160" y="304"/>
                    <a:pt x="119" y="286"/>
                    <a:pt x="95" y="253"/>
                  </a:cubicBezTo>
                  <a:cubicBezTo>
                    <a:pt x="53" y="195"/>
                    <a:pt x="64" y="113"/>
                    <a:pt x="122" y="71"/>
                  </a:cubicBezTo>
                  <a:cubicBezTo>
                    <a:pt x="144" y="55"/>
                    <a:pt x="171" y="45"/>
                    <a:pt x="199" y="45"/>
                  </a:cubicBezTo>
                  <a:close/>
                  <a:moveTo>
                    <a:pt x="197" y="0"/>
                  </a:moveTo>
                  <a:cubicBezTo>
                    <a:pt x="161" y="0"/>
                    <a:pt x="125" y="11"/>
                    <a:pt x="96" y="33"/>
                  </a:cubicBezTo>
                  <a:cubicBezTo>
                    <a:pt x="18" y="90"/>
                    <a:pt x="1" y="200"/>
                    <a:pt x="58" y="277"/>
                  </a:cubicBezTo>
                  <a:cubicBezTo>
                    <a:pt x="91" y="323"/>
                    <a:pt x="143" y="350"/>
                    <a:pt x="200" y="350"/>
                  </a:cubicBezTo>
                  <a:cubicBezTo>
                    <a:pt x="237" y="350"/>
                    <a:pt x="274" y="338"/>
                    <a:pt x="304" y="316"/>
                  </a:cubicBezTo>
                  <a:cubicBezTo>
                    <a:pt x="343" y="288"/>
                    <a:pt x="367" y="248"/>
                    <a:pt x="374" y="201"/>
                  </a:cubicBezTo>
                  <a:cubicBezTo>
                    <a:pt x="381" y="155"/>
                    <a:pt x="370" y="109"/>
                    <a:pt x="343" y="71"/>
                  </a:cubicBezTo>
                  <a:cubicBezTo>
                    <a:pt x="309" y="25"/>
                    <a:pt x="253" y="0"/>
                    <a:pt x="19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4"/>
            <p:cNvSpPr/>
            <p:nvPr/>
          </p:nvSpPr>
          <p:spPr>
            <a:xfrm>
              <a:off x="4450215" y="5078594"/>
              <a:ext cx="11893" cy="11485"/>
            </a:xfrm>
            <a:custGeom>
              <a:avLst/>
              <a:gdLst/>
              <a:ahLst/>
              <a:cxnLst/>
              <a:rect l="l" t="t" r="r" b="b"/>
              <a:pathLst>
                <a:path w="262" h="253" extrusionOk="0">
                  <a:moveTo>
                    <a:pt x="131" y="46"/>
                  </a:moveTo>
                  <a:cubicBezTo>
                    <a:pt x="157" y="46"/>
                    <a:pt x="182" y="58"/>
                    <a:pt x="198" y="79"/>
                  </a:cubicBezTo>
                  <a:cubicBezTo>
                    <a:pt x="209" y="95"/>
                    <a:pt x="214" y="118"/>
                    <a:pt x="210" y="139"/>
                  </a:cubicBezTo>
                  <a:cubicBezTo>
                    <a:pt x="206" y="160"/>
                    <a:pt x="195" y="178"/>
                    <a:pt x="179" y="192"/>
                  </a:cubicBezTo>
                  <a:cubicBezTo>
                    <a:pt x="165" y="202"/>
                    <a:pt x="149" y="206"/>
                    <a:pt x="132" y="206"/>
                  </a:cubicBezTo>
                  <a:cubicBezTo>
                    <a:pt x="106" y="206"/>
                    <a:pt x="80" y="195"/>
                    <a:pt x="66" y="174"/>
                  </a:cubicBezTo>
                  <a:cubicBezTo>
                    <a:pt x="52" y="157"/>
                    <a:pt x="47" y="136"/>
                    <a:pt x="51" y="115"/>
                  </a:cubicBezTo>
                  <a:cubicBezTo>
                    <a:pt x="54" y="94"/>
                    <a:pt x="66" y="74"/>
                    <a:pt x="84" y="62"/>
                  </a:cubicBezTo>
                  <a:cubicBezTo>
                    <a:pt x="98" y="52"/>
                    <a:pt x="114" y="46"/>
                    <a:pt x="131" y="46"/>
                  </a:cubicBezTo>
                  <a:close/>
                  <a:moveTo>
                    <a:pt x="130" y="1"/>
                  </a:moveTo>
                  <a:cubicBezTo>
                    <a:pt x="104" y="1"/>
                    <a:pt x="78" y="8"/>
                    <a:pt x="56" y="24"/>
                  </a:cubicBezTo>
                  <a:cubicBezTo>
                    <a:pt x="28" y="44"/>
                    <a:pt x="11" y="74"/>
                    <a:pt x="6" y="108"/>
                  </a:cubicBezTo>
                  <a:cubicBezTo>
                    <a:pt x="0" y="140"/>
                    <a:pt x="9" y="174"/>
                    <a:pt x="29" y="200"/>
                  </a:cubicBezTo>
                  <a:cubicBezTo>
                    <a:pt x="52" y="234"/>
                    <a:pt x="90" y="252"/>
                    <a:pt x="131" y="252"/>
                  </a:cubicBezTo>
                  <a:cubicBezTo>
                    <a:pt x="159" y="252"/>
                    <a:pt x="184" y="244"/>
                    <a:pt x="206" y="227"/>
                  </a:cubicBezTo>
                  <a:cubicBezTo>
                    <a:pt x="234" y="208"/>
                    <a:pt x="251" y="178"/>
                    <a:pt x="257" y="145"/>
                  </a:cubicBezTo>
                  <a:cubicBezTo>
                    <a:pt x="262" y="111"/>
                    <a:pt x="253" y="77"/>
                    <a:pt x="234" y="51"/>
                  </a:cubicBezTo>
                  <a:cubicBezTo>
                    <a:pt x="210" y="18"/>
                    <a:pt x="170" y="1"/>
                    <a:pt x="130"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4"/>
            <p:cNvSpPr/>
            <p:nvPr/>
          </p:nvSpPr>
          <p:spPr>
            <a:xfrm>
              <a:off x="4560979" y="5188631"/>
              <a:ext cx="24377" cy="21472"/>
            </a:xfrm>
            <a:custGeom>
              <a:avLst/>
              <a:gdLst/>
              <a:ahLst/>
              <a:cxnLst/>
              <a:rect l="l" t="t" r="r" b="b"/>
              <a:pathLst>
                <a:path w="537" h="473" extrusionOk="0">
                  <a:moveTo>
                    <a:pt x="269" y="47"/>
                  </a:moveTo>
                  <a:cubicBezTo>
                    <a:pt x="329" y="47"/>
                    <a:pt x="387" y="75"/>
                    <a:pt x="422" y="125"/>
                  </a:cubicBezTo>
                  <a:cubicBezTo>
                    <a:pt x="485" y="209"/>
                    <a:pt x="466" y="328"/>
                    <a:pt x="381" y="391"/>
                  </a:cubicBezTo>
                  <a:cubicBezTo>
                    <a:pt x="349" y="415"/>
                    <a:pt x="310" y="426"/>
                    <a:pt x="272" y="426"/>
                  </a:cubicBezTo>
                  <a:cubicBezTo>
                    <a:pt x="212" y="426"/>
                    <a:pt x="152" y="399"/>
                    <a:pt x="116" y="350"/>
                  </a:cubicBezTo>
                  <a:cubicBezTo>
                    <a:pt x="53" y="264"/>
                    <a:pt x="72" y="146"/>
                    <a:pt x="157" y="84"/>
                  </a:cubicBezTo>
                  <a:cubicBezTo>
                    <a:pt x="189" y="60"/>
                    <a:pt x="227" y="47"/>
                    <a:pt x="269" y="47"/>
                  </a:cubicBezTo>
                  <a:close/>
                  <a:moveTo>
                    <a:pt x="269" y="1"/>
                  </a:moveTo>
                  <a:cubicBezTo>
                    <a:pt x="218" y="1"/>
                    <a:pt x="169" y="16"/>
                    <a:pt x="128" y="47"/>
                  </a:cubicBezTo>
                  <a:cubicBezTo>
                    <a:pt x="23" y="123"/>
                    <a:pt x="1" y="273"/>
                    <a:pt x="78" y="376"/>
                  </a:cubicBezTo>
                  <a:cubicBezTo>
                    <a:pt x="123" y="437"/>
                    <a:pt x="195" y="473"/>
                    <a:pt x="270" y="473"/>
                  </a:cubicBezTo>
                  <a:cubicBezTo>
                    <a:pt x="320" y="473"/>
                    <a:pt x="369" y="456"/>
                    <a:pt x="408" y="427"/>
                  </a:cubicBezTo>
                  <a:cubicBezTo>
                    <a:pt x="513" y="350"/>
                    <a:pt x="536" y="201"/>
                    <a:pt x="459" y="96"/>
                  </a:cubicBezTo>
                  <a:cubicBezTo>
                    <a:pt x="415" y="36"/>
                    <a:pt x="343" y="1"/>
                    <a:pt x="26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4"/>
            <p:cNvSpPr/>
            <p:nvPr/>
          </p:nvSpPr>
          <p:spPr>
            <a:xfrm>
              <a:off x="4281527" y="5420282"/>
              <a:ext cx="182760" cy="183123"/>
            </a:xfrm>
            <a:custGeom>
              <a:avLst/>
              <a:gdLst/>
              <a:ahLst/>
              <a:cxnLst/>
              <a:rect l="l" t="t" r="r" b="b"/>
              <a:pathLst>
                <a:path w="4026" h="4034" extrusionOk="0">
                  <a:moveTo>
                    <a:pt x="2013" y="47"/>
                  </a:moveTo>
                  <a:cubicBezTo>
                    <a:pt x="3025" y="47"/>
                    <a:pt x="3882" y="828"/>
                    <a:pt x="3975" y="1832"/>
                  </a:cubicBezTo>
                  <a:cubicBezTo>
                    <a:pt x="3876" y="1837"/>
                    <a:pt x="3797" y="1919"/>
                    <a:pt x="3797" y="2017"/>
                  </a:cubicBezTo>
                  <a:cubicBezTo>
                    <a:pt x="3797" y="2116"/>
                    <a:pt x="3876" y="2198"/>
                    <a:pt x="3975" y="2201"/>
                  </a:cubicBezTo>
                  <a:cubicBezTo>
                    <a:pt x="3881" y="3205"/>
                    <a:pt x="3025" y="3988"/>
                    <a:pt x="2013" y="3988"/>
                  </a:cubicBezTo>
                  <a:cubicBezTo>
                    <a:pt x="1001" y="3987"/>
                    <a:pt x="146" y="3205"/>
                    <a:pt x="52" y="2201"/>
                  </a:cubicBezTo>
                  <a:lnTo>
                    <a:pt x="55" y="2201"/>
                  </a:lnTo>
                  <a:cubicBezTo>
                    <a:pt x="156" y="2201"/>
                    <a:pt x="239" y="2119"/>
                    <a:pt x="239" y="2017"/>
                  </a:cubicBezTo>
                  <a:cubicBezTo>
                    <a:pt x="239" y="1916"/>
                    <a:pt x="156" y="1832"/>
                    <a:pt x="55" y="1832"/>
                  </a:cubicBezTo>
                  <a:lnTo>
                    <a:pt x="52" y="1832"/>
                  </a:lnTo>
                  <a:cubicBezTo>
                    <a:pt x="146" y="829"/>
                    <a:pt x="1003" y="47"/>
                    <a:pt x="2013" y="47"/>
                  </a:cubicBezTo>
                  <a:close/>
                  <a:moveTo>
                    <a:pt x="2012" y="1"/>
                  </a:moveTo>
                  <a:cubicBezTo>
                    <a:pt x="968" y="1"/>
                    <a:pt x="84" y="815"/>
                    <a:pt x="3" y="1856"/>
                  </a:cubicBezTo>
                  <a:lnTo>
                    <a:pt x="0" y="1884"/>
                  </a:lnTo>
                  <a:lnTo>
                    <a:pt x="0" y="1884"/>
                  </a:lnTo>
                  <a:lnTo>
                    <a:pt x="30" y="1880"/>
                  </a:lnTo>
                  <a:cubicBezTo>
                    <a:pt x="38" y="1879"/>
                    <a:pt x="45" y="1878"/>
                    <a:pt x="53" y="1878"/>
                  </a:cubicBezTo>
                  <a:cubicBezTo>
                    <a:pt x="130" y="1878"/>
                    <a:pt x="192" y="1940"/>
                    <a:pt x="192" y="2016"/>
                  </a:cubicBezTo>
                  <a:cubicBezTo>
                    <a:pt x="192" y="2093"/>
                    <a:pt x="130" y="2156"/>
                    <a:pt x="53" y="2156"/>
                  </a:cubicBezTo>
                  <a:cubicBezTo>
                    <a:pt x="45" y="2156"/>
                    <a:pt x="37" y="2154"/>
                    <a:pt x="30" y="2153"/>
                  </a:cubicBezTo>
                  <a:lnTo>
                    <a:pt x="0" y="2148"/>
                  </a:lnTo>
                  <a:lnTo>
                    <a:pt x="3" y="2177"/>
                  </a:lnTo>
                  <a:cubicBezTo>
                    <a:pt x="85" y="3217"/>
                    <a:pt x="968" y="4033"/>
                    <a:pt x="2012" y="4033"/>
                  </a:cubicBezTo>
                  <a:cubicBezTo>
                    <a:pt x="3057" y="4033"/>
                    <a:pt x="3940" y="3218"/>
                    <a:pt x="4022" y="2178"/>
                  </a:cubicBezTo>
                  <a:lnTo>
                    <a:pt x="4025" y="2151"/>
                  </a:lnTo>
                  <a:lnTo>
                    <a:pt x="4025" y="2151"/>
                  </a:lnTo>
                  <a:lnTo>
                    <a:pt x="3998" y="2153"/>
                  </a:lnTo>
                  <a:lnTo>
                    <a:pt x="3991" y="2154"/>
                  </a:lnTo>
                  <a:cubicBezTo>
                    <a:pt x="3988" y="2154"/>
                    <a:pt x="3984" y="2156"/>
                    <a:pt x="3981" y="2156"/>
                  </a:cubicBezTo>
                  <a:cubicBezTo>
                    <a:pt x="3905" y="2156"/>
                    <a:pt x="3843" y="2094"/>
                    <a:pt x="3843" y="2016"/>
                  </a:cubicBezTo>
                  <a:cubicBezTo>
                    <a:pt x="3843" y="1940"/>
                    <a:pt x="3905" y="1877"/>
                    <a:pt x="3981" y="1877"/>
                  </a:cubicBezTo>
                  <a:cubicBezTo>
                    <a:pt x="3984" y="1877"/>
                    <a:pt x="3986" y="1877"/>
                    <a:pt x="3989" y="1878"/>
                  </a:cubicBezTo>
                  <a:lnTo>
                    <a:pt x="4024" y="1882"/>
                  </a:lnTo>
                  <a:lnTo>
                    <a:pt x="4021" y="1856"/>
                  </a:lnTo>
                  <a:cubicBezTo>
                    <a:pt x="3938" y="815"/>
                    <a:pt x="3056" y="1"/>
                    <a:pt x="201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4"/>
            <p:cNvSpPr/>
            <p:nvPr/>
          </p:nvSpPr>
          <p:spPr>
            <a:xfrm>
              <a:off x="4295645" y="5435308"/>
              <a:ext cx="68274" cy="67548"/>
            </a:xfrm>
            <a:custGeom>
              <a:avLst/>
              <a:gdLst/>
              <a:ahLst/>
              <a:cxnLst/>
              <a:rect l="l" t="t" r="r" b="b"/>
              <a:pathLst>
                <a:path w="1504" h="1488" extrusionOk="0">
                  <a:moveTo>
                    <a:pt x="943" y="82"/>
                  </a:moveTo>
                  <a:cubicBezTo>
                    <a:pt x="920" y="113"/>
                    <a:pt x="919" y="159"/>
                    <a:pt x="945" y="197"/>
                  </a:cubicBezTo>
                  <a:lnTo>
                    <a:pt x="987" y="257"/>
                  </a:lnTo>
                  <a:lnTo>
                    <a:pt x="987" y="257"/>
                  </a:lnTo>
                  <a:lnTo>
                    <a:pt x="959" y="240"/>
                  </a:lnTo>
                  <a:lnTo>
                    <a:pt x="951" y="230"/>
                  </a:lnTo>
                  <a:cubicBezTo>
                    <a:pt x="931" y="201"/>
                    <a:pt x="898" y="184"/>
                    <a:pt x="867" y="184"/>
                  </a:cubicBezTo>
                  <a:cubicBezTo>
                    <a:pt x="853" y="184"/>
                    <a:pt x="839" y="188"/>
                    <a:pt x="827" y="196"/>
                  </a:cubicBezTo>
                  <a:lnTo>
                    <a:pt x="943" y="82"/>
                  </a:lnTo>
                  <a:close/>
                  <a:moveTo>
                    <a:pt x="811" y="214"/>
                  </a:moveTo>
                  <a:lnTo>
                    <a:pt x="811" y="214"/>
                  </a:lnTo>
                  <a:cubicBezTo>
                    <a:pt x="788" y="244"/>
                    <a:pt x="787" y="292"/>
                    <a:pt x="813" y="330"/>
                  </a:cubicBezTo>
                  <a:lnTo>
                    <a:pt x="855" y="391"/>
                  </a:lnTo>
                  <a:lnTo>
                    <a:pt x="855" y="391"/>
                  </a:lnTo>
                  <a:lnTo>
                    <a:pt x="829" y="374"/>
                  </a:lnTo>
                  <a:lnTo>
                    <a:pt x="821" y="365"/>
                  </a:lnTo>
                  <a:cubicBezTo>
                    <a:pt x="800" y="335"/>
                    <a:pt x="767" y="319"/>
                    <a:pt x="736" y="319"/>
                  </a:cubicBezTo>
                  <a:cubicBezTo>
                    <a:pt x="722" y="319"/>
                    <a:pt x="708" y="322"/>
                    <a:pt x="695" y="330"/>
                  </a:cubicBezTo>
                  <a:lnTo>
                    <a:pt x="811" y="214"/>
                  </a:lnTo>
                  <a:close/>
                  <a:moveTo>
                    <a:pt x="1026" y="335"/>
                  </a:moveTo>
                  <a:lnTo>
                    <a:pt x="1054" y="352"/>
                  </a:lnTo>
                  <a:lnTo>
                    <a:pt x="1169" y="515"/>
                  </a:lnTo>
                  <a:lnTo>
                    <a:pt x="1141" y="498"/>
                  </a:lnTo>
                  <a:lnTo>
                    <a:pt x="1026" y="335"/>
                  </a:lnTo>
                  <a:close/>
                  <a:moveTo>
                    <a:pt x="679" y="346"/>
                  </a:moveTo>
                  <a:cubicBezTo>
                    <a:pt x="656" y="376"/>
                    <a:pt x="655" y="423"/>
                    <a:pt x="681" y="461"/>
                  </a:cubicBezTo>
                  <a:lnTo>
                    <a:pt x="725" y="523"/>
                  </a:lnTo>
                  <a:lnTo>
                    <a:pt x="698" y="507"/>
                  </a:lnTo>
                  <a:lnTo>
                    <a:pt x="689" y="494"/>
                  </a:lnTo>
                  <a:cubicBezTo>
                    <a:pt x="668" y="466"/>
                    <a:pt x="635" y="449"/>
                    <a:pt x="604" y="449"/>
                  </a:cubicBezTo>
                  <a:cubicBezTo>
                    <a:pt x="590" y="449"/>
                    <a:pt x="575" y="453"/>
                    <a:pt x="563" y="461"/>
                  </a:cubicBezTo>
                  <a:lnTo>
                    <a:pt x="679" y="346"/>
                  </a:lnTo>
                  <a:close/>
                  <a:moveTo>
                    <a:pt x="1003" y="99"/>
                  </a:moveTo>
                  <a:cubicBezTo>
                    <a:pt x="1020" y="99"/>
                    <a:pt x="1037" y="109"/>
                    <a:pt x="1048" y="125"/>
                  </a:cubicBezTo>
                  <a:lnTo>
                    <a:pt x="1329" y="524"/>
                  </a:lnTo>
                  <a:cubicBezTo>
                    <a:pt x="1347" y="547"/>
                    <a:pt x="1346" y="579"/>
                    <a:pt x="1328" y="591"/>
                  </a:cubicBezTo>
                  <a:cubicBezTo>
                    <a:pt x="1323" y="595"/>
                    <a:pt x="1316" y="596"/>
                    <a:pt x="1310" y="596"/>
                  </a:cubicBezTo>
                  <a:cubicBezTo>
                    <a:pt x="1293" y="596"/>
                    <a:pt x="1275" y="586"/>
                    <a:pt x="1262" y="570"/>
                  </a:cubicBezTo>
                  <a:lnTo>
                    <a:pt x="983" y="172"/>
                  </a:lnTo>
                  <a:cubicBezTo>
                    <a:pt x="966" y="148"/>
                    <a:pt x="967" y="116"/>
                    <a:pt x="984" y="104"/>
                  </a:cubicBezTo>
                  <a:cubicBezTo>
                    <a:pt x="989" y="101"/>
                    <a:pt x="995" y="99"/>
                    <a:pt x="1003" y="99"/>
                  </a:cubicBezTo>
                  <a:close/>
                  <a:moveTo>
                    <a:pt x="1020" y="44"/>
                  </a:moveTo>
                  <a:cubicBezTo>
                    <a:pt x="1045" y="44"/>
                    <a:pt x="1068" y="53"/>
                    <a:pt x="1085" y="71"/>
                  </a:cubicBezTo>
                  <a:lnTo>
                    <a:pt x="1431" y="417"/>
                  </a:lnTo>
                  <a:cubicBezTo>
                    <a:pt x="1448" y="434"/>
                    <a:pt x="1459" y="457"/>
                    <a:pt x="1459" y="483"/>
                  </a:cubicBezTo>
                  <a:cubicBezTo>
                    <a:pt x="1459" y="508"/>
                    <a:pt x="1449" y="530"/>
                    <a:pt x="1431" y="549"/>
                  </a:cubicBezTo>
                  <a:lnTo>
                    <a:pt x="1367" y="613"/>
                  </a:lnTo>
                  <a:cubicBezTo>
                    <a:pt x="1390" y="583"/>
                    <a:pt x="1391" y="535"/>
                    <a:pt x="1365" y="498"/>
                  </a:cubicBezTo>
                  <a:lnTo>
                    <a:pt x="1084" y="101"/>
                  </a:lnTo>
                  <a:cubicBezTo>
                    <a:pt x="1065" y="72"/>
                    <a:pt x="1032" y="56"/>
                    <a:pt x="1002" y="56"/>
                  </a:cubicBezTo>
                  <a:cubicBezTo>
                    <a:pt x="990" y="56"/>
                    <a:pt x="978" y="59"/>
                    <a:pt x="967" y="64"/>
                  </a:cubicBezTo>
                  <a:cubicBezTo>
                    <a:pt x="983" y="51"/>
                    <a:pt x="1001" y="44"/>
                    <a:pt x="1020" y="44"/>
                  </a:cubicBezTo>
                  <a:close/>
                  <a:moveTo>
                    <a:pt x="895" y="467"/>
                  </a:moveTo>
                  <a:lnTo>
                    <a:pt x="922" y="483"/>
                  </a:lnTo>
                  <a:lnTo>
                    <a:pt x="1038" y="647"/>
                  </a:lnTo>
                  <a:lnTo>
                    <a:pt x="1038" y="647"/>
                  </a:lnTo>
                  <a:lnTo>
                    <a:pt x="1011" y="630"/>
                  </a:lnTo>
                  <a:lnTo>
                    <a:pt x="895" y="467"/>
                  </a:lnTo>
                  <a:close/>
                  <a:moveTo>
                    <a:pt x="547" y="477"/>
                  </a:moveTo>
                  <a:cubicBezTo>
                    <a:pt x="524" y="508"/>
                    <a:pt x="523" y="555"/>
                    <a:pt x="550" y="592"/>
                  </a:cubicBezTo>
                  <a:lnTo>
                    <a:pt x="592" y="652"/>
                  </a:lnTo>
                  <a:lnTo>
                    <a:pt x="592" y="652"/>
                  </a:lnTo>
                  <a:lnTo>
                    <a:pt x="563" y="636"/>
                  </a:lnTo>
                  <a:lnTo>
                    <a:pt x="556" y="625"/>
                  </a:lnTo>
                  <a:cubicBezTo>
                    <a:pt x="536" y="596"/>
                    <a:pt x="503" y="580"/>
                    <a:pt x="472" y="580"/>
                  </a:cubicBezTo>
                  <a:cubicBezTo>
                    <a:pt x="457" y="580"/>
                    <a:pt x="443" y="584"/>
                    <a:pt x="431" y="591"/>
                  </a:cubicBezTo>
                  <a:lnTo>
                    <a:pt x="547" y="477"/>
                  </a:lnTo>
                  <a:close/>
                  <a:moveTo>
                    <a:pt x="1349" y="630"/>
                  </a:moveTo>
                  <a:lnTo>
                    <a:pt x="1323" y="657"/>
                  </a:lnTo>
                  <a:lnTo>
                    <a:pt x="1315" y="641"/>
                  </a:lnTo>
                  <a:cubicBezTo>
                    <a:pt x="1327" y="640"/>
                    <a:pt x="1338" y="637"/>
                    <a:pt x="1349" y="630"/>
                  </a:cubicBezTo>
                  <a:close/>
                  <a:moveTo>
                    <a:pt x="872" y="230"/>
                  </a:moveTo>
                  <a:cubicBezTo>
                    <a:pt x="889" y="230"/>
                    <a:pt x="906" y="240"/>
                    <a:pt x="919" y="256"/>
                  </a:cubicBezTo>
                  <a:lnTo>
                    <a:pt x="1196" y="656"/>
                  </a:lnTo>
                  <a:cubicBezTo>
                    <a:pt x="1206" y="667"/>
                    <a:pt x="1210" y="683"/>
                    <a:pt x="1209" y="697"/>
                  </a:cubicBezTo>
                  <a:cubicBezTo>
                    <a:pt x="1207" y="708"/>
                    <a:pt x="1203" y="718"/>
                    <a:pt x="1195" y="723"/>
                  </a:cubicBezTo>
                  <a:cubicBezTo>
                    <a:pt x="1190" y="726"/>
                    <a:pt x="1185" y="728"/>
                    <a:pt x="1178" y="728"/>
                  </a:cubicBezTo>
                  <a:cubicBezTo>
                    <a:pt x="1162" y="728"/>
                    <a:pt x="1143" y="717"/>
                    <a:pt x="1132" y="700"/>
                  </a:cubicBezTo>
                  <a:lnTo>
                    <a:pt x="852" y="302"/>
                  </a:lnTo>
                  <a:cubicBezTo>
                    <a:pt x="835" y="278"/>
                    <a:pt x="836" y="246"/>
                    <a:pt x="853" y="235"/>
                  </a:cubicBezTo>
                  <a:cubicBezTo>
                    <a:pt x="859" y="231"/>
                    <a:pt x="864" y="230"/>
                    <a:pt x="872" y="230"/>
                  </a:cubicBezTo>
                  <a:close/>
                  <a:moveTo>
                    <a:pt x="1210" y="592"/>
                  </a:moveTo>
                  <a:lnTo>
                    <a:pt x="1242" y="612"/>
                  </a:lnTo>
                  <a:cubicBezTo>
                    <a:pt x="1253" y="623"/>
                    <a:pt x="1267" y="630"/>
                    <a:pt x="1280" y="636"/>
                  </a:cubicBezTo>
                  <a:lnTo>
                    <a:pt x="1322" y="661"/>
                  </a:lnTo>
                  <a:lnTo>
                    <a:pt x="1235" y="745"/>
                  </a:lnTo>
                  <a:cubicBezTo>
                    <a:pt x="1245" y="732"/>
                    <a:pt x="1253" y="718"/>
                    <a:pt x="1254" y="699"/>
                  </a:cubicBezTo>
                  <a:cubicBezTo>
                    <a:pt x="1256" y="676"/>
                    <a:pt x="1249" y="650"/>
                    <a:pt x="1235" y="629"/>
                  </a:cubicBezTo>
                  <a:lnTo>
                    <a:pt x="1210" y="592"/>
                  </a:lnTo>
                  <a:close/>
                  <a:moveTo>
                    <a:pt x="764" y="600"/>
                  </a:moveTo>
                  <a:lnTo>
                    <a:pt x="790" y="618"/>
                  </a:lnTo>
                  <a:lnTo>
                    <a:pt x="905" y="781"/>
                  </a:lnTo>
                  <a:lnTo>
                    <a:pt x="879" y="763"/>
                  </a:lnTo>
                  <a:lnTo>
                    <a:pt x="764" y="600"/>
                  </a:lnTo>
                  <a:close/>
                  <a:moveTo>
                    <a:pt x="416" y="609"/>
                  </a:moveTo>
                  <a:cubicBezTo>
                    <a:pt x="392" y="640"/>
                    <a:pt x="391" y="686"/>
                    <a:pt x="418" y="724"/>
                  </a:cubicBezTo>
                  <a:lnTo>
                    <a:pt x="458" y="783"/>
                  </a:lnTo>
                  <a:lnTo>
                    <a:pt x="458" y="783"/>
                  </a:lnTo>
                  <a:lnTo>
                    <a:pt x="430" y="766"/>
                  </a:lnTo>
                  <a:lnTo>
                    <a:pt x="424" y="757"/>
                  </a:lnTo>
                  <a:cubicBezTo>
                    <a:pt x="404" y="728"/>
                    <a:pt x="371" y="712"/>
                    <a:pt x="340" y="712"/>
                  </a:cubicBezTo>
                  <a:cubicBezTo>
                    <a:pt x="325" y="712"/>
                    <a:pt x="311" y="715"/>
                    <a:pt x="300" y="723"/>
                  </a:cubicBezTo>
                  <a:lnTo>
                    <a:pt x="416" y="609"/>
                  </a:lnTo>
                  <a:close/>
                  <a:moveTo>
                    <a:pt x="1216" y="762"/>
                  </a:moveTo>
                  <a:lnTo>
                    <a:pt x="1190" y="789"/>
                  </a:lnTo>
                  <a:lnTo>
                    <a:pt x="1182" y="773"/>
                  </a:lnTo>
                  <a:cubicBezTo>
                    <a:pt x="1195" y="772"/>
                    <a:pt x="1207" y="768"/>
                    <a:pt x="1216" y="762"/>
                  </a:cubicBezTo>
                  <a:close/>
                  <a:moveTo>
                    <a:pt x="740" y="362"/>
                  </a:moveTo>
                  <a:cubicBezTo>
                    <a:pt x="757" y="362"/>
                    <a:pt x="774" y="373"/>
                    <a:pt x="787" y="389"/>
                  </a:cubicBezTo>
                  <a:lnTo>
                    <a:pt x="1064" y="787"/>
                  </a:lnTo>
                  <a:cubicBezTo>
                    <a:pt x="1082" y="811"/>
                    <a:pt x="1080" y="842"/>
                    <a:pt x="1063" y="855"/>
                  </a:cubicBezTo>
                  <a:cubicBezTo>
                    <a:pt x="1058" y="858"/>
                    <a:pt x="1053" y="860"/>
                    <a:pt x="1046" y="860"/>
                  </a:cubicBezTo>
                  <a:cubicBezTo>
                    <a:pt x="1030" y="860"/>
                    <a:pt x="1011" y="850"/>
                    <a:pt x="1000" y="834"/>
                  </a:cubicBezTo>
                  <a:lnTo>
                    <a:pt x="720" y="435"/>
                  </a:lnTo>
                  <a:cubicBezTo>
                    <a:pt x="704" y="412"/>
                    <a:pt x="705" y="379"/>
                    <a:pt x="721" y="368"/>
                  </a:cubicBezTo>
                  <a:cubicBezTo>
                    <a:pt x="727" y="365"/>
                    <a:pt x="732" y="362"/>
                    <a:pt x="740" y="362"/>
                  </a:cubicBezTo>
                  <a:close/>
                  <a:moveTo>
                    <a:pt x="1077" y="725"/>
                  </a:moveTo>
                  <a:lnTo>
                    <a:pt x="1110" y="745"/>
                  </a:lnTo>
                  <a:cubicBezTo>
                    <a:pt x="1120" y="756"/>
                    <a:pt x="1133" y="762"/>
                    <a:pt x="1146" y="767"/>
                  </a:cubicBezTo>
                  <a:lnTo>
                    <a:pt x="1188" y="793"/>
                  </a:lnTo>
                  <a:lnTo>
                    <a:pt x="1101" y="877"/>
                  </a:lnTo>
                  <a:cubicBezTo>
                    <a:pt x="1126" y="847"/>
                    <a:pt x="1127" y="799"/>
                    <a:pt x="1101" y="761"/>
                  </a:cubicBezTo>
                  <a:lnTo>
                    <a:pt x="1077" y="725"/>
                  </a:lnTo>
                  <a:close/>
                  <a:moveTo>
                    <a:pt x="632" y="730"/>
                  </a:moveTo>
                  <a:lnTo>
                    <a:pt x="658" y="747"/>
                  </a:lnTo>
                  <a:lnTo>
                    <a:pt x="773" y="911"/>
                  </a:lnTo>
                  <a:lnTo>
                    <a:pt x="773" y="911"/>
                  </a:lnTo>
                  <a:lnTo>
                    <a:pt x="747" y="894"/>
                  </a:lnTo>
                  <a:lnTo>
                    <a:pt x="632" y="730"/>
                  </a:lnTo>
                  <a:close/>
                  <a:moveTo>
                    <a:pt x="284" y="741"/>
                  </a:moveTo>
                  <a:cubicBezTo>
                    <a:pt x="261" y="772"/>
                    <a:pt x="260" y="819"/>
                    <a:pt x="286" y="856"/>
                  </a:cubicBezTo>
                  <a:lnTo>
                    <a:pt x="329" y="918"/>
                  </a:lnTo>
                  <a:lnTo>
                    <a:pt x="329" y="918"/>
                  </a:lnTo>
                  <a:lnTo>
                    <a:pt x="301" y="900"/>
                  </a:lnTo>
                  <a:lnTo>
                    <a:pt x="293" y="889"/>
                  </a:lnTo>
                  <a:cubicBezTo>
                    <a:pt x="273" y="860"/>
                    <a:pt x="240" y="844"/>
                    <a:pt x="209" y="844"/>
                  </a:cubicBezTo>
                  <a:cubicBezTo>
                    <a:pt x="194" y="844"/>
                    <a:pt x="180" y="847"/>
                    <a:pt x="168" y="855"/>
                  </a:cubicBezTo>
                  <a:lnTo>
                    <a:pt x="284" y="741"/>
                  </a:lnTo>
                  <a:close/>
                  <a:moveTo>
                    <a:pt x="1085" y="893"/>
                  </a:moveTo>
                  <a:lnTo>
                    <a:pt x="1058" y="920"/>
                  </a:lnTo>
                  <a:lnTo>
                    <a:pt x="1051" y="905"/>
                  </a:lnTo>
                  <a:cubicBezTo>
                    <a:pt x="1063" y="903"/>
                    <a:pt x="1075" y="899"/>
                    <a:pt x="1085" y="893"/>
                  </a:cubicBezTo>
                  <a:close/>
                  <a:moveTo>
                    <a:pt x="608" y="494"/>
                  </a:moveTo>
                  <a:cubicBezTo>
                    <a:pt x="623" y="494"/>
                    <a:pt x="641" y="505"/>
                    <a:pt x="653" y="521"/>
                  </a:cubicBezTo>
                  <a:lnTo>
                    <a:pt x="932" y="919"/>
                  </a:lnTo>
                  <a:cubicBezTo>
                    <a:pt x="950" y="942"/>
                    <a:pt x="948" y="974"/>
                    <a:pt x="931" y="987"/>
                  </a:cubicBezTo>
                  <a:cubicBezTo>
                    <a:pt x="926" y="990"/>
                    <a:pt x="920" y="992"/>
                    <a:pt x="914" y="992"/>
                  </a:cubicBezTo>
                  <a:cubicBezTo>
                    <a:pt x="898" y="992"/>
                    <a:pt x="879" y="982"/>
                    <a:pt x="867" y="966"/>
                  </a:cubicBezTo>
                  <a:lnTo>
                    <a:pt x="588" y="567"/>
                  </a:lnTo>
                  <a:cubicBezTo>
                    <a:pt x="571" y="544"/>
                    <a:pt x="572" y="511"/>
                    <a:pt x="589" y="500"/>
                  </a:cubicBezTo>
                  <a:cubicBezTo>
                    <a:pt x="594" y="496"/>
                    <a:pt x="599" y="494"/>
                    <a:pt x="608" y="494"/>
                  </a:cubicBezTo>
                  <a:close/>
                  <a:moveTo>
                    <a:pt x="945" y="858"/>
                  </a:moveTo>
                  <a:lnTo>
                    <a:pt x="978" y="878"/>
                  </a:lnTo>
                  <a:cubicBezTo>
                    <a:pt x="987" y="888"/>
                    <a:pt x="999" y="893"/>
                    <a:pt x="1009" y="898"/>
                  </a:cubicBezTo>
                  <a:lnTo>
                    <a:pt x="1053" y="925"/>
                  </a:lnTo>
                  <a:lnTo>
                    <a:pt x="971" y="1009"/>
                  </a:lnTo>
                  <a:cubicBezTo>
                    <a:pt x="995" y="978"/>
                    <a:pt x="998" y="931"/>
                    <a:pt x="969" y="893"/>
                  </a:cubicBezTo>
                  <a:lnTo>
                    <a:pt x="945" y="858"/>
                  </a:lnTo>
                  <a:close/>
                  <a:moveTo>
                    <a:pt x="498" y="860"/>
                  </a:moveTo>
                  <a:lnTo>
                    <a:pt x="525" y="877"/>
                  </a:lnTo>
                  <a:lnTo>
                    <a:pt x="640" y="1041"/>
                  </a:lnTo>
                  <a:lnTo>
                    <a:pt x="613" y="1024"/>
                  </a:lnTo>
                  <a:lnTo>
                    <a:pt x="498" y="860"/>
                  </a:lnTo>
                  <a:close/>
                  <a:moveTo>
                    <a:pt x="953" y="1026"/>
                  </a:moveTo>
                  <a:lnTo>
                    <a:pt x="927" y="1052"/>
                  </a:lnTo>
                  <a:lnTo>
                    <a:pt x="920" y="1036"/>
                  </a:lnTo>
                  <a:cubicBezTo>
                    <a:pt x="932" y="1035"/>
                    <a:pt x="945" y="1031"/>
                    <a:pt x="953" y="1026"/>
                  </a:cubicBezTo>
                  <a:close/>
                  <a:moveTo>
                    <a:pt x="476" y="626"/>
                  </a:moveTo>
                  <a:cubicBezTo>
                    <a:pt x="493" y="626"/>
                    <a:pt x="510" y="637"/>
                    <a:pt x="521" y="652"/>
                  </a:cubicBezTo>
                  <a:lnTo>
                    <a:pt x="801" y="1051"/>
                  </a:lnTo>
                  <a:cubicBezTo>
                    <a:pt x="819" y="1074"/>
                    <a:pt x="816" y="1106"/>
                    <a:pt x="800" y="1119"/>
                  </a:cubicBezTo>
                  <a:cubicBezTo>
                    <a:pt x="795" y="1122"/>
                    <a:pt x="789" y="1124"/>
                    <a:pt x="782" y="1124"/>
                  </a:cubicBezTo>
                  <a:cubicBezTo>
                    <a:pt x="766" y="1124"/>
                    <a:pt x="747" y="1114"/>
                    <a:pt x="736" y="1097"/>
                  </a:cubicBezTo>
                  <a:lnTo>
                    <a:pt x="456" y="699"/>
                  </a:lnTo>
                  <a:cubicBezTo>
                    <a:pt x="439" y="676"/>
                    <a:pt x="440" y="643"/>
                    <a:pt x="457" y="631"/>
                  </a:cubicBezTo>
                  <a:cubicBezTo>
                    <a:pt x="462" y="628"/>
                    <a:pt x="467" y="626"/>
                    <a:pt x="476" y="626"/>
                  </a:cubicBezTo>
                  <a:close/>
                  <a:moveTo>
                    <a:pt x="813" y="989"/>
                  </a:moveTo>
                  <a:lnTo>
                    <a:pt x="846" y="1009"/>
                  </a:lnTo>
                  <a:cubicBezTo>
                    <a:pt x="856" y="1019"/>
                    <a:pt x="869" y="1027"/>
                    <a:pt x="884" y="1031"/>
                  </a:cubicBezTo>
                  <a:lnTo>
                    <a:pt x="925" y="1056"/>
                  </a:lnTo>
                  <a:lnTo>
                    <a:pt x="840" y="1140"/>
                  </a:lnTo>
                  <a:cubicBezTo>
                    <a:pt x="863" y="1109"/>
                    <a:pt x="864" y="1062"/>
                    <a:pt x="837" y="1025"/>
                  </a:cubicBezTo>
                  <a:lnTo>
                    <a:pt x="813" y="989"/>
                  </a:lnTo>
                  <a:close/>
                  <a:moveTo>
                    <a:pt x="367" y="994"/>
                  </a:moveTo>
                  <a:lnTo>
                    <a:pt x="395" y="1011"/>
                  </a:lnTo>
                  <a:lnTo>
                    <a:pt x="510" y="1174"/>
                  </a:lnTo>
                  <a:lnTo>
                    <a:pt x="482" y="1158"/>
                  </a:lnTo>
                  <a:lnTo>
                    <a:pt x="367" y="994"/>
                  </a:lnTo>
                  <a:close/>
                  <a:moveTo>
                    <a:pt x="822" y="1157"/>
                  </a:moveTo>
                  <a:lnTo>
                    <a:pt x="795" y="1183"/>
                  </a:lnTo>
                  <a:lnTo>
                    <a:pt x="788" y="1167"/>
                  </a:lnTo>
                  <a:cubicBezTo>
                    <a:pt x="800" y="1165"/>
                    <a:pt x="811" y="1163"/>
                    <a:pt x="822" y="1157"/>
                  </a:cubicBezTo>
                  <a:close/>
                  <a:moveTo>
                    <a:pt x="345" y="758"/>
                  </a:moveTo>
                  <a:cubicBezTo>
                    <a:pt x="362" y="758"/>
                    <a:pt x="379" y="768"/>
                    <a:pt x="391" y="784"/>
                  </a:cubicBezTo>
                  <a:lnTo>
                    <a:pt x="669" y="1183"/>
                  </a:lnTo>
                  <a:cubicBezTo>
                    <a:pt x="678" y="1196"/>
                    <a:pt x="684" y="1213"/>
                    <a:pt x="681" y="1227"/>
                  </a:cubicBezTo>
                  <a:cubicBezTo>
                    <a:pt x="679" y="1235"/>
                    <a:pt x="677" y="1243"/>
                    <a:pt x="668" y="1250"/>
                  </a:cubicBezTo>
                  <a:cubicBezTo>
                    <a:pt x="663" y="1254"/>
                    <a:pt x="657" y="1255"/>
                    <a:pt x="651" y="1255"/>
                  </a:cubicBezTo>
                  <a:cubicBezTo>
                    <a:pt x="635" y="1255"/>
                    <a:pt x="616" y="1245"/>
                    <a:pt x="604" y="1229"/>
                  </a:cubicBezTo>
                  <a:lnTo>
                    <a:pt x="325" y="831"/>
                  </a:lnTo>
                  <a:cubicBezTo>
                    <a:pt x="308" y="807"/>
                    <a:pt x="309" y="775"/>
                    <a:pt x="326" y="763"/>
                  </a:cubicBezTo>
                  <a:cubicBezTo>
                    <a:pt x="331" y="760"/>
                    <a:pt x="337" y="758"/>
                    <a:pt x="345" y="758"/>
                  </a:cubicBezTo>
                  <a:close/>
                  <a:moveTo>
                    <a:pt x="678" y="1119"/>
                  </a:moveTo>
                  <a:lnTo>
                    <a:pt x="710" y="1138"/>
                  </a:lnTo>
                  <a:cubicBezTo>
                    <a:pt x="723" y="1151"/>
                    <a:pt x="739" y="1161"/>
                    <a:pt x="754" y="1166"/>
                  </a:cubicBezTo>
                  <a:lnTo>
                    <a:pt x="790" y="1188"/>
                  </a:lnTo>
                  <a:lnTo>
                    <a:pt x="714" y="1264"/>
                  </a:lnTo>
                  <a:cubicBezTo>
                    <a:pt x="719" y="1256"/>
                    <a:pt x="724" y="1246"/>
                    <a:pt x="725" y="1236"/>
                  </a:cubicBezTo>
                  <a:cubicBezTo>
                    <a:pt x="728" y="1209"/>
                    <a:pt x="721" y="1180"/>
                    <a:pt x="705" y="1157"/>
                  </a:cubicBezTo>
                  <a:lnTo>
                    <a:pt x="678" y="1119"/>
                  </a:lnTo>
                  <a:close/>
                  <a:moveTo>
                    <a:pt x="690" y="1288"/>
                  </a:moveTo>
                  <a:lnTo>
                    <a:pt x="662" y="1316"/>
                  </a:lnTo>
                  <a:lnTo>
                    <a:pt x="655" y="1300"/>
                  </a:lnTo>
                  <a:cubicBezTo>
                    <a:pt x="668" y="1299"/>
                    <a:pt x="679" y="1296"/>
                    <a:pt x="690" y="1288"/>
                  </a:cubicBezTo>
                  <a:close/>
                  <a:moveTo>
                    <a:pt x="210" y="890"/>
                  </a:moveTo>
                  <a:cubicBezTo>
                    <a:pt x="228" y="890"/>
                    <a:pt x="245" y="900"/>
                    <a:pt x="256" y="916"/>
                  </a:cubicBezTo>
                  <a:lnTo>
                    <a:pt x="536" y="1315"/>
                  </a:lnTo>
                  <a:cubicBezTo>
                    <a:pt x="546" y="1329"/>
                    <a:pt x="551" y="1345"/>
                    <a:pt x="547" y="1359"/>
                  </a:cubicBezTo>
                  <a:cubicBezTo>
                    <a:pt x="546" y="1366"/>
                    <a:pt x="544" y="1375"/>
                    <a:pt x="535" y="1382"/>
                  </a:cubicBezTo>
                  <a:cubicBezTo>
                    <a:pt x="530" y="1385"/>
                    <a:pt x="524" y="1387"/>
                    <a:pt x="518" y="1387"/>
                  </a:cubicBezTo>
                  <a:cubicBezTo>
                    <a:pt x="502" y="1387"/>
                    <a:pt x="483" y="1377"/>
                    <a:pt x="472" y="1361"/>
                  </a:cubicBezTo>
                  <a:lnTo>
                    <a:pt x="191" y="963"/>
                  </a:lnTo>
                  <a:cubicBezTo>
                    <a:pt x="173" y="939"/>
                    <a:pt x="175" y="907"/>
                    <a:pt x="192" y="895"/>
                  </a:cubicBezTo>
                  <a:cubicBezTo>
                    <a:pt x="197" y="892"/>
                    <a:pt x="203" y="890"/>
                    <a:pt x="210" y="890"/>
                  </a:cubicBezTo>
                  <a:close/>
                  <a:moveTo>
                    <a:pt x="547" y="1253"/>
                  </a:moveTo>
                  <a:lnTo>
                    <a:pt x="581" y="1273"/>
                  </a:lnTo>
                  <a:cubicBezTo>
                    <a:pt x="591" y="1282"/>
                    <a:pt x="603" y="1288"/>
                    <a:pt x="615" y="1294"/>
                  </a:cubicBezTo>
                  <a:lnTo>
                    <a:pt x="657" y="1320"/>
                  </a:lnTo>
                  <a:lnTo>
                    <a:pt x="582" y="1396"/>
                  </a:lnTo>
                  <a:cubicBezTo>
                    <a:pt x="588" y="1387"/>
                    <a:pt x="592" y="1378"/>
                    <a:pt x="593" y="1367"/>
                  </a:cubicBezTo>
                  <a:cubicBezTo>
                    <a:pt x="598" y="1341"/>
                    <a:pt x="590" y="1312"/>
                    <a:pt x="573" y="1288"/>
                  </a:cubicBezTo>
                  <a:lnTo>
                    <a:pt x="547" y="1253"/>
                  </a:lnTo>
                  <a:close/>
                  <a:moveTo>
                    <a:pt x="154" y="872"/>
                  </a:moveTo>
                  <a:lnTo>
                    <a:pt x="154" y="872"/>
                  </a:lnTo>
                  <a:cubicBezTo>
                    <a:pt x="129" y="901"/>
                    <a:pt x="128" y="950"/>
                    <a:pt x="154" y="988"/>
                  </a:cubicBezTo>
                  <a:lnTo>
                    <a:pt x="435" y="1385"/>
                  </a:lnTo>
                  <a:cubicBezTo>
                    <a:pt x="454" y="1415"/>
                    <a:pt x="485" y="1432"/>
                    <a:pt x="517" y="1432"/>
                  </a:cubicBezTo>
                  <a:cubicBezTo>
                    <a:pt x="526" y="1432"/>
                    <a:pt x="536" y="1429"/>
                    <a:pt x="545" y="1427"/>
                  </a:cubicBezTo>
                  <a:lnTo>
                    <a:pt x="545" y="1427"/>
                  </a:lnTo>
                  <a:cubicBezTo>
                    <a:pt x="531" y="1435"/>
                    <a:pt x="514" y="1439"/>
                    <a:pt x="498" y="1439"/>
                  </a:cubicBezTo>
                  <a:cubicBezTo>
                    <a:pt x="474" y="1439"/>
                    <a:pt x="451" y="1431"/>
                    <a:pt x="435" y="1414"/>
                  </a:cubicBezTo>
                  <a:lnTo>
                    <a:pt x="89" y="1068"/>
                  </a:lnTo>
                  <a:cubicBezTo>
                    <a:pt x="72" y="1051"/>
                    <a:pt x="61" y="1027"/>
                    <a:pt x="61" y="1003"/>
                  </a:cubicBezTo>
                  <a:cubicBezTo>
                    <a:pt x="61" y="978"/>
                    <a:pt x="71" y="955"/>
                    <a:pt x="88" y="937"/>
                  </a:cubicBezTo>
                  <a:lnTo>
                    <a:pt x="154" y="872"/>
                  </a:lnTo>
                  <a:close/>
                  <a:moveTo>
                    <a:pt x="1019" y="0"/>
                  </a:moveTo>
                  <a:cubicBezTo>
                    <a:pt x="983" y="0"/>
                    <a:pt x="947" y="13"/>
                    <a:pt x="921" y="40"/>
                  </a:cubicBezTo>
                  <a:lnTo>
                    <a:pt x="55" y="906"/>
                  </a:lnTo>
                  <a:cubicBezTo>
                    <a:pt x="0" y="960"/>
                    <a:pt x="0" y="1047"/>
                    <a:pt x="55" y="1103"/>
                  </a:cubicBezTo>
                  <a:lnTo>
                    <a:pt x="401" y="1447"/>
                  </a:lnTo>
                  <a:cubicBezTo>
                    <a:pt x="427" y="1473"/>
                    <a:pt x="462" y="1488"/>
                    <a:pt x="499" y="1488"/>
                  </a:cubicBezTo>
                  <a:cubicBezTo>
                    <a:pt x="536" y="1488"/>
                    <a:pt x="570" y="1473"/>
                    <a:pt x="596" y="1447"/>
                  </a:cubicBezTo>
                  <a:lnTo>
                    <a:pt x="1463" y="581"/>
                  </a:lnTo>
                  <a:cubicBezTo>
                    <a:pt x="1489" y="554"/>
                    <a:pt x="1504" y="520"/>
                    <a:pt x="1504" y="483"/>
                  </a:cubicBezTo>
                  <a:cubicBezTo>
                    <a:pt x="1504" y="446"/>
                    <a:pt x="1489" y="410"/>
                    <a:pt x="1463" y="386"/>
                  </a:cubicBezTo>
                  <a:lnTo>
                    <a:pt x="1117" y="40"/>
                  </a:lnTo>
                  <a:cubicBezTo>
                    <a:pt x="1091" y="13"/>
                    <a:pt x="1055" y="0"/>
                    <a:pt x="101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34"/>
            <p:cNvSpPr/>
            <p:nvPr/>
          </p:nvSpPr>
          <p:spPr>
            <a:xfrm>
              <a:off x="4296235" y="5520877"/>
              <a:ext cx="67593" cy="67548"/>
            </a:xfrm>
            <a:custGeom>
              <a:avLst/>
              <a:gdLst/>
              <a:ahLst/>
              <a:cxnLst/>
              <a:rect l="l" t="t" r="r" b="b"/>
              <a:pathLst>
                <a:path w="1489" h="1488" extrusionOk="0">
                  <a:moveTo>
                    <a:pt x="650" y="169"/>
                  </a:moveTo>
                  <a:lnTo>
                    <a:pt x="679" y="196"/>
                  </a:lnTo>
                  <a:cubicBezTo>
                    <a:pt x="666" y="190"/>
                    <a:pt x="655" y="188"/>
                    <a:pt x="642" y="186"/>
                  </a:cubicBezTo>
                  <a:lnTo>
                    <a:pt x="650" y="169"/>
                  </a:lnTo>
                  <a:close/>
                  <a:moveTo>
                    <a:pt x="570" y="90"/>
                  </a:moveTo>
                  <a:lnTo>
                    <a:pt x="645" y="167"/>
                  </a:lnTo>
                  <a:lnTo>
                    <a:pt x="592" y="200"/>
                  </a:lnTo>
                  <a:cubicBezTo>
                    <a:pt x="586" y="202"/>
                    <a:pt x="581" y="206"/>
                    <a:pt x="576" y="210"/>
                  </a:cubicBezTo>
                  <a:lnTo>
                    <a:pt x="537" y="233"/>
                  </a:lnTo>
                  <a:lnTo>
                    <a:pt x="537" y="233"/>
                  </a:lnTo>
                  <a:lnTo>
                    <a:pt x="561" y="197"/>
                  </a:lnTo>
                  <a:cubicBezTo>
                    <a:pt x="578" y="174"/>
                    <a:pt x="585" y="145"/>
                    <a:pt x="581" y="118"/>
                  </a:cubicBezTo>
                  <a:cubicBezTo>
                    <a:pt x="580" y="108"/>
                    <a:pt x="576" y="97"/>
                    <a:pt x="570" y="90"/>
                  </a:cubicBezTo>
                  <a:close/>
                  <a:moveTo>
                    <a:pt x="782" y="302"/>
                  </a:moveTo>
                  <a:lnTo>
                    <a:pt x="809" y="328"/>
                  </a:lnTo>
                  <a:cubicBezTo>
                    <a:pt x="798" y="322"/>
                    <a:pt x="787" y="320"/>
                    <a:pt x="775" y="318"/>
                  </a:cubicBezTo>
                  <a:lnTo>
                    <a:pt x="782" y="302"/>
                  </a:lnTo>
                  <a:close/>
                  <a:moveTo>
                    <a:pt x="702" y="221"/>
                  </a:moveTo>
                  <a:lnTo>
                    <a:pt x="779" y="299"/>
                  </a:lnTo>
                  <a:lnTo>
                    <a:pt x="734" y="326"/>
                  </a:lnTo>
                  <a:cubicBezTo>
                    <a:pt x="722" y="330"/>
                    <a:pt x="713" y="337"/>
                    <a:pt x="703" y="344"/>
                  </a:cubicBezTo>
                  <a:lnTo>
                    <a:pt x="666" y="367"/>
                  </a:lnTo>
                  <a:lnTo>
                    <a:pt x="666" y="367"/>
                  </a:lnTo>
                  <a:lnTo>
                    <a:pt x="693" y="328"/>
                  </a:lnTo>
                  <a:cubicBezTo>
                    <a:pt x="711" y="305"/>
                    <a:pt x="717" y="276"/>
                    <a:pt x="713" y="249"/>
                  </a:cubicBezTo>
                  <a:cubicBezTo>
                    <a:pt x="712" y="239"/>
                    <a:pt x="707" y="228"/>
                    <a:pt x="702" y="221"/>
                  </a:cubicBezTo>
                  <a:close/>
                  <a:moveTo>
                    <a:pt x="913" y="434"/>
                  </a:moveTo>
                  <a:lnTo>
                    <a:pt x="940" y="462"/>
                  </a:lnTo>
                  <a:cubicBezTo>
                    <a:pt x="930" y="454"/>
                    <a:pt x="918" y="452"/>
                    <a:pt x="906" y="452"/>
                  </a:cubicBezTo>
                  <a:lnTo>
                    <a:pt x="913" y="434"/>
                  </a:lnTo>
                  <a:close/>
                  <a:moveTo>
                    <a:pt x="497" y="310"/>
                  </a:moveTo>
                  <a:lnTo>
                    <a:pt x="381" y="474"/>
                  </a:lnTo>
                  <a:lnTo>
                    <a:pt x="354" y="491"/>
                  </a:lnTo>
                  <a:lnTo>
                    <a:pt x="469" y="327"/>
                  </a:lnTo>
                  <a:lnTo>
                    <a:pt x="497" y="310"/>
                  </a:lnTo>
                  <a:close/>
                  <a:moveTo>
                    <a:pt x="828" y="347"/>
                  </a:moveTo>
                  <a:lnTo>
                    <a:pt x="911" y="431"/>
                  </a:lnTo>
                  <a:lnTo>
                    <a:pt x="860" y="460"/>
                  </a:lnTo>
                  <a:cubicBezTo>
                    <a:pt x="853" y="464"/>
                    <a:pt x="845" y="468"/>
                    <a:pt x="838" y="475"/>
                  </a:cubicBezTo>
                  <a:lnTo>
                    <a:pt x="800" y="498"/>
                  </a:lnTo>
                  <a:lnTo>
                    <a:pt x="800" y="498"/>
                  </a:lnTo>
                  <a:lnTo>
                    <a:pt x="824" y="462"/>
                  </a:lnTo>
                  <a:cubicBezTo>
                    <a:pt x="851" y="423"/>
                    <a:pt x="850" y="378"/>
                    <a:pt x="828" y="347"/>
                  </a:cubicBezTo>
                  <a:close/>
                  <a:moveTo>
                    <a:pt x="1046" y="566"/>
                  </a:moveTo>
                  <a:lnTo>
                    <a:pt x="1074" y="594"/>
                  </a:lnTo>
                  <a:cubicBezTo>
                    <a:pt x="1062" y="586"/>
                    <a:pt x="1050" y="583"/>
                    <a:pt x="1038" y="583"/>
                  </a:cubicBezTo>
                  <a:lnTo>
                    <a:pt x="1046" y="566"/>
                  </a:lnTo>
                  <a:close/>
                  <a:moveTo>
                    <a:pt x="506" y="99"/>
                  </a:moveTo>
                  <a:cubicBezTo>
                    <a:pt x="512" y="99"/>
                    <a:pt x="519" y="100"/>
                    <a:pt x="524" y="105"/>
                  </a:cubicBezTo>
                  <a:cubicBezTo>
                    <a:pt x="533" y="111"/>
                    <a:pt x="536" y="120"/>
                    <a:pt x="538" y="127"/>
                  </a:cubicBezTo>
                  <a:cubicBezTo>
                    <a:pt x="538" y="141"/>
                    <a:pt x="533" y="157"/>
                    <a:pt x="523" y="172"/>
                  </a:cubicBezTo>
                  <a:lnTo>
                    <a:pt x="243" y="570"/>
                  </a:lnTo>
                  <a:cubicBezTo>
                    <a:pt x="232" y="587"/>
                    <a:pt x="214" y="596"/>
                    <a:pt x="198" y="596"/>
                  </a:cubicBezTo>
                  <a:cubicBezTo>
                    <a:pt x="191" y="596"/>
                    <a:pt x="185" y="594"/>
                    <a:pt x="180" y="591"/>
                  </a:cubicBezTo>
                  <a:cubicBezTo>
                    <a:pt x="163" y="579"/>
                    <a:pt x="162" y="548"/>
                    <a:pt x="179" y="523"/>
                  </a:cubicBezTo>
                  <a:lnTo>
                    <a:pt x="460" y="126"/>
                  </a:lnTo>
                  <a:cubicBezTo>
                    <a:pt x="471" y="110"/>
                    <a:pt x="489" y="99"/>
                    <a:pt x="506" y="99"/>
                  </a:cubicBezTo>
                  <a:close/>
                  <a:moveTo>
                    <a:pt x="486" y="43"/>
                  </a:moveTo>
                  <a:cubicBezTo>
                    <a:pt x="506" y="43"/>
                    <a:pt x="523" y="52"/>
                    <a:pt x="539" y="62"/>
                  </a:cubicBezTo>
                  <a:cubicBezTo>
                    <a:pt x="528" y="57"/>
                    <a:pt x="516" y="54"/>
                    <a:pt x="504" y="54"/>
                  </a:cubicBezTo>
                  <a:cubicBezTo>
                    <a:pt x="473" y="54"/>
                    <a:pt x="441" y="70"/>
                    <a:pt x="421" y="99"/>
                  </a:cubicBezTo>
                  <a:lnTo>
                    <a:pt x="139" y="497"/>
                  </a:lnTo>
                  <a:cubicBezTo>
                    <a:pt x="112" y="537"/>
                    <a:pt x="115" y="586"/>
                    <a:pt x="141" y="614"/>
                  </a:cubicBezTo>
                  <a:lnTo>
                    <a:pt x="75" y="549"/>
                  </a:lnTo>
                  <a:cubicBezTo>
                    <a:pt x="58" y="532"/>
                    <a:pt x="47" y="508"/>
                    <a:pt x="47" y="483"/>
                  </a:cubicBezTo>
                  <a:cubicBezTo>
                    <a:pt x="47" y="458"/>
                    <a:pt x="57" y="436"/>
                    <a:pt x="75" y="417"/>
                  </a:cubicBezTo>
                  <a:lnTo>
                    <a:pt x="421" y="71"/>
                  </a:lnTo>
                  <a:cubicBezTo>
                    <a:pt x="437" y="54"/>
                    <a:pt x="461" y="43"/>
                    <a:pt x="486" y="43"/>
                  </a:cubicBezTo>
                  <a:close/>
                  <a:moveTo>
                    <a:pt x="627" y="444"/>
                  </a:moveTo>
                  <a:lnTo>
                    <a:pt x="512" y="608"/>
                  </a:lnTo>
                  <a:lnTo>
                    <a:pt x="485" y="626"/>
                  </a:lnTo>
                  <a:lnTo>
                    <a:pt x="600" y="462"/>
                  </a:lnTo>
                  <a:lnTo>
                    <a:pt x="627" y="444"/>
                  </a:lnTo>
                  <a:close/>
                  <a:moveTo>
                    <a:pt x="956" y="476"/>
                  </a:moveTo>
                  <a:lnTo>
                    <a:pt x="1041" y="560"/>
                  </a:lnTo>
                  <a:lnTo>
                    <a:pt x="986" y="595"/>
                  </a:lnTo>
                  <a:cubicBezTo>
                    <a:pt x="981" y="597"/>
                    <a:pt x="975" y="600"/>
                    <a:pt x="971" y="605"/>
                  </a:cubicBezTo>
                  <a:lnTo>
                    <a:pt x="931" y="628"/>
                  </a:lnTo>
                  <a:lnTo>
                    <a:pt x="956" y="592"/>
                  </a:lnTo>
                  <a:cubicBezTo>
                    <a:pt x="983" y="554"/>
                    <a:pt x="982" y="506"/>
                    <a:pt x="956" y="476"/>
                  </a:cubicBezTo>
                  <a:close/>
                  <a:moveTo>
                    <a:pt x="1177" y="696"/>
                  </a:moveTo>
                  <a:lnTo>
                    <a:pt x="1204" y="724"/>
                  </a:lnTo>
                  <a:cubicBezTo>
                    <a:pt x="1194" y="717"/>
                    <a:pt x="1182" y="715"/>
                    <a:pt x="1169" y="713"/>
                  </a:cubicBezTo>
                  <a:lnTo>
                    <a:pt x="1177" y="696"/>
                  </a:lnTo>
                  <a:close/>
                  <a:moveTo>
                    <a:pt x="637" y="231"/>
                  </a:moveTo>
                  <a:cubicBezTo>
                    <a:pt x="643" y="231"/>
                    <a:pt x="649" y="232"/>
                    <a:pt x="654" y="236"/>
                  </a:cubicBezTo>
                  <a:cubicBezTo>
                    <a:pt x="663" y="243"/>
                    <a:pt x="665" y="252"/>
                    <a:pt x="666" y="259"/>
                  </a:cubicBezTo>
                  <a:cubicBezTo>
                    <a:pt x="669" y="273"/>
                    <a:pt x="665" y="290"/>
                    <a:pt x="655" y="304"/>
                  </a:cubicBezTo>
                  <a:lnTo>
                    <a:pt x="374" y="702"/>
                  </a:lnTo>
                  <a:cubicBezTo>
                    <a:pt x="363" y="719"/>
                    <a:pt x="345" y="728"/>
                    <a:pt x="329" y="728"/>
                  </a:cubicBezTo>
                  <a:cubicBezTo>
                    <a:pt x="322" y="728"/>
                    <a:pt x="316" y="726"/>
                    <a:pt x="311" y="723"/>
                  </a:cubicBezTo>
                  <a:cubicBezTo>
                    <a:pt x="294" y="711"/>
                    <a:pt x="292" y="679"/>
                    <a:pt x="310" y="655"/>
                  </a:cubicBezTo>
                  <a:lnTo>
                    <a:pt x="590" y="258"/>
                  </a:lnTo>
                  <a:cubicBezTo>
                    <a:pt x="602" y="241"/>
                    <a:pt x="619" y="231"/>
                    <a:pt x="637" y="231"/>
                  </a:cubicBezTo>
                  <a:close/>
                  <a:moveTo>
                    <a:pt x="316" y="568"/>
                  </a:moveTo>
                  <a:lnTo>
                    <a:pt x="273" y="629"/>
                  </a:lnTo>
                  <a:cubicBezTo>
                    <a:pt x="244" y="668"/>
                    <a:pt x="248" y="715"/>
                    <a:pt x="273" y="745"/>
                  </a:cubicBezTo>
                  <a:lnTo>
                    <a:pt x="157" y="631"/>
                  </a:lnTo>
                  <a:lnTo>
                    <a:pt x="157" y="631"/>
                  </a:lnTo>
                  <a:cubicBezTo>
                    <a:pt x="169" y="638"/>
                    <a:pt x="183" y="642"/>
                    <a:pt x="197" y="642"/>
                  </a:cubicBezTo>
                  <a:cubicBezTo>
                    <a:pt x="229" y="642"/>
                    <a:pt x="260" y="626"/>
                    <a:pt x="280" y="596"/>
                  </a:cubicBezTo>
                  <a:lnTo>
                    <a:pt x="289" y="584"/>
                  </a:lnTo>
                  <a:lnTo>
                    <a:pt x="316" y="568"/>
                  </a:lnTo>
                  <a:close/>
                  <a:moveTo>
                    <a:pt x="759" y="576"/>
                  </a:moveTo>
                  <a:lnTo>
                    <a:pt x="644" y="740"/>
                  </a:lnTo>
                  <a:lnTo>
                    <a:pt x="618" y="755"/>
                  </a:lnTo>
                  <a:lnTo>
                    <a:pt x="618" y="755"/>
                  </a:lnTo>
                  <a:lnTo>
                    <a:pt x="733" y="592"/>
                  </a:lnTo>
                  <a:lnTo>
                    <a:pt x="759" y="576"/>
                  </a:lnTo>
                  <a:close/>
                  <a:moveTo>
                    <a:pt x="1088" y="611"/>
                  </a:moveTo>
                  <a:lnTo>
                    <a:pt x="1175" y="694"/>
                  </a:lnTo>
                  <a:lnTo>
                    <a:pt x="1123" y="726"/>
                  </a:lnTo>
                  <a:cubicBezTo>
                    <a:pt x="1114" y="729"/>
                    <a:pt x="1108" y="733"/>
                    <a:pt x="1102" y="738"/>
                  </a:cubicBezTo>
                  <a:lnTo>
                    <a:pt x="1064" y="762"/>
                  </a:lnTo>
                  <a:lnTo>
                    <a:pt x="1064" y="762"/>
                  </a:lnTo>
                  <a:lnTo>
                    <a:pt x="1088" y="727"/>
                  </a:lnTo>
                  <a:cubicBezTo>
                    <a:pt x="1114" y="688"/>
                    <a:pt x="1113" y="640"/>
                    <a:pt x="1088" y="611"/>
                  </a:cubicBezTo>
                  <a:close/>
                  <a:moveTo>
                    <a:pt x="1309" y="829"/>
                  </a:moveTo>
                  <a:lnTo>
                    <a:pt x="1336" y="858"/>
                  </a:lnTo>
                  <a:cubicBezTo>
                    <a:pt x="1325" y="849"/>
                    <a:pt x="1314" y="847"/>
                    <a:pt x="1301" y="847"/>
                  </a:cubicBezTo>
                  <a:lnTo>
                    <a:pt x="1309" y="829"/>
                  </a:lnTo>
                  <a:close/>
                  <a:moveTo>
                    <a:pt x="769" y="363"/>
                  </a:moveTo>
                  <a:cubicBezTo>
                    <a:pt x="775" y="363"/>
                    <a:pt x="781" y="364"/>
                    <a:pt x="787" y="368"/>
                  </a:cubicBezTo>
                  <a:cubicBezTo>
                    <a:pt x="803" y="380"/>
                    <a:pt x="806" y="412"/>
                    <a:pt x="788" y="436"/>
                  </a:cubicBezTo>
                  <a:lnTo>
                    <a:pt x="507" y="833"/>
                  </a:lnTo>
                  <a:cubicBezTo>
                    <a:pt x="496" y="850"/>
                    <a:pt x="478" y="860"/>
                    <a:pt x="462" y="860"/>
                  </a:cubicBezTo>
                  <a:cubicBezTo>
                    <a:pt x="455" y="860"/>
                    <a:pt x="449" y="858"/>
                    <a:pt x="444" y="854"/>
                  </a:cubicBezTo>
                  <a:cubicBezTo>
                    <a:pt x="427" y="843"/>
                    <a:pt x="426" y="811"/>
                    <a:pt x="443" y="787"/>
                  </a:cubicBezTo>
                  <a:lnTo>
                    <a:pt x="722" y="389"/>
                  </a:lnTo>
                  <a:cubicBezTo>
                    <a:pt x="734" y="373"/>
                    <a:pt x="751" y="363"/>
                    <a:pt x="769" y="363"/>
                  </a:cubicBezTo>
                  <a:close/>
                  <a:moveTo>
                    <a:pt x="447" y="702"/>
                  </a:moveTo>
                  <a:lnTo>
                    <a:pt x="406" y="761"/>
                  </a:lnTo>
                  <a:cubicBezTo>
                    <a:pt x="378" y="800"/>
                    <a:pt x="381" y="847"/>
                    <a:pt x="406" y="877"/>
                  </a:cubicBezTo>
                  <a:lnTo>
                    <a:pt x="289" y="763"/>
                  </a:lnTo>
                  <a:lnTo>
                    <a:pt x="289" y="763"/>
                  </a:lnTo>
                  <a:cubicBezTo>
                    <a:pt x="300" y="770"/>
                    <a:pt x="315" y="774"/>
                    <a:pt x="329" y="774"/>
                  </a:cubicBezTo>
                  <a:cubicBezTo>
                    <a:pt x="360" y="774"/>
                    <a:pt x="392" y="755"/>
                    <a:pt x="412" y="728"/>
                  </a:cubicBezTo>
                  <a:lnTo>
                    <a:pt x="418" y="718"/>
                  </a:lnTo>
                  <a:lnTo>
                    <a:pt x="447" y="702"/>
                  </a:lnTo>
                  <a:close/>
                  <a:moveTo>
                    <a:pt x="892" y="707"/>
                  </a:moveTo>
                  <a:lnTo>
                    <a:pt x="777" y="870"/>
                  </a:lnTo>
                  <a:lnTo>
                    <a:pt x="751" y="886"/>
                  </a:lnTo>
                  <a:lnTo>
                    <a:pt x="866" y="723"/>
                  </a:lnTo>
                  <a:lnTo>
                    <a:pt x="892" y="707"/>
                  </a:lnTo>
                  <a:close/>
                  <a:moveTo>
                    <a:pt x="1229" y="749"/>
                  </a:moveTo>
                  <a:lnTo>
                    <a:pt x="1306" y="826"/>
                  </a:lnTo>
                  <a:lnTo>
                    <a:pt x="1255" y="858"/>
                  </a:lnTo>
                  <a:cubicBezTo>
                    <a:pt x="1246" y="861"/>
                    <a:pt x="1240" y="865"/>
                    <a:pt x="1234" y="870"/>
                  </a:cubicBezTo>
                  <a:lnTo>
                    <a:pt x="1196" y="893"/>
                  </a:lnTo>
                  <a:lnTo>
                    <a:pt x="1196" y="893"/>
                  </a:lnTo>
                  <a:lnTo>
                    <a:pt x="1220" y="858"/>
                  </a:lnTo>
                  <a:cubicBezTo>
                    <a:pt x="1237" y="833"/>
                    <a:pt x="1244" y="805"/>
                    <a:pt x="1240" y="779"/>
                  </a:cubicBezTo>
                  <a:cubicBezTo>
                    <a:pt x="1239" y="768"/>
                    <a:pt x="1235" y="756"/>
                    <a:pt x="1229" y="749"/>
                  </a:cubicBezTo>
                  <a:close/>
                  <a:moveTo>
                    <a:pt x="900" y="495"/>
                  </a:moveTo>
                  <a:cubicBezTo>
                    <a:pt x="907" y="495"/>
                    <a:pt x="913" y="496"/>
                    <a:pt x="918" y="500"/>
                  </a:cubicBezTo>
                  <a:cubicBezTo>
                    <a:pt x="935" y="512"/>
                    <a:pt x="937" y="543"/>
                    <a:pt x="919" y="568"/>
                  </a:cubicBezTo>
                  <a:lnTo>
                    <a:pt x="639" y="965"/>
                  </a:lnTo>
                  <a:cubicBezTo>
                    <a:pt x="628" y="982"/>
                    <a:pt x="609" y="991"/>
                    <a:pt x="593" y="991"/>
                  </a:cubicBezTo>
                  <a:cubicBezTo>
                    <a:pt x="586" y="991"/>
                    <a:pt x="580" y="990"/>
                    <a:pt x="576" y="986"/>
                  </a:cubicBezTo>
                  <a:cubicBezTo>
                    <a:pt x="566" y="980"/>
                    <a:pt x="564" y="970"/>
                    <a:pt x="563" y="964"/>
                  </a:cubicBezTo>
                  <a:cubicBezTo>
                    <a:pt x="560" y="949"/>
                    <a:pt x="564" y="932"/>
                    <a:pt x="575" y="918"/>
                  </a:cubicBezTo>
                  <a:lnTo>
                    <a:pt x="854" y="521"/>
                  </a:lnTo>
                  <a:cubicBezTo>
                    <a:pt x="866" y="504"/>
                    <a:pt x="882" y="495"/>
                    <a:pt x="900" y="495"/>
                  </a:cubicBezTo>
                  <a:close/>
                  <a:moveTo>
                    <a:pt x="580" y="832"/>
                  </a:moveTo>
                  <a:lnTo>
                    <a:pt x="538" y="892"/>
                  </a:lnTo>
                  <a:cubicBezTo>
                    <a:pt x="521" y="917"/>
                    <a:pt x="513" y="945"/>
                    <a:pt x="518" y="972"/>
                  </a:cubicBezTo>
                  <a:cubicBezTo>
                    <a:pt x="519" y="982"/>
                    <a:pt x="523" y="992"/>
                    <a:pt x="528" y="1001"/>
                  </a:cubicBezTo>
                  <a:lnTo>
                    <a:pt x="421" y="895"/>
                  </a:lnTo>
                  <a:lnTo>
                    <a:pt x="421" y="895"/>
                  </a:lnTo>
                  <a:cubicBezTo>
                    <a:pt x="432" y="902"/>
                    <a:pt x="447" y="906"/>
                    <a:pt x="461" y="906"/>
                  </a:cubicBezTo>
                  <a:cubicBezTo>
                    <a:pt x="492" y="906"/>
                    <a:pt x="524" y="889"/>
                    <a:pt x="544" y="860"/>
                  </a:cubicBezTo>
                  <a:lnTo>
                    <a:pt x="552" y="849"/>
                  </a:lnTo>
                  <a:lnTo>
                    <a:pt x="580" y="832"/>
                  </a:lnTo>
                  <a:close/>
                  <a:moveTo>
                    <a:pt x="1024" y="840"/>
                  </a:moveTo>
                  <a:lnTo>
                    <a:pt x="909" y="1003"/>
                  </a:lnTo>
                  <a:lnTo>
                    <a:pt x="881" y="1019"/>
                  </a:lnTo>
                  <a:lnTo>
                    <a:pt x="997" y="856"/>
                  </a:lnTo>
                  <a:lnTo>
                    <a:pt x="1024" y="840"/>
                  </a:lnTo>
                  <a:close/>
                  <a:moveTo>
                    <a:pt x="1032" y="627"/>
                  </a:moveTo>
                  <a:cubicBezTo>
                    <a:pt x="1039" y="627"/>
                    <a:pt x="1045" y="628"/>
                    <a:pt x="1050" y="632"/>
                  </a:cubicBezTo>
                  <a:cubicBezTo>
                    <a:pt x="1067" y="644"/>
                    <a:pt x="1069" y="675"/>
                    <a:pt x="1051" y="699"/>
                  </a:cubicBezTo>
                  <a:lnTo>
                    <a:pt x="771" y="1097"/>
                  </a:lnTo>
                  <a:cubicBezTo>
                    <a:pt x="759" y="1114"/>
                    <a:pt x="742" y="1124"/>
                    <a:pt x="724" y="1124"/>
                  </a:cubicBezTo>
                  <a:cubicBezTo>
                    <a:pt x="718" y="1124"/>
                    <a:pt x="712" y="1123"/>
                    <a:pt x="706" y="1119"/>
                  </a:cubicBezTo>
                  <a:cubicBezTo>
                    <a:pt x="689" y="1108"/>
                    <a:pt x="687" y="1076"/>
                    <a:pt x="705" y="1053"/>
                  </a:cubicBezTo>
                  <a:lnTo>
                    <a:pt x="986" y="653"/>
                  </a:lnTo>
                  <a:cubicBezTo>
                    <a:pt x="997" y="636"/>
                    <a:pt x="1014" y="627"/>
                    <a:pt x="1032" y="627"/>
                  </a:cubicBezTo>
                  <a:close/>
                  <a:moveTo>
                    <a:pt x="711" y="964"/>
                  </a:moveTo>
                  <a:lnTo>
                    <a:pt x="666" y="1026"/>
                  </a:lnTo>
                  <a:cubicBezTo>
                    <a:pt x="640" y="1064"/>
                    <a:pt x="642" y="1112"/>
                    <a:pt x="665" y="1142"/>
                  </a:cubicBezTo>
                  <a:lnTo>
                    <a:pt x="552" y="1026"/>
                  </a:lnTo>
                  <a:lnTo>
                    <a:pt x="552" y="1026"/>
                  </a:lnTo>
                  <a:cubicBezTo>
                    <a:pt x="564" y="1034"/>
                    <a:pt x="579" y="1038"/>
                    <a:pt x="592" y="1038"/>
                  </a:cubicBezTo>
                  <a:cubicBezTo>
                    <a:pt x="624" y="1038"/>
                    <a:pt x="656" y="1021"/>
                    <a:pt x="676" y="992"/>
                  </a:cubicBezTo>
                  <a:lnTo>
                    <a:pt x="684" y="980"/>
                  </a:lnTo>
                  <a:lnTo>
                    <a:pt x="711" y="964"/>
                  </a:lnTo>
                  <a:close/>
                  <a:moveTo>
                    <a:pt x="1156" y="969"/>
                  </a:moveTo>
                  <a:lnTo>
                    <a:pt x="1041" y="1133"/>
                  </a:lnTo>
                  <a:lnTo>
                    <a:pt x="1013" y="1150"/>
                  </a:lnTo>
                  <a:lnTo>
                    <a:pt x="1013" y="1150"/>
                  </a:lnTo>
                  <a:lnTo>
                    <a:pt x="1128" y="986"/>
                  </a:lnTo>
                  <a:lnTo>
                    <a:pt x="1156" y="969"/>
                  </a:lnTo>
                  <a:close/>
                  <a:moveTo>
                    <a:pt x="1164" y="758"/>
                  </a:moveTo>
                  <a:cubicBezTo>
                    <a:pt x="1170" y="758"/>
                    <a:pt x="1177" y="760"/>
                    <a:pt x="1182" y="764"/>
                  </a:cubicBezTo>
                  <a:cubicBezTo>
                    <a:pt x="1191" y="770"/>
                    <a:pt x="1194" y="780"/>
                    <a:pt x="1196" y="786"/>
                  </a:cubicBezTo>
                  <a:cubicBezTo>
                    <a:pt x="1198" y="801"/>
                    <a:pt x="1194" y="818"/>
                    <a:pt x="1183" y="831"/>
                  </a:cubicBezTo>
                  <a:lnTo>
                    <a:pt x="903" y="1229"/>
                  </a:lnTo>
                  <a:cubicBezTo>
                    <a:pt x="891" y="1246"/>
                    <a:pt x="873" y="1255"/>
                    <a:pt x="857" y="1255"/>
                  </a:cubicBezTo>
                  <a:cubicBezTo>
                    <a:pt x="850" y="1255"/>
                    <a:pt x="844" y="1253"/>
                    <a:pt x="839" y="1250"/>
                  </a:cubicBezTo>
                  <a:cubicBezTo>
                    <a:pt x="822" y="1238"/>
                    <a:pt x="821" y="1207"/>
                    <a:pt x="838" y="1182"/>
                  </a:cubicBezTo>
                  <a:lnTo>
                    <a:pt x="1118" y="785"/>
                  </a:lnTo>
                  <a:cubicBezTo>
                    <a:pt x="1129" y="768"/>
                    <a:pt x="1146" y="758"/>
                    <a:pt x="1164" y="758"/>
                  </a:cubicBezTo>
                  <a:close/>
                  <a:moveTo>
                    <a:pt x="842" y="1097"/>
                  </a:moveTo>
                  <a:lnTo>
                    <a:pt x="800" y="1158"/>
                  </a:lnTo>
                  <a:cubicBezTo>
                    <a:pt x="772" y="1196"/>
                    <a:pt x="775" y="1245"/>
                    <a:pt x="800" y="1274"/>
                  </a:cubicBezTo>
                  <a:lnTo>
                    <a:pt x="684" y="1158"/>
                  </a:lnTo>
                  <a:lnTo>
                    <a:pt x="684" y="1158"/>
                  </a:lnTo>
                  <a:cubicBezTo>
                    <a:pt x="696" y="1166"/>
                    <a:pt x="711" y="1170"/>
                    <a:pt x="724" y="1170"/>
                  </a:cubicBezTo>
                  <a:cubicBezTo>
                    <a:pt x="756" y="1170"/>
                    <a:pt x="788" y="1151"/>
                    <a:pt x="808" y="1123"/>
                  </a:cubicBezTo>
                  <a:lnTo>
                    <a:pt x="816" y="1113"/>
                  </a:lnTo>
                  <a:lnTo>
                    <a:pt x="842" y="1097"/>
                  </a:lnTo>
                  <a:close/>
                  <a:moveTo>
                    <a:pt x="1296" y="890"/>
                  </a:moveTo>
                  <a:cubicBezTo>
                    <a:pt x="1302" y="890"/>
                    <a:pt x="1309" y="891"/>
                    <a:pt x="1314" y="896"/>
                  </a:cubicBezTo>
                  <a:cubicBezTo>
                    <a:pt x="1331" y="908"/>
                    <a:pt x="1333" y="939"/>
                    <a:pt x="1315" y="963"/>
                  </a:cubicBezTo>
                  <a:lnTo>
                    <a:pt x="1034" y="1361"/>
                  </a:lnTo>
                  <a:cubicBezTo>
                    <a:pt x="1023" y="1378"/>
                    <a:pt x="1004" y="1387"/>
                    <a:pt x="989" y="1387"/>
                  </a:cubicBezTo>
                  <a:cubicBezTo>
                    <a:pt x="982" y="1387"/>
                    <a:pt x="976" y="1385"/>
                    <a:pt x="971" y="1382"/>
                  </a:cubicBezTo>
                  <a:cubicBezTo>
                    <a:pt x="954" y="1370"/>
                    <a:pt x="953" y="1339"/>
                    <a:pt x="970" y="1314"/>
                  </a:cubicBezTo>
                  <a:lnTo>
                    <a:pt x="1249" y="917"/>
                  </a:lnTo>
                  <a:cubicBezTo>
                    <a:pt x="1261" y="900"/>
                    <a:pt x="1278" y="890"/>
                    <a:pt x="1296" y="890"/>
                  </a:cubicBezTo>
                  <a:close/>
                  <a:moveTo>
                    <a:pt x="974" y="1228"/>
                  </a:moveTo>
                  <a:lnTo>
                    <a:pt x="932" y="1288"/>
                  </a:lnTo>
                  <a:cubicBezTo>
                    <a:pt x="904" y="1328"/>
                    <a:pt x="907" y="1375"/>
                    <a:pt x="932" y="1406"/>
                  </a:cubicBezTo>
                  <a:lnTo>
                    <a:pt x="816" y="1290"/>
                  </a:lnTo>
                  <a:lnTo>
                    <a:pt x="816" y="1290"/>
                  </a:lnTo>
                  <a:cubicBezTo>
                    <a:pt x="828" y="1297"/>
                    <a:pt x="842" y="1302"/>
                    <a:pt x="856" y="1302"/>
                  </a:cubicBezTo>
                  <a:cubicBezTo>
                    <a:pt x="888" y="1302"/>
                    <a:pt x="919" y="1285"/>
                    <a:pt x="939" y="1255"/>
                  </a:cubicBezTo>
                  <a:lnTo>
                    <a:pt x="948" y="1245"/>
                  </a:lnTo>
                  <a:lnTo>
                    <a:pt x="974" y="1228"/>
                  </a:lnTo>
                  <a:close/>
                  <a:moveTo>
                    <a:pt x="1355" y="874"/>
                  </a:moveTo>
                  <a:lnTo>
                    <a:pt x="1419" y="939"/>
                  </a:lnTo>
                  <a:cubicBezTo>
                    <a:pt x="1436" y="956"/>
                    <a:pt x="1447" y="980"/>
                    <a:pt x="1447" y="1004"/>
                  </a:cubicBezTo>
                  <a:cubicBezTo>
                    <a:pt x="1446" y="1028"/>
                    <a:pt x="1435" y="1051"/>
                    <a:pt x="1418" y="1070"/>
                  </a:cubicBezTo>
                  <a:lnTo>
                    <a:pt x="1072" y="1414"/>
                  </a:lnTo>
                  <a:cubicBezTo>
                    <a:pt x="1055" y="1432"/>
                    <a:pt x="1032" y="1441"/>
                    <a:pt x="1009" y="1441"/>
                  </a:cubicBezTo>
                  <a:cubicBezTo>
                    <a:pt x="993" y="1441"/>
                    <a:pt x="978" y="1437"/>
                    <a:pt x="964" y="1429"/>
                  </a:cubicBezTo>
                  <a:lnTo>
                    <a:pt x="964" y="1429"/>
                  </a:lnTo>
                  <a:cubicBezTo>
                    <a:pt x="971" y="1432"/>
                    <a:pt x="981" y="1433"/>
                    <a:pt x="990" y="1433"/>
                  </a:cubicBezTo>
                  <a:cubicBezTo>
                    <a:pt x="1021" y="1433"/>
                    <a:pt x="1052" y="1417"/>
                    <a:pt x="1072" y="1387"/>
                  </a:cubicBezTo>
                  <a:lnTo>
                    <a:pt x="1353" y="989"/>
                  </a:lnTo>
                  <a:cubicBezTo>
                    <a:pt x="1379" y="950"/>
                    <a:pt x="1378" y="905"/>
                    <a:pt x="1355" y="874"/>
                  </a:cubicBezTo>
                  <a:close/>
                  <a:moveTo>
                    <a:pt x="485" y="1"/>
                  </a:moveTo>
                  <a:cubicBezTo>
                    <a:pt x="449" y="1"/>
                    <a:pt x="413" y="14"/>
                    <a:pt x="387" y="40"/>
                  </a:cubicBezTo>
                  <a:lnTo>
                    <a:pt x="42" y="385"/>
                  </a:lnTo>
                  <a:cubicBezTo>
                    <a:pt x="16" y="412"/>
                    <a:pt x="1" y="446"/>
                    <a:pt x="1" y="483"/>
                  </a:cubicBezTo>
                  <a:cubicBezTo>
                    <a:pt x="1" y="520"/>
                    <a:pt x="16" y="555"/>
                    <a:pt x="42" y="580"/>
                  </a:cubicBezTo>
                  <a:lnTo>
                    <a:pt x="908" y="1446"/>
                  </a:lnTo>
                  <a:cubicBezTo>
                    <a:pt x="934" y="1472"/>
                    <a:pt x="969" y="1487"/>
                    <a:pt x="1006" y="1487"/>
                  </a:cubicBezTo>
                  <a:cubicBezTo>
                    <a:pt x="1043" y="1487"/>
                    <a:pt x="1077" y="1472"/>
                    <a:pt x="1103" y="1446"/>
                  </a:cubicBezTo>
                  <a:lnTo>
                    <a:pt x="1449" y="1101"/>
                  </a:lnTo>
                  <a:cubicBezTo>
                    <a:pt x="1475" y="1075"/>
                    <a:pt x="1489" y="1040"/>
                    <a:pt x="1489" y="1002"/>
                  </a:cubicBezTo>
                  <a:cubicBezTo>
                    <a:pt x="1489" y="965"/>
                    <a:pt x="1475" y="929"/>
                    <a:pt x="1449" y="905"/>
                  </a:cubicBezTo>
                  <a:lnTo>
                    <a:pt x="584" y="40"/>
                  </a:lnTo>
                  <a:cubicBezTo>
                    <a:pt x="558" y="14"/>
                    <a:pt x="522" y="1"/>
                    <a:pt x="48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4"/>
            <p:cNvSpPr/>
            <p:nvPr/>
          </p:nvSpPr>
          <p:spPr>
            <a:xfrm>
              <a:off x="4381895" y="5520877"/>
              <a:ext cx="68229" cy="67593"/>
            </a:xfrm>
            <a:custGeom>
              <a:avLst/>
              <a:gdLst/>
              <a:ahLst/>
              <a:cxnLst/>
              <a:rect l="l" t="t" r="r" b="b"/>
              <a:pathLst>
                <a:path w="1503" h="1489" extrusionOk="0">
                  <a:moveTo>
                    <a:pt x="841" y="169"/>
                  </a:moveTo>
                  <a:lnTo>
                    <a:pt x="850" y="186"/>
                  </a:lnTo>
                  <a:cubicBezTo>
                    <a:pt x="838" y="186"/>
                    <a:pt x="825" y="190"/>
                    <a:pt x="814" y="196"/>
                  </a:cubicBezTo>
                  <a:lnTo>
                    <a:pt x="841" y="169"/>
                  </a:lnTo>
                  <a:close/>
                  <a:moveTo>
                    <a:pt x="922" y="89"/>
                  </a:moveTo>
                  <a:lnTo>
                    <a:pt x="922" y="89"/>
                  </a:lnTo>
                  <a:cubicBezTo>
                    <a:pt x="917" y="98"/>
                    <a:pt x="913" y="107"/>
                    <a:pt x="912" y="117"/>
                  </a:cubicBezTo>
                  <a:cubicBezTo>
                    <a:pt x="906" y="144"/>
                    <a:pt x="914" y="173"/>
                    <a:pt x="931" y="196"/>
                  </a:cubicBezTo>
                  <a:lnTo>
                    <a:pt x="956" y="232"/>
                  </a:lnTo>
                  <a:lnTo>
                    <a:pt x="917" y="209"/>
                  </a:lnTo>
                  <a:cubicBezTo>
                    <a:pt x="910" y="204"/>
                    <a:pt x="904" y="201"/>
                    <a:pt x="898" y="196"/>
                  </a:cubicBezTo>
                  <a:lnTo>
                    <a:pt x="845" y="165"/>
                  </a:lnTo>
                  <a:lnTo>
                    <a:pt x="922" y="89"/>
                  </a:lnTo>
                  <a:close/>
                  <a:moveTo>
                    <a:pt x="709" y="302"/>
                  </a:moveTo>
                  <a:lnTo>
                    <a:pt x="718" y="318"/>
                  </a:lnTo>
                  <a:cubicBezTo>
                    <a:pt x="704" y="320"/>
                    <a:pt x="692" y="322"/>
                    <a:pt x="682" y="328"/>
                  </a:cubicBezTo>
                  <a:lnTo>
                    <a:pt x="709" y="302"/>
                  </a:lnTo>
                  <a:close/>
                  <a:moveTo>
                    <a:pt x="790" y="221"/>
                  </a:moveTo>
                  <a:cubicBezTo>
                    <a:pt x="785" y="230"/>
                    <a:pt x="781" y="239"/>
                    <a:pt x="780" y="249"/>
                  </a:cubicBezTo>
                  <a:cubicBezTo>
                    <a:pt x="776" y="276"/>
                    <a:pt x="782" y="305"/>
                    <a:pt x="799" y="328"/>
                  </a:cubicBezTo>
                  <a:lnTo>
                    <a:pt x="825" y="367"/>
                  </a:lnTo>
                  <a:lnTo>
                    <a:pt x="788" y="344"/>
                  </a:lnTo>
                  <a:cubicBezTo>
                    <a:pt x="780" y="337"/>
                    <a:pt x="769" y="330"/>
                    <a:pt x="757" y="326"/>
                  </a:cubicBezTo>
                  <a:lnTo>
                    <a:pt x="712" y="299"/>
                  </a:lnTo>
                  <a:lnTo>
                    <a:pt x="790" y="221"/>
                  </a:lnTo>
                  <a:close/>
                  <a:moveTo>
                    <a:pt x="577" y="434"/>
                  </a:moveTo>
                  <a:lnTo>
                    <a:pt x="586" y="452"/>
                  </a:lnTo>
                  <a:cubicBezTo>
                    <a:pt x="572" y="453"/>
                    <a:pt x="560" y="455"/>
                    <a:pt x="550" y="462"/>
                  </a:cubicBezTo>
                  <a:lnTo>
                    <a:pt x="577" y="434"/>
                  </a:lnTo>
                  <a:close/>
                  <a:moveTo>
                    <a:pt x="994" y="310"/>
                  </a:moveTo>
                  <a:lnTo>
                    <a:pt x="1022" y="327"/>
                  </a:lnTo>
                  <a:lnTo>
                    <a:pt x="1136" y="491"/>
                  </a:lnTo>
                  <a:lnTo>
                    <a:pt x="1136" y="491"/>
                  </a:lnTo>
                  <a:lnTo>
                    <a:pt x="1109" y="474"/>
                  </a:lnTo>
                  <a:lnTo>
                    <a:pt x="994" y="310"/>
                  </a:lnTo>
                  <a:close/>
                  <a:moveTo>
                    <a:pt x="659" y="352"/>
                  </a:moveTo>
                  <a:cubicBezTo>
                    <a:pt x="653" y="360"/>
                    <a:pt x="649" y="370"/>
                    <a:pt x="648" y="381"/>
                  </a:cubicBezTo>
                  <a:cubicBezTo>
                    <a:pt x="643" y="407"/>
                    <a:pt x="650" y="437"/>
                    <a:pt x="667" y="462"/>
                  </a:cubicBezTo>
                  <a:lnTo>
                    <a:pt x="692" y="499"/>
                  </a:lnTo>
                  <a:lnTo>
                    <a:pt x="692" y="499"/>
                  </a:lnTo>
                  <a:lnTo>
                    <a:pt x="654" y="475"/>
                  </a:lnTo>
                  <a:cubicBezTo>
                    <a:pt x="648" y="470"/>
                    <a:pt x="640" y="465"/>
                    <a:pt x="632" y="462"/>
                  </a:cubicBezTo>
                  <a:lnTo>
                    <a:pt x="582" y="432"/>
                  </a:lnTo>
                  <a:lnTo>
                    <a:pt x="659" y="352"/>
                  </a:lnTo>
                  <a:close/>
                  <a:moveTo>
                    <a:pt x="446" y="564"/>
                  </a:moveTo>
                  <a:lnTo>
                    <a:pt x="455" y="581"/>
                  </a:lnTo>
                  <a:cubicBezTo>
                    <a:pt x="442" y="581"/>
                    <a:pt x="429" y="586"/>
                    <a:pt x="418" y="592"/>
                  </a:cubicBezTo>
                  <a:lnTo>
                    <a:pt x="446" y="564"/>
                  </a:lnTo>
                  <a:close/>
                  <a:moveTo>
                    <a:pt x="987" y="98"/>
                  </a:moveTo>
                  <a:cubicBezTo>
                    <a:pt x="1002" y="98"/>
                    <a:pt x="1020" y="109"/>
                    <a:pt x="1032" y="125"/>
                  </a:cubicBezTo>
                  <a:lnTo>
                    <a:pt x="1312" y="522"/>
                  </a:lnTo>
                  <a:cubicBezTo>
                    <a:pt x="1329" y="547"/>
                    <a:pt x="1328" y="578"/>
                    <a:pt x="1310" y="590"/>
                  </a:cubicBezTo>
                  <a:cubicBezTo>
                    <a:pt x="1306" y="593"/>
                    <a:pt x="1300" y="595"/>
                    <a:pt x="1293" y="595"/>
                  </a:cubicBezTo>
                  <a:cubicBezTo>
                    <a:pt x="1277" y="595"/>
                    <a:pt x="1258" y="585"/>
                    <a:pt x="1247" y="569"/>
                  </a:cubicBezTo>
                  <a:lnTo>
                    <a:pt x="966" y="170"/>
                  </a:lnTo>
                  <a:cubicBezTo>
                    <a:pt x="959" y="157"/>
                    <a:pt x="953" y="141"/>
                    <a:pt x="956" y="126"/>
                  </a:cubicBezTo>
                  <a:cubicBezTo>
                    <a:pt x="957" y="119"/>
                    <a:pt x="960" y="110"/>
                    <a:pt x="970" y="104"/>
                  </a:cubicBezTo>
                  <a:cubicBezTo>
                    <a:pt x="975" y="99"/>
                    <a:pt x="979" y="98"/>
                    <a:pt x="987" y="98"/>
                  </a:cubicBezTo>
                  <a:close/>
                  <a:moveTo>
                    <a:pt x="1005" y="46"/>
                  </a:moveTo>
                  <a:cubicBezTo>
                    <a:pt x="1031" y="46"/>
                    <a:pt x="1055" y="54"/>
                    <a:pt x="1072" y="73"/>
                  </a:cubicBezTo>
                  <a:lnTo>
                    <a:pt x="1418" y="418"/>
                  </a:lnTo>
                  <a:cubicBezTo>
                    <a:pt x="1453" y="454"/>
                    <a:pt x="1453" y="512"/>
                    <a:pt x="1416" y="549"/>
                  </a:cubicBezTo>
                  <a:lnTo>
                    <a:pt x="1350" y="615"/>
                  </a:lnTo>
                  <a:cubicBezTo>
                    <a:pt x="1375" y="584"/>
                    <a:pt x="1377" y="537"/>
                    <a:pt x="1350" y="499"/>
                  </a:cubicBezTo>
                  <a:lnTo>
                    <a:pt x="1071" y="100"/>
                  </a:lnTo>
                  <a:cubicBezTo>
                    <a:pt x="1050" y="72"/>
                    <a:pt x="1017" y="57"/>
                    <a:pt x="986" y="57"/>
                  </a:cubicBezTo>
                  <a:cubicBezTo>
                    <a:pt x="974" y="57"/>
                    <a:pt x="963" y="59"/>
                    <a:pt x="953" y="64"/>
                  </a:cubicBezTo>
                  <a:cubicBezTo>
                    <a:pt x="970" y="53"/>
                    <a:pt x="987" y="46"/>
                    <a:pt x="1005" y="46"/>
                  </a:cubicBezTo>
                  <a:close/>
                  <a:moveTo>
                    <a:pt x="865" y="444"/>
                  </a:moveTo>
                  <a:lnTo>
                    <a:pt x="893" y="462"/>
                  </a:lnTo>
                  <a:lnTo>
                    <a:pt x="1008" y="625"/>
                  </a:lnTo>
                  <a:lnTo>
                    <a:pt x="979" y="608"/>
                  </a:lnTo>
                  <a:lnTo>
                    <a:pt x="865" y="444"/>
                  </a:lnTo>
                  <a:close/>
                  <a:moveTo>
                    <a:pt x="534" y="476"/>
                  </a:moveTo>
                  <a:lnTo>
                    <a:pt x="534" y="476"/>
                  </a:lnTo>
                  <a:cubicBezTo>
                    <a:pt x="509" y="506"/>
                    <a:pt x="508" y="554"/>
                    <a:pt x="534" y="592"/>
                  </a:cubicBezTo>
                  <a:lnTo>
                    <a:pt x="559" y="628"/>
                  </a:lnTo>
                  <a:lnTo>
                    <a:pt x="519" y="605"/>
                  </a:lnTo>
                  <a:cubicBezTo>
                    <a:pt x="514" y="600"/>
                    <a:pt x="510" y="597"/>
                    <a:pt x="505" y="595"/>
                  </a:cubicBezTo>
                  <a:lnTo>
                    <a:pt x="450" y="560"/>
                  </a:lnTo>
                  <a:lnTo>
                    <a:pt x="534" y="476"/>
                  </a:lnTo>
                  <a:close/>
                  <a:moveTo>
                    <a:pt x="314" y="697"/>
                  </a:moveTo>
                  <a:lnTo>
                    <a:pt x="322" y="715"/>
                  </a:lnTo>
                  <a:cubicBezTo>
                    <a:pt x="308" y="715"/>
                    <a:pt x="297" y="718"/>
                    <a:pt x="286" y="726"/>
                  </a:cubicBezTo>
                  <a:lnTo>
                    <a:pt x="314" y="697"/>
                  </a:lnTo>
                  <a:close/>
                  <a:moveTo>
                    <a:pt x="856" y="231"/>
                  </a:moveTo>
                  <a:cubicBezTo>
                    <a:pt x="873" y="231"/>
                    <a:pt x="891" y="242"/>
                    <a:pt x="902" y="258"/>
                  </a:cubicBezTo>
                  <a:lnTo>
                    <a:pt x="1182" y="655"/>
                  </a:lnTo>
                  <a:cubicBezTo>
                    <a:pt x="1198" y="679"/>
                    <a:pt x="1197" y="711"/>
                    <a:pt x="1181" y="723"/>
                  </a:cubicBezTo>
                  <a:cubicBezTo>
                    <a:pt x="1175" y="726"/>
                    <a:pt x="1169" y="728"/>
                    <a:pt x="1162" y="728"/>
                  </a:cubicBezTo>
                  <a:cubicBezTo>
                    <a:pt x="1146" y="728"/>
                    <a:pt x="1128" y="719"/>
                    <a:pt x="1117" y="702"/>
                  </a:cubicBezTo>
                  <a:lnTo>
                    <a:pt x="836" y="304"/>
                  </a:lnTo>
                  <a:cubicBezTo>
                    <a:pt x="825" y="289"/>
                    <a:pt x="821" y="273"/>
                    <a:pt x="824" y="259"/>
                  </a:cubicBezTo>
                  <a:cubicBezTo>
                    <a:pt x="825" y="252"/>
                    <a:pt x="828" y="243"/>
                    <a:pt x="838" y="236"/>
                  </a:cubicBezTo>
                  <a:cubicBezTo>
                    <a:pt x="843" y="232"/>
                    <a:pt x="847" y="231"/>
                    <a:pt x="856" y="231"/>
                  </a:cubicBezTo>
                  <a:close/>
                  <a:moveTo>
                    <a:pt x="1176" y="569"/>
                  </a:moveTo>
                  <a:lnTo>
                    <a:pt x="1204" y="586"/>
                  </a:lnTo>
                  <a:lnTo>
                    <a:pt x="1212" y="597"/>
                  </a:lnTo>
                  <a:cubicBezTo>
                    <a:pt x="1231" y="627"/>
                    <a:pt x="1263" y="644"/>
                    <a:pt x="1294" y="644"/>
                  </a:cubicBezTo>
                  <a:cubicBezTo>
                    <a:pt x="1309" y="644"/>
                    <a:pt x="1324" y="639"/>
                    <a:pt x="1336" y="632"/>
                  </a:cubicBezTo>
                  <a:lnTo>
                    <a:pt x="1336" y="632"/>
                  </a:lnTo>
                  <a:lnTo>
                    <a:pt x="1220" y="747"/>
                  </a:lnTo>
                  <a:cubicBezTo>
                    <a:pt x="1245" y="716"/>
                    <a:pt x="1246" y="669"/>
                    <a:pt x="1220" y="631"/>
                  </a:cubicBezTo>
                  <a:lnTo>
                    <a:pt x="1176" y="569"/>
                  </a:lnTo>
                  <a:close/>
                  <a:moveTo>
                    <a:pt x="730" y="575"/>
                  </a:moveTo>
                  <a:lnTo>
                    <a:pt x="759" y="592"/>
                  </a:lnTo>
                  <a:lnTo>
                    <a:pt x="873" y="755"/>
                  </a:lnTo>
                  <a:lnTo>
                    <a:pt x="873" y="755"/>
                  </a:lnTo>
                  <a:lnTo>
                    <a:pt x="846" y="738"/>
                  </a:lnTo>
                  <a:lnTo>
                    <a:pt x="730" y="575"/>
                  </a:lnTo>
                  <a:close/>
                  <a:moveTo>
                    <a:pt x="395" y="616"/>
                  </a:moveTo>
                  <a:cubicBezTo>
                    <a:pt x="390" y="626"/>
                    <a:pt x="385" y="634"/>
                    <a:pt x="384" y="645"/>
                  </a:cubicBezTo>
                  <a:cubicBezTo>
                    <a:pt x="379" y="671"/>
                    <a:pt x="386" y="700"/>
                    <a:pt x="403" y="724"/>
                  </a:cubicBezTo>
                  <a:lnTo>
                    <a:pt x="429" y="761"/>
                  </a:lnTo>
                  <a:lnTo>
                    <a:pt x="391" y="737"/>
                  </a:lnTo>
                  <a:cubicBezTo>
                    <a:pt x="384" y="732"/>
                    <a:pt x="376" y="728"/>
                    <a:pt x="370" y="724"/>
                  </a:cubicBezTo>
                  <a:lnTo>
                    <a:pt x="319" y="694"/>
                  </a:lnTo>
                  <a:lnTo>
                    <a:pt x="395" y="616"/>
                  </a:lnTo>
                  <a:close/>
                  <a:moveTo>
                    <a:pt x="182" y="829"/>
                  </a:moveTo>
                  <a:lnTo>
                    <a:pt x="191" y="847"/>
                  </a:lnTo>
                  <a:cubicBezTo>
                    <a:pt x="179" y="847"/>
                    <a:pt x="166" y="850"/>
                    <a:pt x="156" y="858"/>
                  </a:cubicBezTo>
                  <a:lnTo>
                    <a:pt x="182" y="829"/>
                  </a:lnTo>
                  <a:close/>
                  <a:moveTo>
                    <a:pt x="724" y="362"/>
                  </a:moveTo>
                  <a:cubicBezTo>
                    <a:pt x="741" y="362"/>
                    <a:pt x="759" y="373"/>
                    <a:pt x="770" y="388"/>
                  </a:cubicBezTo>
                  <a:lnTo>
                    <a:pt x="1051" y="786"/>
                  </a:lnTo>
                  <a:cubicBezTo>
                    <a:pt x="1060" y="800"/>
                    <a:pt x="1066" y="816"/>
                    <a:pt x="1062" y="831"/>
                  </a:cubicBezTo>
                  <a:cubicBezTo>
                    <a:pt x="1061" y="838"/>
                    <a:pt x="1058" y="847"/>
                    <a:pt x="1050" y="853"/>
                  </a:cubicBezTo>
                  <a:cubicBezTo>
                    <a:pt x="1045" y="857"/>
                    <a:pt x="1039" y="858"/>
                    <a:pt x="1033" y="858"/>
                  </a:cubicBezTo>
                  <a:cubicBezTo>
                    <a:pt x="1016" y="858"/>
                    <a:pt x="998" y="848"/>
                    <a:pt x="987" y="832"/>
                  </a:cubicBezTo>
                  <a:lnTo>
                    <a:pt x="704" y="436"/>
                  </a:lnTo>
                  <a:cubicBezTo>
                    <a:pt x="694" y="421"/>
                    <a:pt x="689" y="404"/>
                    <a:pt x="692" y="389"/>
                  </a:cubicBezTo>
                  <a:cubicBezTo>
                    <a:pt x="693" y="383"/>
                    <a:pt x="697" y="374"/>
                    <a:pt x="706" y="367"/>
                  </a:cubicBezTo>
                  <a:cubicBezTo>
                    <a:pt x="711" y="363"/>
                    <a:pt x="715" y="362"/>
                    <a:pt x="724" y="362"/>
                  </a:cubicBezTo>
                  <a:close/>
                  <a:moveTo>
                    <a:pt x="1045" y="703"/>
                  </a:moveTo>
                  <a:lnTo>
                    <a:pt x="1072" y="721"/>
                  </a:lnTo>
                  <a:lnTo>
                    <a:pt x="1078" y="729"/>
                  </a:lnTo>
                  <a:cubicBezTo>
                    <a:pt x="1098" y="758"/>
                    <a:pt x="1130" y="775"/>
                    <a:pt x="1162" y="775"/>
                  </a:cubicBezTo>
                  <a:cubicBezTo>
                    <a:pt x="1176" y="775"/>
                    <a:pt x="1190" y="771"/>
                    <a:pt x="1203" y="764"/>
                  </a:cubicBezTo>
                  <a:lnTo>
                    <a:pt x="1203" y="764"/>
                  </a:lnTo>
                  <a:lnTo>
                    <a:pt x="1096" y="870"/>
                  </a:lnTo>
                  <a:cubicBezTo>
                    <a:pt x="1101" y="861"/>
                    <a:pt x="1105" y="852"/>
                    <a:pt x="1107" y="842"/>
                  </a:cubicBezTo>
                  <a:cubicBezTo>
                    <a:pt x="1110" y="815"/>
                    <a:pt x="1104" y="786"/>
                    <a:pt x="1087" y="763"/>
                  </a:cubicBezTo>
                  <a:lnTo>
                    <a:pt x="1045" y="703"/>
                  </a:lnTo>
                  <a:close/>
                  <a:moveTo>
                    <a:pt x="598" y="706"/>
                  </a:moveTo>
                  <a:lnTo>
                    <a:pt x="627" y="723"/>
                  </a:lnTo>
                  <a:lnTo>
                    <a:pt x="741" y="886"/>
                  </a:lnTo>
                  <a:lnTo>
                    <a:pt x="741" y="886"/>
                  </a:lnTo>
                  <a:lnTo>
                    <a:pt x="713" y="869"/>
                  </a:lnTo>
                  <a:lnTo>
                    <a:pt x="598" y="706"/>
                  </a:lnTo>
                  <a:close/>
                  <a:moveTo>
                    <a:pt x="272" y="740"/>
                  </a:moveTo>
                  <a:cubicBezTo>
                    <a:pt x="261" y="753"/>
                    <a:pt x="253" y="769"/>
                    <a:pt x="250" y="787"/>
                  </a:cubicBezTo>
                  <a:cubicBezTo>
                    <a:pt x="249" y="811"/>
                    <a:pt x="256" y="837"/>
                    <a:pt x="270" y="858"/>
                  </a:cubicBezTo>
                  <a:lnTo>
                    <a:pt x="296" y="892"/>
                  </a:lnTo>
                  <a:lnTo>
                    <a:pt x="258" y="869"/>
                  </a:lnTo>
                  <a:cubicBezTo>
                    <a:pt x="250" y="864"/>
                    <a:pt x="244" y="860"/>
                    <a:pt x="237" y="856"/>
                  </a:cubicBezTo>
                  <a:lnTo>
                    <a:pt x="185" y="824"/>
                  </a:lnTo>
                  <a:lnTo>
                    <a:pt x="272" y="740"/>
                  </a:lnTo>
                  <a:close/>
                  <a:moveTo>
                    <a:pt x="592" y="495"/>
                  </a:moveTo>
                  <a:cubicBezTo>
                    <a:pt x="609" y="495"/>
                    <a:pt x="627" y="505"/>
                    <a:pt x="639" y="521"/>
                  </a:cubicBezTo>
                  <a:lnTo>
                    <a:pt x="919" y="919"/>
                  </a:lnTo>
                  <a:cubicBezTo>
                    <a:pt x="929" y="934"/>
                    <a:pt x="934" y="949"/>
                    <a:pt x="931" y="965"/>
                  </a:cubicBezTo>
                  <a:cubicBezTo>
                    <a:pt x="930" y="972"/>
                    <a:pt x="926" y="981"/>
                    <a:pt x="918" y="987"/>
                  </a:cubicBezTo>
                  <a:cubicBezTo>
                    <a:pt x="913" y="991"/>
                    <a:pt x="907" y="993"/>
                    <a:pt x="900" y="993"/>
                  </a:cubicBezTo>
                  <a:cubicBezTo>
                    <a:pt x="884" y="993"/>
                    <a:pt x="866" y="983"/>
                    <a:pt x="855" y="966"/>
                  </a:cubicBezTo>
                  <a:lnTo>
                    <a:pt x="572" y="568"/>
                  </a:lnTo>
                  <a:cubicBezTo>
                    <a:pt x="555" y="543"/>
                    <a:pt x="556" y="512"/>
                    <a:pt x="574" y="500"/>
                  </a:cubicBezTo>
                  <a:cubicBezTo>
                    <a:pt x="579" y="496"/>
                    <a:pt x="584" y="495"/>
                    <a:pt x="592" y="495"/>
                  </a:cubicBezTo>
                  <a:close/>
                  <a:moveTo>
                    <a:pt x="913" y="833"/>
                  </a:moveTo>
                  <a:lnTo>
                    <a:pt x="940" y="850"/>
                  </a:lnTo>
                  <a:lnTo>
                    <a:pt x="949" y="861"/>
                  </a:lnTo>
                  <a:cubicBezTo>
                    <a:pt x="968" y="890"/>
                    <a:pt x="1001" y="907"/>
                    <a:pt x="1031" y="907"/>
                  </a:cubicBezTo>
                  <a:cubicBezTo>
                    <a:pt x="1046" y="907"/>
                    <a:pt x="1060" y="903"/>
                    <a:pt x="1072" y="896"/>
                  </a:cubicBezTo>
                  <a:lnTo>
                    <a:pt x="1072" y="896"/>
                  </a:lnTo>
                  <a:lnTo>
                    <a:pt x="964" y="1002"/>
                  </a:lnTo>
                  <a:cubicBezTo>
                    <a:pt x="970" y="993"/>
                    <a:pt x="973" y="984"/>
                    <a:pt x="975" y="974"/>
                  </a:cubicBezTo>
                  <a:cubicBezTo>
                    <a:pt x="979" y="947"/>
                    <a:pt x="972" y="918"/>
                    <a:pt x="955" y="895"/>
                  </a:cubicBezTo>
                  <a:lnTo>
                    <a:pt x="913" y="833"/>
                  </a:lnTo>
                  <a:close/>
                  <a:moveTo>
                    <a:pt x="469" y="839"/>
                  </a:moveTo>
                  <a:lnTo>
                    <a:pt x="496" y="856"/>
                  </a:lnTo>
                  <a:lnTo>
                    <a:pt x="611" y="1019"/>
                  </a:lnTo>
                  <a:lnTo>
                    <a:pt x="583" y="1002"/>
                  </a:lnTo>
                  <a:lnTo>
                    <a:pt x="469" y="839"/>
                  </a:lnTo>
                  <a:close/>
                  <a:moveTo>
                    <a:pt x="460" y="627"/>
                  </a:moveTo>
                  <a:cubicBezTo>
                    <a:pt x="477" y="627"/>
                    <a:pt x="495" y="637"/>
                    <a:pt x="507" y="653"/>
                  </a:cubicBezTo>
                  <a:lnTo>
                    <a:pt x="786" y="1051"/>
                  </a:lnTo>
                  <a:cubicBezTo>
                    <a:pt x="803" y="1075"/>
                    <a:pt x="802" y="1107"/>
                    <a:pt x="785" y="1118"/>
                  </a:cubicBezTo>
                  <a:cubicBezTo>
                    <a:pt x="780" y="1121"/>
                    <a:pt x="774" y="1123"/>
                    <a:pt x="768" y="1123"/>
                  </a:cubicBezTo>
                  <a:cubicBezTo>
                    <a:pt x="752" y="1123"/>
                    <a:pt x="733" y="1113"/>
                    <a:pt x="722" y="1096"/>
                  </a:cubicBezTo>
                  <a:lnTo>
                    <a:pt x="440" y="699"/>
                  </a:lnTo>
                  <a:cubicBezTo>
                    <a:pt x="431" y="686"/>
                    <a:pt x="425" y="669"/>
                    <a:pt x="429" y="654"/>
                  </a:cubicBezTo>
                  <a:cubicBezTo>
                    <a:pt x="430" y="648"/>
                    <a:pt x="433" y="638"/>
                    <a:pt x="442" y="632"/>
                  </a:cubicBezTo>
                  <a:cubicBezTo>
                    <a:pt x="448" y="628"/>
                    <a:pt x="452" y="627"/>
                    <a:pt x="460" y="627"/>
                  </a:cubicBezTo>
                  <a:close/>
                  <a:moveTo>
                    <a:pt x="780" y="964"/>
                  </a:moveTo>
                  <a:lnTo>
                    <a:pt x="806" y="980"/>
                  </a:lnTo>
                  <a:lnTo>
                    <a:pt x="814" y="992"/>
                  </a:lnTo>
                  <a:cubicBezTo>
                    <a:pt x="834" y="1021"/>
                    <a:pt x="865" y="1038"/>
                    <a:pt x="897" y="1038"/>
                  </a:cubicBezTo>
                  <a:cubicBezTo>
                    <a:pt x="912" y="1038"/>
                    <a:pt x="925" y="1034"/>
                    <a:pt x="938" y="1026"/>
                  </a:cubicBezTo>
                  <a:lnTo>
                    <a:pt x="938" y="1026"/>
                  </a:lnTo>
                  <a:lnTo>
                    <a:pt x="823" y="1142"/>
                  </a:lnTo>
                  <a:cubicBezTo>
                    <a:pt x="847" y="1112"/>
                    <a:pt x="849" y="1064"/>
                    <a:pt x="823" y="1026"/>
                  </a:cubicBezTo>
                  <a:lnTo>
                    <a:pt x="780" y="964"/>
                  </a:lnTo>
                  <a:close/>
                  <a:moveTo>
                    <a:pt x="337" y="970"/>
                  </a:moveTo>
                  <a:lnTo>
                    <a:pt x="363" y="986"/>
                  </a:lnTo>
                  <a:lnTo>
                    <a:pt x="477" y="1150"/>
                  </a:lnTo>
                  <a:lnTo>
                    <a:pt x="451" y="1134"/>
                  </a:lnTo>
                  <a:lnTo>
                    <a:pt x="337" y="970"/>
                  </a:lnTo>
                  <a:close/>
                  <a:moveTo>
                    <a:pt x="328" y="758"/>
                  </a:moveTo>
                  <a:cubicBezTo>
                    <a:pt x="345" y="758"/>
                    <a:pt x="363" y="769"/>
                    <a:pt x="375" y="785"/>
                  </a:cubicBezTo>
                  <a:lnTo>
                    <a:pt x="654" y="1182"/>
                  </a:lnTo>
                  <a:cubicBezTo>
                    <a:pt x="671" y="1207"/>
                    <a:pt x="670" y="1238"/>
                    <a:pt x="653" y="1250"/>
                  </a:cubicBezTo>
                  <a:cubicBezTo>
                    <a:pt x="648" y="1253"/>
                    <a:pt x="642" y="1255"/>
                    <a:pt x="636" y="1255"/>
                  </a:cubicBezTo>
                  <a:cubicBezTo>
                    <a:pt x="620" y="1255"/>
                    <a:pt x="601" y="1245"/>
                    <a:pt x="590" y="1229"/>
                  </a:cubicBezTo>
                  <a:lnTo>
                    <a:pt x="308" y="831"/>
                  </a:lnTo>
                  <a:cubicBezTo>
                    <a:pt x="299" y="819"/>
                    <a:pt x="296" y="803"/>
                    <a:pt x="297" y="790"/>
                  </a:cubicBezTo>
                  <a:cubicBezTo>
                    <a:pt x="298" y="779"/>
                    <a:pt x="302" y="769"/>
                    <a:pt x="311" y="764"/>
                  </a:cubicBezTo>
                  <a:cubicBezTo>
                    <a:pt x="316" y="760"/>
                    <a:pt x="320" y="758"/>
                    <a:pt x="328" y="758"/>
                  </a:cubicBezTo>
                  <a:close/>
                  <a:moveTo>
                    <a:pt x="650" y="1097"/>
                  </a:moveTo>
                  <a:lnTo>
                    <a:pt x="678" y="1114"/>
                  </a:lnTo>
                  <a:lnTo>
                    <a:pt x="686" y="1124"/>
                  </a:lnTo>
                  <a:cubicBezTo>
                    <a:pt x="706" y="1154"/>
                    <a:pt x="738" y="1171"/>
                    <a:pt x="768" y="1171"/>
                  </a:cubicBezTo>
                  <a:cubicBezTo>
                    <a:pt x="783" y="1171"/>
                    <a:pt x="798" y="1167"/>
                    <a:pt x="809" y="1159"/>
                  </a:cubicBezTo>
                  <a:lnTo>
                    <a:pt x="809" y="1159"/>
                  </a:lnTo>
                  <a:lnTo>
                    <a:pt x="692" y="1274"/>
                  </a:lnTo>
                  <a:cubicBezTo>
                    <a:pt x="718" y="1244"/>
                    <a:pt x="719" y="1196"/>
                    <a:pt x="692" y="1158"/>
                  </a:cubicBezTo>
                  <a:lnTo>
                    <a:pt x="650" y="1097"/>
                  </a:lnTo>
                  <a:close/>
                  <a:moveTo>
                    <a:pt x="196" y="890"/>
                  </a:moveTo>
                  <a:cubicBezTo>
                    <a:pt x="212" y="890"/>
                    <a:pt x="231" y="900"/>
                    <a:pt x="243" y="917"/>
                  </a:cubicBezTo>
                  <a:lnTo>
                    <a:pt x="523" y="1314"/>
                  </a:lnTo>
                  <a:cubicBezTo>
                    <a:pt x="539" y="1339"/>
                    <a:pt x="538" y="1370"/>
                    <a:pt x="521" y="1382"/>
                  </a:cubicBezTo>
                  <a:cubicBezTo>
                    <a:pt x="516" y="1385"/>
                    <a:pt x="510" y="1387"/>
                    <a:pt x="504" y="1387"/>
                  </a:cubicBezTo>
                  <a:cubicBezTo>
                    <a:pt x="488" y="1387"/>
                    <a:pt x="469" y="1377"/>
                    <a:pt x="456" y="1361"/>
                  </a:cubicBezTo>
                  <a:lnTo>
                    <a:pt x="177" y="963"/>
                  </a:lnTo>
                  <a:cubicBezTo>
                    <a:pt x="167" y="948"/>
                    <a:pt x="162" y="932"/>
                    <a:pt x="165" y="918"/>
                  </a:cubicBezTo>
                  <a:cubicBezTo>
                    <a:pt x="166" y="911"/>
                    <a:pt x="169" y="902"/>
                    <a:pt x="179" y="896"/>
                  </a:cubicBezTo>
                  <a:cubicBezTo>
                    <a:pt x="184" y="891"/>
                    <a:pt x="188" y="890"/>
                    <a:pt x="196" y="890"/>
                  </a:cubicBezTo>
                  <a:close/>
                  <a:moveTo>
                    <a:pt x="516" y="1229"/>
                  </a:moveTo>
                  <a:lnTo>
                    <a:pt x="543" y="1245"/>
                  </a:lnTo>
                  <a:lnTo>
                    <a:pt x="550" y="1256"/>
                  </a:lnTo>
                  <a:cubicBezTo>
                    <a:pt x="570" y="1286"/>
                    <a:pt x="602" y="1303"/>
                    <a:pt x="633" y="1303"/>
                  </a:cubicBezTo>
                  <a:cubicBezTo>
                    <a:pt x="648" y="1303"/>
                    <a:pt x="662" y="1298"/>
                    <a:pt x="674" y="1291"/>
                  </a:cubicBezTo>
                  <a:lnTo>
                    <a:pt x="674" y="1291"/>
                  </a:lnTo>
                  <a:lnTo>
                    <a:pt x="560" y="1404"/>
                  </a:lnTo>
                  <a:cubicBezTo>
                    <a:pt x="584" y="1374"/>
                    <a:pt x="586" y="1327"/>
                    <a:pt x="559" y="1290"/>
                  </a:cubicBezTo>
                  <a:lnTo>
                    <a:pt x="516" y="1229"/>
                  </a:lnTo>
                  <a:close/>
                  <a:moveTo>
                    <a:pt x="132" y="880"/>
                  </a:moveTo>
                  <a:lnTo>
                    <a:pt x="132" y="880"/>
                  </a:lnTo>
                  <a:cubicBezTo>
                    <a:pt x="127" y="889"/>
                    <a:pt x="123" y="898"/>
                    <a:pt x="122" y="908"/>
                  </a:cubicBezTo>
                  <a:cubicBezTo>
                    <a:pt x="116" y="935"/>
                    <a:pt x="124" y="964"/>
                    <a:pt x="140" y="987"/>
                  </a:cubicBezTo>
                  <a:lnTo>
                    <a:pt x="420" y="1386"/>
                  </a:lnTo>
                  <a:cubicBezTo>
                    <a:pt x="440" y="1414"/>
                    <a:pt x="472" y="1432"/>
                    <a:pt x="504" y="1432"/>
                  </a:cubicBezTo>
                  <a:cubicBezTo>
                    <a:pt x="513" y="1432"/>
                    <a:pt x="520" y="1430"/>
                    <a:pt x="529" y="1428"/>
                  </a:cubicBezTo>
                  <a:lnTo>
                    <a:pt x="529" y="1428"/>
                  </a:lnTo>
                  <a:cubicBezTo>
                    <a:pt x="514" y="1435"/>
                    <a:pt x="498" y="1439"/>
                    <a:pt x="482" y="1439"/>
                  </a:cubicBezTo>
                  <a:cubicBezTo>
                    <a:pt x="459" y="1439"/>
                    <a:pt x="436" y="1431"/>
                    <a:pt x="419" y="1414"/>
                  </a:cubicBezTo>
                  <a:lnTo>
                    <a:pt x="74" y="1070"/>
                  </a:lnTo>
                  <a:cubicBezTo>
                    <a:pt x="56" y="1053"/>
                    <a:pt x="46" y="1028"/>
                    <a:pt x="46" y="1003"/>
                  </a:cubicBezTo>
                  <a:cubicBezTo>
                    <a:pt x="46" y="979"/>
                    <a:pt x="55" y="955"/>
                    <a:pt x="74" y="938"/>
                  </a:cubicBezTo>
                  <a:lnTo>
                    <a:pt x="132" y="880"/>
                  </a:lnTo>
                  <a:close/>
                  <a:moveTo>
                    <a:pt x="1005" y="1"/>
                  </a:moveTo>
                  <a:cubicBezTo>
                    <a:pt x="970" y="1"/>
                    <a:pt x="934" y="14"/>
                    <a:pt x="907" y="40"/>
                  </a:cubicBezTo>
                  <a:lnTo>
                    <a:pt x="42" y="906"/>
                  </a:lnTo>
                  <a:cubicBezTo>
                    <a:pt x="15" y="932"/>
                    <a:pt x="0" y="966"/>
                    <a:pt x="0" y="1003"/>
                  </a:cubicBezTo>
                  <a:cubicBezTo>
                    <a:pt x="0" y="1040"/>
                    <a:pt x="15" y="1076"/>
                    <a:pt x="42" y="1102"/>
                  </a:cubicBezTo>
                  <a:lnTo>
                    <a:pt x="386" y="1448"/>
                  </a:lnTo>
                  <a:cubicBezTo>
                    <a:pt x="413" y="1475"/>
                    <a:pt x="448" y="1488"/>
                    <a:pt x="485" y="1488"/>
                  </a:cubicBezTo>
                  <a:cubicBezTo>
                    <a:pt x="521" y="1488"/>
                    <a:pt x="556" y="1475"/>
                    <a:pt x="582" y="1448"/>
                  </a:cubicBezTo>
                  <a:lnTo>
                    <a:pt x="1447" y="581"/>
                  </a:lnTo>
                  <a:cubicBezTo>
                    <a:pt x="1502" y="528"/>
                    <a:pt x="1502" y="439"/>
                    <a:pt x="1447" y="385"/>
                  </a:cubicBezTo>
                  <a:lnTo>
                    <a:pt x="1104" y="40"/>
                  </a:lnTo>
                  <a:cubicBezTo>
                    <a:pt x="1077" y="14"/>
                    <a:pt x="1041" y="1"/>
                    <a:pt x="1005"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4"/>
            <p:cNvSpPr/>
            <p:nvPr/>
          </p:nvSpPr>
          <p:spPr>
            <a:xfrm>
              <a:off x="4381805" y="5435262"/>
              <a:ext cx="68319" cy="67593"/>
            </a:xfrm>
            <a:custGeom>
              <a:avLst/>
              <a:gdLst/>
              <a:ahLst/>
              <a:cxnLst/>
              <a:rect l="l" t="t" r="r" b="b"/>
              <a:pathLst>
                <a:path w="1505" h="1489" extrusionOk="0">
                  <a:moveTo>
                    <a:pt x="562" y="82"/>
                  </a:moveTo>
                  <a:lnTo>
                    <a:pt x="678" y="198"/>
                  </a:lnTo>
                  <a:cubicBezTo>
                    <a:pt x="666" y="190"/>
                    <a:pt x="652" y="186"/>
                    <a:pt x="637" y="186"/>
                  </a:cubicBezTo>
                  <a:cubicBezTo>
                    <a:pt x="607" y="186"/>
                    <a:pt x="574" y="202"/>
                    <a:pt x="553" y="231"/>
                  </a:cubicBezTo>
                  <a:lnTo>
                    <a:pt x="546" y="241"/>
                  </a:lnTo>
                  <a:lnTo>
                    <a:pt x="517" y="258"/>
                  </a:lnTo>
                  <a:lnTo>
                    <a:pt x="517" y="258"/>
                  </a:lnTo>
                  <a:lnTo>
                    <a:pt x="561" y="198"/>
                  </a:lnTo>
                  <a:cubicBezTo>
                    <a:pt x="589" y="160"/>
                    <a:pt x="586" y="111"/>
                    <a:pt x="562" y="82"/>
                  </a:cubicBezTo>
                  <a:close/>
                  <a:moveTo>
                    <a:pt x="694" y="214"/>
                  </a:moveTo>
                  <a:lnTo>
                    <a:pt x="810" y="330"/>
                  </a:lnTo>
                  <a:cubicBezTo>
                    <a:pt x="798" y="322"/>
                    <a:pt x="784" y="318"/>
                    <a:pt x="769" y="318"/>
                  </a:cubicBezTo>
                  <a:cubicBezTo>
                    <a:pt x="739" y="318"/>
                    <a:pt x="705" y="334"/>
                    <a:pt x="685" y="363"/>
                  </a:cubicBezTo>
                  <a:lnTo>
                    <a:pt x="677" y="374"/>
                  </a:lnTo>
                  <a:lnTo>
                    <a:pt x="651" y="390"/>
                  </a:lnTo>
                  <a:lnTo>
                    <a:pt x="693" y="330"/>
                  </a:lnTo>
                  <a:cubicBezTo>
                    <a:pt x="720" y="292"/>
                    <a:pt x="717" y="244"/>
                    <a:pt x="694" y="214"/>
                  </a:cubicBezTo>
                  <a:close/>
                  <a:moveTo>
                    <a:pt x="479" y="336"/>
                  </a:moveTo>
                  <a:lnTo>
                    <a:pt x="365" y="499"/>
                  </a:lnTo>
                  <a:lnTo>
                    <a:pt x="339" y="515"/>
                  </a:lnTo>
                  <a:lnTo>
                    <a:pt x="453" y="352"/>
                  </a:lnTo>
                  <a:lnTo>
                    <a:pt x="479" y="336"/>
                  </a:lnTo>
                  <a:close/>
                  <a:moveTo>
                    <a:pt x="826" y="344"/>
                  </a:moveTo>
                  <a:lnTo>
                    <a:pt x="942" y="462"/>
                  </a:lnTo>
                  <a:cubicBezTo>
                    <a:pt x="930" y="454"/>
                    <a:pt x="916" y="450"/>
                    <a:pt x="901" y="450"/>
                  </a:cubicBezTo>
                  <a:cubicBezTo>
                    <a:pt x="870" y="450"/>
                    <a:pt x="837" y="466"/>
                    <a:pt x="817" y="494"/>
                  </a:cubicBezTo>
                  <a:lnTo>
                    <a:pt x="809" y="506"/>
                  </a:lnTo>
                  <a:lnTo>
                    <a:pt x="783" y="522"/>
                  </a:lnTo>
                  <a:lnTo>
                    <a:pt x="826" y="460"/>
                  </a:lnTo>
                  <a:cubicBezTo>
                    <a:pt x="854" y="421"/>
                    <a:pt x="851" y="373"/>
                    <a:pt x="826" y="344"/>
                  </a:cubicBezTo>
                  <a:close/>
                  <a:moveTo>
                    <a:pt x="507" y="100"/>
                  </a:moveTo>
                  <a:cubicBezTo>
                    <a:pt x="514" y="100"/>
                    <a:pt x="520" y="102"/>
                    <a:pt x="525" y="105"/>
                  </a:cubicBezTo>
                  <a:cubicBezTo>
                    <a:pt x="541" y="119"/>
                    <a:pt x="542" y="148"/>
                    <a:pt x="526" y="173"/>
                  </a:cubicBezTo>
                  <a:lnTo>
                    <a:pt x="245" y="571"/>
                  </a:lnTo>
                  <a:cubicBezTo>
                    <a:pt x="233" y="588"/>
                    <a:pt x="215" y="598"/>
                    <a:pt x="199" y="598"/>
                  </a:cubicBezTo>
                  <a:cubicBezTo>
                    <a:pt x="193" y="598"/>
                    <a:pt x="187" y="596"/>
                    <a:pt x="182" y="592"/>
                  </a:cubicBezTo>
                  <a:cubicBezTo>
                    <a:pt x="165" y="580"/>
                    <a:pt x="163" y="548"/>
                    <a:pt x="181" y="525"/>
                  </a:cubicBezTo>
                  <a:lnTo>
                    <a:pt x="461" y="126"/>
                  </a:lnTo>
                  <a:cubicBezTo>
                    <a:pt x="473" y="109"/>
                    <a:pt x="490" y="100"/>
                    <a:pt x="507" y="100"/>
                  </a:cubicBezTo>
                  <a:close/>
                  <a:moveTo>
                    <a:pt x="488" y="45"/>
                  </a:moveTo>
                  <a:cubicBezTo>
                    <a:pt x="508" y="45"/>
                    <a:pt x="525" y="51"/>
                    <a:pt x="539" y="63"/>
                  </a:cubicBezTo>
                  <a:cubicBezTo>
                    <a:pt x="529" y="58"/>
                    <a:pt x="518" y="56"/>
                    <a:pt x="506" y="56"/>
                  </a:cubicBezTo>
                  <a:cubicBezTo>
                    <a:pt x="475" y="56"/>
                    <a:pt x="442" y="72"/>
                    <a:pt x="421" y="100"/>
                  </a:cubicBezTo>
                  <a:lnTo>
                    <a:pt x="141" y="498"/>
                  </a:lnTo>
                  <a:cubicBezTo>
                    <a:pt x="114" y="536"/>
                    <a:pt x="115" y="584"/>
                    <a:pt x="141" y="614"/>
                  </a:cubicBezTo>
                  <a:lnTo>
                    <a:pt x="76" y="549"/>
                  </a:lnTo>
                  <a:cubicBezTo>
                    <a:pt x="59" y="532"/>
                    <a:pt x="49" y="509"/>
                    <a:pt x="49" y="484"/>
                  </a:cubicBezTo>
                  <a:cubicBezTo>
                    <a:pt x="49" y="458"/>
                    <a:pt x="57" y="435"/>
                    <a:pt x="76" y="418"/>
                  </a:cubicBezTo>
                  <a:lnTo>
                    <a:pt x="421" y="72"/>
                  </a:lnTo>
                  <a:cubicBezTo>
                    <a:pt x="439" y="56"/>
                    <a:pt x="462" y="45"/>
                    <a:pt x="488" y="45"/>
                  </a:cubicBezTo>
                  <a:close/>
                  <a:moveTo>
                    <a:pt x="611" y="468"/>
                  </a:moveTo>
                  <a:lnTo>
                    <a:pt x="497" y="631"/>
                  </a:lnTo>
                  <a:lnTo>
                    <a:pt x="469" y="648"/>
                  </a:lnTo>
                  <a:lnTo>
                    <a:pt x="584" y="485"/>
                  </a:lnTo>
                  <a:lnTo>
                    <a:pt x="611" y="468"/>
                  </a:lnTo>
                  <a:close/>
                  <a:moveTo>
                    <a:pt x="964" y="485"/>
                  </a:moveTo>
                  <a:lnTo>
                    <a:pt x="1074" y="593"/>
                  </a:lnTo>
                  <a:cubicBezTo>
                    <a:pt x="1062" y="585"/>
                    <a:pt x="1048" y="582"/>
                    <a:pt x="1033" y="582"/>
                  </a:cubicBezTo>
                  <a:cubicBezTo>
                    <a:pt x="1002" y="582"/>
                    <a:pt x="969" y="598"/>
                    <a:pt x="948" y="626"/>
                  </a:cubicBezTo>
                  <a:lnTo>
                    <a:pt x="941" y="637"/>
                  </a:lnTo>
                  <a:lnTo>
                    <a:pt x="913" y="653"/>
                  </a:lnTo>
                  <a:lnTo>
                    <a:pt x="955" y="593"/>
                  </a:lnTo>
                  <a:cubicBezTo>
                    <a:pt x="973" y="569"/>
                    <a:pt x="979" y="541"/>
                    <a:pt x="975" y="514"/>
                  </a:cubicBezTo>
                  <a:cubicBezTo>
                    <a:pt x="974" y="504"/>
                    <a:pt x="970" y="494"/>
                    <a:pt x="964" y="485"/>
                  </a:cubicBezTo>
                  <a:close/>
                  <a:moveTo>
                    <a:pt x="158" y="631"/>
                  </a:moveTo>
                  <a:lnTo>
                    <a:pt x="158" y="631"/>
                  </a:lnTo>
                  <a:cubicBezTo>
                    <a:pt x="167" y="637"/>
                    <a:pt x="179" y="641"/>
                    <a:pt x="192" y="642"/>
                  </a:cubicBezTo>
                  <a:lnTo>
                    <a:pt x="184" y="658"/>
                  </a:lnTo>
                  <a:lnTo>
                    <a:pt x="158" y="631"/>
                  </a:lnTo>
                  <a:close/>
                  <a:moveTo>
                    <a:pt x="637" y="232"/>
                  </a:moveTo>
                  <a:cubicBezTo>
                    <a:pt x="644" y="232"/>
                    <a:pt x="651" y="234"/>
                    <a:pt x="656" y="237"/>
                  </a:cubicBezTo>
                  <a:cubicBezTo>
                    <a:pt x="673" y="249"/>
                    <a:pt x="674" y="280"/>
                    <a:pt x="657" y="304"/>
                  </a:cubicBezTo>
                  <a:lnTo>
                    <a:pt x="375" y="703"/>
                  </a:lnTo>
                  <a:cubicBezTo>
                    <a:pt x="363" y="719"/>
                    <a:pt x="345" y="730"/>
                    <a:pt x="330" y="730"/>
                  </a:cubicBezTo>
                  <a:cubicBezTo>
                    <a:pt x="323" y="730"/>
                    <a:pt x="317" y="728"/>
                    <a:pt x="313" y="724"/>
                  </a:cubicBezTo>
                  <a:cubicBezTo>
                    <a:pt x="304" y="719"/>
                    <a:pt x="299" y="708"/>
                    <a:pt x="299" y="698"/>
                  </a:cubicBezTo>
                  <a:cubicBezTo>
                    <a:pt x="298" y="684"/>
                    <a:pt x="303" y="669"/>
                    <a:pt x="310" y="657"/>
                  </a:cubicBezTo>
                  <a:lnTo>
                    <a:pt x="591" y="258"/>
                  </a:lnTo>
                  <a:cubicBezTo>
                    <a:pt x="604" y="241"/>
                    <a:pt x="620" y="232"/>
                    <a:pt x="637" y="232"/>
                  </a:cubicBezTo>
                  <a:close/>
                  <a:moveTo>
                    <a:pt x="299" y="594"/>
                  </a:moveTo>
                  <a:lnTo>
                    <a:pt x="274" y="630"/>
                  </a:lnTo>
                  <a:cubicBezTo>
                    <a:pt x="260" y="651"/>
                    <a:pt x="251" y="677"/>
                    <a:pt x="255" y="700"/>
                  </a:cubicBezTo>
                  <a:cubicBezTo>
                    <a:pt x="256" y="718"/>
                    <a:pt x="263" y="733"/>
                    <a:pt x="274" y="746"/>
                  </a:cubicBezTo>
                  <a:lnTo>
                    <a:pt x="188" y="662"/>
                  </a:lnTo>
                  <a:lnTo>
                    <a:pt x="229" y="637"/>
                  </a:lnTo>
                  <a:cubicBezTo>
                    <a:pt x="242" y="631"/>
                    <a:pt x="256" y="625"/>
                    <a:pt x="266" y="614"/>
                  </a:cubicBezTo>
                  <a:lnTo>
                    <a:pt x="299" y="594"/>
                  </a:lnTo>
                  <a:close/>
                  <a:moveTo>
                    <a:pt x="743" y="601"/>
                  </a:moveTo>
                  <a:lnTo>
                    <a:pt x="629" y="764"/>
                  </a:lnTo>
                  <a:lnTo>
                    <a:pt x="603" y="780"/>
                  </a:lnTo>
                  <a:lnTo>
                    <a:pt x="603" y="780"/>
                  </a:lnTo>
                  <a:lnTo>
                    <a:pt x="716" y="617"/>
                  </a:lnTo>
                  <a:lnTo>
                    <a:pt x="743" y="601"/>
                  </a:lnTo>
                  <a:close/>
                  <a:moveTo>
                    <a:pt x="1098" y="619"/>
                  </a:moveTo>
                  <a:lnTo>
                    <a:pt x="1206" y="725"/>
                  </a:lnTo>
                  <a:cubicBezTo>
                    <a:pt x="1194" y="717"/>
                    <a:pt x="1180" y="714"/>
                    <a:pt x="1165" y="714"/>
                  </a:cubicBezTo>
                  <a:cubicBezTo>
                    <a:pt x="1134" y="714"/>
                    <a:pt x="1102" y="730"/>
                    <a:pt x="1082" y="759"/>
                  </a:cubicBezTo>
                  <a:lnTo>
                    <a:pt x="1075" y="768"/>
                  </a:lnTo>
                  <a:lnTo>
                    <a:pt x="1048" y="785"/>
                  </a:lnTo>
                  <a:lnTo>
                    <a:pt x="1048" y="785"/>
                  </a:lnTo>
                  <a:lnTo>
                    <a:pt x="1089" y="726"/>
                  </a:lnTo>
                  <a:cubicBezTo>
                    <a:pt x="1106" y="703"/>
                    <a:pt x="1112" y="673"/>
                    <a:pt x="1109" y="647"/>
                  </a:cubicBezTo>
                  <a:cubicBezTo>
                    <a:pt x="1107" y="637"/>
                    <a:pt x="1103" y="626"/>
                    <a:pt x="1098" y="619"/>
                  </a:cubicBezTo>
                  <a:close/>
                  <a:moveTo>
                    <a:pt x="289" y="763"/>
                  </a:moveTo>
                  <a:lnTo>
                    <a:pt x="289" y="763"/>
                  </a:lnTo>
                  <a:cubicBezTo>
                    <a:pt x="300" y="769"/>
                    <a:pt x="313" y="773"/>
                    <a:pt x="324" y="774"/>
                  </a:cubicBezTo>
                  <a:lnTo>
                    <a:pt x="316" y="790"/>
                  </a:lnTo>
                  <a:lnTo>
                    <a:pt x="289" y="763"/>
                  </a:lnTo>
                  <a:close/>
                  <a:moveTo>
                    <a:pt x="768" y="363"/>
                  </a:moveTo>
                  <a:cubicBezTo>
                    <a:pt x="774" y="363"/>
                    <a:pt x="782" y="366"/>
                    <a:pt x="787" y="369"/>
                  </a:cubicBezTo>
                  <a:cubicBezTo>
                    <a:pt x="804" y="380"/>
                    <a:pt x="805" y="412"/>
                    <a:pt x="788" y="436"/>
                  </a:cubicBezTo>
                  <a:lnTo>
                    <a:pt x="507" y="835"/>
                  </a:lnTo>
                  <a:cubicBezTo>
                    <a:pt x="495" y="851"/>
                    <a:pt x="477" y="861"/>
                    <a:pt x="462" y="861"/>
                  </a:cubicBezTo>
                  <a:cubicBezTo>
                    <a:pt x="455" y="861"/>
                    <a:pt x="449" y="860"/>
                    <a:pt x="444" y="856"/>
                  </a:cubicBezTo>
                  <a:cubicBezTo>
                    <a:pt x="436" y="849"/>
                    <a:pt x="432" y="840"/>
                    <a:pt x="431" y="833"/>
                  </a:cubicBezTo>
                  <a:cubicBezTo>
                    <a:pt x="427" y="819"/>
                    <a:pt x="432" y="801"/>
                    <a:pt x="442" y="788"/>
                  </a:cubicBezTo>
                  <a:lnTo>
                    <a:pt x="722" y="390"/>
                  </a:lnTo>
                  <a:cubicBezTo>
                    <a:pt x="734" y="373"/>
                    <a:pt x="751" y="363"/>
                    <a:pt x="768" y="363"/>
                  </a:cubicBezTo>
                  <a:close/>
                  <a:moveTo>
                    <a:pt x="431" y="726"/>
                  </a:moveTo>
                  <a:lnTo>
                    <a:pt x="405" y="762"/>
                  </a:lnTo>
                  <a:cubicBezTo>
                    <a:pt x="388" y="785"/>
                    <a:pt x="382" y="815"/>
                    <a:pt x="386" y="841"/>
                  </a:cubicBezTo>
                  <a:cubicBezTo>
                    <a:pt x="387" y="852"/>
                    <a:pt x="392" y="861"/>
                    <a:pt x="397" y="870"/>
                  </a:cubicBezTo>
                  <a:lnTo>
                    <a:pt x="320" y="794"/>
                  </a:lnTo>
                  <a:lnTo>
                    <a:pt x="361" y="768"/>
                  </a:lnTo>
                  <a:cubicBezTo>
                    <a:pt x="374" y="763"/>
                    <a:pt x="387" y="757"/>
                    <a:pt x="398" y="746"/>
                  </a:cubicBezTo>
                  <a:lnTo>
                    <a:pt x="431" y="726"/>
                  </a:lnTo>
                  <a:close/>
                  <a:moveTo>
                    <a:pt x="875" y="731"/>
                  </a:moveTo>
                  <a:lnTo>
                    <a:pt x="761" y="895"/>
                  </a:lnTo>
                  <a:lnTo>
                    <a:pt x="732" y="912"/>
                  </a:lnTo>
                  <a:lnTo>
                    <a:pt x="848" y="748"/>
                  </a:lnTo>
                  <a:lnTo>
                    <a:pt x="875" y="731"/>
                  </a:lnTo>
                  <a:close/>
                  <a:moveTo>
                    <a:pt x="1223" y="742"/>
                  </a:moveTo>
                  <a:lnTo>
                    <a:pt x="1338" y="857"/>
                  </a:lnTo>
                  <a:cubicBezTo>
                    <a:pt x="1325" y="849"/>
                    <a:pt x="1311" y="846"/>
                    <a:pt x="1297" y="846"/>
                  </a:cubicBezTo>
                  <a:cubicBezTo>
                    <a:pt x="1266" y="846"/>
                    <a:pt x="1234" y="862"/>
                    <a:pt x="1214" y="891"/>
                  </a:cubicBezTo>
                  <a:lnTo>
                    <a:pt x="1206" y="903"/>
                  </a:lnTo>
                  <a:lnTo>
                    <a:pt x="1178" y="920"/>
                  </a:lnTo>
                  <a:lnTo>
                    <a:pt x="1222" y="858"/>
                  </a:lnTo>
                  <a:cubicBezTo>
                    <a:pt x="1248" y="820"/>
                    <a:pt x="1247" y="774"/>
                    <a:pt x="1223" y="742"/>
                  </a:cubicBezTo>
                  <a:close/>
                  <a:moveTo>
                    <a:pt x="421" y="894"/>
                  </a:moveTo>
                  <a:cubicBezTo>
                    <a:pt x="432" y="901"/>
                    <a:pt x="444" y="904"/>
                    <a:pt x="457" y="906"/>
                  </a:cubicBezTo>
                  <a:lnTo>
                    <a:pt x="450" y="921"/>
                  </a:lnTo>
                  <a:lnTo>
                    <a:pt x="421" y="894"/>
                  </a:lnTo>
                  <a:close/>
                  <a:moveTo>
                    <a:pt x="900" y="495"/>
                  </a:moveTo>
                  <a:cubicBezTo>
                    <a:pt x="906" y="495"/>
                    <a:pt x="914" y="497"/>
                    <a:pt x="919" y="501"/>
                  </a:cubicBezTo>
                  <a:cubicBezTo>
                    <a:pt x="927" y="507"/>
                    <a:pt x="931" y="516"/>
                    <a:pt x="932" y="524"/>
                  </a:cubicBezTo>
                  <a:cubicBezTo>
                    <a:pt x="935" y="537"/>
                    <a:pt x="931" y="555"/>
                    <a:pt x="920" y="569"/>
                  </a:cubicBezTo>
                  <a:lnTo>
                    <a:pt x="638" y="967"/>
                  </a:lnTo>
                  <a:cubicBezTo>
                    <a:pt x="627" y="983"/>
                    <a:pt x="609" y="993"/>
                    <a:pt x="593" y="993"/>
                  </a:cubicBezTo>
                  <a:cubicBezTo>
                    <a:pt x="587" y="993"/>
                    <a:pt x="581" y="991"/>
                    <a:pt x="576" y="988"/>
                  </a:cubicBezTo>
                  <a:cubicBezTo>
                    <a:pt x="558" y="975"/>
                    <a:pt x="557" y="943"/>
                    <a:pt x="574" y="920"/>
                  </a:cubicBezTo>
                  <a:lnTo>
                    <a:pt x="854" y="522"/>
                  </a:lnTo>
                  <a:cubicBezTo>
                    <a:pt x="866" y="505"/>
                    <a:pt x="883" y="495"/>
                    <a:pt x="900" y="495"/>
                  </a:cubicBezTo>
                  <a:close/>
                  <a:moveTo>
                    <a:pt x="561" y="859"/>
                  </a:moveTo>
                  <a:lnTo>
                    <a:pt x="536" y="894"/>
                  </a:lnTo>
                  <a:cubicBezTo>
                    <a:pt x="510" y="932"/>
                    <a:pt x="511" y="979"/>
                    <a:pt x="535" y="1010"/>
                  </a:cubicBezTo>
                  <a:lnTo>
                    <a:pt x="452" y="926"/>
                  </a:lnTo>
                  <a:lnTo>
                    <a:pt x="495" y="899"/>
                  </a:lnTo>
                  <a:cubicBezTo>
                    <a:pt x="507" y="894"/>
                    <a:pt x="519" y="888"/>
                    <a:pt x="529" y="879"/>
                  </a:cubicBezTo>
                  <a:lnTo>
                    <a:pt x="561" y="859"/>
                  </a:lnTo>
                  <a:close/>
                  <a:moveTo>
                    <a:pt x="1010" y="862"/>
                  </a:moveTo>
                  <a:lnTo>
                    <a:pt x="895" y="1026"/>
                  </a:lnTo>
                  <a:lnTo>
                    <a:pt x="867" y="1043"/>
                  </a:lnTo>
                  <a:lnTo>
                    <a:pt x="981" y="879"/>
                  </a:lnTo>
                  <a:lnTo>
                    <a:pt x="1010" y="862"/>
                  </a:lnTo>
                  <a:close/>
                  <a:moveTo>
                    <a:pt x="553" y="1027"/>
                  </a:moveTo>
                  <a:lnTo>
                    <a:pt x="553" y="1027"/>
                  </a:lnTo>
                  <a:cubicBezTo>
                    <a:pt x="564" y="1033"/>
                    <a:pt x="576" y="1036"/>
                    <a:pt x="588" y="1037"/>
                  </a:cubicBezTo>
                  <a:lnTo>
                    <a:pt x="579" y="1053"/>
                  </a:lnTo>
                  <a:lnTo>
                    <a:pt x="553" y="1027"/>
                  </a:lnTo>
                  <a:close/>
                  <a:moveTo>
                    <a:pt x="1032" y="627"/>
                  </a:moveTo>
                  <a:cubicBezTo>
                    <a:pt x="1038" y="627"/>
                    <a:pt x="1045" y="629"/>
                    <a:pt x="1051" y="632"/>
                  </a:cubicBezTo>
                  <a:cubicBezTo>
                    <a:pt x="1059" y="639"/>
                    <a:pt x="1062" y="648"/>
                    <a:pt x="1063" y="656"/>
                  </a:cubicBezTo>
                  <a:cubicBezTo>
                    <a:pt x="1067" y="669"/>
                    <a:pt x="1062" y="687"/>
                    <a:pt x="1052" y="700"/>
                  </a:cubicBezTo>
                  <a:lnTo>
                    <a:pt x="770" y="1098"/>
                  </a:lnTo>
                  <a:cubicBezTo>
                    <a:pt x="759" y="1115"/>
                    <a:pt x="741" y="1125"/>
                    <a:pt x="725" y="1125"/>
                  </a:cubicBezTo>
                  <a:cubicBezTo>
                    <a:pt x="719" y="1125"/>
                    <a:pt x="713" y="1123"/>
                    <a:pt x="708" y="1120"/>
                  </a:cubicBezTo>
                  <a:cubicBezTo>
                    <a:pt x="700" y="1114"/>
                    <a:pt x="694" y="1105"/>
                    <a:pt x="694" y="1093"/>
                  </a:cubicBezTo>
                  <a:cubicBezTo>
                    <a:pt x="693" y="1080"/>
                    <a:pt x="699" y="1065"/>
                    <a:pt x="706" y="1052"/>
                  </a:cubicBezTo>
                  <a:lnTo>
                    <a:pt x="985" y="653"/>
                  </a:lnTo>
                  <a:cubicBezTo>
                    <a:pt x="998" y="637"/>
                    <a:pt x="1015" y="627"/>
                    <a:pt x="1032" y="627"/>
                  </a:cubicBezTo>
                  <a:close/>
                  <a:moveTo>
                    <a:pt x="694" y="989"/>
                  </a:moveTo>
                  <a:lnTo>
                    <a:pt x="669" y="1026"/>
                  </a:lnTo>
                  <a:cubicBezTo>
                    <a:pt x="655" y="1047"/>
                    <a:pt x="647" y="1072"/>
                    <a:pt x="648" y="1095"/>
                  </a:cubicBezTo>
                  <a:cubicBezTo>
                    <a:pt x="650" y="1113"/>
                    <a:pt x="657" y="1128"/>
                    <a:pt x="668" y="1142"/>
                  </a:cubicBezTo>
                  <a:lnTo>
                    <a:pt x="584" y="1057"/>
                  </a:lnTo>
                  <a:lnTo>
                    <a:pt x="624" y="1032"/>
                  </a:lnTo>
                  <a:cubicBezTo>
                    <a:pt x="636" y="1027"/>
                    <a:pt x="650" y="1019"/>
                    <a:pt x="662" y="1009"/>
                  </a:cubicBezTo>
                  <a:lnTo>
                    <a:pt x="694" y="989"/>
                  </a:lnTo>
                  <a:close/>
                  <a:moveTo>
                    <a:pt x="1138" y="995"/>
                  </a:moveTo>
                  <a:lnTo>
                    <a:pt x="1024" y="1159"/>
                  </a:lnTo>
                  <a:lnTo>
                    <a:pt x="996" y="1175"/>
                  </a:lnTo>
                  <a:lnTo>
                    <a:pt x="1112" y="1012"/>
                  </a:lnTo>
                  <a:lnTo>
                    <a:pt x="1138" y="995"/>
                  </a:lnTo>
                  <a:close/>
                  <a:moveTo>
                    <a:pt x="684" y="1159"/>
                  </a:moveTo>
                  <a:lnTo>
                    <a:pt x="684" y="1159"/>
                  </a:lnTo>
                  <a:cubicBezTo>
                    <a:pt x="694" y="1164"/>
                    <a:pt x="706" y="1168"/>
                    <a:pt x="717" y="1169"/>
                  </a:cubicBezTo>
                  <a:lnTo>
                    <a:pt x="710" y="1185"/>
                  </a:lnTo>
                  <a:lnTo>
                    <a:pt x="684" y="1159"/>
                  </a:lnTo>
                  <a:close/>
                  <a:moveTo>
                    <a:pt x="1164" y="759"/>
                  </a:moveTo>
                  <a:cubicBezTo>
                    <a:pt x="1170" y="759"/>
                    <a:pt x="1177" y="761"/>
                    <a:pt x="1183" y="764"/>
                  </a:cubicBezTo>
                  <a:cubicBezTo>
                    <a:pt x="1199" y="776"/>
                    <a:pt x="1200" y="807"/>
                    <a:pt x="1184" y="832"/>
                  </a:cubicBezTo>
                  <a:lnTo>
                    <a:pt x="902" y="1230"/>
                  </a:lnTo>
                  <a:cubicBezTo>
                    <a:pt x="891" y="1247"/>
                    <a:pt x="873" y="1256"/>
                    <a:pt x="857" y="1256"/>
                  </a:cubicBezTo>
                  <a:cubicBezTo>
                    <a:pt x="851" y="1256"/>
                    <a:pt x="845" y="1255"/>
                    <a:pt x="840" y="1251"/>
                  </a:cubicBezTo>
                  <a:cubicBezTo>
                    <a:pt x="830" y="1244"/>
                    <a:pt x="827" y="1236"/>
                    <a:pt x="826" y="1228"/>
                  </a:cubicBezTo>
                  <a:cubicBezTo>
                    <a:pt x="823" y="1214"/>
                    <a:pt x="827" y="1199"/>
                    <a:pt x="838" y="1184"/>
                  </a:cubicBezTo>
                  <a:lnTo>
                    <a:pt x="1117" y="785"/>
                  </a:lnTo>
                  <a:cubicBezTo>
                    <a:pt x="1130" y="768"/>
                    <a:pt x="1147" y="759"/>
                    <a:pt x="1164" y="759"/>
                  </a:cubicBezTo>
                  <a:close/>
                  <a:moveTo>
                    <a:pt x="829" y="1117"/>
                  </a:moveTo>
                  <a:lnTo>
                    <a:pt x="803" y="1156"/>
                  </a:lnTo>
                  <a:cubicBezTo>
                    <a:pt x="785" y="1180"/>
                    <a:pt x="779" y="1209"/>
                    <a:pt x="783" y="1236"/>
                  </a:cubicBezTo>
                  <a:cubicBezTo>
                    <a:pt x="784" y="1245"/>
                    <a:pt x="788" y="1257"/>
                    <a:pt x="793" y="1264"/>
                  </a:cubicBezTo>
                  <a:lnTo>
                    <a:pt x="715" y="1188"/>
                  </a:lnTo>
                  <a:lnTo>
                    <a:pt x="751" y="1165"/>
                  </a:lnTo>
                  <a:cubicBezTo>
                    <a:pt x="768" y="1160"/>
                    <a:pt x="783" y="1151"/>
                    <a:pt x="796" y="1138"/>
                  </a:cubicBezTo>
                  <a:lnTo>
                    <a:pt x="829" y="1117"/>
                  </a:lnTo>
                  <a:close/>
                  <a:moveTo>
                    <a:pt x="817" y="1290"/>
                  </a:moveTo>
                  <a:lnTo>
                    <a:pt x="817" y="1290"/>
                  </a:lnTo>
                  <a:cubicBezTo>
                    <a:pt x="827" y="1297"/>
                    <a:pt x="840" y="1300"/>
                    <a:pt x="851" y="1301"/>
                  </a:cubicBezTo>
                  <a:lnTo>
                    <a:pt x="843" y="1317"/>
                  </a:lnTo>
                  <a:lnTo>
                    <a:pt x="817" y="1290"/>
                  </a:lnTo>
                  <a:close/>
                  <a:moveTo>
                    <a:pt x="1296" y="891"/>
                  </a:moveTo>
                  <a:cubicBezTo>
                    <a:pt x="1303" y="891"/>
                    <a:pt x="1310" y="893"/>
                    <a:pt x="1315" y="896"/>
                  </a:cubicBezTo>
                  <a:cubicBezTo>
                    <a:pt x="1332" y="908"/>
                    <a:pt x="1333" y="939"/>
                    <a:pt x="1316" y="964"/>
                  </a:cubicBezTo>
                  <a:lnTo>
                    <a:pt x="1036" y="1362"/>
                  </a:lnTo>
                  <a:cubicBezTo>
                    <a:pt x="1025" y="1379"/>
                    <a:pt x="1006" y="1389"/>
                    <a:pt x="990" y="1389"/>
                  </a:cubicBezTo>
                  <a:cubicBezTo>
                    <a:pt x="984" y="1389"/>
                    <a:pt x="978" y="1387"/>
                    <a:pt x="973" y="1383"/>
                  </a:cubicBezTo>
                  <a:cubicBezTo>
                    <a:pt x="963" y="1376"/>
                    <a:pt x="961" y="1367"/>
                    <a:pt x="959" y="1360"/>
                  </a:cubicBezTo>
                  <a:cubicBezTo>
                    <a:pt x="955" y="1346"/>
                    <a:pt x="961" y="1330"/>
                    <a:pt x="970" y="1316"/>
                  </a:cubicBezTo>
                  <a:lnTo>
                    <a:pt x="1250" y="917"/>
                  </a:lnTo>
                  <a:cubicBezTo>
                    <a:pt x="1263" y="900"/>
                    <a:pt x="1280" y="891"/>
                    <a:pt x="1296" y="891"/>
                  </a:cubicBezTo>
                  <a:close/>
                  <a:moveTo>
                    <a:pt x="958" y="1255"/>
                  </a:moveTo>
                  <a:lnTo>
                    <a:pt x="933" y="1290"/>
                  </a:lnTo>
                  <a:cubicBezTo>
                    <a:pt x="916" y="1315"/>
                    <a:pt x="909" y="1343"/>
                    <a:pt x="914" y="1370"/>
                  </a:cubicBezTo>
                  <a:cubicBezTo>
                    <a:pt x="915" y="1380"/>
                    <a:pt x="919" y="1391"/>
                    <a:pt x="924" y="1399"/>
                  </a:cubicBezTo>
                  <a:lnTo>
                    <a:pt x="847" y="1321"/>
                  </a:lnTo>
                  <a:lnTo>
                    <a:pt x="889" y="1296"/>
                  </a:lnTo>
                  <a:cubicBezTo>
                    <a:pt x="903" y="1290"/>
                    <a:pt x="915" y="1284"/>
                    <a:pt x="925" y="1275"/>
                  </a:cubicBezTo>
                  <a:lnTo>
                    <a:pt x="958" y="1255"/>
                  </a:lnTo>
                  <a:close/>
                  <a:moveTo>
                    <a:pt x="1353" y="876"/>
                  </a:moveTo>
                  <a:lnTo>
                    <a:pt x="1418" y="938"/>
                  </a:lnTo>
                  <a:cubicBezTo>
                    <a:pt x="1454" y="974"/>
                    <a:pt x="1454" y="1033"/>
                    <a:pt x="1418" y="1070"/>
                  </a:cubicBezTo>
                  <a:lnTo>
                    <a:pt x="1073" y="1416"/>
                  </a:lnTo>
                  <a:cubicBezTo>
                    <a:pt x="1056" y="1433"/>
                    <a:pt x="1032" y="1443"/>
                    <a:pt x="1006" y="1443"/>
                  </a:cubicBezTo>
                  <a:cubicBezTo>
                    <a:pt x="990" y="1443"/>
                    <a:pt x="974" y="1437"/>
                    <a:pt x="959" y="1429"/>
                  </a:cubicBezTo>
                  <a:lnTo>
                    <a:pt x="959" y="1429"/>
                  </a:lnTo>
                  <a:cubicBezTo>
                    <a:pt x="968" y="1433"/>
                    <a:pt x="978" y="1436"/>
                    <a:pt x="989" y="1436"/>
                  </a:cubicBezTo>
                  <a:cubicBezTo>
                    <a:pt x="1020" y="1436"/>
                    <a:pt x="1052" y="1418"/>
                    <a:pt x="1071" y="1390"/>
                  </a:cubicBezTo>
                  <a:lnTo>
                    <a:pt x="1352" y="991"/>
                  </a:lnTo>
                  <a:cubicBezTo>
                    <a:pt x="1379" y="953"/>
                    <a:pt x="1377" y="907"/>
                    <a:pt x="1353" y="876"/>
                  </a:cubicBezTo>
                  <a:close/>
                  <a:moveTo>
                    <a:pt x="485" y="0"/>
                  </a:moveTo>
                  <a:cubicBezTo>
                    <a:pt x="450" y="0"/>
                    <a:pt x="414" y="13"/>
                    <a:pt x="387" y="40"/>
                  </a:cubicBezTo>
                  <a:lnTo>
                    <a:pt x="42" y="385"/>
                  </a:lnTo>
                  <a:cubicBezTo>
                    <a:pt x="15" y="411"/>
                    <a:pt x="0" y="446"/>
                    <a:pt x="0" y="483"/>
                  </a:cubicBezTo>
                  <a:cubicBezTo>
                    <a:pt x="0" y="520"/>
                    <a:pt x="15" y="553"/>
                    <a:pt x="42" y="580"/>
                  </a:cubicBezTo>
                  <a:lnTo>
                    <a:pt x="909" y="1448"/>
                  </a:lnTo>
                  <a:cubicBezTo>
                    <a:pt x="936" y="1474"/>
                    <a:pt x="970" y="1489"/>
                    <a:pt x="1006" y="1489"/>
                  </a:cubicBezTo>
                  <a:cubicBezTo>
                    <a:pt x="1043" y="1489"/>
                    <a:pt x="1079" y="1474"/>
                    <a:pt x="1105" y="1448"/>
                  </a:cubicBezTo>
                  <a:lnTo>
                    <a:pt x="1449" y="1102"/>
                  </a:lnTo>
                  <a:cubicBezTo>
                    <a:pt x="1504" y="1048"/>
                    <a:pt x="1504" y="959"/>
                    <a:pt x="1449" y="906"/>
                  </a:cubicBezTo>
                  <a:lnTo>
                    <a:pt x="584" y="40"/>
                  </a:lnTo>
                  <a:cubicBezTo>
                    <a:pt x="557" y="13"/>
                    <a:pt x="521" y="0"/>
                    <a:pt x="48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4"/>
            <p:cNvSpPr/>
            <p:nvPr/>
          </p:nvSpPr>
          <p:spPr>
            <a:xfrm>
              <a:off x="4365644" y="5571629"/>
              <a:ext cx="14436" cy="14390"/>
            </a:xfrm>
            <a:custGeom>
              <a:avLst/>
              <a:gdLst/>
              <a:ahLst/>
              <a:cxnLst/>
              <a:rect l="l" t="t" r="r" b="b"/>
              <a:pathLst>
                <a:path w="318" h="317" extrusionOk="0">
                  <a:moveTo>
                    <a:pt x="160" y="47"/>
                  </a:moveTo>
                  <a:cubicBezTo>
                    <a:pt x="222" y="47"/>
                    <a:pt x="273" y="96"/>
                    <a:pt x="273" y="158"/>
                  </a:cubicBezTo>
                  <a:cubicBezTo>
                    <a:pt x="273" y="221"/>
                    <a:pt x="222" y="270"/>
                    <a:pt x="160" y="270"/>
                  </a:cubicBezTo>
                  <a:cubicBezTo>
                    <a:pt x="98" y="270"/>
                    <a:pt x="48" y="221"/>
                    <a:pt x="48" y="158"/>
                  </a:cubicBezTo>
                  <a:cubicBezTo>
                    <a:pt x="48" y="96"/>
                    <a:pt x="98" y="47"/>
                    <a:pt x="160" y="47"/>
                  </a:cubicBezTo>
                  <a:close/>
                  <a:moveTo>
                    <a:pt x="159" y="0"/>
                  </a:moveTo>
                  <a:cubicBezTo>
                    <a:pt x="72" y="0"/>
                    <a:pt x="1" y="72"/>
                    <a:pt x="1" y="158"/>
                  </a:cubicBezTo>
                  <a:cubicBezTo>
                    <a:pt x="1" y="246"/>
                    <a:pt x="72" y="316"/>
                    <a:pt x="159" y="316"/>
                  </a:cubicBezTo>
                  <a:cubicBezTo>
                    <a:pt x="247" y="316"/>
                    <a:pt x="317" y="246"/>
                    <a:pt x="317" y="158"/>
                  </a:cubicBezTo>
                  <a:cubicBezTo>
                    <a:pt x="317" y="72"/>
                    <a:pt x="247" y="0"/>
                    <a:pt x="159"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4"/>
            <p:cNvSpPr/>
            <p:nvPr/>
          </p:nvSpPr>
          <p:spPr>
            <a:xfrm>
              <a:off x="4365735" y="5437578"/>
              <a:ext cx="14390" cy="14390"/>
            </a:xfrm>
            <a:custGeom>
              <a:avLst/>
              <a:gdLst/>
              <a:ahLst/>
              <a:cxnLst/>
              <a:rect l="l" t="t" r="r" b="b"/>
              <a:pathLst>
                <a:path w="317" h="317" extrusionOk="0">
                  <a:moveTo>
                    <a:pt x="158" y="48"/>
                  </a:moveTo>
                  <a:cubicBezTo>
                    <a:pt x="220" y="48"/>
                    <a:pt x="271" y="98"/>
                    <a:pt x="271" y="160"/>
                  </a:cubicBezTo>
                  <a:cubicBezTo>
                    <a:pt x="271" y="222"/>
                    <a:pt x="220" y="272"/>
                    <a:pt x="158" y="272"/>
                  </a:cubicBezTo>
                  <a:cubicBezTo>
                    <a:pt x="96" y="272"/>
                    <a:pt x="46" y="222"/>
                    <a:pt x="46" y="160"/>
                  </a:cubicBezTo>
                  <a:cubicBezTo>
                    <a:pt x="46" y="98"/>
                    <a:pt x="96" y="48"/>
                    <a:pt x="158" y="48"/>
                  </a:cubicBezTo>
                  <a:close/>
                  <a:moveTo>
                    <a:pt x="158" y="0"/>
                  </a:moveTo>
                  <a:cubicBezTo>
                    <a:pt x="72" y="0"/>
                    <a:pt x="0" y="72"/>
                    <a:pt x="0" y="158"/>
                  </a:cubicBezTo>
                  <a:cubicBezTo>
                    <a:pt x="0" y="247"/>
                    <a:pt x="72" y="317"/>
                    <a:pt x="158" y="317"/>
                  </a:cubicBezTo>
                  <a:cubicBezTo>
                    <a:pt x="246" y="317"/>
                    <a:pt x="316" y="246"/>
                    <a:pt x="316" y="158"/>
                  </a:cubicBezTo>
                  <a:cubicBezTo>
                    <a:pt x="316" y="72"/>
                    <a:pt x="246" y="0"/>
                    <a:pt x="158"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34"/>
            <p:cNvSpPr/>
            <p:nvPr/>
          </p:nvSpPr>
          <p:spPr>
            <a:xfrm>
              <a:off x="4432738" y="5504581"/>
              <a:ext cx="14345" cy="14436"/>
            </a:xfrm>
            <a:custGeom>
              <a:avLst/>
              <a:gdLst/>
              <a:ahLst/>
              <a:cxnLst/>
              <a:rect l="l" t="t" r="r" b="b"/>
              <a:pathLst>
                <a:path w="316" h="318" extrusionOk="0">
                  <a:moveTo>
                    <a:pt x="158" y="47"/>
                  </a:moveTo>
                  <a:cubicBezTo>
                    <a:pt x="220" y="47"/>
                    <a:pt x="269" y="97"/>
                    <a:pt x="269" y="159"/>
                  </a:cubicBezTo>
                  <a:cubicBezTo>
                    <a:pt x="269" y="221"/>
                    <a:pt x="220" y="271"/>
                    <a:pt x="158" y="271"/>
                  </a:cubicBezTo>
                  <a:cubicBezTo>
                    <a:pt x="96" y="271"/>
                    <a:pt x="46" y="221"/>
                    <a:pt x="46" y="159"/>
                  </a:cubicBezTo>
                  <a:cubicBezTo>
                    <a:pt x="46" y="97"/>
                    <a:pt x="95" y="47"/>
                    <a:pt x="158" y="47"/>
                  </a:cubicBezTo>
                  <a:close/>
                  <a:moveTo>
                    <a:pt x="158" y="1"/>
                  </a:moveTo>
                  <a:cubicBezTo>
                    <a:pt x="70" y="1"/>
                    <a:pt x="0" y="72"/>
                    <a:pt x="0" y="159"/>
                  </a:cubicBezTo>
                  <a:cubicBezTo>
                    <a:pt x="0" y="246"/>
                    <a:pt x="72" y="317"/>
                    <a:pt x="158" y="317"/>
                  </a:cubicBezTo>
                  <a:cubicBezTo>
                    <a:pt x="245" y="317"/>
                    <a:pt x="316" y="246"/>
                    <a:pt x="316" y="159"/>
                  </a:cubicBezTo>
                  <a:cubicBezTo>
                    <a:pt x="316" y="72"/>
                    <a:pt x="245" y="1"/>
                    <a:pt x="15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34"/>
            <p:cNvSpPr/>
            <p:nvPr/>
          </p:nvSpPr>
          <p:spPr>
            <a:xfrm>
              <a:off x="4298777" y="5504581"/>
              <a:ext cx="14345" cy="14436"/>
            </a:xfrm>
            <a:custGeom>
              <a:avLst/>
              <a:gdLst/>
              <a:ahLst/>
              <a:cxnLst/>
              <a:rect l="l" t="t" r="r" b="b"/>
              <a:pathLst>
                <a:path w="316" h="318" extrusionOk="0">
                  <a:moveTo>
                    <a:pt x="157" y="47"/>
                  </a:moveTo>
                  <a:cubicBezTo>
                    <a:pt x="219" y="47"/>
                    <a:pt x="270" y="97"/>
                    <a:pt x="270" y="159"/>
                  </a:cubicBezTo>
                  <a:cubicBezTo>
                    <a:pt x="270" y="221"/>
                    <a:pt x="219" y="271"/>
                    <a:pt x="157" y="271"/>
                  </a:cubicBezTo>
                  <a:cubicBezTo>
                    <a:pt x="95" y="271"/>
                    <a:pt x="45" y="221"/>
                    <a:pt x="45" y="159"/>
                  </a:cubicBezTo>
                  <a:cubicBezTo>
                    <a:pt x="45" y="97"/>
                    <a:pt x="95" y="47"/>
                    <a:pt x="157" y="47"/>
                  </a:cubicBezTo>
                  <a:close/>
                  <a:moveTo>
                    <a:pt x="159" y="1"/>
                  </a:moveTo>
                  <a:cubicBezTo>
                    <a:pt x="70" y="2"/>
                    <a:pt x="1" y="72"/>
                    <a:pt x="1" y="159"/>
                  </a:cubicBezTo>
                  <a:cubicBezTo>
                    <a:pt x="1" y="246"/>
                    <a:pt x="71" y="317"/>
                    <a:pt x="159" y="317"/>
                  </a:cubicBezTo>
                  <a:cubicBezTo>
                    <a:pt x="245" y="317"/>
                    <a:pt x="315" y="246"/>
                    <a:pt x="315" y="159"/>
                  </a:cubicBezTo>
                  <a:cubicBezTo>
                    <a:pt x="315" y="72"/>
                    <a:pt x="244" y="1"/>
                    <a:pt x="15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4"/>
            <p:cNvSpPr/>
            <p:nvPr/>
          </p:nvSpPr>
          <p:spPr>
            <a:xfrm>
              <a:off x="4332597" y="5471351"/>
              <a:ext cx="80712" cy="80712"/>
            </a:xfrm>
            <a:custGeom>
              <a:avLst/>
              <a:gdLst/>
              <a:ahLst/>
              <a:cxnLst/>
              <a:rect l="l" t="t" r="r" b="b"/>
              <a:pathLst>
                <a:path w="1778" h="1778" extrusionOk="0">
                  <a:moveTo>
                    <a:pt x="889" y="49"/>
                  </a:moveTo>
                  <a:cubicBezTo>
                    <a:pt x="915" y="49"/>
                    <a:pt x="941" y="50"/>
                    <a:pt x="972" y="54"/>
                  </a:cubicBezTo>
                  <a:lnTo>
                    <a:pt x="972" y="203"/>
                  </a:lnTo>
                  <a:cubicBezTo>
                    <a:pt x="942" y="199"/>
                    <a:pt x="915" y="198"/>
                    <a:pt x="888" y="198"/>
                  </a:cubicBezTo>
                  <a:cubicBezTo>
                    <a:pt x="862" y="198"/>
                    <a:pt x="834" y="199"/>
                    <a:pt x="806" y="203"/>
                  </a:cubicBezTo>
                  <a:lnTo>
                    <a:pt x="806" y="54"/>
                  </a:lnTo>
                  <a:cubicBezTo>
                    <a:pt x="836" y="50"/>
                    <a:pt x="862" y="49"/>
                    <a:pt x="889" y="49"/>
                  </a:cubicBezTo>
                  <a:close/>
                  <a:moveTo>
                    <a:pt x="760" y="61"/>
                  </a:moveTo>
                  <a:lnTo>
                    <a:pt x="760" y="211"/>
                  </a:lnTo>
                  <a:cubicBezTo>
                    <a:pt x="480" y="263"/>
                    <a:pt x="260" y="484"/>
                    <a:pt x="207" y="763"/>
                  </a:cubicBezTo>
                  <a:lnTo>
                    <a:pt x="57" y="763"/>
                  </a:lnTo>
                  <a:cubicBezTo>
                    <a:pt x="113" y="402"/>
                    <a:pt x="398" y="116"/>
                    <a:pt x="760" y="61"/>
                  </a:cubicBezTo>
                  <a:close/>
                  <a:moveTo>
                    <a:pt x="1018" y="61"/>
                  </a:moveTo>
                  <a:cubicBezTo>
                    <a:pt x="1379" y="116"/>
                    <a:pt x="1663" y="402"/>
                    <a:pt x="1720" y="763"/>
                  </a:cubicBezTo>
                  <a:lnTo>
                    <a:pt x="1569" y="763"/>
                  </a:lnTo>
                  <a:cubicBezTo>
                    <a:pt x="1517" y="484"/>
                    <a:pt x="1297" y="263"/>
                    <a:pt x="1018" y="211"/>
                  </a:cubicBezTo>
                  <a:lnTo>
                    <a:pt x="1018" y="61"/>
                  </a:lnTo>
                  <a:close/>
                  <a:moveTo>
                    <a:pt x="202" y="808"/>
                  </a:moveTo>
                  <a:cubicBezTo>
                    <a:pt x="197" y="838"/>
                    <a:pt x="196" y="865"/>
                    <a:pt x="196" y="891"/>
                  </a:cubicBezTo>
                  <a:cubicBezTo>
                    <a:pt x="195" y="918"/>
                    <a:pt x="196" y="945"/>
                    <a:pt x="201" y="974"/>
                  </a:cubicBezTo>
                  <a:lnTo>
                    <a:pt x="52" y="974"/>
                  </a:lnTo>
                  <a:cubicBezTo>
                    <a:pt x="49" y="944"/>
                    <a:pt x="47" y="917"/>
                    <a:pt x="47" y="891"/>
                  </a:cubicBezTo>
                  <a:cubicBezTo>
                    <a:pt x="47" y="865"/>
                    <a:pt x="48" y="838"/>
                    <a:pt x="52" y="808"/>
                  </a:cubicBezTo>
                  <a:close/>
                  <a:moveTo>
                    <a:pt x="1726" y="808"/>
                  </a:moveTo>
                  <a:cubicBezTo>
                    <a:pt x="1729" y="837"/>
                    <a:pt x="1731" y="865"/>
                    <a:pt x="1731" y="891"/>
                  </a:cubicBezTo>
                  <a:cubicBezTo>
                    <a:pt x="1731" y="917"/>
                    <a:pt x="1730" y="945"/>
                    <a:pt x="1726" y="974"/>
                  </a:cubicBezTo>
                  <a:lnTo>
                    <a:pt x="1576" y="974"/>
                  </a:lnTo>
                  <a:cubicBezTo>
                    <a:pt x="1579" y="944"/>
                    <a:pt x="1581" y="917"/>
                    <a:pt x="1581" y="891"/>
                  </a:cubicBezTo>
                  <a:cubicBezTo>
                    <a:pt x="1582" y="866"/>
                    <a:pt x="1579" y="838"/>
                    <a:pt x="1576" y="808"/>
                  </a:cubicBezTo>
                  <a:close/>
                  <a:moveTo>
                    <a:pt x="903" y="243"/>
                  </a:moveTo>
                  <a:cubicBezTo>
                    <a:pt x="917" y="243"/>
                    <a:pt x="930" y="245"/>
                    <a:pt x="944" y="247"/>
                  </a:cubicBezTo>
                  <a:cubicBezTo>
                    <a:pt x="959" y="248"/>
                    <a:pt x="973" y="249"/>
                    <a:pt x="988" y="252"/>
                  </a:cubicBezTo>
                  <a:cubicBezTo>
                    <a:pt x="994" y="253"/>
                    <a:pt x="999" y="253"/>
                    <a:pt x="1004" y="254"/>
                  </a:cubicBezTo>
                  <a:lnTo>
                    <a:pt x="1019" y="257"/>
                  </a:lnTo>
                  <a:cubicBezTo>
                    <a:pt x="1273" y="309"/>
                    <a:pt x="1474" y="509"/>
                    <a:pt x="1525" y="763"/>
                  </a:cubicBezTo>
                  <a:lnTo>
                    <a:pt x="1529" y="790"/>
                  </a:lnTo>
                  <a:cubicBezTo>
                    <a:pt x="1532" y="807"/>
                    <a:pt x="1535" y="823"/>
                    <a:pt x="1536" y="839"/>
                  </a:cubicBezTo>
                  <a:cubicBezTo>
                    <a:pt x="1537" y="857"/>
                    <a:pt x="1539" y="874"/>
                    <a:pt x="1539" y="891"/>
                  </a:cubicBezTo>
                  <a:cubicBezTo>
                    <a:pt x="1539" y="908"/>
                    <a:pt x="1537" y="926"/>
                    <a:pt x="1536" y="943"/>
                  </a:cubicBezTo>
                  <a:cubicBezTo>
                    <a:pt x="1535" y="958"/>
                    <a:pt x="1532" y="975"/>
                    <a:pt x="1529" y="992"/>
                  </a:cubicBezTo>
                  <a:lnTo>
                    <a:pt x="1525" y="1018"/>
                  </a:lnTo>
                  <a:cubicBezTo>
                    <a:pt x="1474" y="1273"/>
                    <a:pt x="1273" y="1474"/>
                    <a:pt x="1019" y="1525"/>
                  </a:cubicBezTo>
                  <a:lnTo>
                    <a:pt x="993" y="1529"/>
                  </a:lnTo>
                  <a:cubicBezTo>
                    <a:pt x="976" y="1531"/>
                    <a:pt x="960" y="1534"/>
                    <a:pt x="944" y="1535"/>
                  </a:cubicBezTo>
                  <a:cubicBezTo>
                    <a:pt x="928" y="1536"/>
                    <a:pt x="912" y="1538"/>
                    <a:pt x="896" y="1538"/>
                  </a:cubicBezTo>
                  <a:lnTo>
                    <a:pt x="886" y="1538"/>
                  </a:lnTo>
                  <a:cubicBezTo>
                    <a:pt x="870" y="1538"/>
                    <a:pt x="852" y="1536"/>
                    <a:pt x="837" y="1535"/>
                  </a:cubicBezTo>
                  <a:cubicBezTo>
                    <a:pt x="821" y="1534"/>
                    <a:pt x="805" y="1531"/>
                    <a:pt x="788" y="1529"/>
                  </a:cubicBezTo>
                  <a:lnTo>
                    <a:pt x="762" y="1525"/>
                  </a:lnTo>
                  <a:cubicBezTo>
                    <a:pt x="508" y="1474"/>
                    <a:pt x="307" y="1273"/>
                    <a:pt x="255" y="1018"/>
                  </a:cubicBezTo>
                  <a:lnTo>
                    <a:pt x="251" y="992"/>
                  </a:lnTo>
                  <a:cubicBezTo>
                    <a:pt x="245" y="955"/>
                    <a:pt x="243" y="923"/>
                    <a:pt x="243" y="891"/>
                  </a:cubicBezTo>
                  <a:cubicBezTo>
                    <a:pt x="243" y="874"/>
                    <a:pt x="244" y="856"/>
                    <a:pt x="245" y="839"/>
                  </a:cubicBezTo>
                  <a:cubicBezTo>
                    <a:pt x="246" y="823"/>
                    <a:pt x="249" y="807"/>
                    <a:pt x="251" y="790"/>
                  </a:cubicBezTo>
                  <a:lnTo>
                    <a:pt x="255" y="763"/>
                  </a:lnTo>
                  <a:cubicBezTo>
                    <a:pt x="307" y="509"/>
                    <a:pt x="508" y="309"/>
                    <a:pt x="762" y="257"/>
                  </a:cubicBezTo>
                  <a:lnTo>
                    <a:pt x="773" y="254"/>
                  </a:lnTo>
                  <a:cubicBezTo>
                    <a:pt x="779" y="253"/>
                    <a:pt x="784" y="253"/>
                    <a:pt x="790" y="252"/>
                  </a:cubicBezTo>
                  <a:cubicBezTo>
                    <a:pt x="806" y="249"/>
                    <a:pt x="820" y="248"/>
                    <a:pt x="834" y="247"/>
                  </a:cubicBezTo>
                  <a:cubicBezTo>
                    <a:pt x="848" y="245"/>
                    <a:pt x="862" y="245"/>
                    <a:pt x="876" y="243"/>
                  </a:cubicBezTo>
                  <a:close/>
                  <a:moveTo>
                    <a:pt x="207" y="1021"/>
                  </a:moveTo>
                  <a:cubicBezTo>
                    <a:pt x="260" y="1300"/>
                    <a:pt x="480" y="1519"/>
                    <a:pt x="760" y="1572"/>
                  </a:cubicBezTo>
                  <a:lnTo>
                    <a:pt x="760" y="1723"/>
                  </a:lnTo>
                  <a:cubicBezTo>
                    <a:pt x="398" y="1666"/>
                    <a:pt x="113" y="1381"/>
                    <a:pt x="57" y="1021"/>
                  </a:cubicBezTo>
                  <a:close/>
                  <a:moveTo>
                    <a:pt x="1720" y="1021"/>
                  </a:moveTo>
                  <a:cubicBezTo>
                    <a:pt x="1663" y="1381"/>
                    <a:pt x="1378" y="1666"/>
                    <a:pt x="1018" y="1723"/>
                  </a:cubicBezTo>
                  <a:lnTo>
                    <a:pt x="1018" y="1572"/>
                  </a:lnTo>
                  <a:cubicBezTo>
                    <a:pt x="1297" y="1519"/>
                    <a:pt x="1517" y="1300"/>
                    <a:pt x="1569" y="1021"/>
                  </a:cubicBezTo>
                  <a:close/>
                  <a:moveTo>
                    <a:pt x="972" y="1577"/>
                  </a:moveTo>
                  <a:lnTo>
                    <a:pt x="972" y="1728"/>
                  </a:lnTo>
                  <a:cubicBezTo>
                    <a:pt x="942" y="1731"/>
                    <a:pt x="915" y="1733"/>
                    <a:pt x="888" y="1733"/>
                  </a:cubicBezTo>
                  <a:cubicBezTo>
                    <a:pt x="862" y="1733"/>
                    <a:pt x="835" y="1731"/>
                    <a:pt x="806" y="1728"/>
                  </a:cubicBezTo>
                  <a:lnTo>
                    <a:pt x="806" y="1577"/>
                  </a:lnTo>
                  <a:cubicBezTo>
                    <a:pt x="836" y="1582"/>
                    <a:pt x="862" y="1584"/>
                    <a:pt x="889" y="1584"/>
                  </a:cubicBezTo>
                  <a:cubicBezTo>
                    <a:pt x="915" y="1584"/>
                    <a:pt x="942" y="1582"/>
                    <a:pt x="972" y="1577"/>
                  </a:cubicBezTo>
                  <a:close/>
                  <a:moveTo>
                    <a:pt x="889" y="1"/>
                  </a:moveTo>
                  <a:cubicBezTo>
                    <a:pt x="866" y="1"/>
                    <a:pt x="843" y="2"/>
                    <a:pt x="819" y="4"/>
                  </a:cubicBezTo>
                  <a:cubicBezTo>
                    <a:pt x="807" y="5"/>
                    <a:pt x="795" y="6"/>
                    <a:pt x="782" y="7"/>
                  </a:cubicBezTo>
                  <a:lnTo>
                    <a:pt x="781" y="7"/>
                  </a:lnTo>
                  <a:lnTo>
                    <a:pt x="761" y="10"/>
                  </a:lnTo>
                  <a:cubicBezTo>
                    <a:pt x="375" y="67"/>
                    <a:pt x="69" y="373"/>
                    <a:pt x="12" y="759"/>
                  </a:cubicBezTo>
                  <a:lnTo>
                    <a:pt x="11" y="759"/>
                  </a:lnTo>
                  <a:lnTo>
                    <a:pt x="8" y="779"/>
                  </a:lnTo>
                  <a:lnTo>
                    <a:pt x="8" y="780"/>
                  </a:lnTo>
                  <a:cubicBezTo>
                    <a:pt x="7" y="793"/>
                    <a:pt x="6" y="807"/>
                    <a:pt x="5" y="818"/>
                  </a:cubicBezTo>
                  <a:cubicBezTo>
                    <a:pt x="1" y="843"/>
                    <a:pt x="0" y="866"/>
                    <a:pt x="0" y="888"/>
                  </a:cubicBezTo>
                  <a:cubicBezTo>
                    <a:pt x="0" y="911"/>
                    <a:pt x="1" y="933"/>
                    <a:pt x="5" y="958"/>
                  </a:cubicBezTo>
                  <a:cubicBezTo>
                    <a:pt x="6" y="971"/>
                    <a:pt x="7" y="983"/>
                    <a:pt x="8" y="996"/>
                  </a:cubicBezTo>
                  <a:lnTo>
                    <a:pt x="11" y="1016"/>
                  </a:lnTo>
                  <a:cubicBezTo>
                    <a:pt x="68" y="1402"/>
                    <a:pt x="374" y="1708"/>
                    <a:pt x="760" y="1765"/>
                  </a:cubicBezTo>
                  <a:lnTo>
                    <a:pt x="760" y="1766"/>
                  </a:lnTo>
                  <a:lnTo>
                    <a:pt x="780" y="1771"/>
                  </a:lnTo>
                  <a:lnTo>
                    <a:pt x="782" y="1771"/>
                  </a:lnTo>
                  <a:cubicBezTo>
                    <a:pt x="791" y="1773"/>
                    <a:pt x="799" y="1775"/>
                    <a:pt x="808" y="1775"/>
                  </a:cubicBezTo>
                  <a:cubicBezTo>
                    <a:pt x="813" y="1775"/>
                    <a:pt x="819" y="1776"/>
                    <a:pt x="824" y="1776"/>
                  </a:cubicBezTo>
                  <a:cubicBezTo>
                    <a:pt x="828" y="1776"/>
                    <a:pt x="832" y="1777"/>
                    <a:pt x="836" y="1777"/>
                  </a:cubicBezTo>
                  <a:cubicBezTo>
                    <a:pt x="841" y="1777"/>
                    <a:pt x="846" y="1777"/>
                    <a:pt x="851" y="1778"/>
                  </a:cubicBezTo>
                  <a:lnTo>
                    <a:pt x="890" y="1778"/>
                  </a:lnTo>
                  <a:cubicBezTo>
                    <a:pt x="912" y="1778"/>
                    <a:pt x="936" y="1777"/>
                    <a:pt x="961" y="1775"/>
                  </a:cubicBezTo>
                  <a:cubicBezTo>
                    <a:pt x="972" y="1773"/>
                    <a:pt x="983" y="1773"/>
                    <a:pt x="996" y="1771"/>
                  </a:cubicBezTo>
                  <a:lnTo>
                    <a:pt x="998" y="1771"/>
                  </a:lnTo>
                  <a:lnTo>
                    <a:pt x="1018" y="1769"/>
                  </a:lnTo>
                  <a:lnTo>
                    <a:pt x="1018" y="1767"/>
                  </a:lnTo>
                  <a:cubicBezTo>
                    <a:pt x="1404" y="1711"/>
                    <a:pt x="1710" y="1406"/>
                    <a:pt x="1767" y="1018"/>
                  </a:cubicBezTo>
                  <a:lnTo>
                    <a:pt x="1769" y="1003"/>
                  </a:lnTo>
                  <a:lnTo>
                    <a:pt x="1769" y="1000"/>
                  </a:lnTo>
                  <a:cubicBezTo>
                    <a:pt x="1771" y="985"/>
                    <a:pt x="1772" y="971"/>
                    <a:pt x="1773" y="958"/>
                  </a:cubicBezTo>
                  <a:cubicBezTo>
                    <a:pt x="1776" y="934"/>
                    <a:pt x="1777" y="912"/>
                    <a:pt x="1777" y="890"/>
                  </a:cubicBezTo>
                  <a:cubicBezTo>
                    <a:pt x="1777" y="869"/>
                    <a:pt x="1776" y="844"/>
                    <a:pt x="1773" y="821"/>
                  </a:cubicBezTo>
                  <a:cubicBezTo>
                    <a:pt x="1772" y="808"/>
                    <a:pt x="1771" y="795"/>
                    <a:pt x="1769" y="780"/>
                  </a:cubicBezTo>
                  <a:lnTo>
                    <a:pt x="1768" y="775"/>
                  </a:lnTo>
                  <a:lnTo>
                    <a:pt x="1767" y="760"/>
                  </a:lnTo>
                  <a:cubicBezTo>
                    <a:pt x="1710" y="374"/>
                    <a:pt x="1404" y="68"/>
                    <a:pt x="1018" y="11"/>
                  </a:cubicBezTo>
                  <a:lnTo>
                    <a:pt x="1018" y="10"/>
                  </a:lnTo>
                  <a:lnTo>
                    <a:pt x="998" y="7"/>
                  </a:lnTo>
                  <a:lnTo>
                    <a:pt x="997" y="7"/>
                  </a:lnTo>
                  <a:cubicBezTo>
                    <a:pt x="983" y="6"/>
                    <a:pt x="972" y="5"/>
                    <a:pt x="960" y="4"/>
                  </a:cubicBezTo>
                  <a:cubicBezTo>
                    <a:pt x="936" y="2"/>
                    <a:pt x="912" y="1"/>
                    <a:pt x="88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4"/>
            <p:cNvSpPr/>
            <p:nvPr/>
          </p:nvSpPr>
          <p:spPr>
            <a:xfrm>
              <a:off x="4347395" y="5486196"/>
              <a:ext cx="51160" cy="51251"/>
            </a:xfrm>
            <a:custGeom>
              <a:avLst/>
              <a:gdLst/>
              <a:ahLst/>
              <a:cxnLst/>
              <a:rect l="l" t="t" r="r" b="b"/>
              <a:pathLst>
                <a:path w="1127" h="1129" extrusionOk="0">
                  <a:moveTo>
                    <a:pt x="687" y="58"/>
                  </a:moveTo>
                  <a:cubicBezTo>
                    <a:pt x="873" y="104"/>
                    <a:pt x="1023" y="253"/>
                    <a:pt x="1068" y="441"/>
                  </a:cubicBezTo>
                  <a:lnTo>
                    <a:pt x="1009" y="441"/>
                  </a:lnTo>
                  <a:lnTo>
                    <a:pt x="1009" y="689"/>
                  </a:lnTo>
                  <a:lnTo>
                    <a:pt x="1068" y="689"/>
                  </a:lnTo>
                  <a:cubicBezTo>
                    <a:pt x="1023" y="876"/>
                    <a:pt x="873" y="1026"/>
                    <a:pt x="687" y="1071"/>
                  </a:cubicBezTo>
                  <a:lnTo>
                    <a:pt x="687" y="1012"/>
                  </a:lnTo>
                  <a:lnTo>
                    <a:pt x="438" y="1012"/>
                  </a:lnTo>
                  <a:lnTo>
                    <a:pt x="438" y="1071"/>
                  </a:lnTo>
                  <a:cubicBezTo>
                    <a:pt x="250" y="1026"/>
                    <a:pt x="101" y="876"/>
                    <a:pt x="55" y="689"/>
                  </a:cubicBezTo>
                  <a:lnTo>
                    <a:pt x="114" y="689"/>
                  </a:lnTo>
                  <a:lnTo>
                    <a:pt x="114" y="441"/>
                  </a:lnTo>
                  <a:lnTo>
                    <a:pt x="55" y="441"/>
                  </a:lnTo>
                  <a:cubicBezTo>
                    <a:pt x="101" y="253"/>
                    <a:pt x="250" y="104"/>
                    <a:pt x="438" y="58"/>
                  </a:cubicBezTo>
                  <a:lnTo>
                    <a:pt x="438" y="117"/>
                  </a:lnTo>
                  <a:lnTo>
                    <a:pt x="687" y="117"/>
                  </a:lnTo>
                  <a:lnTo>
                    <a:pt x="687" y="58"/>
                  </a:lnTo>
                  <a:close/>
                  <a:moveTo>
                    <a:pt x="485" y="1"/>
                  </a:moveTo>
                  <a:lnTo>
                    <a:pt x="457" y="6"/>
                  </a:lnTo>
                  <a:cubicBezTo>
                    <a:pt x="229" y="50"/>
                    <a:pt x="48" y="232"/>
                    <a:pt x="5" y="458"/>
                  </a:cubicBezTo>
                  <a:lnTo>
                    <a:pt x="0" y="486"/>
                  </a:lnTo>
                  <a:lnTo>
                    <a:pt x="70" y="486"/>
                  </a:lnTo>
                  <a:lnTo>
                    <a:pt x="70" y="643"/>
                  </a:lnTo>
                  <a:lnTo>
                    <a:pt x="0" y="643"/>
                  </a:lnTo>
                  <a:lnTo>
                    <a:pt x="5" y="670"/>
                  </a:lnTo>
                  <a:cubicBezTo>
                    <a:pt x="48" y="897"/>
                    <a:pt x="229" y="1080"/>
                    <a:pt x="457" y="1123"/>
                  </a:cubicBezTo>
                  <a:lnTo>
                    <a:pt x="485" y="1128"/>
                  </a:lnTo>
                  <a:lnTo>
                    <a:pt x="485" y="1058"/>
                  </a:lnTo>
                  <a:lnTo>
                    <a:pt x="641" y="1058"/>
                  </a:lnTo>
                  <a:lnTo>
                    <a:pt x="641" y="1128"/>
                  </a:lnTo>
                  <a:lnTo>
                    <a:pt x="670" y="1123"/>
                  </a:lnTo>
                  <a:cubicBezTo>
                    <a:pt x="897" y="1081"/>
                    <a:pt x="1078" y="899"/>
                    <a:pt x="1121" y="670"/>
                  </a:cubicBezTo>
                  <a:lnTo>
                    <a:pt x="1126" y="643"/>
                  </a:lnTo>
                  <a:lnTo>
                    <a:pt x="1057" y="643"/>
                  </a:lnTo>
                  <a:lnTo>
                    <a:pt x="1057" y="486"/>
                  </a:lnTo>
                  <a:lnTo>
                    <a:pt x="1126" y="486"/>
                  </a:lnTo>
                  <a:lnTo>
                    <a:pt x="1121" y="458"/>
                  </a:lnTo>
                  <a:cubicBezTo>
                    <a:pt x="1078" y="232"/>
                    <a:pt x="898" y="50"/>
                    <a:pt x="670" y="6"/>
                  </a:cubicBezTo>
                  <a:lnTo>
                    <a:pt x="641" y="1"/>
                  </a:lnTo>
                  <a:lnTo>
                    <a:pt x="641" y="71"/>
                  </a:lnTo>
                  <a:lnTo>
                    <a:pt x="485" y="71"/>
                  </a:lnTo>
                  <a:lnTo>
                    <a:pt x="485" y="1"/>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4"/>
            <p:cNvSpPr/>
            <p:nvPr/>
          </p:nvSpPr>
          <p:spPr>
            <a:xfrm>
              <a:off x="4353433" y="5492324"/>
              <a:ext cx="39040" cy="39085"/>
            </a:xfrm>
            <a:custGeom>
              <a:avLst/>
              <a:gdLst/>
              <a:ahLst/>
              <a:cxnLst/>
              <a:rect l="l" t="t" r="r" b="b"/>
              <a:pathLst>
                <a:path w="860" h="861" extrusionOk="0">
                  <a:moveTo>
                    <a:pt x="429" y="45"/>
                  </a:moveTo>
                  <a:cubicBezTo>
                    <a:pt x="642" y="45"/>
                    <a:pt x="814" y="218"/>
                    <a:pt x="814" y="430"/>
                  </a:cubicBezTo>
                  <a:cubicBezTo>
                    <a:pt x="814" y="643"/>
                    <a:pt x="642" y="815"/>
                    <a:pt x="429" y="815"/>
                  </a:cubicBezTo>
                  <a:cubicBezTo>
                    <a:pt x="217" y="815"/>
                    <a:pt x="44" y="643"/>
                    <a:pt x="44" y="430"/>
                  </a:cubicBezTo>
                  <a:cubicBezTo>
                    <a:pt x="44" y="218"/>
                    <a:pt x="217" y="45"/>
                    <a:pt x="429" y="45"/>
                  </a:cubicBezTo>
                  <a:close/>
                  <a:moveTo>
                    <a:pt x="429" y="1"/>
                  </a:moveTo>
                  <a:cubicBezTo>
                    <a:pt x="192" y="1"/>
                    <a:pt x="0" y="193"/>
                    <a:pt x="0" y="430"/>
                  </a:cubicBezTo>
                  <a:cubicBezTo>
                    <a:pt x="0" y="667"/>
                    <a:pt x="192" y="860"/>
                    <a:pt x="429" y="860"/>
                  </a:cubicBezTo>
                  <a:cubicBezTo>
                    <a:pt x="667" y="860"/>
                    <a:pt x="859" y="667"/>
                    <a:pt x="859" y="430"/>
                  </a:cubicBezTo>
                  <a:cubicBezTo>
                    <a:pt x="859" y="193"/>
                    <a:pt x="667" y="1"/>
                    <a:pt x="42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4"/>
            <p:cNvSpPr/>
            <p:nvPr/>
          </p:nvSpPr>
          <p:spPr>
            <a:xfrm>
              <a:off x="4356928" y="5495774"/>
              <a:ext cx="32003" cy="32049"/>
            </a:xfrm>
            <a:custGeom>
              <a:avLst/>
              <a:gdLst/>
              <a:ahLst/>
              <a:cxnLst/>
              <a:rect l="l" t="t" r="r" b="b"/>
              <a:pathLst>
                <a:path w="705" h="706" extrusionOk="0">
                  <a:moveTo>
                    <a:pt x="352" y="47"/>
                  </a:moveTo>
                  <a:cubicBezTo>
                    <a:pt x="521" y="47"/>
                    <a:pt x="658" y="184"/>
                    <a:pt x="658" y="353"/>
                  </a:cubicBezTo>
                  <a:cubicBezTo>
                    <a:pt x="658" y="522"/>
                    <a:pt x="521" y="659"/>
                    <a:pt x="352" y="659"/>
                  </a:cubicBezTo>
                  <a:cubicBezTo>
                    <a:pt x="184" y="659"/>
                    <a:pt x="46" y="522"/>
                    <a:pt x="46" y="353"/>
                  </a:cubicBezTo>
                  <a:cubicBezTo>
                    <a:pt x="46" y="184"/>
                    <a:pt x="184" y="47"/>
                    <a:pt x="352" y="47"/>
                  </a:cubicBezTo>
                  <a:close/>
                  <a:moveTo>
                    <a:pt x="352" y="1"/>
                  </a:moveTo>
                  <a:cubicBezTo>
                    <a:pt x="158" y="1"/>
                    <a:pt x="0" y="159"/>
                    <a:pt x="0" y="353"/>
                  </a:cubicBezTo>
                  <a:cubicBezTo>
                    <a:pt x="0" y="547"/>
                    <a:pt x="158" y="705"/>
                    <a:pt x="352" y="705"/>
                  </a:cubicBezTo>
                  <a:cubicBezTo>
                    <a:pt x="546" y="705"/>
                    <a:pt x="704" y="547"/>
                    <a:pt x="704" y="353"/>
                  </a:cubicBezTo>
                  <a:cubicBezTo>
                    <a:pt x="704" y="159"/>
                    <a:pt x="546" y="1"/>
                    <a:pt x="352"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4"/>
            <p:cNvSpPr/>
            <p:nvPr/>
          </p:nvSpPr>
          <p:spPr>
            <a:xfrm>
              <a:off x="4359924" y="5498906"/>
              <a:ext cx="25830" cy="25830"/>
            </a:xfrm>
            <a:custGeom>
              <a:avLst/>
              <a:gdLst/>
              <a:ahLst/>
              <a:cxnLst/>
              <a:rect l="l" t="t" r="r" b="b"/>
              <a:pathLst>
                <a:path w="569" h="569" extrusionOk="0">
                  <a:moveTo>
                    <a:pt x="288" y="94"/>
                  </a:moveTo>
                  <a:lnTo>
                    <a:pt x="301" y="95"/>
                  </a:lnTo>
                  <a:cubicBezTo>
                    <a:pt x="309" y="95"/>
                    <a:pt x="317" y="97"/>
                    <a:pt x="325" y="98"/>
                  </a:cubicBezTo>
                  <a:lnTo>
                    <a:pt x="350" y="105"/>
                  </a:lnTo>
                  <a:cubicBezTo>
                    <a:pt x="358" y="108"/>
                    <a:pt x="364" y="110"/>
                    <a:pt x="373" y="114"/>
                  </a:cubicBezTo>
                  <a:lnTo>
                    <a:pt x="395" y="127"/>
                  </a:lnTo>
                  <a:cubicBezTo>
                    <a:pt x="401" y="131"/>
                    <a:pt x="408" y="136"/>
                    <a:pt x="413" y="142"/>
                  </a:cubicBezTo>
                  <a:lnTo>
                    <a:pt x="432" y="161"/>
                  </a:lnTo>
                  <a:cubicBezTo>
                    <a:pt x="437" y="167"/>
                    <a:pt x="442" y="172"/>
                    <a:pt x="447" y="178"/>
                  </a:cubicBezTo>
                  <a:lnTo>
                    <a:pt x="459" y="201"/>
                  </a:lnTo>
                  <a:cubicBezTo>
                    <a:pt x="463" y="208"/>
                    <a:pt x="466" y="215"/>
                    <a:pt x="469" y="224"/>
                  </a:cubicBezTo>
                  <a:lnTo>
                    <a:pt x="475" y="248"/>
                  </a:lnTo>
                  <a:cubicBezTo>
                    <a:pt x="476" y="256"/>
                    <a:pt x="478" y="264"/>
                    <a:pt x="478" y="272"/>
                  </a:cubicBezTo>
                  <a:lnTo>
                    <a:pt x="479" y="285"/>
                  </a:lnTo>
                  <a:lnTo>
                    <a:pt x="478" y="299"/>
                  </a:lnTo>
                  <a:cubicBezTo>
                    <a:pt x="478" y="306"/>
                    <a:pt x="476" y="314"/>
                    <a:pt x="475" y="322"/>
                  </a:cubicBezTo>
                  <a:lnTo>
                    <a:pt x="469" y="347"/>
                  </a:lnTo>
                  <a:cubicBezTo>
                    <a:pt x="466" y="356"/>
                    <a:pt x="463" y="362"/>
                    <a:pt x="459" y="368"/>
                  </a:cubicBezTo>
                  <a:lnTo>
                    <a:pt x="447" y="390"/>
                  </a:lnTo>
                  <a:cubicBezTo>
                    <a:pt x="442" y="398"/>
                    <a:pt x="437" y="404"/>
                    <a:pt x="432" y="409"/>
                  </a:cubicBezTo>
                  <a:lnTo>
                    <a:pt x="413" y="427"/>
                  </a:lnTo>
                  <a:cubicBezTo>
                    <a:pt x="408" y="433"/>
                    <a:pt x="401" y="438"/>
                    <a:pt x="395" y="442"/>
                  </a:cubicBezTo>
                  <a:lnTo>
                    <a:pt x="373" y="456"/>
                  </a:lnTo>
                  <a:cubicBezTo>
                    <a:pt x="365" y="459"/>
                    <a:pt x="358" y="462"/>
                    <a:pt x="350" y="464"/>
                  </a:cubicBezTo>
                  <a:lnTo>
                    <a:pt x="325" y="472"/>
                  </a:lnTo>
                  <a:cubicBezTo>
                    <a:pt x="317" y="473"/>
                    <a:pt x="309" y="474"/>
                    <a:pt x="301" y="474"/>
                  </a:cubicBezTo>
                  <a:lnTo>
                    <a:pt x="288" y="475"/>
                  </a:lnTo>
                  <a:lnTo>
                    <a:pt x="275" y="474"/>
                  </a:lnTo>
                  <a:cubicBezTo>
                    <a:pt x="267" y="474"/>
                    <a:pt x="259" y="473"/>
                    <a:pt x="251" y="472"/>
                  </a:cubicBezTo>
                  <a:lnTo>
                    <a:pt x="242" y="469"/>
                  </a:lnTo>
                  <a:lnTo>
                    <a:pt x="226" y="464"/>
                  </a:lnTo>
                  <a:cubicBezTo>
                    <a:pt x="218" y="462"/>
                    <a:pt x="211" y="459"/>
                    <a:pt x="204" y="456"/>
                  </a:cubicBezTo>
                  <a:lnTo>
                    <a:pt x="181" y="442"/>
                  </a:lnTo>
                  <a:cubicBezTo>
                    <a:pt x="174" y="438"/>
                    <a:pt x="168" y="433"/>
                    <a:pt x="163" y="427"/>
                  </a:cubicBezTo>
                  <a:lnTo>
                    <a:pt x="144" y="409"/>
                  </a:lnTo>
                  <a:cubicBezTo>
                    <a:pt x="139" y="404"/>
                    <a:pt x="133" y="398"/>
                    <a:pt x="130" y="390"/>
                  </a:cubicBezTo>
                  <a:lnTo>
                    <a:pt x="116" y="368"/>
                  </a:lnTo>
                  <a:cubicBezTo>
                    <a:pt x="112" y="361"/>
                    <a:pt x="110" y="353"/>
                    <a:pt x="107" y="346"/>
                  </a:cubicBezTo>
                  <a:lnTo>
                    <a:pt x="101" y="321"/>
                  </a:lnTo>
                  <a:cubicBezTo>
                    <a:pt x="100" y="313"/>
                    <a:pt x="97" y="305"/>
                    <a:pt x="97" y="298"/>
                  </a:cubicBezTo>
                  <a:lnTo>
                    <a:pt x="96" y="284"/>
                  </a:lnTo>
                  <a:lnTo>
                    <a:pt x="99" y="272"/>
                  </a:lnTo>
                  <a:cubicBezTo>
                    <a:pt x="99" y="264"/>
                    <a:pt x="100" y="256"/>
                    <a:pt x="101" y="248"/>
                  </a:cubicBezTo>
                  <a:lnTo>
                    <a:pt x="107" y="224"/>
                  </a:lnTo>
                  <a:cubicBezTo>
                    <a:pt x="110" y="215"/>
                    <a:pt x="112" y="209"/>
                    <a:pt x="116" y="201"/>
                  </a:cubicBezTo>
                  <a:lnTo>
                    <a:pt x="130" y="178"/>
                  </a:lnTo>
                  <a:cubicBezTo>
                    <a:pt x="133" y="172"/>
                    <a:pt x="139" y="166"/>
                    <a:pt x="144" y="161"/>
                  </a:cubicBezTo>
                  <a:lnTo>
                    <a:pt x="163" y="142"/>
                  </a:lnTo>
                  <a:cubicBezTo>
                    <a:pt x="168" y="136"/>
                    <a:pt x="174" y="131"/>
                    <a:pt x="181" y="127"/>
                  </a:cubicBezTo>
                  <a:lnTo>
                    <a:pt x="204" y="114"/>
                  </a:lnTo>
                  <a:cubicBezTo>
                    <a:pt x="210" y="110"/>
                    <a:pt x="218" y="108"/>
                    <a:pt x="226" y="105"/>
                  </a:cubicBezTo>
                  <a:lnTo>
                    <a:pt x="251" y="98"/>
                  </a:lnTo>
                  <a:cubicBezTo>
                    <a:pt x="259" y="97"/>
                    <a:pt x="267" y="95"/>
                    <a:pt x="275" y="95"/>
                  </a:cubicBezTo>
                  <a:lnTo>
                    <a:pt x="288" y="94"/>
                  </a:lnTo>
                  <a:close/>
                  <a:moveTo>
                    <a:pt x="285" y="0"/>
                  </a:moveTo>
                  <a:cubicBezTo>
                    <a:pt x="269" y="0"/>
                    <a:pt x="258" y="11"/>
                    <a:pt x="250" y="26"/>
                  </a:cubicBezTo>
                  <a:cubicBezTo>
                    <a:pt x="243" y="15"/>
                    <a:pt x="232" y="9"/>
                    <a:pt x="221" y="9"/>
                  </a:cubicBezTo>
                  <a:lnTo>
                    <a:pt x="212" y="10"/>
                  </a:lnTo>
                  <a:cubicBezTo>
                    <a:pt x="203" y="13"/>
                    <a:pt x="197" y="18"/>
                    <a:pt x="191" y="26"/>
                  </a:cubicBezTo>
                  <a:cubicBezTo>
                    <a:pt x="189" y="31"/>
                    <a:pt x="186" y="36"/>
                    <a:pt x="186" y="42"/>
                  </a:cubicBezTo>
                  <a:cubicBezTo>
                    <a:pt x="179" y="36"/>
                    <a:pt x="169" y="33"/>
                    <a:pt x="162" y="33"/>
                  </a:cubicBezTo>
                  <a:lnTo>
                    <a:pt x="151" y="35"/>
                  </a:lnTo>
                  <a:lnTo>
                    <a:pt x="146" y="37"/>
                  </a:lnTo>
                  <a:cubicBezTo>
                    <a:pt x="138" y="41"/>
                    <a:pt x="132" y="50"/>
                    <a:pt x="130" y="58"/>
                  </a:cubicBezTo>
                  <a:cubicBezTo>
                    <a:pt x="128" y="63"/>
                    <a:pt x="128" y="71"/>
                    <a:pt x="128" y="77"/>
                  </a:cubicBezTo>
                  <a:cubicBezTo>
                    <a:pt x="123" y="75"/>
                    <a:pt x="117" y="74"/>
                    <a:pt x="111" y="74"/>
                  </a:cubicBezTo>
                  <a:cubicBezTo>
                    <a:pt x="101" y="74"/>
                    <a:pt x="92" y="77"/>
                    <a:pt x="86" y="82"/>
                  </a:cubicBezTo>
                  <a:cubicBezTo>
                    <a:pt x="80" y="89"/>
                    <a:pt x="75" y="97"/>
                    <a:pt x="75" y="106"/>
                  </a:cubicBezTo>
                  <a:cubicBezTo>
                    <a:pt x="75" y="112"/>
                    <a:pt x="77" y="117"/>
                    <a:pt x="80" y="125"/>
                  </a:cubicBezTo>
                  <a:cubicBezTo>
                    <a:pt x="77" y="124"/>
                    <a:pt x="74" y="124"/>
                    <a:pt x="71" y="124"/>
                  </a:cubicBezTo>
                  <a:cubicBezTo>
                    <a:pt x="59" y="124"/>
                    <a:pt x="46" y="130"/>
                    <a:pt x="39" y="140"/>
                  </a:cubicBezTo>
                  <a:cubicBezTo>
                    <a:pt x="35" y="148"/>
                    <a:pt x="35" y="157"/>
                    <a:pt x="36" y="167"/>
                  </a:cubicBezTo>
                  <a:cubicBezTo>
                    <a:pt x="37" y="172"/>
                    <a:pt x="39" y="178"/>
                    <a:pt x="44" y="183"/>
                  </a:cubicBezTo>
                  <a:cubicBezTo>
                    <a:pt x="28" y="184"/>
                    <a:pt x="15" y="194"/>
                    <a:pt x="11" y="209"/>
                  </a:cubicBezTo>
                  <a:cubicBezTo>
                    <a:pt x="7" y="224"/>
                    <a:pt x="14" y="239"/>
                    <a:pt x="27" y="248"/>
                  </a:cubicBezTo>
                  <a:cubicBezTo>
                    <a:pt x="11" y="253"/>
                    <a:pt x="0" y="267"/>
                    <a:pt x="0" y="283"/>
                  </a:cubicBezTo>
                  <a:cubicBezTo>
                    <a:pt x="0" y="299"/>
                    <a:pt x="11" y="310"/>
                    <a:pt x="27" y="317"/>
                  </a:cubicBezTo>
                  <a:cubicBezTo>
                    <a:pt x="14" y="326"/>
                    <a:pt x="7" y="342"/>
                    <a:pt x="11" y="357"/>
                  </a:cubicBezTo>
                  <a:cubicBezTo>
                    <a:pt x="15" y="371"/>
                    <a:pt x="28" y="380"/>
                    <a:pt x="44" y="382"/>
                  </a:cubicBezTo>
                  <a:cubicBezTo>
                    <a:pt x="41" y="387"/>
                    <a:pt x="37" y="393"/>
                    <a:pt x="36" y="398"/>
                  </a:cubicBezTo>
                  <a:cubicBezTo>
                    <a:pt x="33" y="406"/>
                    <a:pt x="35" y="416"/>
                    <a:pt x="38" y="424"/>
                  </a:cubicBezTo>
                  <a:cubicBezTo>
                    <a:pt x="46" y="436"/>
                    <a:pt x="59" y="443"/>
                    <a:pt x="73" y="443"/>
                  </a:cubicBezTo>
                  <a:cubicBezTo>
                    <a:pt x="75" y="443"/>
                    <a:pt x="78" y="443"/>
                    <a:pt x="81" y="442"/>
                  </a:cubicBezTo>
                  <a:lnTo>
                    <a:pt x="81" y="442"/>
                  </a:lnTo>
                  <a:cubicBezTo>
                    <a:pt x="74" y="457"/>
                    <a:pt x="75" y="474"/>
                    <a:pt x="88" y="484"/>
                  </a:cubicBezTo>
                  <a:cubicBezTo>
                    <a:pt x="94" y="490"/>
                    <a:pt x="102" y="493"/>
                    <a:pt x="112" y="493"/>
                  </a:cubicBezTo>
                  <a:cubicBezTo>
                    <a:pt x="118" y="493"/>
                    <a:pt x="124" y="492"/>
                    <a:pt x="130" y="490"/>
                  </a:cubicBezTo>
                  <a:lnTo>
                    <a:pt x="130" y="490"/>
                  </a:lnTo>
                  <a:cubicBezTo>
                    <a:pt x="128" y="496"/>
                    <a:pt x="128" y="501"/>
                    <a:pt x="131" y="509"/>
                  </a:cubicBezTo>
                  <a:cubicBezTo>
                    <a:pt x="133" y="517"/>
                    <a:pt x="139" y="525"/>
                    <a:pt x="147" y="530"/>
                  </a:cubicBezTo>
                  <a:lnTo>
                    <a:pt x="158" y="533"/>
                  </a:lnTo>
                  <a:lnTo>
                    <a:pt x="164" y="533"/>
                  </a:lnTo>
                  <a:cubicBezTo>
                    <a:pt x="173" y="533"/>
                    <a:pt x="183" y="530"/>
                    <a:pt x="189" y="524"/>
                  </a:cubicBezTo>
                  <a:cubicBezTo>
                    <a:pt x="189" y="531"/>
                    <a:pt x="191" y="536"/>
                    <a:pt x="194" y="541"/>
                  </a:cubicBezTo>
                  <a:cubicBezTo>
                    <a:pt x="200" y="549"/>
                    <a:pt x="206" y="555"/>
                    <a:pt x="216" y="558"/>
                  </a:cubicBezTo>
                  <a:lnTo>
                    <a:pt x="223" y="559"/>
                  </a:lnTo>
                  <a:cubicBezTo>
                    <a:pt x="236" y="559"/>
                    <a:pt x="247" y="553"/>
                    <a:pt x="254" y="542"/>
                  </a:cubicBezTo>
                  <a:cubicBezTo>
                    <a:pt x="259" y="558"/>
                    <a:pt x="273" y="569"/>
                    <a:pt x="288" y="569"/>
                  </a:cubicBezTo>
                  <a:cubicBezTo>
                    <a:pt x="304" y="569"/>
                    <a:pt x="316" y="558"/>
                    <a:pt x="322" y="543"/>
                  </a:cubicBezTo>
                  <a:cubicBezTo>
                    <a:pt x="331" y="554"/>
                    <a:pt x="341" y="560"/>
                    <a:pt x="353" y="560"/>
                  </a:cubicBezTo>
                  <a:lnTo>
                    <a:pt x="360" y="559"/>
                  </a:lnTo>
                  <a:cubicBezTo>
                    <a:pt x="370" y="557"/>
                    <a:pt x="376" y="552"/>
                    <a:pt x="381" y="543"/>
                  </a:cubicBezTo>
                  <a:cubicBezTo>
                    <a:pt x="384" y="538"/>
                    <a:pt x="386" y="533"/>
                    <a:pt x="386" y="526"/>
                  </a:cubicBezTo>
                  <a:cubicBezTo>
                    <a:pt x="395" y="533"/>
                    <a:pt x="402" y="536"/>
                    <a:pt x="412" y="536"/>
                  </a:cubicBezTo>
                  <a:lnTo>
                    <a:pt x="422" y="534"/>
                  </a:lnTo>
                  <a:lnTo>
                    <a:pt x="428" y="532"/>
                  </a:lnTo>
                  <a:cubicBezTo>
                    <a:pt x="435" y="527"/>
                    <a:pt x="440" y="520"/>
                    <a:pt x="443" y="511"/>
                  </a:cubicBezTo>
                  <a:cubicBezTo>
                    <a:pt x="444" y="505"/>
                    <a:pt x="444" y="499"/>
                    <a:pt x="444" y="492"/>
                  </a:cubicBezTo>
                  <a:cubicBezTo>
                    <a:pt x="450" y="495"/>
                    <a:pt x="456" y="496"/>
                    <a:pt x="462" y="496"/>
                  </a:cubicBezTo>
                  <a:cubicBezTo>
                    <a:pt x="471" y="496"/>
                    <a:pt x="480" y="492"/>
                    <a:pt x="487" y="485"/>
                  </a:cubicBezTo>
                  <a:cubicBezTo>
                    <a:pt x="497" y="475"/>
                    <a:pt x="499" y="458"/>
                    <a:pt x="492" y="443"/>
                  </a:cubicBezTo>
                  <a:lnTo>
                    <a:pt x="492" y="443"/>
                  </a:lnTo>
                  <a:cubicBezTo>
                    <a:pt x="495" y="444"/>
                    <a:pt x="497" y="444"/>
                    <a:pt x="500" y="444"/>
                  </a:cubicBezTo>
                  <a:cubicBezTo>
                    <a:pt x="514" y="444"/>
                    <a:pt x="525" y="437"/>
                    <a:pt x="532" y="426"/>
                  </a:cubicBezTo>
                  <a:cubicBezTo>
                    <a:pt x="539" y="413"/>
                    <a:pt x="537" y="397"/>
                    <a:pt x="527" y="384"/>
                  </a:cubicBezTo>
                  <a:cubicBezTo>
                    <a:pt x="542" y="383"/>
                    <a:pt x="555" y="372"/>
                    <a:pt x="559" y="358"/>
                  </a:cubicBezTo>
                  <a:cubicBezTo>
                    <a:pt x="564" y="343"/>
                    <a:pt x="557" y="327"/>
                    <a:pt x="544" y="318"/>
                  </a:cubicBezTo>
                  <a:cubicBezTo>
                    <a:pt x="559" y="312"/>
                    <a:pt x="569" y="300"/>
                    <a:pt x="569" y="284"/>
                  </a:cubicBezTo>
                  <a:cubicBezTo>
                    <a:pt x="569" y="268"/>
                    <a:pt x="558" y="256"/>
                    <a:pt x="544" y="249"/>
                  </a:cubicBezTo>
                  <a:cubicBezTo>
                    <a:pt x="557" y="241"/>
                    <a:pt x="564" y="225"/>
                    <a:pt x="559" y="210"/>
                  </a:cubicBezTo>
                  <a:cubicBezTo>
                    <a:pt x="555" y="195"/>
                    <a:pt x="542" y="186"/>
                    <a:pt x="527" y="185"/>
                  </a:cubicBezTo>
                  <a:cubicBezTo>
                    <a:pt x="531" y="179"/>
                    <a:pt x="533" y="174"/>
                    <a:pt x="534" y="169"/>
                  </a:cubicBezTo>
                  <a:cubicBezTo>
                    <a:pt x="537" y="159"/>
                    <a:pt x="536" y="151"/>
                    <a:pt x="532" y="143"/>
                  </a:cubicBezTo>
                  <a:cubicBezTo>
                    <a:pt x="527" y="132"/>
                    <a:pt x="515" y="125"/>
                    <a:pt x="500" y="125"/>
                  </a:cubicBezTo>
                  <a:cubicBezTo>
                    <a:pt x="497" y="125"/>
                    <a:pt x="495" y="125"/>
                    <a:pt x="492" y="126"/>
                  </a:cubicBezTo>
                  <a:cubicBezTo>
                    <a:pt x="495" y="120"/>
                    <a:pt x="496" y="114"/>
                    <a:pt x="496" y="107"/>
                  </a:cubicBezTo>
                  <a:cubicBezTo>
                    <a:pt x="496" y="98"/>
                    <a:pt x="492" y="89"/>
                    <a:pt x="487" y="84"/>
                  </a:cubicBezTo>
                  <a:cubicBezTo>
                    <a:pt x="480" y="77"/>
                    <a:pt x="472" y="74"/>
                    <a:pt x="463" y="74"/>
                  </a:cubicBezTo>
                  <a:cubicBezTo>
                    <a:pt x="457" y="74"/>
                    <a:pt x="450" y="76"/>
                    <a:pt x="444" y="78"/>
                  </a:cubicBezTo>
                  <a:cubicBezTo>
                    <a:pt x="448" y="62"/>
                    <a:pt x="440" y="47"/>
                    <a:pt x="428" y="38"/>
                  </a:cubicBezTo>
                  <a:lnTo>
                    <a:pt x="417" y="35"/>
                  </a:lnTo>
                  <a:lnTo>
                    <a:pt x="411" y="35"/>
                  </a:lnTo>
                  <a:cubicBezTo>
                    <a:pt x="401" y="35"/>
                    <a:pt x="392" y="38"/>
                    <a:pt x="385" y="44"/>
                  </a:cubicBezTo>
                  <a:cubicBezTo>
                    <a:pt x="384" y="28"/>
                    <a:pt x="375" y="15"/>
                    <a:pt x="359" y="10"/>
                  </a:cubicBezTo>
                  <a:lnTo>
                    <a:pt x="350" y="9"/>
                  </a:lnTo>
                  <a:cubicBezTo>
                    <a:pt x="338" y="9"/>
                    <a:pt x="326" y="15"/>
                    <a:pt x="320" y="26"/>
                  </a:cubicBezTo>
                  <a:cubicBezTo>
                    <a:pt x="315" y="10"/>
                    <a:pt x="301" y="0"/>
                    <a:pt x="28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4"/>
            <p:cNvSpPr/>
            <p:nvPr/>
          </p:nvSpPr>
          <p:spPr>
            <a:xfrm>
              <a:off x="3911694" y="4619106"/>
              <a:ext cx="1012989" cy="1244232"/>
            </a:xfrm>
            <a:custGeom>
              <a:avLst/>
              <a:gdLst/>
              <a:ahLst/>
              <a:cxnLst/>
              <a:rect l="l" t="t" r="r" b="b"/>
              <a:pathLst>
                <a:path w="22315" h="27409" extrusionOk="0">
                  <a:moveTo>
                    <a:pt x="12222" y="32"/>
                  </a:moveTo>
                  <a:lnTo>
                    <a:pt x="12222" y="1330"/>
                  </a:lnTo>
                  <a:lnTo>
                    <a:pt x="12039" y="1330"/>
                  </a:lnTo>
                  <a:lnTo>
                    <a:pt x="12039" y="32"/>
                  </a:lnTo>
                  <a:close/>
                  <a:moveTo>
                    <a:pt x="13502" y="32"/>
                  </a:moveTo>
                  <a:lnTo>
                    <a:pt x="13502" y="1330"/>
                  </a:lnTo>
                  <a:lnTo>
                    <a:pt x="12268" y="1330"/>
                  </a:lnTo>
                  <a:lnTo>
                    <a:pt x="12268" y="32"/>
                  </a:lnTo>
                  <a:close/>
                  <a:moveTo>
                    <a:pt x="14049" y="32"/>
                  </a:moveTo>
                  <a:lnTo>
                    <a:pt x="14049" y="1330"/>
                  </a:lnTo>
                  <a:lnTo>
                    <a:pt x="13548" y="1330"/>
                  </a:lnTo>
                  <a:lnTo>
                    <a:pt x="13548" y="32"/>
                  </a:lnTo>
                  <a:close/>
                  <a:moveTo>
                    <a:pt x="14256" y="1376"/>
                  </a:moveTo>
                  <a:cubicBezTo>
                    <a:pt x="14299" y="1376"/>
                    <a:pt x="14339" y="1403"/>
                    <a:pt x="14358" y="1441"/>
                  </a:cubicBezTo>
                  <a:lnTo>
                    <a:pt x="11729" y="1441"/>
                  </a:lnTo>
                  <a:cubicBezTo>
                    <a:pt x="11749" y="1403"/>
                    <a:pt x="11788" y="1376"/>
                    <a:pt x="11832" y="1376"/>
                  </a:cubicBezTo>
                  <a:close/>
                  <a:moveTo>
                    <a:pt x="14371" y="1487"/>
                  </a:moveTo>
                  <a:cubicBezTo>
                    <a:pt x="14371" y="1488"/>
                    <a:pt x="14372" y="1489"/>
                    <a:pt x="14372" y="1490"/>
                  </a:cubicBezTo>
                  <a:lnTo>
                    <a:pt x="14372" y="1614"/>
                  </a:lnTo>
                  <a:lnTo>
                    <a:pt x="11719" y="1614"/>
                  </a:lnTo>
                  <a:lnTo>
                    <a:pt x="11719" y="1490"/>
                  </a:lnTo>
                  <a:cubicBezTo>
                    <a:pt x="11719" y="1489"/>
                    <a:pt x="11720" y="1488"/>
                    <a:pt x="11720" y="1487"/>
                  </a:cubicBezTo>
                  <a:close/>
                  <a:moveTo>
                    <a:pt x="14211" y="1659"/>
                  </a:moveTo>
                  <a:lnTo>
                    <a:pt x="14211" y="1736"/>
                  </a:lnTo>
                  <a:lnTo>
                    <a:pt x="11879" y="1736"/>
                  </a:lnTo>
                  <a:lnTo>
                    <a:pt x="11879" y="1659"/>
                  </a:lnTo>
                  <a:close/>
                  <a:moveTo>
                    <a:pt x="14370" y="1782"/>
                  </a:moveTo>
                  <a:lnTo>
                    <a:pt x="14370" y="1905"/>
                  </a:lnTo>
                  <a:cubicBezTo>
                    <a:pt x="14370" y="1906"/>
                    <a:pt x="14368" y="1907"/>
                    <a:pt x="14368" y="1909"/>
                  </a:cubicBezTo>
                  <a:lnTo>
                    <a:pt x="11719" y="1909"/>
                  </a:lnTo>
                  <a:cubicBezTo>
                    <a:pt x="11719" y="1907"/>
                    <a:pt x="11718" y="1906"/>
                    <a:pt x="11718" y="1905"/>
                  </a:cubicBezTo>
                  <a:lnTo>
                    <a:pt x="11718" y="1782"/>
                  </a:lnTo>
                  <a:close/>
                  <a:moveTo>
                    <a:pt x="14360" y="1954"/>
                  </a:moveTo>
                  <a:cubicBezTo>
                    <a:pt x="14341" y="1993"/>
                    <a:pt x="14302" y="2020"/>
                    <a:pt x="14256" y="2020"/>
                  </a:cubicBezTo>
                  <a:lnTo>
                    <a:pt x="11832" y="2020"/>
                  </a:lnTo>
                  <a:cubicBezTo>
                    <a:pt x="11787" y="2020"/>
                    <a:pt x="11747" y="1993"/>
                    <a:pt x="11729" y="1954"/>
                  </a:cubicBezTo>
                  <a:close/>
                  <a:moveTo>
                    <a:pt x="12222" y="2064"/>
                  </a:moveTo>
                  <a:lnTo>
                    <a:pt x="12222" y="2581"/>
                  </a:lnTo>
                  <a:lnTo>
                    <a:pt x="12039" y="2581"/>
                  </a:lnTo>
                  <a:lnTo>
                    <a:pt x="12039" y="2064"/>
                  </a:lnTo>
                  <a:close/>
                  <a:moveTo>
                    <a:pt x="13502" y="2064"/>
                  </a:moveTo>
                  <a:lnTo>
                    <a:pt x="13502" y="2581"/>
                  </a:lnTo>
                  <a:lnTo>
                    <a:pt x="12268" y="2581"/>
                  </a:lnTo>
                  <a:lnTo>
                    <a:pt x="12268" y="2064"/>
                  </a:lnTo>
                  <a:close/>
                  <a:moveTo>
                    <a:pt x="14051" y="2065"/>
                  </a:moveTo>
                  <a:lnTo>
                    <a:pt x="14051" y="2582"/>
                  </a:lnTo>
                  <a:lnTo>
                    <a:pt x="13549" y="2582"/>
                  </a:lnTo>
                  <a:lnTo>
                    <a:pt x="13549" y="2065"/>
                  </a:lnTo>
                  <a:close/>
                  <a:moveTo>
                    <a:pt x="14051" y="2627"/>
                  </a:moveTo>
                  <a:lnTo>
                    <a:pt x="14051" y="2666"/>
                  </a:lnTo>
                  <a:lnTo>
                    <a:pt x="12039" y="2666"/>
                  </a:lnTo>
                  <a:lnTo>
                    <a:pt x="12039" y="2627"/>
                  </a:lnTo>
                  <a:close/>
                  <a:moveTo>
                    <a:pt x="12222" y="2713"/>
                  </a:moveTo>
                  <a:lnTo>
                    <a:pt x="12222" y="2753"/>
                  </a:lnTo>
                  <a:lnTo>
                    <a:pt x="12039" y="2753"/>
                  </a:lnTo>
                  <a:lnTo>
                    <a:pt x="12039" y="2713"/>
                  </a:lnTo>
                  <a:close/>
                  <a:moveTo>
                    <a:pt x="13502" y="2713"/>
                  </a:moveTo>
                  <a:lnTo>
                    <a:pt x="13502" y="2753"/>
                  </a:lnTo>
                  <a:lnTo>
                    <a:pt x="12268" y="2753"/>
                  </a:lnTo>
                  <a:lnTo>
                    <a:pt x="12268" y="2713"/>
                  </a:lnTo>
                  <a:close/>
                  <a:moveTo>
                    <a:pt x="14051" y="2714"/>
                  </a:moveTo>
                  <a:lnTo>
                    <a:pt x="14051" y="2754"/>
                  </a:lnTo>
                  <a:lnTo>
                    <a:pt x="13549" y="2754"/>
                  </a:lnTo>
                  <a:lnTo>
                    <a:pt x="13549" y="2714"/>
                  </a:lnTo>
                  <a:close/>
                  <a:moveTo>
                    <a:pt x="14051" y="2798"/>
                  </a:moveTo>
                  <a:lnTo>
                    <a:pt x="14051" y="2838"/>
                  </a:lnTo>
                  <a:lnTo>
                    <a:pt x="12039" y="2838"/>
                  </a:lnTo>
                  <a:lnTo>
                    <a:pt x="12039" y="2798"/>
                  </a:lnTo>
                  <a:close/>
                  <a:moveTo>
                    <a:pt x="12222" y="2885"/>
                  </a:moveTo>
                  <a:lnTo>
                    <a:pt x="12222" y="2924"/>
                  </a:lnTo>
                  <a:lnTo>
                    <a:pt x="12039" y="2924"/>
                  </a:lnTo>
                  <a:lnTo>
                    <a:pt x="12039" y="2885"/>
                  </a:lnTo>
                  <a:close/>
                  <a:moveTo>
                    <a:pt x="13502" y="2885"/>
                  </a:moveTo>
                  <a:lnTo>
                    <a:pt x="13502" y="2924"/>
                  </a:lnTo>
                  <a:lnTo>
                    <a:pt x="12268" y="2924"/>
                  </a:lnTo>
                  <a:lnTo>
                    <a:pt x="12268" y="2885"/>
                  </a:lnTo>
                  <a:close/>
                  <a:moveTo>
                    <a:pt x="14051" y="2886"/>
                  </a:moveTo>
                  <a:lnTo>
                    <a:pt x="14051" y="2925"/>
                  </a:lnTo>
                  <a:lnTo>
                    <a:pt x="13549" y="2925"/>
                  </a:lnTo>
                  <a:lnTo>
                    <a:pt x="13549" y="2886"/>
                  </a:lnTo>
                  <a:close/>
                  <a:moveTo>
                    <a:pt x="14051" y="2970"/>
                  </a:moveTo>
                  <a:lnTo>
                    <a:pt x="14051" y="3009"/>
                  </a:lnTo>
                  <a:lnTo>
                    <a:pt x="12039" y="3009"/>
                  </a:lnTo>
                  <a:lnTo>
                    <a:pt x="12039" y="2970"/>
                  </a:lnTo>
                  <a:close/>
                  <a:moveTo>
                    <a:pt x="12222" y="3055"/>
                  </a:moveTo>
                  <a:lnTo>
                    <a:pt x="12222" y="3233"/>
                  </a:lnTo>
                  <a:lnTo>
                    <a:pt x="12039" y="3233"/>
                  </a:lnTo>
                  <a:lnTo>
                    <a:pt x="12039" y="3055"/>
                  </a:lnTo>
                  <a:close/>
                  <a:moveTo>
                    <a:pt x="13502" y="3055"/>
                  </a:moveTo>
                  <a:lnTo>
                    <a:pt x="13502" y="3233"/>
                  </a:lnTo>
                  <a:lnTo>
                    <a:pt x="12268" y="3233"/>
                  </a:lnTo>
                  <a:lnTo>
                    <a:pt x="12268" y="3055"/>
                  </a:lnTo>
                  <a:close/>
                  <a:moveTo>
                    <a:pt x="14051" y="3056"/>
                  </a:moveTo>
                  <a:lnTo>
                    <a:pt x="14051" y="3234"/>
                  </a:lnTo>
                  <a:lnTo>
                    <a:pt x="13549" y="3234"/>
                  </a:lnTo>
                  <a:lnTo>
                    <a:pt x="13549" y="3056"/>
                  </a:lnTo>
                  <a:close/>
                  <a:moveTo>
                    <a:pt x="14107" y="3278"/>
                  </a:moveTo>
                  <a:cubicBezTo>
                    <a:pt x="14189" y="3278"/>
                    <a:pt x="14256" y="3345"/>
                    <a:pt x="14256" y="3428"/>
                  </a:cubicBezTo>
                  <a:lnTo>
                    <a:pt x="14256" y="3520"/>
                  </a:lnTo>
                  <a:lnTo>
                    <a:pt x="11835" y="3520"/>
                  </a:lnTo>
                  <a:lnTo>
                    <a:pt x="11835" y="3428"/>
                  </a:lnTo>
                  <a:lnTo>
                    <a:pt x="11834" y="3428"/>
                  </a:lnTo>
                  <a:cubicBezTo>
                    <a:pt x="11834" y="3345"/>
                    <a:pt x="11899" y="3278"/>
                    <a:pt x="11983" y="3278"/>
                  </a:cubicBezTo>
                  <a:close/>
                  <a:moveTo>
                    <a:pt x="6056" y="4528"/>
                  </a:moveTo>
                  <a:lnTo>
                    <a:pt x="6056" y="4574"/>
                  </a:lnTo>
                  <a:lnTo>
                    <a:pt x="5726" y="4574"/>
                  </a:lnTo>
                  <a:lnTo>
                    <a:pt x="5726" y="4528"/>
                  </a:lnTo>
                  <a:close/>
                  <a:moveTo>
                    <a:pt x="6158" y="4619"/>
                  </a:moveTo>
                  <a:cubicBezTo>
                    <a:pt x="6213" y="4619"/>
                    <a:pt x="6257" y="4661"/>
                    <a:pt x="6261" y="4714"/>
                  </a:cubicBezTo>
                  <a:lnTo>
                    <a:pt x="5520" y="4714"/>
                  </a:lnTo>
                  <a:cubicBezTo>
                    <a:pt x="5525" y="4661"/>
                    <a:pt x="5571" y="4619"/>
                    <a:pt x="5625" y="4619"/>
                  </a:cubicBezTo>
                  <a:close/>
                  <a:moveTo>
                    <a:pt x="14255" y="3567"/>
                  </a:moveTo>
                  <a:lnTo>
                    <a:pt x="14255" y="4812"/>
                  </a:lnTo>
                  <a:lnTo>
                    <a:pt x="11834" y="4812"/>
                  </a:lnTo>
                  <a:lnTo>
                    <a:pt x="11834" y="3567"/>
                  </a:lnTo>
                  <a:close/>
                  <a:moveTo>
                    <a:pt x="6261" y="4760"/>
                  </a:moveTo>
                  <a:lnTo>
                    <a:pt x="6261" y="5031"/>
                  </a:lnTo>
                  <a:lnTo>
                    <a:pt x="5520" y="5031"/>
                  </a:lnTo>
                  <a:lnTo>
                    <a:pt x="5520" y="4760"/>
                  </a:lnTo>
                  <a:close/>
                  <a:moveTo>
                    <a:pt x="5075" y="4901"/>
                  </a:moveTo>
                  <a:lnTo>
                    <a:pt x="5075" y="5032"/>
                  </a:lnTo>
                  <a:lnTo>
                    <a:pt x="5058" y="5032"/>
                  </a:lnTo>
                  <a:lnTo>
                    <a:pt x="5058" y="4901"/>
                  </a:lnTo>
                  <a:close/>
                  <a:moveTo>
                    <a:pt x="5182" y="4901"/>
                  </a:moveTo>
                  <a:lnTo>
                    <a:pt x="5182" y="5032"/>
                  </a:lnTo>
                  <a:lnTo>
                    <a:pt x="5164" y="5032"/>
                  </a:lnTo>
                  <a:lnTo>
                    <a:pt x="5164" y="4901"/>
                  </a:lnTo>
                  <a:close/>
                  <a:moveTo>
                    <a:pt x="5286" y="4901"/>
                  </a:moveTo>
                  <a:lnTo>
                    <a:pt x="5286" y="5032"/>
                  </a:lnTo>
                  <a:lnTo>
                    <a:pt x="5269" y="5032"/>
                  </a:lnTo>
                  <a:lnTo>
                    <a:pt x="5269" y="4901"/>
                  </a:lnTo>
                  <a:close/>
                  <a:moveTo>
                    <a:pt x="14255" y="4857"/>
                  </a:moveTo>
                  <a:lnTo>
                    <a:pt x="14255" y="4951"/>
                  </a:lnTo>
                  <a:cubicBezTo>
                    <a:pt x="14255" y="5033"/>
                    <a:pt x="14189" y="5100"/>
                    <a:pt x="14106" y="5100"/>
                  </a:cubicBezTo>
                  <a:lnTo>
                    <a:pt x="11983" y="5100"/>
                  </a:lnTo>
                  <a:cubicBezTo>
                    <a:pt x="11900" y="5100"/>
                    <a:pt x="11834" y="5033"/>
                    <a:pt x="11834" y="4951"/>
                  </a:cubicBezTo>
                  <a:lnTo>
                    <a:pt x="11834" y="4857"/>
                  </a:lnTo>
                  <a:close/>
                  <a:moveTo>
                    <a:pt x="6831" y="5076"/>
                  </a:moveTo>
                  <a:cubicBezTo>
                    <a:pt x="6864" y="5076"/>
                    <a:pt x="6891" y="5102"/>
                    <a:pt x="6893" y="5136"/>
                  </a:cubicBezTo>
                  <a:lnTo>
                    <a:pt x="4892" y="5136"/>
                  </a:lnTo>
                  <a:cubicBezTo>
                    <a:pt x="4893" y="5102"/>
                    <a:pt x="4919" y="5076"/>
                    <a:pt x="4954" y="5076"/>
                  </a:cubicBezTo>
                  <a:close/>
                  <a:moveTo>
                    <a:pt x="6768" y="5181"/>
                  </a:moveTo>
                  <a:lnTo>
                    <a:pt x="6768" y="5192"/>
                  </a:lnTo>
                  <a:lnTo>
                    <a:pt x="5014" y="5192"/>
                  </a:lnTo>
                  <a:lnTo>
                    <a:pt x="5014" y="5181"/>
                  </a:lnTo>
                  <a:close/>
                  <a:moveTo>
                    <a:pt x="6811" y="5238"/>
                  </a:moveTo>
                  <a:lnTo>
                    <a:pt x="6811" y="5249"/>
                  </a:lnTo>
                  <a:lnTo>
                    <a:pt x="4971" y="5249"/>
                  </a:lnTo>
                  <a:lnTo>
                    <a:pt x="4971" y="5238"/>
                  </a:lnTo>
                  <a:close/>
                  <a:moveTo>
                    <a:pt x="6768" y="5294"/>
                  </a:moveTo>
                  <a:lnTo>
                    <a:pt x="6768" y="5311"/>
                  </a:lnTo>
                  <a:lnTo>
                    <a:pt x="5014" y="5311"/>
                  </a:lnTo>
                  <a:lnTo>
                    <a:pt x="5014" y="5294"/>
                  </a:lnTo>
                  <a:close/>
                  <a:moveTo>
                    <a:pt x="12222" y="5147"/>
                  </a:moveTo>
                  <a:lnTo>
                    <a:pt x="12222" y="5323"/>
                  </a:lnTo>
                  <a:lnTo>
                    <a:pt x="12039" y="5323"/>
                  </a:lnTo>
                  <a:lnTo>
                    <a:pt x="12039" y="5147"/>
                  </a:lnTo>
                  <a:close/>
                  <a:moveTo>
                    <a:pt x="13502" y="5147"/>
                  </a:moveTo>
                  <a:lnTo>
                    <a:pt x="13502" y="5323"/>
                  </a:lnTo>
                  <a:lnTo>
                    <a:pt x="12268" y="5323"/>
                  </a:lnTo>
                  <a:lnTo>
                    <a:pt x="12268" y="5147"/>
                  </a:lnTo>
                  <a:close/>
                  <a:moveTo>
                    <a:pt x="14051" y="5147"/>
                  </a:moveTo>
                  <a:lnTo>
                    <a:pt x="14051" y="5323"/>
                  </a:lnTo>
                  <a:lnTo>
                    <a:pt x="13549" y="5323"/>
                  </a:lnTo>
                  <a:lnTo>
                    <a:pt x="13549" y="5147"/>
                  </a:lnTo>
                  <a:close/>
                  <a:moveTo>
                    <a:pt x="6811" y="5357"/>
                  </a:moveTo>
                  <a:lnTo>
                    <a:pt x="6811" y="5368"/>
                  </a:lnTo>
                  <a:lnTo>
                    <a:pt x="4971" y="5368"/>
                  </a:lnTo>
                  <a:lnTo>
                    <a:pt x="4971" y="5357"/>
                  </a:lnTo>
                  <a:close/>
                  <a:moveTo>
                    <a:pt x="14051" y="5369"/>
                  </a:moveTo>
                  <a:lnTo>
                    <a:pt x="14051" y="5408"/>
                  </a:lnTo>
                  <a:lnTo>
                    <a:pt x="12039" y="5408"/>
                  </a:lnTo>
                  <a:lnTo>
                    <a:pt x="12039" y="5369"/>
                  </a:lnTo>
                  <a:close/>
                  <a:moveTo>
                    <a:pt x="6768" y="5412"/>
                  </a:moveTo>
                  <a:lnTo>
                    <a:pt x="6768" y="5429"/>
                  </a:lnTo>
                  <a:lnTo>
                    <a:pt x="5014" y="5429"/>
                  </a:lnTo>
                  <a:lnTo>
                    <a:pt x="5014" y="5412"/>
                  </a:lnTo>
                  <a:close/>
                  <a:moveTo>
                    <a:pt x="6811" y="5476"/>
                  </a:moveTo>
                  <a:lnTo>
                    <a:pt x="6811" y="5486"/>
                  </a:lnTo>
                  <a:lnTo>
                    <a:pt x="4971" y="5486"/>
                  </a:lnTo>
                  <a:lnTo>
                    <a:pt x="4971" y="5476"/>
                  </a:lnTo>
                  <a:close/>
                  <a:moveTo>
                    <a:pt x="12222" y="5455"/>
                  </a:moveTo>
                  <a:lnTo>
                    <a:pt x="12222" y="5495"/>
                  </a:lnTo>
                  <a:lnTo>
                    <a:pt x="12039" y="5495"/>
                  </a:lnTo>
                  <a:lnTo>
                    <a:pt x="12039" y="5455"/>
                  </a:lnTo>
                  <a:close/>
                  <a:moveTo>
                    <a:pt x="13502" y="5455"/>
                  </a:moveTo>
                  <a:lnTo>
                    <a:pt x="13502" y="5495"/>
                  </a:lnTo>
                  <a:lnTo>
                    <a:pt x="12268" y="5495"/>
                  </a:lnTo>
                  <a:lnTo>
                    <a:pt x="12268" y="5455"/>
                  </a:lnTo>
                  <a:close/>
                  <a:moveTo>
                    <a:pt x="14051" y="5455"/>
                  </a:moveTo>
                  <a:lnTo>
                    <a:pt x="14051" y="5495"/>
                  </a:lnTo>
                  <a:lnTo>
                    <a:pt x="13549" y="5495"/>
                  </a:lnTo>
                  <a:lnTo>
                    <a:pt x="13549" y="5455"/>
                  </a:lnTo>
                  <a:close/>
                  <a:moveTo>
                    <a:pt x="6768" y="5531"/>
                  </a:moveTo>
                  <a:lnTo>
                    <a:pt x="6768" y="5548"/>
                  </a:lnTo>
                  <a:lnTo>
                    <a:pt x="5014" y="5548"/>
                  </a:lnTo>
                  <a:lnTo>
                    <a:pt x="5014" y="5531"/>
                  </a:lnTo>
                  <a:close/>
                  <a:moveTo>
                    <a:pt x="14051" y="5540"/>
                  </a:moveTo>
                  <a:lnTo>
                    <a:pt x="14051" y="5580"/>
                  </a:lnTo>
                  <a:lnTo>
                    <a:pt x="12039" y="5580"/>
                  </a:lnTo>
                  <a:lnTo>
                    <a:pt x="12039" y="5540"/>
                  </a:lnTo>
                  <a:close/>
                  <a:moveTo>
                    <a:pt x="6811" y="5595"/>
                  </a:moveTo>
                  <a:lnTo>
                    <a:pt x="6811" y="5605"/>
                  </a:lnTo>
                  <a:lnTo>
                    <a:pt x="4971" y="5605"/>
                  </a:lnTo>
                  <a:lnTo>
                    <a:pt x="4971" y="5595"/>
                  </a:lnTo>
                  <a:close/>
                  <a:moveTo>
                    <a:pt x="12222" y="5626"/>
                  </a:moveTo>
                  <a:lnTo>
                    <a:pt x="12222" y="5665"/>
                  </a:lnTo>
                  <a:lnTo>
                    <a:pt x="12039" y="5665"/>
                  </a:lnTo>
                  <a:lnTo>
                    <a:pt x="12039" y="5626"/>
                  </a:lnTo>
                  <a:close/>
                  <a:moveTo>
                    <a:pt x="13502" y="5626"/>
                  </a:moveTo>
                  <a:lnTo>
                    <a:pt x="13502" y="5665"/>
                  </a:lnTo>
                  <a:lnTo>
                    <a:pt x="12268" y="5665"/>
                  </a:lnTo>
                  <a:lnTo>
                    <a:pt x="12268" y="5626"/>
                  </a:lnTo>
                  <a:close/>
                  <a:moveTo>
                    <a:pt x="14051" y="5626"/>
                  </a:moveTo>
                  <a:lnTo>
                    <a:pt x="14051" y="5665"/>
                  </a:lnTo>
                  <a:lnTo>
                    <a:pt x="13549" y="5665"/>
                  </a:lnTo>
                  <a:lnTo>
                    <a:pt x="13549" y="5626"/>
                  </a:lnTo>
                  <a:close/>
                  <a:moveTo>
                    <a:pt x="6768" y="5651"/>
                  </a:moveTo>
                  <a:lnTo>
                    <a:pt x="6768" y="5669"/>
                  </a:lnTo>
                  <a:lnTo>
                    <a:pt x="5014" y="5669"/>
                  </a:lnTo>
                  <a:lnTo>
                    <a:pt x="5014" y="5651"/>
                  </a:lnTo>
                  <a:close/>
                  <a:moveTo>
                    <a:pt x="6811" y="5713"/>
                  </a:moveTo>
                  <a:lnTo>
                    <a:pt x="6811" y="5723"/>
                  </a:lnTo>
                  <a:lnTo>
                    <a:pt x="4971" y="5723"/>
                  </a:lnTo>
                  <a:lnTo>
                    <a:pt x="4971" y="5713"/>
                  </a:lnTo>
                  <a:close/>
                  <a:moveTo>
                    <a:pt x="14049" y="5712"/>
                  </a:moveTo>
                  <a:lnTo>
                    <a:pt x="14049" y="5751"/>
                  </a:lnTo>
                  <a:lnTo>
                    <a:pt x="12057" y="5751"/>
                  </a:lnTo>
                  <a:cubicBezTo>
                    <a:pt x="12051" y="5749"/>
                    <a:pt x="12046" y="5745"/>
                    <a:pt x="12039" y="5742"/>
                  </a:cubicBezTo>
                  <a:lnTo>
                    <a:pt x="12039" y="5712"/>
                  </a:lnTo>
                  <a:close/>
                  <a:moveTo>
                    <a:pt x="6768" y="5770"/>
                  </a:moveTo>
                  <a:lnTo>
                    <a:pt x="6768" y="5787"/>
                  </a:lnTo>
                  <a:lnTo>
                    <a:pt x="5014" y="5787"/>
                  </a:lnTo>
                  <a:lnTo>
                    <a:pt x="5014" y="5770"/>
                  </a:lnTo>
                  <a:close/>
                  <a:moveTo>
                    <a:pt x="6847" y="5770"/>
                  </a:moveTo>
                  <a:cubicBezTo>
                    <a:pt x="6836" y="5775"/>
                    <a:pt x="6827" y="5781"/>
                    <a:pt x="6817" y="5787"/>
                  </a:cubicBezTo>
                  <a:lnTo>
                    <a:pt x="6815" y="5787"/>
                  </a:lnTo>
                  <a:lnTo>
                    <a:pt x="6815" y="5770"/>
                  </a:lnTo>
                  <a:close/>
                  <a:moveTo>
                    <a:pt x="9873" y="5544"/>
                  </a:moveTo>
                  <a:lnTo>
                    <a:pt x="9873" y="5788"/>
                  </a:lnTo>
                  <a:lnTo>
                    <a:pt x="9139" y="5788"/>
                  </a:lnTo>
                  <a:lnTo>
                    <a:pt x="9139" y="5544"/>
                  </a:lnTo>
                  <a:close/>
                  <a:moveTo>
                    <a:pt x="6740" y="5832"/>
                  </a:moveTo>
                  <a:cubicBezTo>
                    <a:pt x="6735" y="5835"/>
                    <a:pt x="6730" y="5839"/>
                    <a:pt x="6723" y="5843"/>
                  </a:cubicBezTo>
                  <a:lnTo>
                    <a:pt x="4972" y="5843"/>
                  </a:lnTo>
                  <a:lnTo>
                    <a:pt x="4972" y="5832"/>
                  </a:lnTo>
                  <a:close/>
                  <a:moveTo>
                    <a:pt x="12222" y="5798"/>
                  </a:moveTo>
                  <a:lnTo>
                    <a:pt x="12222" y="5849"/>
                  </a:lnTo>
                  <a:cubicBezTo>
                    <a:pt x="12194" y="5832"/>
                    <a:pt x="12168" y="5814"/>
                    <a:pt x="12140" y="5798"/>
                  </a:cubicBezTo>
                  <a:close/>
                  <a:moveTo>
                    <a:pt x="6654" y="5888"/>
                  </a:moveTo>
                  <a:cubicBezTo>
                    <a:pt x="6646" y="5893"/>
                    <a:pt x="6638" y="5898"/>
                    <a:pt x="6631" y="5906"/>
                  </a:cubicBezTo>
                  <a:lnTo>
                    <a:pt x="5014" y="5906"/>
                  </a:lnTo>
                  <a:lnTo>
                    <a:pt x="5014" y="5888"/>
                  </a:lnTo>
                  <a:close/>
                  <a:moveTo>
                    <a:pt x="6568" y="5951"/>
                  </a:moveTo>
                  <a:cubicBezTo>
                    <a:pt x="6564" y="5954"/>
                    <a:pt x="6561" y="5959"/>
                    <a:pt x="6556" y="5962"/>
                  </a:cubicBezTo>
                  <a:lnTo>
                    <a:pt x="4971" y="5962"/>
                  </a:lnTo>
                  <a:lnTo>
                    <a:pt x="4971" y="5951"/>
                  </a:lnTo>
                  <a:close/>
                  <a:moveTo>
                    <a:pt x="6498" y="6007"/>
                  </a:moveTo>
                  <a:cubicBezTo>
                    <a:pt x="6490" y="6012"/>
                    <a:pt x="6484" y="6019"/>
                    <a:pt x="6478" y="6024"/>
                  </a:cubicBezTo>
                  <a:lnTo>
                    <a:pt x="5013" y="6024"/>
                  </a:lnTo>
                  <a:lnTo>
                    <a:pt x="5013" y="6007"/>
                  </a:lnTo>
                  <a:close/>
                  <a:moveTo>
                    <a:pt x="6427" y="6070"/>
                  </a:moveTo>
                  <a:cubicBezTo>
                    <a:pt x="6422" y="6072"/>
                    <a:pt x="6420" y="6077"/>
                    <a:pt x="6415" y="6081"/>
                  </a:cubicBezTo>
                  <a:lnTo>
                    <a:pt x="4972" y="6081"/>
                  </a:lnTo>
                  <a:lnTo>
                    <a:pt x="4972" y="6070"/>
                  </a:lnTo>
                  <a:close/>
                  <a:moveTo>
                    <a:pt x="6367" y="6125"/>
                  </a:moveTo>
                  <a:cubicBezTo>
                    <a:pt x="6362" y="6130"/>
                    <a:pt x="6355" y="6138"/>
                    <a:pt x="6348" y="6143"/>
                  </a:cubicBezTo>
                  <a:lnTo>
                    <a:pt x="5014" y="6143"/>
                  </a:lnTo>
                  <a:lnTo>
                    <a:pt x="5014" y="6125"/>
                  </a:lnTo>
                  <a:close/>
                  <a:moveTo>
                    <a:pt x="6305" y="6188"/>
                  </a:moveTo>
                  <a:cubicBezTo>
                    <a:pt x="6302" y="6193"/>
                    <a:pt x="6299" y="6196"/>
                    <a:pt x="6295" y="6199"/>
                  </a:cubicBezTo>
                  <a:lnTo>
                    <a:pt x="4971" y="6199"/>
                  </a:lnTo>
                  <a:lnTo>
                    <a:pt x="4971" y="6188"/>
                  </a:lnTo>
                  <a:close/>
                  <a:moveTo>
                    <a:pt x="6255" y="6244"/>
                  </a:moveTo>
                  <a:cubicBezTo>
                    <a:pt x="6250" y="6250"/>
                    <a:pt x="6246" y="6256"/>
                    <a:pt x="6240" y="6261"/>
                  </a:cubicBezTo>
                  <a:lnTo>
                    <a:pt x="5014" y="6261"/>
                  </a:lnTo>
                  <a:lnTo>
                    <a:pt x="5014" y="6244"/>
                  </a:lnTo>
                  <a:close/>
                  <a:moveTo>
                    <a:pt x="13502" y="5797"/>
                  </a:moveTo>
                  <a:lnTo>
                    <a:pt x="13502" y="6314"/>
                  </a:lnTo>
                  <a:lnTo>
                    <a:pt x="12743" y="6314"/>
                  </a:lnTo>
                  <a:cubicBezTo>
                    <a:pt x="12607" y="6146"/>
                    <a:pt x="12448" y="5999"/>
                    <a:pt x="12268" y="5877"/>
                  </a:cubicBezTo>
                  <a:lnTo>
                    <a:pt x="12268" y="5797"/>
                  </a:lnTo>
                  <a:close/>
                  <a:moveTo>
                    <a:pt x="14051" y="5798"/>
                  </a:moveTo>
                  <a:lnTo>
                    <a:pt x="14051" y="6315"/>
                  </a:lnTo>
                  <a:lnTo>
                    <a:pt x="13549" y="6315"/>
                  </a:lnTo>
                  <a:lnTo>
                    <a:pt x="13549" y="5798"/>
                  </a:lnTo>
                  <a:close/>
                  <a:moveTo>
                    <a:pt x="6200" y="6308"/>
                  </a:moveTo>
                  <a:cubicBezTo>
                    <a:pt x="6198" y="6312"/>
                    <a:pt x="6195" y="6314"/>
                    <a:pt x="6193" y="6318"/>
                  </a:cubicBezTo>
                  <a:lnTo>
                    <a:pt x="4971" y="6318"/>
                  </a:lnTo>
                  <a:lnTo>
                    <a:pt x="4971" y="6308"/>
                  </a:lnTo>
                  <a:close/>
                  <a:moveTo>
                    <a:pt x="6157" y="6365"/>
                  </a:moveTo>
                  <a:cubicBezTo>
                    <a:pt x="6153" y="6370"/>
                    <a:pt x="6148" y="6375"/>
                    <a:pt x="6144" y="6381"/>
                  </a:cubicBezTo>
                  <a:lnTo>
                    <a:pt x="5016" y="6381"/>
                  </a:lnTo>
                  <a:lnTo>
                    <a:pt x="5016" y="6365"/>
                  </a:lnTo>
                  <a:close/>
                  <a:moveTo>
                    <a:pt x="1861" y="6129"/>
                  </a:moveTo>
                  <a:lnTo>
                    <a:pt x="1892" y="6161"/>
                  </a:lnTo>
                  <a:lnTo>
                    <a:pt x="1659" y="6394"/>
                  </a:lnTo>
                  <a:lnTo>
                    <a:pt x="1628" y="6363"/>
                  </a:lnTo>
                  <a:lnTo>
                    <a:pt x="1861" y="6129"/>
                  </a:lnTo>
                  <a:close/>
                  <a:moveTo>
                    <a:pt x="14257" y="6360"/>
                  </a:moveTo>
                  <a:cubicBezTo>
                    <a:pt x="14300" y="6360"/>
                    <a:pt x="14341" y="6387"/>
                    <a:pt x="14361" y="6425"/>
                  </a:cubicBezTo>
                  <a:lnTo>
                    <a:pt x="12826" y="6425"/>
                  </a:lnTo>
                  <a:cubicBezTo>
                    <a:pt x="12810" y="6404"/>
                    <a:pt x="12795" y="6381"/>
                    <a:pt x="12779" y="6360"/>
                  </a:cubicBezTo>
                  <a:close/>
                  <a:moveTo>
                    <a:pt x="6111" y="6426"/>
                  </a:moveTo>
                  <a:cubicBezTo>
                    <a:pt x="6109" y="6430"/>
                    <a:pt x="6105" y="6433"/>
                    <a:pt x="6103" y="6436"/>
                  </a:cubicBezTo>
                  <a:lnTo>
                    <a:pt x="4971" y="6436"/>
                  </a:lnTo>
                  <a:lnTo>
                    <a:pt x="4971" y="6426"/>
                  </a:lnTo>
                  <a:close/>
                  <a:moveTo>
                    <a:pt x="6072" y="6483"/>
                  </a:moveTo>
                  <a:cubicBezTo>
                    <a:pt x="6067" y="6488"/>
                    <a:pt x="6065" y="6494"/>
                    <a:pt x="6061" y="6500"/>
                  </a:cubicBezTo>
                  <a:lnTo>
                    <a:pt x="5014" y="6500"/>
                  </a:lnTo>
                  <a:lnTo>
                    <a:pt x="5014" y="6483"/>
                  </a:lnTo>
                  <a:close/>
                  <a:moveTo>
                    <a:pt x="6034" y="6545"/>
                  </a:moveTo>
                  <a:cubicBezTo>
                    <a:pt x="6029" y="6549"/>
                    <a:pt x="6028" y="6552"/>
                    <a:pt x="6025" y="6555"/>
                  </a:cubicBezTo>
                  <a:lnTo>
                    <a:pt x="4972" y="6555"/>
                  </a:lnTo>
                  <a:lnTo>
                    <a:pt x="4972" y="6545"/>
                  </a:lnTo>
                  <a:close/>
                  <a:moveTo>
                    <a:pt x="14371" y="6471"/>
                  </a:moveTo>
                  <a:cubicBezTo>
                    <a:pt x="14371" y="6472"/>
                    <a:pt x="14372" y="6473"/>
                    <a:pt x="14372" y="6475"/>
                  </a:cubicBezTo>
                  <a:lnTo>
                    <a:pt x="14372" y="6598"/>
                  </a:lnTo>
                  <a:lnTo>
                    <a:pt x="12938" y="6598"/>
                  </a:lnTo>
                  <a:cubicBezTo>
                    <a:pt x="12913" y="6554"/>
                    <a:pt x="12886" y="6512"/>
                    <a:pt x="12859" y="6471"/>
                  </a:cubicBezTo>
                  <a:close/>
                  <a:moveTo>
                    <a:pt x="5999" y="6602"/>
                  </a:moveTo>
                  <a:cubicBezTo>
                    <a:pt x="5997" y="6607"/>
                    <a:pt x="5993" y="6613"/>
                    <a:pt x="5989" y="6619"/>
                  </a:cubicBezTo>
                  <a:lnTo>
                    <a:pt x="5016" y="6619"/>
                  </a:lnTo>
                  <a:lnTo>
                    <a:pt x="5016" y="6602"/>
                  </a:lnTo>
                  <a:close/>
                  <a:moveTo>
                    <a:pt x="2072" y="6091"/>
                  </a:moveTo>
                  <a:cubicBezTo>
                    <a:pt x="2097" y="6091"/>
                    <a:pt x="2121" y="6101"/>
                    <a:pt x="2139" y="6115"/>
                  </a:cubicBezTo>
                  <a:lnTo>
                    <a:pt x="1616" y="6639"/>
                  </a:lnTo>
                  <a:cubicBezTo>
                    <a:pt x="1580" y="6599"/>
                    <a:pt x="1581" y="6539"/>
                    <a:pt x="1620" y="6499"/>
                  </a:cubicBezTo>
                  <a:lnTo>
                    <a:pt x="1998" y="6122"/>
                  </a:lnTo>
                  <a:cubicBezTo>
                    <a:pt x="2018" y="6102"/>
                    <a:pt x="2043" y="6091"/>
                    <a:pt x="2072" y="6091"/>
                  </a:cubicBezTo>
                  <a:close/>
                  <a:moveTo>
                    <a:pt x="5963" y="6663"/>
                  </a:moveTo>
                  <a:cubicBezTo>
                    <a:pt x="5962" y="6667"/>
                    <a:pt x="5961" y="6671"/>
                    <a:pt x="5958" y="6674"/>
                  </a:cubicBezTo>
                  <a:lnTo>
                    <a:pt x="4971" y="6674"/>
                  </a:lnTo>
                  <a:lnTo>
                    <a:pt x="4971" y="6663"/>
                  </a:lnTo>
                  <a:close/>
                  <a:moveTo>
                    <a:pt x="14212" y="6644"/>
                  </a:moveTo>
                  <a:lnTo>
                    <a:pt x="14212" y="6720"/>
                  </a:lnTo>
                  <a:lnTo>
                    <a:pt x="13002" y="6720"/>
                  </a:lnTo>
                  <a:cubicBezTo>
                    <a:pt x="12990" y="6694"/>
                    <a:pt x="12976" y="6668"/>
                    <a:pt x="12963" y="6644"/>
                  </a:cubicBezTo>
                  <a:close/>
                  <a:moveTo>
                    <a:pt x="5935" y="6720"/>
                  </a:moveTo>
                  <a:cubicBezTo>
                    <a:pt x="5931" y="6725"/>
                    <a:pt x="5928" y="6732"/>
                    <a:pt x="5925" y="6737"/>
                  </a:cubicBezTo>
                  <a:lnTo>
                    <a:pt x="5013" y="6737"/>
                  </a:lnTo>
                  <a:lnTo>
                    <a:pt x="5013" y="6720"/>
                  </a:lnTo>
                  <a:close/>
                  <a:moveTo>
                    <a:pt x="5904" y="6783"/>
                  </a:moveTo>
                  <a:cubicBezTo>
                    <a:pt x="5904" y="6786"/>
                    <a:pt x="5903" y="6790"/>
                    <a:pt x="5900" y="6794"/>
                  </a:cubicBezTo>
                  <a:lnTo>
                    <a:pt x="4971" y="6794"/>
                  </a:lnTo>
                  <a:lnTo>
                    <a:pt x="4971" y="6783"/>
                  </a:lnTo>
                  <a:close/>
                  <a:moveTo>
                    <a:pt x="5879" y="6839"/>
                  </a:moveTo>
                  <a:cubicBezTo>
                    <a:pt x="5877" y="6844"/>
                    <a:pt x="5876" y="6851"/>
                    <a:pt x="5872" y="6856"/>
                  </a:cubicBezTo>
                  <a:lnTo>
                    <a:pt x="5014" y="6856"/>
                  </a:lnTo>
                  <a:lnTo>
                    <a:pt x="5014" y="6839"/>
                  </a:lnTo>
                  <a:close/>
                  <a:moveTo>
                    <a:pt x="2171" y="6146"/>
                  </a:moveTo>
                  <a:lnTo>
                    <a:pt x="2362" y="6338"/>
                  </a:lnTo>
                  <a:lnTo>
                    <a:pt x="1838" y="6862"/>
                  </a:lnTo>
                  <a:lnTo>
                    <a:pt x="1647" y="6671"/>
                  </a:lnTo>
                  <a:lnTo>
                    <a:pt x="2171" y="6146"/>
                  </a:lnTo>
                  <a:close/>
                  <a:moveTo>
                    <a:pt x="14371" y="6766"/>
                  </a:moveTo>
                  <a:lnTo>
                    <a:pt x="14371" y="6889"/>
                  </a:lnTo>
                  <a:cubicBezTo>
                    <a:pt x="14371" y="6890"/>
                    <a:pt x="14369" y="6892"/>
                    <a:pt x="14369" y="6893"/>
                  </a:cubicBezTo>
                  <a:lnTo>
                    <a:pt x="13077" y="6893"/>
                  </a:lnTo>
                  <a:cubicBezTo>
                    <a:pt x="13060" y="6850"/>
                    <a:pt x="13042" y="6806"/>
                    <a:pt x="13023" y="6766"/>
                  </a:cubicBezTo>
                  <a:close/>
                  <a:moveTo>
                    <a:pt x="5855" y="6902"/>
                  </a:moveTo>
                  <a:cubicBezTo>
                    <a:pt x="5853" y="6905"/>
                    <a:pt x="5852" y="6909"/>
                    <a:pt x="5851" y="6913"/>
                  </a:cubicBezTo>
                  <a:lnTo>
                    <a:pt x="4972" y="6913"/>
                  </a:lnTo>
                  <a:lnTo>
                    <a:pt x="4972" y="6902"/>
                  </a:lnTo>
                  <a:close/>
                  <a:moveTo>
                    <a:pt x="5833" y="6957"/>
                  </a:moveTo>
                  <a:cubicBezTo>
                    <a:pt x="5830" y="6963"/>
                    <a:pt x="5829" y="6969"/>
                    <a:pt x="5828" y="6974"/>
                  </a:cubicBezTo>
                  <a:lnTo>
                    <a:pt x="5014" y="6974"/>
                  </a:lnTo>
                  <a:lnTo>
                    <a:pt x="5014" y="6957"/>
                  </a:lnTo>
                  <a:close/>
                  <a:moveTo>
                    <a:pt x="14361" y="6939"/>
                  </a:moveTo>
                  <a:cubicBezTo>
                    <a:pt x="14341" y="6977"/>
                    <a:pt x="14302" y="7004"/>
                    <a:pt x="14257" y="7004"/>
                  </a:cubicBezTo>
                  <a:lnTo>
                    <a:pt x="13120" y="7004"/>
                  </a:lnTo>
                  <a:cubicBezTo>
                    <a:pt x="13113" y="6983"/>
                    <a:pt x="13106" y="6960"/>
                    <a:pt x="13097" y="6939"/>
                  </a:cubicBezTo>
                  <a:close/>
                  <a:moveTo>
                    <a:pt x="5811" y="7021"/>
                  </a:moveTo>
                  <a:cubicBezTo>
                    <a:pt x="5812" y="7025"/>
                    <a:pt x="5810" y="7027"/>
                    <a:pt x="5809" y="7031"/>
                  </a:cubicBezTo>
                  <a:lnTo>
                    <a:pt x="4971" y="7031"/>
                  </a:lnTo>
                  <a:lnTo>
                    <a:pt x="4971" y="7021"/>
                  </a:lnTo>
                  <a:close/>
                  <a:moveTo>
                    <a:pt x="1580" y="6937"/>
                  </a:moveTo>
                  <a:lnTo>
                    <a:pt x="1673" y="7030"/>
                  </a:lnTo>
                  <a:lnTo>
                    <a:pt x="1660" y="7042"/>
                  </a:lnTo>
                  <a:lnTo>
                    <a:pt x="1569" y="6950"/>
                  </a:lnTo>
                  <a:lnTo>
                    <a:pt x="1580" y="6937"/>
                  </a:lnTo>
                  <a:close/>
                  <a:moveTo>
                    <a:pt x="5794" y="7078"/>
                  </a:moveTo>
                  <a:cubicBezTo>
                    <a:pt x="5793" y="7083"/>
                    <a:pt x="5792" y="7089"/>
                    <a:pt x="5789" y="7094"/>
                  </a:cubicBezTo>
                  <a:lnTo>
                    <a:pt x="5013" y="7094"/>
                  </a:lnTo>
                  <a:lnTo>
                    <a:pt x="5013" y="7078"/>
                  </a:lnTo>
                  <a:close/>
                  <a:moveTo>
                    <a:pt x="1505" y="7011"/>
                  </a:moveTo>
                  <a:lnTo>
                    <a:pt x="1597" y="7104"/>
                  </a:lnTo>
                  <a:lnTo>
                    <a:pt x="1586" y="7115"/>
                  </a:lnTo>
                  <a:lnTo>
                    <a:pt x="1494" y="7024"/>
                  </a:lnTo>
                  <a:lnTo>
                    <a:pt x="1505" y="7011"/>
                  </a:lnTo>
                  <a:close/>
                  <a:moveTo>
                    <a:pt x="5777" y="7140"/>
                  </a:moveTo>
                  <a:cubicBezTo>
                    <a:pt x="5776" y="7143"/>
                    <a:pt x="5776" y="7146"/>
                    <a:pt x="5774" y="7150"/>
                  </a:cubicBezTo>
                  <a:lnTo>
                    <a:pt x="4971" y="7150"/>
                  </a:lnTo>
                  <a:lnTo>
                    <a:pt x="4971" y="7140"/>
                  </a:lnTo>
                  <a:close/>
                  <a:moveTo>
                    <a:pt x="1430" y="7087"/>
                  </a:moveTo>
                  <a:lnTo>
                    <a:pt x="1522" y="7179"/>
                  </a:lnTo>
                  <a:lnTo>
                    <a:pt x="1511" y="7190"/>
                  </a:lnTo>
                  <a:lnTo>
                    <a:pt x="1418" y="7099"/>
                  </a:lnTo>
                  <a:lnTo>
                    <a:pt x="1430" y="7087"/>
                  </a:lnTo>
                  <a:close/>
                  <a:moveTo>
                    <a:pt x="5765" y="7196"/>
                  </a:moveTo>
                  <a:cubicBezTo>
                    <a:pt x="5763" y="7201"/>
                    <a:pt x="5762" y="7208"/>
                    <a:pt x="5761" y="7214"/>
                  </a:cubicBezTo>
                  <a:lnTo>
                    <a:pt x="5014" y="7214"/>
                  </a:lnTo>
                  <a:lnTo>
                    <a:pt x="5014" y="7196"/>
                  </a:lnTo>
                  <a:close/>
                  <a:moveTo>
                    <a:pt x="5750" y="7258"/>
                  </a:moveTo>
                  <a:cubicBezTo>
                    <a:pt x="5750" y="7262"/>
                    <a:pt x="5748" y="7266"/>
                    <a:pt x="5748" y="7268"/>
                  </a:cubicBezTo>
                  <a:lnTo>
                    <a:pt x="4971" y="7268"/>
                  </a:lnTo>
                  <a:lnTo>
                    <a:pt x="4971" y="7258"/>
                  </a:lnTo>
                  <a:close/>
                  <a:moveTo>
                    <a:pt x="5739" y="7315"/>
                  </a:moveTo>
                  <a:cubicBezTo>
                    <a:pt x="5738" y="7320"/>
                    <a:pt x="5736" y="7326"/>
                    <a:pt x="5736" y="7332"/>
                  </a:cubicBezTo>
                  <a:lnTo>
                    <a:pt x="5014" y="7332"/>
                  </a:lnTo>
                  <a:lnTo>
                    <a:pt x="5014" y="7315"/>
                  </a:lnTo>
                  <a:close/>
                  <a:moveTo>
                    <a:pt x="2828" y="6087"/>
                  </a:moveTo>
                  <a:lnTo>
                    <a:pt x="2835" y="6096"/>
                  </a:lnTo>
                  <a:lnTo>
                    <a:pt x="1595" y="7336"/>
                  </a:lnTo>
                  <a:lnTo>
                    <a:pt x="1587" y="7327"/>
                  </a:lnTo>
                  <a:lnTo>
                    <a:pt x="2828" y="6087"/>
                  </a:lnTo>
                  <a:close/>
                  <a:moveTo>
                    <a:pt x="9874" y="5834"/>
                  </a:moveTo>
                  <a:lnTo>
                    <a:pt x="9874" y="7380"/>
                  </a:lnTo>
                  <a:lnTo>
                    <a:pt x="9140" y="7380"/>
                  </a:lnTo>
                  <a:lnTo>
                    <a:pt x="9140" y="5834"/>
                  </a:lnTo>
                  <a:close/>
                  <a:moveTo>
                    <a:pt x="2839" y="5951"/>
                  </a:moveTo>
                  <a:cubicBezTo>
                    <a:pt x="2855" y="5951"/>
                    <a:pt x="2870" y="5956"/>
                    <a:pt x="2882" y="5968"/>
                  </a:cubicBezTo>
                  <a:lnTo>
                    <a:pt x="1467" y="7383"/>
                  </a:lnTo>
                  <a:cubicBezTo>
                    <a:pt x="1444" y="7359"/>
                    <a:pt x="1444" y="7321"/>
                    <a:pt x="1468" y="7298"/>
                  </a:cubicBezTo>
                  <a:lnTo>
                    <a:pt x="2796" y="5970"/>
                  </a:lnTo>
                  <a:cubicBezTo>
                    <a:pt x="2808" y="5959"/>
                    <a:pt x="2823" y="5951"/>
                    <a:pt x="2839" y="5951"/>
                  </a:cubicBezTo>
                  <a:close/>
                  <a:moveTo>
                    <a:pt x="5731" y="7377"/>
                  </a:moveTo>
                  <a:cubicBezTo>
                    <a:pt x="5730" y="7380"/>
                    <a:pt x="5729" y="7384"/>
                    <a:pt x="5729" y="7388"/>
                  </a:cubicBezTo>
                  <a:lnTo>
                    <a:pt x="4972" y="7388"/>
                  </a:lnTo>
                  <a:lnTo>
                    <a:pt x="4972" y="7377"/>
                  </a:lnTo>
                  <a:close/>
                  <a:moveTo>
                    <a:pt x="2896" y="6097"/>
                  </a:moveTo>
                  <a:lnTo>
                    <a:pt x="2904" y="6104"/>
                  </a:lnTo>
                  <a:lnTo>
                    <a:pt x="1602" y="7405"/>
                  </a:lnTo>
                  <a:lnTo>
                    <a:pt x="1595" y="7398"/>
                  </a:lnTo>
                  <a:lnTo>
                    <a:pt x="2896" y="6097"/>
                  </a:lnTo>
                  <a:close/>
                  <a:moveTo>
                    <a:pt x="2907" y="6166"/>
                  </a:moveTo>
                  <a:lnTo>
                    <a:pt x="2918" y="6178"/>
                  </a:lnTo>
                  <a:lnTo>
                    <a:pt x="1678" y="7419"/>
                  </a:lnTo>
                  <a:lnTo>
                    <a:pt x="1666" y="7407"/>
                  </a:lnTo>
                  <a:lnTo>
                    <a:pt x="2907" y="6166"/>
                  </a:lnTo>
                  <a:close/>
                  <a:moveTo>
                    <a:pt x="5723" y="7433"/>
                  </a:moveTo>
                  <a:cubicBezTo>
                    <a:pt x="5723" y="7438"/>
                    <a:pt x="5720" y="7443"/>
                    <a:pt x="5719" y="7451"/>
                  </a:cubicBezTo>
                  <a:lnTo>
                    <a:pt x="5013" y="7451"/>
                  </a:lnTo>
                  <a:lnTo>
                    <a:pt x="5013" y="7433"/>
                  </a:lnTo>
                  <a:close/>
                  <a:moveTo>
                    <a:pt x="2980" y="6181"/>
                  </a:moveTo>
                  <a:lnTo>
                    <a:pt x="2988" y="6188"/>
                  </a:lnTo>
                  <a:lnTo>
                    <a:pt x="1687" y="7490"/>
                  </a:lnTo>
                  <a:lnTo>
                    <a:pt x="1679" y="7482"/>
                  </a:lnTo>
                  <a:lnTo>
                    <a:pt x="2980" y="6181"/>
                  </a:lnTo>
                  <a:close/>
                  <a:moveTo>
                    <a:pt x="2991" y="6251"/>
                  </a:moveTo>
                  <a:lnTo>
                    <a:pt x="3003" y="6262"/>
                  </a:lnTo>
                  <a:lnTo>
                    <a:pt x="1763" y="7504"/>
                  </a:lnTo>
                  <a:lnTo>
                    <a:pt x="1750" y="7491"/>
                  </a:lnTo>
                  <a:lnTo>
                    <a:pt x="2991" y="6251"/>
                  </a:lnTo>
                  <a:close/>
                  <a:moveTo>
                    <a:pt x="5717" y="7495"/>
                  </a:moveTo>
                  <a:cubicBezTo>
                    <a:pt x="5715" y="7499"/>
                    <a:pt x="5715" y="7504"/>
                    <a:pt x="5715" y="7506"/>
                  </a:cubicBezTo>
                  <a:lnTo>
                    <a:pt x="4972" y="7506"/>
                  </a:lnTo>
                  <a:lnTo>
                    <a:pt x="4972" y="7495"/>
                  </a:lnTo>
                  <a:close/>
                  <a:moveTo>
                    <a:pt x="5712" y="7552"/>
                  </a:moveTo>
                  <a:cubicBezTo>
                    <a:pt x="5712" y="7557"/>
                    <a:pt x="5710" y="7564"/>
                    <a:pt x="5710" y="7569"/>
                  </a:cubicBezTo>
                  <a:lnTo>
                    <a:pt x="5014" y="7569"/>
                  </a:lnTo>
                  <a:lnTo>
                    <a:pt x="5014" y="7552"/>
                  </a:lnTo>
                  <a:close/>
                  <a:moveTo>
                    <a:pt x="3065" y="6265"/>
                  </a:moveTo>
                  <a:lnTo>
                    <a:pt x="3072" y="6273"/>
                  </a:lnTo>
                  <a:lnTo>
                    <a:pt x="1771" y="7574"/>
                  </a:lnTo>
                  <a:lnTo>
                    <a:pt x="1764" y="7567"/>
                  </a:lnTo>
                  <a:lnTo>
                    <a:pt x="3065" y="6265"/>
                  </a:lnTo>
                  <a:close/>
                  <a:moveTo>
                    <a:pt x="3076" y="6335"/>
                  </a:moveTo>
                  <a:lnTo>
                    <a:pt x="3087" y="6347"/>
                  </a:lnTo>
                  <a:lnTo>
                    <a:pt x="1846" y="7588"/>
                  </a:lnTo>
                  <a:lnTo>
                    <a:pt x="1834" y="7575"/>
                  </a:lnTo>
                  <a:lnTo>
                    <a:pt x="3076" y="6335"/>
                  </a:lnTo>
                  <a:close/>
                  <a:moveTo>
                    <a:pt x="5710" y="7615"/>
                  </a:moveTo>
                  <a:cubicBezTo>
                    <a:pt x="5709" y="7617"/>
                    <a:pt x="5709" y="7622"/>
                    <a:pt x="5709" y="7626"/>
                  </a:cubicBezTo>
                  <a:lnTo>
                    <a:pt x="4972" y="7626"/>
                  </a:lnTo>
                  <a:lnTo>
                    <a:pt x="4972" y="7615"/>
                  </a:lnTo>
                  <a:close/>
                  <a:moveTo>
                    <a:pt x="3149" y="6349"/>
                  </a:moveTo>
                  <a:lnTo>
                    <a:pt x="3157" y="6356"/>
                  </a:lnTo>
                  <a:lnTo>
                    <a:pt x="1855" y="7658"/>
                  </a:lnTo>
                  <a:lnTo>
                    <a:pt x="1848" y="7649"/>
                  </a:lnTo>
                  <a:lnTo>
                    <a:pt x="3149" y="6349"/>
                  </a:lnTo>
                  <a:close/>
                  <a:moveTo>
                    <a:pt x="3158" y="6419"/>
                  </a:moveTo>
                  <a:lnTo>
                    <a:pt x="3169" y="6431"/>
                  </a:lnTo>
                  <a:lnTo>
                    <a:pt x="1929" y="7672"/>
                  </a:lnTo>
                  <a:lnTo>
                    <a:pt x="1918" y="7660"/>
                  </a:lnTo>
                  <a:lnTo>
                    <a:pt x="3158" y="6419"/>
                  </a:lnTo>
                  <a:close/>
                  <a:moveTo>
                    <a:pt x="5708" y="7670"/>
                  </a:moveTo>
                  <a:lnTo>
                    <a:pt x="5708" y="7688"/>
                  </a:lnTo>
                  <a:lnTo>
                    <a:pt x="5016" y="7688"/>
                  </a:lnTo>
                  <a:lnTo>
                    <a:pt x="5016" y="7670"/>
                  </a:lnTo>
                  <a:close/>
                  <a:moveTo>
                    <a:pt x="3232" y="6433"/>
                  </a:moveTo>
                  <a:lnTo>
                    <a:pt x="3240" y="6441"/>
                  </a:lnTo>
                  <a:lnTo>
                    <a:pt x="1939" y="7742"/>
                  </a:lnTo>
                  <a:lnTo>
                    <a:pt x="1931" y="7733"/>
                  </a:lnTo>
                  <a:lnTo>
                    <a:pt x="3232" y="6433"/>
                  </a:lnTo>
                  <a:close/>
                  <a:moveTo>
                    <a:pt x="5707" y="7733"/>
                  </a:moveTo>
                  <a:lnTo>
                    <a:pt x="5707" y="7744"/>
                  </a:lnTo>
                  <a:lnTo>
                    <a:pt x="4971" y="7744"/>
                  </a:lnTo>
                  <a:lnTo>
                    <a:pt x="4971" y="7733"/>
                  </a:lnTo>
                  <a:close/>
                  <a:moveTo>
                    <a:pt x="3242" y="6503"/>
                  </a:moveTo>
                  <a:lnTo>
                    <a:pt x="3255" y="6514"/>
                  </a:lnTo>
                  <a:lnTo>
                    <a:pt x="2014" y="7755"/>
                  </a:lnTo>
                  <a:lnTo>
                    <a:pt x="2002" y="7743"/>
                  </a:lnTo>
                  <a:lnTo>
                    <a:pt x="3242" y="6503"/>
                  </a:lnTo>
                  <a:close/>
                  <a:moveTo>
                    <a:pt x="5707" y="7789"/>
                  </a:moveTo>
                  <a:lnTo>
                    <a:pt x="5707" y="7806"/>
                  </a:lnTo>
                  <a:lnTo>
                    <a:pt x="5014" y="7806"/>
                  </a:lnTo>
                  <a:lnTo>
                    <a:pt x="5014" y="7789"/>
                  </a:lnTo>
                  <a:close/>
                  <a:moveTo>
                    <a:pt x="9874" y="7426"/>
                  </a:moveTo>
                  <a:lnTo>
                    <a:pt x="9874" y="7815"/>
                  </a:lnTo>
                  <a:lnTo>
                    <a:pt x="9140" y="7815"/>
                  </a:lnTo>
                  <a:lnTo>
                    <a:pt x="9140" y="7426"/>
                  </a:lnTo>
                  <a:close/>
                  <a:moveTo>
                    <a:pt x="3316" y="6516"/>
                  </a:moveTo>
                  <a:lnTo>
                    <a:pt x="3325" y="6525"/>
                  </a:lnTo>
                  <a:lnTo>
                    <a:pt x="2023" y="7826"/>
                  </a:lnTo>
                  <a:lnTo>
                    <a:pt x="2016" y="7818"/>
                  </a:lnTo>
                  <a:lnTo>
                    <a:pt x="3316" y="6516"/>
                  </a:lnTo>
                  <a:close/>
                  <a:moveTo>
                    <a:pt x="3327" y="6587"/>
                  </a:moveTo>
                  <a:lnTo>
                    <a:pt x="3339" y="6599"/>
                  </a:lnTo>
                  <a:lnTo>
                    <a:pt x="2098" y="7839"/>
                  </a:lnTo>
                  <a:lnTo>
                    <a:pt x="2086" y="7827"/>
                  </a:lnTo>
                  <a:lnTo>
                    <a:pt x="3327" y="6587"/>
                  </a:lnTo>
                  <a:close/>
                  <a:moveTo>
                    <a:pt x="5707" y="7853"/>
                  </a:moveTo>
                  <a:lnTo>
                    <a:pt x="5707" y="7863"/>
                  </a:lnTo>
                  <a:lnTo>
                    <a:pt x="4971" y="7863"/>
                  </a:lnTo>
                  <a:lnTo>
                    <a:pt x="4971" y="7853"/>
                  </a:lnTo>
                  <a:close/>
                  <a:moveTo>
                    <a:pt x="3400" y="6601"/>
                  </a:moveTo>
                  <a:lnTo>
                    <a:pt x="3409" y="6609"/>
                  </a:lnTo>
                  <a:lnTo>
                    <a:pt x="2108" y="7911"/>
                  </a:lnTo>
                  <a:lnTo>
                    <a:pt x="2100" y="7902"/>
                  </a:lnTo>
                  <a:lnTo>
                    <a:pt x="3400" y="6601"/>
                  </a:lnTo>
                  <a:close/>
                  <a:moveTo>
                    <a:pt x="9640" y="7860"/>
                  </a:moveTo>
                  <a:lnTo>
                    <a:pt x="9684" y="7902"/>
                  </a:lnTo>
                  <a:lnTo>
                    <a:pt x="9675" y="7911"/>
                  </a:lnTo>
                  <a:lnTo>
                    <a:pt x="9626" y="7860"/>
                  </a:lnTo>
                  <a:close/>
                  <a:moveTo>
                    <a:pt x="3411" y="6671"/>
                  </a:moveTo>
                  <a:lnTo>
                    <a:pt x="3424" y="6683"/>
                  </a:lnTo>
                  <a:lnTo>
                    <a:pt x="2182" y="7923"/>
                  </a:lnTo>
                  <a:lnTo>
                    <a:pt x="2171" y="7912"/>
                  </a:lnTo>
                  <a:lnTo>
                    <a:pt x="3411" y="6671"/>
                  </a:lnTo>
                  <a:close/>
                  <a:moveTo>
                    <a:pt x="9561" y="7860"/>
                  </a:moveTo>
                  <a:lnTo>
                    <a:pt x="9612" y="7912"/>
                  </a:lnTo>
                  <a:lnTo>
                    <a:pt x="9600" y="7923"/>
                  </a:lnTo>
                  <a:lnTo>
                    <a:pt x="9537" y="7860"/>
                  </a:lnTo>
                  <a:close/>
                  <a:moveTo>
                    <a:pt x="8791" y="5417"/>
                  </a:moveTo>
                  <a:lnTo>
                    <a:pt x="8791" y="7927"/>
                  </a:lnTo>
                  <a:lnTo>
                    <a:pt x="8704" y="7927"/>
                  </a:lnTo>
                  <a:lnTo>
                    <a:pt x="8704" y="5417"/>
                  </a:lnTo>
                  <a:close/>
                  <a:moveTo>
                    <a:pt x="10310" y="5417"/>
                  </a:moveTo>
                  <a:lnTo>
                    <a:pt x="10310" y="7927"/>
                  </a:lnTo>
                  <a:lnTo>
                    <a:pt x="10222" y="7927"/>
                  </a:lnTo>
                  <a:lnTo>
                    <a:pt x="10222" y="5417"/>
                  </a:lnTo>
                  <a:close/>
                  <a:moveTo>
                    <a:pt x="5707" y="7907"/>
                  </a:moveTo>
                  <a:lnTo>
                    <a:pt x="5707" y="7933"/>
                  </a:lnTo>
                  <a:lnTo>
                    <a:pt x="5014" y="7933"/>
                  </a:lnTo>
                  <a:lnTo>
                    <a:pt x="5014" y="7907"/>
                  </a:lnTo>
                  <a:close/>
                  <a:moveTo>
                    <a:pt x="8327" y="7891"/>
                  </a:moveTo>
                  <a:lnTo>
                    <a:pt x="8355" y="7918"/>
                  </a:lnTo>
                  <a:lnTo>
                    <a:pt x="8355" y="7933"/>
                  </a:lnTo>
                  <a:lnTo>
                    <a:pt x="8317" y="7895"/>
                  </a:lnTo>
                  <a:cubicBezTo>
                    <a:pt x="8319" y="7894"/>
                    <a:pt x="8323" y="7892"/>
                    <a:pt x="8327" y="7891"/>
                  </a:cubicBezTo>
                  <a:close/>
                  <a:moveTo>
                    <a:pt x="14049" y="7048"/>
                  </a:moveTo>
                  <a:lnTo>
                    <a:pt x="14049" y="7922"/>
                  </a:lnTo>
                  <a:lnTo>
                    <a:pt x="14049" y="7922"/>
                  </a:lnTo>
                  <a:cubicBezTo>
                    <a:pt x="14030" y="7912"/>
                    <a:pt x="14008" y="7905"/>
                    <a:pt x="13986" y="7902"/>
                  </a:cubicBezTo>
                  <a:cubicBezTo>
                    <a:pt x="13983" y="7902"/>
                    <a:pt x="13980" y="7902"/>
                    <a:pt x="13977" y="7902"/>
                  </a:cubicBezTo>
                  <a:cubicBezTo>
                    <a:pt x="13948" y="7902"/>
                    <a:pt x="13910" y="7914"/>
                    <a:pt x="13872" y="7927"/>
                  </a:cubicBezTo>
                  <a:cubicBezTo>
                    <a:pt x="13832" y="7942"/>
                    <a:pt x="13790" y="7957"/>
                    <a:pt x="13754" y="7957"/>
                  </a:cubicBezTo>
                  <a:lnTo>
                    <a:pt x="13753" y="7957"/>
                  </a:lnTo>
                  <a:cubicBezTo>
                    <a:pt x="13717" y="7957"/>
                    <a:pt x="13675" y="7943"/>
                    <a:pt x="13634" y="7932"/>
                  </a:cubicBezTo>
                  <a:cubicBezTo>
                    <a:pt x="13602" y="7922"/>
                    <a:pt x="13574" y="7913"/>
                    <a:pt x="13548" y="7912"/>
                  </a:cubicBezTo>
                  <a:lnTo>
                    <a:pt x="13548" y="7048"/>
                  </a:lnTo>
                  <a:close/>
                  <a:moveTo>
                    <a:pt x="3485" y="6684"/>
                  </a:moveTo>
                  <a:lnTo>
                    <a:pt x="3493" y="6693"/>
                  </a:lnTo>
                  <a:lnTo>
                    <a:pt x="2192" y="7994"/>
                  </a:lnTo>
                  <a:lnTo>
                    <a:pt x="2185" y="7985"/>
                  </a:lnTo>
                  <a:lnTo>
                    <a:pt x="3485" y="6684"/>
                  </a:lnTo>
                  <a:close/>
                  <a:moveTo>
                    <a:pt x="9473" y="7860"/>
                  </a:moveTo>
                  <a:lnTo>
                    <a:pt x="9599" y="7987"/>
                  </a:lnTo>
                  <a:lnTo>
                    <a:pt x="9591" y="7995"/>
                  </a:lnTo>
                  <a:lnTo>
                    <a:pt x="9458" y="7860"/>
                  </a:lnTo>
                  <a:close/>
                  <a:moveTo>
                    <a:pt x="3494" y="6756"/>
                  </a:moveTo>
                  <a:lnTo>
                    <a:pt x="3506" y="6767"/>
                  </a:lnTo>
                  <a:lnTo>
                    <a:pt x="2266" y="8008"/>
                  </a:lnTo>
                  <a:lnTo>
                    <a:pt x="2254" y="7996"/>
                  </a:lnTo>
                  <a:lnTo>
                    <a:pt x="3494" y="6756"/>
                  </a:lnTo>
                  <a:close/>
                  <a:moveTo>
                    <a:pt x="9394" y="7860"/>
                  </a:moveTo>
                  <a:lnTo>
                    <a:pt x="9529" y="7996"/>
                  </a:lnTo>
                  <a:lnTo>
                    <a:pt x="9517" y="8008"/>
                  </a:lnTo>
                  <a:lnTo>
                    <a:pt x="9369" y="7860"/>
                  </a:lnTo>
                  <a:close/>
                  <a:moveTo>
                    <a:pt x="13981" y="7949"/>
                  </a:moveTo>
                  <a:cubicBezTo>
                    <a:pt x="14022" y="7953"/>
                    <a:pt x="14058" y="7974"/>
                    <a:pt x="14081" y="8004"/>
                  </a:cubicBezTo>
                  <a:cubicBezTo>
                    <a:pt x="14082" y="8006"/>
                    <a:pt x="14082" y="8007"/>
                    <a:pt x="14083" y="8008"/>
                  </a:cubicBezTo>
                  <a:cubicBezTo>
                    <a:pt x="14061" y="8007"/>
                    <a:pt x="14038" y="8006"/>
                    <a:pt x="14015" y="8006"/>
                  </a:cubicBezTo>
                  <a:cubicBezTo>
                    <a:pt x="14003" y="7999"/>
                    <a:pt x="13991" y="7994"/>
                    <a:pt x="13977" y="7992"/>
                  </a:cubicBezTo>
                  <a:cubicBezTo>
                    <a:pt x="13974" y="7992"/>
                    <a:pt x="13971" y="7991"/>
                    <a:pt x="13968" y="7991"/>
                  </a:cubicBezTo>
                  <a:cubicBezTo>
                    <a:pt x="13949" y="7991"/>
                    <a:pt x="13931" y="7998"/>
                    <a:pt x="13917" y="8008"/>
                  </a:cubicBezTo>
                  <a:cubicBezTo>
                    <a:pt x="13870" y="8010"/>
                    <a:pt x="13824" y="8013"/>
                    <a:pt x="13777" y="8020"/>
                  </a:cubicBezTo>
                  <a:lnTo>
                    <a:pt x="13777" y="8001"/>
                  </a:lnTo>
                  <a:cubicBezTo>
                    <a:pt x="13814" y="7996"/>
                    <a:pt x="13853" y="7983"/>
                    <a:pt x="13887" y="7971"/>
                  </a:cubicBezTo>
                  <a:cubicBezTo>
                    <a:pt x="13921" y="7959"/>
                    <a:pt x="13956" y="7949"/>
                    <a:pt x="13981" y="7949"/>
                  </a:cubicBezTo>
                  <a:close/>
                  <a:moveTo>
                    <a:pt x="8275" y="7918"/>
                  </a:moveTo>
                  <a:lnTo>
                    <a:pt x="8356" y="8000"/>
                  </a:lnTo>
                  <a:cubicBezTo>
                    <a:pt x="8356" y="8002"/>
                    <a:pt x="8356" y="8006"/>
                    <a:pt x="8357" y="8008"/>
                  </a:cubicBezTo>
                  <a:cubicBezTo>
                    <a:pt x="8359" y="8013"/>
                    <a:pt x="8360" y="8017"/>
                    <a:pt x="8361" y="8021"/>
                  </a:cubicBezTo>
                  <a:cubicBezTo>
                    <a:pt x="8362" y="8023"/>
                    <a:pt x="8362" y="8028"/>
                    <a:pt x="8364" y="8031"/>
                  </a:cubicBezTo>
                  <a:lnTo>
                    <a:pt x="8259" y="7926"/>
                  </a:lnTo>
                  <a:lnTo>
                    <a:pt x="8275" y="7918"/>
                  </a:lnTo>
                  <a:close/>
                  <a:moveTo>
                    <a:pt x="8745" y="7974"/>
                  </a:moveTo>
                  <a:lnTo>
                    <a:pt x="8789" y="8018"/>
                  </a:lnTo>
                  <a:lnTo>
                    <a:pt x="8789" y="8033"/>
                  </a:lnTo>
                  <a:lnTo>
                    <a:pt x="8730" y="7974"/>
                  </a:lnTo>
                  <a:close/>
                  <a:moveTo>
                    <a:pt x="13502" y="7048"/>
                  </a:moveTo>
                  <a:lnTo>
                    <a:pt x="13502" y="7917"/>
                  </a:lnTo>
                  <a:cubicBezTo>
                    <a:pt x="13456" y="7929"/>
                    <a:pt x="13417" y="7954"/>
                    <a:pt x="13391" y="7992"/>
                  </a:cubicBezTo>
                  <a:cubicBezTo>
                    <a:pt x="13389" y="7996"/>
                    <a:pt x="13386" y="8001"/>
                    <a:pt x="13384" y="8007"/>
                  </a:cubicBezTo>
                  <a:cubicBezTo>
                    <a:pt x="13366" y="8015"/>
                    <a:pt x="13349" y="8022"/>
                    <a:pt x="13331" y="8028"/>
                  </a:cubicBezTo>
                  <a:cubicBezTo>
                    <a:pt x="13312" y="8033"/>
                    <a:pt x="13292" y="8034"/>
                    <a:pt x="13273" y="8036"/>
                  </a:cubicBezTo>
                  <a:cubicBezTo>
                    <a:pt x="13260" y="8028"/>
                    <a:pt x="13247" y="8020"/>
                    <a:pt x="13231" y="8015"/>
                  </a:cubicBezTo>
                  <a:lnTo>
                    <a:pt x="13231" y="7693"/>
                  </a:lnTo>
                  <a:cubicBezTo>
                    <a:pt x="13231" y="7469"/>
                    <a:pt x="13196" y="7253"/>
                    <a:pt x="13134" y="7048"/>
                  </a:cubicBezTo>
                  <a:close/>
                  <a:moveTo>
                    <a:pt x="14341" y="8032"/>
                  </a:moveTo>
                  <a:cubicBezTo>
                    <a:pt x="14356" y="8032"/>
                    <a:pt x="14372" y="8034"/>
                    <a:pt x="14387" y="8039"/>
                  </a:cubicBezTo>
                  <a:cubicBezTo>
                    <a:pt x="14399" y="8043"/>
                    <a:pt x="14414" y="8057"/>
                    <a:pt x="14431" y="8071"/>
                  </a:cubicBezTo>
                  <a:cubicBezTo>
                    <a:pt x="14388" y="8058"/>
                    <a:pt x="14343" y="8047"/>
                    <a:pt x="14298" y="8037"/>
                  </a:cubicBezTo>
                  <a:cubicBezTo>
                    <a:pt x="14312" y="8034"/>
                    <a:pt x="14327" y="8032"/>
                    <a:pt x="14341" y="8032"/>
                  </a:cubicBezTo>
                  <a:close/>
                  <a:moveTo>
                    <a:pt x="3568" y="6769"/>
                  </a:moveTo>
                  <a:lnTo>
                    <a:pt x="3577" y="6777"/>
                  </a:lnTo>
                  <a:lnTo>
                    <a:pt x="2275" y="8078"/>
                  </a:lnTo>
                  <a:lnTo>
                    <a:pt x="2267" y="8070"/>
                  </a:lnTo>
                  <a:lnTo>
                    <a:pt x="3568" y="6769"/>
                  </a:lnTo>
                  <a:close/>
                  <a:moveTo>
                    <a:pt x="9304" y="7860"/>
                  </a:moveTo>
                  <a:lnTo>
                    <a:pt x="9515" y="8071"/>
                  </a:lnTo>
                  <a:lnTo>
                    <a:pt x="9506" y="8079"/>
                  </a:lnTo>
                  <a:lnTo>
                    <a:pt x="9289" y="7860"/>
                  </a:lnTo>
                  <a:close/>
                  <a:moveTo>
                    <a:pt x="8472" y="5254"/>
                  </a:moveTo>
                  <a:lnTo>
                    <a:pt x="8472" y="8089"/>
                  </a:lnTo>
                  <a:cubicBezTo>
                    <a:pt x="8429" y="8069"/>
                    <a:pt x="8399" y="8026"/>
                    <a:pt x="8399" y="7975"/>
                  </a:cubicBezTo>
                  <a:lnTo>
                    <a:pt x="8399" y="5368"/>
                  </a:lnTo>
                  <a:cubicBezTo>
                    <a:pt x="8399" y="5317"/>
                    <a:pt x="8429" y="5274"/>
                    <a:pt x="8472" y="5254"/>
                  </a:cubicBezTo>
                  <a:close/>
                  <a:moveTo>
                    <a:pt x="9992" y="5254"/>
                  </a:moveTo>
                  <a:lnTo>
                    <a:pt x="9992" y="8089"/>
                  </a:lnTo>
                  <a:cubicBezTo>
                    <a:pt x="9948" y="8069"/>
                    <a:pt x="9920" y="8026"/>
                    <a:pt x="9920" y="7975"/>
                  </a:cubicBezTo>
                  <a:lnTo>
                    <a:pt x="9920" y="5368"/>
                  </a:lnTo>
                  <a:cubicBezTo>
                    <a:pt x="9920" y="5317"/>
                    <a:pt x="9948" y="5274"/>
                    <a:pt x="9992" y="5254"/>
                  </a:cubicBezTo>
                  <a:close/>
                  <a:moveTo>
                    <a:pt x="9021" y="5255"/>
                  </a:moveTo>
                  <a:cubicBezTo>
                    <a:pt x="9066" y="5274"/>
                    <a:pt x="9094" y="5318"/>
                    <a:pt x="9094" y="5368"/>
                  </a:cubicBezTo>
                  <a:lnTo>
                    <a:pt x="9094" y="7976"/>
                  </a:lnTo>
                  <a:cubicBezTo>
                    <a:pt x="9094" y="8026"/>
                    <a:pt x="9066" y="8070"/>
                    <a:pt x="9021" y="8090"/>
                  </a:cubicBezTo>
                  <a:lnTo>
                    <a:pt x="9021" y="5255"/>
                  </a:lnTo>
                  <a:close/>
                  <a:moveTo>
                    <a:pt x="10542" y="5254"/>
                  </a:moveTo>
                  <a:cubicBezTo>
                    <a:pt x="10585" y="5274"/>
                    <a:pt x="10614" y="5317"/>
                    <a:pt x="10614" y="5368"/>
                  </a:cubicBezTo>
                  <a:lnTo>
                    <a:pt x="10614" y="7976"/>
                  </a:lnTo>
                  <a:cubicBezTo>
                    <a:pt x="10614" y="8026"/>
                    <a:pt x="10585" y="8070"/>
                    <a:pt x="10542" y="8090"/>
                  </a:cubicBezTo>
                  <a:lnTo>
                    <a:pt x="10542" y="5254"/>
                  </a:lnTo>
                  <a:close/>
                  <a:moveTo>
                    <a:pt x="3579" y="6839"/>
                  </a:moveTo>
                  <a:lnTo>
                    <a:pt x="3590" y="6851"/>
                  </a:lnTo>
                  <a:lnTo>
                    <a:pt x="2350" y="8091"/>
                  </a:lnTo>
                  <a:lnTo>
                    <a:pt x="2338" y="8079"/>
                  </a:lnTo>
                  <a:lnTo>
                    <a:pt x="3579" y="6839"/>
                  </a:lnTo>
                  <a:close/>
                  <a:moveTo>
                    <a:pt x="9225" y="7860"/>
                  </a:moveTo>
                  <a:lnTo>
                    <a:pt x="9444" y="8080"/>
                  </a:lnTo>
                  <a:lnTo>
                    <a:pt x="9433" y="8092"/>
                  </a:lnTo>
                  <a:lnTo>
                    <a:pt x="9201" y="7860"/>
                  </a:lnTo>
                  <a:close/>
                  <a:moveTo>
                    <a:pt x="8971" y="5244"/>
                  </a:moveTo>
                  <a:cubicBezTo>
                    <a:pt x="8973" y="5244"/>
                    <a:pt x="8974" y="5245"/>
                    <a:pt x="8977" y="5245"/>
                  </a:cubicBezTo>
                  <a:lnTo>
                    <a:pt x="8977" y="8100"/>
                  </a:lnTo>
                  <a:lnTo>
                    <a:pt x="8836" y="8100"/>
                  </a:lnTo>
                  <a:lnTo>
                    <a:pt x="8836" y="5244"/>
                  </a:lnTo>
                  <a:close/>
                  <a:moveTo>
                    <a:pt x="10497" y="5244"/>
                  </a:moveTo>
                  <a:lnTo>
                    <a:pt x="10497" y="8100"/>
                  </a:lnTo>
                  <a:lnTo>
                    <a:pt x="10355" y="8100"/>
                  </a:lnTo>
                  <a:lnTo>
                    <a:pt x="10355" y="5244"/>
                  </a:lnTo>
                  <a:close/>
                  <a:moveTo>
                    <a:pt x="8657" y="5244"/>
                  </a:moveTo>
                  <a:lnTo>
                    <a:pt x="8657" y="8101"/>
                  </a:lnTo>
                  <a:lnTo>
                    <a:pt x="8518" y="8101"/>
                  </a:lnTo>
                  <a:lnTo>
                    <a:pt x="8518" y="5244"/>
                  </a:lnTo>
                  <a:close/>
                  <a:moveTo>
                    <a:pt x="10179" y="5244"/>
                  </a:moveTo>
                  <a:lnTo>
                    <a:pt x="10179" y="8101"/>
                  </a:lnTo>
                  <a:lnTo>
                    <a:pt x="10038" y="8101"/>
                  </a:lnTo>
                  <a:lnTo>
                    <a:pt x="10038" y="5244"/>
                  </a:lnTo>
                  <a:close/>
                  <a:moveTo>
                    <a:pt x="13535" y="7958"/>
                  </a:moveTo>
                  <a:cubicBezTo>
                    <a:pt x="13556" y="7958"/>
                    <a:pt x="13588" y="7968"/>
                    <a:pt x="13622" y="7978"/>
                  </a:cubicBezTo>
                  <a:cubicBezTo>
                    <a:pt x="13656" y="7989"/>
                    <a:pt x="13696" y="8000"/>
                    <a:pt x="13733" y="8002"/>
                  </a:cubicBezTo>
                  <a:lnTo>
                    <a:pt x="13733" y="8026"/>
                  </a:lnTo>
                  <a:cubicBezTo>
                    <a:pt x="13697" y="8031"/>
                    <a:pt x="13660" y="8038"/>
                    <a:pt x="13626" y="8047"/>
                  </a:cubicBezTo>
                  <a:cubicBezTo>
                    <a:pt x="13611" y="8018"/>
                    <a:pt x="13581" y="7999"/>
                    <a:pt x="13545" y="7999"/>
                  </a:cubicBezTo>
                  <a:cubicBezTo>
                    <a:pt x="13542" y="7999"/>
                    <a:pt x="13538" y="7999"/>
                    <a:pt x="13533" y="8000"/>
                  </a:cubicBezTo>
                  <a:cubicBezTo>
                    <a:pt x="13507" y="8004"/>
                    <a:pt x="13485" y="8017"/>
                    <a:pt x="13472" y="8037"/>
                  </a:cubicBezTo>
                  <a:cubicBezTo>
                    <a:pt x="13460" y="8054"/>
                    <a:pt x="13455" y="8075"/>
                    <a:pt x="13459" y="8096"/>
                  </a:cubicBezTo>
                  <a:cubicBezTo>
                    <a:pt x="13444" y="8101"/>
                    <a:pt x="13428" y="8107"/>
                    <a:pt x="13414" y="8113"/>
                  </a:cubicBezTo>
                  <a:cubicBezTo>
                    <a:pt x="13414" y="8112"/>
                    <a:pt x="13413" y="8111"/>
                    <a:pt x="13413" y="8110"/>
                  </a:cubicBezTo>
                  <a:cubicBezTo>
                    <a:pt x="13404" y="8078"/>
                    <a:pt x="13409" y="8045"/>
                    <a:pt x="13429" y="8017"/>
                  </a:cubicBezTo>
                  <a:cubicBezTo>
                    <a:pt x="13450" y="7985"/>
                    <a:pt x="13486" y="7963"/>
                    <a:pt x="13527" y="7958"/>
                  </a:cubicBezTo>
                  <a:close/>
                  <a:moveTo>
                    <a:pt x="8704" y="8011"/>
                  </a:moveTo>
                  <a:lnTo>
                    <a:pt x="8791" y="8097"/>
                  </a:lnTo>
                  <a:lnTo>
                    <a:pt x="8791" y="8122"/>
                  </a:lnTo>
                  <a:lnTo>
                    <a:pt x="8704" y="8034"/>
                  </a:lnTo>
                  <a:lnTo>
                    <a:pt x="8704" y="8011"/>
                  </a:lnTo>
                  <a:close/>
                  <a:moveTo>
                    <a:pt x="13365" y="8065"/>
                  </a:moveTo>
                  <a:lnTo>
                    <a:pt x="13365" y="8065"/>
                  </a:lnTo>
                  <a:cubicBezTo>
                    <a:pt x="13362" y="8084"/>
                    <a:pt x="13364" y="8103"/>
                    <a:pt x="13367" y="8123"/>
                  </a:cubicBezTo>
                  <a:cubicBezTo>
                    <a:pt x="13369" y="8127"/>
                    <a:pt x="13370" y="8129"/>
                    <a:pt x="13371" y="8133"/>
                  </a:cubicBezTo>
                  <a:cubicBezTo>
                    <a:pt x="13362" y="8137"/>
                    <a:pt x="13355" y="8142"/>
                    <a:pt x="13345" y="8145"/>
                  </a:cubicBezTo>
                  <a:cubicBezTo>
                    <a:pt x="13345" y="8138"/>
                    <a:pt x="13344" y="8133"/>
                    <a:pt x="13343" y="8128"/>
                  </a:cubicBezTo>
                  <a:cubicBezTo>
                    <a:pt x="13338" y="8110"/>
                    <a:pt x="13328" y="8091"/>
                    <a:pt x="13318" y="8076"/>
                  </a:cubicBezTo>
                  <a:lnTo>
                    <a:pt x="13341" y="8073"/>
                  </a:lnTo>
                  <a:lnTo>
                    <a:pt x="13365" y="8065"/>
                  </a:lnTo>
                  <a:close/>
                  <a:moveTo>
                    <a:pt x="11038" y="5544"/>
                  </a:moveTo>
                  <a:cubicBezTo>
                    <a:pt x="12222" y="5544"/>
                    <a:pt x="13186" y="6508"/>
                    <a:pt x="13186" y="7693"/>
                  </a:cubicBezTo>
                  <a:lnTo>
                    <a:pt x="13186" y="8007"/>
                  </a:lnTo>
                  <a:cubicBezTo>
                    <a:pt x="13183" y="8007"/>
                    <a:pt x="13181" y="8006"/>
                    <a:pt x="13178" y="8006"/>
                  </a:cubicBezTo>
                  <a:cubicBezTo>
                    <a:pt x="13155" y="8006"/>
                    <a:pt x="13132" y="8009"/>
                    <a:pt x="13111" y="8017"/>
                  </a:cubicBezTo>
                  <a:cubicBezTo>
                    <a:pt x="13082" y="8028"/>
                    <a:pt x="13055" y="8054"/>
                    <a:pt x="13023" y="8087"/>
                  </a:cubicBezTo>
                  <a:cubicBezTo>
                    <a:pt x="12998" y="8112"/>
                    <a:pt x="12971" y="8139"/>
                    <a:pt x="12943" y="8156"/>
                  </a:cubicBezTo>
                  <a:lnTo>
                    <a:pt x="12943" y="7692"/>
                  </a:lnTo>
                  <a:cubicBezTo>
                    <a:pt x="12943" y="6642"/>
                    <a:pt x="12089" y="5788"/>
                    <a:pt x="11039" y="5788"/>
                  </a:cubicBezTo>
                  <a:lnTo>
                    <a:pt x="10661" y="5788"/>
                  </a:lnTo>
                  <a:lnTo>
                    <a:pt x="10661" y="5544"/>
                  </a:lnTo>
                  <a:close/>
                  <a:moveTo>
                    <a:pt x="3652" y="6853"/>
                  </a:moveTo>
                  <a:lnTo>
                    <a:pt x="3661" y="6861"/>
                  </a:lnTo>
                  <a:lnTo>
                    <a:pt x="2360" y="8163"/>
                  </a:lnTo>
                  <a:lnTo>
                    <a:pt x="2351" y="8154"/>
                  </a:lnTo>
                  <a:lnTo>
                    <a:pt x="3652" y="6853"/>
                  </a:lnTo>
                  <a:close/>
                  <a:moveTo>
                    <a:pt x="9140" y="7864"/>
                  </a:moveTo>
                  <a:lnTo>
                    <a:pt x="9432" y="8155"/>
                  </a:lnTo>
                  <a:lnTo>
                    <a:pt x="9424" y="8164"/>
                  </a:lnTo>
                  <a:lnTo>
                    <a:pt x="9140" y="7880"/>
                  </a:lnTo>
                  <a:lnTo>
                    <a:pt x="9140" y="7864"/>
                  </a:lnTo>
                  <a:close/>
                  <a:moveTo>
                    <a:pt x="3663" y="6924"/>
                  </a:moveTo>
                  <a:lnTo>
                    <a:pt x="3675" y="6935"/>
                  </a:lnTo>
                  <a:lnTo>
                    <a:pt x="2434" y="8175"/>
                  </a:lnTo>
                  <a:lnTo>
                    <a:pt x="2423" y="8164"/>
                  </a:lnTo>
                  <a:lnTo>
                    <a:pt x="3663" y="6924"/>
                  </a:lnTo>
                  <a:close/>
                  <a:moveTo>
                    <a:pt x="9140" y="7943"/>
                  </a:moveTo>
                  <a:lnTo>
                    <a:pt x="9361" y="8164"/>
                  </a:lnTo>
                  <a:lnTo>
                    <a:pt x="9348" y="8175"/>
                  </a:lnTo>
                  <a:lnTo>
                    <a:pt x="9140" y="7968"/>
                  </a:lnTo>
                  <a:lnTo>
                    <a:pt x="9140" y="7943"/>
                  </a:lnTo>
                  <a:close/>
                  <a:moveTo>
                    <a:pt x="13170" y="8165"/>
                  </a:moveTo>
                  <a:cubicBezTo>
                    <a:pt x="13176" y="8165"/>
                    <a:pt x="13183" y="8169"/>
                    <a:pt x="13186" y="8175"/>
                  </a:cubicBezTo>
                  <a:cubicBezTo>
                    <a:pt x="13190" y="8185"/>
                    <a:pt x="13185" y="8194"/>
                    <a:pt x="13175" y="8196"/>
                  </a:cubicBezTo>
                  <a:cubicBezTo>
                    <a:pt x="13173" y="8197"/>
                    <a:pt x="13171" y="8198"/>
                    <a:pt x="13169" y="8198"/>
                  </a:cubicBezTo>
                  <a:cubicBezTo>
                    <a:pt x="13163" y="8198"/>
                    <a:pt x="13156" y="8193"/>
                    <a:pt x="13153" y="8187"/>
                  </a:cubicBezTo>
                  <a:cubicBezTo>
                    <a:pt x="13152" y="8184"/>
                    <a:pt x="13152" y="8180"/>
                    <a:pt x="13153" y="8176"/>
                  </a:cubicBezTo>
                  <a:cubicBezTo>
                    <a:pt x="13154" y="8173"/>
                    <a:pt x="13158" y="8169"/>
                    <a:pt x="13164" y="8166"/>
                  </a:cubicBezTo>
                  <a:cubicBezTo>
                    <a:pt x="13166" y="8165"/>
                    <a:pt x="13167" y="8165"/>
                    <a:pt x="13170" y="8165"/>
                  </a:cubicBezTo>
                  <a:close/>
                  <a:moveTo>
                    <a:pt x="3737" y="6936"/>
                  </a:moveTo>
                  <a:lnTo>
                    <a:pt x="3745" y="6945"/>
                  </a:lnTo>
                  <a:lnTo>
                    <a:pt x="2444" y="8245"/>
                  </a:lnTo>
                  <a:lnTo>
                    <a:pt x="2435" y="8238"/>
                  </a:lnTo>
                  <a:lnTo>
                    <a:pt x="3737" y="6936"/>
                  </a:lnTo>
                  <a:close/>
                  <a:moveTo>
                    <a:pt x="9132" y="8023"/>
                  </a:moveTo>
                  <a:lnTo>
                    <a:pt x="9347" y="8239"/>
                  </a:lnTo>
                  <a:lnTo>
                    <a:pt x="9339" y="8247"/>
                  </a:lnTo>
                  <a:lnTo>
                    <a:pt x="9128" y="8036"/>
                  </a:lnTo>
                  <a:lnTo>
                    <a:pt x="9132" y="8023"/>
                  </a:lnTo>
                  <a:close/>
                  <a:moveTo>
                    <a:pt x="3746" y="7008"/>
                  </a:moveTo>
                  <a:lnTo>
                    <a:pt x="3758" y="7020"/>
                  </a:lnTo>
                  <a:lnTo>
                    <a:pt x="2518" y="8260"/>
                  </a:lnTo>
                  <a:lnTo>
                    <a:pt x="2506" y="8248"/>
                  </a:lnTo>
                  <a:lnTo>
                    <a:pt x="3746" y="7008"/>
                  </a:lnTo>
                  <a:close/>
                  <a:moveTo>
                    <a:pt x="9106" y="8078"/>
                  </a:moveTo>
                  <a:lnTo>
                    <a:pt x="9277" y="8248"/>
                  </a:lnTo>
                  <a:lnTo>
                    <a:pt x="9264" y="8260"/>
                  </a:lnTo>
                  <a:lnTo>
                    <a:pt x="9094" y="8090"/>
                  </a:lnTo>
                  <a:lnTo>
                    <a:pt x="9095" y="8089"/>
                  </a:lnTo>
                  <a:cubicBezTo>
                    <a:pt x="9099" y="8086"/>
                    <a:pt x="9102" y="8081"/>
                    <a:pt x="9105" y="8079"/>
                  </a:cubicBezTo>
                  <a:lnTo>
                    <a:pt x="9106" y="8078"/>
                  </a:lnTo>
                  <a:close/>
                  <a:moveTo>
                    <a:pt x="8355" y="5544"/>
                  </a:moveTo>
                  <a:lnTo>
                    <a:pt x="8355" y="5788"/>
                  </a:lnTo>
                  <a:lnTo>
                    <a:pt x="7901" y="5788"/>
                  </a:lnTo>
                  <a:cubicBezTo>
                    <a:pt x="6851" y="5788"/>
                    <a:pt x="5997" y="6642"/>
                    <a:pt x="5997" y="7693"/>
                  </a:cubicBezTo>
                  <a:lnTo>
                    <a:pt x="5997" y="8280"/>
                  </a:lnTo>
                  <a:lnTo>
                    <a:pt x="5752" y="8280"/>
                  </a:lnTo>
                  <a:lnTo>
                    <a:pt x="5752" y="7693"/>
                  </a:lnTo>
                  <a:cubicBezTo>
                    <a:pt x="5752" y="6508"/>
                    <a:pt x="6716" y="5544"/>
                    <a:pt x="7901" y="5544"/>
                  </a:cubicBezTo>
                  <a:close/>
                  <a:moveTo>
                    <a:pt x="8355" y="5834"/>
                  </a:moveTo>
                  <a:lnTo>
                    <a:pt x="8355" y="7390"/>
                  </a:lnTo>
                  <a:lnTo>
                    <a:pt x="8354" y="7390"/>
                  </a:lnTo>
                  <a:cubicBezTo>
                    <a:pt x="8164" y="7416"/>
                    <a:pt x="7988" y="7504"/>
                    <a:pt x="7850" y="7642"/>
                  </a:cubicBezTo>
                  <a:cubicBezTo>
                    <a:pt x="7681" y="7810"/>
                    <a:pt x="7589" y="8034"/>
                    <a:pt x="7589" y="8271"/>
                  </a:cubicBezTo>
                  <a:lnTo>
                    <a:pt x="7589" y="8280"/>
                  </a:lnTo>
                  <a:lnTo>
                    <a:pt x="6042" y="8280"/>
                  </a:lnTo>
                  <a:lnTo>
                    <a:pt x="6042" y="7693"/>
                  </a:lnTo>
                  <a:cubicBezTo>
                    <a:pt x="6042" y="6667"/>
                    <a:pt x="6877" y="5834"/>
                    <a:pt x="7901" y="5834"/>
                  </a:cubicBezTo>
                  <a:close/>
                  <a:moveTo>
                    <a:pt x="8353" y="7437"/>
                  </a:moveTo>
                  <a:lnTo>
                    <a:pt x="8353" y="7836"/>
                  </a:lnTo>
                  <a:cubicBezTo>
                    <a:pt x="8164" y="7890"/>
                    <a:pt x="8023" y="8064"/>
                    <a:pt x="8023" y="8271"/>
                  </a:cubicBezTo>
                  <a:lnTo>
                    <a:pt x="8023" y="8280"/>
                  </a:lnTo>
                  <a:lnTo>
                    <a:pt x="7633" y="8280"/>
                  </a:lnTo>
                  <a:lnTo>
                    <a:pt x="7633" y="8271"/>
                  </a:lnTo>
                  <a:cubicBezTo>
                    <a:pt x="7633" y="8047"/>
                    <a:pt x="7722" y="7834"/>
                    <a:pt x="7881" y="7674"/>
                  </a:cubicBezTo>
                  <a:cubicBezTo>
                    <a:pt x="8010" y="7546"/>
                    <a:pt x="8176" y="7463"/>
                    <a:pt x="8353" y="7437"/>
                  </a:cubicBezTo>
                  <a:close/>
                  <a:moveTo>
                    <a:pt x="8074" y="8222"/>
                  </a:moveTo>
                  <a:lnTo>
                    <a:pt x="8132" y="8280"/>
                  </a:lnTo>
                  <a:lnTo>
                    <a:pt x="8108" y="8280"/>
                  </a:lnTo>
                  <a:lnTo>
                    <a:pt x="8071" y="8243"/>
                  </a:lnTo>
                  <a:cubicBezTo>
                    <a:pt x="8071" y="8236"/>
                    <a:pt x="8072" y="8228"/>
                    <a:pt x="8074" y="8222"/>
                  </a:cubicBezTo>
                  <a:close/>
                  <a:moveTo>
                    <a:pt x="10660" y="7452"/>
                  </a:moveTo>
                  <a:cubicBezTo>
                    <a:pt x="11029" y="7543"/>
                    <a:pt x="11303" y="7875"/>
                    <a:pt x="11303" y="8271"/>
                  </a:cubicBezTo>
                  <a:lnTo>
                    <a:pt x="11303" y="8280"/>
                  </a:lnTo>
                  <a:lnTo>
                    <a:pt x="10914" y="8280"/>
                  </a:lnTo>
                  <a:lnTo>
                    <a:pt x="10914" y="8271"/>
                  </a:lnTo>
                  <a:cubicBezTo>
                    <a:pt x="10914" y="8092"/>
                    <a:pt x="10810" y="7938"/>
                    <a:pt x="10659" y="7863"/>
                  </a:cubicBezTo>
                  <a:lnTo>
                    <a:pt x="10659" y="7452"/>
                  </a:lnTo>
                  <a:close/>
                  <a:moveTo>
                    <a:pt x="11038" y="5834"/>
                  </a:moveTo>
                  <a:cubicBezTo>
                    <a:pt x="12063" y="5834"/>
                    <a:pt x="12896" y="6668"/>
                    <a:pt x="12896" y="7693"/>
                  </a:cubicBezTo>
                  <a:lnTo>
                    <a:pt x="12896" y="8176"/>
                  </a:lnTo>
                  <a:cubicBezTo>
                    <a:pt x="12866" y="8185"/>
                    <a:pt x="12836" y="8187"/>
                    <a:pt x="12805" y="8190"/>
                  </a:cubicBezTo>
                  <a:cubicBezTo>
                    <a:pt x="12763" y="8194"/>
                    <a:pt x="12727" y="8197"/>
                    <a:pt x="12704" y="8211"/>
                  </a:cubicBezTo>
                  <a:cubicBezTo>
                    <a:pt x="12674" y="8228"/>
                    <a:pt x="12651" y="8252"/>
                    <a:pt x="12634" y="8280"/>
                  </a:cubicBezTo>
                  <a:lnTo>
                    <a:pt x="11348" y="8280"/>
                  </a:lnTo>
                  <a:lnTo>
                    <a:pt x="11348" y="8271"/>
                  </a:lnTo>
                  <a:cubicBezTo>
                    <a:pt x="11348" y="7849"/>
                    <a:pt x="11052" y="7495"/>
                    <a:pt x="10659" y="7404"/>
                  </a:cubicBezTo>
                  <a:lnTo>
                    <a:pt x="10659" y="5834"/>
                  </a:lnTo>
                  <a:close/>
                  <a:moveTo>
                    <a:pt x="8087" y="8155"/>
                  </a:moveTo>
                  <a:lnTo>
                    <a:pt x="8212" y="8281"/>
                  </a:lnTo>
                  <a:cubicBezTo>
                    <a:pt x="8207" y="8281"/>
                    <a:pt x="8202" y="8280"/>
                    <a:pt x="8197" y="8280"/>
                  </a:cubicBezTo>
                  <a:lnTo>
                    <a:pt x="8083" y="8168"/>
                  </a:lnTo>
                  <a:lnTo>
                    <a:pt x="8087" y="8155"/>
                  </a:lnTo>
                  <a:close/>
                  <a:moveTo>
                    <a:pt x="13177" y="8052"/>
                  </a:moveTo>
                  <a:cubicBezTo>
                    <a:pt x="13234" y="8052"/>
                    <a:pt x="13285" y="8087"/>
                    <a:pt x="13300" y="8138"/>
                  </a:cubicBezTo>
                  <a:cubicBezTo>
                    <a:pt x="13302" y="8148"/>
                    <a:pt x="13301" y="8155"/>
                    <a:pt x="13301" y="8165"/>
                  </a:cubicBezTo>
                  <a:cubicBezTo>
                    <a:pt x="13286" y="8171"/>
                    <a:pt x="13271" y="8180"/>
                    <a:pt x="13258" y="8187"/>
                  </a:cubicBezTo>
                  <a:cubicBezTo>
                    <a:pt x="13259" y="8175"/>
                    <a:pt x="13258" y="8165"/>
                    <a:pt x="13253" y="8153"/>
                  </a:cubicBezTo>
                  <a:cubicBezTo>
                    <a:pt x="13242" y="8118"/>
                    <a:pt x="13207" y="8096"/>
                    <a:pt x="13171" y="8096"/>
                  </a:cubicBezTo>
                  <a:cubicBezTo>
                    <a:pt x="13160" y="8096"/>
                    <a:pt x="13150" y="8098"/>
                    <a:pt x="13139" y="8101"/>
                  </a:cubicBezTo>
                  <a:cubicBezTo>
                    <a:pt x="13116" y="8111"/>
                    <a:pt x="13097" y="8128"/>
                    <a:pt x="13089" y="8150"/>
                  </a:cubicBezTo>
                  <a:cubicBezTo>
                    <a:pt x="13079" y="8171"/>
                    <a:pt x="13079" y="8195"/>
                    <a:pt x="13087" y="8215"/>
                  </a:cubicBezTo>
                  <a:cubicBezTo>
                    <a:pt x="13096" y="8238"/>
                    <a:pt x="13113" y="8253"/>
                    <a:pt x="13134" y="8261"/>
                  </a:cubicBezTo>
                  <a:cubicBezTo>
                    <a:pt x="13115" y="8274"/>
                    <a:pt x="13095" y="8286"/>
                    <a:pt x="13076" y="8301"/>
                  </a:cubicBezTo>
                  <a:cubicBezTo>
                    <a:pt x="13074" y="8302"/>
                    <a:pt x="13071" y="8305"/>
                    <a:pt x="13069" y="8307"/>
                  </a:cubicBezTo>
                  <a:cubicBezTo>
                    <a:pt x="13054" y="8308"/>
                    <a:pt x="13039" y="8311"/>
                    <a:pt x="13023" y="8317"/>
                  </a:cubicBezTo>
                  <a:lnTo>
                    <a:pt x="12965" y="8196"/>
                  </a:lnTo>
                  <a:cubicBezTo>
                    <a:pt x="12997" y="8176"/>
                    <a:pt x="13027" y="8147"/>
                    <a:pt x="13053" y="8122"/>
                  </a:cubicBezTo>
                  <a:cubicBezTo>
                    <a:pt x="13078" y="8095"/>
                    <a:pt x="13106" y="8069"/>
                    <a:pt x="13124" y="8062"/>
                  </a:cubicBezTo>
                  <a:cubicBezTo>
                    <a:pt x="13141" y="8056"/>
                    <a:pt x="13159" y="8052"/>
                    <a:pt x="13177" y="8052"/>
                  </a:cubicBezTo>
                  <a:close/>
                  <a:moveTo>
                    <a:pt x="3821" y="7021"/>
                  </a:moveTo>
                  <a:lnTo>
                    <a:pt x="3830" y="7029"/>
                  </a:lnTo>
                  <a:lnTo>
                    <a:pt x="2528" y="8329"/>
                  </a:lnTo>
                  <a:lnTo>
                    <a:pt x="2520" y="8322"/>
                  </a:lnTo>
                  <a:lnTo>
                    <a:pt x="3821" y="7021"/>
                  </a:lnTo>
                  <a:close/>
                  <a:moveTo>
                    <a:pt x="9060" y="8122"/>
                  </a:moveTo>
                  <a:lnTo>
                    <a:pt x="9263" y="8323"/>
                  </a:lnTo>
                  <a:lnTo>
                    <a:pt x="9254" y="8331"/>
                  </a:lnTo>
                  <a:lnTo>
                    <a:pt x="9051" y="8127"/>
                  </a:lnTo>
                  <a:cubicBezTo>
                    <a:pt x="9053" y="8126"/>
                    <a:pt x="9057" y="8124"/>
                    <a:pt x="9060" y="8122"/>
                  </a:cubicBezTo>
                  <a:close/>
                  <a:moveTo>
                    <a:pt x="9003" y="8143"/>
                  </a:moveTo>
                  <a:lnTo>
                    <a:pt x="9193" y="8331"/>
                  </a:lnTo>
                  <a:lnTo>
                    <a:pt x="9182" y="8343"/>
                  </a:lnTo>
                  <a:lnTo>
                    <a:pt x="8984" y="8147"/>
                  </a:lnTo>
                  <a:lnTo>
                    <a:pt x="9003" y="8143"/>
                  </a:lnTo>
                  <a:close/>
                  <a:moveTo>
                    <a:pt x="3831" y="7092"/>
                  </a:moveTo>
                  <a:lnTo>
                    <a:pt x="3842" y="7104"/>
                  </a:lnTo>
                  <a:lnTo>
                    <a:pt x="2602" y="8344"/>
                  </a:lnTo>
                  <a:lnTo>
                    <a:pt x="2591" y="8332"/>
                  </a:lnTo>
                  <a:lnTo>
                    <a:pt x="3831" y="7092"/>
                  </a:lnTo>
                  <a:close/>
                  <a:moveTo>
                    <a:pt x="5707" y="7979"/>
                  </a:moveTo>
                  <a:lnTo>
                    <a:pt x="5707" y="8234"/>
                  </a:lnTo>
                  <a:cubicBezTo>
                    <a:pt x="5513" y="8250"/>
                    <a:pt x="5327" y="8292"/>
                    <a:pt x="5151" y="8356"/>
                  </a:cubicBezTo>
                  <a:lnTo>
                    <a:pt x="5151" y="7979"/>
                  </a:lnTo>
                  <a:close/>
                  <a:moveTo>
                    <a:pt x="8193" y="8324"/>
                  </a:moveTo>
                  <a:cubicBezTo>
                    <a:pt x="8243" y="8324"/>
                    <a:pt x="8287" y="8354"/>
                    <a:pt x="8307" y="8397"/>
                  </a:cubicBezTo>
                  <a:lnTo>
                    <a:pt x="5473" y="8397"/>
                  </a:lnTo>
                  <a:cubicBezTo>
                    <a:pt x="5493" y="8355"/>
                    <a:pt x="5536" y="8324"/>
                    <a:pt x="5586" y="8324"/>
                  </a:cubicBezTo>
                  <a:close/>
                  <a:moveTo>
                    <a:pt x="10744" y="8324"/>
                  </a:moveTo>
                  <a:lnTo>
                    <a:pt x="12615" y="8326"/>
                  </a:lnTo>
                  <a:cubicBezTo>
                    <a:pt x="12614" y="8331"/>
                    <a:pt x="12614" y="8338"/>
                    <a:pt x="12612" y="8343"/>
                  </a:cubicBezTo>
                  <a:cubicBezTo>
                    <a:pt x="12599" y="8355"/>
                    <a:pt x="12586" y="8367"/>
                    <a:pt x="12570" y="8377"/>
                  </a:cubicBezTo>
                  <a:cubicBezTo>
                    <a:pt x="12557" y="8385"/>
                    <a:pt x="12544" y="8392"/>
                    <a:pt x="12529" y="8397"/>
                  </a:cubicBezTo>
                  <a:lnTo>
                    <a:pt x="12515" y="8397"/>
                  </a:lnTo>
                  <a:cubicBezTo>
                    <a:pt x="12499" y="8392"/>
                    <a:pt x="12481" y="8388"/>
                    <a:pt x="12463" y="8388"/>
                  </a:cubicBezTo>
                  <a:cubicBezTo>
                    <a:pt x="12444" y="8388"/>
                    <a:pt x="12428" y="8392"/>
                    <a:pt x="12410" y="8397"/>
                  </a:cubicBezTo>
                  <a:lnTo>
                    <a:pt x="10631" y="8397"/>
                  </a:lnTo>
                  <a:cubicBezTo>
                    <a:pt x="10651" y="8354"/>
                    <a:pt x="10696" y="8324"/>
                    <a:pt x="10744" y="8324"/>
                  </a:cubicBezTo>
                  <a:close/>
                  <a:moveTo>
                    <a:pt x="3905" y="7105"/>
                  </a:moveTo>
                  <a:lnTo>
                    <a:pt x="3912" y="7113"/>
                  </a:lnTo>
                  <a:lnTo>
                    <a:pt x="2612" y="8414"/>
                  </a:lnTo>
                  <a:lnTo>
                    <a:pt x="2603" y="8406"/>
                  </a:lnTo>
                  <a:lnTo>
                    <a:pt x="3905" y="7105"/>
                  </a:lnTo>
                  <a:close/>
                  <a:moveTo>
                    <a:pt x="8918" y="8147"/>
                  </a:moveTo>
                  <a:lnTo>
                    <a:pt x="9178" y="8406"/>
                  </a:lnTo>
                  <a:lnTo>
                    <a:pt x="9171" y="8414"/>
                  </a:lnTo>
                  <a:lnTo>
                    <a:pt x="8903" y="8147"/>
                  </a:lnTo>
                  <a:close/>
                  <a:moveTo>
                    <a:pt x="3915" y="7177"/>
                  </a:moveTo>
                  <a:lnTo>
                    <a:pt x="3927" y="7188"/>
                  </a:lnTo>
                  <a:lnTo>
                    <a:pt x="2686" y="8428"/>
                  </a:lnTo>
                  <a:lnTo>
                    <a:pt x="2675" y="8417"/>
                  </a:lnTo>
                  <a:lnTo>
                    <a:pt x="3915" y="7177"/>
                  </a:lnTo>
                  <a:close/>
                  <a:moveTo>
                    <a:pt x="8839" y="8147"/>
                  </a:moveTo>
                  <a:lnTo>
                    <a:pt x="9109" y="8417"/>
                  </a:lnTo>
                  <a:lnTo>
                    <a:pt x="9097" y="8428"/>
                  </a:lnTo>
                  <a:lnTo>
                    <a:pt x="8815" y="8147"/>
                  </a:lnTo>
                  <a:close/>
                  <a:moveTo>
                    <a:pt x="12926" y="8215"/>
                  </a:moveTo>
                  <a:lnTo>
                    <a:pt x="12955" y="8274"/>
                  </a:lnTo>
                  <a:lnTo>
                    <a:pt x="12984" y="8334"/>
                  </a:lnTo>
                  <a:cubicBezTo>
                    <a:pt x="12950" y="8356"/>
                    <a:pt x="12923" y="8392"/>
                    <a:pt x="12900" y="8423"/>
                  </a:cubicBezTo>
                  <a:cubicBezTo>
                    <a:pt x="12883" y="8445"/>
                    <a:pt x="12865" y="8467"/>
                    <a:pt x="12854" y="8475"/>
                  </a:cubicBezTo>
                  <a:cubicBezTo>
                    <a:pt x="12833" y="8486"/>
                    <a:pt x="12810" y="8493"/>
                    <a:pt x="12786" y="8493"/>
                  </a:cubicBezTo>
                  <a:cubicBezTo>
                    <a:pt x="12739" y="8493"/>
                    <a:pt x="12696" y="8470"/>
                    <a:pt x="12673" y="8431"/>
                  </a:cubicBezTo>
                  <a:cubicBezTo>
                    <a:pt x="12656" y="8403"/>
                    <a:pt x="12651" y="8369"/>
                    <a:pt x="12660" y="8336"/>
                  </a:cubicBezTo>
                  <a:cubicBezTo>
                    <a:pt x="12669" y="8301"/>
                    <a:pt x="12693" y="8269"/>
                    <a:pt x="12727" y="8250"/>
                  </a:cubicBezTo>
                  <a:cubicBezTo>
                    <a:pt x="12743" y="8241"/>
                    <a:pt x="12778" y="8239"/>
                    <a:pt x="12810" y="8234"/>
                  </a:cubicBezTo>
                  <a:cubicBezTo>
                    <a:pt x="12847" y="8232"/>
                    <a:pt x="12891" y="8228"/>
                    <a:pt x="12926" y="8215"/>
                  </a:cubicBezTo>
                  <a:close/>
                  <a:moveTo>
                    <a:pt x="3989" y="7189"/>
                  </a:moveTo>
                  <a:lnTo>
                    <a:pt x="3996" y="7196"/>
                  </a:lnTo>
                  <a:lnTo>
                    <a:pt x="2696" y="8498"/>
                  </a:lnTo>
                  <a:lnTo>
                    <a:pt x="2688" y="8491"/>
                  </a:lnTo>
                  <a:lnTo>
                    <a:pt x="3989" y="7189"/>
                  </a:lnTo>
                  <a:close/>
                  <a:moveTo>
                    <a:pt x="8704" y="8100"/>
                  </a:moveTo>
                  <a:lnTo>
                    <a:pt x="9095" y="8492"/>
                  </a:lnTo>
                  <a:lnTo>
                    <a:pt x="9088" y="8498"/>
                  </a:lnTo>
                  <a:lnTo>
                    <a:pt x="8704" y="8115"/>
                  </a:lnTo>
                  <a:lnTo>
                    <a:pt x="8704" y="8100"/>
                  </a:lnTo>
                  <a:close/>
                  <a:moveTo>
                    <a:pt x="15110" y="8502"/>
                  </a:moveTo>
                  <a:lnTo>
                    <a:pt x="15110" y="8502"/>
                  </a:lnTo>
                  <a:cubicBezTo>
                    <a:pt x="15111" y="8502"/>
                    <a:pt x="15114" y="8503"/>
                    <a:pt x="15114" y="8503"/>
                  </a:cubicBezTo>
                  <a:cubicBezTo>
                    <a:pt x="15114" y="8503"/>
                    <a:pt x="15115" y="8505"/>
                    <a:pt x="15115" y="8506"/>
                  </a:cubicBezTo>
                  <a:lnTo>
                    <a:pt x="15110" y="8502"/>
                  </a:lnTo>
                  <a:close/>
                  <a:moveTo>
                    <a:pt x="3999" y="7259"/>
                  </a:moveTo>
                  <a:lnTo>
                    <a:pt x="4011" y="7272"/>
                  </a:lnTo>
                  <a:lnTo>
                    <a:pt x="2771" y="8512"/>
                  </a:lnTo>
                  <a:lnTo>
                    <a:pt x="2759" y="8500"/>
                  </a:lnTo>
                  <a:lnTo>
                    <a:pt x="3999" y="7259"/>
                  </a:lnTo>
                  <a:close/>
                  <a:moveTo>
                    <a:pt x="8671" y="8147"/>
                  </a:moveTo>
                  <a:lnTo>
                    <a:pt x="9024" y="8500"/>
                  </a:lnTo>
                  <a:lnTo>
                    <a:pt x="9013" y="8512"/>
                  </a:lnTo>
                  <a:lnTo>
                    <a:pt x="8647" y="8147"/>
                  </a:lnTo>
                  <a:close/>
                  <a:moveTo>
                    <a:pt x="12614" y="8403"/>
                  </a:moveTo>
                  <a:cubicBezTo>
                    <a:pt x="12617" y="8422"/>
                    <a:pt x="12625" y="8440"/>
                    <a:pt x="12635" y="8458"/>
                  </a:cubicBezTo>
                  <a:cubicBezTo>
                    <a:pt x="12644" y="8472"/>
                    <a:pt x="12659" y="8486"/>
                    <a:pt x="12673" y="8498"/>
                  </a:cubicBezTo>
                  <a:cubicBezTo>
                    <a:pt x="12667" y="8502"/>
                    <a:pt x="12659" y="8505"/>
                    <a:pt x="12652" y="8509"/>
                  </a:cubicBezTo>
                  <a:cubicBezTo>
                    <a:pt x="12646" y="8513"/>
                    <a:pt x="12641" y="8518"/>
                    <a:pt x="12633" y="8523"/>
                  </a:cubicBezTo>
                  <a:cubicBezTo>
                    <a:pt x="12630" y="8505"/>
                    <a:pt x="12623" y="8486"/>
                    <a:pt x="12612" y="8471"/>
                  </a:cubicBezTo>
                  <a:cubicBezTo>
                    <a:pt x="12602" y="8454"/>
                    <a:pt x="12589" y="8440"/>
                    <a:pt x="12573" y="8428"/>
                  </a:cubicBezTo>
                  <a:cubicBezTo>
                    <a:pt x="12580" y="8424"/>
                    <a:pt x="12588" y="8422"/>
                    <a:pt x="12595" y="8418"/>
                  </a:cubicBezTo>
                  <a:cubicBezTo>
                    <a:pt x="12602" y="8414"/>
                    <a:pt x="12607" y="8408"/>
                    <a:pt x="12614" y="8403"/>
                  </a:cubicBezTo>
                  <a:close/>
                  <a:moveTo>
                    <a:pt x="4073" y="7274"/>
                  </a:moveTo>
                  <a:lnTo>
                    <a:pt x="4081" y="7281"/>
                  </a:lnTo>
                  <a:lnTo>
                    <a:pt x="2780" y="8582"/>
                  </a:lnTo>
                  <a:lnTo>
                    <a:pt x="2772" y="8575"/>
                  </a:lnTo>
                  <a:lnTo>
                    <a:pt x="4073" y="7274"/>
                  </a:lnTo>
                  <a:close/>
                  <a:moveTo>
                    <a:pt x="8582" y="8147"/>
                  </a:moveTo>
                  <a:lnTo>
                    <a:pt x="9010" y="8575"/>
                  </a:lnTo>
                  <a:lnTo>
                    <a:pt x="9002" y="8582"/>
                  </a:lnTo>
                  <a:lnTo>
                    <a:pt x="8567" y="8147"/>
                  </a:lnTo>
                  <a:close/>
                  <a:moveTo>
                    <a:pt x="8318" y="8443"/>
                  </a:moveTo>
                  <a:lnTo>
                    <a:pt x="8318" y="8450"/>
                  </a:lnTo>
                  <a:lnTo>
                    <a:pt x="8318" y="8584"/>
                  </a:lnTo>
                  <a:lnTo>
                    <a:pt x="5461" y="8584"/>
                  </a:lnTo>
                  <a:lnTo>
                    <a:pt x="5461" y="8450"/>
                  </a:lnTo>
                  <a:lnTo>
                    <a:pt x="5461" y="8443"/>
                  </a:lnTo>
                  <a:close/>
                  <a:moveTo>
                    <a:pt x="12339" y="8443"/>
                  </a:moveTo>
                  <a:cubicBezTo>
                    <a:pt x="12327" y="8458"/>
                    <a:pt x="12315" y="8476"/>
                    <a:pt x="12301" y="8496"/>
                  </a:cubicBezTo>
                  <a:cubicBezTo>
                    <a:pt x="12280" y="8528"/>
                    <a:pt x="12258" y="8561"/>
                    <a:pt x="12231" y="8584"/>
                  </a:cubicBezTo>
                  <a:lnTo>
                    <a:pt x="10622" y="8584"/>
                  </a:lnTo>
                  <a:lnTo>
                    <a:pt x="10622" y="8450"/>
                  </a:lnTo>
                  <a:lnTo>
                    <a:pt x="10622" y="8443"/>
                  </a:lnTo>
                  <a:close/>
                  <a:moveTo>
                    <a:pt x="4083" y="7343"/>
                  </a:moveTo>
                  <a:lnTo>
                    <a:pt x="4094" y="7356"/>
                  </a:lnTo>
                  <a:lnTo>
                    <a:pt x="2853" y="8596"/>
                  </a:lnTo>
                  <a:lnTo>
                    <a:pt x="2842" y="8584"/>
                  </a:lnTo>
                  <a:lnTo>
                    <a:pt x="4083" y="7343"/>
                  </a:lnTo>
                  <a:close/>
                  <a:moveTo>
                    <a:pt x="8471" y="8138"/>
                  </a:moveTo>
                  <a:cubicBezTo>
                    <a:pt x="8474" y="8138"/>
                    <a:pt x="8476" y="8139"/>
                    <a:pt x="8478" y="8139"/>
                  </a:cubicBezTo>
                  <a:lnTo>
                    <a:pt x="8490" y="8144"/>
                  </a:lnTo>
                  <a:lnTo>
                    <a:pt x="8500" y="8147"/>
                  </a:lnTo>
                  <a:lnTo>
                    <a:pt x="8940" y="8586"/>
                  </a:lnTo>
                  <a:lnTo>
                    <a:pt x="8927" y="8597"/>
                  </a:lnTo>
                  <a:lnTo>
                    <a:pt x="8468" y="8138"/>
                  </a:lnTo>
                  <a:cubicBezTo>
                    <a:pt x="8469" y="8138"/>
                    <a:pt x="8470" y="8138"/>
                    <a:pt x="8471" y="8138"/>
                  </a:cubicBezTo>
                  <a:close/>
                  <a:moveTo>
                    <a:pt x="4158" y="7357"/>
                  </a:moveTo>
                  <a:lnTo>
                    <a:pt x="4164" y="7364"/>
                  </a:lnTo>
                  <a:lnTo>
                    <a:pt x="2865" y="8666"/>
                  </a:lnTo>
                  <a:lnTo>
                    <a:pt x="2856" y="8658"/>
                  </a:lnTo>
                  <a:lnTo>
                    <a:pt x="4158" y="7357"/>
                  </a:lnTo>
                  <a:close/>
                  <a:moveTo>
                    <a:pt x="8222" y="7955"/>
                  </a:moveTo>
                  <a:lnTo>
                    <a:pt x="8926" y="8659"/>
                  </a:lnTo>
                  <a:lnTo>
                    <a:pt x="8919" y="8667"/>
                  </a:lnTo>
                  <a:lnTo>
                    <a:pt x="8213" y="7962"/>
                  </a:lnTo>
                  <a:cubicBezTo>
                    <a:pt x="8217" y="7959"/>
                    <a:pt x="8219" y="7958"/>
                    <a:pt x="8222" y="7955"/>
                  </a:cubicBezTo>
                  <a:close/>
                  <a:moveTo>
                    <a:pt x="4167" y="7428"/>
                  </a:moveTo>
                  <a:lnTo>
                    <a:pt x="4179" y="7439"/>
                  </a:lnTo>
                  <a:lnTo>
                    <a:pt x="2939" y="8680"/>
                  </a:lnTo>
                  <a:lnTo>
                    <a:pt x="2926" y="8669"/>
                  </a:lnTo>
                  <a:lnTo>
                    <a:pt x="4167" y="7428"/>
                  </a:lnTo>
                  <a:close/>
                  <a:moveTo>
                    <a:pt x="8181" y="7992"/>
                  </a:moveTo>
                  <a:lnTo>
                    <a:pt x="8857" y="8669"/>
                  </a:lnTo>
                  <a:lnTo>
                    <a:pt x="8845" y="8680"/>
                  </a:lnTo>
                  <a:lnTo>
                    <a:pt x="8170" y="8006"/>
                  </a:lnTo>
                  <a:cubicBezTo>
                    <a:pt x="8173" y="8001"/>
                    <a:pt x="8177" y="7996"/>
                    <a:pt x="8181" y="7992"/>
                  </a:cubicBezTo>
                  <a:close/>
                  <a:moveTo>
                    <a:pt x="8191" y="8675"/>
                  </a:moveTo>
                  <a:lnTo>
                    <a:pt x="8230" y="8714"/>
                  </a:lnTo>
                  <a:lnTo>
                    <a:pt x="8207" y="8714"/>
                  </a:lnTo>
                  <a:lnTo>
                    <a:pt x="8191" y="8698"/>
                  </a:lnTo>
                  <a:lnTo>
                    <a:pt x="8191" y="8675"/>
                  </a:lnTo>
                  <a:close/>
                  <a:moveTo>
                    <a:pt x="8145" y="8629"/>
                  </a:moveTo>
                  <a:lnTo>
                    <a:pt x="8145" y="8716"/>
                  </a:lnTo>
                  <a:lnTo>
                    <a:pt x="5634" y="8716"/>
                  </a:lnTo>
                  <a:lnTo>
                    <a:pt x="5634" y="8629"/>
                  </a:lnTo>
                  <a:close/>
                  <a:moveTo>
                    <a:pt x="8224" y="8629"/>
                  </a:moveTo>
                  <a:lnTo>
                    <a:pt x="8312" y="8716"/>
                  </a:lnTo>
                  <a:lnTo>
                    <a:pt x="8297" y="8716"/>
                  </a:lnTo>
                  <a:lnTo>
                    <a:pt x="8209" y="8629"/>
                  </a:lnTo>
                  <a:close/>
                  <a:moveTo>
                    <a:pt x="12109" y="8629"/>
                  </a:moveTo>
                  <a:cubicBezTo>
                    <a:pt x="12106" y="8629"/>
                    <a:pt x="12105" y="8630"/>
                    <a:pt x="12103" y="8630"/>
                  </a:cubicBezTo>
                  <a:cubicBezTo>
                    <a:pt x="12064" y="8638"/>
                    <a:pt x="12031" y="8645"/>
                    <a:pt x="12010" y="8659"/>
                  </a:cubicBezTo>
                  <a:cubicBezTo>
                    <a:pt x="11988" y="8675"/>
                    <a:pt x="11971" y="8693"/>
                    <a:pt x="11957" y="8716"/>
                  </a:cubicBezTo>
                  <a:lnTo>
                    <a:pt x="10795" y="8716"/>
                  </a:lnTo>
                  <a:lnTo>
                    <a:pt x="10795" y="8629"/>
                  </a:lnTo>
                  <a:close/>
                  <a:moveTo>
                    <a:pt x="12464" y="8435"/>
                  </a:moveTo>
                  <a:cubicBezTo>
                    <a:pt x="12508" y="8435"/>
                    <a:pt x="12550" y="8456"/>
                    <a:pt x="12573" y="8493"/>
                  </a:cubicBezTo>
                  <a:cubicBezTo>
                    <a:pt x="12611" y="8554"/>
                    <a:pt x="12591" y="8634"/>
                    <a:pt x="12530" y="8675"/>
                  </a:cubicBezTo>
                  <a:cubicBezTo>
                    <a:pt x="12517" y="8683"/>
                    <a:pt x="12488" y="8688"/>
                    <a:pt x="12458" y="8693"/>
                  </a:cubicBezTo>
                  <a:cubicBezTo>
                    <a:pt x="12419" y="8700"/>
                    <a:pt x="12375" y="8708"/>
                    <a:pt x="12340" y="8725"/>
                  </a:cubicBezTo>
                  <a:lnTo>
                    <a:pt x="12288" y="8649"/>
                  </a:lnTo>
                  <a:lnTo>
                    <a:pt x="12266" y="8616"/>
                  </a:lnTo>
                  <a:cubicBezTo>
                    <a:pt x="12295" y="8590"/>
                    <a:pt x="12319" y="8554"/>
                    <a:pt x="12340" y="8520"/>
                  </a:cubicBezTo>
                  <a:cubicBezTo>
                    <a:pt x="12357" y="8494"/>
                    <a:pt x="12375" y="8466"/>
                    <a:pt x="12389" y="8458"/>
                  </a:cubicBezTo>
                  <a:cubicBezTo>
                    <a:pt x="12412" y="8443"/>
                    <a:pt x="12438" y="8435"/>
                    <a:pt x="12464" y="8435"/>
                  </a:cubicBezTo>
                  <a:close/>
                  <a:moveTo>
                    <a:pt x="4241" y="7441"/>
                  </a:moveTo>
                  <a:lnTo>
                    <a:pt x="4248" y="7449"/>
                  </a:lnTo>
                  <a:lnTo>
                    <a:pt x="2947" y="8750"/>
                  </a:lnTo>
                  <a:lnTo>
                    <a:pt x="2940" y="8743"/>
                  </a:lnTo>
                  <a:lnTo>
                    <a:pt x="4241" y="7441"/>
                  </a:lnTo>
                  <a:close/>
                  <a:moveTo>
                    <a:pt x="8140" y="8041"/>
                  </a:moveTo>
                  <a:lnTo>
                    <a:pt x="8842" y="8744"/>
                  </a:lnTo>
                  <a:lnTo>
                    <a:pt x="8835" y="8751"/>
                  </a:lnTo>
                  <a:lnTo>
                    <a:pt x="8134" y="8050"/>
                  </a:lnTo>
                  <a:cubicBezTo>
                    <a:pt x="8138" y="8048"/>
                    <a:pt x="8139" y="8043"/>
                    <a:pt x="8140" y="8041"/>
                  </a:cubicBezTo>
                  <a:close/>
                  <a:moveTo>
                    <a:pt x="4251" y="7511"/>
                  </a:moveTo>
                  <a:lnTo>
                    <a:pt x="4263" y="7523"/>
                  </a:lnTo>
                  <a:lnTo>
                    <a:pt x="3023" y="8764"/>
                  </a:lnTo>
                  <a:lnTo>
                    <a:pt x="3010" y="8751"/>
                  </a:lnTo>
                  <a:lnTo>
                    <a:pt x="4251" y="7511"/>
                  </a:lnTo>
                  <a:close/>
                  <a:moveTo>
                    <a:pt x="8112" y="8091"/>
                  </a:moveTo>
                  <a:lnTo>
                    <a:pt x="8772" y="8751"/>
                  </a:lnTo>
                  <a:lnTo>
                    <a:pt x="8761" y="8764"/>
                  </a:lnTo>
                  <a:lnTo>
                    <a:pt x="8104" y="8107"/>
                  </a:lnTo>
                  <a:lnTo>
                    <a:pt x="8112" y="8091"/>
                  </a:lnTo>
                  <a:close/>
                  <a:moveTo>
                    <a:pt x="4325" y="7526"/>
                  </a:moveTo>
                  <a:lnTo>
                    <a:pt x="4333" y="7533"/>
                  </a:lnTo>
                  <a:lnTo>
                    <a:pt x="3031" y="8834"/>
                  </a:lnTo>
                  <a:lnTo>
                    <a:pt x="3024" y="8827"/>
                  </a:lnTo>
                  <a:lnTo>
                    <a:pt x="4325" y="7526"/>
                  </a:lnTo>
                  <a:close/>
                  <a:moveTo>
                    <a:pt x="8364" y="8433"/>
                  </a:moveTo>
                  <a:lnTo>
                    <a:pt x="8758" y="8827"/>
                  </a:lnTo>
                  <a:lnTo>
                    <a:pt x="8750" y="8834"/>
                  </a:lnTo>
                  <a:lnTo>
                    <a:pt x="8364" y="8447"/>
                  </a:lnTo>
                  <a:lnTo>
                    <a:pt x="8364" y="8443"/>
                  </a:lnTo>
                  <a:lnTo>
                    <a:pt x="8366" y="8443"/>
                  </a:lnTo>
                  <a:lnTo>
                    <a:pt x="8364" y="8433"/>
                  </a:lnTo>
                  <a:close/>
                  <a:moveTo>
                    <a:pt x="4336" y="7595"/>
                  </a:moveTo>
                  <a:lnTo>
                    <a:pt x="4347" y="7607"/>
                  </a:lnTo>
                  <a:lnTo>
                    <a:pt x="3107" y="8848"/>
                  </a:lnTo>
                  <a:lnTo>
                    <a:pt x="3095" y="8835"/>
                  </a:lnTo>
                  <a:lnTo>
                    <a:pt x="4336" y="7595"/>
                  </a:lnTo>
                  <a:close/>
                  <a:moveTo>
                    <a:pt x="8363" y="8512"/>
                  </a:moveTo>
                  <a:lnTo>
                    <a:pt x="8688" y="8835"/>
                  </a:lnTo>
                  <a:lnTo>
                    <a:pt x="8676" y="8848"/>
                  </a:lnTo>
                  <a:lnTo>
                    <a:pt x="8363" y="8535"/>
                  </a:lnTo>
                  <a:lnTo>
                    <a:pt x="8363" y="8512"/>
                  </a:lnTo>
                  <a:close/>
                  <a:moveTo>
                    <a:pt x="8319" y="8762"/>
                  </a:moveTo>
                  <a:lnTo>
                    <a:pt x="8319" y="8896"/>
                  </a:lnTo>
                  <a:lnTo>
                    <a:pt x="8319" y="8902"/>
                  </a:lnTo>
                  <a:lnTo>
                    <a:pt x="5461" y="8902"/>
                  </a:lnTo>
                  <a:lnTo>
                    <a:pt x="5461" y="8896"/>
                  </a:lnTo>
                  <a:lnTo>
                    <a:pt x="5461" y="8762"/>
                  </a:lnTo>
                  <a:close/>
                  <a:moveTo>
                    <a:pt x="11939" y="8762"/>
                  </a:moveTo>
                  <a:cubicBezTo>
                    <a:pt x="11937" y="8767"/>
                    <a:pt x="11935" y="8772"/>
                    <a:pt x="11934" y="8780"/>
                  </a:cubicBezTo>
                  <a:cubicBezTo>
                    <a:pt x="11932" y="8786"/>
                    <a:pt x="11932" y="8792"/>
                    <a:pt x="11932" y="8799"/>
                  </a:cubicBezTo>
                  <a:cubicBezTo>
                    <a:pt x="11920" y="8812"/>
                    <a:pt x="11909" y="8824"/>
                    <a:pt x="11894" y="8833"/>
                  </a:cubicBezTo>
                  <a:cubicBezTo>
                    <a:pt x="11878" y="8844"/>
                    <a:pt x="11862" y="8853"/>
                    <a:pt x="11845" y="8860"/>
                  </a:cubicBezTo>
                  <a:cubicBezTo>
                    <a:pt x="11829" y="8855"/>
                    <a:pt x="11812" y="8853"/>
                    <a:pt x="11795" y="8853"/>
                  </a:cubicBezTo>
                  <a:cubicBezTo>
                    <a:pt x="11758" y="8853"/>
                    <a:pt x="11721" y="8864"/>
                    <a:pt x="11690" y="8886"/>
                  </a:cubicBezTo>
                  <a:cubicBezTo>
                    <a:pt x="11685" y="8889"/>
                    <a:pt x="11679" y="8896"/>
                    <a:pt x="11674" y="8902"/>
                  </a:cubicBezTo>
                  <a:lnTo>
                    <a:pt x="10622" y="8902"/>
                  </a:lnTo>
                  <a:lnTo>
                    <a:pt x="10622" y="8896"/>
                  </a:lnTo>
                  <a:lnTo>
                    <a:pt x="10622" y="8762"/>
                  </a:lnTo>
                  <a:close/>
                  <a:moveTo>
                    <a:pt x="4410" y="7610"/>
                  </a:moveTo>
                  <a:lnTo>
                    <a:pt x="4417" y="7617"/>
                  </a:lnTo>
                  <a:lnTo>
                    <a:pt x="3116" y="8919"/>
                  </a:lnTo>
                  <a:lnTo>
                    <a:pt x="3108" y="8911"/>
                  </a:lnTo>
                  <a:lnTo>
                    <a:pt x="4410" y="7610"/>
                  </a:lnTo>
                  <a:close/>
                  <a:moveTo>
                    <a:pt x="8364" y="8601"/>
                  </a:moveTo>
                  <a:lnTo>
                    <a:pt x="8675" y="8912"/>
                  </a:lnTo>
                  <a:lnTo>
                    <a:pt x="8667" y="8920"/>
                  </a:lnTo>
                  <a:lnTo>
                    <a:pt x="8364" y="8616"/>
                  </a:lnTo>
                  <a:lnTo>
                    <a:pt x="8364" y="8601"/>
                  </a:lnTo>
                  <a:close/>
                  <a:moveTo>
                    <a:pt x="12227" y="8640"/>
                  </a:moveTo>
                  <a:lnTo>
                    <a:pt x="12303" y="8751"/>
                  </a:lnTo>
                  <a:cubicBezTo>
                    <a:pt x="12273" y="8777"/>
                    <a:pt x="12250" y="8816"/>
                    <a:pt x="12229" y="8849"/>
                  </a:cubicBezTo>
                  <a:cubicBezTo>
                    <a:pt x="12212" y="8874"/>
                    <a:pt x="12198" y="8901"/>
                    <a:pt x="12185" y="8908"/>
                  </a:cubicBezTo>
                  <a:cubicBezTo>
                    <a:pt x="12162" y="8924"/>
                    <a:pt x="12135" y="8932"/>
                    <a:pt x="12108" y="8932"/>
                  </a:cubicBezTo>
                  <a:cubicBezTo>
                    <a:pt x="12066" y="8932"/>
                    <a:pt x="12025" y="8914"/>
                    <a:pt x="12000" y="8880"/>
                  </a:cubicBezTo>
                  <a:cubicBezTo>
                    <a:pt x="11981" y="8851"/>
                    <a:pt x="11974" y="8819"/>
                    <a:pt x="11979" y="8784"/>
                  </a:cubicBezTo>
                  <a:cubicBezTo>
                    <a:pt x="11987" y="8749"/>
                    <a:pt x="12006" y="8715"/>
                    <a:pt x="12037" y="8695"/>
                  </a:cubicBezTo>
                  <a:cubicBezTo>
                    <a:pt x="12051" y="8686"/>
                    <a:pt x="12083" y="8678"/>
                    <a:pt x="12113" y="8674"/>
                  </a:cubicBezTo>
                  <a:cubicBezTo>
                    <a:pt x="12150" y="8667"/>
                    <a:pt x="12192" y="8659"/>
                    <a:pt x="12227" y="8640"/>
                  </a:cubicBezTo>
                  <a:close/>
                  <a:moveTo>
                    <a:pt x="4418" y="7680"/>
                  </a:moveTo>
                  <a:lnTo>
                    <a:pt x="4430" y="7691"/>
                  </a:lnTo>
                  <a:lnTo>
                    <a:pt x="3190" y="8932"/>
                  </a:lnTo>
                  <a:lnTo>
                    <a:pt x="3178" y="8920"/>
                  </a:lnTo>
                  <a:lnTo>
                    <a:pt x="4418" y="7680"/>
                  </a:lnTo>
                  <a:close/>
                  <a:moveTo>
                    <a:pt x="8313" y="8629"/>
                  </a:moveTo>
                  <a:lnTo>
                    <a:pt x="8604" y="8920"/>
                  </a:lnTo>
                  <a:lnTo>
                    <a:pt x="8592" y="8932"/>
                  </a:lnTo>
                  <a:lnTo>
                    <a:pt x="8288" y="8629"/>
                  </a:lnTo>
                  <a:close/>
                  <a:moveTo>
                    <a:pt x="11937" y="8856"/>
                  </a:moveTo>
                  <a:cubicBezTo>
                    <a:pt x="11942" y="8874"/>
                    <a:pt x="11951" y="8891"/>
                    <a:pt x="11961" y="8907"/>
                  </a:cubicBezTo>
                  <a:cubicBezTo>
                    <a:pt x="11973" y="8923"/>
                    <a:pt x="11988" y="8936"/>
                    <a:pt x="12002" y="8946"/>
                  </a:cubicBezTo>
                  <a:cubicBezTo>
                    <a:pt x="11995" y="8950"/>
                    <a:pt x="11988" y="8954"/>
                    <a:pt x="11980" y="8959"/>
                  </a:cubicBezTo>
                  <a:cubicBezTo>
                    <a:pt x="11974" y="8964"/>
                    <a:pt x="11969" y="8968"/>
                    <a:pt x="11962" y="8975"/>
                  </a:cubicBezTo>
                  <a:cubicBezTo>
                    <a:pt x="11957" y="8956"/>
                    <a:pt x="11949" y="8939"/>
                    <a:pt x="11939" y="8923"/>
                  </a:cubicBezTo>
                  <a:cubicBezTo>
                    <a:pt x="11927" y="8907"/>
                    <a:pt x="11913" y="8893"/>
                    <a:pt x="11896" y="8883"/>
                  </a:cubicBezTo>
                  <a:cubicBezTo>
                    <a:pt x="11903" y="8880"/>
                    <a:pt x="11911" y="8876"/>
                    <a:pt x="11917" y="8871"/>
                  </a:cubicBezTo>
                  <a:cubicBezTo>
                    <a:pt x="11926" y="8866"/>
                    <a:pt x="11932" y="8860"/>
                    <a:pt x="11937" y="8856"/>
                  </a:cubicBezTo>
                  <a:close/>
                  <a:moveTo>
                    <a:pt x="15324" y="8799"/>
                  </a:moveTo>
                  <a:cubicBezTo>
                    <a:pt x="15353" y="8819"/>
                    <a:pt x="15384" y="8839"/>
                    <a:pt x="15394" y="8854"/>
                  </a:cubicBezTo>
                  <a:cubicBezTo>
                    <a:pt x="15416" y="8888"/>
                    <a:pt x="15423" y="8929"/>
                    <a:pt x="15412" y="8966"/>
                  </a:cubicBezTo>
                  <a:cubicBezTo>
                    <a:pt x="15411" y="8970"/>
                    <a:pt x="15409" y="8973"/>
                    <a:pt x="15407" y="8977"/>
                  </a:cubicBezTo>
                  <a:cubicBezTo>
                    <a:pt x="15384" y="8916"/>
                    <a:pt x="15356" y="8857"/>
                    <a:pt x="15324" y="8799"/>
                  </a:cubicBezTo>
                  <a:close/>
                  <a:moveTo>
                    <a:pt x="4494" y="7693"/>
                  </a:moveTo>
                  <a:lnTo>
                    <a:pt x="4501" y="7701"/>
                  </a:lnTo>
                  <a:lnTo>
                    <a:pt x="3200" y="9002"/>
                  </a:lnTo>
                  <a:lnTo>
                    <a:pt x="3193" y="8994"/>
                  </a:lnTo>
                  <a:lnTo>
                    <a:pt x="4494" y="7693"/>
                  </a:lnTo>
                  <a:close/>
                  <a:moveTo>
                    <a:pt x="8364" y="8769"/>
                  </a:moveTo>
                  <a:lnTo>
                    <a:pt x="8591" y="8996"/>
                  </a:lnTo>
                  <a:lnTo>
                    <a:pt x="8583" y="9003"/>
                  </a:lnTo>
                  <a:lnTo>
                    <a:pt x="8364" y="8783"/>
                  </a:lnTo>
                  <a:lnTo>
                    <a:pt x="8364" y="8769"/>
                  </a:lnTo>
                  <a:close/>
                  <a:moveTo>
                    <a:pt x="4502" y="7764"/>
                  </a:moveTo>
                  <a:lnTo>
                    <a:pt x="4515" y="7776"/>
                  </a:lnTo>
                  <a:lnTo>
                    <a:pt x="3274" y="9017"/>
                  </a:lnTo>
                  <a:lnTo>
                    <a:pt x="3262" y="9004"/>
                  </a:lnTo>
                  <a:lnTo>
                    <a:pt x="4502" y="7764"/>
                  </a:lnTo>
                  <a:close/>
                  <a:moveTo>
                    <a:pt x="8364" y="8849"/>
                  </a:moveTo>
                  <a:lnTo>
                    <a:pt x="8519" y="9004"/>
                  </a:lnTo>
                  <a:lnTo>
                    <a:pt x="8508" y="9017"/>
                  </a:lnTo>
                  <a:lnTo>
                    <a:pt x="8364" y="8872"/>
                  </a:lnTo>
                  <a:lnTo>
                    <a:pt x="8364" y="8849"/>
                  </a:lnTo>
                  <a:close/>
                  <a:moveTo>
                    <a:pt x="8307" y="8946"/>
                  </a:moveTo>
                  <a:cubicBezTo>
                    <a:pt x="8287" y="8990"/>
                    <a:pt x="8244" y="9019"/>
                    <a:pt x="8193" y="9019"/>
                  </a:cubicBezTo>
                  <a:lnTo>
                    <a:pt x="5586" y="9019"/>
                  </a:lnTo>
                  <a:cubicBezTo>
                    <a:pt x="5536" y="9019"/>
                    <a:pt x="5492" y="8990"/>
                    <a:pt x="5472" y="8946"/>
                  </a:cubicBezTo>
                  <a:close/>
                  <a:moveTo>
                    <a:pt x="11642" y="8946"/>
                  </a:moveTo>
                  <a:cubicBezTo>
                    <a:pt x="11640" y="8951"/>
                    <a:pt x="11637" y="8956"/>
                    <a:pt x="11632" y="8961"/>
                  </a:cubicBezTo>
                  <a:cubicBezTo>
                    <a:pt x="11621" y="8981"/>
                    <a:pt x="11609" y="9001"/>
                    <a:pt x="11597" y="9019"/>
                  </a:cubicBezTo>
                  <a:lnTo>
                    <a:pt x="10746" y="9019"/>
                  </a:lnTo>
                  <a:cubicBezTo>
                    <a:pt x="10697" y="9019"/>
                    <a:pt x="10652" y="8990"/>
                    <a:pt x="10633" y="8946"/>
                  </a:cubicBezTo>
                  <a:close/>
                  <a:moveTo>
                    <a:pt x="4576" y="7778"/>
                  </a:moveTo>
                  <a:lnTo>
                    <a:pt x="4585" y="7785"/>
                  </a:lnTo>
                  <a:lnTo>
                    <a:pt x="3283" y="9086"/>
                  </a:lnTo>
                  <a:lnTo>
                    <a:pt x="3275" y="9078"/>
                  </a:lnTo>
                  <a:lnTo>
                    <a:pt x="4576" y="7778"/>
                  </a:lnTo>
                  <a:close/>
                  <a:moveTo>
                    <a:pt x="8359" y="8932"/>
                  </a:moveTo>
                  <a:lnTo>
                    <a:pt x="8505" y="9078"/>
                  </a:lnTo>
                  <a:lnTo>
                    <a:pt x="8497" y="9086"/>
                  </a:lnTo>
                  <a:lnTo>
                    <a:pt x="8356" y="8944"/>
                  </a:lnTo>
                  <a:cubicBezTo>
                    <a:pt x="8357" y="8940"/>
                    <a:pt x="8359" y="8938"/>
                    <a:pt x="8359" y="8934"/>
                  </a:cubicBezTo>
                  <a:lnTo>
                    <a:pt x="8359" y="8932"/>
                  </a:lnTo>
                  <a:close/>
                  <a:moveTo>
                    <a:pt x="4587" y="7847"/>
                  </a:moveTo>
                  <a:lnTo>
                    <a:pt x="4599" y="7859"/>
                  </a:lnTo>
                  <a:lnTo>
                    <a:pt x="3358" y="9099"/>
                  </a:lnTo>
                  <a:lnTo>
                    <a:pt x="3347" y="9088"/>
                  </a:lnTo>
                  <a:lnTo>
                    <a:pt x="4587" y="7847"/>
                  </a:lnTo>
                  <a:close/>
                  <a:moveTo>
                    <a:pt x="8336" y="8988"/>
                  </a:moveTo>
                  <a:lnTo>
                    <a:pt x="8436" y="9089"/>
                  </a:lnTo>
                  <a:lnTo>
                    <a:pt x="8424" y="9101"/>
                  </a:lnTo>
                  <a:lnTo>
                    <a:pt x="8325" y="9002"/>
                  </a:lnTo>
                  <a:cubicBezTo>
                    <a:pt x="8327" y="9001"/>
                    <a:pt x="8327" y="8999"/>
                    <a:pt x="8328" y="8998"/>
                  </a:cubicBezTo>
                  <a:cubicBezTo>
                    <a:pt x="8331" y="8996"/>
                    <a:pt x="8334" y="8992"/>
                    <a:pt x="8336" y="8988"/>
                  </a:cubicBezTo>
                  <a:close/>
                  <a:moveTo>
                    <a:pt x="11550" y="9065"/>
                  </a:moveTo>
                  <a:cubicBezTo>
                    <a:pt x="11520" y="9085"/>
                    <a:pt x="11477" y="9094"/>
                    <a:pt x="11438" y="9103"/>
                  </a:cubicBezTo>
                  <a:cubicBezTo>
                    <a:pt x="11401" y="9112"/>
                    <a:pt x="11369" y="9119"/>
                    <a:pt x="11349" y="9134"/>
                  </a:cubicBezTo>
                  <a:lnTo>
                    <a:pt x="11349" y="9065"/>
                  </a:lnTo>
                  <a:close/>
                  <a:moveTo>
                    <a:pt x="4661" y="7861"/>
                  </a:moveTo>
                  <a:lnTo>
                    <a:pt x="4669" y="7869"/>
                  </a:lnTo>
                  <a:lnTo>
                    <a:pt x="3368" y="9171"/>
                  </a:lnTo>
                  <a:lnTo>
                    <a:pt x="3360" y="9162"/>
                  </a:lnTo>
                  <a:lnTo>
                    <a:pt x="4661" y="7861"/>
                  </a:lnTo>
                  <a:close/>
                  <a:moveTo>
                    <a:pt x="8293" y="9034"/>
                  </a:moveTo>
                  <a:lnTo>
                    <a:pt x="8422" y="9162"/>
                  </a:lnTo>
                  <a:lnTo>
                    <a:pt x="8414" y="9171"/>
                  </a:lnTo>
                  <a:lnTo>
                    <a:pt x="8283" y="9039"/>
                  </a:lnTo>
                  <a:cubicBezTo>
                    <a:pt x="8286" y="9038"/>
                    <a:pt x="8290" y="9035"/>
                    <a:pt x="8293" y="9034"/>
                  </a:cubicBezTo>
                  <a:close/>
                  <a:moveTo>
                    <a:pt x="4671" y="7932"/>
                  </a:moveTo>
                  <a:lnTo>
                    <a:pt x="4684" y="7943"/>
                  </a:lnTo>
                  <a:lnTo>
                    <a:pt x="3443" y="9183"/>
                  </a:lnTo>
                  <a:lnTo>
                    <a:pt x="3431" y="9172"/>
                  </a:lnTo>
                  <a:lnTo>
                    <a:pt x="4671" y="7932"/>
                  </a:lnTo>
                  <a:close/>
                  <a:moveTo>
                    <a:pt x="8239" y="9058"/>
                  </a:moveTo>
                  <a:lnTo>
                    <a:pt x="8352" y="9172"/>
                  </a:lnTo>
                  <a:lnTo>
                    <a:pt x="8340" y="9183"/>
                  </a:lnTo>
                  <a:lnTo>
                    <a:pt x="8219" y="9062"/>
                  </a:lnTo>
                  <a:cubicBezTo>
                    <a:pt x="8222" y="9062"/>
                    <a:pt x="8223" y="9062"/>
                    <a:pt x="8225" y="9061"/>
                  </a:cubicBezTo>
                  <a:cubicBezTo>
                    <a:pt x="8229" y="9060"/>
                    <a:pt x="8234" y="9058"/>
                    <a:pt x="8237" y="9058"/>
                  </a:cubicBezTo>
                  <a:close/>
                  <a:moveTo>
                    <a:pt x="11797" y="8897"/>
                  </a:moveTo>
                  <a:cubicBezTo>
                    <a:pt x="11838" y="8897"/>
                    <a:pt x="11879" y="8915"/>
                    <a:pt x="11903" y="8949"/>
                  </a:cubicBezTo>
                  <a:cubicBezTo>
                    <a:pt x="11945" y="9007"/>
                    <a:pt x="11930" y="9089"/>
                    <a:pt x="11869" y="9133"/>
                  </a:cubicBezTo>
                  <a:cubicBezTo>
                    <a:pt x="11857" y="9141"/>
                    <a:pt x="11826" y="9149"/>
                    <a:pt x="11797" y="9155"/>
                  </a:cubicBezTo>
                  <a:cubicBezTo>
                    <a:pt x="11758" y="9162"/>
                    <a:pt x="11715" y="9172"/>
                    <a:pt x="11679" y="9192"/>
                  </a:cubicBezTo>
                  <a:lnTo>
                    <a:pt x="11602" y="9083"/>
                  </a:lnTo>
                  <a:cubicBezTo>
                    <a:pt x="11630" y="9056"/>
                    <a:pt x="11652" y="9019"/>
                    <a:pt x="11672" y="8985"/>
                  </a:cubicBezTo>
                  <a:cubicBezTo>
                    <a:pt x="11688" y="8959"/>
                    <a:pt x="11704" y="8930"/>
                    <a:pt x="11718" y="8922"/>
                  </a:cubicBezTo>
                  <a:cubicBezTo>
                    <a:pt x="11741" y="8905"/>
                    <a:pt x="11769" y="8897"/>
                    <a:pt x="11797" y="8897"/>
                  </a:cubicBezTo>
                  <a:close/>
                  <a:moveTo>
                    <a:pt x="4745" y="7945"/>
                  </a:moveTo>
                  <a:lnTo>
                    <a:pt x="4753" y="7954"/>
                  </a:lnTo>
                  <a:lnTo>
                    <a:pt x="3452" y="9255"/>
                  </a:lnTo>
                  <a:lnTo>
                    <a:pt x="3445" y="9247"/>
                  </a:lnTo>
                  <a:lnTo>
                    <a:pt x="4745" y="7945"/>
                  </a:lnTo>
                  <a:close/>
                  <a:moveTo>
                    <a:pt x="8155" y="9065"/>
                  </a:moveTo>
                  <a:lnTo>
                    <a:pt x="8337" y="9247"/>
                  </a:lnTo>
                  <a:lnTo>
                    <a:pt x="8329" y="9255"/>
                  </a:lnTo>
                  <a:lnTo>
                    <a:pt x="8141" y="9065"/>
                  </a:lnTo>
                  <a:close/>
                  <a:moveTo>
                    <a:pt x="8068" y="9156"/>
                  </a:moveTo>
                  <a:lnTo>
                    <a:pt x="8121" y="9209"/>
                  </a:lnTo>
                  <a:lnTo>
                    <a:pt x="8068" y="9262"/>
                  </a:lnTo>
                  <a:lnTo>
                    <a:pt x="8068" y="9156"/>
                  </a:lnTo>
                  <a:close/>
                  <a:moveTo>
                    <a:pt x="4756" y="8016"/>
                  </a:moveTo>
                  <a:lnTo>
                    <a:pt x="4773" y="8033"/>
                  </a:lnTo>
                  <a:lnTo>
                    <a:pt x="3532" y="9273"/>
                  </a:lnTo>
                  <a:lnTo>
                    <a:pt x="3515" y="9256"/>
                  </a:lnTo>
                  <a:lnTo>
                    <a:pt x="4756" y="8016"/>
                  </a:lnTo>
                  <a:close/>
                  <a:moveTo>
                    <a:pt x="8076" y="9065"/>
                  </a:moveTo>
                  <a:lnTo>
                    <a:pt x="8267" y="9256"/>
                  </a:lnTo>
                  <a:lnTo>
                    <a:pt x="8250" y="9273"/>
                  </a:lnTo>
                  <a:lnTo>
                    <a:pt x="8068" y="9092"/>
                  </a:lnTo>
                  <a:lnTo>
                    <a:pt x="8068" y="9065"/>
                  </a:lnTo>
                  <a:close/>
                  <a:moveTo>
                    <a:pt x="11563" y="9113"/>
                  </a:moveTo>
                  <a:lnTo>
                    <a:pt x="11642" y="9218"/>
                  </a:lnTo>
                  <a:cubicBezTo>
                    <a:pt x="11613" y="9246"/>
                    <a:pt x="11591" y="9284"/>
                    <a:pt x="11571" y="9318"/>
                  </a:cubicBezTo>
                  <a:cubicBezTo>
                    <a:pt x="11555" y="9345"/>
                    <a:pt x="11541" y="9371"/>
                    <a:pt x="11528" y="9381"/>
                  </a:cubicBezTo>
                  <a:cubicBezTo>
                    <a:pt x="11504" y="9398"/>
                    <a:pt x="11475" y="9408"/>
                    <a:pt x="11446" y="9408"/>
                  </a:cubicBezTo>
                  <a:cubicBezTo>
                    <a:pt x="11404" y="9408"/>
                    <a:pt x="11367" y="9389"/>
                    <a:pt x="11341" y="9356"/>
                  </a:cubicBezTo>
                  <a:cubicBezTo>
                    <a:pt x="11322" y="9330"/>
                    <a:pt x="11314" y="9296"/>
                    <a:pt x="11319" y="9262"/>
                  </a:cubicBezTo>
                  <a:cubicBezTo>
                    <a:pt x="11324" y="9226"/>
                    <a:pt x="11345" y="9193"/>
                    <a:pt x="11375" y="9172"/>
                  </a:cubicBezTo>
                  <a:cubicBezTo>
                    <a:pt x="11388" y="9162"/>
                    <a:pt x="11418" y="9156"/>
                    <a:pt x="11447" y="9150"/>
                  </a:cubicBezTo>
                  <a:cubicBezTo>
                    <a:pt x="11486" y="9140"/>
                    <a:pt x="11529" y="9131"/>
                    <a:pt x="11563" y="9113"/>
                  </a:cubicBezTo>
                  <a:close/>
                  <a:moveTo>
                    <a:pt x="11281" y="9331"/>
                  </a:moveTo>
                  <a:cubicBezTo>
                    <a:pt x="11287" y="9350"/>
                    <a:pt x="11294" y="9367"/>
                    <a:pt x="11307" y="9383"/>
                  </a:cubicBezTo>
                  <a:cubicBezTo>
                    <a:pt x="11318" y="9399"/>
                    <a:pt x="11333" y="9410"/>
                    <a:pt x="11349" y="9423"/>
                  </a:cubicBezTo>
                  <a:cubicBezTo>
                    <a:pt x="11341" y="9426"/>
                    <a:pt x="11334" y="9430"/>
                    <a:pt x="11328" y="9434"/>
                  </a:cubicBezTo>
                  <a:cubicBezTo>
                    <a:pt x="11320" y="9440"/>
                    <a:pt x="11315" y="9445"/>
                    <a:pt x="11310" y="9450"/>
                  </a:cubicBezTo>
                  <a:cubicBezTo>
                    <a:pt x="11304" y="9431"/>
                    <a:pt x="11297" y="9414"/>
                    <a:pt x="11285" y="9399"/>
                  </a:cubicBezTo>
                  <a:cubicBezTo>
                    <a:pt x="11273" y="9383"/>
                    <a:pt x="11259" y="9371"/>
                    <a:pt x="11243" y="9360"/>
                  </a:cubicBezTo>
                  <a:cubicBezTo>
                    <a:pt x="11250" y="9355"/>
                    <a:pt x="11257" y="9351"/>
                    <a:pt x="11264" y="9347"/>
                  </a:cubicBezTo>
                  <a:cubicBezTo>
                    <a:pt x="11270" y="9342"/>
                    <a:pt x="11275" y="9336"/>
                    <a:pt x="11281" y="9331"/>
                  </a:cubicBezTo>
                  <a:close/>
                  <a:moveTo>
                    <a:pt x="15458" y="9135"/>
                  </a:moveTo>
                  <a:cubicBezTo>
                    <a:pt x="15510" y="9135"/>
                    <a:pt x="15559" y="9172"/>
                    <a:pt x="15579" y="9225"/>
                  </a:cubicBezTo>
                  <a:cubicBezTo>
                    <a:pt x="15585" y="9244"/>
                    <a:pt x="15582" y="9283"/>
                    <a:pt x="15580" y="9323"/>
                  </a:cubicBezTo>
                  <a:cubicBezTo>
                    <a:pt x="15578" y="9360"/>
                    <a:pt x="15574" y="9399"/>
                    <a:pt x="15579" y="9436"/>
                  </a:cubicBezTo>
                  <a:lnTo>
                    <a:pt x="15510" y="9451"/>
                  </a:lnTo>
                  <a:cubicBezTo>
                    <a:pt x="15508" y="9415"/>
                    <a:pt x="15505" y="9382"/>
                    <a:pt x="15501" y="9346"/>
                  </a:cubicBezTo>
                  <a:cubicBezTo>
                    <a:pt x="15515" y="9339"/>
                    <a:pt x="15528" y="9326"/>
                    <a:pt x="15534" y="9312"/>
                  </a:cubicBezTo>
                  <a:cubicBezTo>
                    <a:pt x="15545" y="9289"/>
                    <a:pt x="15547" y="9265"/>
                    <a:pt x="15537" y="9240"/>
                  </a:cubicBezTo>
                  <a:cubicBezTo>
                    <a:pt x="15527" y="9212"/>
                    <a:pt x="15501" y="9193"/>
                    <a:pt x="15473" y="9187"/>
                  </a:cubicBezTo>
                  <a:cubicBezTo>
                    <a:pt x="15469" y="9170"/>
                    <a:pt x="15464" y="9152"/>
                    <a:pt x="15458" y="9135"/>
                  </a:cubicBezTo>
                  <a:close/>
                  <a:moveTo>
                    <a:pt x="4707" y="8163"/>
                  </a:moveTo>
                  <a:lnTo>
                    <a:pt x="4975" y="8429"/>
                  </a:lnTo>
                  <a:cubicBezTo>
                    <a:pt x="4516" y="8645"/>
                    <a:pt x="4144" y="9017"/>
                    <a:pt x="3928" y="9477"/>
                  </a:cubicBezTo>
                  <a:lnTo>
                    <a:pt x="3662" y="9209"/>
                  </a:lnTo>
                  <a:lnTo>
                    <a:pt x="4707" y="8163"/>
                  </a:lnTo>
                  <a:close/>
                  <a:moveTo>
                    <a:pt x="11303" y="9065"/>
                  </a:moveTo>
                  <a:lnTo>
                    <a:pt x="11303" y="9181"/>
                  </a:lnTo>
                  <a:cubicBezTo>
                    <a:pt x="11289" y="9204"/>
                    <a:pt x="11278" y="9228"/>
                    <a:pt x="11275" y="9254"/>
                  </a:cubicBezTo>
                  <a:cubicBezTo>
                    <a:pt x="11273" y="9260"/>
                    <a:pt x="11273" y="9266"/>
                    <a:pt x="11273" y="9272"/>
                  </a:cubicBezTo>
                  <a:cubicBezTo>
                    <a:pt x="11261" y="9285"/>
                    <a:pt x="11250" y="9298"/>
                    <a:pt x="11235" y="9310"/>
                  </a:cubicBezTo>
                  <a:cubicBezTo>
                    <a:pt x="11220" y="9321"/>
                    <a:pt x="11205" y="9329"/>
                    <a:pt x="11191" y="9335"/>
                  </a:cubicBezTo>
                  <a:cubicBezTo>
                    <a:pt x="11176" y="9331"/>
                    <a:pt x="11160" y="9329"/>
                    <a:pt x="11143" y="9329"/>
                  </a:cubicBezTo>
                  <a:cubicBezTo>
                    <a:pt x="11103" y="9329"/>
                    <a:pt x="11065" y="9341"/>
                    <a:pt x="11033" y="9366"/>
                  </a:cubicBezTo>
                  <a:cubicBezTo>
                    <a:pt x="11013" y="9380"/>
                    <a:pt x="10997" y="9409"/>
                    <a:pt x="10978" y="9442"/>
                  </a:cubicBezTo>
                  <a:cubicBezTo>
                    <a:pt x="10960" y="9473"/>
                    <a:pt x="10939" y="9509"/>
                    <a:pt x="10913" y="9531"/>
                  </a:cubicBezTo>
                  <a:lnTo>
                    <a:pt x="10913" y="9065"/>
                  </a:lnTo>
                  <a:close/>
                  <a:moveTo>
                    <a:pt x="10870" y="9515"/>
                  </a:moveTo>
                  <a:lnTo>
                    <a:pt x="10870" y="9560"/>
                  </a:lnTo>
                  <a:cubicBezTo>
                    <a:pt x="10865" y="9562"/>
                    <a:pt x="10860" y="9563"/>
                    <a:pt x="10855" y="9565"/>
                  </a:cubicBezTo>
                  <a:lnTo>
                    <a:pt x="10855" y="9515"/>
                  </a:lnTo>
                  <a:close/>
                  <a:moveTo>
                    <a:pt x="10809" y="9473"/>
                  </a:moveTo>
                  <a:lnTo>
                    <a:pt x="10809" y="9579"/>
                  </a:lnTo>
                  <a:cubicBezTo>
                    <a:pt x="10806" y="9581"/>
                    <a:pt x="10802" y="9581"/>
                    <a:pt x="10798" y="9582"/>
                  </a:cubicBezTo>
                  <a:lnTo>
                    <a:pt x="10798" y="9473"/>
                  </a:lnTo>
                  <a:close/>
                  <a:moveTo>
                    <a:pt x="10753" y="9515"/>
                  </a:moveTo>
                  <a:lnTo>
                    <a:pt x="10753" y="9593"/>
                  </a:lnTo>
                  <a:cubicBezTo>
                    <a:pt x="10748" y="9594"/>
                    <a:pt x="10740" y="9595"/>
                    <a:pt x="10735" y="9597"/>
                  </a:cubicBezTo>
                  <a:lnTo>
                    <a:pt x="10735" y="9515"/>
                  </a:lnTo>
                  <a:close/>
                  <a:moveTo>
                    <a:pt x="9885" y="7857"/>
                  </a:moveTo>
                  <a:lnTo>
                    <a:pt x="9885" y="7973"/>
                  </a:lnTo>
                  <a:cubicBezTo>
                    <a:pt x="9873" y="7987"/>
                    <a:pt x="9874" y="7997"/>
                    <a:pt x="9878" y="8008"/>
                  </a:cubicBezTo>
                  <a:cubicBezTo>
                    <a:pt x="9879" y="8012"/>
                    <a:pt x="9880" y="8016"/>
                    <a:pt x="9881" y="8021"/>
                  </a:cubicBezTo>
                  <a:cubicBezTo>
                    <a:pt x="9883" y="8027"/>
                    <a:pt x="9884" y="8033"/>
                    <a:pt x="9886" y="8038"/>
                  </a:cubicBezTo>
                  <a:cubicBezTo>
                    <a:pt x="9887" y="8043"/>
                    <a:pt x="9890" y="8048"/>
                    <a:pt x="9892" y="8053"/>
                  </a:cubicBezTo>
                  <a:cubicBezTo>
                    <a:pt x="9896" y="8057"/>
                    <a:pt x="9897" y="8060"/>
                    <a:pt x="9900" y="8065"/>
                  </a:cubicBezTo>
                  <a:cubicBezTo>
                    <a:pt x="9902" y="8070"/>
                    <a:pt x="9906" y="8074"/>
                    <a:pt x="9909" y="8079"/>
                  </a:cubicBezTo>
                  <a:cubicBezTo>
                    <a:pt x="9911" y="8084"/>
                    <a:pt x="9913" y="8086"/>
                    <a:pt x="9917" y="8090"/>
                  </a:cubicBezTo>
                  <a:lnTo>
                    <a:pt x="9928" y="8101"/>
                  </a:lnTo>
                  <a:cubicBezTo>
                    <a:pt x="9931" y="8105"/>
                    <a:pt x="9936" y="8107"/>
                    <a:pt x="9939" y="8110"/>
                  </a:cubicBezTo>
                  <a:cubicBezTo>
                    <a:pt x="9943" y="8113"/>
                    <a:pt x="9948" y="8116"/>
                    <a:pt x="9952" y="8120"/>
                  </a:cubicBezTo>
                  <a:cubicBezTo>
                    <a:pt x="9956" y="8123"/>
                    <a:pt x="9960" y="8125"/>
                    <a:pt x="9965" y="8127"/>
                  </a:cubicBezTo>
                  <a:cubicBezTo>
                    <a:pt x="9970" y="8129"/>
                    <a:pt x="9975" y="8132"/>
                    <a:pt x="9980" y="8133"/>
                  </a:cubicBezTo>
                  <a:cubicBezTo>
                    <a:pt x="9986" y="8136"/>
                    <a:pt x="9993" y="8137"/>
                    <a:pt x="10001" y="8139"/>
                  </a:cubicBezTo>
                  <a:cubicBezTo>
                    <a:pt x="10004" y="8142"/>
                    <a:pt x="10007" y="8143"/>
                    <a:pt x="10010" y="8143"/>
                  </a:cubicBezTo>
                  <a:lnTo>
                    <a:pt x="10038" y="8148"/>
                  </a:lnTo>
                  <a:lnTo>
                    <a:pt x="10038" y="8145"/>
                  </a:lnTo>
                  <a:lnTo>
                    <a:pt x="10224" y="8145"/>
                  </a:lnTo>
                  <a:lnTo>
                    <a:pt x="10224" y="7972"/>
                  </a:lnTo>
                  <a:lnTo>
                    <a:pt x="10311" y="7972"/>
                  </a:lnTo>
                  <a:lnTo>
                    <a:pt x="10311" y="8145"/>
                  </a:lnTo>
                  <a:lnTo>
                    <a:pt x="10497" y="8145"/>
                  </a:lnTo>
                  <a:lnTo>
                    <a:pt x="10497" y="8148"/>
                  </a:lnTo>
                  <a:lnTo>
                    <a:pt x="10524" y="8143"/>
                  </a:lnTo>
                  <a:cubicBezTo>
                    <a:pt x="10528" y="8142"/>
                    <a:pt x="10531" y="8139"/>
                    <a:pt x="10535" y="8139"/>
                  </a:cubicBezTo>
                  <a:cubicBezTo>
                    <a:pt x="10542" y="8138"/>
                    <a:pt x="10548" y="8136"/>
                    <a:pt x="10554" y="8134"/>
                  </a:cubicBezTo>
                  <a:lnTo>
                    <a:pt x="10569" y="8127"/>
                  </a:lnTo>
                  <a:cubicBezTo>
                    <a:pt x="10574" y="8124"/>
                    <a:pt x="10577" y="8123"/>
                    <a:pt x="10581" y="8120"/>
                  </a:cubicBezTo>
                  <a:cubicBezTo>
                    <a:pt x="10586" y="8117"/>
                    <a:pt x="10590" y="8113"/>
                    <a:pt x="10596" y="8110"/>
                  </a:cubicBezTo>
                  <a:cubicBezTo>
                    <a:pt x="10600" y="8107"/>
                    <a:pt x="10602" y="8105"/>
                    <a:pt x="10605" y="8101"/>
                  </a:cubicBezTo>
                  <a:cubicBezTo>
                    <a:pt x="10608" y="8097"/>
                    <a:pt x="10613" y="8094"/>
                    <a:pt x="10617" y="8089"/>
                  </a:cubicBezTo>
                  <a:cubicBezTo>
                    <a:pt x="10619" y="8086"/>
                    <a:pt x="10622" y="8081"/>
                    <a:pt x="10624" y="8079"/>
                  </a:cubicBezTo>
                  <a:cubicBezTo>
                    <a:pt x="10628" y="8074"/>
                    <a:pt x="10632" y="8070"/>
                    <a:pt x="10635" y="8065"/>
                  </a:cubicBezTo>
                  <a:cubicBezTo>
                    <a:pt x="10638" y="8060"/>
                    <a:pt x="10639" y="8056"/>
                    <a:pt x="10642" y="8053"/>
                  </a:cubicBezTo>
                  <a:cubicBezTo>
                    <a:pt x="10644" y="8048"/>
                    <a:pt x="10647" y="8043"/>
                    <a:pt x="10648" y="8038"/>
                  </a:cubicBezTo>
                  <a:cubicBezTo>
                    <a:pt x="10651" y="8033"/>
                    <a:pt x="10653" y="8028"/>
                    <a:pt x="10654" y="8021"/>
                  </a:cubicBezTo>
                  <a:cubicBezTo>
                    <a:pt x="10654" y="8018"/>
                    <a:pt x="10655" y="8017"/>
                    <a:pt x="10655" y="8015"/>
                  </a:cubicBezTo>
                  <a:cubicBezTo>
                    <a:pt x="10655" y="8012"/>
                    <a:pt x="10656" y="8011"/>
                    <a:pt x="10656" y="8008"/>
                  </a:cubicBezTo>
                  <a:cubicBezTo>
                    <a:pt x="10659" y="7997"/>
                    <a:pt x="10659" y="7987"/>
                    <a:pt x="10659" y="7976"/>
                  </a:cubicBezTo>
                  <a:lnTo>
                    <a:pt x="10659" y="7916"/>
                  </a:lnTo>
                  <a:cubicBezTo>
                    <a:pt x="10782" y="7987"/>
                    <a:pt x="10869" y="8118"/>
                    <a:pt x="10869" y="8271"/>
                  </a:cubicBezTo>
                  <a:lnTo>
                    <a:pt x="10869" y="8280"/>
                  </a:lnTo>
                  <a:lnTo>
                    <a:pt x="10746" y="8280"/>
                  </a:lnTo>
                  <a:cubicBezTo>
                    <a:pt x="10735" y="8280"/>
                    <a:pt x="10724" y="8281"/>
                    <a:pt x="10714" y="8282"/>
                  </a:cubicBezTo>
                  <a:lnTo>
                    <a:pt x="10702" y="8286"/>
                  </a:lnTo>
                  <a:cubicBezTo>
                    <a:pt x="10697" y="8287"/>
                    <a:pt x="10691" y="8289"/>
                    <a:pt x="10685" y="8291"/>
                  </a:cubicBezTo>
                  <a:cubicBezTo>
                    <a:pt x="10680" y="8292"/>
                    <a:pt x="10676" y="8296"/>
                    <a:pt x="10672" y="8298"/>
                  </a:cubicBezTo>
                  <a:cubicBezTo>
                    <a:pt x="10669" y="8301"/>
                    <a:pt x="10663" y="8302"/>
                    <a:pt x="10659" y="8306"/>
                  </a:cubicBezTo>
                  <a:cubicBezTo>
                    <a:pt x="10655" y="8308"/>
                    <a:pt x="10650" y="8311"/>
                    <a:pt x="10645" y="8316"/>
                  </a:cubicBezTo>
                  <a:cubicBezTo>
                    <a:pt x="10642" y="8318"/>
                    <a:pt x="10638" y="8321"/>
                    <a:pt x="10635" y="8324"/>
                  </a:cubicBezTo>
                  <a:lnTo>
                    <a:pt x="10623" y="8337"/>
                  </a:lnTo>
                  <a:cubicBezTo>
                    <a:pt x="10621" y="8340"/>
                    <a:pt x="10617" y="8343"/>
                    <a:pt x="10614" y="8347"/>
                  </a:cubicBezTo>
                  <a:cubicBezTo>
                    <a:pt x="10611" y="8350"/>
                    <a:pt x="10607" y="8355"/>
                    <a:pt x="10605" y="8360"/>
                  </a:cubicBezTo>
                  <a:cubicBezTo>
                    <a:pt x="10602" y="8364"/>
                    <a:pt x="10600" y="8369"/>
                    <a:pt x="10598" y="8374"/>
                  </a:cubicBezTo>
                  <a:cubicBezTo>
                    <a:pt x="10596" y="8379"/>
                    <a:pt x="10593" y="8382"/>
                    <a:pt x="10592" y="8387"/>
                  </a:cubicBezTo>
                  <a:cubicBezTo>
                    <a:pt x="10589" y="8393"/>
                    <a:pt x="10587" y="8400"/>
                    <a:pt x="10586" y="8405"/>
                  </a:cubicBezTo>
                  <a:cubicBezTo>
                    <a:pt x="10585" y="8408"/>
                    <a:pt x="10584" y="8413"/>
                    <a:pt x="10582" y="8418"/>
                  </a:cubicBezTo>
                  <a:lnTo>
                    <a:pt x="10577" y="8444"/>
                  </a:lnTo>
                  <a:lnTo>
                    <a:pt x="10580" y="8444"/>
                  </a:lnTo>
                  <a:lnTo>
                    <a:pt x="10580" y="8451"/>
                  </a:lnTo>
                  <a:lnTo>
                    <a:pt x="10580" y="8630"/>
                  </a:lnTo>
                  <a:lnTo>
                    <a:pt x="10753" y="8630"/>
                  </a:lnTo>
                  <a:lnTo>
                    <a:pt x="10753" y="8717"/>
                  </a:lnTo>
                  <a:lnTo>
                    <a:pt x="10576" y="8717"/>
                  </a:lnTo>
                  <a:lnTo>
                    <a:pt x="10576" y="8897"/>
                  </a:lnTo>
                  <a:lnTo>
                    <a:pt x="10576" y="8903"/>
                  </a:lnTo>
                  <a:lnTo>
                    <a:pt x="10573" y="8903"/>
                  </a:lnTo>
                  <a:lnTo>
                    <a:pt x="10578" y="8929"/>
                  </a:lnTo>
                  <a:lnTo>
                    <a:pt x="10578" y="8930"/>
                  </a:lnTo>
                  <a:cubicBezTo>
                    <a:pt x="10580" y="8936"/>
                    <a:pt x="10581" y="8943"/>
                    <a:pt x="10583" y="8948"/>
                  </a:cubicBezTo>
                  <a:cubicBezTo>
                    <a:pt x="10585" y="8951"/>
                    <a:pt x="10586" y="8957"/>
                    <a:pt x="10587" y="8961"/>
                  </a:cubicBezTo>
                  <a:lnTo>
                    <a:pt x="10596" y="8977"/>
                  </a:lnTo>
                  <a:cubicBezTo>
                    <a:pt x="10597" y="8981"/>
                    <a:pt x="10599" y="8985"/>
                    <a:pt x="10602" y="8987"/>
                  </a:cubicBezTo>
                  <a:cubicBezTo>
                    <a:pt x="10604" y="8993"/>
                    <a:pt x="10608" y="8997"/>
                    <a:pt x="10613" y="9002"/>
                  </a:cubicBezTo>
                  <a:cubicBezTo>
                    <a:pt x="10615" y="9004"/>
                    <a:pt x="10618" y="9008"/>
                    <a:pt x="10620" y="9012"/>
                  </a:cubicBezTo>
                  <a:cubicBezTo>
                    <a:pt x="10624" y="9015"/>
                    <a:pt x="10628" y="9019"/>
                    <a:pt x="10634" y="9023"/>
                  </a:cubicBezTo>
                  <a:cubicBezTo>
                    <a:pt x="10636" y="9025"/>
                    <a:pt x="10640" y="9028"/>
                    <a:pt x="10644" y="9031"/>
                  </a:cubicBezTo>
                  <a:cubicBezTo>
                    <a:pt x="10648" y="9035"/>
                    <a:pt x="10654" y="9038"/>
                    <a:pt x="10659" y="9040"/>
                  </a:cubicBezTo>
                  <a:cubicBezTo>
                    <a:pt x="10662" y="9043"/>
                    <a:pt x="10666" y="9045"/>
                    <a:pt x="10672" y="9046"/>
                  </a:cubicBezTo>
                  <a:cubicBezTo>
                    <a:pt x="10677" y="9050"/>
                    <a:pt x="10681" y="9052"/>
                    <a:pt x="10686" y="9054"/>
                  </a:cubicBezTo>
                  <a:cubicBezTo>
                    <a:pt x="10692" y="9056"/>
                    <a:pt x="10698" y="9057"/>
                    <a:pt x="10703" y="9059"/>
                  </a:cubicBezTo>
                  <a:cubicBezTo>
                    <a:pt x="10708" y="9060"/>
                    <a:pt x="10712" y="9061"/>
                    <a:pt x="10717" y="9062"/>
                  </a:cubicBezTo>
                  <a:cubicBezTo>
                    <a:pt x="10728" y="9065"/>
                    <a:pt x="10738" y="9065"/>
                    <a:pt x="10749" y="9065"/>
                  </a:cubicBezTo>
                  <a:lnTo>
                    <a:pt x="10871" y="9065"/>
                  </a:lnTo>
                  <a:lnTo>
                    <a:pt x="10871" y="9470"/>
                  </a:lnTo>
                  <a:lnTo>
                    <a:pt x="10856" y="9470"/>
                  </a:lnTo>
                  <a:lnTo>
                    <a:pt x="10856" y="9426"/>
                  </a:lnTo>
                  <a:lnTo>
                    <a:pt x="10755" y="9426"/>
                  </a:lnTo>
                  <a:lnTo>
                    <a:pt x="10755" y="9470"/>
                  </a:lnTo>
                  <a:lnTo>
                    <a:pt x="10738" y="9470"/>
                  </a:lnTo>
                  <a:lnTo>
                    <a:pt x="10738" y="9426"/>
                  </a:lnTo>
                  <a:lnTo>
                    <a:pt x="10636" y="9426"/>
                  </a:lnTo>
                  <a:lnTo>
                    <a:pt x="10636" y="9470"/>
                  </a:lnTo>
                  <a:lnTo>
                    <a:pt x="10619" y="9470"/>
                  </a:lnTo>
                  <a:lnTo>
                    <a:pt x="10619" y="9426"/>
                  </a:lnTo>
                  <a:lnTo>
                    <a:pt x="10518" y="9426"/>
                  </a:lnTo>
                  <a:lnTo>
                    <a:pt x="10518" y="9470"/>
                  </a:lnTo>
                  <a:lnTo>
                    <a:pt x="10501" y="9470"/>
                  </a:lnTo>
                  <a:lnTo>
                    <a:pt x="10501" y="9426"/>
                  </a:lnTo>
                  <a:lnTo>
                    <a:pt x="10399" y="9426"/>
                  </a:lnTo>
                  <a:lnTo>
                    <a:pt x="10399" y="9470"/>
                  </a:lnTo>
                  <a:lnTo>
                    <a:pt x="10382" y="9470"/>
                  </a:lnTo>
                  <a:lnTo>
                    <a:pt x="10382" y="9426"/>
                  </a:lnTo>
                  <a:lnTo>
                    <a:pt x="10280" y="9426"/>
                  </a:lnTo>
                  <a:lnTo>
                    <a:pt x="10280" y="9470"/>
                  </a:lnTo>
                  <a:lnTo>
                    <a:pt x="10264" y="9470"/>
                  </a:lnTo>
                  <a:lnTo>
                    <a:pt x="10264" y="9426"/>
                  </a:lnTo>
                  <a:lnTo>
                    <a:pt x="10161" y="9426"/>
                  </a:lnTo>
                  <a:lnTo>
                    <a:pt x="10161" y="9470"/>
                  </a:lnTo>
                  <a:lnTo>
                    <a:pt x="10144" y="9470"/>
                  </a:lnTo>
                  <a:lnTo>
                    <a:pt x="10144" y="9426"/>
                  </a:lnTo>
                  <a:lnTo>
                    <a:pt x="10043" y="9426"/>
                  </a:lnTo>
                  <a:lnTo>
                    <a:pt x="10043" y="9470"/>
                  </a:lnTo>
                  <a:lnTo>
                    <a:pt x="10026" y="9470"/>
                  </a:lnTo>
                  <a:lnTo>
                    <a:pt x="10026" y="9426"/>
                  </a:lnTo>
                  <a:lnTo>
                    <a:pt x="9924" y="9426"/>
                  </a:lnTo>
                  <a:lnTo>
                    <a:pt x="9924" y="9470"/>
                  </a:lnTo>
                  <a:lnTo>
                    <a:pt x="9907" y="9470"/>
                  </a:lnTo>
                  <a:lnTo>
                    <a:pt x="9907" y="9426"/>
                  </a:lnTo>
                  <a:lnTo>
                    <a:pt x="9806" y="9426"/>
                  </a:lnTo>
                  <a:lnTo>
                    <a:pt x="9806" y="9470"/>
                  </a:lnTo>
                  <a:lnTo>
                    <a:pt x="9789" y="9470"/>
                  </a:lnTo>
                  <a:lnTo>
                    <a:pt x="9789" y="9426"/>
                  </a:lnTo>
                  <a:lnTo>
                    <a:pt x="9687" y="9426"/>
                  </a:lnTo>
                  <a:lnTo>
                    <a:pt x="9687" y="9470"/>
                  </a:lnTo>
                  <a:lnTo>
                    <a:pt x="9670" y="9470"/>
                  </a:lnTo>
                  <a:lnTo>
                    <a:pt x="9670" y="9426"/>
                  </a:lnTo>
                  <a:lnTo>
                    <a:pt x="9569" y="9426"/>
                  </a:lnTo>
                  <a:lnTo>
                    <a:pt x="9569" y="9470"/>
                  </a:lnTo>
                  <a:lnTo>
                    <a:pt x="9552" y="9470"/>
                  </a:lnTo>
                  <a:lnTo>
                    <a:pt x="9552" y="9426"/>
                  </a:lnTo>
                  <a:lnTo>
                    <a:pt x="9449" y="9426"/>
                  </a:lnTo>
                  <a:lnTo>
                    <a:pt x="9449" y="9470"/>
                  </a:lnTo>
                  <a:lnTo>
                    <a:pt x="9433" y="9470"/>
                  </a:lnTo>
                  <a:lnTo>
                    <a:pt x="9433" y="9426"/>
                  </a:lnTo>
                  <a:lnTo>
                    <a:pt x="9331" y="9426"/>
                  </a:lnTo>
                  <a:lnTo>
                    <a:pt x="9331" y="9470"/>
                  </a:lnTo>
                  <a:lnTo>
                    <a:pt x="9314" y="9470"/>
                  </a:lnTo>
                  <a:lnTo>
                    <a:pt x="9314" y="9426"/>
                  </a:lnTo>
                  <a:lnTo>
                    <a:pt x="9212" y="9426"/>
                  </a:lnTo>
                  <a:lnTo>
                    <a:pt x="9212" y="9470"/>
                  </a:lnTo>
                  <a:lnTo>
                    <a:pt x="9195" y="9470"/>
                  </a:lnTo>
                  <a:lnTo>
                    <a:pt x="9195" y="9426"/>
                  </a:lnTo>
                  <a:lnTo>
                    <a:pt x="9094" y="9426"/>
                  </a:lnTo>
                  <a:lnTo>
                    <a:pt x="9094" y="9470"/>
                  </a:lnTo>
                  <a:lnTo>
                    <a:pt x="9077" y="9470"/>
                  </a:lnTo>
                  <a:lnTo>
                    <a:pt x="9077" y="9426"/>
                  </a:lnTo>
                  <a:lnTo>
                    <a:pt x="8975" y="9426"/>
                  </a:lnTo>
                  <a:lnTo>
                    <a:pt x="8975" y="9470"/>
                  </a:lnTo>
                  <a:lnTo>
                    <a:pt x="8958" y="9470"/>
                  </a:lnTo>
                  <a:lnTo>
                    <a:pt x="8958" y="9426"/>
                  </a:lnTo>
                  <a:lnTo>
                    <a:pt x="8857" y="9426"/>
                  </a:lnTo>
                  <a:lnTo>
                    <a:pt x="8857" y="9470"/>
                  </a:lnTo>
                  <a:lnTo>
                    <a:pt x="8840" y="9470"/>
                  </a:lnTo>
                  <a:lnTo>
                    <a:pt x="8840" y="9426"/>
                  </a:lnTo>
                  <a:lnTo>
                    <a:pt x="8738" y="9426"/>
                  </a:lnTo>
                  <a:lnTo>
                    <a:pt x="8738" y="9470"/>
                  </a:lnTo>
                  <a:lnTo>
                    <a:pt x="8721" y="9470"/>
                  </a:lnTo>
                  <a:lnTo>
                    <a:pt x="8721" y="9426"/>
                  </a:lnTo>
                  <a:lnTo>
                    <a:pt x="8620" y="9426"/>
                  </a:lnTo>
                  <a:lnTo>
                    <a:pt x="8620" y="9470"/>
                  </a:lnTo>
                  <a:lnTo>
                    <a:pt x="8603" y="9470"/>
                  </a:lnTo>
                  <a:lnTo>
                    <a:pt x="8603" y="9426"/>
                  </a:lnTo>
                  <a:lnTo>
                    <a:pt x="8500" y="9426"/>
                  </a:lnTo>
                  <a:lnTo>
                    <a:pt x="8500" y="9470"/>
                  </a:lnTo>
                  <a:lnTo>
                    <a:pt x="8483" y="9470"/>
                  </a:lnTo>
                  <a:lnTo>
                    <a:pt x="8483" y="9426"/>
                  </a:lnTo>
                  <a:lnTo>
                    <a:pt x="8382" y="9426"/>
                  </a:lnTo>
                  <a:lnTo>
                    <a:pt x="8382" y="9470"/>
                  </a:lnTo>
                  <a:lnTo>
                    <a:pt x="8313" y="9470"/>
                  </a:lnTo>
                  <a:lnTo>
                    <a:pt x="8313" y="9607"/>
                  </a:lnTo>
                  <a:lnTo>
                    <a:pt x="8075" y="9607"/>
                  </a:lnTo>
                  <a:lnTo>
                    <a:pt x="8075" y="9326"/>
                  </a:lnTo>
                  <a:lnTo>
                    <a:pt x="8161" y="9240"/>
                  </a:lnTo>
                  <a:lnTo>
                    <a:pt x="8258" y="9339"/>
                  </a:lnTo>
                  <a:lnTo>
                    <a:pt x="8308" y="9288"/>
                  </a:lnTo>
                  <a:lnTo>
                    <a:pt x="8339" y="9318"/>
                  </a:lnTo>
                  <a:lnTo>
                    <a:pt x="8411" y="9246"/>
                  </a:lnTo>
                  <a:lnTo>
                    <a:pt x="8381" y="9215"/>
                  </a:lnTo>
                  <a:lnTo>
                    <a:pt x="8393" y="9204"/>
                  </a:lnTo>
                  <a:lnTo>
                    <a:pt x="8423" y="9234"/>
                  </a:lnTo>
                  <a:lnTo>
                    <a:pt x="8495" y="9161"/>
                  </a:lnTo>
                  <a:lnTo>
                    <a:pt x="8466" y="9131"/>
                  </a:lnTo>
                  <a:lnTo>
                    <a:pt x="8477" y="9119"/>
                  </a:lnTo>
                  <a:lnTo>
                    <a:pt x="8508" y="9150"/>
                  </a:lnTo>
                  <a:lnTo>
                    <a:pt x="8578" y="9077"/>
                  </a:lnTo>
                  <a:lnTo>
                    <a:pt x="8548" y="9046"/>
                  </a:lnTo>
                  <a:lnTo>
                    <a:pt x="8560" y="9035"/>
                  </a:lnTo>
                  <a:lnTo>
                    <a:pt x="8590" y="9065"/>
                  </a:lnTo>
                  <a:lnTo>
                    <a:pt x="8663" y="8993"/>
                  </a:lnTo>
                  <a:lnTo>
                    <a:pt x="8632" y="8962"/>
                  </a:lnTo>
                  <a:lnTo>
                    <a:pt x="8645" y="8950"/>
                  </a:lnTo>
                  <a:lnTo>
                    <a:pt x="8674" y="8981"/>
                  </a:lnTo>
                  <a:lnTo>
                    <a:pt x="8747" y="8908"/>
                  </a:lnTo>
                  <a:lnTo>
                    <a:pt x="8717" y="8878"/>
                  </a:lnTo>
                  <a:lnTo>
                    <a:pt x="8729" y="8866"/>
                  </a:lnTo>
                  <a:lnTo>
                    <a:pt x="8759" y="8897"/>
                  </a:lnTo>
                  <a:lnTo>
                    <a:pt x="8831" y="8824"/>
                  </a:lnTo>
                  <a:lnTo>
                    <a:pt x="8801" y="8793"/>
                  </a:lnTo>
                  <a:lnTo>
                    <a:pt x="8814" y="8782"/>
                  </a:lnTo>
                  <a:lnTo>
                    <a:pt x="8843" y="8812"/>
                  </a:lnTo>
                  <a:lnTo>
                    <a:pt x="8916" y="8740"/>
                  </a:lnTo>
                  <a:lnTo>
                    <a:pt x="8885" y="8709"/>
                  </a:lnTo>
                  <a:lnTo>
                    <a:pt x="8898" y="8697"/>
                  </a:lnTo>
                  <a:lnTo>
                    <a:pt x="8927" y="8728"/>
                  </a:lnTo>
                  <a:lnTo>
                    <a:pt x="9000" y="8655"/>
                  </a:lnTo>
                  <a:lnTo>
                    <a:pt x="8970" y="8625"/>
                  </a:lnTo>
                  <a:lnTo>
                    <a:pt x="8982" y="8613"/>
                  </a:lnTo>
                  <a:lnTo>
                    <a:pt x="9012" y="8644"/>
                  </a:lnTo>
                  <a:lnTo>
                    <a:pt x="9085" y="8571"/>
                  </a:lnTo>
                  <a:lnTo>
                    <a:pt x="9054" y="8540"/>
                  </a:lnTo>
                  <a:lnTo>
                    <a:pt x="9067" y="8529"/>
                  </a:lnTo>
                  <a:lnTo>
                    <a:pt x="9096" y="8559"/>
                  </a:lnTo>
                  <a:lnTo>
                    <a:pt x="9169" y="8487"/>
                  </a:lnTo>
                  <a:lnTo>
                    <a:pt x="9138" y="8458"/>
                  </a:lnTo>
                  <a:lnTo>
                    <a:pt x="9151" y="8445"/>
                  </a:lnTo>
                  <a:lnTo>
                    <a:pt x="9181" y="8476"/>
                  </a:lnTo>
                  <a:lnTo>
                    <a:pt x="9253" y="8403"/>
                  </a:lnTo>
                  <a:lnTo>
                    <a:pt x="9223" y="8374"/>
                  </a:lnTo>
                  <a:lnTo>
                    <a:pt x="9235" y="8361"/>
                  </a:lnTo>
                  <a:lnTo>
                    <a:pt x="9265" y="8392"/>
                  </a:lnTo>
                  <a:lnTo>
                    <a:pt x="9338" y="8319"/>
                  </a:lnTo>
                  <a:lnTo>
                    <a:pt x="9307" y="8289"/>
                  </a:lnTo>
                  <a:lnTo>
                    <a:pt x="9320" y="8277"/>
                  </a:lnTo>
                  <a:lnTo>
                    <a:pt x="9349" y="8307"/>
                  </a:lnTo>
                  <a:lnTo>
                    <a:pt x="9422" y="8234"/>
                  </a:lnTo>
                  <a:lnTo>
                    <a:pt x="9391" y="8205"/>
                  </a:lnTo>
                  <a:lnTo>
                    <a:pt x="9404" y="8192"/>
                  </a:lnTo>
                  <a:lnTo>
                    <a:pt x="9434" y="8223"/>
                  </a:lnTo>
                  <a:lnTo>
                    <a:pt x="9506" y="8152"/>
                  </a:lnTo>
                  <a:lnTo>
                    <a:pt x="9476" y="8122"/>
                  </a:lnTo>
                  <a:lnTo>
                    <a:pt x="9488" y="8110"/>
                  </a:lnTo>
                  <a:lnTo>
                    <a:pt x="9518" y="8139"/>
                  </a:lnTo>
                  <a:lnTo>
                    <a:pt x="9591" y="8068"/>
                  </a:lnTo>
                  <a:lnTo>
                    <a:pt x="9560" y="8037"/>
                  </a:lnTo>
                  <a:lnTo>
                    <a:pt x="9573" y="8026"/>
                  </a:lnTo>
                  <a:lnTo>
                    <a:pt x="9602" y="8055"/>
                  </a:lnTo>
                  <a:lnTo>
                    <a:pt x="9675" y="7983"/>
                  </a:lnTo>
                  <a:lnTo>
                    <a:pt x="9645" y="7953"/>
                  </a:lnTo>
                  <a:lnTo>
                    <a:pt x="9657" y="7941"/>
                  </a:lnTo>
                  <a:lnTo>
                    <a:pt x="9687" y="7971"/>
                  </a:lnTo>
                  <a:lnTo>
                    <a:pt x="9758" y="7899"/>
                  </a:lnTo>
                  <a:lnTo>
                    <a:pt x="9728" y="7868"/>
                  </a:lnTo>
                  <a:lnTo>
                    <a:pt x="9739" y="7857"/>
                  </a:lnTo>
                  <a:lnTo>
                    <a:pt x="9770" y="7886"/>
                  </a:lnTo>
                  <a:lnTo>
                    <a:pt x="9801" y="7857"/>
                  </a:lnTo>
                  <a:close/>
                  <a:moveTo>
                    <a:pt x="10691" y="9473"/>
                  </a:moveTo>
                  <a:lnTo>
                    <a:pt x="10691" y="9621"/>
                  </a:lnTo>
                  <a:cubicBezTo>
                    <a:pt x="10686" y="9624"/>
                    <a:pt x="10684" y="9629"/>
                    <a:pt x="10680" y="9631"/>
                  </a:cubicBezTo>
                  <a:lnTo>
                    <a:pt x="10680" y="9473"/>
                  </a:lnTo>
                  <a:close/>
                  <a:moveTo>
                    <a:pt x="11143" y="9373"/>
                  </a:moveTo>
                  <a:cubicBezTo>
                    <a:pt x="11184" y="9373"/>
                    <a:pt x="11224" y="9391"/>
                    <a:pt x="11247" y="9424"/>
                  </a:cubicBezTo>
                  <a:cubicBezTo>
                    <a:pt x="11290" y="9482"/>
                    <a:pt x="11276" y="9563"/>
                    <a:pt x="11216" y="9608"/>
                  </a:cubicBezTo>
                  <a:cubicBezTo>
                    <a:pt x="11203" y="9618"/>
                    <a:pt x="11173" y="9624"/>
                    <a:pt x="11144" y="9632"/>
                  </a:cubicBezTo>
                  <a:cubicBezTo>
                    <a:pt x="11105" y="9641"/>
                    <a:pt x="11062" y="9651"/>
                    <a:pt x="11028" y="9671"/>
                  </a:cubicBezTo>
                  <a:lnTo>
                    <a:pt x="10983" y="9610"/>
                  </a:lnTo>
                  <a:lnTo>
                    <a:pt x="10949" y="9563"/>
                  </a:lnTo>
                  <a:cubicBezTo>
                    <a:pt x="10978" y="9536"/>
                    <a:pt x="10999" y="9498"/>
                    <a:pt x="11019" y="9463"/>
                  </a:cubicBezTo>
                  <a:cubicBezTo>
                    <a:pt x="11034" y="9437"/>
                    <a:pt x="11049" y="9409"/>
                    <a:pt x="11062" y="9400"/>
                  </a:cubicBezTo>
                  <a:cubicBezTo>
                    <a:pt x="11086" y="9382"/>
                    <a:pt x="11114" y="9373"/>
                    <a:pt x="11143" y="9373"/>
                  </a:cubicBezTo>
                  <a:close/>
                  <a:moveTo>
                    <a:pt x="15554" y="9662"/>
                  </a:moveTo>
                  <a:cubicBezTo>
                    <a:pt x="15562" y="9662"/>
                    <a:pt x="15569" y="9668"/>
                    <a:pt x="15570" y="9678"/>
                  </a:cubicBezTo>
                  <a:cubicBezTo>
                    <a:pt x="15572" y="9683"/>
                    <a:pt x="15570" y="9688"/>
                    <a:pt x="15567" y="9692"/>
                  </a:cubicBezTo>
                  <a:cubicBezTo>
                    <a:pt x="15564" y="9695"/>
                    <a:pt x="15560" y="9697"/>
                    <a:pt x="15556" y="9697"/>
                  </a:cubicBezTo>
                  <a:lnTo>
                    <a:pt x="15554" y="9719"/>
                  </a:lnTo>
                  <a:lnTo>
                    <a:pt x="15554" y="9697"/>
                  </a:lnTo>
                  <a:cubicBezTo>
                    <a:pt x="15554" y="9697"/>
                    <a:pt x="15554" y="9697"/>
                    <a:pt x="15553" y="9697"/>
                  </a:cubicBezTo>
                  <a:cubicBezTo>
                    <a:pt x="15546" y="9697"/>
                    <a:pt x="15541" y="9689"/>
                    <a:pt x="15539" y="9682"/>
                  </a:cubicBezTo>
                  <a:cubicBezTo>
                    <a:pt x="15537" y="9673"/>
                    <a:pt x="15544" y="9663"/>
                    <a:pt x="15554" y="9662"/>
                  </a:cubicBezTo>
                  <a:close/>
                  <a:moveTo>
                    <a:pt x="10634" y="9515"/>
                  </a:moveTo>
                  <a:lnTo>
                    <a:pt x="10634" y="9697"/>
                  </a:lnTo>
                  <a:cubicBezTo>
                    <a:pt x="10627" y="9715"/>
                    <a:pt x="10623" y="9735"/>
                    <a:pt x="10622" y="9753"/>
                  </a:cubicBezTo>
                  <a:lnTo>
                    <a:pt x="10617" y="9758"/>
                  </a:lnTo>
                  <a:lnTo>
                    <a:pt x="10617" y="9515"/>
                  </a:lnTo>
                  <a:close/>
                  <a:moveTo>
                    <a:pt x="10570" y="9473"/>
                  </a:moveTo>
                  <a:lnTo>
                    <a:pt x="10570" y="9800"/>
                  </a:lnTo>
                  <a:cubicBezTo>
                    <a:pt x="10566" y="9804"/>
                    <a:pt x="10564" y="9805"/>
                    <a:pt x="10560" y="9808"/>
                  </a:cubicBezTo>
                  <a:lnTo>
                    <a:pt x="10560" y="9473"/>
                  </a:lnTo>
                  <a:close/>
                  <a:moveTo>
                    <a:pt x="10516" y="9518"/>
                  </a:moveTo>
                  <a:lnTo>
                    <a:pt x="10516" y="9813"/>
                  </a:lnTo>
                  <a:cubicBezTo>
                    <a:pt x="10510" y="9811"/>
                    <a:pt x="10505" y="9811"/>
                    <a:pt x="10498" y="9811"/>
                  </a:cubicBezTo>
                  <a:lnTo>
                    <a:pt x="10498" y="9518"/>
                  </a:lnTo>
                  <a:close/>
                  <a:moveTo>
                    <a:pt x="15590" y="9481"/>
                  </a:moveTo>
                  <a:cubicBezTo>
                    <a:pt x="15604" y="9516"/>
                    <a:pt x="15625" y="9552"/>
                    <a:pt x="15644" y="9583"/>
                  </a:cubicBezTo>
                  <a:cubicBezTo>
                    <a:pt x="15661" y="9614"/>
                    <a:pt x="15681" y="9645"/>
                    <a:pt x="15684" y="9665"/>
                  </a:cubicBezTo>
                  <a:cubicBezTo>
                    <a:pt x="15689" y="9705"/>
                    <a:pt x="15678" y="9745"/>
                    <a:pt x="15653" y="9773"/>
                  </a:cubicBezTo>
                  <a:cubicBezTo>
                    <a:pt x="15631" y="9799"/>
                    <a:pt x="15601" y="9814"/>
                    <a:pt x="15568" y="9815"/>
                  </a:cubicBezTo>
                  <a:lnTo>
                    <a:pt x="15562" y="9815"/>
                  </a:lnTo>
                  <a:cubicBezTo>
                    <a:pt x="15535" y="9815"/>
                    <a:pt x="15511" y="9806"/>
                    <a:pt x="15490" y="9793"/>
                  </a:cubicBezTo>
                  <a:cubicBezTo>
                    <a:pt x="15493" y="9777"/>
                    <a:pt x="15495" y="9761"/>
                    <a:pt x="15496" y="9746"/>
                  </a:cubicBezTo>
                  <a:cubicBezTo>
                    <a:pt x="15512" y="9760"/>
                    <a:pt x="15532" y="9769"/>
                    <a:pt x="15556" y="9769"/>
                  </a:cubicBezTo>
                  <a:lnTo>
                    <a:pt x="15564" y="9769"/>
                  </a:lnTo>
                  <a:cubicBezTo>
                    <a:pt x="15586" y="9768"/>
                    <a:pt x="15607" y="9756"/>
                    <a:pt x="15622" y="9739"/>
                  </a:cubicBezTo>
                  <a:cubicBezTo>
                    <a:pt x="15637" y="9720"/>
                    <a:pt x="15644" y="9695"/>
                    <a:pt x="15641" y="9672"/>
                  </a:cubicBezTo>
                  <a:cubicBezTo>
                    <a:pt x="15636" y="9627"/>
                    <a:pt x="15596" y="9593"/>
                    <a:pt x="15553" y="9593"/>
                  </a:cubicBezTo>
                  <a:cubicBezTo>
                    <a:pt x="15550" y="9593"/>
                    <a:pt x="15546" y="9593"/>
                    <a:pt x="15543" y="9594"/>
                  </a:cubicBezTo>
                  <a:cubicBezTo>
                    <a:pt x="15531" y="9595"/>
                    <a:pt x="15521" y="9600"/>
                    <a:pt x="15511" y="9605"/>
                  </a:cubicBezTo>
                  <a:cubicBezTo>
                    <a:pt x="15512" y="9571"/>
                    <a:pt x="15514" y="9535"/>
                    <a:pt x="15512" y="9499"/>
                  </a:cubicBezTo>
                  <a:lnTo>
                    <a:pt x="15590" y="9481"/>
                  </a:lnTo>
                  <a:close/>
                  <a:moveTo>
                    <a:pt x="10452" y="9472"/>
                  </a:moveTo>
                  <a:lnTo>
                    <a:pt x="10452" y="9816"/>
                  </a:lnTo>
                  <a:cubicBezTo>
                    <a:pt x="10448" y="9818"/>
                    <a:pt x="10445" y="9818"/>
                    <a:pt x="10442" y="9818"/>
                  </a:cubicBezTo>
                  <a:lnTo>
                    <a:pt x="10442" y="9472"/>
                  </a:lnTo>
                  <a:close/>
                  <a:moveTo>
                    <a:pt x="5639" y="9745"/>
                  </a:moveTo>
                  <a:cubicBezTo>
                    <a:pt x="5655" y="9745"/>
                    <a:pt x="5668" y="9753"/>
                    <a:pt x="5675" y="9768"/>
                  </a:cubicBezTo>
                  <a:cubicBezTo>
                    <a:pt x="5683" y="9788"/>
                    <a:pt x="5673" y="9810"/>
                    <a:pt x="5654" y="9818"/>
                  </a:cubicBezTo>
                  <a:cubicBezTo>
                    <a:pt x="5649" y="9820"/>
                    <a:pt x="5645" y="9821"/>
                    <a:pt x="5640" y="9821"/>
                  </a:cubicBezTo>
                  <a:cubicBezTo>
                    <a:pt x="5625" y="9821"/>
                    <a:pt x="5610" y="9812"/>
                    <a:pt x="5603" y="9797"/>
                  </a:cubicBezTo>
                  <a:cubicBezTo>
                    <a:pt x="5596" y="9777"/>
                    <a:pt x="5604" y="9755"/>
                    <a:pt x="5625" y="9747"/>
                  </a:cubicBezTo>
                  <a:cubicBezTo>
                    <a:pt x="5630" y="9746"/>
                    <a:pt x="5634" y="9745"/>
                    <a:pt x="5639" y="9745"/>
                  </a:cubicBezTo>
                  <a:close/>
                  <a:moveTo>
                    <a:pt x="10396" y="9516"/>
                  </a:moveTo>
                  <a:lnTo>
                    <a:pt x="10396" y="9840"/>
                  </a:lnTo>
                  <a:cubicBezTo>
                    <a:pt x="10392" y="9843"/>
                    <a:pt x="10388" y="9845"/>
                    <a:pt x="10385" y="9847"/>
                  </a:cubicBezTo>
                  <a:cubicBezTo>
                    <a:pt x="10384" y="9848"/>
                    <a:pt x="10382" y="9851"/>
                    <a:pt x="10380" y="9852"/>
                  </a:cubicBezTo>
                  <a:lnTo>
                    <a:pt x="10380" y="9516"/>
                  </a:lnTo>
                  <a:close/>
                  <a:moveTo>
                    <a:pt x="10912" y="9592"/>
                  </a:moveTo>
                  <a:lnTo>
                    <a:pt x="10991" y="9698"/>
                  </a:lnTo>
                  <a:cubicBezTo>
                    <a:pt x="10962" y="9726"/>
                    <a:pt x="10941" y="9764"/>
                    <a:pt x="10922" y="9798"/>
                  </a:cubicBezTo>
                  <a:cubicBezTo>
                    <a:pt x="10906" y="9825"/>
                    <a:pt x="10891" y="9852"/>
                    <a:pt x="10877" y="9862"/>
                  </a:cubicBezTo>
                  <a:cubicBezTo>
                    <a:pt x="10854" y="9879"/>
                    <a:pt x="10825" y="9888"/>
                    <a:pt x="10797" y="9888"/>
                  </a:cubicBezTo>
                  <a:cubicBezTo>
                    <a:pt x="10756" y="9888"/>
                    <a:pt x="10716" y="9870"/>
                    <a:pt x="10692" y="9837"/>
                  </a:cubicBezTo>
                  <a:cubicBezTo>
                    <a:pt x="10650" y="9779"/>
                    <a:pt x="10664" y="9698"/>
                    <a:pt x="10723" y="9653"/>
                  </a:cubicBezTo>
                  <a:cubicBezTo>
                    <a:pt x="10737" y="9644"/>
                    <a:pt x="10767" y="9637"/>
                    <a:pt x="10796" y="9630"/>
                  </a:cubicBezTo>
                  <a:cubicBezTo>
                    <a:pt x="10834" y="9620"/>
                    <a:pt x="10877" y="9611"/>
                    <a:pt x="10912" y="9592"/>
                  </a:cubicBezTo>
                  <a:close/>
                  <a:moveTo>
                    <a:pt x="15626" y="9848"/>
                  </a:moveTo>
                  <a:cubicBezTo>
                    <a:pt x="15626" y="9856"/>
                    <a:pt x="15625" y="9864"/>
                    <a:pt x="15625" y="9872"/>
                  </a:cubicBezTo>
                  <a:cubicBezTo>
                    <a:pt x="15625" y="9880"/>
                    <a:pt x="15626" y="9887"/>
                    <a:pt x="15627" y="9895"/>
                  </a:cubicBezTo>
                  <a:cubicBezTo>
                    <a:pt x="15611" y="9890"/>
                    <a:pt x="15594" y="9887"/>
                    <a:pt x="15578" y="9887"/>
                  </a:cubicBezTo>
                  <a:lnTo>
                    <a:pt x="15570" y="9887"/>
                  </a:lnTo>
                  <a:cubicBezTo>
                    <a:pt x="15551" y="9888"/>
                    <a:pt x="15532" y="9891"/>
                    <a:pt x="15515" y="9898"/>
                  </a:cubicBezTo>
                  <a:cubicBezTo>
                    <a:pt x="15515" y="9890"/>
                    <a:pt x="15516" y="9884"/>
                    <a:pt x="15516" y="9875"/>
                  </a:cubicBezTo>
                  <a:cubicBezTo>
                    <a:pt x="15516" y="9868"/>
                    <a:pt x="15514" y="9862"/>
                    <a:pt x="15514" y="9853"/>
                  </a:cubicBezTo>
                  <a:lnTo>
                    <a:pt x="15514" y="9853"/>
                  </a:lnTo>
                  <a:cubicBezTo>
                    <a:pt x="15530" y="9857"/>
                    <a:pt x="15546" y="9862"/>
                    <a:pt x="15563" y="9862"/>
                  </a:cubicBezTo>
                  <a:lnTo>
                    <a:pt x="15570" y="9862"/>
                  </a:lnTo>
                  <a:cubicBezTo>
                    <a:pt x="15590" y="9859"/>
                    <a:pt x="15609" y="9856"/>
                    <a:pt x="15626" y="9848"/>
                  </a:cubicBezTo>
                  <a:close/>
                  <a:moveTo>
                    <a:pt x="10333" y="9472"/>
                  </a:moveTo>
                  <a:lnTo>
                    <a:pt x="10333" y="9914"/>
                  </a:lnTo>
                  <a:cubicBezTo>
                    <a:pt x="10332" y="9916"/>
                    <a:pt x="10329" y="9920"/>
                    <a:pt x="10328" y="9924"/>
                  </a:cubicBezTo>
                  <a:cubicBezTo>
                    <a:pt x="10327" y="9926"/>
                    <a:pt x="10326" y="9929"/>
                    <a:pt x="10323" y="9931"/>
                  </a:cubicBezTo>
                  <a:lnTo>
                    <a:pt x="10323" y="9472"/>
                  </a:lnTo>
                  <a:close/>
                  <a:moveTo>
                    <a:pt x="10630" y="9813"/>
                  </a:moveTo>
                  <a:cubicBezTo>
                    <a:pt x="10635" y="9831"/>
                    <a:pt x="10643" y="9848"/>
                    <a:pt x="10655" y="9864"/>
                  </a:cubicBezTo>
                  <a:cubicBezTo>
                    <a:pt x="10666" y="9880"/>
                    <a:pt x="10681" y="9892"/>
                    <a:pt x="10697" y="9904"/>
                  </a:cubicBezTo>
                  <a:cubicBezTo>
                    <a:pt x="10691" y="9908"/>
                    <a:pt x="10682" y="9911"/>
                    <a:pt x="10677" y="9915"/>
                  </a:cubicBezTo>
                  <a:cubicBezTo>
                    <a:pt x="10671" y="9921"/>
                    <a:pt x="10665" y="9926"/>
                    <a:pt x="10660" y="9931"/>
                  </a:cubicBezTo>
                  <a:cubicBezTo>
                    <a:pt x="10655" y="9913"/>
                    <a:pt x="10647" y="9895"/>
                    <a:pt x="10635" y="9880"/>
                  </a:cubicBezTo>
                  <a:cubicBezTo>
                    <a:pt x="10623" y="9864"/>
                    <a:pt x="10608" y="9852"/>
                    <a:pt x="10593" y="9840"/>
                  </a:cubicBezTo>
                  <a:cubicBezTo>
                    <a:pt x="10600" y="9836"/>
                    <a:pt x="10607" y="9832"/>
                    <a:pt x="10614" y="9829"/>
                  </a:cubicBezTo>
                  <a:cubicBezTo>
                    <a:pt x="10618" y="9824"/>
                    <a:pt x="10623" y="9818"/>
                    <a:pt x="10630" y="9813"/>
                  </a:cubicBezTo>
                  <a:close/>
                  <a:moveTo>
                    <a:pt x="15470" y="9894"/>
                  </a:moveTo>
                  <a:lnTo>
                    <a:pt x="15470" y="9894"/>
                  </a:lnTo>
                  <a:cubicBezTo>
                    <a:pt x="15469" y="9904"/>
                    <a:pt x="15468" y="9915"/>
                    <a:pt x="15467" y="9926"/>
                  </a:cubicBezTo>
                  <a:cubicBezTo>
                    <a:pt x="15465" y="9927"/>
                    <a:pt x="15463" y="9929"/>
                    <a:pt x="15462" y="9931"/>
                  </a:cubicBezTo>
                  <a:cubicBezTo>
                    <a:pt x="15465" y="9920"/>
                    <a:pt x="15468" y="9906"/>
                    <a:pt x="15470" y="9894"/>
                  </a:cubicBezTo>
                  <a:close/>
                  <a:moveTo>
                    <a:pt x="10278" y="9516"/>
                  </a:moveTo>
                  <a:lnTo>
                    <a:pt x="10278" y="10000"/>
                  </a:lnTo>
                  <a:cubicBezTo>
                    <a:pt x="10273" y="10006"/>
                    <a:pt x="10266" y="10011"/>
                    <a:pt x="10260" y="10017"/>
                  </a:cubicBezTo>
                  <a:lnTo>
                    <a:pt x="10260" y="9516"/>
                  </a:lnTo>
                  <a:close/>
                  <a:moveTo>
                    <a:pt x="10215" y="9472"/>
                  </a:moveTo>
                  <a:lnTo>
                    <a:pt x="10215" y="10043"/>
                  </a:lnTo>
                  <a:cubicBezTo>
                    <a:pt x="10211" y="10045"/>
                    <a:pt x="10208" y="10046"/>
                    <a:pt x="10205" y="10047"/>
                  </a:cubicBezTo>
                  <a:lnTo>
                    <a:pt x="10205" y="9472"/>
                  </a:lnTo>
                  <a:close/>
                  <a:moveTo>
                    <a:pt x="10158" y="9516"/>
                  </a:moveTo>
                  <a:lnTo>
                    <a:pt x="10158" y="10061"/>
                  </a:lnTo>
                  <a:cubicBezTo>
                    <a:pt x="10153" y="10062"/>
                    <a:pt x="10147" y="10063"/>
                    <a:pt x="10141" y="10064"/>
                  </a:cubicBezTo>
                  <a:lnTo>
                    <a:pt x="10141" y="9516"/>
                  </a:lnTo>
                  <a:close/>
                  <a:moveTo>
                    <a:pt x="10096" y="9472"/>
                  </a:moveTo>
                  <a:lnTo>
                    <a:pt x="10096" y="10077"/>
                  </a:lnTo>
                  <a:cubicBezTo>
                    <a:pt x="10092" y="10078"/>
                    <a:pt x="10089" y="10078"/>
                    <a:pt x="10085" y="10079"/>
                  </a:cubicBezTo>
                  <a:lnTo>
                    <a:pt x="10085" y="9472"/>
                  </a:lnTo>
                  <a:close/>
                  <a:moveTo>
                    <a:pt x="10039" y="9518"/>
                  </a:moveTo>
                  <a:lnTo>
                    <a:pt x="10039" y="10103"/>
                  </a:lnTo>
                  <a:cubicBezTo>
                    <a:pt x="10033" y="10108"/>
                    <a:pt x="10027" y="10114"/>
                    <a:pt x="10022" y="10119"/>
                  </a:cubicBezTo>
                  <a:lnTo>
                    <a:pt x="10022" y="9518"/>
                  </a:lnTo>
                  <a:close/>
                  <a:moveTo>
                    <a:pt x="10493" y="9857"/>
                  </a:moveTo>
                  <a:cubicBezTo>
                    <a:pt x="10533" y="9857"/>
                    <a:pt x="10573" y="9875"/>
                    <a:pt x="10597" y="9908"/>
                  </a:cubicBezTo>
                  <a:cubicBezTo>
                    <a:pt x="10639" y="9966"/>
                    <a:pt x="10624" y="10047"/>
                    <a:pt x="10565" y="10093"/>
                  </a:cubicBezTo>
                  <a:cubicBezTo>
                    <a:pt x="10554" y="10101"/>
                    <a:pt x="10522" y="10108"/>
                    <a:pt x="10492" y="10116"/>
                  </a:cubicBezTo>
                  <a:cubicBezTo>
                    <a:pt x="10454" y="10125"/>
                    <a:pt x="10412" y="10134"/>
                    <a:pt x="10376" y="10154"/>
                  </a:cubicBezTo>
                  <a:lnTo>
                    <a:pt x="10305" y="10055"/>
                  </a:lnTo>
                  <a:lnTo>
                    <a:pt x="10297" y="10047"/>
                  </a:lnTo>
                  <a:cubicBezTo>
                    <a:pt x="10327" y="10020"/>
                    <a:pt x="10348" y="9981"/>
                    <a:pt x="10368" y="9947"/>
                  </a:cubicBezTo>
                  <a:cubicBezTo>
                    <a:pt x="10384" y="9921"/>
                    <a:pt x="10400" y="9893"/>
                    <a:pt x="10411" y="9884"/>
                  </a:cubicBezTo>
                  <a:cubicBezTo>
                    <a:pt x="10435" y="9866"/>
                    <a:pt x="10464" y="9857"/>
                    <a:pt x="10493" y="9857"/>
                  </a:cubicBezTo>
                  <a:close/>
                  <a:moveTo>
                    <a:pt x="9978" y="9472"/>
                  </a:moveTo>
                  <a:lnTo>
                    <a:pt x="9978" y="10198"/>
                  </a:lnTo>
                  <a:cubicBezTo>
                    <a:pt x="9974" y="10211"/>
                    <a:pt x="9973" y="10224"/>
                    <a:pt x="9970" y="10238"/>
                  </a:cubicBezTo>
                  <a:cubicBezTo>
                    <a:pt x="9969" y="10240"/>
                    <a:pt x="9968" y="10242"/>
                    <a:pt x="9967" y="10243"/>
                  </a:cubicBezTo>
                  <a:lnTo>
                    <a:pt x="9967" y="9472"/>
                  </a:lnTo>
                  <a:close/>
                  <a:moveTo>
                    <a:pt x="15575" y="9931"/>
                  </a:moveTo>
                  <a:cubicBezTo>
                    <a:pt x="15607" y="9931"/>
                    <a:pt x="15638" y="9944"/>
                    <a:pt x="15661" y="9968"/>
                  </a:cubicBezTo>
                  <a:cubicBezTo>
                    <a:pt x="15687" y="9996"/>
                    <a:pt x="15702" y="10031"/>
                    <a:pt x="15701" y="10069"/>
                  </a:cubicBezTo>
                  <a:cubicBezTo>
                    <a:pt x="15701" y="10087"/>
                    <a:pt x="15686" y="10119"/>
                    <a:pt x="15671" y="10148"/>
                  </a:cubicBezTo>
                  <a:cubicBezTo>
                    <a:pt x="15656" y="10183"/>
                    <a:pt x="15638" y="10222"/>
                    <a:pt x="15629" y="10259"/>
                  </a:cubicBezTo>
                  <a:lnTo>
                    <a:pt x="15496" y="10251"/>
                  </a:lnTo>
                  <a:cubicBezTo>
                    <a:pt x="15494" y="10210"/>
                    <a:pt x="15476" y="10167"/>
                    <a:pt x="15463" y="10130"/>
                  </a:cubicBezTo>
                  <a:cubicBezTo>
                    <a:pt x="15452" y="10105"/>
                    <a:pt x="15442" y="10079"/>
                    <a:pt x="15442" y="10064"/>
                  </a:cubicBezTo>
                  <a:cubicBezTo>
                    <a:pt x="15443" y="9993"/>
                    <a:pt x="15500" y="9934"/>
                    <a:pt x="15575" y="9931"/>
                  </a:cubicBezTo>
                  <a:close/>
                  <a:moveTo>
                    <a:pt x="9921" y="9516"/>
                  </a:moveTo>
                  <a:lnTo>
                    <a:pt x="9921" y="10282"/>
                  </a:lnTo>
                  <a:cubicBezTo>
                    <a:pt x="9916" y="10286"/>
                    <a:pt x="9910" y="10290"/>
                    <a:pt x="9904" y="10293"/>
                  </a:cubicBezTo>
                  <a:lnTo>
                    <a:pt x="9904" y="9516"/>
                  </a:lnTo>
                  <a:close/>
                  <a:moveTo>
                    <a:pt x="9858" y="9473"/>
                  </a:moveTo>
                  <a:lnTo>
                    <a:pt x="9858" y="10295"/>
                  </a:lnTo>
                  <a:cubicBezTo>
                    <a:pt x="9853" y="10295"/>
                    <a:pt x="9851" y="10294"/>
                    <a:pt x="9847" y="10294"/>
                  </a:cubicBezTo>
                  <a:lnTo>
                    <a:pt x="9847" y="9473"/>
                  </a:lnTo>
                  <a:close/>
                  <a:moveTo>
                    <a:pt x="9802" y="9516"/>
                  </a:moveTo>
                  <a:lnTo>
                    <a:pt x="9802" y="10299"/>
                  </a:lnTo>
                  <a:cubicBezTo>
                    <a:pt x="9796" y="10300"/>
                    <a:pt x="9790" y="10300"/>
                    <a:pt x="9785" y="10301"/>
                  </a:cubicBezTo>
                  <a:lnTo>
                    <a:pt x="9785" y="9516"/>
                  </a:lnTo>
                  <a:close/>
                  <a:moveTo>
                    <a:pt x="9738" y="9473"/>
                  </a:moveTo>
                  <a:lnTo>
                    <a:pt x="9738" y="10327"/>
                  </a:lnTo>
                  <a:cubicBezTo>
                    <a:pt x="9736" y="10328"/>
                    <a:pt x="9733" y="10330"/>
                    <a:pt x="9732" y="10331"/>
                  </a:cubicBezTo>
                  <a:lnTo>
                    <a:pt x="9728" y="10335"/>
                  </a:lnTo>
                  <a:lnTo>
                    <a:pt x="9728" y="9473"/>
                  </a:lnTo>
                  <a:close/>
                  <a:moveTo>
                    <a:pt x="10260" y="10074"/>
                  </a:moveTo>
                  <a:lnTo>
                    <a:pt x="10340" y="10180"/>
                  </a:lnTo>
                  <a:cubicBezTo>
                    <a:pt x="10311" y="10209"/>
                    <a:pt x="10290" y="10246"/>
                    <a:pt x="10270" y="10280"/>
                  </a:cubicBezTo>
                  <a:cubicBezTo>
                    <a:pt x="10254" y="10307"/>
                    <a:pt x="10239" y="10335"/>
                    <a:pt x="10227" y="10344"/>
                  </a:cubicBezTo>
                  <a:cubicBezTo>
                    <a:pt x="10202" y="10362"/>
                    <a:pt x="10174" y="10372"/>
                    <a:pt x="10143" y="10372"/>
                  </a:cubicBezTo>
                  <a:cubicBezTo>
                    <a:pt x="10102" y="10372"/>
                    <a:pt x="10064" y="10353"/>
                    <a:pt x="10041" y="10320"/>
                  </a:cubicBezTo>
                  <a:cubicBezTo>
                    <a:pt x="9999" y="10262"/>
                    <a:pt x="10013" y="10180"/>
                    <a:pt x="10073" y="10136"/>
                  </a:cubicBezTo>
                  <a:cubicBezTo>
                    <a:pt x="10085" y="10126"/>
                    <a:pt x="10116" y="10120"/>
                    <a:pt x="10144" y="10112"/>
                  </a:cubicBezTo>
                  <a:cubicBezTo>
                    <a:pt x="10183" y="10103"/>
                    <a:pt x="10227" y="10094"/>
                    <a:pt x="10260" y="10074"/>
                  </a:cubicBezTo>
                  <a:close/>
                  <a:moveTo>
                    <a:pt x="9979" y="10295"/>
                  </a:moveTo>
                  <a:cubicBezTo>
                    <a:pt x="9984" y="10314"/>
                    <a:pt x="9992" y="10331"/>
                    <a:pt x="10003" y="10347"/>
                  </a:cubicBezTo>
                  <a:cubicBezTo>
                    <a:pt x="10016" y="10362"/>
                    <a:pt x="10031" y="10374"/>
                    <a:pt x="10045" y="10385"/>
                  </a:cubicBezTo>
                  <a:cubicBezTo>
                    <a:pt x="10039" y="10389"/>
                    <a:pt x="10032" y="10393"/>
                    <a:pt x="10024" y="10396"/>
                  </a:cubicBezTo>
                  <a:cubicBezTo>
                    <a:pt x="10018" y="10402"/>
                    <a:pt x="10013" y="10407"/>
                    <a:pt x="10007" y="10412"/>
                  </a:cubicBezTo>
                  <a:cubicBezTo>
                    <a:pt x="10002" y="10394"/>
                    <a:pt x="9995" y="10377"/>
                    <a:pt x="9983" y="10361"/>
                  </a:cubicBezTo>
                  <a:cubicBezTo>
                    <a:pt x="9970" y="10346"/>
                    <a:pt x="9957" y="10333"/>
                    <a:pt x="9940" y="10322"/>
                  </a:cubicBezTo>
                  <a:cubicBezTo>
                    <a:pt x="9947" y="10319"/>
                    <a:pt x="9955" y="10315"/>
                    <a:pt x="9962" y="10311"/>
                  </a:cubicBezTo>
                  <a:cubicBezTo>
                    <a:pt x="9968" y="10306"/>
                    <a:pt x="9974" y="10300"/>
                    <a:pt x="9979" y="10295"/>
                  </a:cubicBezTo>
                  <a:close/>
                  <a:moveTo>
                    <a:pt x="9684" y="9518"/>
                  </a:moveTo>
                  <a:lnTo>
                    <a:pt x="9684" y="10396"/>
                  </a:lnTo>
                  <a:cubicBezTo>
                    <a:pt x="9680" y="10400"/>
                    <a:pt x="9679" y="10404"/>
                    <a:pt x="9676" y="10407"/>
                  </a:cubicBezTo>
                  <a:cubicBezTo>
                    <a:pt x="9673" y="10412"/>
                    <a:pt x="9670" y="10418"/>
                    <a:pt x="9667" y="10426"/>
                  </a:cubicBezTo>
                  <a:lnTo>
                    <a:pt x="9667" y="9518"/>
                  </a:lnTo>
                  <a:close/>
                  <a:moveTo>
                    <a:pt x="5707" y="10320"/>
                  </a:moveTo>
                  <a:lnTo>
                    <a:pt x="5707" y="10467"/>
                  </a:lnTo>
                  <a:lnTo>
                    <a:pt x="5703" y="10458"/>
                  </a:lnTo>
                  <a:lnTo>
                    <a:pt x="5694" y="10431"/>
                  </a:lnTo>
                  <a:cubicBezTo>
                    <a:pt x="5693" y="10423"/>
                    <a:pt x="5692" y="10416"/>
                    <a:pt x="5692" y="10409"/>
                  </a:cubicBezTo>
                  <a:lnTo>
                    <a:pt x="5691" y="10394"/>
                  </a:lnTo>
                  <a:lnTo>
                    <a:pt x="5692" y="10379"/>
                  </a:lnTo>
                  <a:cubicBezTo>
                    <a:pt x="5693" y="10371"/>
                    <a:pt x="5693" y="10365"/>
                    <a:pt x="5694" y="10357"/>
                  </a:cubicBezTo>
                  <a:lnTo>
                    <a:pt x="5697" y="10339"/>
                  </a:lnTo>
                  <a:lnTo>
                    <a:pt x="5703" y="10327"/>
                  </a:lnTo>
                  <a:cubicBezTo>
                    <a:pt x="5705" y="10325"/>
                    <a:pt x="5707" y="10321"/>
                    <a:pt x="5707" y="10320"/>
                  </a:cubicBezTo>
                  <a:close/>
                  <a:moveTo>
                    <a:pt x="9620" y="9473"/>
                  </a:moveTo>
                  <a:lnTo>
                    <a:pt x="9620" y="10490"/>
                  </a:lnTo>
                  <a:lnTo>
                    <a:pt x="9610" y="10501"/>
                  </a:lnTo>
                  <a:lnTo>
                    <a:pt x="9610" y="9473"/>
                  </a:lnTo>
                  <a:close/>
                  <a:moveTo>
                    <a:pt x="9564" y="9516"/>
                  </a:moveTo>
                  <a:lnTo>
                    <a:pt x="9564" y="10528"/>
                  </a:lnTo>
                  <a:cubicBezTo>
                    <a:pt x="9559" y="10531"/>
                    <a:pt x="9554" y="10533"/>
                    <a:pt x="9548" y="10535"/>
                  </a:cubicBezTo>
                  <a:lnTo>
                    <a:pt x="9548" y="9516"/>
                  </a:lnTo>
                  <a:close/>
                  <a:moveTo>
                    <a:pt x="9501" y="9472"/>
                  </a:moveTo>
                  <a:lnTo>
                    <a:pt x="9501" y="10547"/>
                  </a:lnTo>
                  <a:cubicBezTo>
                    <a:pt x="9498" y="10548"/>
                    <a:pt x="9495" y="10548"/>
                    <a:pt x="9491" y="10549"/>
                  </a:cubicBezTo>
                  <a:lnTo>
                    <a:pt x="9491" y="9472"/>
                  </a:lnTo>
                  <a:close/>
                  <a:moveTo>
                    <a:pt x="72" y="10228"/>
                  </a:moveTo>
                  <a:lnTo>
                    <a:pt x="72" y="10558"/>
                  </a:lnTo>
                  <a:lnTo>
                    <a:pt x="26" y="10558"/>
                  </a:lnTo>
                  <a:lnTo>
                    <a:pt x="26" y="10228"/>
                  </a:lnTo>
                  <a:close/>
                  <a:moveTo>
                    <a:pt x="9445" y="9516"/>
                  </a:moveTo>
                  <a:lnTo>
                    <a:pt x="9445" y="10563"/>
                  </a:lnTo>
                  <a:cubicBezTo>
                    <a:pt x="9440" y="10564"/>
                    <a:pt x="9433" y="10567"/>
                    <a:pt x="9427" y="10568"/>
                  </a:cubicBezTo>
                  <a:lnTo>
                    <a:pt x="9427" y="9516"/>
                  </a:lnTo>
                  <a:close/>
                  <a:moveTo>
                    <a:pt x="9383" y="9473"/>
                  </a:moveTo>
                  <a:lnTo>
                    <a:pt x="9383" y="10595"/>
                  </a:lnTo>
                  <a:cubicBezTo>
                    <a:pt x="9379" y="10597"/>
                    <a:pt x="9375" y="10601"/>
                    <a:pt x="9372" y="10605"/>
                  </a:cubicBezTo>
                  <a:lnTo>
                    <a:pt x="9372" y="9473"/>
                  </a:lnTo>
                  <a:close/>
                  <a:moveTo>
                    <a:pt x="15495" y="10298"/>
                  </a:moveTo>
                  <a:lnTo>
                    <a:pt x="15628" y="10307"/>
                  </a:lnTo>
                  <a:cubicBezTo>
                    <a:pt x="15631" y="10347"/>
                    <a:pt x="15644" y="10388"/>
                    <a:pt x="15657" y="10425"/>
                  </a:cubicBezTo>
                  <a:cubicBezTo>
                    <a:pt x="15664" y="10453"/>
                    <a:pt x="15675" y="10485"/>
                    <a:pt x="15674" y="10502"/>
                  </a:cubicBezTo>
                  <a:cubicBezTo>
                    <a:pt x="15666" y="10572"/>
                    <a:pt x="15610" y="10624"/>
                    <a:pt x="15546" y="10624"/>
                  </a:cubicBezTo>
                  <a:cubicBezTo>
                    <a:pt x="15541" y="10624"/>
                    <a:pt x="15535" y="10624"/>
                    <a:pt x="15530" y="10623"/>
                  </a:cubicBezTo>
                  <a:cubicBezTo>
                    <a:pt x="15459" y="10615"/>
                    <a:pt x="15409" y="10548"/>
                    <a:pt x="15416" y="10475"/>
                  </a:cubicBezTo>
                  <a:cubicBezTo>
                    <a:pt x="15417" y="10462"/>
                    <a:pt x="15432" y="10435"/>
                    <a:pt x="15447" y="10411"/>
                  </a:cubicBezTo>
                  <a:cubicBezTo>
                    <a:pt x="15467" y="10377"/>
                    <a:pt x="15488" y="10337"/>
                    <a:pt x="15495" y="10298"/>
                  </a:cubicBezTo>
                  <a:close/>
                  <a:moveTo>
                    <a:pt x="9842" y="10339"/>
                  </a:moveTo>
                  <a:cubicBezTo>
                    <a:pt x="9883" y="10339"/>
                    <a:pt x="9922" y="10356"/>
                    <a:pt x="9945" y="10389"/>
                  </a:cubicBezTo>
                  <a:cubicBezTo>
                    <a:pt x="9988" y="10447"/>
                    <a:pt x="9975" y="10528"/>
                    <a:pt x="9913" y="10573"/>
                  </a:cubicBezTo>
                  <a:cubicBezTo>
                    <a:pt x="9902" y="10583"/>
                    <a:pt x="9871" y="10589"/>
                    <a:pt x="9842" y="10597"/>
                  </a:cubicBezTo>
                  <a:cubicBezTo>
                    <a:pt x="9804" y="10606"/>
                    <a:pt x="9761" y="10616"/>
                    <a:pt x="9726" y="10636"/>
                  </a:cubicBezTo>
                  <a:lnTo>
                    <a:pt x="9652" y="10538"/>
                  </a:lnTo>
                  <a:lnTo>
                    <a:pt x="9647" y="10530"/>
                  </a:lnTo>
                  <a:cubicBezTo>
                    <a:pt x="9675" y="10502"/>
                    <a:pt x="9696" y="10464"/>
                    <a:pt x="9716" y="10430"/>
                  </a:cubicBezTo>
                  <a:cubicBezTo>
                    <a:pt x="9732" y="10404"/>
                    <a:pt x="9747" y="10375"/>
                    <a:pt x="9759" y="10367"/>
                  </a:cubicBezTo>
                  <a:cubicBezTo>
                    <a:pt x="9784" y="10348"/>
                    <a:pt x="9813" y="10339"/>
                    <a:pt x="9842" y="10339"/>
                  </a:cubicBezTo>
                  <a:close/>
                  <a:moveTo>
                    <a:pt x="15468" y="10651"/>
                  </a:moveTo>
                  <a:cubicBezTo>
                    <a:pt x="15485" y="10660"/>
                    <a:pt x="15502" y="10665"/>
                    <a:pt x="15522" y="10668"/>
                  </a:cubicBezTo>
                  <a:cubicBezTo>
                    <a:pt x="15530" y="10669"/>
                    <a:pt x="15536" y="10669"/>
                    <a:pt x="15544" y="10669"/>
                  </a:cubicBezTo>
                  <a:cubicBezTo>
                    <a:pt x="15556" y="10669"/>
                    <a:pt x="15568" y="10668"/>
                    <a:pt x="15580" y="10665"/>
                  </a:cubicBezTo>
                  <a:lnTo>
                    <a:pt x="15580" y="10665"/>
                  </a:lnTo>
                  <a:cubicBezTo>
                    <a:pt x="15579" y="10674"/>
                    <a:pt x="15575" y="10680"/>
                    <a:pt x="15574" y="10688"/>
                  </a:cubicBezTo>
                  <a:cubicBezTo>
                    <a:pt x="15573" y="10696"/>
                    <a:pt x="15574" y="10704"/>
                    <a:pt x="15573" y="10712"/>
                  </a:cubicBezTo>
                  <a:cubicBezTo>
                    <a:pt x="15556" y="10702"/>
                    <a:pt x="15537" y="10696"/>
                    <a:pt x="15520" y="10695"/>
                  </a:cubicBezTo>
                  <a:cubicBezTo>
                    <a:pt x="15513" y="10694"/>
                    <a:pt x="15506" y="10693"/>
                    <a:pt x="15499" y="10693"/>
                  </a:cubicBezTo>
                  <a:cubicBezTo>
                    <a:pt x="15486" y="10693"/>
                    <a:pt x="15473" y="10695"/>
                    <a:pt x="15462" y="10697"/>
                  </a:cubicBezTo>
                  <a:cubicBezTo>
                    <a:pt x="15463" y="10689"/>
                    <a:pt x="15465" y="10683"/>
                    <a:pt x="15467" y="10675"/>
                  </a:cubicBezTo>
                  <a:cubicBezTo>
                    <a:pt x="15468" y="10667"/>
                    <a:pt x="15467" y="10659"/>
                    <a:pt x="15468" y="10651"/>
                  </a:cubicBezTo>
                  <a:close/>
                  <a:moveTo>
                    <a:pt x="9326" y="9518"/>
                  </a:moveTo>
                  <a:lnTo>
                    <a:pt x="9326" y="10689"/>
                  </a:lnTo>
                  <a:cubicBezTo>
                    <a:pt x="9325" y="10695"/>
                    <a:pt x="9324" y="10700"/>
                    <a:pt x="9322" y="10706"/>
                  </a:cubicBezTo>
                  <a:cubicBezTo>
                    <a:pt x="9321" y="10713"/>
                    <a:pt x="9322" y="10720"/>
                    <a:pt x="9321" y="10726"/>
                  </a:cubicBezTo>
                  <a:cubicBezTo>
                    <a:pt x="9317" y="10732"/>
                    <a:pt x="9313" y="10736"/>
                    <a:pt x="9309" y="10741"/>
                  </a:cubicBezTo>
                  <a:lnTo>
                    <a:pt x="9309" y="9518"/>
                  </a:lnTo>
                  <a:close/>
                  <a:moveTo>
                    <a:pt x="214" y="10022"/>
                  </a:moveTo>
                  <a:lnTo>
                    <a:pt x="214" y="10763"/>
                  </a:lnTo>
                  <a:cubicBezTo>
                    <a:pt x="161" y="10759"/>
                    <a:pt x="119" y="10715"/>
                    <a:pt x="119" y="10660"/>
                  </a:cubicBezTo>
                  <a:lnTo>
                    <a:pt x="119" y="10126"/>
                  </a:lnTo>
                  <a:cubicBezTo>
                    <a:pt x="119" y="10072"/>
                    <a:pt x="161" y="10027"/>
                    <a:pt x="214" y="10022"/>
                  </a:cubicBezTo>
                  <a:close/>
                  <a:moveTo>
                    <a:pt x="530" y="10022"/>
                  </a:moveTo>
                  <a:lnTo>
                    <a:pt x="530" y="10764"/>
                  </a:lnTo>
                  <a:lnTo>
                    <a:pt x="260" y="10764"/>
                  </a:lnTo>
                  <a:lnTo>
                    <a:pt x="260" y="10022"/>
                  </a:lnTo>
                  <a:close/>
                  <a:moveTo>
                    <a:pt x="9264" y="9473"/>
                  </a:moveTo>
                  <a:lnTo>
                    <a:pt x="9264" y="10776"/>
                  </a:lnTo>
                  <a:cubicBezTo>
                    <a:pt x="9261" y="10779"/>
                    <a:pt x="9258" y="10781"/>
                    <a:pt x="9253" y="10783"/>
                  </a:cubicBezTo>
                  <a:lnTo>
                    <a:pt x="9253" y="9473"/>
                  </a:lnTo>
                  <a:close/>
                  <a:moveTo>
                    <a:pt x="9209" y="9516"/>
                  </a:moveTo>
                  <a:lnTo>
                    <a:pt x="9209" y="10784"/>
                  </a:lnTo>
                  <a:lnTo>
                    <a:pt x="9208" y="10784"/>
                  </a:lnTo>
                  <a:cubicBezTo>
                    <a:pt x="9204" y="10784"/>
                    <a:pt x="9201" y="10783"/>
                    <a:pt x="9198" y="10783"/>
                  </a:cubicBezTo>
                  <a:lnTo>
                    <a:pt x="9192" y="10783"/>
                  </a:lnTo>
                  <a:lnTo>
                    <a:pt x="9192" y="9516"/>
                  </a:lnTo>
                  <a:close/>
                  <a:moveTo>
                    <a:pt x="5705" y="9987"/>
                  </a:moveTo>
                  <a:lnTo>
                    <a:pt x="5705" y="10155"/>
                  </a:lnTo>
                  <a:cubicBezTo>
                    <a:pt x="5700" y="10154"/>
                    <a:pt x="5694" y="10153"/>
                    <a:pt x="5689" y="10153"/>
                  </a:cubicBezTo>
                  <a:cubicBezTo>
                    <a:pt x="5679" y="10153"/>
                    <a:pt x="5668" y="10155"/>
                    <a:pt x="5661" y="10162"/>
                  </a:cubicBezTo>
                  <a:cubicBezTo>
                    <a:pt x="5655" y="10168"/>
                    <a:pt x="5651" y="10178"/>
                    <a:pt x="5651" y="10187"/>
                  </a:cubicBezTo>
                  <a:cubicBezTo>
                    <a:pt x="5651" y="10196"/>
                    <a:pt x="5654" y="10205"/>
                    <a:pt x="5659" y="10214"/>
                  </a:cubicBezTo>
                  <a:cubicBezTo>
                    <a:pt x="5654" y="10212"/>
                    <a:pt x="5649" y="10211"/>
                    <a:pt x="5643" y="10211"/>
                  </a:cubicBezTo>
                  <a:cubicBezTo>
                    <a:pt x="5629" y="10211"/>
                    <a:pt x="5616" y="10218"/>
                    <a:pt x="5609" y="10230"/>
                  </a:cubicBezTo>
                  <a:cubicBezTo>
                    <a:pt x="5599" y="10245"/>
                    <a:pt x="5604" y="10267"/>
                    <a:pt x="5619" y="10279"/>
                  </a:cubicBezTo>
                  <a:cubicBezTo>
                    <a:pt x="5618" y="10279"/>
                    <a:pt x="5617" y="10279"/>
                    <a:pt x="5617" y="10279"/>
                  </a:cubicBezTo>
                  <a:cubicBezTo>
                    <a:pt x="5597" y="10279"/>
                    <a:pt x="5581" y="10290"/>
                    <a:pt x="5576" y="10307"/>
                  </a:cubicBezTo>
                  <a:cubicBezTo>
                    <a:pt x="5571" y="10326"/>
                    <a:pt x="5581" y="10344"/>
                    <a:pt x="5599" y="10353"/>
                  </a:cubicBezTo>
                  <a:cubicBezTo>
                    <a:pt x="5578" y="10357"/>
                    <a:pt x="5564" y="10373"/>
                    <a:pt x="5564" y="10391"/>
                  </a:cubicBezTo>
                  <a:cubicBezTo>
                    <a:pt x="5564" y="10410"/>
                    <a:pt x="5578" y="10426"/>
                    <a:pt x="5599" y="10430"/>
                  </a:cubicBezTo>
                  <a:cubicBezTo>
                    <a:pt x="5591" y="10433"/>
                    <a:pt x="5583" y="10441"/>
                    <a:pt x="5580" y="10448"/>
                  </a:cubicBezTo>
                  <a:cubicBezTo>
                    <a:pt x="5575" y="10457"/>
                    <a:pt x="5573" y="10467"/>
                    <a:pt x="5576" y="10475"/>
                  </a:cubicBezTo>
                  <a:cubicBezTo>
                    <a:pt x="5581" y="10493"/>
                    <a:pt x="5598" y="10504"/>
                    <a:pt x="5619" y="10504"/>
                  </a:cubicBezTo>
                  <a:cubicBezTo>
                    <a:pt x="5613" y="10510"/>
                    <a:pt x="5608" y="10518"/>
                    <a:pt x="5604" y="10526"/>
                  </a:cubicBezTo>
                  <a:cubicBezTo>
                    <a:pt x="5602" y="10535"/>
                    <a:pt x="5603" y="10546"/>
                    <a:pt x="5608" y="10553"/>
                  </a:cubicBezTo>
                  <a:cubicBezTo>
                    <a:pt x="5615" y="10565"/>
                    <a:pt x="5628" y="10572"/>
                    <a:pt x="5642" y="10572"/>
                  </a:cubicBezTo>
                  <a:cubicBezTo>
                    <a:pt x="5647" y="10572"/>
                    <a:pt x="5652" y="10571"/>
                    <a:pt x="5656" y="10569"/>
                  </a:cubicBezTo>
                  <a:lnTo>
                    <a:pt x="5656" y="10569"/>
                  </a:lnTo>
                  <a:cubicBezTo>
                    <a:pt x="5646" y="10586"/>
                    <a:pt x="5646" y="10607"/>
                    <a:pt x="5659" y="10621"/>
                  </a:cubicBezTo>
                  <a:cubicBezTo>
                    <a:pt x="5665" y="10627"/>
                    <a:pt x="5674" y="10630"/>
                    <a:pt x="5683" y="10630"/>
                  </a:cubicBezTo>
                  <a:cubicBezTo>
                    <a:pt x="5690" y="10630"/>
                    <a:pt x="5697" y="10628"/>
                    <a:pt x="5705" y="10625"/>
                  </a:cubicBezTo>
                  <a:lnTo>
                    <a:pt x="5705" y="10794"/>
                  </a:lnTo>
                  <a:cubicBezTo>
                    <a:pt x="5552" y="10723"/>
                    <a:pt x="5445" y="10569"/>
                    <a:pt x="5445" y="10390"/>
                  </a:cubicBezTo>
                  <a:cubicBezTo>
                    <a:pt x="5445" y="10211"/>
                    <a:pt x="5552" y="10057"/>
                    <a:pt x="5705" y="9987"/>
                  </a:cubicBezTo>
                  <a:close/>
                  <a:moveTo>
                    <a:pt x="9146" y="9473"/>
                  </a:moveTo>
                  <a:lnTo>
                    <a:pt x="9146" y="10791"/>
                  </a:lnTo>
                  <a:cubicBezTo>
                    <a:pt x="9142" y="10792"/>
                    <a:pt x="9139" y="10794"/>
                    <a:pt x="9135" y="10795"/>
                  </a:cubicBezTo>
                  <a:lnTo>
                    <a:pt x="9135" y="9473"/>
                  </a:lnTo>
                  <a:close/>
                  <a:moveTo>
                    <a:pt x="9089" y="9516"/>
                  </a:moveTo>
                  <a:lnTo>
                    <a:pt x="9089" y="10820"/>
                  </a:lnTo>
                  <a:cubicBezTo>
                    <a:pt x="9088" y="10821"/>
                    <a:pt x="9087" y="10821"/>
                    <a:pt x="9084" y="10822"/>
                  </a:cubicBezTo>
                  <a:lnTo>
                    <a:pt x="9072" y="10834"/>
                  </a:lnTo>
                  <a:lnTo>
                    <a:pt x="9072" y="9516"/>
                  </a:lnTo>
                  <a:close/>
                  <a:moveTo>
                    <a:pt x="9610" y="10558"/>
                  </a:moveTo>
                  <a:lnTo>
                    <a:pt x="9690" y="10664"/>
                  </a:lnTo>
                  <a:cubicBezTo>
                    <a:pt x="9661" y="10692"/>
                    <a:pt x="9640" y="10731"/>
                    <a:pt x="9620" y="10765"/>
                  </a:cubicBezTo>
                  <a:cubicBezTo>
                    <a:pt x="9606" y="10792"/>
                    <a:pt x="9590" y="10818"/>
                    <a:pt x="9578" y="10828"/>
                  </a:cubicBezTo>
                  <a:cubicBezTo>
                    <a:pt x="9554" y="10846"/>
                    <a:pt x="9525" y="10854"/>
                    <a:pt x="9496" y="10854"/>
                  </a:cubicBezTo>
                  <a:cubicBezTo>
                    <a:pt x="9456" y="10854"/>
                    <a:pt x="9417" y="10838"/>
                    <a:pt x="9393" y="10806"/>
                  </a:cubicBezTo>
                  <a:cubicBezTo>
                    <a:pt x="9372" y="10780"/>
                    <a:pt x="9363" y="10747"/>
                    <a:pt x="9367" y="10713"/>
                  </a:cubicBezTo>
                  <a:cubicBezTo>
                    <a:pt x="9372" y="10676"/>
                    <a:pt x="9390" y="10644"/>
                    <a:pt x="9421" y="10622"/>
                  </a:cubicBezTo>
                  <a:cubicBezTo>
                    <a:pt x="9435" y="10612"/>
                    <a:pt x="9464" y="10605"/>
                    <a:pt x="9495" y="10599"/>
                  </a:cubicBezTo>
                  <a:cubicBezTo>
                    <a:pt x="9533" y="10586"/>
                    <a:pt x="9575" y="10578"/>
                    <a:pt x="9610" y="10558"/>
                  </a:cubicBezTo>
                  <a:close/>
                  <a:moveTo>
                    <a:pt x="9330" y="10781"/>
                  </a:moveTo>
                  <a:cubicBezTo>
                    <a:pt x="9336" y="10800"/>
                    <a:pt x="9345" y="10817"/>
                    <a:pt x="9357" y="10833"/>
                  </a:cubicBezTo>
                  <a:cubicBezTo>
                    <a:pt x="9368" y="10849"/>
                    <a:pt x="9383" y="10860"/>
                    <a:pt x="9399" y="10871"/>
                  </a:cubicBezTo>
                  <a:cubicBezTo>
                    <a:pt x="9393" y="10875"/>
                    <a:pt x="9385" y="10879"/>
                    <a:pt x="9379" y="10885"/>
                  </a:cubicBezTo>
                  <a:cubicBezTo>
                    <a:pt x="9372" y="10890"/>
                    <a:pt x="9367" y="10895"/>
                    <a:pt x="9362" y="10900"/>
                  </a:cubicBezTo>
                  <a:cubicBezTo>
                    <a:pt x="9357" y="10881"/>
                    <a:pt x="9347" y="10864"/>
                    <a:pt x="9336" y="10849"/>
                  </a:cubicBezTo>
                  <a:cubicBezTo>
                    <a:pt x="9324" y="10833"/>
                    <a:pt x="9309" y="10821"/>
                    <a:pt x="9292" y="10811"/>
                  </a:cubicBezTo>
                  <a:cubicBezTo>
                    <a:pt x="9299" y="10806"/>
                    <a:pt x="9306" y="10802"/>
                    <a:pt x="9313" y="10797"/>
                  </a:cubicBezTo>
                  <a:cubicBezTo>
                    <a:pt x="9320" y="10792"/>
                    <a:pt x="9324" y="10786"/>
                    <a:pt x="9330" y="10781"/>
                  </a:cubicBezTo>
                  <a:close/>
                  <a:moveTo>
                    <a:pt x="5997" y="9065"/>
                  </a:moveTo>
                  <a:lnTo>
                    <a:pt x="5997" y="10921"/>
                  </a:lnTo>
                  <a:lnTo>
                    <a:pt x="5752" y="10921"/>
                  </a:lnTo>
                  <a:lnTo>
                    <a:pt x="5752" y="9065"/>
                  </a:lnTo>
                  <a:close/>
                  <a:moveTo>
                    <a:pt x="7589" y="9065"/>
                  </a:moveTo>
                  <a:lnTo>
                    <a:pt x="7589" y="10921"/>
                  </a:lnTo>
                  <a:lnTo>
                    <a:pt x="6042" y="10921"/>
                  </a:lnTo>
                  <a:lnTo>
                    <a:pt x="6042" y="9065"/>
                  </a:lnTo>
                  <a:close/>
                  <a:moveTo>
                    <a:pt x="8023" y="9065"/>
                  </a:moveTo>
                  <a:lnTo>
                    <a:pt x="8023" y="10921"/>
                  </a:lnTo>
                  <a:lnTo>
                    <a:pt x="7633" y="10921"/>
                  </a:lnTo>
                  <a:lnTo>
                    <a:pt x="7633" y="9065"/>
                  </a:lnTo>
                  <a:close/>
                  <a:moveTo>
                    <a:pt x="9026" y="9473"/>
                  </a:moveTo>
                  <a:lnTo>
                    <a:pt x="9026" y="10908"/>
                  </a:lnTo>
                  <a:cubicBezTo>
                    <a:pt x="9021" y="10915"/>
                    <a:pt x="9019" y="10921"/>
                    <a:pt x="9015" y="10928"/>
                  </a:cubicBezTo>
                  <a:lnTo>
                    <a:pt x="9015" y="9473"/>
                  </a:lnTo>
                  <a:close/>
                  <a:moveTo>
                    <a:pt x="8971" y="9516"/>
                  </a:moveTo>
                  <a:lnTo>
                    <a:pt x="8971" y="10996"/>
                  </a:lnTo>
                  <a:cubicBezTo>
                    <a:pt x="8966" y="11002"/>
                    <a:pt x="8961" y="11007"/>
                    <a:pt x="8957" y="11011"/>
                  </a:cubicBezTo>
                  <a:cubicBezTo>
                    <a:pt x="8956" y="11012"/>
                    <a:pt x="8955" y="11012"/>
                    <a:pt x="8953" y="11013"/>
                  </a:cubicBezTo>
                  <a:lnTo>
                    <a:pt x="8953" y="9516"/>
                  </a:lnTo>
                  <a:close/>
                  <a:moveTo>
                    <a:pt x="530" y="10999"/>
                  </a:moveTo>
                  <a:lnTo>
                    <a:pt x="530" y="11016"/>
                  </a:lnTo>
                  <a:lnTo>
                    <a:pt x="399" y="11016"/>
                  </a:lnTo>
                  <a:lnTo>
                    <a:pt x="399" y="10999"/>
                  </a:lnTo>
                  <a:close/>
                  <a:moveTo>
                    <a:pt x="13982" y="8048"/>
                  </a:moveTo>
                  <a:cubicBezTo>
                    <a:pt x="14454" y="8050"/>
                    <a:pt x="14903" y="8277"/>
                    <a:pt x="15182" y="8658"/>
                  </a:cubicBezTo>
                  <a:cubicBezTo>
                    <a:pt x="15665" y="9318"/>
                    <a:pt x="15521" y="10251"/>
                    <a:pt x="14860" y="10734"/>
                  </a:cubicBezTo>
                  <a:cubicBezTo>
                    <a:pt x="14604" y="10921"/>
                    <a:pt x="14302" y="11021"/>
                    <a:pt x="13985" y="11021"/>
                  </a:cubicBezTo>
                  <a:cubicBezTo>
                    <a:pt x="13512" y="11021"/>
                    <a:pt x="13063" y="10792"/>
                    <a:pt x="12785" y="10411"/>
                  </a:cubicBezTo>
                  <a:cubicBezTo>
                    <a:pt x="12551" y="10090"/>
                    <a:pt x="12456" y="9699"/>
                    <a:pt x="12516" y="9307"/>
                  </a:cubicBezTo>
                  <a:cubicBezTo>
                    <a:pt x="12577" y="8915"/>
                    <a:pt x="12786" y="8570"/>
                    <a:pt x="13107" y="8335"/>
                  </a:cubicBezTo>
                  <a:cubicBezTo>
                    <a:pt x="13363" y="8148"/>
                    <a:pt x="13666" y="8048"/>
                    <a:pt x="13982" y="8048"/>
                  </a:cubicBezTo>
                  <a:close/>
                  <a:moveTo>
                    <a:pt x="5639" y="10965"/>
                  </a:moveTo>
                  <a:cubicBezTo>
                    <a:pt x="5645" y="10965"/>
                    <a:pt x="5650" y="10966"/>
                    <a:pt x="5654" y="10968"/>
                  </a:cubicBezTo>
                  <a:cubicBezTo>
                    <a:pt x="5672" y="10975"/>
                    <a:pt x="5683" y="10999"/>
                    <a:pt x="5675" y="11017"/>
                  </a:cubicBezTo>
                  <a:cubicBezTo>
                    <a:pt x="5669" y="11032"/>
                    <a:pt x="5654" y="11041"/>
                    <a:pt x="5639" y="11041"/>
                  </a:cubicBezTo>
                  <a:cubicBezTo>
                    <a:pt x="5634" y="11041"/>
                    <a:pt x="5629" y="11040"/>
                    <a:pt x="5625" y="11038"/>
                  </a:cubicBezTo>
                  <a:cubicBezTo>
                    <a:pt x="5615" y="11034"/>
                    <a:pt x="5608" y="11027"/>
                    <a:pt x="5603" y="11017"/>
                  </a:cubicBezTo>
                  <a:cubicBezTo>
                    <a:pt x="5599" y="11008"/>
                    <a:pt x="5599" y="10997"/>
                    <a:pt x="5603" y="10989"/>
                  </a:cubicBezTo>
                  <a:cubicBezTo>
                    <a:pt x="5610" y="10974"/>
                    <a:pt x="5623" y="10965"/>
                    <a:pt x="5639" y="10965"/>
                  </a:cubicBezTo>
                  <a:close/>
                  <a:moveTo>
                    <a:pt x="8907" y="9473"/>
                  </a:moveTo>
                  <a:lnTo>
                    <a:pt x="8907" y="11042"/>
                  </a:lnTo>
                  <a:cubicBezTo>
                    <a:pt x="8903" y="11043"/>
                    <a:pt x="8900" y="11044"/>
                    <a:pt x="8897" y="11047"/>
                  </a:cubicBezTo>
                  <a:lnTo>
                    <a:pt x="8897" y="9473"/>
                  </a:lnTo>
                  <a:close/>
                  <a:moveTo>
                    <a:pt x="15499" y="10738"/>
                  </a:moveTo>
                  <a:cubicBezTo>
                    <a:pt x="15504" y="10738"/>
                    <a:pt x="15509" y="10738"/>
                    <a:pt x="15514" y="10739"/>
                  </a:cubicBezTo>
                  <a:cubicBezTo>
                    <a:pt x="15547" y="10743"/>
                    <a:pt x="15575" y="10761"/>
                    <a:pt x="15597" y="10787"/>
                  </a:cubicBezTo>
                  <a:cubicBezTo>
                    <a:pt x="15618" y="10818"/>
                    <a:pt x="15627" y="10855"/>
                    <a:pt x="15622" y="10894"/>
                  </a:cubicBezTo>
                  <a:cubicBezTo>
                    <a:pt x="15619" y="10910"/>
                    <a:pt x="15602" y="10937"/>
                    <a:pt x="15585" y="10964"/>
                  </a:cubicBezTo>
                  <a:cubicBezTo>
                    <a:pt x="15564" y="10996"/>
                    <a:pt x="15541" y="11032"/>
                    <a:pt x="15529" y="11070"/>
                  </a:cubicBezTo>
                  <a:lnTo>
                    <a:pt x="15399" y="11048"/>
                  </a:lnTo>
                  <a:cubicBezTo>
                    <a:pt x="15400" y="11007"/>
                    <a:pt x="15390" y="10965"/>
                    <a:pt x="15379" y="10927"/>
                  </a:cubicBezTo>
                  <a:cubicBezTo>
                    <a:pt x="15371" y="10898"/>
                    <a:pt x="15365" y="10869"/>
                    <a:pt x="15367" y="10854"/>
                  </a:cubicBezTo>
                  <a:cubicBezTo>
                    <a:pt x="15375" y="10788"/>
                    <a:pt x="15433" y="10738"/>
                    <a:pt x="15499" y="10738"/>
                  </a:cubicBezTo>
                  <a:close/>
                  <a:moveTo>
                    <a:pt x="8852" y="9518"/>
                  </a:moveTo>
                  <a:lnTo>
                    <a:pt x="8852" y="11065"/>
                  </a:lnTo>
                  <a:cubicBezTo>
                    <a:pt x="8850" y="11066"/>
                    <a:pt x="8847" y="11066"/>
                    <a:pt x="8846" y="11068"/>
                  </a:cubicBezTo>
                  <a:lnTo>
                    <a:pt x="8835" y="11071"/>
                  </a:lnTo>
                  <a:lnTo>
                    <a:pt x="8835" y="9518"/>
                  </a:lnTo>
                  <a:close/>
                  <a:moveTo>
                    <a:pt x="8788" y="9472"/>
                  </a:moveTo>
                  <a:lnTo>
                    <a:pt x="8788" y="11090"/>
                  </a:lnTo>
                  <a:cubicBezTo>
                    <a:pt x="8784" y="11091"/>
                    <a:pt x="8782" y="11094"/>
                    <a:pt x="8778" y="11095"/>
                  </a:cubicBezTo>
                  <a:lnTo>
                    <a:pt x="8778" y="9472"/>
                  </a:lnTo>
                  <a:close/>
                  <a:moveTo>
                    <a:pt x="530" y="11105"/>
                  </a:moveTo>
                  <a:lnTo>
                    <a:pt x="530" y="11122"/>
                  </a:lnTo>
                  <a:lnTo>
                    <a:pt x="399" y="11122"/>
                  </a:lnTo>
                  <a:lnTo>
                    <a:pt x="399" y="11105"/>
                  </a:lnTo>
                  <a:close/>
                  <a:moveTo>
                    <a:pt x="9198" y="10829"/>
                  </a:moveTo>
                  <a:cubicBezTo>
                    <a:pt x="9237" y="10829"/>
                    <a:pt x="9276" y="10845"/>
                    <a:pt x="9300" y="10876"/>
                  </a:cubicBezTo>
                  <a:cubicBezTo>
                    <a:pt x="9343" y="10933"/>
                    <a:pt x="9331" y="11016"/>
                    <a:pt x="9272" y="11061"/>
                  </a:cubicBezTo>
                  <a:cubicBezTo>
                    <a:pt x="9261" y="11070"/>
                    <a:pt x="9232" y="11076"/>
                    <a:pt x="9206" y="11085"/>
                  </a:cubicBezTo>
                  <a:cubicBezTo>
                    <a:pt x="9168" y="11095"/>
                    <a:pt x="9125" y="11107"/>
                    <a:pt x="9090" y="11128"/>
                  </a:cubicBezTo>
                  <a:lnTo>
                    <a:pt x="9037" y="11067"/>
                  </a:lnTo>
                  <a:lnTo>
                    <a:pt x="9003" y="11029"/>
                  </a:lnTo>
                  <a:cubicBezTo>
                    <a:pt x="9030" y="11001"/>
                    <a:pt x="9050" y="10963"/>
                    <a:pt x="9068" y="10928"/>
                  </a:cubicBezTo>
                  <a:cubicBezTo>
                    <a:pt x="9084" y="10898"/>
                    <a:pt x="9099" y="10869"/>
                    <a:pt x="9113" y="10858"/>
                  </a:cubicBezTo>
                  <a:cubicBezTo>
                    <a:pt x="9138" y="10839"/>
                    <a:pt x="9168" y="10829"/>
                    <a:pt x="9198" y="10829"/>
                  </a:cubicBezTo>
                  <a:close/>
                  <a:moveTo>
                    <a:pt x="3856" y="9653"/>
                  </a:moveTo>
                  <a:cubicBezTo>
                    <a:pt x="3772" y="9884"/>
                    <a:pt x="3725" y="10133"/>
                    <a:pt x="3725" y="10393"/>
                  </a:cubicBezTo>
                  <a:cubicBezTo>
                    <a:pt x="3725" y="10653"/>
                    <a:pt x="3772" y="10901"/>
                    <a:pt x="3856" y="11132"/>
                  </a:cubicBezTo>
                  <a:lnTo>
                    <a:pt x="3477" y="11132"/>
                  </a:lnTo>
                  <a:lnTo>
                    <a:pt x="3477" y="9653"/>
                  </a:lnTo>
                  <a:close/>
                  <a:moveTo>
                    <a:pt x="8307" y="9653"/>
                  </a:moveTo>
                  <a:lnTo>
                    <a:pt x="8307" y="11132"/>
                  </a:lnTo>
                  <a:lnTo>
                    <a:pt x="8068" y="11132"/>
                  </a:lnTo>
                  <a:lnTo>
                    <a:pt x="8068" y="10966"/>
                  </a:lnTo>
                  <a:lnTo>
                    <a:pt x="8070" y="10966"/>
                  </a:lnTo>
                  <a:lnTo>
                    <a:pt x="8070" y="9653"/>
                  </a:lnTo>
                  <a:close/>
                  <a:moveTo>
                    <a:pt x="5707" y="9623"/>
                  </a:moveTo>
                  <a:lnTo>
                    <a:pt x="5707" y="9737"/>
                  </a:lnTo>
                  <a:cubicBezTo>
                    <a:pt x="5690" y="9714"/>
                    <a:pt x="5664" y="9699"/>
                    <a:pt x="5637" y="9699"/>
                  </a:cubicBezTo>
                  <a:cubicBezTo>
                    <a:pt x="5627" y="9699"/>
                    <a:pt x="5616" y="9701"/>
                    <a:pt x="5607" y="9705"/>
                  </a:cubicBezTo>
                  <a:cubicBezTo>
                    <a:pt x="5563" y="9723"/>
                    <a:pt x="5543" y="9773"/>
                    <a:pt x="5560" y="9815"/>
                  </a:cubicBezTo>
                  <a:cubicBezTo>
                    <a:pt x="5573" y="9847"/>
                    <a:pt x="5603" y="9867"/>
                    <a:pt x="5638" y="9867"/>
                  </a:cubicBezTo>
                  <a:cubicBezTo>
                    <a:pt x="5648" y="9867"/>
                    <a:pt x="5659" y="9864"/>
                    <a:pt x="5669" y="9861"/>
                  </a:cubicBezTo>
                  <a:cubicBezTo>
                    <a:pt x="5686" y="9853"/>
                    <a:pt x="5697" y="9842"/>
                    <a:pt x="5705" y="9829"/>
                  </a:cubicBezTo>
                  <a:lnTo>
                    <a:pt x="5705" y="9940"/>
                  </a:lnTo>
                  <a:cubicBezTo>
                    <a:pt x="5525" y="10011"/>
                    <a:pt x="5399" y="10188"/>
                    <a:pt x="5399" y="10392"/>
                  </a:cubicBezTo>
                  <a:cubicBezTo>
                    <a:pt x="5399" y="10597"/>
                    <a:pt x="5525" y="10772"/>
                    <a:pt x="5704" y="10845"/>
                  </a:cubicBezTo>
                  <a:lnTo>
                    <a:pt x="5704" y="10955"/>
                  </a:lnTo>
                  <a:cubicBezTo>
                    <a:pt x="5697" y="10944"/>
                    <a:pt x="5687" y="10932"/>
                    <a:pt x="5671" y="10926"/>
                  </a:cubicBezTo>
                  <a:cubicBezTo>
                    <a:pt x="5661" y="10921"/>
                    <a:pt x="5650" y="10919"/>
                    <a:pt x="5639" y="10919"/>
                  </a:cubicBezTo>
                  <a:cubicBezTo>
                    <a:pt x="5606" y="10919"/>
                    <a:pt x="5574" y="10939"/>
                    <a:pt x="5561" y="10971"/>
                  </a:cubicBezTo>
                  <a:cubicBezTo>
                    <a:pt x="5552" y="10992"/>
                    <a:pt x="5552" y="11015"/>
                    <a:pt x="5561" y="11036"/>
                  </a:cubicBezTo>
                  <a:cubicBezTo>
                    <a:pt x="5571" y="11057"/>
                    <a:pt x="5587" y="11073"/>
                    <a:pt x="5608" y="11082"/>
                  </a:cubicBezTo>
                  <a:cubicBezTo>
                    <a:pt x="5618" y="11086"/>
                    <a:pt x="5629" y="11089"/>
                    <a:pt x="5639" y="11089"/>
                  </a:cubicBezTo>
                  <a:cubicBezTo>
                    <a:pt x="5667" y="11089"/>
                    <a:pt x="5691" y="11075"/>
                    <a:pt x="5707" y="11053"/>
                  </a:cubicBezTo>
                  <a:lnTo>
                    <a:pt x="5707" y="11165"/>
                  </a:lnTo>
                  <a:cubicBezTo>
                    <a:pt x="5359" y="11081"/>
                    <a:pt x="5097" y="10769"/>
                    <a:pt x="5097" y="10394"/>
                  </a:cubicBezTo>
                  <a:cubicBezTo>
                    <a:pt x="5097" y="10020"/>
                    <a:pt x="5358" y="9705"/>
                    <a:pt x="5707" y="9623"/>
                  </a:cubicBezTo>
                  <a:close/>
                  <a:moveTo>
                    <a:pt x="8731" y="9515"/>
                  </a:moveTo>
                  <a:lnTo>
                    <a:pt x="8731" y="11138"/>
                  </a:lnTo>
                  <a:cubicBezTo>
                    <a:pt x="8725" y="11147"/>
                    <a:pt x="8720" y="11156"/>
                    <a:pt x="8714" y="11165"/>
                  </a:cubicBezTo>
                  <a:lnTo>
                    <a:pt x="8714" y="9515"/>
                  </a:lnTo>
                  <a:close/>
                  <a:moveTo>
                    <a:pt x="530" y="11210"/>
                  </a:moveTo>
                  <a:lnTo>
                    <a:pt x="530" y="11227"/>
                  </a:lnTo>
                  <a:lnTo>
                    <a:pt x="399" y="11227"/>
                  </a:lnTo>
                  <a:lnTo>
                    <a:pt x="399" y="11210"/>
                  </a:lnTo>
                  <a:close/>
                  <a:moveTo>
                    <a:pt x="8877" y="11222"/>
                  </a:moveTo>
                  <a:cubicBezTo>
                    <a:pt x="8881" y="11222"/>
                    <a:pt x="8884" y="11223"/>
                    <a:pt x="8887" y="11226"/>
                  </a:cubicBezTo>
                  <a:cubicBezTo>
                    <a:pt x="8894" y="11233"/>
                    <a:pt x="8893" y="11243"/>
                    <a:pt x="8885" y="11249"/>
                  </a:cubicBezTo>
                  <a:cubicBezTo>
                    <a:pt x="8883" y="11253"/>
                    <a:pt x="8879" y="11256"/>
                    <a:pt x="8874" y="11256"/>
                  </a:cubicBezTo>
                  <a:cubicBezTo>
                    <a:pt x="8871" y="11256"/>
                    <a:pt x="8866" y="11254"/>
                    <a:pt x="8862" y="11250"/>
                  </a:cubicBezTo>
                  <a:cubicBezTo>
                    <a:pt x="8859" y="11248"/>
                    <a:pt x="8858" y="11244"/>
                    <a:pt x="8858" y="11240"/>
                  </a:cubicBezTo>
                  <a:cubicBezTo>
                    <a:pt x="8858" y="11235"/>
                    <a:pt x="8860" y="11231"/>
                    <a:pt x="8863" y="11227"/>
                  </a:cubicBezTo>
                  <a:cubicBezTo>
                    <a:pt x="8867" y="11223"/>
                    <a:pt x="8872" y="11222"/>
                    <a:pt x="8877" y="11222"/>
                  </a:cubicBezTo>
                  <a:close/>
                  <a:moveTo>
                    <a:pt x="690" y="9516"/>
                  </a:moveTo>
                  <a:lnTo>
                    <a:pt x="690" y="11269"/>
                  </a:lnTo>
                  <a:lnTo>
                    <a:pt x="680" y="11269"/>
                  </a:lnTo>
                  <a:lnTo>
                    <a:pt x="680" y="9516"/>
                  </a:lnTo>
                  <a:close/>
                  <a:moveTo>
                    <a:pt x="809" y="9516"/>
                  </a:moveTo>
                  <a:lnTo>
                    <a:pt x="809" y="11269"/>
                  </a:lnTo>
                  <a:lnTo>
                    <a:pt x="792" y="11269"/>
                  </a:lnTo>
                  <a:lnTo>
                    <a:pt x="792" y="9516"/>
                  </a:lnTo>
                  <a:close/>
                  <a:moveTo>
                    <a:pt x="927" y="9516"/>
                  </a:moveTo>
                  <a:lnTo>
                    <a:pt x="927" y="11269"/>
                  </a:lnTo>
                  <a:lnTo>
                    <a:pt x="911" y="11269"/>
                  </a:lnTo>
                  <a:lnTo>
                    <a:pt x="911" y="9516"/>
                  </a:lnTo>
                  <a:close/>
                  <a:moveTo>
                    <a:pt x="1048" y="9516"/>
                  </a:moveTo>
                  <a:lnTo>
                    <a:pt x="1048" y="11269"/>
                  </a:lnTo>
                  <a:lnTo>
                    <a:pt x="1031" y="11269"/>
                  </a:lnTo>
                  <a:lnTo>
                    <a:pt x="1031" y="9516"/>
                  </a:lnTo>
                  <a:close/>
                  <a:moveTo>
                    <a:pt x="1167" y="9516"/>
                  </a:moveTo>
                  <a:lnTo>
                    <a:pt x="1167" y="11269"/>
                  </a:lnTo>
                  <a:lnTo>
                    <a:pt x="1149" y="11269"/>
                  </a:lnTo>
                  <a:lnTo>
                    <a:pt x="1149" y="9516"/>
                  </a:lnTo>
                  <a:close/>
                  <a:moveTo>
                    <a:pt x="1285" y="9516"/>
                  </a:moveTo>
                  <a:lnTo>
                    <a:pt x="1285" y="11269"/>
                  </a:lnTo>
                  <a:lnTo>
                    <a:pt x="1268" y="11269"/>
                  </a:lnTo>
                  <a:lnTo>
                    <a:pt x="1268" y="9516"/>
                  </a:lnTo>
                  <a:close/>
                  <a:moveTo>
                    <a:pt x="1404" y="9516"/>
                  </a:moveTo>
                  <a:lnTo>
                    <a:pt x="1404" y="11269"/>
                  </a:lnTo>
                  <a:lnTo>
                    <a:pt x="1386" y="11269"/>
                  </a:lnTo>
                  <a:lnTo>
                    <a:pt x="1386" y="9516"/>
                  </a:lnTo>
                  <a:close/>
                  <a:moveTo>
                    <a:pt x="1522" y="9516"/>
                  </a:moveTo>
                  <a:lnTo>
                    <a:pt x="1522" y="11269"/>
                  </a:lnTo>
                  <a:lnTo>
                    <a:pt x="1505" y="11269"/>
                  </a:lnTo>
                  <a:lnTo>
                    <a:pt x="1505" y="9516"/>
                  </a:lnTo>
                  <a:close/>
                  <a:moveTo>
                    <a:pt x="1641" y="9516"/>
                  </a:moveTo>
                  <a:lnTo>
                    <a:pt x="1641" y="11269"/>
                  </a:lnTo>
                  <a:lnTo>
                    <a:pt x="1623" y="11269"/>
                  </a:lnTo>
                  <a:lnTo>
                    <a:pt x="1623" y="9516"/>
                  </a:lnTo>
                  <a:close/>
                  <a:moveTo>
                    <a:pt x="1760" y="9516"/>
                  </a:moveTo>
                  <a:lnTo>
                    <a:pt x="1760" y="11269"/>
                  </a:lnTo>
                  <a:lnTo>
                    <a:pt x="1743" y="11269"/>
                  </a:lnTo>
                  <a:lnTo>
                    <a:pt x="1743" y="9516"/>
                  </a:lnTo>
                  <a:close/>
                  <a:moveTo>
                    <a:pt x="1880" y="9516"/>
                  </a:moveTo>
                  <a:lnTo>
                    <a:pt x="1880" y="11269"/>
                  </a:lnTo>
                  <a:lnTo>
                    <a:pt x="1863" y="11269"/>
                  </a:lnTo>
                  <a:lnTo>
                    <a:pt x="1863" y="9516"/>
                  </a:lnTo>
                  <a:close/>
                  <a:moveTo>
                    <a:pt x="1998" y="9516"/>
                  </a:moveTo>
                  <a:lnTo>
                    <a:pt x="1998" y="11269"/>
                  </a:lnTo>
                  <a:lnTo>
                    <a:pt x="1981" y="11269"/>
                  </a:lnTo>
                  <a:lnTo>
                    <a:pt x="1981" y="9516"/>
                  </a:lnTo>
                  <a:close/>
                  <a:moveTo>
                    <a:pt x="2117" y="9516"/>
                  </a:moveTo>
                  <a:lnTo>
                    <a:pt x="2117" y="11269"/>
                  </a:lnTo>
                  <a:lnTo>
                    <a:pt x="2100" y="11269"/>
                  </a:lnTo>
                  <a:lnTo>
                    <a:pt x="2100" y="9516"/>
                  </a:lnTo>
                  <a:close/>
                  <a:moveTo>
                    <a:pt x="2235" y="9516"/>
                  </a:moveTo>
                  <a:lnTo>
                    <a:pt x="2235" y="11269"/>
                  </a:lnTo>
                  <a:lnTo>
                    <a:pt x="2218" y="11269"/>
                  </a:lnTo>
                  <a:lnTo>
                    <a:pt x="2218" y="9516"/>
                  </a:lnTo>
                  <a:close/>
                  <a:moveTo>
                    <a:pt x="2354" y="9516"/>
                  </a:moveTo>
                  <a:lnTo>
                    <a:pt x="2354" y="11269"/>
                  </a:lnTo>
                  <a:lnTo>
                    <a:pt x="2337" y="11269"/>
                  </a:lnTo>
                  <a:lnTo>
                    <a:pt x="2337" y="9516"/>
                  </a:lnTo>
                  <a:close/>
                  <a:moveTo>
                    <a:pt x="2472" y="9516"/>
                  </a:moveTo>
                  <a:lnTo>
                    <a:pt x="2472" y="11269"/>
                  </a:lnTo>
                  <a:lnTo>
                    <a:pt x="2456" y="11269"/>
                  </a:lnTo>
                  <a:lnTo>
                    <a:pt x="2456" y="9516"/>
                  </a:lnTo>
                  <a:close/>
                  <a:moveTo>
                    <a:pt x="2592" y="9516"/>
                  </a:moveTo>
                  <a:lnTo>
                    <a:pt x="2592" y="11269"/>
                  </a:lnTo>
                  <a:lnTo>
                    <a:pt x="2575" y="11269"/>
                  </a:lnTo>
                  <a:lnTo>
                    <a:pt x="2575" y="9516"/>
                  </a:lnTo>
                  <a:close/>
                  <a:moveTo>
                    <a:pt x="2712" y="9516"/>
                  </a:moveTo>
                  <a:lnTo>
                    <a:pt x="2712" y="11269"/>
                  </a:lnTo>
                  <a:lnTo>
                    <a:pt x="2694" y="11269"/>
                  </a:lnTo>
                  <a:lnTo>
                    <a:pt x="2694" y="9516"/>
                  </a:lnTo>
                  <a:close/>
                  <a:moveTo>
                    <a:pt x="2830" y="9516"/>
                  </a:moveTo>
                  <a:lnTo>
                    <a:pt x="2830" y="11269"/>
                  </a:lnTo>
                  <a:lnTo>
                    <a:pt x="2813" y="11269"/>
                  </a:lnTo>
                  <a:lnTo>
                    <a:pt x="2813" y="9516"/>
                  </a:lnTo>
                  <a:close/>
                  <a:moveTo>
                    <a:pt x="2949" y="9516"/>
                  </a:moveTo>
                  <a:lnTo>
                    <a:pt x="2949" y="11269"/>
                  </a:lnTo>
                  <a:lnTo>
                    <a:pt x="2931" y="11269"/>
                  </a:lnTo>
                  <a:lnTo>
                    <a:pt x="2931" y="9516"/>
                  </a:lnTo>
                  <a:close/>
                  <a:moveTo>
                    <a:pt x="3067" y="9516"/>
                  </a:moveTo>
                  <a:lnTo>
                    <a:pt x="3067" y="11269"/>
                  </a:lnTo>
                  <a:lnTo>
                    <a:pt x="3050" y="11269"/>
                  </a:lnTo>
                  <a:lnTo>
                    <a:pt x="3050" y="9516"/>
                  </a:lnTo>
                  <a:close/>
                  <a:moveTo>
                    <a:pt x="3186" y="9516"/>
                  </a:moveTo>
                  <a:lnTo>
                    <a:pt x="3186" y="11269"/>
                  </a:lnTo>
                  <a:lnTo>
                    <a:pt x="3168" y="11269"/>
                  </a:lnTo>
                  <a:lnTo>
                    <a:pt x="3168" y="9516"/>
                  </a:lnTo>
                  <a:close/>
                  <a:moveTo>
                    <a:pt x="3304" y="9516"/>
                  </a:moveTo>
                  <a:lnTo>
                    <a:pt x="3304" y="9607"/>
                  </a:lnTo>
                  <a:lnTo>
                    <a:pt x="3304" y="11179"/>
                  </a:lnTo>
                  <a:lnTo>
                    <a:pt x="3304" y="11269"/>
                  </a:lnTo>
                  <a:lnTo>
                    <a:pt x="3288" y="11269"/>
                  </a:lnTo>
                  <a:lnTo>
                    <a:pt x="3288" y="9516"/>
                  </a:lnTo>
                  <a:close/>
                  <a:moveTo>
                    <a:pt x="3431" y="9516"/>
                  </a:moveTo>
                  <a:lnTo>
                    <a:pt x="3431" y="11269"/>
                  </a:lnTo>
                  <a:lnTo>
                    <a:pt x="3406" y="11269"/>
                  </a:lnTo>
                  <a:lnTo>
                    <a:pt x="3406" y="9516"/>
                  </a:lnTo>
                  <a:close/>
                  <a:moveTo>
                    <a:pt x="8376" y="9516"/>
                  </a:moveTo>
                  <a:lnTo>
                    <a:pt x="8376" y="11269"/>
                  </a:lnTo>
                  <a:lnTo>
                    <a:pt x="8351" y="11269"/>
                  </a:lnTo>
                  <a:lnTo>
                    <a:pt x="8351" y="9516"/>
                  </a:lnTo>
                  <a:close/>
                  <a:moveTo>
                    <a:pt x="8494" y="9516"/>
                  </a:moveTo>
                  <a:lnTo>
                    <a:pt x="8494" y="11269"/>
                  </a:lnTo>
                  <a:lnTo>
                    <a:pt x="8477" y="11269"/>
                  </a:lnTo>
                  <a:lnTo>
                    <a:pt x="8477" y="11179"/>
                  </a:lnTo>
                  <a:lnTo>
                    <a:pt x="8477" y="9607"/>
                  </a:lnTo>
                  <a:lnTo>
                    <a:pt x="8477" y="9516"/>
                  </a:lnTo>
                  <a:close/>
                  <a:moveTo>
                    <a:pt x="8613" y="9516"/>
                  </a:moveTo>
                  <a:lnTo>
                    <a:pt x="8613" y="11269"/>
                  </a:lnTo>
                  <a:lnTo>
                    <a:pt x="8596" y="11269"/>
                  </a:lnTo>
                  <a:lnTo>
                    <a:pt x="8596" y="9516"/>
                  </a:lnTo>
                  <a:close/>
                  <a:moveTo>
                    <a:pt x="747" y="9472"/>
                  </a:moveTo>
                  <a:lnTo>
                    <a:pt x="747" y="11313"/>
                  </a:lnTo>
                  <a:lnTo>
                    <a:pt x="737" y="11313"/>
                  </a:lnTo>
                  <a:lnTo>
                    <a:pt x="737" y="9472"/>
                  </a:lnTo>
                  <a:close/>
                  <a:moveTo>
                    <a:pt x="866" y="9472"/>
                  </a:moveTo>
                  <a:lnTo>
                    <a:pt x="866" y="11313"/>
                  </a:lnTo>
                  <a:lnTo>
                    <a:pt x="856" y="11313"/>
                  </a:lnTo>
                  <a:lnTo>
                    <a:pt x="856" y="9472"/>
                  </a:lnTo>
                  <a:close/>
                  <a:moveTo>
                    <a:pt x="984" y="9472"/>
                  </a:moveTo>
                  <a:lnTo>
                    <a:pt x="984" y="11313"/>
                  </a:lnTo>
                  <a:lnTo>
                    <a:pt x="974" y="11313"/>
                  </a:lnTo>
                  <a:lnTo>
                    <a:pt x="974" y="9472"/>
                  </a:lnTo>
                  <a:close/>
                  <a:moveTo>
                    <a:pt x="1104" y="9472"/>
                  </a:moveTo>
                  <a:lnTo>
                    <a:pt x="1104" y="11313"/>
                  </a:lnTo>
                  <a:lnTo>
                    <a:pt x="1093" y="11313"/>
                  </a:lnTo>
                  <a:lnTo>
                    <a:pt x="1093" y="9472"/>
                  </a:lnTo>
                  <a:close/>
                  <a:moveTo>
                    <a:pt x="1222" y="9472"/>
                  </a:moveTo>
                  <a:lnTo>
                    <a:pt x="1222" y="11313"/>
                  </a:lnTo>
                  <a:lnTo>
                    <a:pt x="1211" y="11313"/>
                  </a:lnTo>
                  <a:lnTo>
                    <a:pt x="1211" y="9472"/>
                  </a:lnTo>
                  <a:close/>
                  <a:moveTo>
                    <a:pt x="1341" y="9472"/>
                  </a:moveTo>
                  <a:lnTo>
                    <a:pt x="1341" y="11313"/>
                  </a:lnTo>
                  <a:lnTo>
                    <a:pt x="1330" y="11313"/>
                  </a:lnTo>
                  <a:lnTo>
                    <a:pt x="1330" y="9472"/>
                  </a:lnTo>
                  <a:close/>
                  <a:moveTo>
                    <a:pt x="1460" y="9472"/>
                  </a:moveTo>
                  <a:lnTo>
                    <a:pt x="1460" y="11313"/>
                  </a:lnTo>
                  <a:lnTo>
                    <a:pt x="1449" y="11313"/>
                  </a:lnTo>
                  <a:lnTo>
                    <a:pt x="1449" y="9472"/>
                  </a:lnTo>
                  <a:close/>
                  <a:moveTo>
                    <a:pt x="1579" y="9472"/>
                  </a:moveTo>
                  <a:lnTo>
                    <a:pt x="1579" y="11313"/>
                  </a:lnTo>
                  <a:lnTo>
                    <a:pt x="1569" y="11313"/>
                  </a:lnTo>
                  <a:lnTo>
                    <a:pt x="1569" y="9472"/>
                  </a:lnTo>
                  <a:close/>
                  <a:moveTo>
                    <a:pt x="1697" y="9472"/>
                  </a:moveTo>
                  <a:lnTo>
                    <a:pt x="1697" y="11313"/>
                  </a:lnTo>
                  <a:lnTo>
                    <a:pt x="1687" y="11313"/>
                  </a:lnTo>
                  <a:lnTo>
                    <a:pt x="1687" y="9472"/>
                  </a:lnTo>
                  <a:close/>
                  <a:moveTo>
                    <a:pt x="1816" y="9472"/>
                  </a:moveTo>
                  <a:lnTo>
                    <a:pt x="1816" y="11313"/>
                  </a:lnTo>
                  <a:lnTo>
                    <a:pt x="1806" y="11313"/>
                  </a:lnTo>
                  <a:lnTo>
                    <a:pt x="1806" y="9472"/>
                  </a:lnTo>
                  <a:close/>
                  <a:moveTo>
                    <a:pt x="1935" y="9472"/>
                  </a:moveTo>
                  <a:lnTo>
                    <a:pt x="1935" y="11313"/>
                  </a:lnTo>
                  <a:lnTo>
                    <a:pt x="1924" y="11313"/>
                  </a:lnTo>
                  <a:lnTo>
                    <a:pt x="1924" y="9472"/>
                  </a:lnTo>
                  <a:close/>
                  <a:moveTo>
                    <a:pt x="2054" y="9472"/>
                  </a:moveTo>
                  <a:lnTo>
                    <a:pt x="2054" y="11313"/>
                  </a:lnTo>
                  <a:lnTo>
                    <a:pt x="2043" y="11313"/>
                  </a:lnTo>
                  <a:lnTo>
                    <a:pt x="2043" y="9472"/>
                  </a:lnTo>
                  <a:close/>
                  <a:moveTo>
                    <a:pt x="2172" y="9472"/>
                  </a:moveTo>
                  <a:lnTo>
                    <a:pt x="2172" y="11313"/>
                  </a:lnTo>
                  <a:lnTo>
                    <a:pt x="2161" y="11313"/>
                  </a:lnTo>
                  <a:lnTo>
                    <a:pt x="2161" y="9472"/>
                  </a:lnTo>
                  <a:close/>
                  <a:moveTo>
                    <a:pt x="2292" y="9472"/>
                  </a:moveTo>
                  <a:lnTo>
                    <a:pt x="2292" y="11313"/>
                  </a:lnTo>
                  <a:lnTo>
                    <a:pt x="2282" y="11313"/>
                  </a:lnTo>
                  <a:lnTo>
                    <a:pt x="2282" y="9472"/>
                  </a:lnTo>
                  <a:close/>
                  <a:moveTo>
                    <a:pt x="2411" y="9472"/>
                  </a:moveTo>
                  <a:lnTo>
                    <a:pt x="2411" y="11313"/>
                  </a:lnTo>
                  <a:lnTo>
                    <a:pt x="2401" y="11313"/>
                  </a:lnTo>
                  <a:lnTo>
                    <a:pt x="2401" y="9472"/>
                  </a:lnTo>
                  <a:close/>
                  <a:moveTo>
                    <a:pt x="2529" y="9472"/>
                  </a:moveTo>
                  <a:lnTo>
                    <a:pt x="2529" y="11313"/>
                  </a:lnTo>
                  <a:lnTo>
                    <a:pt x="2519" y="11313"/>
                  </a:lnTo>
                  <a:lnTo>
                    <a:pt x="2519" y="9472"/>
                  </a:lnTo>
                  <a:close/>
                  <a:moveTo>
                    <a:pt x="2649" y="9472"/>
                  </a:moveTo>
                  <a:lnTo>
                    <a:pt x="2649" y="11313"/>
                  </a:lnTo>
                  <a:lnTo>
                    <a:pt x="2638" y="11313"/>
                  </a:lnTo>
                  <a:lnTo>
                    <a:pt x="2638" y="9472"/>
                  </a:lnTo>
                  <a:close/>
                  <a:moveTo>
                    <a:pt x="2767" y="9472"/>
                  </a:moveTo>
                  <a:lnTo>
                    <a:pt x="2767" y="11313"/>
                  </a:lnTo>
                  <a:lnTo>
                    <a:pt x="2756" y="11313"/>
                  </a:lnTo>
                  <a:lnTo>
                    <a:pt x="2756" y="9472"/>
                  </a:lnTo>
                  <a:close/>
                  <a:moveTo>
                    <a:pt x="2886" y="9472"/>
                  </a:moveTo>
                  <a:lnTo>
                    <a:pt x="2886" y="11313"/>
                  </a:lnTo>
                  <a:lnTo>
                    <a:pt x="2875" y="11313"/>
                  </a:lnTo>
                  <a:lnTo>
                    <a:pt x="2875" y="9472"/>
                  </a:lnTo>
                  <a:close/>
                  <a:moveTo>
                    <a:pt x="3005" y="9472"/>
                  </a:moveTo>
                  <a:lnTo>
                    <a:pt x="3005" y="11313"/>
                  </a:lnTo>
                  <a:lnTo>
                    <a:pt x="2994" y="11313"/>
                  </a:lnTo>
                  <a:lnTo>
                    <a:pt x="2994" y="9472"/>
                  </a:lnTo>
                  <a:close/>
                  <a:moveTo>
                    <a:pt x="3124" y="9472"/>
                  </a:moveTo>
                  <a:lnTo>
                    <a:pt x="3124" y="11313"/>
                  </a:lnTo>
                  <a:lnTo>
                    <a:pt x="3114" y="11313"/>
                  </a:lnTo>
                  <a:lnTo>
                    <a:pt x="3114" y="9472"/>
                  </a:lnTo>
                  <a:close/>
                  <a:moveTo>
                    <a:pt x="3242" y="9472"/>
                  </a:moveTo>
                  <a:lnTo>
                    <a:pt x="3242" y="11313"/>
                  </a:lnTo>
                  <a:lnTo>
                    <a:pt x="3232" y="11313"/>
                  </a:lnTo>
                  <a:lnTo>
                    <a:pt x="3232" y="9472"/>
                  </a:lnTo>
                  <a:close/>
                  <a:moveTo>
                    <a:pt x="3361" y="9472"/>
                  </a:moveTo>
                  <a:lnTo>
                    <a:pt x="3361" y="11313"/>
                  </a:lnTo>
                  <a:lnTo>
                    <a:pt x="3351" y="11313"/>
                  </a:lnTo>
                  <a:lnTo>
                    <a:pt x="3351" y="11132"/>
                  </a:lnTo>
                  <a:lnTo>
                    <a:pt x="3351" y="9653"/>
                  </a:lnTo>
                  <a:lnTo>
                    <a:pt x="3351" y="9472"/>
                  </a:lnTo>
                  <a:close/>
                  <a:moveTo>
                    <a:pt x="8433" y="9472"/>
                  </a:moveTo>
                  <a:lnTo>
                    <a:pt x="8433" y="9653"/>
                  </a:lnTo>
                  <a:lnTo>
                    <a:pt x="8433" y="11132"/>
                  </a:lnTo>
                  <a:lnTo>
                    <a:pt x="8433" y="11313"/>
                  </a:lnTo>
                  <a:lnTo>
                    <a:pt x="8422" y="11313"/>
                  </a:lnTo>
                  <a:lnTo>
                    <a:pt x="8422" y="9472"/>
                  </a:lnTo>
                  <a:close/>
                  <a:moveTo>
                    <a:pt x="8551" y="9472"/>
                  </a:moveTo>
                  <a:lnTo>
                    <a:pt x="8551" y="11313"/>
                  </a:lnTo>
                  <a:lnTo>
                    <a:pt x="8540" y="11313"/>
                  </a:lnTo>
                  <a:lnTo>
                    <a:pt x="8540" y="9472"/>
                  </a:lnTo>
                  <a:close/>
                  <a:moveTo>
                    <a:pt x="8669" y="9472"/>
                  </a:moveTo>
                  <a:lnTo>
                    <a:pt x="8669" y="11311"/>
                  </a:lnTo>
                  <a:lnTo>
                    <a:pt x="8670" y="11311"/>
                  </a:lnTo>
                  <a:cubicBezTo>
                    <a:pt x="8668" y="11312"/>
                    <a:pt x="8668" y="11312"/>
                    <a:pt x="8668" y="11313"/>
                  </a:cubicBezTo>
                  <a:lnTo>
                    <a:pt x="8659" y="11313"/>
                  </a:lnTo>
                  <a:lnTo>
                    <a:pt x="8659" y="9472"/>
                  </a:lnTo>
                  <a:close/>
                  <a:moveTo>
                    <a:pt x="8969" y="11060"/>
                  </a:moveTo>
                  <a:lnTo>
                    <a:pt x="9057" y="11160"/>
                  </a:lnTo>
                  <a:cubicBezTo>
                    <a:pt x="9052" y="11166"/>
                    <a:pt x="9048" y="11175"/>
                    <a:pt x="9044" y="11181"/>
                  </a:cubicBezTo>
                  <a:cubicBezTo>
                    <a:pt x="9016" y="11197"/>
                    <a:pt x="8990" y="11214"/>
                    <a:pt x="8962" y="11231"/>
                  </a:cubicBezTo>
                  <a:cubicBezTo>
                    <a:pt x="8961" y="11211"/>
                    <a:pt x="8955" y="11191"/>
                    <a:pt x="8940" y="11176"/>
                  </a:cubicBezTo>
                  <a:cubicBezTo>
                    <a:pt x="8924" y="11159"/>
                    <a:pt x="8902" y="11151"/>
                    <a:pt x="8880" y="11151"/>
                  </a:cubicBezTo>
                  <a:cubicBezTo>
                    <a:pt x="8857" y="11151"/>
                    <a:pt x="8833" y="11160"/>
                    <a:pt x="8816" y="11177"/>
                  </a:cubicBezTo>
                  <a:cubicBezTo>
                    <a:pt x="8799" y="11195"/>
                    <a:pt x="8788" y="11218"/>
                    <a:pt x="8789" y="11242"/>
                  </a:cubicBezTo>
                  <a:cubicBezTo>
                    <a:pt x="8789" y="11264"/>
                    <a:pt x="8799" y="11285"/>
                    <a:pt x="8816" y="11301"/>
                  </a:cubicBezTo>
                  <a:cubicBezTo>
                    <a:pt x="8824" y="11308"/>
                    <a:pt x="8835" y="11314"/>
                    <a:pt x="8845" y="11318"/>
                  </a:cubicBezTo>
                  <a:cubicBezTo>
                    <a:pt x="8834" y="11328"/>
                    <a:pt x="8820" y="11338"/>
                    <a:pt x="8808" y="11349"/>
                  </a:cubicBezTo>
                  <a:cubicBezTo>
                    <a:pt x="8800" y="11344"/>
                    <a:pt x="8791" y="11340"/>
                    <a:pt x="8784" y="11335"/>
                  </a:cubicBezTo>
                  <a:cubicBezTo>
                    <a:pt x="8760" y="11314"/>
                    <a:pt x="8746" y="11282"/>
                    <a:pt x="8745" y="11249"/>
                  </a:cubicBezTo>
                  <a:cubicBezTo>
                    <a:pt x="8744" y="11212"/>
                    <a:pt x="8760" y="11175"/>
                    <a:pt x="8787" y="11147"/>
                  </a:cubicBezTo>
                  <a:cubicBezTo>
                    <a:pt x="8800" y="11133"/>
                    <a:pt x="8834" y="11122"/>
                    <a:pt x="8865" y="11110"/>
                  </a:cubicBezTo>
                  <a:cubicBezTo>
                    <a:pt x="8898" y="11095"/>
                    <a:pt x="8937" y="11081"/>
                    <a:pt x="8969" y="11060"/>
                  </a:cubicBezTo>
                  <a:close/>
                  <a:moveTo>
                    <a:pt x="8613" y="11316"/>
                  </a:moveTo>
                  <a:lnTo>
                    <a:pt x="8613" y="11351"/>
                  </a:lnTo>
                  <a:cubicBezTo>
                    <a:pt x="8608" y="11351"/>
                    <a:pt x="8602" y="11353"/>
                    <a:pt x="8596" y="11354"/>
                  </a:cubicBezTo>
                  <a:lnTo>
                    <a:pt x="8596" y="11316"/>
                  </a:lnTo>
                  <a:close/>
                  <a:moveTo>
                    <a:pt x="634" y="9392"/>
                  </a:moveTo>
                  <a:lnTo>
                    <a:pt x="634" y="11393"/>
                  </a:lnTo>
                  <a:cubicBezTo>
                    <a:pt x="601" y="11392"/>
                    <a:pt x="574" y="11365"/>
                    <a:pt x="574" y="11332"/>
                  </a:cubicBezTo>
                  <a:lnTo>
                    <a:pt x="574" y="9455"/>
                  </a:lnTo>
                  <a:cubicBezTo>
                    <a:pt x="574" y="9421"/>
                    <a:pt x="601" y="9393"/>
                    <a:pt x="634" y="9392"/>
                  </a:cubicBezTo>
                  <a:close/>
                  <a:moveTo>
                    <a:pt x="8715" y="11324"/>
                  </a:moveTo>
                  <a:cubicBezTo>
                    <a:pt x="8725" y="11341"/>
                    <a:pt x="8736" y="11358"/>
                    <a:pt x="8751" y="11370"/>
                  </a:cubicBezTo>
                  <a:cubicBezTo>
                    <a:pt x="8757" y="11373"/>
                    <a:pt x="8762" y="11377"/>
                    <a:pt x="8766" y="11380"/>
                  </a:cubicBezTo>
                  <a:cubicBezTo>
                    <a:pt x="8758" y="11386"/>
                    <a:pt x="8752" y="11394"/>
                    <a:pt x="8745" y="11401"/>
                  </a:cubicBezTo>
                  <a:cubicBezTo>
                    <a:pt x="8741" y="11397"/>
                    <a:pt x="8739" y="11393"/>
                    <a:pt x="8733" y="11390"/>
                  </a:cubicBezTo>
                  <a:cubicBezTo>
                    <a:pt x="8719" y="11376"/>
                    <a:pt x="8702" y="11366"/>
                    <a:pt x="8684" y="11360"/>
                  </a:cubicBezTo>
                  <a:cubicBezTo>
                    <a:pt x="8689" y="11355"/>
                    <a:pt x="8696" y="11350"/>
                    <a:pt x="8701" y="11344"/>
                  </a:cubicBezTo>
                  <a:cubicBezTo>
                    <a:pt x="8707" y="11338"/>
                    <a:pt x="8710" y="11332"/>
                    <a:pt x="8715" y="11324"/>
                  </a:cubicBezTo>
                  <a:close/>
                  <a:moveTo>
                    <a:pt x="15390" y="11092"/>
                  </a:moveTo>
                  <a:lnTo>
                    <a:pt x="15421" y="11098"/>
                  </a:lnTo>
                  <a:lnTo>
                    <a:pt x="15522" y="11114"/>
                  </a:lnTo>
                  <a:cubicBezTo>
                    <a:pt x="15521" y="11154"/>
                    <a:pt x="15529" y="11197"/>
                    <a:pt x="15539" y="11236"/>
                  </a:cubicBezTo>
                  <a:cubicBezTo>
                    <a:pt x="15546" y="11265"/>
                    <a:pt x="15552" y="11297"/>
                    <a:pt x="15549" y="11313"/>
                  </a:cubicBezTo>
                  <a:cubicBezTo>
                    <a:pt x="15538" y="11378"/>
                    <a:pt x="15482" y="11424"/>
                    <a:pt x="15419" y="11424"/>
                  </a:cubicBezTo>
                  <a:cubicBezTo>
                    <a:pt x="15411" y="11424"/>
                    <a:pt x="15404" y="11424"/>
                    <a:pt x="15396" y="11422"/>
                  </a:cubicBezTo>
                  <a:cubicBezTo>
                    <a:pt x="15327" y="11409"/>
                    <a:pt x="15280" y="11338"/>
                    <a:pt x="15295" y="11265"/>
                  </a:cubicBezTo>
                  <a:cubicBezTo>
                    <a:pt x="15297" y="11250"/>
                    <a:pt x="15315" y="11224"/>
                    <a:pt x="15332" y="11201"/>
                  </a:cubicBezTo>
                  <a:cubicBezTo>
                    <a:pt x="15354" y="11168"/>
                    <a:pt x="15378" y="11131"/>
                    <a:pt x="15390" y="11092"/>
                  </a:cubicBezTo>
                  <a:close/>
                  <a:moveTo>
                    <a:pt x="5706" y="9357"/>
                  </a:moveTo>
                  <a:lnTo>
                    <a:pt x="5706" y="9574"/>
                  </a:lnTo>
                  <a:cubicBezTo>
                    <a:pt x="5331" y="9658"/>
                    <a:pt x="5051" y="9993"/>
                    <a:pt x="5051" y="10393"/>
                  </a:cubicBezTo>
                  <a:cubicBezTo>
                    <a:pt x="5051" y="10792"/>
                    <a:pt x="5331" y="11126"/>
                    <a:pt x="5705" y="11211"/>
                  </a:cubicBezTo>
                  <a:lnTo>
                    <a:pt x="5705" y="11428"/>
                  </a:lnTo>
                  <a:cubicBezTo>
                    <a:pt x="5214" y="11339"/>
                    <a:pt x="4839" y="10910"/>
                    <a:pt x="4839" y="10393"/>
                  </a:cubicBezTo>
                  <a:cubicBezTo>
                    <a:pt x="4839" y="9876"/>
                    <a:pt x="5214" y="9445"/>
                    <a:pt x="5706" y="9357"/>
                  </a:cubicBezTo>
                  <a:close/>
                  <a:moveTo>
                    <a:pt x="15336" y="11446"/>
                  </a:moveTo>
                  <a:cubicBezTo>
                    <a:pt x="15352" y="11455"/>
                    <a:pt x="15370" y="11462"/>
                    <a:pt x="15389" y="11467"/>
                  </a:cubicBezTo>
                  <a:cubicBezTo>
                    <a:pt x="15399" y="11470"/>
                    <a:pt x="15411" y="11470"/>
                    <a:pt x="15421" y="11470"/>
                  </a:cubicBezTo>
                  <a:cubicBezTo>
                    <a:pt x="15430" y="11470"/>
                    <a:pt x="15438" y="11469"/>
                    <a:pt x="15447" y="11467"/>
                  </a:cubicBezTo>
                  <a:lnTo>
                    <a:pt x="15447" y="11467"/>
                  </a:lnTo>
                  <a:cubicBezTo>
                    <a:pt x="15443" y="11475"/>
                    <a:pt x="15440" y="11482"/>
                    <a:pt x="15438" y="11491"/>
                  </a:cubicBezTo>
                  <a:cubicBezTo>
                    <a:pt x="15437" y="11498"/>
                    <a:pt x="15437" y="11507"/>
                    <a:pt x="15436" y="11514"/>
                  </a:cubicBezTo>
                  <a:cubicBezTo>
                    <a:pt x="15420" y="11505"/>
                    <a:pt x="15401" y="11497"/>
                    <a:pt x="15384" y="11493"/>
                  </a:cubicBezTo>
                  <a:cubicBezTo>
                    <a:pt x="15372" y="11491"/>
                    <a:pt x="15362" y="11490"/>
                    <a:pt x="15351" y="11490"/>
                  </a:cubicBezTo>
                  <a:cubicBezTo>
                    <a:pt x="15343" y="11490"/>
                    <a:pt x="15335" y="11491"/>
                    <a:pt x="15327" y="11492"/>
                  </a:cubicBezTo>
                  <a:cubicBezTo>
                    <a:pt x="15330" y="11484"/>
                    <a:pt x="15332" y="11477"/>
                    <a:pt x="15333" y="11470"/>
                  </a:cubicBezTo>
                  <a:cubicBezTo>
                    <a:pt x="15335" y="11461"/>
                    <a:pt x="15335" y="11454"/>
                    <a:pt x="15336" y="11446"/>
                  </a:cubicBezTo>
                  <a:close/>
                  <a:moveTo>
                    <a:pt x="8622" y="11513"/>
                  </a:moveTo>
                  <a:cubicBezTo>
                    <a:pt x="8625" y="11513"/>
                    <a:pt x="8627" y="11513"/>
                    <a:pt x="8631" y="11516"/>
                  </a:cubicBezTo>
                  <a:cubicBezTo>
                    <a:pt x="8631" y="11516"/>
                    <a:pt x="8631" y="11517"/>
                    <a:pt x="8633" y="11517"/>
                  </a:cubicBezTo>
                  <a:cubicBezTo>
                    <a:pt x="8624" y="11527"/>
                    <a:pt x="8617" y="11535"/>
                    <a:pt x="8609" y="11544"/>
                  </a:cubicBezTo>
                  <a:cubicBezTo>
                    <a:pt x="8605" y="11540"/>
                    <a:pt x="8604" y="11535"/>
                    <a:pt x="8604" y="11534"/>
                  </a:cubicBezTo>
                  <a:cubicBezTo>
                    <a:pt x="8603" y="11529"/>
                    <a:pt x="8604" y="11525"/>
                    <a:pt x="8608" y="11521"/>
                  </a:cubicBezTo>
                  <a:cubicBezTo>
                    <a:pt x="8611" y="11516"/>
                    <a:pt x="8617" y="11513"/>
                    <a:pt x="8622" y="11513"/>
                  </a:cubicBezTo>
                  <a:close/>
                  <a:moveTo>
                    <a:pt x="8304" y="11177"/>
                  </a:moveTo>
                  <a:lnTo>
                    <a:pt x="8304" y="11314"/>
                  </a:lnTo>
                  <a:lnTo>
                    <a:pt x="8376" y="11314"/>
                  </a:lnTo>
                  <a:lnTo>
                    <a:pt x="8376" y="11316"/>
                  </a:lnTo>
                  <a:lnTo>
                    <a:pt x="8376" y="11359"/>
                  </a:lnTo>
                  <a:lnTo>
                    <a:pt x="8477" y="11359"/>
                  </a:lnTo>
                  <a:lnTo>
                    <a:pt x="8477" y="11316"/>
                  </a:lnTo>
                  <a:lnTo>
                    <a:pt x="8494" y="11316"/>
                  </a:lnTo>
                  <a:lnTo>
                    <a:pt x="8494" y="11359"/>
                  </a:lnTo>
                  <a:lnTo>
                    <a:pt x="8573" y="11359"/>
                  </a:lnTo>
                  <a:cubicBezTo>
                    <a:pt x="8538" y="11371"/>
                    <a:pt x="8505" y="11392"/>
                    <a:pt x="8480" y="11424"/>
                  </a:cubicBezTo>
                  <a:cubicBezTo>
                    <a:pt x="8462" y="11448"/>
                    <a:pt x="8454" y="11485"/>
                    <a:pt x="8444" y="11528"/>
                  </a:cubicBezTo>
                  <a:cubicBezTo>
                    <a:pt x="8441" y="11543"/>
                    <a:pt x="8437" y="11556"/>
                    <a:pt x="8434" y="11571"/>
                  </a:cubicBezTo>
                  <a:lnTo>
                    <a:pt x="8414" y="11551"/>
                  </a:lnTo>
                  <a:lnTo>
                    <a:pt x="8383" y="11582"/>
                  </a:lnTo>
                  <a:lnTo>
                    <a:pt x="8372" y="11570"/>
                  </a:lnTo>
                  <a:lnTo>
                    <a:pt x="8402" y="11539"/>
                  </a:lnTo>
                  <a:lnTo>
                    <a:pt x="8329" y="11467"/>
                  </a:lnTo>
                  <a:lnTo>
                    <a:pt x="8299" y="11497"/>
                  </a:lnTo>
                  <a:lnTo>
                    <a:pt x="8249" y="11447"/>
                  </a:lnTo>
                  <a:lnTo>
                    <a:pt x="8153" y="11544"/>
                  </a:lnTo>
                  <a:lnTo>
                    <a:pt x="8067" y="11457"/>
                  </a:lnTo>
                  <a:lnTo>
                    <a:pt x="8067" y="11177"/>
                  </a:lnTo>
                  <a:close/>
                  <a:moveTo>
                    <a:pt x="5708" y="9198"/>
                  </a:moveTo>
                  <a:lnTo>
                    <a:pt x="5708" y="9312"/>
                  </a:lnTo>
                  <a:cubicBezTo>
                    <a:pt x="5190" y="9400"/>
                    <a:pt x="4795" y="9851"/>
                    <a:pt x="4795" y="10393"/>
                  </a:cubicBezTo>
                  <a:cubicBezTo>
                    <a:pt x="4795" y="10934"/>
                    <a:pt x="5190" y="11385"/>
                    <a:pt x="5707" y="11474"/>
                  </a:cubicBezTo>
                  <a:lnTo>
                    <a:pt x="5707" y="11587"/>
                  </a:lnTo>
                  <a:cubicBezTo>
                    <a:pt x="5128" y="11497"/>
                    <a:pt x="4682" y="10996"/>
                    <a:pt x="4682" y="10393"/>
                  </a:cubicBezTo>
                  <a:cubicBezTo>
                    <a:pt x="4682" y="9789"/>
                    <a:pt x="5128" y="9288"/>
                    <a:pt x="5708" y="9198"/>
                  </a:cubicBezTo>
                  <a:close/>
                  <a:moveTo>
                    <a:pt x="8067" y="11523"/>
                  </a:moveTo>
                  <a:lnTo>
                    <a:pt x="8122" y="11576"/>
                  </a:lnTo>
                  <a:lnTo>
                    <a:pt x="8067" y="11630"/>
                  </a:lnTo>
                  <a:lnTo>
                    <a:pt x="8067" y="11523"/>
                  </a:lnTo>
                  <a:close/>
                  <a:moveTo>
                    <a:pt x="8626" y="11396"/>
                  </a:moveTo>
                  <a:cubicBezTo>
                    <a:pt x="8655" y="11396"/>
                    <a:pt x="8683" y="11405"/>
                    <a:pt x="8704" y="11424"/>
                  </a:cubicBezTo>
                  <a:cubicBezTo>
                    <a:pt x="8708" y="11428"/>
                    <a:pt x="8709" y="11432"/>
                    <a:pt x="8712" y="11435"/>
                  </a:cubicBezTo>
                  <a:cubicBezTo>
                    <a:pt x="8702" y="11446"/>
                    <a:pt x="8689" y="11456"/>
                    <a:pt x="8679" y="11467"/>
                  </a:cubicBezTo>
                  <a:cubicBezTo>
                    <a:pt x="8678" y="11466"/>
                    <a:pt x="8676" y="11463"/>
                    <a:pt x="8673" y="11461"/>
                  </a:cubicBezTo>
                  <a:cubicBezTo>
                    <a:pt x="8659" y="11450"/>
                    <a:pt x="8641" y="11444"/>
                    <a:pt x="8622" y="11444"/>
                  </a:cubicBezTo>
                  <a:cubicBezTo>
                    <a:pt x="8596" y="11444"/>
                    <a:pt x="8568" y="11456"/>
                    <a:pt x="8551" y="11478"/>
                  </a:cubicBezTo>
                  <a:cubicBezTo>
                    <a:pt x="8536" y="11498"/>
                    <a:pt x="8530" y="11523"/>
                    <a:pt x="8534" y="11546"/>
                  </a:cubicBezTo>
                  <a:cubicBezTo>
                    <a:pt x="8536" y="11567"/>
                    <a:pt x="8549" y="11586"/>
                    <a:pt x="8565" y="11598"/>
                  </a:cubicBezTo>
                  <a:cubicBezTo>
                    <a:pt x="8544" y="11625"/>
                    <a:pt x="8525" y="11653"/>
                    <a:pt x="8505" y="11681"/>
                  </a:cubicBezTo>
                  <a:lnTo>
                    <a:pt x="8455" y="11649"/>
                  </a:lnTo>
                  <a:cubicBezTo>
                    <a:pt x="8471" y="11614"/>
                    <a:pt x="8480" y="11574"/>
                    <a:pt x="8489" y="11537"/>
                  </a:cubicBezTo>
                  <a:cubicBezTo>
                    <a:pt x="8497" y="11502"/>
                    <a:pt x="8505" y="11467"/>
                    <a:pt x="8517" y="11453"/>
                  </a:cubicBezTo>
                  <a:cubicBezTo>
                    <a:pt x="8545" y="11417"/>
                    <a:pt x="8584" y="11396"/>
                    <a:pt x="8626" y="11396"/>
                  </a:cubicBezTo>
                  <a:close/>
                  <a:moveTo>
                    <a:pt x="8250" y="11512"/>
                  </a:moveTo>
                  <a:lnTo>
                    <a:pt x="8267" y="11529"/>
                  </a:lnTo>
                  <a:lnTo>
                    <a:pt x="8067" y="11729"/>
                  </a:lnTo>
                  <a:lnTo>
                    <a:pt x="8067" y="11695"/>
                  </a:lnTo>
                  <a:lnTo>
                    <a:pt x="8250" y="11512"/>
                  </a:lnTo>
                  <a:close/>
                  <a:moveTo>
                    <a:pt x="8331" y="11532"/>
                  </a:moveTo>
                  <a:lnTo>
                    <a:pt x="8339" y="11539"/>
                  </a:lnTo>
                  <a:lnTo>
                    <a:pt x="8067" y="11809"/>
                  </a:lnTo>
                  <a:lnTo>
                    <a:pt x="8067" y="11796"/>
                  </a:lnTo>
                  <a:lnTo>
                    <a:pt x="8331" y="11532"/>
                  </a:lnTo>
                  <a:close/>
                  <a:moveTo>
                    <a:pt x="15350" y="11534"/>
                  </a:moveTo>
                  <a:cubicBezTo>
                    <a:pt x="15358" y="11534"/>
                    <a:pt x="15366" y="11535"/>
                    <a:pt x="15374" y="11536"/>
                  </a:cubicBezTo>
                  <a:cubicBezTo>
                    <a:pt x="15407" y="11544"/>
                    <a:pt x="15435" y="11563"/>
                    <a:pt x="15454" y="11591"/>
                  </a:cubicBezTo>
                  <a:cubicBezTo>
                    <a:pt x="15474" y="11623"/>
                    <a:pt x="15483" y="11660"/>
                    <a:pt x="15474" y="11695"/>
                  </a:cubicBezTo>
                  <a:cubicBezTo>
                    <a:pt x="15472" y="11711"/>
                    <a:pt x="15453" y="11736"/>
                    <a:pt x="15436" y="11761"/>
                  </a:cubicBezTo>
                  <a:cubicBezTo>
                    <a:pt x="15414" y="11792"/>
                    <a:pt x="15389" y="11829"/>
                    <a:pt x="15375" y="11866"/>
                  </a:cubicBezTo>
                  <a:lnTo>
                    <a:pt x="15245" y="11840"/>
                  </a:lnTo>
                  <a:cubicBezTo>
                    <a:pt x="15247" y="11801"/>
                    <a:pt x="15238" y="11757"/>
                    <a:pt x="15231" y="11719"/>
                  </a:cubicBezTo>
                  <a:cubicBezTo>
                    <a:pt x="15224" y="11689"/>
                    <a:pt x="15217" y="11658"/>
                    <a:pt x="15221" y="11644"/>
                  </a:cubicBezTo>
                  <a:cubicBezTo>
                    <a:pt x="15234" y="11580"/>
                    <a:pt x="15289" y="11534"/>
                    <a:pt x="15350" y="11534"/>
                  </a:cubicBezTo>
                  <a:close/>
                  <a:moveTo>
                    <a:pt x="8392" y="11872"/>
                  </a:moveTo>
                  <a:cubicBezTo>
                    <a:pt x="8389" y="11878"/>
                    <a:pt x="8385" y="11883"/>
                    <a:pt x="8382" y="11891"/>
                  </a:cubicBezTo>
                  <a:cubicBezTo>
                    <a:pt x="8381" y="11886"/>
                    <a:pt x="8380" y="11883"/>
                    <a:pt x="8382" y="11880"/>
                  </a:cubicBezTo>
                  <a:cubicBezTo>
                    <a:pt x="8383" y="11876"/>
                    <a:pt x="8387" y="11873"/>
                    <a:pt x="8392" y="11872"/>
                  </a:cubicBezTo>
                  <a:close/>
                  <a:moveTo>
                    <a:pt x="8340" y="11602"/>
                  </a:moveTo>
                  <a:lnTo>
                    <a:pt x="8352" y="11613"/>
                  </a:lnTo>
                  <a:lnTo>
                    <a:pt x="8067" y="11898"/>
                  </a:lnTo>
                  <a:lnTo>
                    <a:pt x="8067" y="11875"/>
                  </a:lnTo>
                  <a:lnTo>
                    <a:pt x="8340" y="11602"/>
                  </a:lnTo>
                  <a:close/>
                  <a:moveTo>
                    <a:pt x="8414" y="11617"/>
                  </a:moveTo>
                  <a:lnTo>
                    <a:pt x="8418" y="11622"/>
                  </a:lnTo>
                  <a:cubicBezTo>
                    <a:pt x="8417" y="11625"/>
                    <a:pt x="8414" y="11629"/>
                    <a:pt x="8411" y="11634"/>
                  </a:cubicBezTo>
                  <a:lnTo>
                    <a:pt x="8302" y="11744"/>
                  </a:lnTo>
                  <a:cubicBezTo>
                    <a:pt x="8278" y="11763"/>
                    <a:pt x="8259" y="11781"/>
                    <a:pt x="8246" y="11799"/>
                  </a:cubicBezTo>
                  <a:lnTo>
                    <a:pt x="8067" y="11978"/>
                  </a:lnTo>
                  <a:lnTo>
                    <a:pt x="8067" y="11964"/>
                  </a:lnTo>
                  <a:lnTo>
                    <a:pt x="8414" y="11617"/>
                  </a:lnTo>
                  <a:close/>
                  <a:moveTo>
                    <a:pt x="8431" y="11687"/>
                  </a:moveTo>
                  <a:lnTo>
                    <a:pt x="8480" y="11718"/>
                  </a:lnTo>
                  <a:cubicBezTo>
                    <a:pt x="8461" y="11746"/>
                    <a:pt x="8444" y="11776"/>
                    <a:pt x="8428" y="11806"/>
                  </a:cubicBezTo>
                  <a:cubicBezTo>
                    <a:pt x="8418" y="11803"/>
                    <a:pt x="8408" y="11801"/>
                    <a:pt x="8398" y="11801"/>
                  </a:cubicBezTo>
                  <a:cubicBezTo>
                    <a:pt x="8366" y="11801"/>
                    <a:pt x="8335" y="11819"/>
                    <a:pt x="8320" y="11848"/>
                  </a:cubicBezTo>
                  <a:cubicBezTo>
                    <a:pt x="8309" y="11871"/>
                    <a:pt x="8307" y="11896"/>
                    <a:pt x="8315" y="11918"/>
                  </a:cubicBezTo>
                  <a:cubicBezTo>
                    <a:pt x="8322" y="11936"/>
                    <a:pt x="8335" y="11950"/>
                    <a:pt x="8351" y="11960"/>
                  </a:cubicBezTo>
                  <a:cubicBezTo>
                    <a:pt x="8344" y="11975"/>
                    <a:pt x="8338" y="11989"/>
                    <a:pt x="8333" y="12003"/>
                  </a:cubicBezTo>
                  <a:cubicBezTo>
                    <a:pt x="8306" y="11991"/>
                    <a:pt x="8285" y="11971"/>
                    <a:pt x="8275" y="11941"/>
                  </a:cubicBezTo>
                  <a:cubicBezTo>
                    <a:pt x="8260" y="11905"/>
                    <a:pt x="8262" y="11865"/>
                    <a:pt x="8281" y="11828"/>
                  </a:cubicBezTo>
                  <a:cubicBezTo>
                    <a:pt x="8288" y="11813"/>
                    <a:pt x="8318" y="11788"/>
                    <a:pt x="8346" y="11766"/>
                  </a:cubicBezTo>
                  <a:cubicBezTo>
                    <a:pt x="8376" y="11743"/>
                    <a:pt x="8408" y="11718"/>
                    <a:pt x="8431" y="11687"/>
                  </a:cubicBezTo>
                  <a:close/>
                  <a:moveTo>
                    <a:pt x="8219" y="11891"/>
                  </a:moveTo>
                  <a:cubicBezTo>
                    <a:pt x="8220" y="11898"/>
                    <a:pt x="8220" y="11906"/>
                    <a:pt x="8220" y="11913"/>
                  </a:cubicBezTo>
                  <a:lnTo>
                    <a:pt x="8067" y="12066"/>
                  </a:lnTo>
                  <a:lnTo>
                    <a:pt x="8067" y="12041"/>
                  </a:lnTo>
                  <a:lnTo>
                    <a:pt x="8219" y="11891"/>
                  </a:lnTo>
                  <a:close/>
                  <a:moveTo>
                    <a:pt x="8274" y="12023"/>
                  </a:moveTo>
                  <a:cubicBezTo>
                    <a:pt x="8286" y="12033"/>
                    <a:pt x="8299" y="12041"/>
                    <a:pt x="8314" y="12049"/>
                  </a:cubicBezTo>
                  <a:cubicBezTo>
                    <a:pt x="8309" y="12057"/>
                    <a:pt x="8308" y="12067"/>
                    <a:pt x="8304" y="12076"/>
                  </a:cubicBezTo>
                  <a:cubicBezTo>
                    <a:pt x="8289" y="12071"/>
                    <a:pt x="8275" y="12068"/>
                    <a:pt x="8258" y="12068"/>
                  </a:cubicBezTo>
                  <a:lnTo>
                    <a:pt x="8257" y="12068"/>
                  </a:lnTo>
                  <a:cubicBezTo>
                    <a:pt x="8260" y="12061"/>
                    <a:pt x="8265" y="12054"/>
                    <a:pt x="8267" y="12047"/>
                  </a:cubicBezTo>
                  <a:cubicBezTo>
                    <a:pt x="8270" y="12039"/>
                    <a:pt x="8271" y="12031"/>
                    <a:pt x="8274" y="12023"/>
                  </a:cubicBezTo>
                  <a:close/>
                  <a:moveTo>
                    <a:pt x="8234" y="11965"/>
                  </a:moveTo>
                  <a:cubicBezTo>
                    <a:pt x="8235" y="11970"/>
                    <a:pt x="8236" y="11972"/>
                    <a:pt x="8239" y="11975"/>
                  </a:cubicBezTo>
                  <a:lnTo>
                    <a:pt x="8068" y="12146"/>
                  </a:lnTo>
                  <a:lnTo>
                    <a:pt x="8068" y="12131"/>
                  </a:lnTo>
                  <a:lnTo>
                    <a:pt x="8234" y="11965"/>
                  </a:lnTo>
                  <a:close/>
                  <a:moveTo>
                    <a:pt x="15235" y="11885"/>
                  </a:moveTo>
                  <a:lnTo>
                    <a:pt x="15365" y="11912"/>
                  </a:lnTo>
                  <a:cubicBezTo>
                    <a:pt x="15362" y="11951"/>
                    <a:pt x="15370" y="11994"/>
                    <a:pt x="15378" y="12033"/>
                  </a:cubicBezTo>
                  <a:cubicBezTo>
                    <a:pt x="15386" y="12065"/>
                    <a:pt x="15393" y="12094"/>
                    <a:pt x="15389" y="12110"/>
                  </a:cubicBezTo>
                  <a:cubicBezTo>
                    <a:pt x="15376" y="12173"/>
                    <a:pt x="15320" y="12218"/>
                    <a:pt x="15260" y="12218"/>
                  </a:cubicBezTo>
                  <a:cubicBezTo>
                    <a:pt x="15251" y="12218"/>
                    <a:pt x="15243" y="12217"/>
                    <a:pt x="15235" y="12215"/>
                  </a:cubicBezTo>
                  <a:cubicBezTo>
                    <a:pt x="15201" y="12209"/>
                    <a:pt x="15174" y="12189"/>
                    <a:pt x="15154" y="12161"/>
                  </a:cubicBezTo>
                  <a:cubicBezTo>
                    <a:pt x="15134" y="12130"/>
                    <a:pt x="15127" y="12093"/>
                    <a:pt x="15136" y="12056"/>
                  </a:cubicBezTo>
                  <a:cubicBezTo>
                    <a:pt x="15138" y="12040"/>
                    <a:pt x="15157" y="12015"/>
                    <a:pt x="15174" y="11991"/>
                  </a:cubicBezTo>
                  <a:cubicBezTo>
                    <a:pt x="15196" y="11959"/>
                    <a:pt x="15221" y="11921"/>
                    <a:pt x="15235" y="11885"/>
                  </a:cubicBezTo>
                  <a:close/>
                  <a:moveTo>
                    <a:pt x="8099" y="12178"/>
                  </a:moveTo>
                  <a:lnTo>
                    <a:pt x="8099" y="12178"/>
                  </a:lnTo>
                  <a:cubicBezTo>
                    <a:pt x="8095" y="12187"/>
                    <a:pt x="8092" y="12196"/>
                    <a:pt x="8090" y="12205"/>
                  </a:cubicBezTo>
                  <a:cubicBezTo>
                    <a:pt x="8088" y="12208"/>
                    <a:pt x="8090" y="12210"/>
                    <a:pt x="8088" y="12213"/>
                  </a:cubicBezTo>
                  <a:lnTo>
                    <a:pt x="8067" y="12234"/>
                  </a:lnTo>
                  <a:lnTo>
                    <a:pt x="8067" y="12210"/>
                  </a:lnTo>
                  <a:lnTo>
                    <a:pt x="8099" y="12178"/>
                  </a:lnTo>
                  <a:close/>
                  <a:moveTo>
                    <a:pt x="8260" y="12234"/>
                  </a:moveTo>
                  <a:cubicBezTo>
                    <a:pt x="8256" y="12244"/>
                    <a:pt x="8255" y="12255"/>
                    <a:pt x="8251" y="12266"/>
                  </a:cubicBezTo>
                  <a:cubicBezTo>
                    <a:pt x="8249" y="12265"/>
                    <a:pt x="8246" y="12263"/>
                    <a:pt x="8245" y="12261"/>
                  </a:cubicBezTo>
                  <a:cubicBezTo>
                    <a:pt x="8243" y="12257"/>
                    <a:pt x="8243" y="12251"/>
                    <a:pt x="8244" y="12246"/>
                  </a:cubicBezTo>
                  <a:cubicBezTo>
                    <a:pt x="8245" y="12239"/>
                    <a:pt x="8251" y="12234"/>
                    <a:pt x="8260" y="12234"/>
                  </a:cubicBezTo>
                  <a:close/>
                  <a:moveTo>
                    <a:pt x="15173" y="12240"/>
                  </a:moveTo>
                  <a:cubicBezTo>
                    <a:pt x="15188" y="12250"/>
                    <a:pt x="15206" y="12257"/>
                    <a:pt x="15225" y="12261"/>
                  </a:cubicBezTo>
                  <a:cubicBezTo>
                    <a:pt x="15237" y="12263"/>
                    <a:pt x="15249" y="12265"/>
                    <a:pt x="15259" y="12265"/>
                  </a:cubicBezTo>
                  <a:cubicBezTo>
                    <a:pt x="15268" y="12265"/>
                    <a:pt x="15274" y="12263"/>
                    <a:pt x="15282" y="12262"/>
                  </a:cubicBezTo>
                  <a:lnTo>
                    <a:pt x="15282" y="12262"/>
                  </a:lnTo>
                  <a:cubicBezTo>
                    <a:pt x="15280" y="12270"/>
                    <a:pt x="15277" y="12277"/>
                    <a:pt x="15275" y="12284"/>
                  </a:cubicBezTo>
                  <a:cubicBezTo>
                    <a:pt x="15274" y="12292"/>
                    <a:pt x="15274" y="12300"/>
                    <a:pt x="15273" y="12308"/>
                  </a:cubicBezTo>
                  <a:cubicBezTo>
                    <a:pt x="15257" y="12299"/>
                    <a:pt x="15238" y="12291"/>
                    <a:pt x="15220" y="12287"/>
                  </a:cubicBezTo>
                  <a:cubicBezTo>
                    <a:pt x="15208" y="12284"/>
                    <a:pt x="15196" y="12283"/>
                    <a:pt x="15185" y="12283"/>
                  </a:cubicBezTo>
                  <a:cubicBezTo>
                    <a:pt x="15178" y="12283"/>
                    <a:pt x="15170" y="12284"/>
                    <a:pt x="15163" y="12286"/>
                  </a:cubicBezTo>
                  <a:cubicBezTo>
                    <a:pt x="15165" y="12278"/>
                    <a:pt x="15168" y="12271"/>
                    <a:pt x="15169" y="12263"/>
                  </a:cubicBezTo>
                  <a:cubicBezTo>
                    <a:pt x="15170" y="12255"/>
                    <a:pt x="15170" y="12247"/>
                    <a:pt x="15173" y="12240"/>
                  </a:cubicBezTo>
                  <a:close/>
                  <a:moveTo>
                    <a:pt x="8090" y="12277"/>
                  </a:moveTo>
                  <a:cubicBezTo>
                    <a:pt x="8090" y="12281"/>
                    <a:pt x="8091" y="12284"/>
                    <a:pt x="8091" y="12289"/>
                  </a:cubicBezTo>
                  <a:lnTo>
                    <a:pt x="8067" y="12313"/>
                  </a:lnTo>
                  <a:lnTo>
                    <a:pt x="8067" y="12299"/>
                  </a:lnTo>
                  <a:lnTo>
                    <a:pt x="8090" y="12277"/>
                  </a:lnTo>
                  <a:close/>
                  <a:moveTo>
                    <a:pt x="5415" y="8445"/>
                  </a:moveTo>
                  <a:lnTo>
                    <a:pt x="5415" y="8448"/>
                  </a:lnTo>
                  <a:lnTo>
                    <a:pt x="5415" y="8628"/>
                  </a:lnTo>
                  <a:lnTo>
                    <a:pt x="5588" y="8628"/>
                  </a:lnTo>
                  <a:lnTo>
                    <a:pt x="5588" y="8714"/>
                  </a:lnTo>
                  <a:lnTo>
                    <a:pt x="5415" y="8714"/>
                  </a:lnTo>
                  <a:lnTo>
                    <a:pt x="5415" y="8893"/>
                  </a:lnTo>
                  <a:lnTo>
                    <a:pt x="5415" y="8901"/>
                  </a:lnTo>
                  <a:lnTo>
                    <a:pt x="5413" y="8901"/>
                  </a:lnTo>
                  <a:lnTo>
                    <a:pt x="5418" y="8927"/>
                  </a:lnTo>
                  <a:lnTo>
                    <a:pt x="5418" y="8928"/>
                  </a:lnTo>
                  <a:cubicBezTo>
                    <a:pt x="5418" y="8930"/>
                    <a:pt x="5419" y="8934"/>
                    <a:pt x="5420" y="8936"/>
                  </a:cubicBezTo>
                  <a:lnTo>
                    <a:pt x="5420" y="8938"/>
                  </a:lnTo>
                  <a:cubicBezTo>
                    <a:pt x="5422" y="8941"/>
                    <a:pt x="5423" y="8945"/>
                    <a:pt x="5424" y="8948"/>
                  </a:cubicBezTo>
                  <a:cubicBezTo>
                    <a:pt x="5425" y="8950"/>
                    <a:pt x="5425" y="8954"/>
                    <a:pt x="5427" y="8956"/>
                  </a:cubicBezTo>
                  <a:cubicBezTo>
                    <a:pt x="5429" y="8962"/>
                    <a:pt x="5432" y="8967"/>
                    <a:pt x="5436" y="8973"/>
                  </a:cubicBezTo>
                  <a:cubicBezTo>
                    <a:pt x="5438" y="8977"/>
                    <a:pt x="5440" y="8980"/>
                    <a:pt x="5441" y="8983"/>
                  </a:cubicBezTo>
                  <a:cubicBezTo>
                    <a:pt x="5444" y="8988"/>
                    <a:pt x="5448" y="8994"/>
                    <a:pt x="5452" y="8998"/>
                  </a:cubicBezTo>
                  <a:cubicBezTo>
                    <a:pt x="5455" y="9001"/>
                    <a:pt x="5457" y="9004"/>
                    <a:pt x="5460" y="9007"/>
                  </a:cubicBezTo>
                  <a:cubicBezTo>
                    <a:pt x="5463" y="9012"/>
                    <a:pt x="5467" y="9015"/>
                    <a:pt x="5473" y="9019"/>
                  </a:cubicBezTo>
                  <a:cubicBezTo>
                    <a:pt x="5476" y="9022"/>
                    <a:pt x="5480" y="9024"/>
                    <a:pt x="5483" y="9027"/>
                  </a:cubicBezTo>
                  <a:cubicBezTo>
                    <a:pt x="5487" y="9031"/>
                    <a:pt x="5493" y="9034"/>
                    <a:pt x="5498" y="9036"/>
                  </a:cubicBezTo>
                  <a:cubicBezTo>
                    <a:pt x="5502" y="9039"/>
                    <a:pt x="5506" y="9041"/>
                    <a:pt x="5511" y="9043"/>
                  </a:cubicBezTo>
                  <a:cubicBezTo>
                    <a:pt x="5516" y="9045"/>
                    <a:pt x="5520" y="9049"/>
                    <a:pt x="5525" y="9050"/>
                  </a:cubicBezTo>
                  <a:cubicBezTo>
                    <a:pt x="5531" y="9052"/>
                    <a:pt x="5537" y="9054"/>
                    <a:pt x="5542" y="9055"/>
                  </a:cubicBezTo>
                  <a:lnTo>
                    <a:pt x="5555" y="9059"/>
                  </a:lnTo>
                  <a:cubicBezTo>
                    <a:pt x="5565" y="9061"/>
                    <a:pt x="5576" y="9061"/>
                    <a:pt x="5587" y="9061"/>
                  </a:cubicBezTo>
                  <a:lnTo>
                    <a:pt x="5708" y="9061"/>
                  </a:lnTo>
                  <a:lnTo>
                    <a:pt x="5708" y="9149"/>
                  </a:lnTo>
                  <a:cubicBezTo>
                    <a:pt x="5103" y="9238"/>
                    <a:pt x="4637" y="9758"/>
                    <a:pt x="4637" y="10389"/>
                  </a:cubicBezTo>
                  <a:cubicBezTo>
                    <a:pt x="4637" y="11017"/>
                    <a:pt x="5103" y="11538"/>
                    <a:pt x="5708" y="11629"/>
                  </a:cubicBezTo>
                  <a:lnTo>
                    <a:pt x="5708" y="12384"/>
                  </a:lnTo>
                  <a:cubicBezTo>
                    <a:pt x="4689" y="12291"/>
                    <a:pt x="3889" y="11432"/>
                    <a:pt x="3889" y="10389"/>
                  </a:cubicBezTo>
                  <a:cubicBezTo>
                    <a:pt x="3888" y="9451"/>
                    <a:pt x="4539" y="8660"/>
                    <a:pt x="5415" y="8445"/>
                  </a:cubicBezTo>
                  <a:close/>
                  <a:moveTo>
                    <a:pt x="8102" y="12345"/>
                  </a:moveTo>
                  <a:cubicBezTo>
                    <a:pt x="8103" y="12351"/>
                    <a:pt x="8104" y="12358"/>
                    <a:pt x="8104" y="12366"/>
                  </a:cubicBezTo>
                  <a:lnTo>
                    <a:pt x="8067" y="12403"/>
                  </a:lnTo>
                  <a:lnTo>
                    <a:pt x="8067" y="12379"/>
                  </a:lnTo>
                  <a:lnTo>
                    <a:pt x="8102" y="12345"/>
                  </a:lnTo>
                  <a:close/>
                  <a:moveTo>
                    <a:pt x="8260" y="12114"/>
                  </a:moveTo>
                  <a:cubicBezTo>
                    <a:pt x="8271" y="12114"/>
                    <a:pt x="8282" y="12116"/>
                    <a:pt x="8293" y="12119"/>
                  </a:cubicBezTo>
                  <a:cubicBezTo>
                    <a:pt x="8287" y="12135"/>
                    <a:pt x="8283" y="12150"/>
                    <a:pt x="8278" y="12166"/>
                  </a:cubicBezTo>
                  <a:cubicBezTo>
                    <a:pt x="8271" y="12164"/>
                    <a:pt x="8265" y="12164"/>
                    <a:pt x="8259" y="12164"/>
                  </a:cubicBezTo>
                  <a:cubicBezTo>
                    <a:pt x="8221" y="12164"/>
                    <a:pt x="8186" y="12189"/>
                    <a:pt x="8177" y="12228"/>
                  </a:cubicBezTo>
                  <a:cubicBezTo>
                    <a:pt x="8170" y="12251"/>
                    <a:pt x="8173" y="12277"/>
                    <a:pt x="8186" y="12298"/>
                  </a:cubicBezTo>
                  <a:cubicBezTo>
                    <a:pt x="8198" y="12317"/>
                    <a:pt x="8217" y="12330"/>
                    <a:pt x="8239" y="12336"/>
                  </a:cubicBezTo>
                  <a:cubicBezTo>
                    <a:pt x="8238" y="12346"/>
                    <a:pt x="8234" y="12357"/>
                    <a:pt x="8232" y="12368"/>
                  </a:cubicBezTo>
                  <a:cubicBezTo>
                    <a:pt x="8228" y="12391"/>
                    <a:pt x="8228" y="12414"/>
                    <a:pt x="8225" y="12435"/>
                  </a:cubicBezTo>
                  <a:lnTo>
                    <a:pt x="8222" y="12435"/>
                  </a:lnTo>
                  <a:lnTo>
                    <a:pt x="8155" y="12425"/>
                  </a:lnTo>
                  <a:cubicBezTo>
                    <a:pt x="8157" y="12388"/>
                    <a:pt x="8149" y="12348"/>
                    <a:pt x="8143" y="12311"/>
                  </a:cubicBezTo>
                  <a:cubicBezTo>
                    <a:pt x="8135" y="12274"/>
                    <a:pt x="8129" y="12236"/>
                    <a:pt x="8134" y="12216"/>
                  </a:cubicBezTo>
                  <a:cubicBezTo>
                    <a:pt x="8151" y="12157"/>
                    <a:pt x="8205" y="12114"/>
                    <a:pt x="8260" y="12114"/>
                  </a:cubicBezTo>
                  <a:close/>
                  <a:moveTo>
                    <a:pt x="8108" y="12426"/>
                  </a:moveTo>
                  <a:cubicBezTo>
                    <a:pt x="8108" y="12432"/>
                    <a:pt x="8109" y="12437"/>
                    <a:pt x="8108" y="12441"/>
                  </a:cubicBezTo>
                  <a:lnTo>
                    <a:pt x="8068" y="12481"/>
                  </a:lnTo>
                  <a:lnTo>
                    <a:pt x="8068" y="12466"/>
                  </a:lnTo>
                  <a:lnTo>
                    <a:pt x="8108" y="12426"/>
                  </a:lnTo>
                  <a:close/>
                  <a:moveTo>
                    <a:pt x="5487" y="8311"/>
                  </a:moveTo>
                  <a:cubicBezTo>
                    <a:pt x="5486" y="8312"/>
                    <a:pt x="5484" y="8313"/>
                    <a:pt x="5483" y="8313"/>
                  </a:cubicBezTo>
                  <a:cubicBezTo>
                    <a:pt x="5481" y="8317"/>
                    <a:pt x="5477" y="8319"/>
                    <a:pt x="5475" y="8322"/>
                  </a:cubicBezTo>
                  <a:cubicBezTo>
                    <a:pt x="5470" y="8326"/>
                    <a:pt x="5465" y="8329"/>
                    <a:pt x="5461" y="8335"/>
                  </a:cubicBezTo>
                  <a:cubicBezTo>
                    <a:pt x="5458" y="8338"/>
                    <a:pt x="5457" y="8340"/>
                    <a:pt x="5455" y="8343"/>
                  </a:cubicBezTo>
                  <a:lnTo>
                    <a:pt x="5443" y="8359"/>
                  </a:lnTo>
                  <a:cubicBezTo>
                    <a:pt x="5441" y="8361"/>
                    <a:pt x="5440" y="8364"/>
                    <a:pt x="5438" y="8368"/>
                  </a:cubicBezTo>
                  <a:cubicBezTo>
                    <a:pt x="5434" y="8375"/>
                    <a:pt x="5430" y="8380"/>
                    <a:pt x="5428" y="8386"/>
                  </a:cubicBezTo>
                  <a:cubicBezTo>
                    <a:pt x="5427" y="8389"/>
                    <a:pt x="5427" y="8392"/>
                    <a:pt x="5425" y="8395"/>
                  </a:cubicBezTo>
                  <a:cubicBezTo>
                    <a:pt x="5425" y="8396"/>
                    <a:pt x="5425" y="8396"/>
                    <a:pt x="5424" y="8397"/>
                  </a:cubicBezTo>
                  <a:cubicBezTo>
                    <a:pt x="4518" y="8609"/>
                    <a:pt x="3841" y="9423"/>
                    <a:pt x="3841" y="10393"/>
                  </a:cubicBezTo>
                  <a:cubicBezTo>
                    <a:pt x="3841" y="11460"/>
                    <a:pt x="4662" y="12340"/>
                    <a:pt x="5706" y="12435"/>
                  </a:cubicBezTo>
                  <a:lnTo>
                    <a:pt x="5706" y="12505"/>
                  </a:lnTo>
                  <a:cubicBezTo>
                    <a:pt x="4623" y="12410"/>
                    <a:pt x="3771" y="11500"/>
                    <a:pt x="3771" y="10393"/>
                  </a:cubicBezTo>
                  <a:cubicBezTo>
                    <a:pt x="3771" y="9362"/>
                    <a:pt x="4511" y="8501"/>
                    <a:pt x="5487" y="8311"/>
                  </a:cubicBezTo>
                  <a:close/>
                  <a:moveTo>
                    <a:pt x="8070" y="12544"/>
                  </a:moveTo>
                  <a:cubicBezTo>
                    <a:pt x="8068" y="12545"/>
                    <a:pt x="8068" y="12547"/>
                    <a:pt x="8067" y="12548"/>
                  </a:cubicBezTo>
                  <a:lnTo>
                    <a:pt x="8067" y="12545"/>
                  </a:lnTo>
                  <a:lnTo>
                    <a:pt x="8070" y="12544"/>
                  </a:lnTo>
                  <a:close/>
                  <a:moveTo>
                    <a:pt x="3929" y="11308"/>
                  </a:moveTo>
                  <a:cubicBezTo>
                    <a:pt x="4144" y="11767"/>
                    <a:pt x="4516" y="12139"/>
                    <a:pt x="4976" y="12356"/>
                  </a:cubicBezTo>
                  <a:lnTo>
                    <a:pt x="4708" y="12624"/>
                  </a:lnTo>
                  <a:lnTo>
                    <a:pt x="3662" y="11576"/>
                  </a:lnTo>
                  <a:lnTo>
                    <a:pt x="3929" y="11308"/>
                  </a:lnTo>
                  <a:close/>
                  <a:moveTo>
                    <a:pt x="15186" y="12328"/>
                  </a:moveTo>
                  <a:cubicBezTo>
                    <a:pt x="15194" y="12328"/>
                    <a:pt x="15202" y="12329"/>
                    <a:pt x="15211" y="12330"/>
                  </a:cubicBezTo>
                  <a:cubicBezTo>
                    <a:pt x="15245" y="12337"/>
                    <a:pt x="15274" y="12358"/>
                    <a:pt x="15293" y="12387"/>
                  </a:cubicBezTo>
                  <a:cubicBezTo>
                    <a:pt x="15311" y="12418"/>
                    <a:pt x="15317" y="12455"/>
                    <a:pt x="15310" y="12490"/>
                  </a:cubicBezTo>
                  <a:cubicBezTo>
                    <a:pt x="15307" y="12505"/>
                    <a:pt x="15289" y="12531"/>
                    <a:pt x="15272" y="12556"/>
                  </a:cubicBezTo>
                  <a:cubicBezTo>
                    <a:pt x="15249" y="12589"/>
                    <a:pt x="15224" y="12625"/>
                    <a:pt x="15211" y="12661"/>
                  </a:cubicBezTo>
                  <a:lnTo>
                    <a:pt x="15080" y="12635"/>
                  </a:lnTo>
                  <a:cubicBezTo>
                    <a:pt x="15083" y="12595"/>
                    <a:pt x="15073" y="12552"/>
                    <a:pt x="15066" y="12514"/>
                  </a:cubicBezTo>
                  <a:cubicBezTo>
                    <a:pt x="15059" y="12483"/>
                    <a:pt x="15052" y="12453"/>
                    <a:pt x="15057" y="12437"/>
                  </a:cubicBezTo>
                  <a:cubicBezTo>
                    <a:pt x="15070" y="12375"/>
                    <a:pt x="15125" y="12328"/>
                    <a:pt x="15186" y="12328"/>
                  </a:cubicBezTo>
                  <a:close/>
                  <a:moveTo>
                    <a:pt x="8201" y="12650"/>
                  </a:moveTo>
                  <a:cubicBezTo>
                    <a:pt x="8204" y="12650"/>
                    <a:pt x="8209" y="12652"/>
                    <a:pt x="8212" y="12655"/>
                  </a:cubicBezTo>
                  <a:lnTo>
                    <a:pt x="8212" y="12678"/>
                  </a:lnTo>
                  <a:cubicBezTo>
                    <a:pt x="8209" y="12683"/>
                    <a:pt x="8206" y="12684"/>
                    <a:pt x="8201" y="12684"/>
                  </a:cubicBezTo>
                  <a:cubicBezTo>
                    <a:pt x="8200" y="12684"/>
                    <a:pt x="8199" y="12684"/>
                    <a:pt x="8199" y="12684"/>
                  </a:cubicBezTo>
                  <a:cubicBezTo>
                    <a:pt x="8196" y="12684"/>
                    <a:pt x="8193" y="12682"/>
                    <a:pt x="8190" y="12679"/>
                  </a:cubicBezTo>
                  <a:cubicBezTo>
                    <a:pt x="8186" y="12676"/>
                    <a:pt x="8185" y="12672"/>
                    <a:pt x="8185" y="12667"/>
                  </a:cubicBezTo>
                  <a:cubicBezTo>
                    <a:pt x="8185" y="12657"/>
                    <a:pt x="8191" y="12650"/>
                    <a:pt x="8201" y="12650"/>
                  </a:cubicBezTo>
                  <a:close/>
                  <a:moveTo>
                    <a:pt x="3532" y="11512"/>
                  </a:moveTo>
                  <a:lnTo>
                    <a:pt x="4773" y="12752"/>
                  </a:lnTo>
                  <a:lnTo>
                    <a:pt x="4756" y="12769"/>
                  </a:lnTo>
                  <a:lnTo>
                    <a:pt x="3515" y="11529"/>
                  </a:lnTo>
                  <a:lnTo>
                    <a:pt x="3532" y="11512"/>
                  </a:lnTo>
                  <a:close/>
                  <a:moveTo>
                    <a:pt x="8149" y="12471"/>
                  </a:moveTo>
                  <a:lnTo>
                    <a:pt x="8220" y="12479"/>
                  </a:lnTo>
                  <a:cubicBezTo>
                    <a:pt x="8218" y="12514"/>
                    <a:pt x="8215" y="12547"/>
                    <a:pt x="8213" y="12581"/>
                  </a:cubicBezTo>
                  <a:cubicBezTo>
                    <a:pt x="8209" y="12579"/>
                    <a:pt x="8205" y="12578"/>
                    <a:pt x="8200" y="12578"/>
                  </a:cubicBezTo>
                  <a:cubicBezTo>
                    <a:pt x="8154" y="12578"/>
                    <a:pt x="8116" y="12618"/>
                    <a:pt x="8116" y="12666"/>
                  </a:cubicBezTo>
                  <a:cubicBezTo>
                    <a:pt x="8116" y="12690"/>
                    <a:pt x="8124" y="12713"/>
                    <a:pt x="8141" y="12730"/>
                  </a:cubicBezTo>
                  <a:cubicBezTo>
                    <a:pt x="8157" y="12746"/>
                    <a:pt x="8178" y="12755"/>
                    <a:pt x="8200" y="12755"/>
                  </a:cubicBezTo>
                  <a:lnTo>
                    <a:pt x="8203" y="12755"/>
                  </a:lnTo>
                  <a:cubicBezTo>
                    <a:pt x="8208" y="12755"/>
                    <a:pt x="8213" y="12752"/>
                    <a:pt x="8219" y="12751"/>
                  </a:cubicBezTo>
                  <a:cubicBezTo>
                    <a:pt x="8220" y="12767"/>
                    <a:pt x="8222" y="12782"/>
                    <a:pt x="8223" y="12795"/>
                  </a:cubicBezTo>
                  <a:cubicBezTo>
                    <a:pt x="8217" y="12798"/>
                    <a:pt x="8211" y="12800"/>
                    <a:pt x="8204" y="12801"/>
                  </a:cubicBezTo>
                  <a:cubicBezTo>
                    <a:pt x="8200" y="12801"/>
                    <a:pt x="8197" y="12801"/>
                    <a:pt x="8193" y="12801"/>
                  </a:cubicBezTo>
                  <a:cubicBezTo>
                    <a:pt x="8163" y="12801"/>
                    <a:pt x="8135" y="12789"/>
                    <a:pt x="8112" y="12766"/>
                  </a:cubicBezTo>
                  <a:cubicBezTo>
                    <a:pt x="8086" y="12740"/>
                    <a:pt x="8072" y="12703"/>
                    <a:pt x="8072" y="12663"/>
                  </a:cubicBezTo>
                  <a:cubicBezTo>
                    <a:pt x="8072" y="12645"/>
                    <a:pt x="8090" y="12609"/>
                    <a:pt x="8106" y="12576"/>
                  </a:cubicBezTo>
                  <a:cubicBezTo>
                    <a:pt x="8122" y="12542"/>
                    <a:pt x="8140" y="12505"/>
                    <a:pt x="8149" y="12471"/>
                  </a:cubicBezTo>
                  <a:close/>
                  <a:moveTo>
                    <a:pt x="5151" y="12429"/>
                  </a:moveTo>
                  <a:cubicBezTo>
                    <a:pt x="5326" y="12493"/>
                    <a:pt x="5513" y="12535"/>
                    <a:pt x="5707" y="12551"/>
                  </a:cubicBezTo>
                  <a:lnTo>
                    <a:pt x="5707" y="12808"/>
                  </a:lnTo>
                  <a:lnTo>
                    <a:pt x="5151" y="12808"/>
                  </a:lnTo>
                  <a:lnTo>
                    <a:pt x="5151" y="12429"/>
                  </a:lnTo>
                  <a:close/>
                  <a:moveTo>
                    <a:pt x="8076" y="12795"/>
                  </a:moveTo>
                  <a:lnTo>
                    <a:pt x="8080" y="12799"/>
                  </a:lnTo>
                  <a:cubicBezTo>
                    <a:pt x="8081" y="12800"/>
                    <a:pt x="8082" y="12801"/>
                    <a:pt x="8085" y="12803"/>
                  </a:cubicBezTo>
                  <a:lnTo>
                    <a:pt x="8068" y="12819"/>
                  </a:lnTo>
                  <a:lnTo>
                    <a:pt x="8068" y="12804"/>
                  </a:lnTo>
                  <a:lnTo>
                    <a:pt x="8076" y="12795"/>
                  </a:lnTo>
                  <a:close/>
                  <a:moveTo>
                    <a:pt x="3452" y="11532"/>
                  </a:moveTo>
                  <a:lnTo>
                    <a:pt x="4753" y="12832"/>
                  </a:lnTo>
                  <a:lnTo>
                    <a:pt x="4745" y="12841"/>
                  </a:lnTo>
                  <a:lnTo>
                    <a:pt x="3445" y="11539"/>
                  </a:lnTo>
                  <a:lnTo>
                    <a:pt x="3452" y="11532"/>
                  </a:lnTo>
                  <a:close/>
                  <a:moveTo>
                    <a:pt x="3443" y="11602"/>
                  </a:moveTo>
                  <a:lnTo>
                    <a:pt x="4684" y="12842"/>
                  </a:lnTo>
                  <a:lnTo>
                    <a:pt x="4671" y="12853"/>
                  </a:lnTo>
                  <a:lnTo>
                    <a:pt x="3431" y="11613"/>
                  </a:lnTo>
                  <a:lnTo>
                    <a:pt x="3443" y="11602"/>
                  </a:lnTo>
                  <a:close/>
                  <a:moveTo>
                    <a:pt x="5707" y="12852"/>
                  </a:moveTo>
                  <a:lnTo>
                    <a:pt x="5707" y="12878"/>
                  </a:lnTo>
                  <a:lnTo>
                    <a:pt x="5014" y="12878"/>
                  </a:lnTo>
                  <a:lnTo>
                    <a:pt x="5014" y="12852"/>
                  </a:lnTo>
                  <a:close/>
                  <a:moveTo>
                    <a:pt x="8151" y="12842"/>
                  </a:moveTo>
                  <a:lnTo>
                    <a:pt x="8151" y="12842"/>
                  </a:lnTo>
                  <a:cubicBezTo>
                    <a:pt x="8166" y="12846"/>
                    <a:pt x="8180" y="12848"/>
                    <a:pt x="8196" y="12848"/>
                  </a:cubicBezTo>
                  <a:lnTo>
                    <a:pt x="8209" y="12848"/>
                  </a:lnTo>
                  <a:cubicBezTo>
                    <a:pt x="8217" y="12848"/>
                    <a:pt x="8222" y="12846"/>
                    <a:pt x="8228" y="12845"/>
                  </a:cubicBezTo>
                  <a:cubicBezTo>
                    <a:pt x="8229" y="12856"/>
                    <a:pt x="8230" y="12864"/>
                    <a:pt x="8231" y="12873"/>
                  </a:cubicBezTo>
                  <a:lnTo>
                    <a:pt x="8212" y="12873"/>
                  </a:lnTo>
                  <a:cubicBezTo>
                    <a:pt x="8192" y="12874"/>
                    <a:pt x="8173" y="12882"/>
                    <a:pt x="8157" y="12889"/>
                  </a:cubicBezTo>
                  <a:cubicBezTo>
                    <a:pt x="8155" y="12883"/>
                    <a:pt x="8155" y="12873"/>
                    <a:pt x="8155" y="12866"/>
                  </a:cubicBezTo>
                  <a:lnTo>
                    <a:pt x="8151" y="12842"/>
                  </a:lnTo>
                  <a:close/>
                  <a:moveTo>
                    <a:pt x="8104" y="12846"/>
                  </a:moveTo>
                  <a:cubicBezTo>
                    <a:pt x="8106" y="12852"/>
                    <a:pt x="8108" y="12859"/>
                    <a:pt x="8108" y="12866"/>
                  </a:cubicBezTo>
                  <a:lnTo>
                    <a:pt x="8067" y="12906"/>
                  </a:lnTo>
                  <a:lnTo>
                    <a:pt x="8067" y="12883"/>
                  </a:lnTo>
                  <a:lnTo>
                    <a:pt x="8104" y="12846"/>
                  </a:lnTo>
                  <a:close/>
                  <a:moveTo>
                    <a:pt x="3368" y="11616"/>
                  </a:moveTo>
                  <a:lnTo>
                    <a:pt x="4669" y="12917"/>
                  </a:lnTo>
                  <a:lnTo>
                    <a:pt x="4661" y="12925"/>
                  </a:lnTo>
                  <a:lnTo>
                    <a:pt x="3360" y="11624"/>
                  </a:lnTo>
                  <a:lnTo>
                    <a:pt x="3368" y="11616"/>
                  </a:lnTo>
                  <a:close/>
                  <a:moveTo>
                    <a:pt x="5705" y="12924"/>
                  </a:moveTo>
                  <a:lnTo>
                    <a:pt x="5705" y="12935"/>
                  </a:lnTo>
                  <a:lnTo>
                    <a:pt x="4970" y="12935"/>
                  </a:lnTo>
                  <a:lnTo>
                    <a:pt x="4970" y="12924"/>
                  </a:lnTo>
                  <a:close/>
                  <a:moveTo>
                    <a:pt x="3358" y="11686"/>
                  </a:moveTo>
                  <a:lnTo>
                    <a:pt x="4599" y="12926"/>
                  </a:lnTo>
                  <a:lnTo>
                    <a:pt x="4587" y="12938"/>
                  </a:lnTo>
                  <a:lnTo>
                    <a:pt x="3347" y="11698"/>
                  </a:lnTo>
                  <a:lnTo>
                    <a:pt x="3358" y="11686"/>
                  </a:lnTo>
                  <a:close/>
                  <a:moveTo>
                    <a:pt x="8093" y="12946"/>
                  </a:moveTo>
                  <a:cubicBezTo>
                    <a:pt x="8087" y="12957"/>
                    <a:pt x="8082" y="12967"/>
                    <a:pt x="8076" y="12978"/>
                  </a:cubicBezTo>
                  <a:lnTo>
                    <a:pt x="8067" y="12987"/>
                  </a:lnTo>
                  <a:lnTo>
                    <a:pt x="8067" y="12973"/>
                  </a:lnTo>
                  <a:lnTo>
                    <a:pt x="8093" y="12946"/>
                  </a:lnTo>
                  <a:close/>
                  <a:moveTo>
                    <a:pt x="5705" y="12979"/>
                  </a:moveTo>
                  <a:lnTo>
                    <a:pt x="5705" y="12996"/>
                  </a:lnTo>
                  <a:lnTo>
                    <a:pt x="5013" y="12996"/>
                  </a:lnTo>
                  <a:lnTo>
                    <a:pt x="5013" y="12979"/>
                  </a:lnTo>
                  <a:close/>
                  <a:moveTo>
                    <a:pt x="3283" y="11699"/>
                  </a:moveTo>
                  <a:lnTo>
                    <a:pt x="4585" y="13000"/>
                  </a:lnTo>
                  <a:lnTo>
                    <a:pt x="4576" y="13008"/>
                  </a:lnTo>
                  <a:lnTo>
                    <a:pt x="3275" y="11707"/>
                  </a:lnTo>
                  <a:lnTo>
                    <a:pt x="3283" y="11699"/>
                  </a:lnTo>
                  <a:close/>
                  <a:moveTo>
                    <a:pt x="15072" y="12678"/>
                  </a:moveTo>
                  <a:lnTo>
                    <a:pt x="15099" y="12684"/>
                  </a:lnTo>
                  <a:lnTo>
                    <a:pt x="15202" y="12705"/>
                  </a:lnTo>
                  <a:cubicBezTo>
                    <a:pt x="15200" y="12745"/>
                    <a:pt x="15210" y="12788"/>
                    <a:pt x="15217" y="12826"/>
                  </a:cubicBezTo>
                  <a:cubicBezTo>
                    <a:pt x="15222" y="12857"/>
                    <a:pt x="15230" y="12887"/>
                    <a:pt x="15226" y="12901"/>
                  </a:cubicBezTo>
                  <a:cubicBezTo>
                    <a:pt x="15213" y="12965"/>
                    <a:pt x="15158" y="13011"/>
                    <a:pt x="15096" y="13011"/>
                  </a:cubicBezTo>
                  <a:cubicBezTo>
                    <a:pt x="15088" y="13011"/>
                    <a:pt x="15081" y="13011"/>
                    <a:pt x="15073" y="13009"/>
                  </a:cubicBezTo>
                  <a:cubicBezTo>
                    <a:pt x="15041" y="13003"/>
                    <a:pt x="15011" y="12984"/>
                    <a:pt x="14993" y="12956"/>
                  </a:cubicBezTo>
                  <a:cubicBezTo>
                    <a:pt x="14972" y="12925"/>
                    <a:pt x="14965" y="12888"/>
                    <a:pt x="14973" y="12851"/>
                  </a:cubicBezTo>
                  <a:cubicBezTo>
                    <a:pt x="14975" y="12835"/>
                    <a:pt x="14994" y="12810"/>
                    <a:pt x="15011" y="12784"/>
                  </a:cubicBezTo>
                  <a:cubicBezTo>
                    <a:pt x="15033" y="12751"/>
                    <a:pt x="15059" y="12715"/>
                    <a:pt x="15072" y="12678"/>
                  </a:cubicBezTo>
                  <a:close/>
                  <a:moveTo>
                    <a:pt x="3274" y="11770"/>
                  </a:moveTo>
                  <a:lnTo>
                    <a:pt x="4515" y="13011"/>
                  </a:lnTo>
                  <a:lnTo>
                    <a:pt x="4502" y="13022"/>
                  </a:lnTo>
                  <a:lnTo>
                    <a:pt x="3262" y="11782"/>
                  </a:lnTo>
                  <a:lnTo>
                    <a:pt x="3274" y="11770"/>
                  </a:lnTo>
                  <a:close/>
                  <a:moveTo>
                    <a:pt x="5705" y="13042"/>
                  </a:moveTo>
                  <a:lnTo>
                    <a:pt x="5705" y="13053"/>
                  </a:lnTo>
                  <a:lnTo>
                    <a:pt x="4971" y="13053"/>
                  </a:lnTo>
                  <a:lnTo>
                    <a:pt x="4971" y="13042"/>
                  </a:lnTo>
                  <a:close/>
                  <a:moveTo>
                    <a:pt x="8238" y="13036"/>
                  </a:moveTo>
                  <a:cubicBezTo>
                    <a:pt x="8245" y="13036"/>
                    <a:pt x="8251" y="13041"/>
                    <a:pt x="8255" y="13048"/>
                  </a:cubicBezTo>
                  <a:cubicBezTo>
                    <a:pt x="8257" y="13058"/>
                    <a:pt x="8251" y="13067"/>
                    <a:pt x="8243" y="13070"/>
                  </a:cubicBezTo>
                  <a:cubicBezTo>
                    <a:pt x="8242" y="13070"/>
                    <a:pt x="8241" y="13070"/>
                    <a:pt x="8239" y="13070"/>
                  </a:cubicBezTo>
                  <a:cubicBezTo>
                    <a:pt x="8232" y="13070"/>
                    <a:pt x="8225" y="13065"/>
                    <a:pt x="8223" y="13057"/>
                  </a:cubicBezTo>
                  <a:cubicBezTo>
                    <a:pt x="8222" y="13052"/>
                    <a:pt x="8223" y="13046"/>
                    <a:pt x="8225" y="13042"/>
                  </a:cubicBezTo>
                  <a:cubicBezTo>
                    <a:pt x="8227" y="13041"/>
                    <a:pt x="8229" y="13037"/>
                    <a:pt x="8238" y="13036"/>
                  </a:cubicBezTo>
                  <a:close/>
                  <a:moveTo>
                    <a:pt x="3199" y="11783"/>
                  </a:moveTo>
                  <a:lnTo>
                    <a:pt x="4500" y="13084"/>
                  </a:lnTo>
                  <a:lnTo>
                    <a:pt x="4492" y="13093"/>
                  </a:lnTo>
                  <a:lnTo>
                    <a:pt x="3191" y="11791"/>
                  </a:lnTo>
                  <a:lnTo>
                    <a:pt x="3199" y="11783"/>
                  </a:lnTo>
                  <a:close/>
                  <a:moveTo>
                    <a:pt x="15011" y="13034"/>
                  </a:moveTo>
                  <a:cubicBezTo>
                    <a:pt x="15027" y="13043"/>
                    <a:pt x="15046" y="13052"/>
                    <a:pt x="15064" y="13055"/>
                  </a:cubicBezTo>
                  <a:cubicBezTo>
                    <a:pt x="15075" y="13058"/>
                    <a:pt x="15087" y="13058"/>
                    <a:pt x="15098" y="13058"/>
                  </a:cubicBezTo>
                  <a:cubicBezTo>
                    <a:pt x="15105" y="13058"/>
                    <a:pt x="15115" y="13057"/>
                    <a:pt x="15122" y="13055"/>
                  </a:cubicBezTo>
                  <a:lnTo>
                    <a:pt x="15122" y="13055"/>
                  </a:lnTo>
                  <a:cubicBezTo>
                    <a:pt x="15120" y="13062"/>
                    <a:pt x="15117" y="13070"/>
                    <a:pt x="15115" y="13078"/>
                  </a:cubicBezTo>
                  <a:cubicBezTo>
                    <a:pt x="15112" y="13085"/>
                    <a:pt x="15112" y="13094"/>
                    <a:pt x="15111" y="13101"/>
                  </a:cubicBezTo>
                  <a:cubicBezTo>
                    <a:pt x="15096" y="13092"/>
                    <a:pt x="15078" y="13084"/>
                    <a:pt x="15059" y="13080"/>
                  </a:cubicBezTo>
                  <a:cubicBezTo>
                    <a:pt x="15050" y="13079"/>
                    <a:pt x="15041" y="13078"/>
                    <a:pt x="15033" y="13078"/>
                  </a:cubicBezTo>
                  <a:cubicBezTo>
                    <a:pt x="15022" y="13078"/>
                    <a:pt x="15012" y="13079"/>
                    <a:pt x="15002" y="13080"/>
                  </a:cubicBezTo>
                  <a:cubicBezTo>
                    <a:pt x="15005" y="13073"/>
                    <a:pt x="15007" y="13065"/>
                    <a:pt x="15009" y="13058"/>
                  </a:cubicBezTo>
                  <a:cubicBezTo>
                    <a:pt x="15010" y="13050"/>
                    <a:pt x="15010" y="13042"/>
                    <a:pt x="15011" y="13034"/>
                  </a:cubicBezTo>
                  <a:close/>
                  <a:moveTo>
                    <a:pt x="3191" y="11854"/>
                  </a:moveTo>
                  <a:lnTo>
                    <a:pt x="4432" y="13094"/>
                  </a:lnTo>
                  <a:lnTo>
                    <a:pt x="4420" y="13105"/>
                  </a:lnTo>
                  <a:lnTo>
                    <a:pt x="3181" y="11865"/>
                  </a:lnTo>
                  <a:lnTo>
                    <a:pt x="3191" y="11854"/>
                  </a:lnTo>
                  <a:close/>
                  <a:moveTo>
                    <a:pt x="5707" y="13098"/>
                  </a:moveTo>
                  <a:lnTo>
                    <a:pt x="5707" y="13115"/>
                  </a:lnTo>
                  <a:lnTo>
                    <a:pt x="5014" y="13115"/>
                  </a:lnTo>
                  <a:lnTo>
                    <a:pt x="5014" y="13098"/>
                  </a:lnTo>
                  <a:close/>
                  <a:moveTo>
                    <a:pt x="8082" y="13125"/>
                  </a:moveTo>
                  <a:cubicBezTo>
                    <a:pt x="8083" y="13128"/>
                    <a:pt x="8086" y="13132"/>
                    <a:pt x="8087" y="13135"/>
                  </a:cubicBezTo>
                  <a:lnTo>
                    <a:pt x="8067" y="13154"/>
                  </a:lnTo>
                  <a:lnTo>
                    <a:pt x="8067" y="13140"/>
                  </a:lnTo>
                  <a:lnTo>
                    <a:pt x="8082" y="13125"/>
                  </a:lnTo>
                  <a:close/>
                  <a:moveTo>
                    <a:pt x="5705" y="13161"/>
                  </a:moveTo>
                  <a:lnTo>
                    <a:pt x="5705" y="13172"/>
                  </a:lnTo>
                  <a:lnTo>
                    <a:pt x="4971" y="13172"/>
                  </a:lnTo>
                  <a:lnTo>
                    <a:pt x="4971" y="13161"/>
                  </a:lnTo>
                  <a:close/>
                  <a:moveTo>
                    <a:pt x="3116" y="11867"/>
                  </a:moveTo>
                  <a:lnTo>
                    <a:pt x="4417" y="13169"/>
                  </a:lnTo>
                  <a:lnTo>
                    <a:pt x="4410" y="13177"/>
                  </a:lnTo>
                  <a:lnTo>
                    <a:pt x="3108" y="11876"/>
                  </a:lnTo>
                  <a:lnTo>
                    <a:pt x="3116" y="11867"/>
                  </a:lnTo>
                  <a:close/>
                  <a:moveTo>
                    <a:pt x="3107" y="11938"/>
                  </a:moveTo>
                  <a:lnTo>
                    <a:pt x="4347" y="13178"/>
                  </a:lnTo>
                  <a:lnTo>
                    <a:pt x="4336" y="13190"/>
                  </a:lnTo>
                  <a:lnTo>
                    <a:pt x="3095" y="11950"/>
                  </a:lnTo>
                  <a:lnTo>
                    <a:pt x="3107" y="11938"/>
                  </a:lnTo>
                  <a:close/>
                  <a:moveTo>
                    <a:pt x="5707" y="13216"/>
                  </a:moveTo>
                  <a:lnTo>
                    <a:pt x="5707" y="13233"/>
                  </a:lnTo>
                  <a:lnTo>
                    <a:pt x="5014" y="13233"/>
                  </a:lnTo>
                  <a:lnTo>
                    <a:pt x="5014" y="13216"/>
                  </a:lnTo>
                  <a:close/>
                  <a:moveTo>
                    <a:pt x="8113" y="13173"/>
                  </a:moveTo>
                  <a:cubicBezTo>
                    <a:pt x="8118" y="13177"/>
                    <a:pt x="8120" y="13182"/>
                    <a:pt x="8124" y="13186"/>
                  </a:cubicBezTo>
                  <a:lnTo>
                    <a:pt x="8067" y="13243"/>
                  </a:lnTo>
                  <a:lnTo>
                    <a:pt x="8067" y="13219"/>
                  </a:lnTo>
                  <a:lnTo>
                    <a:pt x="8113" y="13173"/>
                  </a:lnTo>
                  <a:close/>
                  <a:moveTo>
                    <a:pt x="8228" y="12920"/>
                  </a:moveTo>
                  <a:cubicBezTo>
                    <a:pt x="8232" y="12920"/>
                    <a:pt x="8236" y="12921"/>
                    <a:pt x="8240" y="12921"/>
                  </a:cubicBezTo>
                  <a:cubicBezTo>
                    <a:pt x="8243" y="12937"/>
                    <a:pt x="8245" y="12951"/>
                    <a:pt x="8249" y="12967"/>
                  </a:cubicBezTo>
                  <a:cubicBezTo>
                    <a:pt x="8244" y="12967"/>
                    <a:pt x="8239" y="12966"/>
                    <a:pt x="8233" y="12966"/>
                  </a:cubicBezTo>
                  <a:cubicBezTo>
                    <a:pt x="8230" y="12966"/>
                    <a:pt x="8227" y="12966"/>
                    <a:pt x="8223" y="12967"/>
                  </a:cubicBezTo>
                  <a:cubicBezTo>
                    <a:pt x="8201" y="12972"/>
                    <a:pt x="8181" y="12983"/>
                    <a:pt x="8169" y="13003"/>
                  </a:cubicBezTo>
                  <a:cubicBezTo>
                    <a:pt x="8155" y="13022"/>
                    <a:pt x="8150" y="13048"/>
                    <a:pt x="8157" y="13074"/>
                  </a:cubicBezTo>
                  <a:cubicBezTo>
                    <a:pt x="8166" y="13114"/>
                    <a:pt x="8202" y="13142"/>
                    <a:pt x="8240" y="13142"/>
                  </a:cubicBezTo>
                  <a:cubicBezTo>
                    <a:pt x="8248" y="13142"/>
                    <a:pt x="8256" y="13141"/>
                    <a:pt x="8262" y="13140"/>
                  </a:cubicBezTo>
                  <a:cubicBezTo>
                    <a:pt x="8273" y="13137"/>
                    <a:pt x="8282" y="13132"/>
                    <a:pt x="8290" y="13125"/>
                  </a:cubicBezTo>
                  <a:cubicBezTo>
                    <a:pt x="8301" y="13158"/>
                    <a:pt x="8312" y="13190"/>
                    <a:pt x="8324" y="13221"/>
                  </a:cubicBezTo>
                  <a:lnTo>
                    <a:pt x="8292" y="13233"/>
                  </a:lnTo>
                  <a:lnTo>
                    <a:pt x="8234" y="13257"/>
                  </a:lnTo>
                  <a:cubicBezTo>
                    <a:pt x="8217" y="13227"/>
                    <a:pt x="8192" y="13196"/>
                    <a:pt x="8170" y="13169"/>
                  </a:cubicBezTo>
                  <a:cubicBezTo>
                    <a:pt x="8145" y="13137"/>
                    <a:pt x="8119" y="13104"/>
                    <a:pt x="8113" y="13081"/>
                  </a:cubicBezTo>
                  <a:cubicBezTo>
                    <a:pt x="8104" y="13039"/>
                    <a:pt x="8111" y="12998"/>
                    <a:pt x="8134" y="12966"/>
                  </a:cubicBezTo>
                  <a:cubicBezTo>
                    <a:pt x="8154" y="12938"/>
                    <a:pt x="8183" y="12922"/>
                    <a:pt x="8215" y="12920"/>
                  </a:cubicBezTo>
                  <a:close/>
                  <a:moveTo>
                    <a:pt x="3031" y="11952"/>
                  </a:moveTo>
                  <a:lnTo>
                    <a:pt x="4333" y="13253"/>
                  </a:lnTo>
                  <a:lnTo>
                    <a:pt x="4325" y="13262"/>
                  </a:lnTo>
                  <a:lnTo>
                    <a:pt x="3024" y="11960"/>
                  </a:lnTo>
                  <a:lnTo>
                    <a:pt x="3031" y="11952"/>
                  </a:lnTo>
                  <a:close/>
                  <a:moveTo>
                    <a:pt x="3023" y="12022"/>
                  </a:moveTo>
                  <a:lnTo>
                    <a:pt x="4263" y="13263"/>
                  </a:lnTo>
                  <a:lnTo>
                    <a:pt x="4251" y="13274"/>
                  </a:lnTo>
                  <a:lnTo>
                    <a:pt x="3010" y="12034"/>
                  </a:lnTo>
                  <a:lnTo>
                    <a:pt x="3023" y="12022"/>
                  </a:lnTo>
                  <a:close/>
                  <a:moveTo>
                    <a:pt x="5705" y="13279"/>
                  </a:moveTo>
                  <a:lnTo>
                    <a:pt x="5705" y="13290"/>
                  </a:lnTo>
                  <a:lnTo>
                    <a:pt x="4971" y="13290"/>
                  </a:lnTo>
                  <a:lnTo>
                    <a:pt x="4971" y="13279"/>
                  </a:lnTo>
                  <a:close/>
                  <a:moveTo>
                    <a:pt x="8153" y="13221"/>
                  </a:moveTo>
                  <a:cubicBezTo>
                    <a:pt x="8155" y="13225"/>
                    <a:pt x="8157" y="13227"/>
                    <a:pt x="8160" y="13230"/>
                  </a:cubicBezTo>
                  <a:lnTo>
                    <a:pt x="8067" y="13322"/>
                  </a:lnTo>
                  <a:lnTo>
                    <a:pt x="8067" y="13307"/>
                  </a:lnTo>
                  <a:lnTo>
                    <a:pt x="8153" y="13221"/>
                  </a:lnTo>
                  <a:close/>
                  <a:moveTo>
                    <a:pt x="2947" y="12035"/>
                  </a:moveTo>
                  <a:lnTo>
                    <a:pt x="4248" y="13336"/>
                  </a:lnTo>
                  <a:lnTo>
                    <a:pt x="4241" y="13344"/>
                  </a:lnTo>
                  <a:lnTo>
                    <a:pt x="2940" y="12043"/>
                  </a:lnTo>
                  <a:lnTo>
                    <a:pt x="2947" y="12035"/>
                  </a:lnTo>
                  <a:close/>
                  <a:moveTo>
                    <a:pt x="5707" y="13336"/>
                  </a:moveTo>
                  <a:lnTo>
                    <a:pt x="5707" y="13353"/>
                  </a:lnTo>
                  <a:lnTo>
                    <a:pt x="5014" y="13353"/>
                  </a:lnTo>
                  <a:lnTo>
                    <a:pt x="5014" y="13336"/>
                  </a:lnTo>
                  <a:close/>
                  <a:moveTo>
                    <a:pt x="2939" y="12107"/>
                  </a:moveTo>
                  <a:lnTo>
                    <a:pt x="4179" y="13347"/>
                  </a:lnTo>
                  <a:lnTo>
                    <a:pt x="4167" y="13359"/>
                  </a:lnTo>
                  <a:lnTo>
                    <a:pt x="2926" y="12118"/>
                  </a:lnTo>
                  <a:lnTo>
                    <a:pt x="2939" y="12107"/>
                  </a:lnTo>
                  <a:close/>
                  <a:moveTo>
                    <a:pt x="5705" y="13399"/>
                  </a:moveTo>
                  <a:lnTo>
                    <a:pt x="5705" y="13409"/>
                  </a:lnTo>
                  <a:lnTo>
                    <a:pt x="4971" y="13409"/>
                  </a:lnTo>
                  <a:lnTo>
                    <a:pt x="4971" y="13399"/>
                  </a:lnTo>
                  <a:close/>
                  <a:moveTo>
                    <a:pt x="8186" y="13269"/>
                  </a:moveTo>
                  <a:cubicBezTo>
                    <a:pt x="8188" y="13274"/>
                    <a:pt x="8192" y="13278"/>
                    <a:pt x="8196" y="13284"/>
                  </a:cubicBezTo>
                  <a:lnTo>
                    <a:pt x="8068" y="13410"/>
                  </a:lnTo>
                  <a:lnTo>
                    <a:pt x="8068" y="13386"/>
                  </a:lnTo>
                  <a:lnTo>
                    <a:pt x="8186" y="13269"/>
                  </a:lnTo>
                  <a:close/>
                  <a:moveTo>
                    <a:pt x="2865" y="12119"/>
                  </a:moveTo>
                  <a:lnTo>
                    <a:pt x="4165" y="13421"/>
                  </a:lnTo>
                  <a:lnTo>
                    <a:pt x="4158" y="13428"/>
                  </a:lnTo>
                  <a:lnTo>
                    <a:pt x="2856" y="12128"/>
                  </a:lnTo>
                  <a:lnTo>
                    <a:pt x="2865" y="12119"/>
                  </a:lnTo>
                  <a:close/>
                  <a:moveTo>
                    <a:pt x="2855" y="12189"/>
                  </a:moveTo>
                  <a:lnTo>
                    <a:pt x="4095" y="13430"/>
                  </a:lnTo>
                  <a:lnTo>
                    <a:pt x="4084" y="13442"/>
                  </a:lnTo>
                  <a:lnTo>
                    <a:pt x="2844" y="12202"/>
                  </a:lnTo>
                  <a:lnTo>
                    <a:pt x="2855" y="12189"/>
                  </a:lnTo>
                  <a:close/>
                  <a:moveTo>
                    <a:pt x="15028" y="13123"/>
                  </a:moveTo>
                  <a:cubicBezTo>
                    <a:pt x="15036" y="13123"/>
                    <a:pt x="15043" y="13124"/>
                    <a:pt x="15051" y="13125"/>
                  </a:cubicBezTo>
                  <a:cubicBezTo>
                    <a:pt x="15121" y="13138"/>
                    <a:pt x="15167" y="13209"/>
                    <a:pt x="15154" y="13281"/>
                  </a:cubicBezTo>
                  <a:cubicBezTo>
                    <a:pt x="15152" y="13296"/>
                    <a:pt x="15134" y="13322"/>
                    <a:pt x="15117" y="13347"/>
                  </a:cubicBezTo>
                  <a:cubicBezTo>
                    <a:pt x="15095" y="13380"/>
                    <a:pt x="15071" y="13415"/>
                    <a:pt x="15059" y="13453"/>
                  </a:cubicBezTo>
                  <a:lnTo>
                    <a:pt x="14929" y="13431"/>
                  </a:lnTo>
                  <a:cubicBezTo>
                    <a:pt x="14930" y="13391"/>
                    <a:pt x="14921" y="13349"/>
                    <a:pt x="14911" y="13311"/>
                  </a:cubicBezTo>
                  <a:cubicBezTo>
                    <a:pt x="14905" y="13281"/>
                    <a:pt x="14897" y="13251"/>
                    <a:pt x="14899" y="13235"/>
                  </a:cubicBezTo>
                  <a:cubicBezTo>
                    <a:pt x="14912" y="13170"/>
                    <a:pt x="14966" y="13123"/>
                    <a:pt x="15028" y="13123"/>
                  </a:cubicBezTo>
                  <a:close/>
                  <a:moveTo>
                    <a:pt x="8398" y="13422"/>
                  </a:moveTo>
                  <a:cubicBezTo>
                    <a:pt x="8404" y="13422"/>
                    <a:pt x="8410" y="13425"/>
                    <a:pt x="8413" y="13430"/>
                  </a:cubicBezTo>
                  <a:cubicBezTo>
                    <a:pt x="8418" y="13439"/>
                    <a:pt x="8415" y="13448"/>
                    <a:pt x="8409" y="13453"/>
                  </a:cubicBezTo>
                  <a:cubicBezTo>
                    <a:pt x="8405" y="13456"/>
                    <a:pt x="8402" y="13457"/>
                    <a:pt x="8399" y="13457"/>
                  </a:cubicBezTo>
                  <a:cubicBezTo>
                    <a:pt x="8394" y="13457"/>
                    <a:pt x="8390" y="13453"/>
                    <a:pt x="8386" y="13447"/>
                  </a:cubicBezTo>
                  <a:cubicBezTo>
                    <a:pt x="8383" y="13443"/>
                    <a:pt x="8382" y="13438"/>
                    <a:pt x="8383" y="13432"/>
                  </a:cubicBezTo>
                  <a:cubicBezTo>
                    <a:pt x="8384" y="13430"/>
                    <a:pt x="8387" y="13427"/>
                    <a:pt x="8391" y="13425"/>
                  </a:cubicBezTo>
                  <a:cubicBezTo>
                    <a:pt x="8393" y="13423"/>
                    <a:pt x="8396" y="13422"/>
                    <a:pt x="8398" y="13422"/>
                  </a:cubicBezTo>
                  <a:close/>
                  <a:moveTo>
                    <a:pt x="5707" y="13455"/>
                  </a:moveTo>
                  <a:lnTo>
                    <a:pt x="5707" y="13472"/>
                  </a:lnTo>
                  <a:lnTo>
                    <a:pt x="5014" y="13472"/>
                  </a:lnTo>
                  <a:lnTo>
                    <a:pt x="5014" y="13455"/>
                  </a:lnTo>
                  <a:close/>
                  <a:moveTo>
                    <a:pt x="8211" y="13332"/>
                  </a:moveTo>
                  <a:cubicBezTo>
                    <a:pt x="8212" y="13336"/>
                    <a:pt x="8213" y="13341"/>
                    <a:pt x="8213" y="13344"/>
                  </a:cubicBezTo>
                  <a:lnTo>
                    <a:pt x="8067" y="13490"/>
                  </a:lnTo>
                  <a:lnTo>
                    <a:pt x="8067" y="13476"/>
                  </a:lnTo>
                  <a:lnTo>
                    <a:pt x="8211" y="13332"/>
                  </a:lnTo>
                  <a:close/>
                  <a:moveTo>
                    <a:pt x="2780" y="12204"/>
                  </a:moveTo>
                  <a:lnTo>
                    <a:pt x="4081" y="13505"/>
                  </a:lnTo>
                  <a:lnTo>
                    <a:pt x="4073" y="13513"/>
                  </a:lnTo>
                  <a:lnTo>
                    <a:pt x="2772" y="12212"/>
                  </a:lnTo>
                  <a:lnTo>
                    <a:pt x="2780" y="12204"/>
                  </a:lnTo>
                  <a:close/>
                  <a:moveTo>
                    <a:pt x="2771" y="12273"/>
                  </a:moveTo>
                  <a:lnTo>
                    <a:pt x="4011" y="13515"/>
                  </a:lnTo>
                  <a:lnTo>
                    <a:pt x="3999" y="13526"/>
                  </a:lnTo>
                  <a:lnTo>
                    <a:pt x="2759" y="12286"/>
                  </a:lnTo>
                  <a:lnTo>
                    <a:pt x="2771" y="12273"/>
                  </a:lnTo>
                  <a:close/>
                  <a:moveTo>
                    <a:pt x="5705" y="13517"/>
                  </a:moveTo>
                  <a:lnTo>
                    <a:pt x="5705" y="13527"/>
                  </a:lnTo>
                  <a:lnTo>
                    <a:pt x="4971" y="13527"/>
                  </a:lnTo>
                  <a:lnTo>
                    <a:pt x="4971" y="13517"/>
                  </a:lnTo>
                  <a:close/>
                  <a:moveTo>
                    <a:pt x="8339" y="13263"/>
                  </a:moveTo>
                  <a:cubicBezTo>
                    <a:pt x="8352" y="13294"/>
                    <a:pt x="8365" y="13326"/>
                    <a:pt x="8381" y="13355"/>
                  </a:cubicBezTo>
                  <a:cubicBezTo>
                    <a:pt x="8373" y="13357"/>
                    <a:pt x="8364" y="13359"/>
                    <a:pt x="8356" y="13364"/>
                  </a:cubicBezTo>
                  <a:cubicBezTo>
                    <a:pt x="8336" y="13374"/>
                    <a:pt x="8322" y="13393"/>
                    <a:pt x="8317" y="13415"/>
                  </a:cubicBezTo>
                  <a:cubicBezTo>
                    <a:pt x="8309" y="13439"/>
                    <a:pt x="8314" y="13464"/>
                    <a:pt x="8327" y="13485"/>
                  </a:cubicBezTo>
                  <a:cubicBezTo>
                    <a:pt x="8344" y="13513"/>
                    <a:pt x="8372" y="13528"/>
                    <a:pt x="8402" y="13528"/>
                  </a:cubicBezTo>
                  <a:cubicBezTo>
                    <a:pt x="8419" y="13528"/>
                    <a:pt x="8435" y="13523"/>
                    <a:pt x="8449" y="13514"/>
                  </a:cubicBezTo>
                  <a:cubicBezTo>
                    <a:pt x="8454" y="13510"/>
                    <a:pt x="8457" y="13505"/>
                    <a:pt x="8461" y="13501"/>
                  </a:cubicBezTo>
                  <a:cubicBezTo>
                    <a:pt x="8470" y="13514"/>
                    <a:pt x="8478" y="13527"/>
                    <a:pt x="8487" y="13539"/>
                  </a:cubicBezTo>
                  <a:cubicBezTo>
                    <a:pt x="8482" y="13543"/>
                    <a:pt x="8480" y="13548"/>
                    <a:pt x="8476" y="13553"/>
                  </a:cubicBezTo>
                  <a:cubicBezTo>
                    <a:pt x="8456" y="13568"/>
                    <a:pt x="8431" y="13576"/>
                    <a:pt x="8406" y="13576"/>
                  </a:cubicBezTo>
                  <a:cubicBezTo>
                    <a:pt x="8360" y="13576"/>
                    <a:pt x="8317" y="13550"/>
                    <a:pt x="8290" y="13507"/>
                  </a:cubicBezTo>
                  <a:cubicBezTo>
                    <a:pt x="8278" y="13489"/>
                    <a:pt x="8275" y="13448"/>
                    <a:pt x="8269" y="13408"/>
                  </a:cubicBezTo>
                  <a:cubicBezTo>
                    <a:pt x="8265" y="13371"/>
                    <a:pt x="8261" y="13333"/>
                    <a:pt x="8250" y="13299"/>
                  </a:cubicBezTo>
                  <a:lnTo>
                    <a:pt x="8339" y="13263"/>
                  </a:lnTo>
                  <a:close/>
                  <a:moveTo>
                    <a:pt x="8223" y="13401"/>
                  </a:moveTo>
                  <a:cubicBezTo>
                    <a:pt x="8223" y="13405"/>
                    <a:pt x="8224" y="13410"/>
                    <a:pt x="8224" y="13414"/>
                  </a:cubicBezTo>
                  <a:cubicBezTo>
                    <a:pt x="8224" y="13417"/>
                    <a:pt x="8224" y="13420"/>
                    <a:pt x="8225" y="13422"/>
                  </a:cubicBezTo>
                  <a:lnTo>
                    <a:pt x="8069" y="13579"/>
                  </a:lnTo>
                  <a:lnTo>
                    <a:pt x="8069" y="13555"/>
                  </a:lnTo>
                  <a:lnTo>
                    <a:pt x="8223" y="13401"/>
                  </a:lnTo>
                  <a:close/>
                  <a:moveTo>
                    <a:pt x="5707" y="13574"/>
                  </a:moveTo>
                  <a:lnTo>
                    <a:pt x="5707" y="13591"/>
                  </a:lnTo>
                  <a:lnTo>
                    <a:pt x="5014" y="13591"/>
                  </a:lnTo>
                  <a:lnTo>
                    <a:pt x="5014" y="13574"/>
                  </a:lnTo>
                  <a:close/>
                  <a:moveTo>
                    <a:pt x="2696" y="12288"/>
                  </a:moveTo>
                  <a:lnTo>
                    <a:pt x="3996" y="13589"/>
                  </a:lnTo>
                  <a:lnTo>
                    <a:pt x="3989" y="13597"/>
                  </a:lnTo>
                  <a:lnTo>
                    <a:pt x="2688" y="12297"/>
                  </a:lnTo>
                  <a:lnTo>
                    <a:pt x="2696" y="12288"/>
                  </a:lnTo>
                  <a:close/>
                  <a:moveTo>
                    <a:pt x="2686" y="12358"/>
                  </a:moveTo>
                  <a:lnTo>
                    <a:pt x="3927" y="13597"/>
                  </a:lnTo>
                  <a:lnTo>
                    <a:pt x="3915" y="13610"/>
                  </a:lnTo>
                  <a:lnTo>
                    <a:pt x="2675" y="12368"/>
                  </a:lnTo>
                  <a:lnTo>
                    <a:pt x="2686" y="12358"/>
                  </a:lnTo>
                  <a:close/>
                  <a:moveTo>
                    <a:pt x="5705" y="13637"/>
                  </a:moveTo>
                  <a:lnTo>
                    <a:pt x="5705" y="13647"/>
                  </a:lnTo>
                  <a:lnTo>
                    <a:pt x="4971" y="13647"/>
                  </a:lnTo>
                  <a:lnTo>
                    <a:pt x="4971" y="13637"/>
                  </a:lnTo>
                  <a:close/>
                  <a:moveTo>
                    <a:pt x="8513" y="13579"/>
                  </a:moveTo>
                  <a:lnTo>
                    <a:pt x="8529" y="13602"/>
                  </a:lnTo>
                  <a:cubicBezTo>
                    <a:pt x="8526" y="13605"/>
                    <a:pt x="8524" y="13606"/>
                    <a:pt x="8520" y="13607"/>
                  </a:cubicBezTo>
                  <a:cubicBezTo>
                    <a:pt x="8505" y="13620"/>
                    <a:pt x="8493" y="13636"/>
                    <a:pt x="8483" y="13653"/>
                  </a:cubicBezTo>
                  <a:cubicBezTo>
                    <a:pt x="8478" y="13646"/>
                    <a:pt x="8475" y="13638"/>
                    <a:pt x="8470" y="13633"/>
                  </a:cubicBezTo>
                  <a:cubicBezTo>
                    <a:pt x="8464" y="13626"/>
                    <a:pt x="8457" y="13621"/>
                    <a:pt x="8452" y="13615"/>
                  </a:cubicBezTo>
                  <a:cubicBezTo>
                    <a:pt x="8471" y="13610"/>
                    <a:pt x="8488" y="13600"/>
                    <a:pt x="8504" y="13588"/>
                  </a:cubicBezTo>
                  <a:lnTo>
                    <a:pt x="8513" y="13579"/>
                  </a:lnTo>
                  <a:close/>
                  <a:moveTo>
                    <a:pt x="8232" y="13479"/>
                  </a:moveTo>
                  <a:cubicBezTo>
                    <a:pt x="8234" y="13482"/>
                    <a:pt x="8234" y="13486"/>
                    <a:pt x="8235" y="13490"/>
                  </a:cubicBezTo>
                  <a:lnTo>
                    <a:pt x="8067" y="13658"/>
                  </a:lnTo>
                  <a:lnTo>
                    <a:pt x="8067" y="13643"/>
                  </a:lnTo>
                  <a:lnTo>
                    <a:pt x="8232" y="13479"/>
                  </a:lnTo>
                  <a:close/>
                  <a:moveTo>
                    <a:pt x="2612" y="12371"/>
                  </a:moveTo>
                  <a:lnTo>
                    <a:pt x="3912" y="13673"/>
                  </a:lnTo>
                  <a:lnTo>
                    <a:pt x="3905" y="13680"/>
                  </a:lnTo>
                  <a:lnTo>
                    <a:pt x="2603" y="12379"/>
                  </a:lnTo>
                  <a:lnTo>
                    <a:pt x="2612" y="12371"/>
                  </a:lnTo>
                  <a:close/>
                  <a:moveTo>
                    <a:pt x="2602" y="12442"/>
                  </a:moveTo>
                  <a:lnTo>
                    <a:pt x="3842" y="13683"/>
                  </a:lnTo>
                  <a:lnTo>
                    <a:pt x="3831" y="13695"/>
                  </a:lnTo>
                  <a:lnTo>
                    <a:pt x="2591" y="12455"/>
                  </a:lnTo>
                  <a:lnTo>
                    <a:pt x="2602" y="12442"/>
                  </a:lnTo>
                  <a:close/>
                  <a:moveTo>
                    <a:pt x="5707" y="13692"/>
                  </a:moveTo>
                  <a:lnTo>
                    <a:pt x="5707" y="13710"/>
                  </a:lnTo>
                  <a:lnTo>
                    <a:pt x="5014" y="13710"/>
                  </a:lnTo>
                  <a:lnTo>
                    <a:pt x="5014" y="13692"/>
                  </a:lnTo>
                  <a:close/>
                  <a:moveTo>
                    <a:pt x="8255" y="13536"/>
                  </a:moveTo>
                  <a:cubicBezTo>
                    <a:pt x="8257" y="13541"/>
                    <a:pt x="8261" y="13544"/>
                    <a:pt x="8265" y="13548"/>
                  </a:cubicBezTo>
                  <a:lnTo>
                    <a:pt x="8067" y="13747"/>
                  </a:lnTo>
                  <a:lnTo>
                    <a:pt x="8067" y="13722"/>
                  </a:lnTo>
                  <a:lnTo>
                    <a:pt x="8255" y="13536"/>
                  </a:lnTo>
                  <a:close/>
                  <a:moveTo>
                    <a:pt x="8631" y="13731"/>
                  </a:moveTo>
                  <a:cubicBezTo>
                    <a:pt x="8640" y="13739"/>
                    <a:pt x="8646" y="13748"/>
                    <a:pt x="8654" y="13757"/>
                  </a:cubicBezTo>
                  <a:cubicBezTo>
                    <a:pt x="8651" y="13760"/>
                    <a:pt x="8648" y="13761"/>
                    <a:pt x="8645" y="13761"/>
                  </a:cubicBezTo>
                  <a:cubicBezTo>
                    <a:pt x="8639" y="13761"/>
                    <a:pt x="8635" y="13757"/>
                    <a:pt x="8631" y="13754"/>
                  </a:cubicBezTo>
                  <a:cubicBezTo>
                    <a:pt x="8628" y="13750"/>
                    <a:pt x="8626" y="13747"/>
                    <a:pt x="8626" y="13741"/>
                  </a:cubicBezTo>
                  <a:cubicBezTo>
                    <a:pt x="8626" y="13737"/>
                    <a:pt x="8628" y="13733"/>
                    <a:pt x="8630" y="13731"/>
                  </a:cubicBezTo>
                  <a:close/>
                  <a:moveTo>
                    <a:pt x="2528" y="12456"/>
                  </a:moveTo>
                  <a:lnTo>
                    <a:pt x="3830" y="13757"/>
                  </a:lnTo>
                  <a:lnTo>
                    <a:pt x="3821" y="13765"/>
                  </a:lnTo>
                  <a:lnTo>
                    <a:pt x="2520" y="12463"/>
                  </a:lnTo>
                  <a:lnTo>
                    <a:pt x="2528" y="12456"/>
                  </a:lnTo>
                  <a:close/>
                  <a:moveTo>
                    <a:pt x="5705" y="13755"/>
                  </a:moveTo>
                  <a:lnTo>
                    <a:pt x="5705" y="13766"/>
                  </a:lnTo>
                  <a:lnTo>
                    <a:pt x="4971" y="13766"/>
                  </a:lnTo>
                  <a:lnTo>
                    <a:pt x="4971" y="13755"/>
                  </a:lnTo>
                  <a:close/>
                  <a:moveTo>
                    <a:pt x="2519" y="12525"/>
                  </a:moveTo>
                  <a:lnTo>
                    <a:pt x="3759" y="13766"/>
                  </a:lnTo>
                  <a:lnTo>
                    <a:pt x="3747" y="13778"/>
                  </a:lnTo>
                  <a:lnTo>
                    <a:pt x="2507" y="12537"/>
                  </a:lnTo>
                  <a:lnTo>
                    <a:pt x="2519" y="12525"/>
                  </a:lnTo>
                  <a:close/>
                  <a:moveTo>
                    <a:pt x="14920" y="13479"/>
                  </a:moveTo>
                  <a:lnTo>
                    <a:pt x="14966" y="13486"/>
                  </a:lnTo>
                  <a:lnTo>
                    <a:pt x="15050" y="13501"/>
                  </a:lnTo>
                  <a:cubicBezTo>
                    <a:pt x="15048" y="13542"/>
                    <a:pt x="15059" y="13584"/>
                    <a:pt x="15068" y="13622"/>
                  </a:cubicBezTo>
                  <a:cubicBezTo>
                    <a:pt x="15077" y="13650"/>
                    <a:pt x="15084" y="13679"/>
                    <a:pt x="15081" y="13695"/>
                  </a:cubicBezTo>
                  <a:cubicBezTo>
                    <a:pt x="15070" y="13761"/>
                    <a:pt x="15016" y="13809"/>
                    <a:pt x="14951" y="13809"/>
                  </a:cubicBezTo>
                  <a:cubicBezTo>
                    <a:pt x="14945" y="13809"/>
                    <a:pt x="14939" y="13809"/>
                    <a:pt x="14932" y="13808"/>
                  </a:cubicBezTo>
                  <a:cubicBezTo>
                    <a:pt x="14899" y="13803"/>
                    <a:pt x="14870" y="13785"/>
                    <a:pt x="14850" y="13757"/>
                  </a:cubicBezTo>
                  <a:cubicBezTo>
                    <a:pt x="14829" y="13728"/>
                    <a:pt x="14819" y="13691"/>
                    <a:pt x="14826" y="13654"/>
                  </a:cubicBezTo>
                  <a:cubicBezTo>
                    <a:pt x="14829" y="13638"/>
                    <a:pt x="14846" y="13612"/>
                    <a:pt x="14863" y="13585"/>
                  </a:cubicBezTo>
                  <a:cubicBezTo>
                    <a:pt x="14884" y="13553"/>
                    <a:pt x="14908" y="13516"/>
                    <a:pt x="14920" y="13479"/>
                  </a:cubicBezTo>
                  <a:close/>
                  <a:moveTo>
                    <a:pt x="8297" y="13581"/>
                  </a:moveTo>
                  <a:cubicBezTo>
                    <a:pt x="8299" y="13584"/>
                    <a:pt x="8302" y="13585"/>
                    <a:pt x="8304" y="13588"/>
                  </a:cubicBezTo>
                  <a:lnTo>
                    <a:pt x="8067" y="13826"/>
                  </a:lnTo>
                  <a:lnTo>
                    <a:pt x="8067" y="13811"/>
                  </a:lnTo>
                  <a:lnTo>
                    <a:pt x="8297" y="13581"/>
                  </a:lnTo>
                  <a:close/>
                  <a:moveTo>
                    <a:pt x="5707" y="13811"/>
                  </a:moveTo>
                  <a:lnTo>
                    <a:pt x="5707" y="13828"/>
                  </a:lnTo>
                  <a:lnTo>
                    <a:pt x="5014" y="13828"/>
                  </a:lnTo>
                  <a:lnTo>
                    <a:pt x="5014" y="13811"/>
                  </a:lnTo>
                  <a:close/>
                  <a:moveTo>
                    <a:pt x="2444" y="12540"/>
                  </a:moveTo>
                  <a:lnTo>
                    <a:pt x="3745" y="13842"/>
                  </a:lnTo>
                  <a:lnTo>
                    <a:pt x="3737" y="13849"/>
                  </a:lnTo>
                  <a:lnTo>
                    <a:pt x="2435" y="12548"/>
                  </a:lnTo>
                  <a:lnTo>
                    <a:pt x="2444" y="12540"/>
                  </a:lnTo>
                  <a:close/>
                  <a:moveTo>
                    <a:pt x="2434" y="12610"/>
                  </a:moveTo>
                  <a:lnTo>
                    <a:pt x="3675" y="13850"/>
                  </a:lnTo>
                  <a:lnTo>
                    <a:pt x="3663" y="13863"/>
                  </a:lnTo>
                  <a:lnTo>
                    <a:pt x="2423" y="12621"/>
                  </a:lnTo>
                  <a:lnTo>
                    <a:pt x="2434" y="12610"/>
                  </a:lnTo>
                  <a:close/>
                  <a:moveTo>
                    <a:pt x="8348" y="13611"/>
                  </a:moveTo>
                  <a:cubicBezTo>
                    <a:pt x="8355" y="13613"/>
                    <a:pt x="8360" y="13614"/>
                    <a:pt x="8366" y="13617"/>
                  </a:cubicBezTo>
                  <a:lnTo>
                    <a:pt x="8121" y="13863"/>
                  </a:lnTo>
                  <a:lnTo>
                    <a:pt x="8108" y="13850"/>
                  </a:lnTo>
                  <a:lnTo>
                    <a:pt x="8348" y="13611"/>
                  </a:lnTo>
                  <a:close/>
                  <a:moveTo>
                    <a:pt x="5705" y="13874"/>
                  </a:moveTo>
                  <a:lnTo>
                    <a:pt x="5705" y="13885"/>
                  </a:lnTo>
                  <a:lnTo>
                    <a:pt x="4971" y="13885"/>
                  </a:lnTo>
                  <a:lnTo>
                    <a:pt x="4971" y="13874"/>
                  </a:lnTo>
                  <a:close/>
                  <a:moveTo>
                    <a:pt x="14872" y="13833"/>
                  </a:moveTo>
                  <a:cubicBezTo>
                    <a:pt x="14889" y="13843"/>
                    <a:pt x="14906" y="13849"/>
                    <a:pt x="14926" y="13852"/>
                  </a:cubicBezTo>
                  <a:cubicBezTo>
                    <a:pt x="14935" y="13853"/>
                    <a:pt x="14943" y="13854"/>
                    <a:pt x="14952" y="13854"/>
                  </a:cubicBezTo>
                  <a:cubicBezTo>
                    <a:pt x="14963" y="13854"/>
                    <a:pt x="14973" y="13853"/>
                    <a:pt x="14983" y="13852"/>
                  </a:cubicBezTo>
                  <a:lnTo>
                    <a:pt x="14983" y="13852"/>
                  </a:lnTo>
                  <a:cubicBezTo>
                    <a:pt x="14982" y="13859"/>
                    <a:pt x="14979" y="13866"/>
                    <a:pt x="14978" y="13874"/>
                  </a:cubicBezTo>
                  <a:cubicBezTo>
                    <a:pt x="14975" y="13882"/>
                    <a:pt x="14975" y="13890"/>
                    <a:pt x="14975" y="13897"/>
                  </a:cubicBezTo>
                  <a:cubicBezTo>
                    <a:pt x="14959" y="13889"/>
                    <a:pt x="14942" y="13882"/>
                    <a:pt x="14922" y="13879"/>
                  </a:cubicBezTo>
                  <a:cubicBezTo>
                    <a:pt x="14914" y="13878"/>
                    <a:pt x="14907" y="13878"/>
                    <a:pt x="14900" y="13878"/>
                  </a:cubicBezTo>
                  <a:cubicBezTo>
                    <a:pt x="14888" y="13878"/>
                    <a:pt x="14877" y="13879"/>
                    <a:pt x="14866" y="13881"/>
                  </a:cubicBezTo>
                  <a:cubicBezTo>
                    <a:pt x="14867" y="13873"/>
                    <a:pt x="14869" y="13866"/>
                    <a:pt x="14870" y="13857"/>
                  </a:cubicBezTo>
                  <a:cubicBezTo>
                    <a:pt x="14872" y="13849"/>
                    <a:pt x="14872" y="13842"/>
                    <a:pt x="14872" y="13833"/>
                  </a:cubicBezTo>
                  <a:close/>
                  <a:moveTo>
                    <a:pt x="14826" y="13797"/>
                  </a:moveTo>
                  <a:cubicBezTo>
                    <a:pt x="14829" y="13816"/>
                    <a:pt x="14829" y="13833"/>
                    <a:pt x="14826" y="13850"/>
                  </a:cubicBezTo>
                  <a:cubicBezTo>
                    <a:pt x="14822" y="13869"/>
                    <a:pt x="14816" y="13885"/>
                    <a:pt x="14810" y="13902"/>
                  </a:cubicBezTo>
                  <a:cubicBezTo>
                    <a:pt x="14809" y="13903"/>
                    <a:pt x="14807" y="13903"/>
                    <a:pt x="14805" y="13905"/>
                  </a:cubicBezTo>
                  <a:cubicBezTo>
                    <a:pt x="14775" y="13896"/>
                    <a:pt x="14746" y="13890"/>
                    <a:pt x="14714" y="13890"/>
                  </a:cubicBezTo>
                  <a:cubicBezTo>
                    <a:pt x="14709" y="13890"/>
                    <a:pt x="14703" y="13891"/>
                    <a:pt x="14698" y="13891"/>
                  </a:cubicBezTo>
                  <a:lnTo>
                    <a:pt x="14826" y="13797"/>
                  </a:lnTo>
                  <a:close/>
                  <a:moveTo>
                    <a:pt x="8076" y="13882"/>
                  </a:moveTo>
                  <a:lnTo>
                    <a:pt x="8088" y="13894"/>
                  </a:lnTo>
                  <a:lnTo>
                    <a:pt x="8067" y="13915"/>
                  </a:lnTo>
                  <a:lnTo>
                    <a:pt x="8067" y="13891"/>
                  </a:lnTo>
                  <a:lnTo>
                    <a:pt x="8076" y="13882"/>
                  </a:lnTo>
                  <a:close/>
                  <a:moveTo>
                    <a:pt x="8556" y="13639"/>
                  </a:moveTo>
                  <a:cubicBezTo>
                    <a:pt x="8566" y="13652"/>
                    <a:pt x="8574" y="13664"/>
                    <a:pt x="8586" y="13676"/>
                  </a:cubicBezTo>
                  <a:cubicBezTo>
                    <a:pt x="8584" y="13678"/>
                    <a:pt x="8583" y="13678"/>
                    <a:pt x="8582" y="13679"/>
                  </a:cubicBezTo>
                  <a:cubicBezTo>
                    <a:pt x="8565" y="13695"/>
                    <a:pt x="8555" y="13716"/>
                    <a:pt x="8555" y="13738"/>
                  </a:cubicBezTo>
                  <a:cubicBezTo>
                    <a:pt x="8555" y="13762"/>
                    <a:pt x="8565" y="13786"/>
                    <a:pt x="8582" y="13803"/>
                  </a:cubicBezTo>
                  <a:cubicBezTo>
                    <a:pt x="8598" y="13819"/>
                    <a:pt x="8621" y="13829"/>
                    <a:pt x="8645" y="13829"/>
                  </a:cubicBezTo>
                  <a:cubicBezTo>
                    <a:pt x="8667" y="13829"/>
                    <a:pt x="8687" y="13819"/>
                    <a:pt x="8703" y="13806"/>
                  </a:cubicBezTo>
                  <a:cubicBezTo>
                    <a:pt x="8726" y="13829"/>
                    <a:pt x="8751" y="13852"/>
                    <a:pt x="8777" y="13874"/>
                  </a:cubicBezTo>
                  <a:lnTo>
                    <a:pt x="8739" y="13921"/>
                  </a:lnTo>
                  <a:cubicBezTo>
                    <a:pt x="8707" y="13901"/>
                    <a:pt x="8668" y="13886"/>
                    <a:pt x="8633" y="13873"/>
                  </a:cubicBezTo>
                  <a:cubicBezTo>
                    <a:pt x="8599" y="13861"/>
                    <a:pt x="8565" y="13848"/>
                    <a:pt x="8551" y="13833"/>
                  </a:cubicBezTo>
                  <a:cubicBezTo>
                    <a:pt x="8521" y="13805"/>
                    <a:pt x="8507" y="13766"/>
                    <a:pt x="8509" y="13728"/>
                  </a:cubicBezTo>
                  <a:cubicBezTo>
                    <a:pt x="8510" y="13694"/>
                    <a:pt x="8525" y="13664"/>
                    <a:pt x="8550" y="13643"/>
                  </a:cubicBezTo>
                  <a:cubicBezTo>
                    <a:pt x="8552" y="13642"/>
                    <a:pt x="8555" y="13641"/>
                    <a:pt x="8556" y="13639"/>
                  </a:cubicBezTo>
                  <a:close/>
                  <a:moveTo>
                    <a:pt x="2360" y="12625"/>
                  </a:moveTo>
                  <a:lnTo>
                    <a:pt x="3661" y="13926"/>
                  </a:lnTo>
                  <a:lnTo>
                    <a:pt x="3652" y="13933"/>
                  </a:lnTo>
                  <a:lnTo>
                    <a:pt x="2351" y="12632"/>
                  </a:lnTo>
                  <a:lnTo>
                    <a:pt x="2360" y="12625"/>
                  </a:lnTo>
                  <a:close/>
                  <a:moveTo>
                    <a:pt x="8410" y="13637"/>
                  </a:moveTo>
                  <a:lnTo>
                    <a:pt x="8418" y="13644"/>
                  </a:lnTo>
                  <a:lnTo>
                    <a:pt x="8129" y="13933"/>
                  </a:lnTo>
                  <a:lnTo>
                    <a:pt x="8122" y="13926"/>
                  </a:lnTo>
                  <a:lnTo>
                    <a:pt x="8410" y="13637"/>
                  </a:lnTo>
                  <a:close/>
                  <a:moveTo>
                    <a:pt x="8447" y="13679"/>
                  </a:moveTo>
                  <a:cubicBezTo>
                    <a:pt x="8451" y="13684"/>
                    <a:pt x="8454" y="13690"/>
                    <a:pt x="8456" y="13694"/>
                  </a:cubicBezTo>
                  <a:lnTo>
                    <a:pt x="8204" y="13945"/>
                  </a:lnTo>
                  <a:lnTo>
                    <a:pt x="8192" y="13933"/>
                  </a:lnTo>
                  <a:lnTo>
                    <a:pt x="8447" y="13679"/>
                  </a:lnTo>
                  <a:close/>
                  <a:moveTo>
                    <a:pt x="2350" y="12694"/>
                  </a:moveTo>
                  <a:lnTo>
                    <a:pt x="3590" y="13934"/>
                  </a:lnTo>
                  <a:lnTo>
                    <a:pt x="3579" y="13947"/>
                  </a:lnTo>
                  <a:lnTo>
                    <a:pt x="2338" y="12706"/>
                  </a:lnTo>
                  <a:lnTo>
                    <a:pt x="2350" y="12694"/>
                  </a:lnTo>
                  <a:close/>
                  <a:moveTo>
                    <a:pt x="5707" y="13929"/>
                  </a:moveTo>
                  <a:lnTo>
                    <a:pt x="5707" y="13947"/>
                  </a:lnTo>
                  <a:lnTo>
                    <a:pt x="5014" y="13947"/>
                  </a:lnTo>
                  <a:lnTo>
                    <a:pt x="5014" y="13929"/>
                  </a:lnTo>
                  <a:close/>
                  <a:moveTo>
                    <a:pt x="5705" y="13992"/>
                  </a:moveTo>
                  <a:lnTo>
                    <a:pt x="5705" y="14003"/>
                  </a:lnTo>
                  <a:lnTo>
                    <a:pt x="4971" y="14003"/>
                  </a:lnTo>
                  <a:lnTo>
                    <a:pt x="4971" y="13992"/>
                  </a:lnTo>
                  <a:close/>
                  <a:moveTo>
                    <a:pt x="14857" y="13287"/>
                  </a:moveTo>
                  <a:cubicBezTo>
                    <a:pt x="14860" y="13299"/>
                    <a:pt x="14862" y="13310"/>
                    <a:pt x="14864" y="13322"/>
                  </a:cubicBezTo>
                  <a:cubicBezTo>
                    <a:pt x="14876" y="13364"/>
                    <a:pt x="14887" y="13410"/>
                    <a:pt x="14879" y="13447"/>
                  </a:cubicBezTo>
                  <a:cubicBezTo>
                    <a:pt x="14873" y="13484"/>
                    <a:pt x="14847" y="13523"/>
                    <a:pt x="14825" y="13559"/>
                  </a:cubicBezTo>
                  <a:cubicBezTo>
                    <a:pt x="14804" y="13592"/>
                    <a:pt x="14785" y="13620"/>
                    <a:pt x="14781" y="13644"/>
                  </a:cubicBezTo>
                  <a:cubicBezTo>
                    <a:pt x="14774" y="13685"/>
                    <a:pt x="14781" y="13726"/>
                    <a:pt x="14799" y="13760"/>
                  </a:cubicBezTo>
                  <a:lnTo>
                    <a:pt x="14554" y="13940"/>
                  </a:lnTo>
                  <a:cubicBezTo>
                    <a:pt x="14483" y="13970"/>
                    <a:pt x="14403" y="14004"/>
                    <a:pt x="14333" y="14004"/>
                  </a:cubicBezTo>
                  <a:cubicBezTo>
                    <a:pt x="14261" y="14004"/>
                    <a:pt x="14180" y="13970"/>
                    <a:pt x="14107" y="13939"/>
                  </a:cubicBezTo>
                  <a:cubicBezTo>
                    <a:pt x="14075" y="13924"/>
                    <a:pt x="14044" y="13912"/>
                    <a:pt x="14017" y="13903"/>
                  </a:cubicBezTo>
                  <a:lnTo>
                    <a:pt x="14857" y="13287"/>
                  </a:lnTo>
                  <a:close/>
                  <a:moveTo>
                    <a:pt x="2275" y="12708"/>
                  </a:moveTo>
                  <a:lnTo>
                    <a:pt x="3577" y="14008"/>
                  </a:lnTo>
                  <a:lnTo>
                    <a:pt x="3568" y="14017"/>
                  </a:lnTo>
                  <a:lnTo>
                    <a:pt x="2267" y="12715"/>
                  </a:lnTo>
                  <a:lnTo>
                    <a:pt x="2275" y="12708"/>
                  </a:lnTo>
                  <a:close/>
                  <a:moveTo>
                    <a:pt x="8463" y="13752"/>
                  </a:moveTo>
                  <a:cubicBezTo>
                    <a:pt x="8463" y="13755"/>
                    <a:pt x="8463" y="13760"/>
                    <a:pt x="8466" y="13765"/>
                  </a:cubicBezTo>
                  <a:lnTo>
                    <a:pt x="8213" y="14017"/>
                  </a:lnTo>
                  <a:lnTo>
                    <a:pt x="8205" y="14008"/>
                  </a:lnTo>
                  <a:lnTo>
                    <a:pt x="8463" y="13752"/>
                  </a:lnTo>
                  <a:close/>
                  <a:moveTo>
                    <a:pt x="14898" y="13923"/>
                  </a:moveTo>
                  <a:cubicBezTo>
                    <a:pt x="14904" y="13923"/>
                    <a:pt x="14910" y="13923"/>
                    <a:pt x="14915" y="13924"/>
                  </a:cubicBezTo>
                  <a:cubicBezTo>
                    <a:pt x="14967" y="13932"/>
                    <a:pt x="15006" y="13971"/>
                    <a:pt x="15021" y="14021"/>
                  </a:cubicBezTo>
                  <a:cubicBezTo>
                    <a:pt x="15002" y="14018"/>
                    <a:pt x="14985" y="14016"/>
                    <a:pt x="14968" y="14012"/>
                  </a:cubicBezTo>
                  <a:cubicBezTo>
                    <a:pt x="14961" y="14000"/>
                    <a:pt x="14950" y="13989"/>
                    <a:pt x="14936" y="13981"/>
                  </a:cubicBezTo>
                  <a:cubicBezTo>
                    <a:pt x="14915" y="13960"/>
                    <a:pt x="14890" y="13943"/>
                    <a:pt x="14863" y="13928"/>
                  </a:cubicBezTo>
                  <a:cubicBezTo>
                    <a:pt x="14874" y="13924"/>
                    <a:pt x="14886" y="13923"/>
                    <a:pt x="14898" y="13923"/>
                  </a:cubicBezTo>
                  <a:close/>
                  <a:moveTo>
                    <a:pt x="8482" y="13812"/>
                  </a:moveTo>
                  <a:lnTo>
                    <a:pt x="8491" y="13828"/>
                  </a:lnTo>
                  <a:lnTo>
                    <a:pt x="8288" y="14029"/>
                  </a:lnTo>
                  <a:lnTo>
                    <a:pt x="8277" y="14018"/>
                  </a:lnTo>
                  <a:lnTo>
                    <a:pt x="8482" y="13812"/>
                  </a:lnTo>
                  <a:close/>
                  <a:moveTo>
                    <a:pt x="8950" y="14008"/>
                  </a:moveTo>
                  <a:cubicBezTo>
                    <a:pt x="8958" y="14016"/>
                    <a:pt x="8968" y="14021"/>
                    <a:pt x="8977" y="14026"/>
                  </a:cubicBezTo>
                  <a:cubicBezTo>
                    <a:pt x="8974" y="14029"/>
                    <a:pt x="8969" y="14031"/>
                    <a:pt x="8965" y="14031"/>
                  </a:cubicBezTo>
                  <a:cubicBezTo>
                    <a:pt x="8962" y="14031"/>
                    <a:pt x="8959" y="14030"/>
                    <a:pt x="8956" y="14027"/>
                  </a:cubicBezTo>
                  <a:cubicBezTo>
                    <a:pt x="8952" y="14024"/>
                    <a:pt x="8950" y="14019"/>
                    <a:pt x="8947" y="14016"/>
                  </a:cubicBezTo>
                  <a:cubicBezTo>
                    <a:pt x="8947" y="14012"/>
                    <a:pt x="8950" y="14011"/>
                    <a:pt x="8950" y="14008"/>
                  </a:cubicBezTo>
                  <a:close/>
                  <a:moveTo>
                    <a:pt x="2266" y="12779"/>
                  </a:moveTo>
                  <a:lnTo>
                    <a:pt x="3506" y="14019"/>
                  </a:lnTo>
                  <a:lnTo>
                    <a:pt x="3494" y="14031"/>
                  </a:lnTo>
                  <a:lnTo>
                    <a:pt x="2254" y="12790"/>
                  </a:lnTo>
                  <a:lnTo>
                    <a:pt x="2266" y="12779"/>
                  </a:lnTo>
                  <a:close/>
                  <a:moveTo>
                    <a:pt x="13017" y="13974"/>
                  </a:moveTo>
                  <a:lnTo>
                    <a:pt x="13036" y="13989"/>
                  </a:lnTo>
                  <a:cubicBezTo>
                    <a:pt x="13051" y="14001"/>
                    <a:pt x="13068" y="14006"/>
                    <a:pt x="13084" y="14006"/>
                  </a:cubicBezTo>
                  <a:cubicBezTo>
                    <a:pt x="13086" y="14006"/>
                    <a:pt x="13087" y="14006"/>
                    <a:pt x="13089" y="14006"/>
                  </a:cubicBezTo>
                  <a:lnTo>
                    <a:pt x="13089" y="14006"/>
                  </a:lnTo>
                  <a:cubicBezTo>
                    <a:pt x="13070" y="14019"/>
                    <a:pt x="13050" y="14033"/>
                    <a:pt x="13032" y="14048"/>
                  </a:cubicBezTo>
                  <a:cubicBezTo>
                    <a:pt x="13028" y="14033"/>
                    <a:pt x="13023" y="14021"/>
                    <a:pt x="13015" y="14007"/>
                  </a:cubicBezTo>
                  <a:lnTo>
                    <a:pt x="13001" y="13989"/>
                  </a:lnTo>
                  <a:cubicBezTo>
                    <a:pt x="13007" y="13984"/>
                    <a:pt x="13012" y="13980"/>
                    <a:pt x="13017" y="13974"/>
                  </a:cubicBezTo>
                  <a:close/>
                  <a:moveTo>
                    <a:pt x="5707" y="14049"/>
                  </a:moveTo>
                  <a:lnTo>
                    <a:pt x="5707" y="14066"/>
                  </a:lnTo>
                  <a:lnTo>
                    <a:pt x="5014" y="14066"/>
                  </a:lnTo>
                  <a:lnTo>
                    <a:pt x="5014" y="14049"/>
                  </a:lnTo>
                  <a:close/>
                  <a:moveTo>
                    <a:pt x="8518" y="13865"/>
                  </a:moveTo>
                  <a:cubicBezTo>
                    <a:pt x="8520" y="13868"/>
                    <a:pt x="8524" y="13870"/>
                    <a:pt x="8526" y="13871"/>
                  </a:cubicBezTo>
                  <a:lnTo>
                    <a:pt x="8298" y="14100"/>
                  </a:lnTo>
                  <a:lnTo>
                    <a:pt x="8290" y="14091"/>
                  </a:lnTo>
                  <a:lnTo>
                    <a:pt x="8518" y="13865"/>
                  </a:lnTo>
                  <a:close/>
                  <a:moveTo>
                    <a:pt x="2192" y="12792"/>
                  </a:moveTo>
                  <a:lnTo>
                    <a:pt x="3493" y="14093"/>
                  </a:lnTo>
                  <a:lnTo>
                    <a:pt x="3485" y="14101"/>
                  </a:lnTo>
                  <a:lnTo>
                    <a:pt x="2185" y="12800"/>
                  </a:lnTo>
                  <a:lnTo>
                    <a:pt x="2192" y="12792"/>
                  </a:lnTo>
                  <a:close/>
                  <a:moveTo>
                    <a:pt x="2182" y="12862"/>
                  </a:moveTo>
                  <a:lnTo>
                    <a:pt x="3424" y="14102"/>
                  </a:lnTo>
                  <a:lnTo>
                    <a:pt x="3411" y="14114"/>
                  </a:lnTo>
                  <a:lnTo>
                    <a:pt x="2171" y="12873"/>
                  </a:lnTo>
                  <a:lnTo>
                    <a:pt x="2182" y="12862"/>
                  </a:lnTo>
                  <a:close/>
                  <a:moveTo>
                    <a:pt x="8567" y="13896"/>
                  </a:moveTo>
                  <a:cubicBezTo>
                    <a:pt x="8572" y="13900"/>
                    <a:pt x="8577" y="13902"/>
                    <a:pt x="8584" y="13903"/>
                  </a:cubicBezTo>
                  <a:lnTo>
                    <a:pt x="8373" y="14114"/>
                  </a:lnTo>
                  <a:lnTo>
                    <a:pt x="8361" y="14102"/>
                  </a:lnTo>
                  <a:lnTo>
                    <a:pt x="8567" y="13896"/>
                  </a:lnTo>
                  <a:close/>
                  <a:moveTo>
                    <a:pt x="5705" y="14112"/>
                  </a:moveTo>
                  <a:lnTo>
                    <a:pt x="5705" y="14122"/>
                  </a:lnTo>
                  <a:lnTo>
                    <a:pt x="4971" y="14122"/>
                  </a:lnTo>
                  <a:lnTo>
                    <a:pt x="4971" y="14112"/>
                  </a:lnTo>
                  <a:close/>
                  <a:moveTo>
                    <a:pt x="12915" y="14052"/>
                  </a:moveTo>
                  <a:lnTo>
                    <a:pt x="12927" y="14070"/>
                  </a:lnTo>
                  <a:cubicBezTo>
                    <a:pt x="12938" y="14084"/>
                    <a:pt x="12951" y="14095"/>
                    <a:pt x="12964" y="14098"/>
                  </a:cubicBezTo>
                  <a:cubicBezTo>
                    <a:pt x="12943" y="14114"/>
                    <a:pt x="12923" y="14128"/>
                    <a:pt x="12902" y="14143"/>
                  </a:cubicBezTo>
                  <a:lnTo>
                    <a:pt x="12903" y="14142"/>
                  </a:lnTo>
                  <a:cubicBezTo>
                    <a:pt x="12912" y="14124"/>
                    <a:pt x="12912" y="14103"/>
                    <a:pt x="12904" y="14084"/>
                  </a:cubicBezTo>
                  <a:lnTo>
                    <a:pt x="12896" y="14063"/>
                  </a:lnTo>
                  <a:cubicBezTo>
                    <a:pt x="12901" y="14060"/>
                    <a:pt x="12907" y="14056"/>
                    <a:pt x="12915" y="14052"/>
                  </a:cubicBezTo>
                  <a:close/>
                  <a:moveTo>
                    <a:pt x="8810" y="13905"/>
                  </a:moveTo>
                  <a:cubicBezTo>
                    <a:pt x="8837" y="13926"/>
                    <a:pt x="8863" y="13947"/>
                    <a:pt x="8892" y="13966"/>
                  </a:cubicBezTo>
                  <a:cubicBezTo>
                    <a:pt x="8881" y="13984"/>
                    <a:pt x="8876" y="14003"/>
                    <a:pt x="8878" y="14024"/>
                  </a:cubicBezTo>
                  <a:cubicBezTo>
                    <a:pt x="8882" y="14048"/>
                    <a:pt x="8894" y="14069"/>
                    <a:pt x="8914" y="14084"/>
                  </a:cubicBezTo>
                  <a:cubicBezTo>
                    <a:pt x="8930" y="14096"/>
                    <a:pt x="8947" y="14101"/>
                    <a:pt x="8966" y="14101"/>
                  </a:cubicBezTo>
                  <a:cubicBezTo>
                    <a:pt x="8994" y="14101"/>
                    <a:pt x="9020" y="14087"/>
                    <a:pt x="9036" y="14065"/>
                  </a:cubicBezTo>
                  <a:lnTo>
                    <a:pt x="9036" y="14064"/>
                  </a:lnTo>
                  <a:cubicBezTo>
                    <a:pt x="9050" y="14071"/>
                    <a:pt x="9062" y="14079"/>
                    <a:pt x="9077" y="14086"/>
                  </a:cubicBezTo>
                  <a:cubicBezTo>
                    <a:pt x="9076" y="14087"/>
                    <a:pt x="9076" y="14090"/>
                    <a:pt x="9074" y="14091"/>
                  </a:cubicBezTo>
                  <a:cubicBezTo>
                    <a:pt x="9052" y="14126"/>
                    <a:pt x="9013" y="14145"/>
                    <a:pt x="8971" y="14145"/>
                  </a:cubicBezTo>
                  <a:cubicBezTo>
                    <a:pt x="8941" y="14145"/>
                    <a:pt x="8913" y="14136"/>
                    <a:pt x="8887" y="14118"/>
                  </a:cubicBezTo>
                  <a:cubicBezTo>
                    <a:pt x="8873" y="14107"/>
                    <a:pt x="8856" y="14077"/>
                    <a:pt x="8839" y="14047"/>
                  </a:cubicBezTo>
                  <a:cubicBezTo>
                    <a:pt x="8820" y="14013"/>
                    <a:pt x="8799" y="13977"/>
                    <a:pt x="8772" y="13949"/>
                  </a:cubicBezTo>
                  <a:lnTo>
                    <a:pt x="8810" y="13905"/>
                  </a:lnTo>
                  <a:close/>
                  <a:moveTo>
                    <a:pt x="12611" y="13096"/>
                  </a:moveTo>
                  <a:cubicBezTo>
                    <a:pt x="12613" y="13098"/>
                    <a:pt x="12621" y="13104"/>
                    <a:pt x="12622" y="13119"/>
                  </a:cubicBezTo>
                  <a:lnTo>
                    <a:pt x="12628" y="13183"/>
                  </a:lnTo>
                  <a:lnTo>
                    <a:pt x="12664" y="13182"/>
                  </a:lnTo>
                  <a:cubicBezTo>
                    <a:pt x="12679" y="13182"/>
                    <a:pt x="12692" y="13183"/>
                    <a:pt x="12707" y="13185"/>
                  </a:cubicBezTo>
                  <a:lnTo>
                    <a:pt x="12728" y="13186"/>
                  </a:lnTo>
                  <a:lnTo>
                    <a:pt x="12739" y="13121"/>
                  </a:lnTo>
                  <a:cubicBezTo>
                    <a:pt x="12742" y="13109"/>
                    <a:pt x="12748" y="13100"/>
                    <a:pt x="12749" y="13099"/>
                  </a:cubicBezTo>
                  <a:cubicBezTo>
                    <a:pt x="12752" y="13100"/>
                    <a:pt x="12756" y="13110"/>
                    <a:pt x="12754" y="13124"/>
                  </a:cubicBezTo>
                  <a:lnTo>
                    <a:pt x="12744" y="13189"/>
                  </a:lnTo>
                  <a:lnTo>
                    <a:pt x="12765" y="13193"/>
                  </a:lnTo>
                  <a:cubicBezTo>
                    <a:pt x="12785" y="13196"/>
                    <a:pt x="12803" y="13201"/>
                    <a:pt x="12821" y="13209"/>
                  </a:cubicBezTo>
                  <a:lnTo>
                    <a:pt x="12840" y="13215"/>
                  </a:lnTo>
                  <a:lnTo>
                    <a:pt x="12866" y="13156"/>
                  </a:lnTo>
                  <a:cubicBezTo>
                    <a:pt x="12872" y="13142"/>
                    <a:pt x="12881" y="13137"/>
                    <a:pt x="12884" y="13137"/>
                  </a:cubicBezTo>
                  <a:lnTo>
                    <a:pt x="12884" y="13137"/>
                  </a:lnTo>
                  <a:cubicBezTo>
                    <a:pt x="12885" y="13138"/>
                    <a:pt x="12887" y="13149"/>
                    <a:pt x="12882" y="13162"/>
                  </a:cubicBezTo>
                  <a:lnTo>
                    <a:pt x="12856" y="13221"/>
                  </a:lnTo>
                  <a:lnTo>
                    <a:pt x="12875" y="13232"/>
                  </a:lnTo>
                  <a:cubicBezTo>
                    <a:pt x="12893" y="13243"/>
                    <a:pt x="12911" y="13252"/>
                    <a:pt x="12923" y="13263"/>
                  </a:cubicBezTo>
                  <a:lnTo>
                    <a:pt x="12940" y="13275"/>
                  </a:lnTo>
                  <a:lnTo>
                    <a:pt x="12981" y="13225"/>
                  </a:lnTo>
                  <a:cubicBezTo>
                    <a:pt x="12990" y="13215"/>
                    <a:pt x="12998" y="13211"/>
                    <a:pt x="13002" y="13211"/>
                  </a:cubicBezTo>
                  <a:cubicBezTo>
                    <a:pt x="13003" y="13214"/>
                    <a:pt x="13003" y="13225"/>
                    <a:pt x="12995" y="13235"/>
                  </a:cubicBezTo>
                  <a:lnTo>
                    <a:pt x="12954" y="13286"/>
                  </a:lnTo>
                  <a:lnTo>
                    <a:pt x="12970" y="13301"/>
                  </a:lnTo>
                  <a:cubicBezTo>
                    <a:pt x="12982" y="13312"/>
                    <a:pt x="12996" y="13327"/>
                    <a:pt x="13009" y="13343"/>
                  </a:cubicBezTo>
                  <a:lnTo>
                    <a:pt x="13022" y="13359"/>
                  </a:lnTo>
                  <a:lnTo>
                    <a:pt x="13075" y="13321"/>
                  </a:lnTo>
                  <a:cubicBezTo>
                    <a:pt x="13081" y="13315"/>
                    <a:pt x="13090" y="13312"/>
                    <a:pt x="13098" y="13312"/>
                  </a:cubicBezTo>
                  <a:cubicBezTo>
                    <a:pt x="13100" y="13315"/>
                    <a:pt x="13096" y="13326"/>
                    <a:pt x="13085" y="13333"/>
                  </a:cubicBezTo>
                  <a:lnTo>
                    <a:pt x="13032" y="13372"/>
                  </a:lnTo>
                  <a:lnTo>
                    <a:pt x="13043" y="13390"/>
                  </a:lnTo>
                  <a:cubicBezTo>
                    <a:pt x="13054" y="13406"/>
                    <a:pt x="13063" y="13423"/>
                    <a:pt x="13071" y="13441"/>
                  </a:cubicBezTo>
                  <a:lnTo>
                    <a:pt x="13080" y="13460"/>
                  </a:lnTo>
                  <a:lnTo>
                    <a:pt x="13140" y="13437"/>
                  </a:lnTo>
                  <a:cubicBezTo>
                    <a:pt x="13146" y="13436"/>
                    <a:pt x="13151" y="13433"/>
                    <a:pt x="13155" y="13433"/>
                  </a:cubicBezTo>
                  <a:cubicBezTo>
                    <a:pt x="13162" y="13433"/>
                    <a:pt x="13165" y="13436"/>
                    <a:pt x="13166" y="13436"/>
                  </a:cubicBezTo>
                  <a:cubicBezTo>
                    <a:pt x="13166" y="13438"/>
                    <a:pt x="13160" y="13447"/>
                    <a:pt x="13148" y="13452"/>
                  </a:cubicBezTo>
                  <a:lnTo>
                    <a:pt x="13087" y="13476"/>
                  </a:lnTo>
                  <a:lnTo>
                    <a:pt x="13093" y="13496"/>
                  </a:lnTo>
                  <a:cubicBezTo>
                    <a:pt x="13098" y="13515"/>
                    <a:pt x="13104" y="13533"/>
                    <a:pt x="13107" y="13553"/>
                  </a:cubicBezTo>
                  <a:lnTo>
                    <a:pt x="13111" y="13574"/>
                  </a:lnTo>
                  <a:lnTo>
                    <a:pt x="13181" y="13565"/>
                  </a:lnTo>
                  <a:cubicBezTo>
                    <a:pt x="13192" y="13565"/>
                    <a:pt x="13198" y="13569"/>
                    <a:pt x="13201" y="13571"/>
                  </a:cubicBezTo>
                  <a:cubicBezTo>
                    <a:pt x="13201" y="13574"/>
                    <a:pt x="13192" y="13580"/>
                    <a:pt x="13177" y="13583"/>
                  </a:cubicBezTo>
                  <a:lnTo>
                    <a:pt x="13113" y="13589"/>
                  </a:lnTo>
                  <a:lnTo>
                    <a:pt x="13114" y="13611"/>
                  </a:lnTo>
                  <a:cubicBezTo>
                    <a:pt x="13116" y="13629"/>
                    <a:pt x="13114" y="13649"/>
                    <a:pt x="13113" y="13669"/>
                  </a:cubicBezTo>
                  <a:lnTo>
                    <a:pt x="13111" y="13690"/>
                  </a:lnTo>
                  <a:lnTo>
                    <a:pt x="13175" y="13700"/>
                  </a:lnTo>
                  <a:cubicBezTo>
                    <a:pt x="13190" y="13702"/>
                    <a:pt x="13196" y="13710"/>
                    <a:pt x="13197" y="13711"/>
                  </a:cubicBezTo>
                  <a:cubicBezTo>
                    <a:pt x="13196" y="13712"/>
                    <a:pt x="13188" y="13716"/>
                    <a:pt x="13176" y="13716"/>
                  </a:cubicBezTo>
                  <a:cubicBezTo>
                    <a:pt x="13175" y="13716"/>
                    <a:pt x="13173" y="13716"/>
                    <a:pt x="13172" y="13716"/>
                  </a:cubicBezTo>
                  <a:lnTo>
                    <a:pt x="13108" y="13705"/>
                  </a:lnTo>
                  <a:lnTo>
                    <a:pt x="13104" y="13727"/>
                  </a:lnTo>
                  <a:cubicBezTo>
                    <a:pt x="13100" y="13747"/>
                    <a:pt x="13095" y="13765"/>
                    <a:pt x="13088" y="13781"/>
                  </a:cubicBezTo>
                  <a:lnTo>
                    <a:pt x="13081" y="13801"/>
                  </a:lnTo>
                  <a:lnTo>
                    <a:pt x="13140" y="13828"/>
                  </a:lnTo>
                  <a:cubicBezTo>
                    <a:pt x="13154" y="13833"/>
                    <a:pt x="13159" y="13843"/>
                    <a:pt x="13159" y="13845"/>
                  </a:cubicBezTo>
                  <a:cubicBezTo>
                    <a:pt x="13159" y="13846"/>
                    <a:pt x="13156" y="13848"/>
                    <a:pt x="13150" y="13848"/>
                  </a:cubicBezTo>
                  <a:cubicBezTo>
                    <a:pt x="13146" y="13848"/>
                    <a:pt x="13141" y="13847"/>
                    <a:pt x="13134" y="13844"/>
                  </a:cubicBezTo>
                  <a:lnTo>
                    <a:pt x="13074" y="13817"/>
                  </a:lnTo>
                  <a:lnTo>
                    <a:pt x="13063" y="13836"/>
                  </a:lnTo>
                  <a:cubicBezTo>
                    <a:pt x="13054" y="13854"/>
                    <a:pt x="13043" y="13870"/>
                    <a:pt x="13033" y="13885"/>
                  </a:cubicBezTo>
                  <a:lnTo>
                    <a:pt x="13021" y="13902"/>
                  </a:lnTo>
                  <a:lnTo>
                    <a:pt x="13072" y="13943"/>
                  </a:lnTo>
                  <a:cubicBezTo>
                    <a:pt x="13082" y="13952"/>
                    <a:pt x="13086" y="13961"/>
                    <a:pt x="13082" y="13964"/>
                  </a:cubicBezTo>
                  <a:cubicBezTo>
                    <a:pt x="13077" y="13964"/>
                    <a:pt x="13070" y="13961"/>
                    <a:pt x="13061" y="13954"/>
                  </a:cubicBezTo>
                  <a:lnTo>
                    <a:pt x="13011" y="13913"/>
                  </a:lnTo>
                  <a:lnTo>
                    <a:pt x="12996" y="13929"/>
                  </a:lnTo>
                  <a:cubicBezTo>
                    <a:pt x="12984" y="13943"/>
                    <a:pt x="12971" y="13955"/>
                    <a:pt x="12954" y="13969"/>
                  </a:cubicBezTo>
                  <a:lnTo>
                    <a:pt x="12937" y="13982"/>
                  </a:lnTo>
                  <a:lnTo>
                    <a:pt x="12976" y="14035"/>
                  </a:lnTo>
                  <a:cubicBezTo>
                    <a:pt x="12984" y="14047"/>
                    <a:pt x="12984" y="14058"/>
                    <a:pt x="12982" y="14059"/>
                  </a:cubicBezTo>
                  <a:cubicBezTo>
                    <a:pt x="12979" y="14059"/>
                    <a:pt x="12970" y="14055"/>
                    <a:pt x="12961" y="14044"/>
                  </a:cubicBezTo>
                  <a:lnTo>
                    <a:pt x="12922" y="13991"/>
                  </a:lnTo>
                  <a:lnTo>
                    <a:pt x="12903" y="14003"/>
                  </a:lnTo>
                  <a:cubicBezTo>
                    <a:pt x="12885" y="14016"/>
                    <a:pt x="12869" y="14024"/>
                    <a:pt x="12854" y="14031"/>
                  </a:cubicBezTo>
                  <a:lnTo>
                    <a:pt x="12834" y="14040"/>
                  </a:lnTo>
                  <a:lnTo>
                    <a:pt x="12858" y="14101"/>
                  </a:lnTo>
                  <a:cubicBezTo>
                    <a:pt x="12863" y="14114"/>
                    <a:pt x="12860" y="14124"/>
                    <a:pt x="12859" y="14126"/>
                  </a:cubicBezTo>
                  <a:cubicBezTo>
                    <a:pt x="12856" y="14126"/>
                    <a:pt x="12847" y="14121"/>
                    <a:pt x="12842" y="14107"/>
                  </a:cubicBezTo>
                  <a:lnTo>
                    <a:pt x="12818" y="14047"/>
                  </a:lnTo>
                  <a:lnTo>
                    <a:pt x="12798" y="14054"/>
                  </a:lnTo>
                  <a:cubicBezTo>
                    <a:pt x="12781" y="14059"/>
                    <a:pt x="12761" y="14064"/>
                    <a:pt x="12743" y="14066"/>
                  </a:cubicBezTo>
                  <a:lnTo>
                    <a:pt x="12722" y="14070"/>
                  </a:lnTo>
                  <a:lnTo>
                    <a:pt x="12731" y="14134"/>
                  </a:lnTo>
                  <a:cubicBezTo>
                    <a:pt x="12732" y="14147"/>
                    <a:pt x="12727" y="14156"/>
                    <a:pt x="12726" y="14159"/>
                  </a:cubicBezTo>
                  <a:cubicBezTo>
                    <a:pt x="12723" y="14158"/>
                    <a:pt x="12717" y="14149"/>
                    <a:pt x="12715" y="14136"/>
                  </a:cubicBezTo>
                  <a:lnTo>
                    <a:pt x="12707" y="14071"/>
                  </a:lnTo>
                  <a:lnTo>
                    <a:pt x="12686" y="14074"/>
                  </a:lnTo>
                  <a:cubicBezTo>
                    <a:pt x="12681" y="14074"/>
                    <a:pt x="12676" y="14074"/>
                    <a:pt x="12671" y="14074"/>
                  </a:cubicBezTo>
                  <a:cubicBezTo>
                    <a:pt x="12657" y="14074"/>
                    <a:pt x="12643" y="14073"/>
                    <a:pt x="12628" y="14071"/>
                  </a:cubicBezTo>
                  <a:lnTo>
                    <a:pt x="12607" y="14070"/>
                  </a:lnTo>
                  <a:lnTo>
                    <a:pt x="12598" y="14135"/>
                  </a:lnTo>
                  <a:cubicBezTo>
                    <a:pt x="12595" y="14149"/>
                    <a:pt x="12588" y="14156"/>
                    <a:pt x="12586" y="14158"/>
                  </a:cubicBezTo>
                  <a:cubicBezTo>
                    <a:pt x="12584" y="14156"/>
                    <a:pt x="12579" y="14147"/>
                    <a:pt x="12580" y="14133"/>
                  </a:cubicBezTo>
                  <a:lnTo>
                    <a:pt x="12590" y="14068"/>
                  </a:lnTo>
                  <a:lnTo>
                    <a:pt x="12569" y="14063"/>
                  </a:lnTo>
                  <a:cubicBezTo>
                    <a:pt x="12547" y="14058"/>
                    <a:pt x="12530" y="14052"/>
                    <a:pt x="12514" y="14047"/>
                  </a:cubicBezTo>
                  <a:lnTo>
                    <a:pt x="12494" y="14039"/>
                  </a:lnTo>
                  <a:lnTo>
                    <a:pt x="12468" y="14098"/>
                  </a:lnTo>
                  <a:cubicBezTo>
                    <a:pt x="12462" y="14112"/>
                    <a:pt x="12453" y="14117"/>
                    <a:pt x="12452" y="14117"/>
                  </a:cubicBezTo>
                  <a:cubicBezTo>
                    <a:pt x="12450" y="14115"/>
                    <a:pt x="12448" y="14105"/>
                    <a:pt x="12453" y="14091"/>
                  </a:cubicBezTo>
                  <a:lnTo>
                    <a:pt x="12479" y="14032"/>
                  </a:lnTo>
                  <a:lnTo>
                    <a:pt x="12461" y="14023"/>
                  </a:lnTo>
                  <a:cubicBezTo>
                    <a:pt x="12443" y="14013"/>
                    <a:pt x="12427" y="14004"/>
                    <a:pt x="12412" y="13992"/>
                  </a:cubicBezTo>
                  <a:lnTo>
                    <a:pt x="12395" y="13981"/>
                  </a:lnTo>
                  <a:lnTo>
                    <a:pt x="12354" y="14032"/>
                  </a:lnTo>
                  <a:cubicBezTo>
                    <a:pt x="12346" y="14042"/>
                    <a:pt x="12337" y="14045"/>
                    <a:pt x="12333" y="14045"/>
                  </a:cubicBezTo>
                  <a:cubicBezTo>
                    <a:pt x="12332" y="14043"/>
                    <a:pt x="12332" y="14032"/>
                    <a:pt x="12341" y="14022"/>
                  </a:cubicBezTo>
                  <a:lnTo>
                    <a:pt x="12382" y="13971"/>
                  </a:lnTo>
                  <a:lnTo>
                    <a:pt x="12365" y="13958"/>
                  </a:lnTo>
                  <a:cubicBezTo>
                    <a:pt x="12353" y="13945"/>
                    <a:pt x="12339" y="13931"/>
                    <a:pt x="12326" y="13915"/>
                  </a:cubicBezTo>
                  <a:lnTo>
                    <a:pt x="12313" y="13897"/>
                  </a:lnTo>
                  <a:lnTo>
                    <a:pt x="12260" y="13938"/>
                  </a:lnTo>
                  <a:cubicBezTo>
                    <a:pt x="12254" y="13943"/>
                    <a:pt x="12246" y="13945"/>
                    <a:pt x="12237" y="13945"/>
                  </a:cubicBezTo>
                  <a:cubicBezTo>
                    <a:pt x="12236" y="13943"/>
                    <a:pt x="12240" y="13932"/>
                    <a:pt x="12251" y="13924"/>
                  </a:cubicBezTo>
                  <a:lnTo>
                    <a:pt x="12304" y="13886"/>
                  </a:lnTo>
                  <a:lnTo>
                    <a:pt x="12293" y="13868"/>
                  </a:lnTo>
                  <a:cubicBezTo>
                    <a:pt x="12282" y="13850"/>
                    <a:pt x="12273" y="13834"/>
                    <a:pt x="12264" y="13817"/>
                  </a:cubicBezTo>
                  <a:lnTo>
                    <a:pt x="12256" y="13797"/>
                  </a:lnTo>
                  <a:lnTo>
                    <a:pt x="12194" y="13821"/>
                  </a:lnTo>
                  <a:cubicBezTo>
                    <a:pt x="12189" y="13823"/>
                    <a:pt x="12184" y="13824"/>
                    <a:pt x="12180" y="13824"/>
                  </a:cubicBezTo>
                  <a:cubicBezTo>
                    <a:pt x="12172" y="13824"/>
                    <a:pt x="12170" y="13823"/>
                    <a:pt x="12169" y="13823"/>
                  </a:cubicBezTo>
                  <a:cubicBezTo>
                    <a:pt x="12169" y="13820"/>
                    <a:pt x="12174" y="13811"/>
                    <a:pt x="12189" y="13806"/>
                  </a:cubicBezTo>
                  <a:lnTo>
                    <a:pt x="12250" y="13781"/>
                  </a:lnTo>
                  <a:lnTo>
                    <a:pt x="12243" y="13762"/>
                  </a:lnTo>
                  <a:cubicBezTo>
                    <a:pt x="12238" y="13743"/>
                    <a:pt x="12232" y="13726"/>
                    <a:pt x="12230" y="13705"/>
                  </a:cubicBezTo>
                  <a:lnTo>
                    <a:pt x="12226" y="13684"/>
                  </a:lnTo>
                  <a:lnTo>
                    <a:pt x="12157" y="13692"/>
                  </a:lnTo>
                  <a:cubicBezTo>
                    <a:pt x="12145" y="13692"/>
                    <a:pt x="12138" y="13689"/>
                    <a:pt x="12136" y="13687"/>
                  </a:cubicBezTo>
                  <a:cubicBezTo>
                    <a:pt x="12138" y="13684"/>
                    <a:pt x="12146" y="13678"/>
                    <a:pt x="12159" y="13676"/>
                  </a:cubicBezTo>
                  <a:lnTo>
                    <a:pt x="12224" y="13670"/>
                  </a:lnTo>
                  <a:lnTo>
                    <a:pt x="12222" y="13649"/>
                  </a:lnTo>
                  <a:cubicBezTo>
                    <a:pt x="12221" y="13629"/>
                    <a:pt x="12222" y="13611"/>
                    <a:pt x="12224" y="13591"/>
                  </a:cubicBezTo>
                  <a:lnTo>
                    <a:pt x="12225" y="13569"/>
                  </a:lnTo>
                  <a:lnTo>
                    <a:pt x="12161" y="13559"/>
                  </a:lnTo>
                  <a:cubicBezTo>
                    <a:pt x="12146" y="13557"/>
                    <a:pt x="12138" y="13549"/>
                    <a:pt x="12138" y="13547"/>
                  </a:cubicBezTo>
                  <a:cubicBezTo>
                    <a:pt x="12139" y="13546"/>
                    <a:pt x="12147" y="13542"/>
                    <a:pt x="12159" y="13542"/>
                  </a:cubicBezTo>
                  <a:cubicBezTo>
                    <a:pt x="12160" y="13542"/>
                    <a:pt x="12162" y="13542"/>
                    <a:pt x="12163" y="13542"/>
                  </a:cubicBezTo>
                  <a:lnTo>
                    <a:pt x="12227" y="13553"/>
                  </a:lnTo>
                  <a:lnTo>
                    <a:pt x="12231" y="13531"/>
                  </a:lnTo>
                  <a:cubicBezTo>
                    <a:pt x="12236" y="13511"/>
                    <a:pt x="12241" y="13494"/>
                    <a:pt x="12247" y="13476"/>
                  </a:cubicBezTo>
                  <a:lnTo>
                    <a:pt x="12254" y="13457"/>
                  </a:lnTo>
                  <a:lnTo>
                    <a:pt x="12194" y="13430"/>
                  </a:lnTo>
                  <a:cubicBezTo>
                    <a:pt x="12182" y="13425"/>
                    <a:pt x="12177" y="13415"/>
                    <a:pt x="12177" y="13412"/>
                  </a:cubicBezTo>
                  <a:cubicBezTo>
                    <a:pt x="12177" y="13412"/>
                    <a:pt x="12179" y="13410"/>
                    <a:pt x="12185" y="13410"/>
                  </a:cubicBezTo>
                  <a:cubicBezTo>
                    <a:pt x="12189" y="13410"/>
                    <a:pt x="12194" y="13411"/>
                    <a:pt x="12201" y="13414"/>
                  </a:cubicBezTo>
                  <a:lnTo>
                    <a:pt x="12261" y="13441"/>
                  </a:lnTo>
                  <a:lnTo>
                    <a:pt x="12271" y="13422"/>
                  </a:lnTo>
                  <a:cubicBezTo>
                    <a:pt x="12280" y="13404"/>
                    <a:pt x="12290" y="13388"/>
                    <a:pt x="12301" y="13373"/>
                  </a:cubicBezTo>
                  <a:lnTo>
                    <a:pt x="12313" y="13356"/>
                  </a:lnTo>
                  <a:lnTo>
                    <a:pt x="12262" y="13315"/>
                  </a:lnTo>
                  <a:cubicBezTo>
                    <a:pt x="12251" y="13306"/>
                    <a:pt x="12248" y="13296"/>
                    <a:pt x="12251" y="13294"/>
                  </a:cubicBezTo>
                  <a:cubicBezTo>
                    <a:pt x="12257" y="13294"/>
                    <a:pt x="12264" y="13296"/>
                    <a:pt x="12273" y="13302"/>
                  </a:cubicBezTo>
                  <a:lnTo>
                    <a:pt x="12324" y="13343"/>
                  </a:lnTo>
                  <a:lnTo>
                    <a:pt x="12338" y="13327"/>
                  </a:lnTo>
                  <a:cubicBezTo>
                    <a:pt x="12351" y="13314"/>
                    <a:pt x="12363" y="13301"/>
                    <a:pt x="12380" y="13288"/>
                  </a:cubicBezTo>
                  <a:lnTo>
                    <a:pt x="12398" y="13274"/>
                  </a:lnTo>
                  <a:lnTo>
                    <a:pt x="12358" y="13221"/>
                  </a:lnTo>
                  <a:cubicBezTo>
                    <a:pt x="12351" y="13210"/>
                    <a:pt x="12351" y="13199"/>
                    <a:pt x="12352" y="13198"/>
                  </a:cubicBezTo>
                  <a:cubicBezTo>
                    <a:pt x="12356" y="13198"/>
                    <a:pt x="12364" y="13201"/>
                    <a:pt x="12372" y="13212"/>
                  </a:cubicBezTo>
                  <a:lnTo>
                    <a:pt x="12411" y="13265"/>
                  </a:lnTo>
                  <a:lnTo>
                    <a:pt x="12430" y="13253"/>
                  </a:lnTo>
                  <a:cubicBezTo>
                    <a:pt x="12448" y="13241"/>
                    <a:pt x="12463" y="13232"/>
                    <a:pt x="12479" y="13226"/>
                  </a:cubicBezTo>
                  <a:lnTo>
                    <a:pt x="12499" y="13216"/>
                  </a:lnTo>
                  <a:lnTo>
                    <a:pt x="12475" y="13156"/>
                  </a:lnTo>
                  <a:cubicBezTo>
                    <a:pt x="12470" y="13142"/>
                    <a:pt x="12473" y="13132"/>
                    <a:pt x="12474" y="13131"/>
                  </a:cubicBezTo>
                  <a:lnTo>
                    <a:pt x="12474" y="13131"/>
                  </a:lnTo>
                  <a:cubicBezTo>
                    <a:pt x="12477" y="13131"/>
                    <a:pt x="12486" y="13136"/>
                    <a:pt x="12491" y="13149"/>
                  </a:cubicBezTo>
                  <a:lnTo>
                    <a:pt x="12515" y="13210"/>
                  </a:lnTo>
                  <a:lnTo>
                    <a:pt x="12534" y="13204"/>
                  </a:lnTo>
                  <a:cubicBezTo>
                    <a:pt x="12553" y="13198"/>
                    <a:pt x="12571" y="13193"/>
                    <a:pt x="12591" y="13190"/>
                  </a:cubicBezTo>
                  <a:lnTo>
                    <a:pt x="12612" y="13186"/>
                  </a:lnTo>
                  <a:lnTo>
                    <a:pt x="12606" y="13121"/>
                  </a:lnTo>
                  <a:cubicBezTo>
                    <a:pt x="12605" y="13106"/>
                    <a:pt x="12610" y="13098"/>
                    <a:pt x="12611" y="13096"/>
                  </a:cubicBezTo>
                  <a:close/>
                  <a:moveTo>
                    <a:pt x="13324" y="14170"/>
                  </a:moveTo>
                  <a:cubicBezTo>
                    <a:pt x="13326" y="14172"/>
                    <a:pt x="13328" y="14174"/>
                    <a:pt x="13329" y="14176"/>
                  </a:cubicBezTo>
                  <a:cubicBezTo>
                    <a:pt x="13327" y="14174"/>
                    <a:pt x="13325" y="14172"/>
                    <a:pt x="13324" y="14170"/>
                  </a:cubicBezTo>
                  <a:close/>
                  <a:moveTo>
                    <a:pt x="9118" y="14107"/>
                  </a:moveTo>
                  <a:cubicBezTo>
                    <a:pt x="9127" y="14112"/>
                    <a:pt x="9135" y="14117"/>
                    <a:pt x="9145" y="14121"/>
                  </a:cubicBezTo>
                  <a:cubicBezTo>
                    <a:pt x="9142" y="14124"/>
                    <a:pt x="9137" y="14127"/>
                    <a:pt x="9135" y="14132"/>
                  </a:cubicBezTo>
                  <a:cubicBezTo>
                    <a:pt x="9125" y="14147"/>
                    <a:pt x="9118" y="14165"/>
                    <a:pt x="9113" y="14184"/>
                  </a:cubicBezTo>
                  <a:cubicBezTo>
                    <a:pt x="9106" y="14179"/>
                    <a:pt x="9100" y="14174"/>
                    <a:pt x="9094" y="14170"/>
                  </a:cubicBezTo>
                  <a:cubicBezTo>
                    <a:pt x="9088" y="14165"/>
                    <a:pt x="9079" y="14161"/>
                    <a:pt x="9073" y="14158"/>
                  </a:cubicBezTo>
                  <a:cubicBezTo>
                    <a:pt x="9089" y="14145"/>
                    <a:pt x="9104" y="14133"/>
                    <a:pt x="9114" y="14117"/>
                  </a:cubicBezTo>
                  <a:cubicBezTo>
                    <a:pt x="9115" y="14114"/>
                    <a:pt x="9116" y="14112"/>
                    <a:pt x="9118" y="14107"/>
                  </a:cubicBezTo>
                  <a:close/>
                  <a:moveTo>
                    <a:pt x="20474" y="14171"/>
                  </a:moveTo>
                  <a:cubicBezTo>
                    <a:pt x="20472" y="14175"/>
                    <a:pt x="20472" y="14179"/>
                    <a:pt x="20469" y="14184"/>
                  </a:cubicBezTo>
                  <a:cubicBezTo>
                    <a:pt x="20471" y="14180"/>
                    <a:pt x="20472" y="14175"/>
                    <a:pt x="20474" y="14171"/>
                  </a:cubicBezTo>
                  <a:close/>
                  <a:moveTo>
                    <a:pt x="2108" y="12877"/>
                  </a:moveTo>
                  <a:lnTo>
                    <a:pt x="3409" y="14177"/>
                  </a:lnTo>
                  <a:lnTo>
                    <a:pt x="3400" y="14185"/>
                  </a:lnTo>
                  <a:lnTo>
                    <a:pt x="2100" y="12884"/>
                  </a:lnTo>
                  <a:lnTo>
                    <a:pt x="2108" y="12877"/>
                  </a:lnTo>
                  <a:close/>
                  <a:moveTo>
                    <a:pt x="5707" y="14168"/>
                  </a:moveTo>
                  <a:lnTo>
                    <a:pt x="5707" y="14185"/>
                  </a:lnTo>
                  <a:lnTo>
                    <a:pt x="5014" y="14185"/>
                  </a:lnTo>
                  <a:lnTo>
                    <a:pt x="5014" y="14168"/>
                  </a:lnTo>
                  <a:close/>
                  <a:moveTo>
                    <a:pt x="8630" y="13922"/>
                  </a:moveTo>
                  <a:cubicBezTo>
                    <a:pt x="8634" y="13923"/>
                    <a:pt x="8636" y="13924"/>
                    <a:pt x="8641" y="13925"/>
                  </a:cubicBezTo>
                  <a:lnTo>
                    <a:pt x="8381" y="14185"/>
                  </a:lnTo>
                  <a:lnTo>
                    <a:pt x="8373" y="14177"/>
                  </a:lnTo>
                  <a:lnTo>
                    <a:pt x="8630" y="13922"/>
                  </a:lnTo>
                  <a:close/>
                  <a:moveTo>
                    <a:pt x="2098" y="12946"/>
                  </a:moveTo>
                  <a:lnTo>
                    <a:pt x="3339" y="14186"/>
                  </a:lnTo>
                  <a:lnTo>
                    <a:pt x="3327" y="14198"/>
                  </a:lnTo>
                  <a:lnTo>
                    <a:pt x="2086" y="12958"/>
                  </a:lnTo>
                  <a:lnTo>
                    <a:pt x="2098" y="12946"/>
                  </a:lnTo>
                  <a:close/>
                  <a:moveTo>
                    <a:pt x="8685" y="13945"/>
                  </a:moveTo>
                  <a:lnTo>
                    <a:pt x="8701" y="13953"/>
                  </a:lnTo>
                  <a:lnTo>
                    <a:pt x="8456" y="14198"/>
                  </a:lnTo>
                  <a:lnTo>
                    <a:pt x="8444" y="14186"/>
                  </a:lnTo>
                  <a:lnTo>
                    <a:pt x="8685" y="13945"/>
                  </a:lnTo>
                  <a:close/>
                  <a:moveTo>
                    <a:pt x="13338" y="14185"/>
                  </a:moveTo>
                  <a:cubicBezTo>
                    <a:pt x="13341" y="14192"/>
                    <a:pt x="13344" y="14198"/>
                    <a:pt x="13347" y="14206"/>
                  </a:cubicBezTo>
                  <a:cubicBezTo>
                    <a:pt x="13344" y="14200"/>
                    <a:pt x="13341" y="14192"/>
                    <a:pt x="13338" y="14185"/>
                  </a:cubicBezTo>
                  <a:close/>
                  <a:moveTo>
                    <a:pt x="20652" y="14200"/>
                  </a:moveTo>
                  <a:cubicBezTo>
                    <a:pt x="20653" y="14203"/>
                    <a:pt x="20652" y="14206"/>
                    <a:pt x="20652" y="14207"/>
                  </a:cubicBezTo>
                  <a:lnTo>
                    <a:pt x="20652" y="14200"/>
                  </a:lnTo>
                  <a:close/>
                  <a:moveTo>
                    <a:pt x="5705" y="14230"/>
                  </a:moveTo>
                  <a:lnTo>
                    <a:pt x="5705" y="14240"/>
                  </a:lnTo>
                  <a:lnTo>
                    <a:pt x="4971" y="14240"/>
                  </a:lnTo>
                  <a:lnTo>
                    <a:pt x="4971" y="14230"/>
                  </a:lnTo>
                  <a:close/>
                  <a:moveTo>
                    <a:pt x="9288" y="14212"/>
                  </a:moveTo>
                  <a:cubicBezTo>
                    <a:pt x="9292" y="14212"/>
                    <a:pt x="9294" y="14213"/>
                    <a:pt x="9298" y="14214"/>
                  </a:cubicBezTo>
                  <a:cubicBezTo>
                    <a:pt x="9305" y="14219"/>
                    <a:pt x="9309" y="14230"/>
                    <a:pt x="9304" y="14237"/>
                  </a:cubicBezTo>
                  <a:cubicBezTo>
                    <a:pt x="9301" y="14242"/>
                    <a:pt x="9295" y="14244"/>
                    <a:pt x="9290" y="14244"/>
                  </a:cubicBezTo>
                  <a:cubicBezTo>
                    <a:pt x="9288" y="14244"/>
                    <a:pt x="9284" y="14243"/>
                    <a:pt x="9282" y="14242"/>
                  </a:cubicBezTo>
                  <a:cubicBezTo>
                    <a:pt x="9278" y="14239"/>
                    <a:pt x="9273" y="14235"/>
                    <a:pt x="9273" y="14230"/>
                  </a:cubicBezTo>
                  <a:cubicBezTo>
                    <a:pt x="9271" y="14226"/>
                    <a:pt x="9271" y="14222"/>
                    <a:pt x="9273" y="14219"/>
                  </a:cubicBezTo>
                  <a:cubicBezTo>
                    <a:pt x="9277" y="14214"/>
                    <a:pt x="9282" y="14212"/>
                    <a:pt x="9288" y="14212"/>
                  </a:cubicBezTo>
                  <a:close/>
                  <a:moveTo>
                    <a:pt x="12670" y="12993"/>
                  </a:moveTo>
                  <a:cubicBezTo>
                    <a:pt x="12872" y="12993"/>
                    <a:pt x="13063" y="13090"/>
                    <a:pt x="13182" y="13252"/>
                  </a:cubicBezTo>
                  <a:cubicBezTo>
                    <a:pt x="13282" y="13389"/>
                    <a:pt x="13323" y="13555"/>
                    <a:pt x="13297" y="13722"/>
                  </a:cubicBezTo>
                  <a:cubicBezTo>
                    <a:pt x="13283" y="13805"/>
                    <a:pt x="13255" y="13881"/>
                    <a:pt x="13214" y="13949"/>
                  </a:cubicBezTo>
                  <a:cubicBezTo>
                    <a:pt x="13206" y="13949"/>
                    <a:pt x="13200" y="13949"/>
                    <a:pt x="13192" y="13950"/>
                  </a:cubicBezTo>
                  <a:cubicBezTo>
                    <a:pt x="13171" y="13954"/>
                    <a:pt x="13149" y="13966"/>
                    <a:pt x="13127" y="13980"/>
                  </a:cubicBezTo>
                  <a:cubicBezTo>
                    <a:pt x="13130" y="13971"/>
                    <a:pt x="13132" y="13964"/>
                    <a:pt x="13130" y="13954"/>
                  </a:cubicBezTo>
                  <a:cubicBezTo>
                    <a:pt x="13129" y="13936"/>
                    <a:pt x="13117" y="13917"/>
                    <a:pt x="13100" y="13905"/>
                  </a:cubicBezTo>
                  <a:lnTo>
                    <a:pt x="13081" y="13890"/>
                  </a:lnTo>
                  <a:cubicBezTo>
                    <a:pt x="13086" y="13885"/>
                    <a:pt x="13089" y="13878"/>
                    <a:pt x="13092" y="13871"/>
                  </a:cubicBezTo>
                  <a:lnTo>
                    <a:pt x="13113" y="13881"/>
                  </a:lnTo>
                  <a:cubicBezTo>
                    <a:pt x="13124" y="13886"/>
                    <a:pt x="13136" y="13888"/>
                    <a:pt x="13147" y="13888"/>
                  </a:cubicBezTo>
                  <a:cubicBezTo>
                    <a:pt x="13170" y="13888"/>
                    <a:pt x="13191" y="13877"/>
                    <a:pt x="13200" y="13859"/>
                  </a:cubicBezTo>
                  <a:cubicBezTo>
                    <a:pt x="13211" y="13832"/>
                    <a:pt x="13192" y="13797"/>
                    <a:pt x="13156" y="13781"/>
                  </a:cubicBezTo>
                  <a:lnTo>
                    <a:pt x="13135" y="13773"/>
                  </a:lnTo>
                  <a:cubicBezTo>
                    <a:pt x="13137" y="13766"/>
                    <a:pt x="13139" y="13759"/>
                    <a:pt x="13140" y="13753"/>
                  </a:cubicBezTo>
                  <a:lnTo>
                    <a:pt x="13164" y="13757"/>
                  </a:lnTo>
                  <a:cubicBezTo>
                    <a:pt x="13168" y="13758"/>
                    <a:pt x="13172" y="13758"/>
                    <a:pt x="13176" y="13758"/>
                  </a:cubicBezTo>
                  <a:cubicBezTo>
                    <a:pt x="13209" y="13758"/>
                    <a:pt x="13236" y="13740"/>
                    <a:pt x="13240" y="13715"/>
                  </a:cubicBezTo>
                  <a:cubicBezTo>
                    <a:pt x="13244" y="13684"/>
                    <a:pt x="13217" y="13657"/>
                    <a:pt x="13179" y="13652"/>
                  </a:cubicBezTo>
                  <a:lnTo>
                    <a:pt x="13156" y="13647"/>
                  </a:lnTo>
                  <a:cubicBezTo>
                    <a:pt x="13156" y="13641"/>
                    <a:pt x="13156" y="13633"/>
                    <a:pt x="13158" y="13626"/>
                  </a:cubicBezTo>
                  <a:lnTo>
                    <a:pt x="13181" y="13623"/>
                  </a:lnTo>
                  <a:cubicBezTo>
                    <a:pt x="13203" y="13621"/>
                    <a:pt x="13222" y="13612"/>
                    <a:pt x="13233" y="13597"/>
                  </a:cubicBezTo>
                  <a:cubicBezTo>
                    <a:pt x="13241" y="13586"/>
                    <a:pt x="13245" y="13575"/>
                    <a:pt x="13244" y="13562"/>
                  </a:cubicBezTo>
                  <a:cubicBezTo>
                    <a:pt x="13240" y="13535"/>
                    <a:pt x="13214" y="13515"/>
                    <a:pt x="13179" y="13515"/>
                  </a:cubicBezTo>
                  <a:cubicBezTo>
                    <a:pt x="13176" y="13515"/>
                    <a:pt x="13172" y="13515"/>
                    <a:pt x="13169" y="13516"/>
                  </a:cubicBezTo>
                  <a:lnTo>
                    <a:pt x="13146" y="13518"/>
                  </a:lnTo>
                  <a:cubicBezTo>
                    <a:pt x="13145" y="13511"/>
                    <a:pt x="13144" y="13505"/>
                    <a:pt x="13140" y="13499"/>
                  </a:cubicBezTo>
                  <a:lnTo>
                    <a:pt x="13162" y="13490"/>
                  </a:lnTo>
                  <a:cubicBezTo>
                    <a:pt x="13182" y="13483"/>
                    <a:pt x="13198" y="13468"/>
                    <a:pt x="13206" y="13451"/>
                  </a:cubicBezTo>
                  <a:cubicBezTo>
                    <a:pt x="13211" y="13439"/>
                    <a:pt x="13211" y="13426"/>
                    <a:pt x="13207" y="13415"/>
                  </a:cubicBezTo>
                  <a:cubicBezTo>
                    <a:pt x="13199" y="13396"/>
                    <a:pt x="13177" y="13385"/>
                    <a:pt x="13152" y="13385"/>
                  </a:cubicBezTo>
                  <a:cubicBezTo>
                    <a:pt x="13142" y="13385"/>
                    <a:pt x="13132" y="13387"/>
                    <a:pt x="13123" y="13390"/>
                  </a:cubicBezTo>
                  <a:lnTo>
                    <a:pt x="13101" y="13399"/>
                  </a:lnTo>
                  <a:cubicBezTo>
                    <a:pt x="13098" y="13391"/>
                    <a:pt x="13095" y="13386"/>
                    <a:pt x="13091" y="13380"/>
                  </a:cubicBezTo>
                  <a:lnTo>
                    <a:pt x="13109" y="13367"/>
                  </a:lnTo>
                  <a:cubicBezTo>
                    <a:pt x="13127" y="13353"/>
                    <a:pt x="13138" y="13336"/>
                    <a:pt x="13143" y="13317"/>
                  </a:cubicBezTo>
                  <a:cubicBezTo>
                    <a:pt x="13145" y="13305"/>
                    <a:pt x="13140" y="13291"/>
                    <a:pt x="13134" y="13283"/>
                  </a:cubicBezTo>
                  <a:cubicBezTo>
                    <a:pt x="13125" y="13270"/>
                    <a:pt x="13110" y="13264"/>
                    <a:pt x="13093" y="13264"/>
                  </a:cubicBezTo>
                  <a:cubicBezTo>
                    <a:pt x="13078" y="13264"/>
                    <a:pt x="13060" y="13269"/>
                    <a:pt x="13046" y="13279"/>
                  </a:cubicBezTo>
                  <a:lnTo>
                    <a:pt x="13028" y="13292"/>
                  </a:lnTo>
                  <a:cubicBezTo>
                    <a:pt x="13022" y="13288"/>
                    <a:pt x="13018" y="13283"/>
                    <a:pt x="13013" y="13276"/>
                  </a:cubicBezTo>
                  <a:lnTo>
                    <a:pt x="13028" y="13258"/>
                  </a:lnTo>
                  <a:cubicBezTo>
                    <a:pt x="13040" y="13241"/>
                    <a:pt x="13049" y="13221"/>
                    <a:pt x="13046" y="13202"/>
                  </a:cubicBezTo>
                  <a:cubicBezTo>
                    <a:pt x="13044" y="13190"/>
                    <a:pt x="13038" y="13178"/>
                    <a:pt x="13029" y="13171"/>
                  </a:cubicBezTo>
                  <a:cubicBezTo>
                    <a:pt x="13021" y="13165"/>
                    <a:pt x="13011" y="13162"/>
                    <a:pt x="13001" y="13162"/>
                  </a:cubicBezTo>
                  <a:cubicBezTo>
                    <a:pt x="12981" y="13162"/>
                    <a:pt x="12958" y="13172"/>
                    <a:pt x="12943" y="13191"/>
                  </a:cubicBezTo>
                  <a:lnTo>
                    <a:pt x="12928" y="13210"/>
                  </a:lnTo>
                  <a:cubicBezTo>
                    <a:pt x="12923" y="13206"/>
                    <a:pt x="12917" y="13202"/>
                    <a:pt x="12912" y="13199"/>
                  </a:cubicBezTo>
                  <a:lnTo>
                    <a:pt x="12921" y="13178"/>
                  </a:lnTo>
                  <a:cubicBezTo>
                    <a:pt x="12927" y="13162"/>
                    <a:pt x="12930" y="13147"/>
                    <a:pt x="12927" y="13131"/>
                  </a:cubicBezTo>
                  <a:cubicBezTo>
                    <a:pt x="12924" y="13112"/>
                    <a:pt x="12914" y="13099"/>
                    <a:pt x="12900" y="13092"/>
                  </a:cubicBezTo>
                  <a:cubicBezTo>
                    <a:pt x="12895" y="13089"/>
                    <a:pt x="12889" y="13088"/>
                    <a:pt x="12884" y="13088"/>
                  </a:cubicBezTo>
                  <a:cubicBezTo>
                    <a:pt x="12860" y="13088"/>
                    <a:pt x="12835" y="13107"/>
                    <a:pt x="12822" y="13134"/>
                  </a:cubicBezTo>
                  <a:lnTo>
                    <a:pt x="12812" y="13156"/>
                  </a:lnTo>
                  <a:cubicBezTo>
                    <a:pt x="12806" y="13153"/>
                    <a:pt x="12800" y="13152"/>
                    <a:pt x="12792" y="13151"/>
                  </a:cubicBezTo>
                  <a:lnTo>
                    <a:pt x="12797" y="13128"/>
                  </a:lnTo>
                  <a:cubicBezTo>
                    <a:pt x="12802" y="13090"/>
                    <a:pt x="12784" y="13055"/>
                    <a:pt x="12754" y="13052"/>
                  </a:cubicBezTo>
                  <a:lnTo>
                    <a:pt x="12748" y="13052"/>
                  </a:lnTo>
                  <a:cubicBezTo>
                    <a:pt x="12721" y="13052"/>
                    <a:pt x="12696" y="13078"/>
                    <a:pt x="12691" y="13112"/>
                  </a:cubicBezTo>
                  <a:lnTo>
                    <a:pt x="12687" y="13135"/>
                  </a:lnTo>
                  <a:cubicBezTo>
                    <a:pt x="12681" y="13135"/>
                    <a:pt x="12673" y="13135"/>
                    <a:pt x="12666" y="13133"/>
                  </a:cubicBezTo>
                  <a:lnTo>
                    <a:pt x="12664" y="13111"/>
                  </a:lnTo>
                  <a:cubicBezTo>
                    <a:pt x="12660" y="13075"/>
                    <a:pt x="12636" y="13047"/>
                    <a:pt x="12603" y="13047"/>
                  </a:cubicBezTo>
                  <a:cubicBezTo>
                    <a:pt x="12591" y="13048"/>
                    <a:pt x="12579" y="13056"/>
                    <a:pt x="12571" y="13066"/>
                  </a:cubicBezTo>
                  <a:cubicBezTo>
                    <a:pt x="12559" y="13080"/>
                    <a:pt x="12554" y="13101"/>
                    <a:pt x="12557" y="13122"/>
                  </a:cubicBezTo>
                  <a:lnTo>
                    <a:pt x="12559" y="13146"/>
                  </a:lnTo>
                  <a:cubicBezTo>
                    <a:pt x="12553" y="13147"/>
                    <a:pt x="12547" y="13148"/>
                    <a:pt x="12539" y="13151"/>
                  </a:cubicBezTo>
                  <a:lnTo>
                    <a:pt x="12532" y="13130"/>
                  </a:lnTo>
                  <a:cubicBezTo>
                    <a:pt x="12521" y="13100"/>
                    <a:pt x="12495" y="13082"/>
                    <a:pt x="12472" y="13082"/>
                  </a:cubicBezTo>
                  <a:cubicBezTo>
                    <a:pt x="12467" y="13082"/>
                    <a:pt x="12462" y="13082"/>
                    <a:pt x="12457" y="13084"/>
                  </a:cubicBezTo>
                  <a:cubicBezTo>
                    <a:pt x="12444" y="13089"/>
                    <a:pt x="12436" y="13098"/>
                    <a:pt x="12431" y="13110"/>
                  </a:cubicBezTo>
                  <a:cubicBezTo>
                    <a:pt x="12422" y="13127"/>
                    <a:pt x="12423" y="13148"/>
                    <a:pt x="12431" y="13168"/>
                  </a:cubicBezTo>
                  <a:lnTo>
                    <a:pt x="12438" y="13189"/>
                  </a:lnTo>
                  <a:cubicBezTo>
                    <a:pt x="12433" y="13191"/>
                    <a:pt x="12427" y="13195"/>
                    <a:pt x="12420" y="13199"/>
                  </a:cubicBezTo>
                  <a:lnTo>
                    <a:pt x="12406" y="13180"/>
                  </a:lnTo>
                  <a:cubicBezTo>
                    <a:pt x="12391" y="13160"/>
                    <a:pt x="12368" y="13148"/>
                    <a:pt x="12347" y="13148"/>
                  </a:cubicBezTo>
                  <a:cubicBezTo>
                    <a:pt x="12338" y="13148"/>
                    <a:pt x="12329" y="13151"/>
                    <a:pt x="12322" y="13156"/>
                  </a:cubicBezTo>
                  <a:cubicBezTo>
                    <a:pt x="12312" y="13162"/>
                    <a:pt x="12305" y="13174"/>
                    <a:pt x="12304" y="13187"/>
                  </a:cubicBezTo>
                  <a:cubicBezTo>
                    <a:pt x="12301" y="13206"/>
                    <a:pt x="12306" y="13227"/>
                    <a:pt x="12320" y="13244"/>
                  </a:cubicBezTo>
                  <a:lnTo>
                    <a:pt x="12333" y="13263"/>
                  </a:lnTo>
                  <a:cubicBezTo>
                    <a:pt x="12327" y="13268"/>
                    <a:pt x="12322" y="13271"/>
                    <a:pt x="12317" y="13276"/>
                  </a:cubicBezTo>
                  <a:lnTo>
                    <a:pt x="12299" y="13263"/>
                  </a:lnTo>
                  <a:cubicBezTo>
                    <a:pt x="12284" y="13250"/>
                    <a:pt x="12266" y="13244"/>
                    <a:pt x="12249" y="13244"/>
                  </a:cubicBezTo>
                  <a:cubicBezTo>
                    <a:pt x="12233" y="13244"/>
                    <a:pt x="12219" y="13250"/>
                    <a:pt x="12210" y="13260"/>
                  </a:cubicBezTo>
                  <a:cubicBezTo>
                    <a:pt x="12202" y="13270"/>
                    <a:pt x="12200" y="13284"/>
                    <a:pt x="12201" y="13296"/>
                  </a:cubicBezTo>
                  <a:cubicBezTo>
                    <a:pt x="12202" y="13315"/>
                    <a:pt x="12215" y="13333"/>
                    <a:pt x="12231" y="13347"/>
                  </a:cubicBezTo>
                  <a:lnTo>
                    <a:pt x="12249" y="13361"/>
                  </a:lnTo>
                  <a:cubicBezTo>
                    <a:pt x="12246" y="13366"/>
                    <a:pt x="12243" y="13373"/>
                    <a:pt x="12239" y="13380"/>
                  </a:cubicBezTo>
                  <a:lnTo>
                    <a:pt x="12218" y="13370"/>
                  </a:lnTo>
                  <a:cubicBezTo>
                    <a:pt x="12207" y="13365"/>
                    <a:pt x="12195" y="13363"/>
                    <a:pt x="12184" y="13363"/>
                  </a:cubicBezTo>
                  <a:cubicBezTo>
                    <a:pt x="12161" y="13363"/>
                    <a:pt x="12140" y="13373"/>
                    <a:pt x="12132" y="13391"/>
                  </a:cubicBezTo>
                  <a:cubicBezTo>
                    <a:pt x="12121" y="13419"/>
                    <a:pt x="12139" y="13453"/>
                    <a:pt x="12174" y="13469"/>
                  </a:cubicBezTo>
                  <a:lnTo>
                    <a:pt x="12196" y="13479"/>
                  </a:lnTo>
                  <a:cubicBezTo>
                    <a:pt x="12194" y="13485"/>
                    <a:pt x="12191" y="13491"/>
                    <a:pt x="12190" y="13498"/>
                  </a:cubicBezTo>
                  <a:lnTo>
                    <a:pt x="12168" y="13495"/>
                  </a:lnTo>
                  <a:cubicBezTo>
                    <a:pt x="12163" y="13494"/>
                    <a:pt x="12157" y="13493"/>
                    <a:pt x="12152" y="13493"/>
                  </a:cubicBezTo>
                  <a:cubicBezTo>
                    <a:pt x="12121" y="13493"/>
                    <a:pt x="12095" y="13511"/>
                    <a:pt x="12091" y="13537"/>
                  </a:cubicBezTo>
                  <a:cubicBezTo>
                    <a:pt x="12086" y="13566"/>
                    <a:pt x="12114" y="13595"/>
                    <a:pt x="12152" y="13601"/>
                  </a:cubicBezTo>
                  <a:lnTo>
                    <a:pt x="12174" y="13605"/>
                  </a:lnTo>
                  <a:lnTo>
                    <a:pt x="12174" y="13626"/>
                  </a:lnTo>
                  <a:lnTo>
                    <a:pt x="12152" y="13629"/>
                  </a:lnTo>
                  <a:cubicBezTo>
                    <a:pt x="12130" y="13632"/>
                    <a:pt x="12111" y="13640"/>
                    <a:pt x="12100" y="13655"/>
                  </a:cubicBezTo>
                  <a:cubicBezTo>
                    <a:pt x="12091" y="13665"/>
                    <a:pt x="12088" y="13678"/>
                    <a:pt x="12089" y="13690"/>
                  </a:cubicBezTo>
                  <a:cubicBezTo>
                    <a:pt x="12091" y="13716"/>
                    <a:pt x="12118" y="13737"/>
                    <a:pt x="12154" y="13737"/>
                  </a:cubicBezTo>
                  <a:cubicBezTo>
                    <a:pt x="12157" y="13737"/>
                    <a:pt x="12161" y="13736"/>
                    <a:pt x="12164" y="13736"/>
                  </a:cubicBezTo>
                  <a:lnTo>
                    <a:pt x="12188" y="13733"/>
                  </a:lnTo>
                  <a:cubicBezTo>
                    <a:pt x="12189" y="13739"/>
                    <a:pt x="12190" y="13746"/>
                    <a:pt x="12193" y="13753"/>
                  </a:cubicBezTo>
                  <a:lnTo>
                    <a:pt x="12172" y="13760"/>
                  </a:lnTo>
                  <a:cubicBezTo>
                    <a:pt x="12152" y="13769"/>
                    <a:pt x="12135" y="13784"/>
                    <a:pt x="12128" y="13800"/>
                  </a:cubicBezTo>
                  <a:cubicBezTo>
                    <a:pt x="12123" y="13812"/>
                    <a:pt x="12123" y="13825"/>
                    <a:pt x="12127" y="13836"/>
                  </a:cubicBezTo>
                  <a:cubicBezTo>
                    <a:pt x="12134" y="13856"/>
                    <a:pt x="12155" y="13867"/>
                    <a:pt x="12180" y="13867"/>
                  </a:cubicBezTo>
                  <a:cubicBezTo>
                    <a:pt x="12190" y="13867"/>
                    <a:pt x="12201" y="13865"/>
                    <a:pt x="12211" y="13861"/>
                  </a:cubicBezTo>
                  <a:lnTo>
                    <a:pt x="12232" y="13853"/>
                  </a:lnTo>
                  <a:cubicBezTo>
                    <a:pt x="12236" y="13858"/>
                    <a:pt x="12239" y="13865"/>
                    <a:pt x="12243" y="13871"/>
                  </a:cubicBezTo>
                  <a:lnTo>
                    <a:pt x="12225" y="13885"/>
                  </a:lnTo>
                  <a:cubicBezTo>
                    <a:pt x="12193" y="13907"/>
                    <a:pt x="12183" y="13945"/>
                    <a:pt x="12201" y="13969"/>
                  </a:cubicBezTo>
                  <a:cubicBezTo>
                    <a:pt x="12210" y="13981"/>
                    <a:pt x="12225" y="13987"/>
                    <a:pt x="12242" y="13987"/>
                  </a:cubicBezTo>
                  <a:cubicBezTo>
                    <a:pt x="12257" y="13987"/>
                    <a:pt x="12275" y="13982"/>
                    <a:pt x="12289" y="13971"/>
                  </a:cubicBezTo>
                  <a:lnTo>
                    <a:pt x="12307" y="13959"/>
                  </a:lnTo>
                  <a:cubicBezTo>
                    <a:pt x="12313" y="13964"/>
                    <a:pt x="12317" y="13969"/>
                    <a:pt x="12322" y="13974"/>
                  </a:cubicBezTo>
                  <a:lnTo>
                    <a:pt x="12307" y="13992"/>
                  </a:lnTo>
                  <a:cubicBezTo>
                    <a:pt x="12295" y="14009"/>
                    <a:pt x="12286" y="14029"/>
                    <a:pt x="12289" y="14048"/>
                  </a:cubicBezTo>
                  <a:cubicBezTo>
                    <a:pt x="12290" y="14061"/>
                    <a:pt x="12297" y="14074"/>
                    <a:pt x="12306" y="14080"/>
                  </a:cubicBezTo>
                  <a:cubicBezTo>
                    <a:pt x="12314" y="14086"/>
                    <a:pt x="12324" y="14089"/>
                    <a:pt x="12335" y="14089"/>
                  </a:cubicBezTo>
                  <a:cubicBezTo>
                    <a:pt x="12355" y="14089"/>
                    <a:pt x="12377" y="14079"/>
                    <a:pt x="12392" y="14060"/>
                  </a:cubicBezTo>
                  <a:lnTo>
                    <a:pt x="12406" y="14042"/>
                  </a:lnTo>
                  <a:cubicBezTo>
                    <a:pt x="12412" y="14045"/>
                    <a:pt x="12418" y="14049"/>
                    <a:pt x="12425" y="14052"/>
                  </a:cubicBezTo>
                  <a:lnTo>
                    <a:pt x="12416" y="14074"/>
                  </a:lnTo>
                  <a:cubicBezTo>
                    <a:pt x="12400" y="14108"/>
                    <a:pt x="12410" y="14147"/>
                    <a:pt x="12437" y="14159"/>
                  </a:cubicBezTo>
                  <a:cubicBezTo>
                    <a:pt x="12442" y="14161"/>
                    <a:pt x="12448" y="14162"/>
                    <a:pt x="12453" y="14162"/>
                  </a:cubicBezTo>
                  <a:cubicBezTo>
                    <a:pt x="12476" y="14162"/>
                    <a:pt x="12502" y="14144"/>
                    <a:pt x="12513" y="14117"/>
                  </a:cubicBezTo>
                  <a:lnTo>
                    <a:pt x="12522" y="14096"/>
                  </a:lnTo>
                  <a:cubicBezTo>
                    <a:pt x="12529" y="14097"/>
                    <a:pt x="12536" y="14099"/>
                    <a:pt x="12543" y="14101"/>
                  </a:cubicBezTo>
                  <a:lnTo>
                    <a:pt x="12538" y="14123"/>
                  </a:lnTo>
                  <a:cubicBezTo>
                    <a:pt x="12534" y="14144"/>
                    <a:pt x="12539" y="14165"/>
                    <a:pt x="12550" y="14181"/>
                  </a:cubicBezTo>
                  <a:cubicBezTo>
                    <a:pt x="12558" y="14192"/>
                    <a:pt x="12569" y="14198"/>
                    <a:pt x="12580" y="14201"/>
                  </a:cubicBezTo>
                  <a:lnTo>
                    <a:pt x="12587" y="14201"/>
                  </a:lnTo>
                  <a:cubicBezTo>
                    <a:pt x="12615" y="14201"/>
                    <a:pt x="12638" y="14176"/>
                    <a:pt x="12645" y="14140"/>
                  </a:cubicBezTo>
                  <a:lnTo>
                    <a:pt x="12649" y="14118"/>
                  </a:lnTo>
                  <a:lnTo>
                    <a:pt x="12670" y="14118"/>
                  </a:lnTo>
                  <a:lnTo>
                    <a:pt x="12673" y="14140"/>
                  </a:lnTo>
                  <a:cubicBezTo>
                    <a:pt x="12676" y="14176"/>
                    <a:pt x="12701" y="14203"/>
                    <a:pt x="12729" y="14203"/>
                  </a:cubicBezTo>
                  <a:lnTo>
                    <a:pt x="12733" y="14203"/>
                  </a:lnTo>
                  <a:cubicBezTo>
                    <a:pt x="12745" y="14202"/>
                    <a:pt x="12758" y="14196"/>
                    <a:pt x="12765" y="14186"/>
                  </a:cubicBezTo>
                  <a:cubicBezTo>
                    <a:pt x="12777" y="14172"/>
                    <a:pt x="12782" y="14151"/>
                    <a:pt x="12780" y="14129"/>
                  </a:cubicBezTo>
                  <a:lnTo>
                    <a:pt x="12777" y="14107"/>
                  </a:lnTo>
                  <a:cubicBezTo>
                    <a:pt x="12784" y="14106"/>
                    <a:pt x="12790" y="14104"/>
                    <a:pt x="12797" y="14102"/>
                  </a:cubicBezTo>
                  <a:lnTo>
                    <a:pt x="12805" y="14123"/>
                  </a:lnTo>
                  <a:cubicBezTo>
                    <a:pt x="12817" y="14153"/>
                    <a:pt x="12840" y="14171"/>
                    <a:pt x="12864" y="14171"/>
                  </a:cubicBezTo>
                  <a:cubicBezTo>
                    <a:pt x="12850" y="14179"/>
                    <a:pt x="12839" y="14185"/>
                    <a:pt x="12827" y="14191"/>
                  </a:cubicBezTo>
                  <a:cubicBezTo>
                    <a:pt x="12773" y="14214"/>
                    <a:pt x="12706" y="14223"/>
                    <a:pt x="12640" y="14234"/>
                  </a:cubicBezTo>
                  <a:lnTo>
                    <a:pt x="12603" y="14239"/>
                  </a:lnTo>
                  <a:cubicBezTo>
                    <a:pt x="12587" y="14241"/>
                    <a:pt x="12573" y="14244"/>
                    <a:pt x="12557" y="14246"/>
                  </a:cubicBezTo>
                  <a:cubicBezTo>
                    <a:pt x="12399" y="14218"/>
                    <a:pt x="12257" y="14132"/>
                    <a:pt x="12160" y="14000"/>
                  </a:cubicBezTo>
                  <a:cubicBezTo>
                    <a:pt x="12060" y="13864"/>
                    <a:pt x="12019" y="13696"/>
                    <a:pt x="12046" y="13528"/>
                  </a:cubicBezTo>
                  <a:cubicBezTo>
                    <a:pt x="12072" y="13361"/>
                    <a:pt x="12162" y="13215"/>
                    <a:pt x="12297" y="13115"/>
                  </a:cubicBezTo>
                  <a:cubicBezTo>
                    <a:pt x="12406" y="13034"/>
                    <a:pt x="12536" y="12993"/>
                    <a:pt x="12670" y="12993"/>
                  </a:cubicBezTo>
                  <a:close/>
                  <a:moveTo>
                    <a:pt x="9881" y="10997"/>
                  </a:moveTo>
                  <a:cubicBezTo>
                    <a:pt x="10398" y="10997"/>
                    <a:pt x="10888" y="11247"/>
                    <a:pt x="11194" y="11664"/>
                  </a:cubicBezTo>
                  <a:cubicBezTo>
                    <a:pt x="11723" y="12386"/>
                    <a:pt x="11566" y="13405"/>
                    <a:pt x="10843" y="13934"/>
                  </a:cubicBezTo>
                  <a:cubicBezTo>
                    <a:pt x="10561" y="14140"/>
                    <a:pt x="10231" y="14249"/>
                    <a:pt x="9884" y="14249"/>
                  </a:cubicBezTo>
                  <a:cubicBezTo>
                    <a:pt x="9367" y="14249"/>
                    <a:pt x="8876" y="14001"/>
                    <a:pt x="8571" y="13583"/>
                  </a:cubicBezTo>
                  <a:cubicBezTo>
                    <a:pt x="8315" y="13232"/>
                    <a:pt x="8209" y="12804"/>
                    <a:pt x="8277" y="12374"/>
                  </a:cubicBezTo>
                  <a:cubicBezTo>
                    <a:pt x="8343" y="11945"/>
                    <a:pt x="8573" y="11567"/>
                    <a:pt x="8923" y="11312"/>
                  </a:cubicBezTo>
                  <a:cubicBezTo>
                    <a:pt x="9204" y="11106"/>
                    <a:pt x="9535" y="10997"/>
                    <a:pt x="9881" y="10997"/>
                  </a:cubicBezTo>
                  <a:close/>
                  <a:moveTo>
                    <a:pt x="20556" y="14168"/>
                  </a:moveTo>
                  <a:cubicBezTo>
                    <a:pt x="20558" y="14168"/>
                    <a:pt x="20563" y="14168"/>
                    <a:pt x="20567" y="14170"/>
                  </a:cubicBezTo>
                  <a:cubicBezTo>
                    <a:pt x="20582" y="14172"/>
                    <a:pt x="20594" y="14180"/>
                    <a:pt x="20600" y="14192"/>
                  </a:cubicBezTo>
                  <a:cubicBezTo>
                    <a:pt x="20608" y="14202"/>
                    <a:pt x="20610" y="14213"/>
                    <a:pt x="20608" y="14224"/>
                  </a:cubicBezTo>
                  <a:cubicBezTo>
                    <a:pt x="20603" y="14247"/>
                    <a:pt x="20583" y="14262"/>
                    <a:pt x="20559" y="14262"/>
                  </a:cubicBezTo>
                  <a:cubicBezTo>
                    <a:pt x="20556" y="14262"/>
                    <a:pt x="20553" y="14262"/>
                    <a:pt x="20550" y="14261"/>
                  </a:cubicBezTo>
                  <a:cubicBezTo>
                    <a:pt x="20525" y="14256"/>
                    <a:pt x="20506" y="14232"/>
                    <a:pt x="20509" y="14206"/>
                  </a:cubicBezTo>
                  <a:cubicBezTo>
                    <a:pt x="20511" y="14184"/>
                    <a:pt x="20531" y="14168"/>
                    <a:pt x="20556" y="14168"/>
                  </a:cubicBezTo>
                  <a:close/>
                  <a:moveTo>
                    <a:pt x="8739" y="13981"/>
                  </a:moveTo>
                  <a:lnTo>
                    <a:pt x="8746" y="13989"/>
                  </a:lnTo>
                  <a:lnTo>
                    <a:pt x="8467" y="14269"/>
                  </a:lnTo>
                  <a:lnTo>
                    <a:pt x="8459" y="14260"/>
                  </a:lnTo>
                  <a:lnTo>
                    <a:pt x="8739" y="13981"/>
                  </a:lnTo>
                  <a:close/>
                  <a:moveTo>
                    <a:pt x="2023" y="12961"/>
                  </a:moveTo>
                  <a:lnTo>
                    <a:pt x="3325" y="14261"/>
                  </a:lnTo>
                  <a:lnTo>
                    <a:pt x="3316" y="14270"/>
                  </a:lnTo>
                  <a:lnTo>
                    <a:pt x="2016" y="12968"/>
                  </a:lnTo>
                  <a:lnTo>
                    <a:pt x="2023" y="12961"/>
                  </a:lnTo>
                  <a:close/>
                  <a:moveTo>
                    <a:pt x="13261" y="14190"/>
                  </a:moveTo>
                  <a:cubicBezTo>
                    <a:pt x="13285" y="14190"/>
                    <a:pt x="13303" y="14203"/>
                    <a:pt x="13307" y="14224"/>
                  </a:cubicBezTo>
                  <a:cubicBezTo>
                    <a:pt x="13311" y="14245"/>
                    <a:pt x="13301" y="14264"/>
                    <a:pt x="13282" y="14275"/>
                  </a:cubicBezTo>
                  <a:cubicBezTo>
                    <a:pt x="13279" y="14275"/>
                    <a:pt x="13273" y="14274"/>
                    <a:pt x="13269" y="14274"/>
                  </a:cubicBezTo>
                  <a:cubicBezTo>
                    <a:pt x="13258" y="14274"/>
                    <a:pt x="13247" y="14275"/>
                    <a:pt x="13234" y="14275"/>
                  </a:cubicBezTo>
                  <a:cubicBezTo>
                    <a:pt x="13221" y="14270"/>
                    <a:pt x="13211" y="14259"/>
                    <a:pt x="13208" y="14248"/>
                  </a:cubicBezTo>
                  <a:cubicBezTo>
                    <a:pt x="13206" y="14237"/>
                    <a:pt x="13207" y="14224"/>
                    <a:pt x="13213" y="14214"/>
                  </a:cubicBezTo>
                  <a:cubicBezTo>
                    <a:pt x="13221" y="14202"/>
                    <a:pt x="13233" y="14195"/>
                    <a:pt x="13248" y="14191"/>
                  </a:cubicBezTo>
                  <a:cubicBezTo>
                    <a:pt x="13252" y="14190"/>
                    <a:pt x="13255" y="14190"/>
                    <a:pt x="13261" y="14190"/>
                  </a:cubicBezTo>
                  <a:close/>
                  <a:moveTo>
                    <a:pt x="8772" y="14026"/>
                  </a:moveTo>
                  <a:cubicBezTo>
                    <a:pt x="8776" y="14031"/>
                    <a:pt x="8779" y="14035"/>
                    <a:pt x="8782" y="14040"/>
                  </a:cubicBezTo>
                  <a:lnTo>
                    <a:pt x="8540" y="14281"/>
                  </a:lnTo>
                  <a:lnTo>
                    <a:pt x="8529" y="14270"/>
                  </a:lnTo>
                  <a:lnTo>
                    <a:pt x="8772" y="14026"/>
                  </a:lnTo>
                  <a:close/>
                  <a:moveTo>
                    <a:pt x="2014" y="13031"/>
                  </a:moveTo>
                  <a:lnTo>
                    <a:pt x="3255" y="14271"/>
                  </a:lnTo>
                  <a:lnTo>
                    <a:pt x="3242" y="14282"/>
                  </a:lnTo>
                  <a:lnTo>
                    <a:pt x="2002" y="13042"/>
                  </a:lnTo>
                  <a:lnTo>
                    <a:pt x="2014" y="13031"/>
                  </a:lnTo>
                  <a:close/>
                  <a:moveTo>
                    <a:pt x="14995" y="14064"/>
                  </a:moveTo>
                  <a:lnTo>
                    <a:pt x="14995" y="14064"/>
                  </a:lnTo>
                  <a:cubicBezTo>
                    <a:pt x="15018" y="14067"/>
                    <a:pt x="15041" y="14069"/>
                    <a:pt x="15064" y="14069"/>
                  </a:cubicBezTo>
                  <a:cubicBezTo>
                    <a:pt x="15087" y="14069"/>
                    <a:pt x="15110" y="14067"/>
                    <a:pt x="15133" y="14064"/>
                  </a:cubicBezTo>
                  <a:lnTo>
                    <a:pt x="15133" y="14064"/>
                  </a:lnTo>
                  <a:cubicBezTo>
                    <a:pt x="15116" y="14101"/>
                    <a:pt x="15106" y="14140"/>
                    <a:pt x="15106" y="14182"/>
                  </a:cubicBezTo>
                  <a:cubicBezTo>
                    <a:pt x="15106" y="14223"/>
                    <a:pt x="15116" y="14264"/>
                    <a:pt x="15133" y="14301"/>
                  </a:cubicBezTo>
                  <a:cubicBezTo>
                    <a:pt x="15110" y="14298"/>
                    <a:pt x="15087" y="14296"/>
                    <a:pt x="15064" y="14296"/>
                  </a:cubicBezTo>
                  <a:cubicBezTo>
                    <a:pt x="15041" y="14296"/>
                    <a:pt x="15019" y="14298"/>
                    <a:pt x="14995" y="14301"/>
                  </a:cubicBezTo>
                  <a:cubicBezTo>
                    <a:pt x="15012" y="14265"/>
                    <a:pt x="15022" y="14224"/>
                    <a:pt x="15022" y="14182"/>
                  </a:cubicBezTo>
                  <a:cubicBezTo>
                    <a:pt x="15022" y="14140"/>
                    <a:pt x="15011" y="14101"/>
                    <a:pt x="14995" y="14064"/>
                  </a:cubicBezTo>
                  <a:close/>
                  <a:moveTo>
                    <a:pt x="16595" y="14064"/>
                  </a:moveTo>
                  <a:lnTo>
                    <a:pt x="16595" y="14064"/>
                  </a:lnTo>
                  <a:cubicBezTo>
                    <a:pt x="16577" y="14101"/>
                    <a:pt x="16569" y="14140"/>
                    <a:pt x="16569" y="14182"/>
                  </a:cubicBezTo>
                  <a:cubicBezTo>
                    <a:pt x="16569" y="14224"/>
                    <a:pt x="16579" y="14264"/>
                    <a:pt x="16595" y="14301"/>
                  </a:cubicBezTo>
                  <a:cubicBezTo>
                    <a:pt x="16572" y="14298"/>
                    <a:pt x="16549" y="14296"/>
                    <a:pt x="16527" y="14296"/>
                  </a:cubicBezTo>
                  <a:cubicBezTo>
                    <a:pt x="16502" y="14296"/>
                    <a:pt x="16480" y="14298"/>
                    <a:pt x="16457" y="14301"/>
                  </a:cubicBezTo>
                  <a:cubicBezTo>
                    <a:pt x="16475" y="14265"/>
                    <a:pt x="16483" y="14224"/>
                    <a:pt x="16483" y="14182"/>
                  </a:cubicBezTo>
                  <a:cubicBezTo>
                    <a:pt x="16483" y="14140"/>
                    <a:pt x="16474" y="14101"/>
                    <a:pt x="16456" y="14064"/>
                  </a:cubicBezTo>
                  <a:lnTo>
                    <a:pt x="16456" y="14064"/>
                  </a:lnTo>
                  <a:cubicBezTo>
                    <a:pt x="16479" y="14067"/>
                    <a:pt x="16502" y="14069"/>
                    <a:pt x="16526" y="14069"/>
                  </a:cubicBezTo>
                  <a:cubicBezTo>
                    <a:pt x="16549" y="14069"/>
                    <a:pt x="16572" y="14067"/>
                    <a:pt x="16595" y="14064"/>
                  </a:cubicBezTo>
                  <a:close/>
                  <a:moveTo>
                    <a:pt x="17917" y="14064"/>
                  </a:moveTo>
                  <a:cubicBezTo>
                    <a:pt x="17940" y="14067"/>
                    <a:pt x="17964" y="14069"/>
                    <a:pt x="17987" y="14069"/>
                  </a:cubicBezTo>
                  <a:cubicBezTo>
                    <a:pt x="18010" y="14069"/>
                    <a:pt x="18034" y="14067"/>
                    <a:pt x="18057" y="14064"/>
                  </a:cubicBezTo>
                  <a:lnTo>
                    <a:pt x="18057" y="14064"/>
                  </a:lnTo>
                  <a:cubicBezTo>
                    <a:pt x="18040" y="14101"/>
                    <a:pt x="18029" y="14140"/>
                    <a:pt x="18029" y="14182"/>
                  </a:cubicBezTo>
                  <a:cubicBezTo>
                    <a:pt x="18029" y="14224"/>
                    <a:pt x="18039" y="14264"/>
                    <a:pt x="18056" y="14301"/>
                  </a:cubicBezTo>
                  <a:cubicBezTo>
                    <a:pt x="18033" y="14298"/>
                    <a:pt x="18009" y="14297"/>
                    <a:pt x="17986" y="14297"/>
                  </a:cubicBezTo>
                  <a:cubicBezTo>
                    <a:pt x="17963" y="14297"/>
                    <a:pt x="17940" y="14298"/>
                    <a:pt x="17917" y="14301"/>
                  </a:cubicBezTo>
                  <a:cubicBezTo>
                    <a:pt x="17933" y="14265"/>
                    <a:pt x="17943" y="14224"/>
                    <a:pt x="17943" y="14182"/>
                  </a:cubicBezTo>
                  <a:cubicBezTo>
                    <a:pt x="17943" y="14140"/>
                    <a:pt x="17932" y="14101"/>
                    <a:pt x="17917" y="14064"/>
                  </a:cubicBezTo>
                  <a:close/>
                  <a:moveTo>
                    <a:pt x="19518" y="14064"/>
                  </a:moveTo>
                  <a:lnTo>
                    <a:pt x="19518" y="14064"/>
                  </a:lnTo>
                  <a:cubicBezTo>
                    <a:pt x="19502" y="14101"/>
                    <a:pt x="19492" y="14140"/>
                    <a:pt x="19492" y="14182"/>
                  </a:cubicBezTo>
                  <a:cubicBezTo>
                    <a:pt x="19492" y="14224"/>
                    <a:pt x="19503" y="14264"/>
                    <a:pt x="19518" y="14301"/>
                  </a:cubicBezTo>
                  <a:cubicBezTo>
                    <a:pt x="19496" y="14298"/>
                    <a:pt x="19472" y="14296"/>
                    <a:pt x="19450" y="14296"/>
                  </a:cubicBezTo>
                  <a:cubicBezTo>
                    <a:pt x="19427" y="14296"/>
                    <a:pt x="19404" y="14298"/>
                    <a:pt x="19381" y="14301"/>
                  </a:cubicBezTo>
                  <a:cubicBezTo>
                    <a:pt x="19398" y="14265"/>
                    <a:pt x="19408" y="14224"/>
                    <a:pt x="19408" y="14182"/>
                  </a:cubicBezTo>
                  <a:cubicBezTo>
                    <a:pt x="19408" y="14140"/>
                    <a:pt x="19397" y="14101"/>
                    <a:pt x="19381" y="14064"/>
                  </a:cubicBezTo>
                  <a:lnTo>
                    <a:pt x="19381" y="14064"/>
                  </a:lnTo>
                  <a:cubicBezTo>
                    <a:pt x="19403" y="14067"/>
                    <a:pt x="19426" y="14069"/>
                    <a:pt x="19449" y="14069"/>
                  </a:cubicBezTo>
                  <a:cubicBezTo>
                    <a:pt x="19472" y="14069"/>
                    <a:pt x="19495" y="14067"/>
                    <a:pt x="19518" y="14064"/>
                  </a:cubicBezTo>
                  <a:close/>
                  <a:moveTo>
                    <a:pt x="5707" y="14287"/>
                  </a:moveTo>
                  <a:lnTo>
                    <a:pt x="5707" y="14303"/>
                  </a:lnTo>
                  <a:lnTo>
                    <a:pt x="5014" y="14303"/>
                  </a:lnTo>
                  <a:lnTo>
                    <a:pt x="5014" y="14287"/>
                  </a:lnTo>
                  <a:close/>
                  <a:moveTo>
                    <a:pt x="13670" y="14065"/>
                  </a:moveTo>
                  <a:lnTo>
                    <a:pt x="13670" y="14065"/>
                  </a:lnTo>
                  <a:cubicBezTo>
                    <a:pt x="13653" y="14102"/>
                    <a:pt x="13643" y="14143"/>
                    <a:pt x="13645" y="14184"/>
                  </a:cubicBezTo>
                  <a:cubicBezTo>
                    <a:pt x="13646" y="14224"/>
                    <a:pt x="13656" y="14264"/>
                    <a:pt x="13674" y="14301"/>
                  </a:cubicBezTo>
                  <a:cubicBezTo>
                    <a:pt x="13658" y="14299"/>
                    <a:pt x="13642" y="14298"/>
                    <a:pt x="13625" y="14298"/>
                  </a:cubicBezTo>
                  <a:cubicBezTo>
                    <a:pt x="13620" y="14298"/>
                    <a:pt x="13614" y="14298"/>
                    <a:pt x="13609" y="14298"/>
                  </a:cubicBezTo>
                  <a:cubicBezTo>
                    <a:pt x="13593" y="14300"/>
                    <a:pt x="13577" y="14302"/>
                    <a:pt x="13561" y="14306"/>
                  </a:cubicBezTo>
                  <a:cubicBezTo>
                    <a:pt x="13556" y="14303"/>
                    <a:pt x="13552" y="14302"/>
                    <a:pt x="13548" y="14301"/>
                  </a:cubicBezTo>
                  <a:cubicBezTo>
                    <a:pt x="13557" y="14265"/>
                    <a:pt x="13563" y="14228"/>
                    <a:pt x="13560" y="14190"/>
                  </a:cubicBezTo>
                  <a:cubicBezTo>
                    <a:pt x="13557" y="14147"/>
                    <a:pt x="13543" y="14107"/>
                    <a:pt x="13522" y="14074"/>
                  </a:cubicBezTo>
                  <a:lnTo>
                    <a:pt x="13522" y="14074"/>
                  </a:lnTo>
                  <a:cubicBezTo>
                    <a:pt x="13534" y="14074"/>
                    <a:pt x="13546" y="14074"/>
                    <a:pt x="13558" y="14074"/>
                  </a:cubicBezTo>
                  <a:cubicBezTo>
                    <a:pt x="13571" y="14074"/>
                    <a:pt x="13583" y="14074"/>
                    <a:pt x="13596" y="14074"/>
                  </a:cubicBezTo>
                  <a:cubicBezTo>
                    <a:pt x="13621" y="14071"/>
                    <a:pt x="13646" y="14068"/>
                    <a:pt x="13670" y="14065"/>
                  </a:cubicBezTo>
                  <a:close/>
                  <a:moveTo>
                    <a:pt x="13269" y="13985"/>
                  </a:moveTo>
                  <a:cubicBezTo>
                    <a:pt x="13401" y="13985"/>
                    <a:pt x="13506" y="14074"/>
                    <a:pt x="13514" y="14191"/>
                  </a:cubicBezTo>
                  <a:cubicBezTo>
                    <a:pt x="13518" y="14229"/>
                    <a:pt x="13513" y="14263"/>
                    <a:pt x="13502" y="14295"/>
                  </a:cubicBezTo>
                  <a:cubicBezTo>
                    <a:pt x="13464" y="14288"/>
                    <a:pt x="13426" y="14282"/>
                    <a:pt x="13386" y="14279"/>
                  </a:cubicBezTo>
                  <a:cubicBezTo>
                    <a:pt x="13396" y="14256"/>
                    <a:pt x="13398" y="14233"/>
                    <a:pt x="13395" y="14207"/>
                  </a:cubicBezTo>
                  <a:cubicBezTo>
                    <a:pt x="13384" y="14144"/>
                    <a:pt x="13326" y="14100"/>
                    <a:pt x="13258" y="14100"/>
                  </a:cubicBezTo>
                  <a:cubicBezTo>
                    <a:pt x="13248" y="14100"/>
                    <a:pt x="13237" y="14101"/>
                    <a:pt x="13226" y="14103"/>
                  </a:cubicBezTo>
                  <a:cubicBezTo>
                    <a:pt x="13186" y="14113"/>
                    <a:pt x="13152" y="14138"/>
                    <a:pt x="13132" y="14171"/>
                  </a:cubicBezTo>
                  <a:cubicBezTo>
                    <a:pt x="13113" y="14201"/>
                    <a:pt x="13110" y="14237"/>
                    <a:pt x="13118" y="14270"/>
                  </a:cubicBezTo>
                  <a:cubicBezTo>
                    <a:pt x="13120" y="14274"/>
                    <a:pt x="13123" y="14276"/>
                    <a:pt x="13124" y="14279"/>
                  </a:cubicBezTo>
                  <a:cubicBezTo>
                    <a:pt x="13049" y="14287"/>
                    <a:pt x="12976" y="14301"/>
                    <a:pt x="12905" y="14319"/>
                  </a:cubicBezTo>
                  <a:lnTo>
                    <a:pt x="12862" y="14219"/>
                  </a:lnTo>
                  <a:cubicBezTo>
                    <a:pt x="12920" y="14191"/>
                    <a:pt x="12976" y="14144"/>
                    <a:pt x="13032" y="14101"/>
                  </a:cubicBezTo>
                  <a:cubicBezTo>
                    <a:pt x="13095" y="14050"/>
                    <a:pt x="13155" y="14003"/>
                    <a:pt x="13201" y="13992"/>
                  </a:cubicBezTo>
                  <a:cubicBezTo>
                    <a:pt x="13223" y="13987"/>
                    <a:pt x="13247" y="13985"/>
                    <a:pt x="13269" y="13985"/>
                  </a:cubicBezTo>
                  <a:close/>
                  <a:moveTo>
                    <a:pt x="20575" y="13971"/>
                  </a:moveTo>
                  <a:cubicBezTo>
                    <a:pt x="20584" y="13971"/>
                    <a:pt x="20592" y="13972"/>
                    <a:pt x="20600" y="13973"/>
                  </a:cubicBezTo>
                  <a:cubicBezTo>
                    <a:pt x="20684" y="13987"/>
                    <a:pt x="20756" y="14033"/>
                    <a:pt x="20793" y="14101"/>
                  </a:cubicBezTo>
                  <a:cubicBezTo>
                    <a:pt x="20826" y="14156"/>
                    <a:pt x="20832" y="14219"/>
                    <a:pt x="20814" y="14276"/>
                  </a:cubicBezTo>
                  <a:cubicBezTo>
                    <a:pt x="20810" y="14282"/>
                    <a:pt x="20808" y="14288"/>
                    <a:pt x="20805" y="14295"/>
                  </a:cubicBezTo>
                  <a:cubicBezTo>
                    <a:pt x="20764" y="14288"/>
                    <a:pt x="20723" y="14282"/>
                    <a:pt x="20682" y="14280"/>
                  </a:cubicBezTo>
                  <a:cubicBezTo>
                    <a:pt x="20688" y="14270"/>
                    <a:pt x="20693" y="14258"/>
                    <a:pt x="20698" y="14244"/>
                  </a:cubicBezTo>
                  <a:cubicBezTo>
                    <a:pt x="20705" y="14211"/>
                    <a:pt x="20699" y="14176"/>
                    <a:pt x="20679" y="14145"/>
                  </a:cubicBezTo>
                  <a:cubicBezTo>
                    <a:pt x="20657" y="14113"/>
                    <a:pt x="20622" y="14090"/>
                    <a:pt x="20582" y="14083"/>
                  </a:cubicBezTo>
                  <a:cubicBezTo>
                    <a:pt x="20573" y="14082"/>
                    <a:pt x="20564" y="14081"/>
                    <a:pt x="20556" y="14081"/>
                  </a:cubicBezTo>
                  <a:cubicBezTo>
                    <a:pt x="20485" y="14081"/>
                    <a:pt x="20426" y="14131"/>
                    <a:pt x="20419" y="14196"/>
                  </a:cubicBezTo>
                  <a:cubicBezTo>
                    <a:pt x="20415" y="14225"/>
                    <a:pt x="20423" y="14256"/>
                    <a:pt x="20439" y="14281"/>
                  </a:cubicBezTo>
                  <a:cubicBezTo>
                    <a:pt x="20365" y="14288"/>
                    <a:pt x="20294" y="14302"/>
                    <a:pt x="20224" y="14320"/>
                  </a:cubicBezTo>
                  <a:cubicBezTo>
                    <a:pt x="20218" y="14319"/>
                    <a:pt x="20209" y="14317"/>
                    <a:pt x="20203" y="14317"/>
                  </a:cubicBezTo>
                  <a:lnTo>
                    <a:pt x="20203" y="14050"/>
                  </a:lnTo>
                  <a:cubicBezTo>
                    <a:pt x="20267" y="14044"/>
                    <a:pt x="20339" y="14024"/>
                    <a:pt x="20406" y="14006"/>
                  </a:cubicBezTo>
                  <a:cubicBezTo>
                    <a:pt x="20470" y="13989"/>
                    <a:pt x="20529" y="13971"/>
                    <a:pt x="20575" y="13971"/>
                  </a:cubicBezTo>
                  <a:close/>
                  <a:moveTo>
                    <a:pt x="20864" y="14165"/>
                  </a:moveTo>
                  <a:lnTo>
                    <a:pt x="20864" y="14165"/>
                  </a:lnTo>
                  <a:cubicBezTo>
                    <a:pt x="20888" y="14177"/>
                    <a:pt x="20909" y="14190"/>
                    <a:pt x="20934" y="14197"/>
                  </a:cubicBezTo>
                  <a:cubicBezTo>
                    <a:pt x="20958" y="14205"/>
                    <a:pt x="20980" y="14212"/>
                    <a:pt x="21004" y="14218"/>
                  </a:cubicBezTo>
                  <a:cubicBezTo>
                    <a:pt x="20974" y="14245"/>
                    <a:pt x="20950" y="14279"/>
                    <a:pt x="20936" y="14318"/>
                  </a:cubicBezTo>
                  <a:cubicBezTo>
                    <a:pt x="20936" y="14319"/>
                    <a:pt x="20936" y="14319"/>
                    <a:pt x="20934" y="14321"/>
                  </a:cubicBezTo>
                  <a:cubicBezTo>
                    <a:pt x="20906" y="14314"/>
                    <a:pt x="20879" y="14307"/>
                    <a:pt x="20851" y="14301"/>
                  </a:cubicBezTo>
                  <a:cubicBezTo>
                    <a:pt x="20853" y="14297"/>
                    <a:pt x="20855" y="14295"/>
                    <a:pt x="20857" y="14291"/>
                  </a:cubicBezTo>
                  <a:cubicBezTo>
                    <a:pt x="20870" y="14251"/>
                    <a:pt x="20873" y="14207"/>
                    <a:pt x="20864" y="14165"/>
                  </a:cubicBezTo>
                  <a:close/>
                  <a:moveTo>
                    <a:pt x="8806" y="14081"/>
                  </a:moveTo>
                  <a:cubicBezTo>
                    <a:pt x="8808" y="14084"/>
                    <a:pt x="8810" y="14087"/>
                    <a:pt x="8811" y="14090"/>
                  </a:cubicBezTo>
                  <a:lnTo>
                    <a:pt x="8551" y="14351"/>
                  </a:lnTo>
                  <a:lnTo>
                    <a:pt x="8543" y="14344"/>
                  </a:lnTo>
                  <a:lnTo>
                    <a:pt x="8806" y="14081"/>
                  </a:lnTo>
                  <a:close/>
                  <a:moveTo>
                    <a:pt x="1939" y="13043"/>
                  </a:moveTo>
                  <a:lnTo>
                    <a:pt x="3240" y="14345"/>
                  </a:lnTo>
                  <a:lnTo>
                    <a:pt x="3232" y="14353"/>
                  </a:lnTo>
                  <a:lnTo>
                    <a:pt x="1931" y="13052"/>
                  </a:lnTo>
                  <a:lnTo>
                    <a:pt x="1939" y="13043"/>
                  </a:lnTo>
                  <a:close/>
                  <a:moveTo>
                    <a:pt x="5705" y="14349"/>
                  </a:moveTo>
                  <a:lnTo>
                    <a:pt x="5705" y="14359"/>
                  </a:lnTo>
                  <a:lnTo>
                    <a:pt x="4971" y="14359"/>
                  </a:lnTo>
                  <a:lnTo>
                    <a:pt x="4971" y="14349"/>
                  </a:lnTo>
                  <a:close/>
                  <a:moveTo>
                    <a:pt x="21210" y="14358"/>
                  </a:moveTo>
                  <a:cubicBezTo>
                    <a:pt x="21206" y="14359"/>
                    <a:pt x="21204" y="14359"/>
                    <a:pt x="21199" y="14359"/>
                  </a:cubicBezTo>
                  <a:cubicBezTo>
                    <a:pt x="21202" y="14359"/>
                    <a:pt x="21205" y="14358"/>
                    <a:pt x="21207" y="14358"/>
                  </a:cubicBezTo>
                  <a:close/>
                  <a:moveTo>
                    <a:pt x="8837" y="14129"/>
                  </a:moveTo>
                  <a:cubicBezTo>
                    <a:pt x="8841" y="14135"/>
                    <a:pt x="8844" y="14139"/>
                    <a:pt x="8847" y="14143"/>
                  </a:cubicBezTo>
                  <a:lnTo>
                    <a:pt x="8625" y="14366"/>
                  </a:lnTo>
                  <a:lnTo>
                    <a:pt x="8613" y="14354"/>
                  </a:lnTo>
                  <a:lnTo>
                    <a:pt x="8837" y="14129"/>
                  </a:lnTo>
                  <a:close/>
                  <a:moveTo>
                    <a:pt x="1929" y="13115"/>
                  </a:moveTo>
                  <a:lnTo>
                    <a:pt x="3171" y="14355"/>
                  </a:lnTo>
                  <a:lnTo>
                    <a:pt x="3158" y="14367"/>
                  </a:lnTo>
                  <a:lnTo>
                    <a:pt x="1918" y="13127"/>
                  </a:lnTo>
                  <a:lnTo>
                    <a:pt x="1929" y="13115"/>
                  </a:lnTo>
                  <a:close/>
                  <a:moveTo>
                    <a:pt x="9189" y="14140"/>
                  </a:moveTo>
                  <a:cubicBezTo>
                    <a:pt x="9205" y="14147"/>
                    <a:pt x="9220" y="14155"/>
                    <a:pt x="9235" y="14161"/>
                  </a:cubicBezTo>
                  <a:cubicBezTo>
                    <a:pt x="9226" y="14168"/>
                    <a:pt x="9219" y="14174"/>
                    <a:pt x="9214" y="14181"/>
                  </a:cubicBezTo>
                  <a:cubicBezTo>
                    <a:pt x="9203" y="14200"/>
                    <a:pt x="9198" y="14223"/>
                    <a:pt x="9204" y="14245"/>
                  </a:cubicBezTo>
                  <a:cubicBezTo>
                    <a:pt x="9209" y="14270"/>
                    <a:pt x="9224" y="14290"/>
                    <a:pt x="9245" y="14301"/>
                  </a:cubicBezTo>
                  <a:cubicBezTo>
                    <a:pt x="9259" y="14311"/>
                    <a:pt x="9274" y="14314"/>
                    <a:pt x="9292" y="14314"/>
                  </a:cubicBezTo>
                  <a:cubicBezTo>
                    <a:pt x="9322" y="14314"/>
                    <a:pt x="9350" y="14298"/>
                    <a:pt x="9366" y="14274"/>
                  </a:cubicBezTo>
                  <a:cubicBezTo>
                    <a:pt x="9378" y="14255"/>
                    <a:pt x="9379" y="14234"/>
                    <a:pt x="9375" y="14214"/>
                  </a:cubicBezTo>
                  <a:lnTo>
                    <a:pt x="9375" y="14214"/>
                  </a:lnTo>
                  <a:cubicBezTo>
                    <a:pt x="9401" y="14222"/>
                    <a:pt x="9429" y="14230"/>
                    <a:pt x="9456" y="14238"/>
                  </a:cubicBezTo>
                  <a:cubicBezTo>
                    <a:pt x="9464" y="14249"/>
                    <a:pt x="9474" y="14259"/>
                    <a:pt x="9484" y="14267"/>
                  </a:cubicBezTo>
                  <a:lnTo>
                    <a:pt x="9468" y="14295"/>
                  </a:lnTo>
                  <a:lnTo>
                    <a:pt x="9419" y="14381"/>
                  </a:lnTo>
                  <a:cubicBezTo>
                    <a:pt x="9382" y="14366"/>
                    <a:pt x="9340" y="14360"/>
                    <a:pt x="9301" y="14355"/>
                  </a:cubicBezTo>
                  <a:cubicBezTo>
                    <a:pt x="9269" y="14351"/>
                    <a:pt x="9237" y="14346"/>
                    <a:pt x="9224" y="14338"/>
                  </a:cubicBezTo>
                  <a:cubicBezTo>
                    <a:pt x="9190" y="14318"/>
                    <a:pt x="9168" y="14287"/>
                    <a:pt x="9160" y="14251"/>
                  </a:cubicBezTo>
                  <a:cubicBezTo>
                    <a:pt x="9152" y="14218"/>
                    <a:pt x="9158" y="14184"/>
                    <a:pt x="9176" y="14156"/>
                  </a:cubicBezTo>
                  <a:cubicBezTo>
                    <a:pt x="9179" y="14151"/>
                    <a:pt x="9184" y="14145"/>
                    <a:pt x="9189" y="14140"/>
                  </a:cubicBezTo>
                  <a:close/>
                  <a:moveTo>
                    <a:pt x="21146" y="14384"/>
                  </a:moveTo>
                  <a:lnTo>
                    <a:pt x="21146" y="14384"/>
                  </a:lnTo>
                  <a:cubicBezTo>
                    <a:pt x="21144" y="14387"/>
                    <a:pt x="21142" y="14389"/>
                    <a:pt x="21140" y="14392"/>
                  </a:cubicBezTo>
                  <a:cubicBezTo>
                    <a:pt x="21142" y="14389"/>
                    <a:pt x="21143" y="14387"/>
                    <a:pt x="21146" y="14384"/>
                  </a:cubicBezTo>
                  <a:close/>
                  <a:moveTo>
                    <a:pt x="5707" y="14406"/>
                  </a:moveTo>
                  <a:lnTo>
                    <a:pt x="5707" y="14423"/>
                  </a:lnTo>
                  <a:lnTo>
                    <a:pt x="5014" y="14423"/>
                  </a:lnTo>
                  <a:lnTo>
                    <a:pt x="5014" y="14406"/>
                  </a:lnTo>
                  <a:close/>
                  <a:moveTo>
                    <a:pt x="13954" y="13936"/>
                  </a:moveTo>
                  <a:cubicBezTo>
                    <a:pt x="13985" y="13936"/>
                    <a:pt x="14036" y="13959"/>
                    <a:pt x="14091" y="13981"/>
                  </a:cubicBezTo>
                  <a:cubicBezTo>
                    <a:pt x="14159" y="14010"/>
                    <a:pt x="14236" y="14043"/>
                    <a:pt x="14310" y="14049"/>
                  </a:cubicBezTo>
                  <a:lnTo>
                    <a:pt x="14310" y="14316"/>
                  </a:lnTo>
                  <a:cubicBezTo>
                    <a:pt x="14236" y="14321"/>
                    <a:pt x="14158" y="14354"/>
                    <a:pt x="14090" y="14385"/>
                  </a:cubicBezTo>
                  <a:cubicBezTo>
                    <a:pt x="14036" y="14407"/>
                    <a:pt x="13984" y="14429"/>
                    <a:pt x="13952" y="14429"/>
                  </a:cubicBezTo>
                  <a:cubicBezTo>
                    <a:pt x="13931" y="14429"/>
                    <a:pt x="13910" y="14427"/>
                    <a:pt x="13890" y="14422"/>
                  </a:cubicBezTo>
                  <a:cubicBezTo>
                    <a:pt x="13859" y="14406"/>
                    <a:pt x="13827" y="14391"/>
                    <a:pt x="13793" y="14377"/>
                  </a:cubicBezTo>
                  <a:cubicBezTo>
                    <a:pt x="13785" y="14371"/>
                    <a:pt x="13775" y="14365"/>
                    <a:pt x="13767" y="14356"/>
                  </a:cubicBezTo>
                  <a:cubicBezTo>
                    <a:pt x="13719" y="14311"/>
                    <a:pt x="13693" y="14249"/>
                    <a:pt x="13691" y="14182"/>
                  </a:cubicBezTo>
                  <a:cubicBezTo>
                    <a:pt x="13688" y="14118"/>
                    <a:pt x="13716" y="14055"/>
                    <a:pt x="13767" y="14008"/>
                  </a:cubicBezTo>
                  <a:cubicBezTo>
                    <a:pt x="13817" y="13963"/>
                    <a:pt x="13883" y="13936"/>
                    <a:pt x="13954" y="13936"/>
                  </a:cubicBezTo>
                  <a:close/>
                  <a:moveTo>
                    <a:pt x="14714" y="13936"/>
                  </a:moveTo>
                  <a:cubicBezTo>
                    <a:pt x="14858" y="13936"/>
                    <a:pt x="14975" y="14047"/>
                    <a:pt x="14975" y="14182"/>
                  </a:cubicBezTo>
                  <a:cubicBezTo>
                    <a:pt x="14975" y="14318"/>
                    <a:pt x="14858" y="14429"/>
                    <a:pt x="14714" y="14429"/>
                  </a:cubicBezTo>
                  <a:cubicBezTo>
                    <a:pt x="14682" y="14429"/>
                    <a:pt x="14631" y="14407"/>
                    <a:pt x="14577" y="14385"/>
                  </a:cubicBezTo>
                  <a:cubicBezTo>
                    <a:pt x="14508" y="14355"/>
                    <a:pt x="14430" y="14322"/>
                    <a:pt x="14356" y="14316"/>
                  </a:cubicBezTo>
                  <a:lnTo>
                    <a:pt x="14356" y="14049"/>
                  </a:lnTo>
                  <a:cubicBezTo>
                    <a:pt x="14430" y="14044"/>
                    <a:pt x="14508" y="14011"/>
                    <a:pt x="14577" y="13981"/>
                  </a:cubicBezTo>
                  <a:cubicBezTo>
                    <a:pt x="14631" y="13959"/>
                    <a:pt x="14682" y="13936"/>
                    <a:pt x="14714" y="13936"/>
                  </a:cubicBezTo>
                  <a:close/>
                  <a:moveTo>
                    <a:pt x="15415" y="13936"/>
                  </a:moveTo>
                  <a:cubicBezTo>
                    <a:pt x="15447" y="13936"/>
                    <a:pt x="15498" y="13959"/>
                    <a:pt x="15552" y="13981"/>
                  </a:cubicBezTo>
                  <a:cubicBezTo>
                    <a:pt x="15621" y="14010"/>
                    <a:pt x="15699" y="14043"/>
                    <a:pt x="15773" y="14049"/>
                  </a:cubicBezTo>
                  <a:lnTo>
                    <a:pt x="15773" y="14316"/>
                  </a:lnTo>
                  <a:cubicBezTo>
                    <a:pt x="15699" y="14321"/>
                    <a:pt x="15621" y="14354"/>
                    <a:pt x="15552" y="14385"/>
                  </a:cubicBezTo>
                  <a:cubicBezTo>
                    <a:pt x="15498" y="14407"/>
                    <a:pt x="15447" y="14429"/>
                    <a:pt x="15415" y="14429"/>
                  </a:cubicBezTo>
                  <a:cubicBezTo>
                    <a:pt x="15346" y="14429"/>
                    <a:pt x="15278" y="14403"/>
                    <a:pt x="15230" y="14356"/>
                  </a:cubicBezTo>
                  <a:cubicBezTo>
                    <a:pt x="15180" y="14311"/>
                    <a:pt x="15153" y="14249"/>
                    <a:pt x="15153" y="14182"/>
                  </a:cubicBezTo>
                  <a:cubicBezTo>
                    <a:pt x="15153" y="14047"/>
                    <a:pt x="15270" y="13936"/>
                    <a:pt x="15415" y="13936"/>
                  </a:cubicBezTo>
                  <a:close/>
                  <a:moveTo>
                    <a:pt x="16177" y="13936"/>
                  </a:moveTo>
                  <a:cubicBezTo>
                    <a:pt x="16322" y="13936"/>
                    <a:pt x="16439" y="14047"/>
                    <a:pt x="16439" y="14182"/>
                  </a:cubicBezTo>
                  <a:cubicBezTo>
                    <a:pt x="16439" y="14318"/>
                    <a:pt x="16322" y="14429"/>
                    <a:pt x="16177" y="14429"/>
                  </a:cubicBezTo>
                  <a:cubicBezTo>
                    <a:pt x="16145" y="14429"/>
                    <a:pt x="16094" y="14407"/>
                    <a:pt x="16038" y="14385"/>
                  </a:cubicBezTo>
                  <a:cubicBezTo>
                    <a:pt x="15970" y="14355"/>
                    <a:pt x="15892" y="14322"/>
                    <a:pt x="15818" y="14316"/>
                  </a:cubicBezTo>
                  <a:lnTo>
                    <a:pt x="15818" y="14049"/>
                  </a:lnTo>
                  <a:cubicBezTo>
                    <a:pt x="15892" y="14044"/>
                    <a:pt x="15970" y="14011"/>
                    <a:pt x="16038" y="13981"/>
                  </a:cubicBezTo>
                  <a:cubicBezTo>
                    <a:pt x="16092" y="13958"/>
                    <a:pt x="16144" y="13936"/>
                    <a:pt x="16177" y="13936"/>
                  </a:cubicBezTo>
                  <a:close/>
                  <a:moveTo>
                    <a:pt x="16876" y="13936"/>
                  </a:moveTo>
                  <a:cubicBezTo>
                    <a:pt x="16907" y="13936"/>
                    <a:pt x="16958" y="13959"/>
                    <a:pt x="17014" y="13981"/>
                  </a:cubicBezTo>
                  <a:cubicBezTo>
                    <a:pt x="17082" y="14010"/>
                    <a:pt x="17160" y="14043"/>
                    <a:pt x="17234" y="14049"/>
                  </a:cubicBezTo>
                  <a:lnTo>
                    <a:pt x="17234" y="14316"/>
                  </a:lnTo>
                  <a:cubicBezTo>
                    <a:pt x="17160" y="14321"/>
                    <a:pt x="17082" y="14354"/>
                    <a:pt x="17014" y="14385"/>
                  </a:cubicBezTo>
                  <a:cubicBezTo>
                    <a:pt x="16960" y="14408"/>
                    <a:pt x="16908" y="14429"/>
                    <a:pt x="16876" y="14429"/>
                  </a:cubicBezTo>
                  <a:cubicBezTo>
                    <a:pt x="16730" y="14429"/>
                    <a:pt x="16613" y="14318"/>
                    <a:pt x="16613" y="14182"/>
                  </a:cubicBezTo>
                  <a:cubicBezTo>
                    <a:pt x="16613" y="14047"/>
                    <a:pt x="16732" y="13936"/>
                    <a:pt x="16876" y="13936"/>
                  </a:cubicBezTo>
                  <a:close/>
                  <a:moveTo>
                    <a:pt x="17636" y="13936"/>
                  </a:moveTo>
                  <a:cubicBezTo>
                    <a:pt x="17782" y="13936"/>
                    <a:pt x="17899" y="14047"/>
                    <a:pt x="17899" y="14182"/>
                  </a:cubicBezTo>
                  <a:cubicBezTo>
                    <a:pt x="17899" y="14318"/>
                    <a:pt x="17782" y="14429"/>
                    <a:pt x="17636" y="14429"/>
                  </a:cubicBezTo>
                  <a:cubicBezTo>
                    <a:pt x="17604" y="14429"/>
                    <a:pt x="17553" y="14407"/>
                    <a:pt x="17499" y="14385"/>
                  </a:cubicBezTo>
                  <a:cubicBezTo>
                    <a:pt x="17430" y="14355"/>
                    <a:pt x="17352" y="14322"/>
                    <a:pt x="17279" y="14316"/>
                  </a:cubicBezTo>
                  <a:lnTo>
                    <a:pt x="17279" y="14049"/>
                  </a:lnTo>
                  <a:cubicBezTo>
                    <a:pt x="17352" y="14044"/>
                    <a:pt x="17430" y="14011"/>
                    <a:pt x="17499" y="13981"/>
                  </a:cubicBezTo>
                  <a:cubicBezTo>
                    <a:pt x="17553" y="13958"/>
                    <a:pt x="17604" y="13936"/>
                    <a:pt x="17636" y="13936"/>
                  </a:cubicBezTo>
                  <a:close/>
                  <a:moveTo>
                    <a:pt x="18337" y="13936"/>
                  </a:moveTo>
                  <a:cubicBezTo>
                    <a:pt x="18369" y="13936"/>
                    <a:pt x="18421" y="13959"/>
                    <a:pt x="18474" y="13981"/>
                  </a:cubicBezTo>
                  <a:cubicBezTo>
                    <a:pt x="18543" y="14010"/>
                    <a:pt x="18621" y="14043"/>
                    <a:pt x="18695" y="14049"/>
                  </a:cubicBezTo>
                  <a:lnTo>
                    <a:pt x="18695" y="14316"/>
                  </a:lnTo>
                  <a:cubicBezTo>
                    <a:pt x="18621" y="14321"/>
                    <a:pt x="18543" y="14354"/>
                    <a:pt x="18474" y="14385"/>
                  </a:cubicBezTo>
                  <a:cubicBezTo>
                    <a:pt x="18421" y="14407"/>
                    <a:pt x="18369" y="14429"/>
                    <a:pt x="18337" y="14429"/>
                  </a:cubicBezTo>
                  <a:cubicBezTo>
                    <a:pt x="18192" y="14429"/>
                    <a:pt x="18075" y="14318"/>
                    <a:pt x="18075" y="14182"/>
                  </a:cubicBezTo>
                  <a:cubicBezTo>
                    <a:pt x="18075" y="14047"/>
                    <a:pt x="18192" y="13936"/>
                    <a:pt x="18337" y="13936"/>
                  </a:cubicBezTo>
                  <a:close/>
                  <a:moveTo>
                    <a:pt x="19098" y="13936"/>
                  </a:moveTo>
                  <a:cubicBezTo>
                    <a:pt x="19243" y="13936"/>
                    <a:pt x="19360" y="14047"/>
                    <a:pt x="19360" y="14182"/>
                  </a:cubicBezTo>
                  <a:cubicBezTo>
                    <a:pt x="19360" y="14318"/>
                    <a:pt x="19243" y="14429"/>
                    <a:pt x="19098" y="14429"/>
                  </a:cubicBezTo>
                  <a:cubicBezTo>
                    <a:pt x="19066" y="14429"/>
                    <a:pt x="19015" y="14407"/>
                    <a:pt x="18960" y="14385"/>
                  </a:cubicBezTo>
                  <a:cubicBezTo>
                    <a:pt x="18891" y="14355"/>
                    <a:pt x="18813" y="14322"/>
                    <a:pt x="18739" y="14316"/>
                  </a:cubicBezTo>
                  <a:lnTo>
                    <a:pt x="18739" y="14049"/>
                  </a:lnTo>
                  <a:lnTo>
                    <a:pt x="18741" y="14049"/>
                  </a:lnTo>
                  <a:cubicBezTo>
                    <a:pt x="18815" y="14043"/>
                    <a:pt x="18892" y="14011"/>
                    <a:pt x="18961" y="13981"/>
                  </a:cubicBezTo>
                  <a:cubicBezTo>
                    <a:pt x="19015" y="13958"/>
                    <a:pt x="19066" y="13936"/>
                    <a:pt x="19098" y="13936"/>
                  </a:cubicBezTo>
                  <a:close/>
                  <a:moveTo>
                    <a:pt x="19799" y="13936"/>
                  </a:moveTo>
                  <a:cubicBezTo>
                    <a:pt x="19831" y="13936"/>
                    <a:pt x="19882" y="13959"/>
                    <a:pt x="19936" y="13981"/>
                  </a:cubicBezTo>
                  <a:cubicBezTo>
                    <a:pt x="20005" y="14010"/>
                    <a:pt x="20083" y="14043"/>
                    <a:pt x="20157" y="14049"/>
                  </a:cubicBezTo>
                  <a:lnTo>
                    <a:pt x="20157" y="14316"/>
                  </a:lnTo>
                  <a:cubicBezTo>
                    <a:pt x="20083" y="14321"/>
                    <a:pt x="20005" y="14354"/>
                    <a:pt x="19936" y="14385"/>
                  </a:cubicBezTo>
                  <a:cubicBezTo>
                    <a:pt x="19882" y="14407"/>
                    <a:pt x="19831" y="14429"/>
                    <a:pt x="19799" y="14429"/>
                  </a:cubicBezTo>
                  <a:cubicBezTo>
                    <a:pt x="19655" y="14429"/>
                    <a:pt x="19537" y="14318"/>
                    <a:pt x="19537" y="14182"/>
                  </a:cubicBezTo>
                  <a:cubicBezTo>
                    <a:pt x="19536" y="14047"/>
                    <a:pt x="19655" y="13936"/>
                    <a:pt x="19799" y="13936"/>
                  </a:cubicBezTo>
                  <a:close/>
                  <a:moveTo>
                    <a:pt x="8887" y="14168"/>
                  </a:moveTo>
                  <a:cubicBezTo>
                    <a:pt x="8891" y="14170"/>
                    <a:pt x="8894" y="14172"/>
                    <a:pt x="8898" y="14174"/>
                  </a:cubicBezTo>
                  <a:lnTo>
                    <a:pt x="8634" y="14435"/>
                  </a:lnTo>
                  <a:lnTo>
                    <a:pt x="8626" y="14428"/>
                  </a:lnTo>
                  <a:lnTo>
                    <a:pt x="8887" y="14168"/>
                  </a:lnTo>
                  <a:close/>
                  <a:moveTo>
                    <a:pt x="1855" y="13128"/>
                  </a:moveTo>
                  <a:lnTo>
                    <a:pt x="3157" y="14429"/>
                  </a:lnTo>
                  <a:lnTo>
                    <a:pt x="3149" y="14437"/>
                  </a:lnTo>
                  <a:lnTo>
                    <a:pt x="1848" y="13136"/>
                  </a:lnTo>
                  <a:lnTo>
                    <a:pt x="1855" y="13128"/>
                  </a:lnTo>
                  <a:close/>
                  <a:moveTo>
                    <a:pt x="12576" y="14445"/>
                  </a:moveTo>
                  <a:cubicBezTo>
                    <a:pt x="12573" y="14445"/>
                    <a:pt x="12569" y="14446"/>
                    <a:pt x="12567" y="14446"/>
                  </a:cubicBezTo>
                  <a:cubicBezTo>
                    <a:pt x="12568" y="14446"/>
                    <a:pt x="12569" y="14445"/>
                    <a:pt x="12572" y="14445"/>
                  </a:cubicBezTo>
                  <a:close/>
                  <a:moveTo>
                    <a:pt x="1847" y="13198"/>
                  </a:moveTo>
                  <a:lnTo>
                    <a:pt x="3087" y="14438"/>
                  </a:lnTo>
                  <a:lnTo>
                    <a:pt x="3076" y="14450"/>
                  </a:lnTo>
                  <a:lnTo>
                    <a:pt x="1834" y="13210"/>
                  </a:lnTo>
                  <a:lnTo>
                    <a:pt x="1847" y="13198"/>
                  </a:lnTo>
                  <a:close/>
                  <a:moveTo>
                    <a:pt x="8947" y="14187"/>
                  </a:moveTo>
                  <a:cubicBezTo>
                    <a:pt x="8955" y="14190"/>
                    <a:pt x="8961" y="14191"/>
                    <a:pt x="8969" y="14192"/>
                  </a:cubicBezTo>
                  <a:lnTo>
                    <a:pt x="8710" y="14450"/>
                  </a:lnTo>
                  <a:lnTo>
                    <a:pt x="8698" y="14438"/>
                  </a:lnTo>
                  <a:lnTo>
                    <a:pt x="8947" y="14187"/>
                  </a:lnTo>
                  <a:close/>
                  <a:moveTo>
                    <a:pt x="21211" y="14402"/>
                  </a:moveTo>
                  <a:cubicBezTo>
                    <a:pt x="21221" y="14402"/>
                    <a:pt x="21229" y="14404"/>
                    <a:pt x="21239" y="14409"/>
                  </a:cubicBezTo>
                  <a:cubicBezTo>
                    <a:pt x="21252" y="14416"/>
                    <a:pt x="21262" y="14428"/>
                    <a:pt x="21264" y="14443"/>
                  </a:cubicBezTo>
                  <a:lnTo>
                    <a:pt x="21264" y="14453"/>
                  </a:lnTo>
                  <a:cubicBezTo>
                    <a:pt x="21237" y="14438"/>
                    <a:pt x="21210" y="14425"/>
                    <a:pt x="21184" y="14412"/>
                  </a:cubicBezTo>
                  <a:cubicBezTo>
                    <a:pt x="21191" y="14406"/>
                    <a:pt x="21201" y="14402"/>
                    <a:pt x="21211" y="14402"/>
                  </a:cubicBezTo>
                  <a:close/>
                  <a:moveTo>
                    <a:pt x="5705" y="14469"/>
                  </a:moveTo>
                  <a:lnTo>
                    <a:pt x="5705" y="14478"/>
                  </a:lnTo>
                  <a:lnTo>
                    <a:pt x="4971" y="14478"/>
                  </a:lnTo>
                  <a:lnTo>
                    <a:pt x="4971" y="14469"/>
                  </a:lnTo>
                  <a:close/>
                  <a:moveTo>
                    <a:pt x="14841" y="14458"/>
                  </a:moveTo>
                  <a:cubicBezTo>
                    <a:pt x="14850" y="14460"/>
                    <a:pt x="14856" y="14469"/>
                    <a:pt x="14855" y="14477"/>
                  </a:cubicBezTo>
                  <a:cubicBezTo>
                    <a:pt x="14853" y="14487"/>
                    <a:pt x="14847" y="14493"/>
                    <a:pt x="14839" y="14493"/>
                  </a:cubicBezTo>
                  <a:lnTo>
                    <a:pt x="14837" y="14493"/>
                  </a:lnTo>
                  <a:cubicBezTo>
                    <a:pt x="14828" y="14492"/>
                    <a:pt x="14821" y="14483"/>
                    <a:pt x="14822" y="14474"/>
                  </a:cubicBezTo>
                  <a:cubicBezTo>
                    <a:pt x="14825" y="14465"/>
                    <a:pt x="14831" y="14458"/>
                    <a:pt x="14841" y="14458"/>
                  </a:cubicBezTo>
                  <a:close/>
                  <a:moveTo>
                    <a:pt x="1771" y="13212"/>
                  </a:moveTo>
                  <a:lnTo>
                    <a:pt x="3072" y="14513"/>
                  </a:lnTo>
                  <a:lnTo>
                    <a:pt x="3065" y="14522"/>
                  </a:lnTo>
                  <a:lnTo>
                    <a:pt x="1764" y="13220"/>
                  </a:lnTo>
                  <a:lnTo>
                    <a:pt x="1771" y="13212"/>
                  </a:lnTo>
                  <a:close/>
                  <a:moveTo>
                    <a:pt x="9035" y="14190"/>
                  </a:moveTo>
                  <a:cubicBezTo>
                    <a:pt x="9037" y="14191"/>
                    <a:pt x="9041" y="14193"/>
                    <a:pt x="9044" y="14195"/>
                  </a:cubicBezTo>
                  <a:lnTo>
                    <a:pt x="8718" y="14522"/>
                  </a:lnTo>
                  <a:lnTo>
                    <a:pt x="8709" y="14513"/>
                  </a:lnTo>
                  <a:lnTo>
                    <a:pt x="9035" y="14190"/>
                  </a:lnTo>
                  <a:close/>
                  <a:moveTo>
                    <a:pt x="1763" y="13283"/>
                  </a:moveTo>
                  <a:lnTo>
                    <a:pt x="3003" y="14523"/>
                  </a:lnTo>
                  <a:lnTo>
                    <a:pt x="2991" y="14534"/>
                  </a:lnTo>
                  <a:lnTo>
                    <a:pt x="1750" y="13294"/>
                  </a:lnTo>
                  <a:lnTo>
                    <a:pt x="1763" y="13283"/>
                  </a:lnTo>
                  <a:close/>
                  <a:moveTo>
                    <a:pt x="9082" y="14219"/>
                  </a:moveTo>
                  <a:cubicBezTo>
                    <a:pt x="9086" y="14223"/>
                    <a:pt x="9090" y="14228"/>
                    <a:pt x="9095" y="14232"/>
                  </a:cubicBezTo>
                  <a:lnTo>
                    <a:pt x="8792" y="14534"/>
                  </a:lnTo>
                  <a:lnTo>
                    <a:pt x="8780" y="14523"/>
                  </a:lnTo>
                  <a:lnTo>
                    <a:pt x="9082" y="14219"/>
                  </a:lnTo>
                  <a:close/>
                  <a:moveTo>
                    <a:pt x="9426" y="14441"/>
                  </a:moveTo>
                  <a:cubicBezTo>
                    <a:pt x="9454" y="14462"/>
                    <a:pt x="9479" y="14493"/>
                    <a:pt x="9500" y="14523"/>
                  </a:cubicBezTo>
                  <a:cubicBezTo>
                    <a:pt x="9504" y="14528"/>
                    <a:pt x="9509" y="14534"/>
                    <a:pt x="9514" y="14540"/>
                  </a:cubicBezTo>
                  <a:lnTo>
                    <a:pt x="9421" y="14448"/>
                  </a:lnTo>
                  <a:lnTo>
                    <a:pt x="9426" y="14441"/>
                  </a:lnTo>
                  <a:close/>
                  <a:moveTo>
                    <a:pt x="5707" y="14524"/>
                  </a:moveTo>
                  <a:lnTo>
                    <a:pt x="5707" y="14541"/>
                  </a:lnTo>
                  <a:lnTo>
                    <a:pt x="5014" y="14541"/>
                  </a:lnTo>
                  <a:lnTo>
                    <a:pt x="5014" y="14524"/>
                  </a:lnTo>
                  <a:close/>
                  <a:moveTo>
                    <a:pt x="14334" y="14360"/>
                  </a:moveTo>
                  <a:cubicBezTo>
                    <a:pt x="14351" y="14360"/>
                    <a:pt x="14368" y="14364"/>
                    <a:pt x="14387" y="14366"/>
                  </a:cubicBezTo>
                  <a:lnTo>
                    <a:pt x="14119" y="14562"/>
                  </a:lnTo>
                  <a:cubicBezTo>
                    <a:pt x="14076" y="14529"/>
                    <a:pt x="14031" y="14499"/>
                    <a:pt x="13983" y="14471"/>
                  </a:cubicBezTo>
                  <a:cubicBezTo>
                    <a:pt x="14019" y="14465"/>
                    <a:pt x="14061" y="14446"/>
                    <a:pt x="14109" y="14427"/>
                  </a:cubicBezTo>
                  <a:cubicBezTo>
                    <a:pt x="14181" y="14395"/>
                    <a:pt x="14263" y="14360"/>
                    <a:pt x="14334" y="14360"/>
                  </a:cubicBezTo>
                  <a:close/>
                  <a:moveTo>
                    <a:pt x="9522" y="14291"/>
                  </a:moveTo>
                  <a:cubicBezTo>
                    <a:pt x="9559" y="14307"/>
                    <a:pt x="9603" y="14311"/>
                    <a:pt x="9642" y="14314"/>
                  </a:cubicBezTo>
                  <a:cubicBezTo>
                    <a:pt x="9673" y="14317"/>
                    <a:pt x="9704" y="14320"/>
                    <a:pt x="9716" y="14329"/>
                  </a:cubicBezTo>
                  <a:cubicBezTo>
                    <a:pt x="9749" y="14347"/>
                    <a:pt x="9772" y="14376"/>
                    <a:pt x="9783" y="14412"/>
                  </a:cubicBezTo>
                  <a:cubicBezTo>
                    <a:pt x="9791" y="14445"/>
                    <a:pt x="9788" y="14480"/>
                    <a:pt x="9770" y="14508"/>
                  </a:cubicBezTo>
                  <a:cubicBezTo>
                    <a:pt x="9747" y="14548"/>
                    <a:pt x="9701" y="14571"/>
                    <a:pt x="9654" y="14571"/>
                  </a:cubicBezTo>
                  <a:cubicBezTo>
                    <a:pt x="9632" y="14571"/>
                    <a:pt x="9609" y="14566"/>
                    <a:pt x="9589" y="14554"/>
                  </a:cubicBezTo>
                  <a:cubicBezTo>
                    <a:pt x="9575" y="14546"/>
                    <a:pt x="9556" y="14522"/>
                    <a:pt x="9537" y="14496"/>
                  </a:cubicBezTo>
                  <a:cubicBezTo>
                    <a:pt x="9514" y="14465"/>
                    <a:pt x="9487" y="14430"/>
                    <a:pt x="9456" y="14406"/>
                  </a:cubicBezTo>
                  <a:lnTo>
                    <a:pt x="9522" y="14291"/>
                  </a:lnTo>
                  <a:close/>
                  <a:moveTo>
                    <a:pt x="5020" y="12370"/>
                  </a:moveTo>
                  <a:cubicBezTo>
                    <a:pt x="5050" y="12383"/>
                    <a:pt x="5078" y="12395"/>
                    <a:pt x="5108" y="12405"/>
                  </a:cubicBezTo>
                  <a:lnTo>
                    <a:pt x="5108" y="12801"/>
                  </a:lnTo>
                  <a:lnTo>
                    <a:pt x="4971" y="12801"/>
                  </a:lnTo>
                  <a:lnTo>
                    <a:pt x="4971" y="12871"/>
                  </a:lnTo>
                  <a:lnTo>
                    <a:pt x="4927" y="12871"/>
                  </a:lnTo>
                  <a:lnTo>
                    <a:pt x="4927" y="12973"/>
                  </a:lnTo>
                  <a:lnTo>
                    <a:pt x="4971" y="12973"/>
                  </a:lnTo>
                  <a:lnTo>
                    <a:pt x="4971" y="12989"/>
                  </a:lnTo>
                  <a:lnTo>
                    <a:pt x="4927" y="12989"/>
                  </a:lnTo>
                  <a:lnTo>
                    <a:pt x="4927" y="13091"/>
                  </a:lnTo>
                  <a:lnTo>
                    <a:pt x="4971" y="13091"/>
                  </a:lnTo>
                  <a:lnTo>
                    <a:pt x="4971" y="13109"/>
                  </a:lnTo>
                  <a:lnTo>
                    <a:pt x="4927" y="13109"/>
                  </a:lnTo>
                  <a:lnTo>
                    <a:pt x="4927" y="13210"/>
                  </a:lnTo>
                  <a:lnTo>
                    <a:pt x="4971" y="13210"/>
                  </a:lnTo>
                  <a:lnTo>
                    <a:pt x="4971" y="13227"/>
                  </a:lnTo>
                  <a:lnTo>
                    <a:pt x="4927" y="13227"/>
                  </a:lnTo>
                  <a:lnTo>
                    <a:pt x="4927" y="13328"/>
                  </a:lnTo>
                  <a:lnTo>
                    <a:pt x="4971" y="13328"/>
                  </a:lnTo>
                  <a:lnTo>
                    <a:pt x="4971" y="13346"/>
                  </a:lnTo>
                  <a:lnTo>
                    <a:pt x="4927" y="13346"/>
                  </a:lnTo>
                  <a:lnTo>
                    <a:pt x="4927" y="13447"/>
                  </a:lnTo>
                  <a:lnTo>
                    <a:pt x="4971" y="13447"/>
                  </a:lnTo>
                  <a:lnTo>
                    <a:pt x="4971" y="13464"/>
                  </a:lnTo>
                  <a:lnTo>
                    <a:pt x="4927" y="13464"/>
                  </a:lnTo>
                  <a:lnTo>
                    <a:pt x="4927" y="13565"/>
                  </a:lnTo>
                  <a:lnTo>
                    <a:pt x="4971" y="13565"/>
                  </a:lnTo>
                  <a:lnTo>
                    <a:pt x="4971" y="13583"/>
                  </a:lnTo>
                  <a:lnTo>
                    <a:pt x="4927" y="13583"/>
                  </a:lnTo>
                  <a:lnTo>
                    <a:pt x="4927" y="13684"/>
                  </a:lnTo>
                  <a:lnTo>
                    <a:pt x="4971" y="13684"/>
                  </a:lnTo>
                  <a:lnTo>
                    <a:pt x="4971" y="13701"/>
                  </a:lnTo>
                  <a:lnTo>
                    <a:pt x="4927" y="13701"/>
                  </a:lnTo>
                  <a:lnTo>
                    <a:pt x="4927" y="13803"/>
                  </a:lnTo>
                  <a:lnTo>
                    <a:pt x="4971" y="13803"/>
                  </a:lnTo>
                  <a:lnTo>
                    <a:pt x="4971" y="13820"/>
                  </a:lnTo>
                  <a:lnTo>
                    <a:pt x="4927" y="13820"/>
                  </a:lnTo>
                  <a:lnTo>
                    <a:pt x="4927" y="13922"/>
                  </a:lnTo>
                  <a:lnTo>
                    <a:pt x="4971" y="13922"/>
                  </a:lnTo>
                  <a:lnTo>
                    <a:pt x="4971" y="13939"/>
                  </a:lnTo>
                  <a:lnTo>
                    <a:pt x="4927" y="13939"/>
                  </a:lnTo>
                  <a:lnTo>
                    <a:pt x="4927" y="14040"/>
                  </a:lnTo>
                  <a:lnTo>
                    <a:pt x="4971" y="14040"/>
                  </a:lnTo>
                  <a:lnTo>
                    <a:pt x="4971" y="14058"/>
                  </a:lnTo>
                  <a:lnTo>
                    <a:pt x="4927" y="14058"/>
                  </a:lnTo>
                  <a:lnTo>
                    <a:pt x="4927" y="14159"/>
                  </a:lnTo>
                  <a:lnTo>
                    <a:pt x="4971" y="14159"/>
                  </a:lnTo>
                  <a:lnTo>
                    <a:pt x="4971" y="14176"/>
                  </a:lnTo>
                  <a:lnTo>
                    <a:pt x="4927" y="14176"/>
                  </a:lnTo>
                  <a:lnTo>
                    <a:pt x="4927" y="14277"/>
                  </a:lnTo>
                  <a:lnTo>
                    <a:pt x="4971" y="14277"/>
                  </a:lnTo>
                  <a:lnTo>
                    <a:pt x="4971" y="14295"/>
                  </a:lnTo>
                  <a:lnTo>
                    <a:pt x="4927" y="14295"/>
                  </a:lnTo>
                  <a:lnTo>
                    <a:pt x="4927" y="14396"/>
                  </a:lnTo>
                  <a:lnTo>
                    <a:pt x="4971" y="14396"/>
                  </a:lnTo>
                  <a:lnTo>
                    <a:pt x="4971" y="14413"/>
                  </a:lnTo>
                  <a:lnTo>
                    <a:pt x="4927" y="14413"/>
                  </a:lnTo>
                  <a:lnTo>
                    <a:pt x="4927" y="14514"/>
                  </a:lnTo>
                  <a:lnTo>
                    <a:pt x="4971" y="14514"/>
                  </a:lnTo>
                  <a:lnTo>
                    <a:pt x="4971" y="14532"/>
                  </a:lnTo>
                  <a:lnTo>
                    <a:pt x="4927" y="14532"/>
                  </a:lnTo>
                  <a:lnTo>
                    <a:pt x="4927" y="14596"/>
                  </a:lnTo>
                  <a:lnTo>
                    <a:pt x="4286" y="14596"/>
                  </a:lnTo>
                  <a:lnTo>
                    <a:pt x="4286" y="14496"/>
                  </a:lnTo>
                  <a:cubicBezTo>
                    <a:pt x="4286" y="14487"/>
                    <a:pt x="4285" y="14477"/>
                    <a:pt x="4284" y="14470"/>
                  </a:cubicBezTo>
                  <a:lnTo>
                    <a:pt x="4286" y="14470"/>
                  </a:lnTo>
                  <a:lnTo>
                    <a:pt x="4282" y="14458"/>
                  </a:lnTo>
                  <a:cubicBezTo>
                    <a:pt x="4274" y="14408"/>
                    <a:pt x="4245" y="14365"/>
                    <a:pt x="4206" y="14334"/>
                  </a:cubicBezTo>
                  <a:cubicBezTo>
                    <a:pt x="4205" y="14333"/>
                    <a:pt x="4202" y="14332"/>
                    <a:pt x="4201" y="14330"/>
                  </a:cubicBezTo>
                  <a:cubicBezTo>
                    <a:pt x="4195" y="14325"/>
                    <a:pt x="4187" y="14321"/>
                    <a:pt x="4181" y="14317"/>
                  </a:cubicBezTo>
                  <a:cubicBezTo>
                    <a:pt x="4177" y="14314"/>
                    <a:pt x="4173" y="14313"/>
                    <a:pt x="4169" y="14311"/>
                  </a:cubicBezTo>
                  <a:cubicBezTo>
                    <a:pt x="4163" y="14308"/>
                    <a:pt x="4158" y="14306"/>
                    <a:pt x="4150" y="14302"/>
                  </a:cubicBezTo>
                  <a:cubicBezTo>
                    <a:pt x="4144" y="14300"/>
                    <a:pt x="4138" y="14298"/>
                    <a:pt x="4131" y="14296"/>
                  </a:cubicBezTo>
                  <a:lnTo>
                    <a:pt x="4115" y="14292"/>
                  </a:lnTo>
                  <a:cubicBezTo>
                    <a:pt x="4103" y="14290"/>
                    <a:pt x="4090" y="14288"/>
                    <a:pt x="4076" y="14288"/>
                  </a:cubicBezTo>
                  <a:lnTo>
                    <a:pt x="3965" y="14288"/>
                  </a:lnTo>
                  <a:cubicBezTo>
                    <a:pt x="3952" y="14288"/>
                    <a:pt x="3939" y="14290"/>
                    <a:pt x="3927" y="14292"/>
                  </a:cubicBezTo>
                  <a:lnTo>
                    <a:pt x="3911" y="14296"/>
                  </a:lnTo>
                  <a:cubicBezTo>
                    <a:pt x="3905" y="14297"/>
                    <a:pt x="3897" y="14300"/>
                    <a:pt x="3891" y="14302"/>
                  </a:cubicBezTo>
                  <a:cubicBezTo>
                    <a:pt x="3884" y="14306"/>
                    <a:pt x="3878" y="14308"/>
                    <a:pt x="3873" y="14311"/>
                  </a:cubicBezTo>
                  <a:cubicBezTo>
                    <a:pt x="3869" y="14313"/>
                    <a:pt x="3864" y="14314"/>
                    <a:pt x="3860" y="14317"/>
                  </a:cubicBezTo>
                  <a:cubicBezTo>
                    <a:pt x="3854" y="14321"/>
                    <a:pt x="3847" y="14325"/>
                    <a:pt x="3839" y="14330"/>
                  </a:cubicBezTo>
                  <a:cubicBezTo>
                    <a:pt x="3838" y="14332"/>
                    <a:pt x="3837" y="14333"/>
                    <a:pt x="3834" y="14334"/>
                  </a:cubicBezTo>
                  <a:cubicBezTo>
                    <a:pt x="3800" y="14360"/>
                    <a:pt x="3775" y="14397"/>
                    <a:pt x="3763" y="14441"/>
                  </a:cubicBezTo>
                  <a:lnTo>
                    <a:pt x="3763" y="14443"/>
                  </a:lnTo>
                  <a:lnTo>
                    <a:pt x="3763" y="14445"/>
                  </a:lnTo>
                  <a:cubicBezTo>
                    <a:pt x="3762" y="14449"/>
                    <a:pt x="3760" y="14454"/>
                    <a:pt x="3759" y="14458"/>
                  </a:cubicBezTo>
                  <a:lnTo>
                    <a:pt x="3755" y="14471"/>
                  </a:lnTo>
                  <a:lnTo>
                    <a:pt x="3758" y="14471"/>
                  </a:lnTo>
                  <a:cubicBezTo>
                    <a:pt x="3757" y="14481"/>
                    <a:pt x="3755" y="14488"/>
                    <a:pt x="3755" y="14497"/>
                  </a:cubicBezTo>
                  <a:lnTo>
                    <a:pt x="3755" y="14597"/>
                  </a:lnTo>
                  <a:lnTo>
                    <a:pt x="3047" y="14597"/>
                  </a:lnTo>
                  <a:lnTo>
                    <a:pt x="3053" y="14590"/>
                  </a:lnTo>
                  <a:lnTo>
                    <a:pt x="3023" y="14566"/>
                  </a:lnTo>
                  <a:lnTo>
                    <a:pt x="3034" y="14554"/>
                  </a:lnTo>
                  <a:lnTo>
                    <a:pt x="3064" y="14585"/>
                  </a:lnTo>
                  <a:lnTo>
                    <a:pt x="3137" y="14512"/>
                  </a:lnTo>
                  <a:lnTo>
                    <a:pt x="3107" y="14482"/>
                  </a:lnTo>
                  <a:lnTo>
                    <a:pt x="3119" y="14470"/>
                  </a:lnTo>
                  <a:lnTo>
                    <a:pt x="3148" y="14501"/>
                  </a:lnTo>
                  <a:lnTo>
                    <a:pt x="3220" y="14428"/>
                  </a:lnTo>
                  <a:lnTo>
                    <a:pt x="3190" y="14397"/>
                  </a:lnTo>
                  <a:lnTo>
                    <a:pt x="3201" y="14386"/>
                  </a:lnTo>
                  <a:lnTo>
                    <a:pt x="3232" y="14416"/>
                  </a:lnTo>
                  <a:lnTo>
                    <a:pt x="3304" y="14344"/>
                  </a:lnTo>
                  <a:lnTo>
                    <a:pt x="3274" y="14313"/>
                  </a:lnTo>
                  <a:lnTo>
                    <a:pt x="3285" y="14301"/>
                  </a:lnTo>
                  <a:lnTo>
                    <a:pt x="3316" y="14332"/>
                  </a:lnTo>
                  <a:lnTo>
                    <a:pt x="3388" y="14259"/>
                  </a:lnTo>
                  <a:lnTo>
                    <a:pt x="3357" y="14229"/>
                  </a:lnTo>
                  <a:lnTo>
                    <a:pt x="3369" y="14217"/>
                  </a:lnTo>
                  <a:lnTo>
                    <a:pt x="3399" y="14248"/>
                  </a:lnTo>
                  <a:lnTo>
                    <a:pt x="3472" y="14175"/>
                  </a:lnTo>
                  <a:lnTo>
                    <a:pt x="3442" y="14144"/>
                  </a:lnTo>
                  <a:lnTo>
                    <a:pt x="3453" y="14133"/>
                  </a:lnTo>
                  <a:lnTo>
                    <a:pt x="3484" y="14163"/>
                  </a:lnTo>
                  <a:lnTo>
                    <a:pt x="3557" y="14090"/>
                  </a:lnTo>
                  <a:lnTo>
                    <a:pt x="3526" y="14060"/>
                  </a:lnTo>
                  <a:lnTo>
                    <a:pt x="3538" y="14048"/>
                  </a:lnTo>
                  <a:lnTo>
                    <a:pt x="3568" y="14079"/>
                  </a:lnTo>
                  <a:lnTo>
                    <a:pt x="3641" y="14006"/>
                  </a:lnTo>
                  <a:lnTo>
                    <a:pt x="3610" y="13975"/>
                  </a:lnTo>
                  <a:lnTo>
                    <a:pt x="3622" y="13964"/>
                  </a:lnTo>
                  <a:lnTo>
                    <a:pt x="3652" y="13994"/>
                  </a:lnTo>
                  <a:lnTo>
                    <a:pt x="3725" y="13922"/>
                  </a:lnTo>
                  <a:lnTo>
                    <a:pt x="3695" y="13891"/>
                  </a:lnTo>
                  <a:lnTo>
                    <a:pt x="3706" y="13879"/>
                  </a:lnTo>
                  <a:lnTo>
                    <a:pt x="3737" y="13910"/>
                  </a:lnTo>
                  <a:lnTo>
                    <a:pt x="3810" y="13838"/>
                  </a:lnTo>
                  <a:lnTo>
                    <a:pt x="3779" y="13808"/>
                  </a:lnTo>
                  <a:lnTo>
                    <a:pt x="3791" y="13796"/>
                  </a:lnTo>
                  <a:lnTo>
                    <a:pt x="3821" y="13827"/>
                  </a:lnTo>
                  <a:lnTo>
                    <a:pt x="3892" y="13754"/>
                  </a:lnTo>
                  <a:lnTo>
                    <a:pt x="3862" y="13723"/>
                  </a:lnTo>
                  <a:lnTo>
                    <a:pt x="3874" y="13712"/>
                  </a:lnTo>
                  <a:lnTo>
                    <a:pt x="3905" y="13742"/>
                  </a:lnTo>
                  <a:lnTo>
                    <a:pt x="3976" y="13670"/>
                  </a:lnTo>
                  <a:lnTo>
                    <a:pt x="3947" y="13639"/>
                  </a:lnTo>
                  <a:lnTo>
                    <a:pt x="3958" y="13627"/>
                  </a:lnTo>
                  <a:lnTo>
                    <a:pt x="3989" y="13658"/>
                  </a:lnTo>
                  <a:lnTo>
                    <a:pt x="4061" y="13585"/>
                  </a:lnTo>
                  <a:lnTo>
                    <a:pt x="4031" y="13555"/>
                  </a:lnTo>
                  <a:lnTo>
                    <a:pt x="4043" y="13543"/>
                  </a:lnTo>
                  <a:lnTo>
                    <a:pt x="4073" y="13574"/>
                  </a:lnTo>
                  <a:lnTo>
                    <a:pt x="4145" y="13501"/>
                  </a:lnTo>
                  <a:lnTo>
                    <a:pt x="4115" y="13470"/>
                  </a:lnTo>
                  <a:lnTo>
                    <a:pt x="4127" y="13459"/>
                  </a:lnTo>
                  <a:lnTo>
                    <a:pt x="4158" y="13489"/>
                  </a:lnTo>
                  <a:lnTo>
                    <a:pt x="4229" y="13417"/>
                  </a:lnTo>
                  <a:lnTo>
                    <a:pt x="4200" y="13386"/>
                  </a:lnTo>
                  <a:lnTo>
                    <a:pt x="4211" y="13374"/>
                  </a:lnTo>
                  <a:lnTo>
                    <a:pt x="4242" y="13405"/>
                  </a:lnTo>
                  <a:lnTo>
                    <a:pt x="4314" y="13332"/>
                  </a:lnTo>
                  <a:lnTo>
                    <a:pt x="4284" y="13302"/>
                  </a:lnTo>
                  <a:lnTo>
                    <a:pt x="4296" y="13290"/>
                  </a:lnTo>
                  <a:lnTo>
                    <a:pt x="4326" y="13321"/>
                  </a:lnTo>
                  <a:lnTo>
                    <a:pt x="4398" y="13248"/>
                  </a:lnTo>
                  <a:lnTo>
                    <a:pt x="4369" y="13217"/>
                  </a:lnTo>
                  <a:lnTo>
                    <a:pt x="4380" y="13206"/>
                  </a:lnTo>
                  <a:lnTo>
                    <a:pt x="4411" y="13236"/>
                  </a:lnTo>
                  <a:lnTo>
                    <a:pt x="4481" y="13163"/>
                  </a:lnTo>
                  <a:lnTo>
                    <a:pt x="4451" y="13133"/>
                  </a:lnTo>
                  <a:lnTo>
                    <a:pt x="4463" y="13121"/>
                  </a:lnTo>
                  <a:lnTo>
                    <a:pt x="4493" y="13152"/>
                  </a:lnTo>
                  <a:lnTo>
                    <a:pt x="4566" y="13079"/>
                  </a:lnTo>
                  <a:lnTo>
                    <a:pt x="4535" y="13048"/>
                  </a:lnTo>
                  <a:lnTo>
                    <a:pt x="4548" y="13037"/>
                  </a:lnTo>
                  <a:lnTo>
                    <a:pt x="4577" y="13067"/>
                  </a:lnTo>
                  <a:lnTo>
                    <a:pt x="4650" y="12996"/>
                  </a:lnTo>
                  <a:lnTo>
                    <a:pt x="4620" y="12966"/>
                  </a:lnTo>
                  <a:lnTo>
                    <a:pt x="4632" y="12954"/>
                  </a:lnTo>
                  <a:lnTo>
                    <a:pt x="4662" y="12984"/>
                  </a:lnTo>
                  <a:lnTo>
                    <a:pt x="4734" y="12911"/>
                  </a:lnTo>
                  <a:lnTo>
                    <a:pt x="4704" y="12882"/>
                  </a:lnTo>
                  <a:lnTo>
                    <a:pt x="4717" y="12869"/>
                  </a:lnTo>
                  <a:lnTo>
                    <a:pt x="4746" y="12900"/>
                  </a:lnTo>
                  <a:lnTo>
                    <a:pt x="4819" y="12827"/>
                  </a:lnTo>
                  <a:lnTo>
                    <a:pt x="4788" y="12798"/>
                  </a:lnTo>
                  <a:lnTo>
                    <a:pt x="4839" y="12747"/>
                  </a:lnTo>
                  <a:lnTo>
                    <a:pt x="4741" y="12650"/>
                  </a:lnTo>
                  <a:lnTo>
                    <a:pt x="5020" y="12370"/>
                  </a:lnTo>
                  <a:close/>
                  <a:moveTo>
                    <a:pt x="5705" y="14587"/>
                  </a:moveTo>
                  <a:lnTo>
                    <a:pt x="5705" y="14598"/>
                  </a:lnTo>
                  <a:lnTo>
                    <a:pt x="4971" y="14598"/>
                  </a:lnTo>
                  <a:lnTo>
                    <a:pt x="4971" y="14587"/>
                  </a:lnTo>
                  <a:close/>
                  <a:moveTo>
                    <a:pt x="9827" y="14476"/>
                  </a:moveTo>
                  <a:cubicBezTo>
                    <a:pt x="9836" y="14481"/>
                    <a:pt x="9842" y="14486"/>
                    <a:pt x="9848" y="14490"/>
                  </a:cubicBezTo>
                  <a:cubicBezTo>
                    <a:pt x="9854" y="14493"/>
                    <a:pt x="9863" y="14496"/>
                    <a:pt x="9870" y="14501"/>
                  </a:cubicBezTo>
                  <a:cubicBezTo>
                    <a:pt x="9857" y="14512"/>
                    <a:pt x="9843" y="14527"/>
                    <a:pt x="9832" y="14544"/>
                  </a:cubicBezTo>
                  <a:cubicBezTo>
                    <a:pt x="9823" y="14561"/>
                    <a:pt x="9816" y="14580"/>
                    <a:pt x="9814" y="14598"/>
                  </a:cubicBezTo>
                  <a:cubicBezTo>
                    <a:pt x="9807" y="14593"/>
                    <a:pt x="9802" y="14588"/>
                    <a:pt x="9794" y="14584"/>
                  </a:cubicBezTo>
                  <a:cubicBezTo>
                    <a:pt x="9788" y="14581"/>
                    <a:pt x="9780" y="14578"/>
                    <a:pt x="9772" y="14574"/>
                  </a:cubicBezTo>
                  <a:cubicBezTo>
                    <a:pt x="9786" y="14562"/>
                    <a:pt x="9800" y="14548"/>
                    <a:pt x="9808" y="14530"/>
                  </a:cubicBezTo>
                  <a:cubicBezTo>
                    <a:pt x="9817" y="14513"/>
                    <a:pt x="9825" y="14495"/>
                    <a:pt x="9827" y="14476"/>
                  </a:cubicBezTo>
                  <a:close/>
                  <a:moveTo>
                    <a:pt x="1687" y="13296"/>
                  </a:moveTo>
                  <a:lnTo>
                    <a:pt x="2988" y="14598"/>
                  </a:lnTo>
                  <a:lnTo>
                    <a:pt x="2982" y="14604"/>
                  </a:lnTo>
                  <a:lnTo>
                    <a:pt x="2980" y="14604"/>
                  </a:lnTo>
                  <a:lnTo>
                    <a:pt x="1679" y="13304"/>
                  </a:lnTo>
                  <a:lnTo>
                    <a:pt x="1687" y="13296"/>
                  </a:lnTo>
                  <a:close/>
                  <a:moveTo>
                    <a:pt x="4075" y="14342"/>
                  </a:moveTo>
                  <a:cubicBezTo>
                    <a:pt x="4166" y="14342"/>
                    <a:pt x="4239" y="14416"/>
                    <a:pt x="4239" y="14506"/>
                  </a:cubicBezTo>
                  <a:lnTo>
                    <a:pt x="4239" y="14604"/>
                  </a:lnTo>
                  <a:lnTo>
                    <a:pt x="3800" y="14604"/>
                  </a:lnTo>
                  <a:lnTo>
                    <a:pt x="3800" y="14506"/>
                  </a:lnTo>
                  <a:cubicBezTo>
                    <a:pt x="3800" y="14416"/>
                    <a:pt x="3874" y="14342"/>
                    <a:pt x="3964" y="14342"/>
                  </a:cubicBezTo>
                  <a:close/>
                  <a:moveTo>
                    <a:pt x="9118" y="14275"/>
                  </a:moveTo>
                  <a:lnTo>
                    <a:pt x="9121" y="14287"/>
                  </a:lnTo>
                  <a:lnTo>
                    <a:pt x="8803" y="14606"/>
                  </a:lnTo>
                  <a:lnTo>
                    <a:pt x="8795" y="14598"/>
                  </a:lnTo>
                  <a:lnTo>
                    <a:pt x="9118" y="14275"/>
                  </a:lnTo>
                  <a:close/>
                  <a:moveTo>
                    <a:pt x="14941" y="14376"/>
                  </a:moveTo>
                  <a:cubicBezTo>
                    <a:pt x="14945" y="14390"/>
                    <a:pt x="14947" y="14404"/>
                    <a:pt x="14951" y="14417"/>
                  </a:cubicBezTo>
                  <a:cubicBezTo>
                    <a:pt x="14959" y="14446"/>
                    <a:pt x="14968" y="14475"/>
                    <a:pt x="14966" y="14491"/>
                  </a:cubicBezTo>
                  <a:cubicBezTo>
                    <a:pt x="14958" y="14560"/>
                    <a:pt x="14901" y="14610"/>
                    <a:pt x="14836" y="14610"/>
                  </a:cubicBezTo>
                  <a:cubicBezTo>
                    <a:pt x="14831" y="14610"/>
                    <a:pt x="14826" y="14610"/>
                    <a:pt x="14821" y="14609"/>
                  </a:cubicBezTo>
                  <a:cubicBezTo>
                    <a:pt x="14789" y="14606"/>
                    <a:pt x="14758" y="14588"/>
                    <a:pt x="14737" y="14562"/>
                  </a:cubicBezTo>
                  <a:cubicBezTo>
                    <a:pt x="14718" y="14538"/>
                    <a:pt x="14709" y="14506"/>
                    <a:pt x="14710" y="14474"/>
                  </a:cubicBezTo>
                  <a:lnTo>
                    <a:pt x="14714" y="14474"/>
                  </a:lnTo>
                  <a:cubicBezTo>
                    <a:pt x="14727" y="14474"/>
                    <a:pt x="14740" y="14471"/>
                    <a:pt x="14753" y="14470"/>
                  </a:cubicBezTo>
                  <a:lnTo>
                    <a:pt x="14753" y="14470"/>
                  </a:lnTo>
                  <a:cubicBezTo>
                    <a:pt x="14751" y="14516"/>
                    <a:pt x="14782" y="14557"/>
                    <a:pt x="14827" y="14564"/>
                  </a:cubicBezTo>
                  <a:lnTo>
                    <a:pt x="14837" y="14564"/>
                  </a:lnTo>
                  <a:cubicBezTo>
                    <a:pt x="14880" y="14564"/>
                    <a:pt x="14918" y="14530"/>
                    <a:pt x="14923" y="14486"/>
                  </a:cubicBezTo>
                  <a:cubicBezTo>
                    <a:pt x="14927" y="14458"/>
                    <a:pt x="14916" y="14432"/>
                    <a:pt x="14898" y="14413"/>
                  </a:cubicBezTo>
                  <a:cubicBezTo>
                    <a:pt x="14914" y="14403"/>
                    <a:pt x="14927" y="14390"/>
                    <a:pt x="14941" y="14376"/>
                  </a:cubicBezTo>
                  <a:close/>
                  <a:moveTo>
                    <a:pt x="1678" y="13367"/>
                  </a:moveTo>
                  <a:lnTo>
                    <a:pt x="2918" y="14607"/>
                  </a:lnTo>
                  <a:lnTo>
                    <a:pt x="2907" y="14619"/>
                  </a:lnTo>
                  <a:lnTo>
                    <a:pt x="1666" y="13379"/>
                  </a:lnTo>
                  <a:lnTo>
                    <a:pt x="1678" y="13367"/>
                  </a:lnTo>
                  <a:close/>
                  <a:moveTo>
                    <a:pt x="9143" y="14328"/>
                  </a:moveTo>
                  <a:cubicBezTo>
                    <a:pt x="9147" y="14332"/>
                    <a:pt x="9151" y="14335"/>
                    <a:pt x="9155" y="14340"/>
                  </a:cubicBezTo>
                  <a:lnTo>
                    <a:pt x="8877" y="14619"/>
                  </a:lnTo>
                  <a:lnTo>
                    <a:pt x="8865" y="14606"/>
                  </a:lnTo>
                  <a:lnTo>
                    <a:pt x="9143" y="14328"/>
                  </a:lnTo>
                  <a:close/>
                  <a:moveTo>
                    <a:pt x="21193" y="14196"/>
                  </a:moveTo>
                  <a:cubicBezTo>
                    <a:pt x="21242" y="14196"/>
                    <a:pt x="21291" y="14209"/>
                    <a:pt x="21338" y="14235"/>
                  </a:cubicBezTo>
                  <a:cubicBezTo>
                    <a:pt x="21380" y="14259"/>
                    <a:pt x="21425" y="14325"/>
                    <a:pt x="21474" y="14395"/>
                  </a:cubicBezTo>
                  <a:cubicBezTo>
                    <a:pt x="21512" y="14451"/>
                    <a:pt x="21553" y="14511"/>
                    <a:pt x="21596" y="14555"/>
                  </a:cubicBezTo>
                  <a:lnTo>
                    <a:pt x="21522" y="14638"/>
                  </a:lnTo>
                  <a:cubicBezTo>
                    <a:pt x="21466" y="14587"/>
                    <a:pt x="21408" y="14543"/>
                    <a:pt x="21347" y="14502"/>
                  </a:cubicBezTo>
                  <a:cubicBezTo>
                    <a:pt x="21358" y="14477"/>
                    <a:pt x="21359" y="14451"/>
                    <a:pt x="21353" y="14424"/>
                  </a:cubicBezTo>
                  <a:cubicBezTo>
                    <a:pt x="21344" y="14386"/>
                    <a:pt x="21319" y="14351"/>
                    <a:pt x="21284" y="14332"/>
                  </a:cubicBezTo>
                  <a:cubicBezTo>
                    <a:pt x="21261" y="14318"/>
                    <a:pt x="21234" y="14312"/>
                    <a:pt x="21210" y="14312"/>
                  </a:cubicBezTo>
                  <a:cubicBezTo>
                    <a:pt x="21163" y="14312"/>
                    <a:pt x="21121" y="14335"/>
                    <a:pt x="21099" y="14374"/>
                  </a:cubicBezTo>
                  <a:cubicBezTo>
                    <a:pt x="21061" y="14358"/>
                    <a:pt x="21022" y="14345"/>
                    <a:pt x="20982" y="14333"/>
                  </a:cubicBezTo>
                  <a:cubicBezTo>
                    <a:pt x="21011" y="14250"/>
                    <a:pt x="21094" y="14196"/>
                    <a:pt x="21193" y="14196"/>
                  </a:cubicBezTo>
                  <a:close/>
                  <a:moveTo>
                    <a:pt x="1838" y="13923"/>
                  </a:moveTo>
                  <a:lnTo>
                    <a:pt x="2362" y="14448"/>
                  </a:lnTo>
                  <a:lnTo>
                    <a:pt x="2171" y="14639"/>
                  </a:lnTo>
                  <a:lnTo>
                    <a:pt x="1647" y="14114"/>
                  </a:lnTo>
                  <a:lnTo>
                    <a:pt x="1838" y="13923"/>
                  </a:lnTo>
                  <a:close/>
                  <a:moveTo>
                    <a:pt x="9568" y="14593"/>
                  </a:moveTo>
                  <a:lnTo>
                    <a:pt x="9568" y="14593"/>
                  </a:lnTo>
                  <a:cubicBezTo>
                    <a:pt x="9589" y="14606"/>
                    <a:pt x="9612" y="14612"/>
                    <a:pt x="9636" y="14615"/>
                  </a:cubicBezTo>
                  <a:lnTo>
                    <a:pt x="9612" y="14639"/>
                  </a:lnTo>
                  <a:lnTo>
                    <a:pt x="9568" y="14593"/>
                  </a:lnTo>
                  <a:close/>
                  <a:moveTo>
                    <a:pt x="12822" y="14240"/>
                  </a:moveTo>
                  <a:lnTo>
                    <a:pt x="12863" y="14334"/>
                  </a:lnTo>
                  <a:cubicBezTo>
                    <a:pt x="12786" y="14356"/>
                    <a:pt x="12712" y="14387"/>
                    <a:pt x="12643" y="14422"/>
                  </a:cubicBezTo>
                  <a:cubicBezTo>
                    <a:pt x="12621" y="14408"/>
                    <a:pt x="12596" y="14401"/>
                    <a:pt x="12569" y="14401"/>
                  </a:cubicBezTo>
                  <a:cubicBezTo>
                    <a:pt x="12541" y="14401"/>
                    <a:pt x="12512" y="14409"/>
                    <a:pt x="12488" y="14427"/>
                  </a:cubicBezTo>
                  <a:cubicBezTo>
                    <a:pt x="12453" y="14450"/>
                    <a:pt x="12431" y="14486"/>
                    <a:pt x="12425" y="14525"/>
                  </a:cubicBezTo>
                  <a:cubicBezTo>
                    <a:pt x="12423" y="14535"/>
                    <a:pt x="12423" y="14545"/>
                    <a:pt x="12425" y="14554"/>
                  </a:cubicBezTo>
                  <a:cubicBezTo>
                    <a:pt x="12389" y="14582"/>
                    <a:pt x="12354" y="14609"/>
                    <a:pt x="12320" y="14640"/>
                  </a:cubicBezTo>
                  <a:cubicBezTo>
                    <a:pt x="12301" y="14604"/>
                    <a:pt x="12295" y="14564"/>
                    <a:pt x="12301" y="14522"/>
                  </a:cubicBezTo>
                  <a:cubicBezTo>
                    <a:pt x="12312" y="14450"/>
                    <a:pt x="12357" y="14380"/>
                    <a:pt x="12422" y="14334"/>
                  </a:cubicBezTo>
                  <a:cubicBezTo>
                    <a:pt x="12458" y="14309"/>
                    <a:pt x="12532" y="14294"/>
                    <a:pt x="12607" y="14284"/>
                  </a:cubicBezTo>
                  <a:lnTo>
                    <a:pt x="12644" y="14279"/>
                  </a:lnTo>
                  <a:cubicBezTo>
                    <a:pt x="12705" y="14270"/>
                    <a:pt x="12768" y="14260"/>
                    <a:pt x="12822" y="14240"/>
                  </a:cubicBezTo>
                  <a:close/>
                  <a:moveTo>
                    <a:pt x="1602" y="13380"/>
                  </a:moveTo>
                  <a:lnTo>
                    <a:pt x="2863" y="14640"/>
                  </a:lnTo>
                  <a:cubicBezTo>
                    <a:pt x="2860" y="14641"/>
                    <a:pt x="2857" y="14644"/>
                    <a:pt x="2855" y="14646"/>
                  </a:cubicBezTo>
                  <a:lnTo>
                    <a:pt x="1596" y="13388"/>
                  </a:lnTo>
                  <a:lnTo>
                    <a:pt x="1602" y="13380"/>
                  </a:lnTo>
                  <a:close/>
                  <a:moveTo>
                    <a:pt x="1659" y="14391"/>
                  </a:moveTo>
                  <a:lnTo>
                    <a:pt x="1892" y="14624"/>
                  </a:lnTo>
                  <a:lnTo>
                    <a:pt x="1861" y="14657"/>
                  </a:lnTo>
                  <a:lnTo>
                    <a:pt x="1628" y="14424"/>
                  </a:lnTo>
                  <a:lnTo>
                    <a:pt x="1659" y="14391"/>
                  </a:lnTo>
                  <a:close/>
                  <a:moveTo>
                    <a:pt x="5707" y="14643"/>
                  </a:moveTo>
                  <a:lnTo>
                    <a:pt x="5707" y="14660"/>
                  </a:lnTo>
                  <a:lnTo>
                    <a:pt x="5201" y="14660"/>
                  </a:lnTo>
                  <a:cubicBezTo>
                    <a:pt x="5193" y="14654"/>
                    <a:pt x="5187" y="14648"/>
                    <a:pt x="5179" y="14643"/>
                  </a:cubicBezTo>
                  <a:close/>
                  <a:moveTo>
                    <a:pt x="1594" y="13451"/>
                  </a:moveTo>
                  <a:lnTo>
                    <a:pt x="2820" y="14678"/>
                  </a:lnTo>
                  <a:cubicBezTo>
                    <a:pt x="2818" y="14681"/>
                    <a:pt x="2817" y="14683"/>
                    <a:pt x="2814" y="14686"/>
                  </a:cubicBezTo>
                  <a:lnTo>
                    <a:pt x="1586" y="13458"/>
                  </a:lnTo>
                  <a:lnTo>
                    <a:pt x="1594" y="13451"/>
                  </a:lnTo>
                  <a:close/>
                  <a:moveTo>
                    <a:pt x="9189" y="14371"/>
                  </a:moveTo>
                  <a:cubicBezTo>
                    <a:pt x="9192" y="14374"/>
                    <a:pt x="9194" y="14375"/>
                    <a:pt x="9197" y="14377"/>
                  </a:cubicBezTo>
                  <a:lnTo>
                    <a:pt x="8885" y="14688"/>
                  </a:lnTo>
                  <a:lnTo>
                    <a:pt x="8878" y="14681"/>
                  </a:lnTo>
                  <a:lnTo>
                    <a:pt x="9189" y="14371"/>
                  </a:lnTo>
                  <a:close/>
                  <a:moveTo>
                    <a:pt x="9725" y="14603"/>
                  </a:moveTo>
                  <a:cubicBezTo>
                    <a:pt x="9741" y="14608"/>
                    <a:pt x="9757" y="14615"/>
                    <a:pt x="9772" y="14623"/>
                  </a:cubicBezTo>
                  <a:cubicBezTo>
                    <a:pt x="9784" y="14629"/>
                    <a:pt x="9791" y="14639"/>
                    <a:pt x="9802" y="14646"/>
                  </a:cubicBezTo>
                  <a:lnTo>
                    <a:pt x="9785" y="14663"/>
                  </a:lnTo>
                  <a:cubicBezTo>
                    <a:pt x="9765" y="14683"/>
                    <a:pt x="9737" y="14693"/>
                    <a:pt x="9710" y="14693"/>
                  </a:cubicBezTo>
                  <a:cubicBezTo>
                    <a:pt x="9687" y="14693"/>
                    <a:pt x="9664" y="14686"/>
                    <a:pt x="9646" y="14670"/>
                  </a:cubicBezTo>
                  <a:lnTo>
                    <a:pt x="9705" y="14610"/>
                  </a:lnTo>
                  <a:cubicBezTo>
                    <a:pt x="9711" y="14609"/>
                    <a:pt x="9717" y="14606"/>
                    <a:pt x="9725" y="14603"/>
                  </a:cubicBezTo>
                  <a:close/>
                  <a:moveTo>
                    <a:pt x="1615" y="14147"/>
                  </a:moveTo>
                  <a:lnTo>
                    <a:pt x="2138" y="14670"/>
                  </a:lnTo>
                  <a:cubicBezTo>
                    <a:pt x="2119" y="14686"/>
                    <a:pt x="2095" y="14694"/>
                    <a:pt x="2071" y="14694"/>
                  </a:cubicBezTo>
                  <a:cubicBezTo>
                    <a:pt x="2044" y="14694"/>
                    <a:pt x="2017" y="14684"/>
                    <a:pt x="1998" y="14664"/>
                  </a:cubicBezTo>
                  <a:lnTo>
                    <a:pt x="1621" y="14287"/>
                  </a:lnTo>
                  <a:cubicBezTo>
                    <a:pt x="1583" y="14249"/>
                    <a:pt x="1580" y="14187"/>
                    <a:pt x="1615" y="14147"/>
                  </a:cubicBezTo>
                  <a:close/>
                  <a:moveTo>
                    <a:pt x="9246" y="14393"/>
                  </a:moveTo>
                  <a:cubicBezTo>
                    <a:pt x="9250" y="14395"/>
                    <a:pt x="9255" y="14395"/>
                    <a:pt x="9259" y="14396"/>
                  </a:cubicBezTo>
                  <a:lnTo>
                    <a:pt x="8957" y="14698"/>
                  </a:lnTo>
                  <a:lnTo>
                    <a:pt x="8950" y="14690"/>
                  </a:lnTo>
                  <a:lnTo>
                    <a:pt x="9246" y="14393"/>
                  </a:lnTo>
                  <a:close/>
                  <a:moveTo>
                    <a:pt x="14763" y="14639"/>
                  </a:moveTo>
                  <a:lnTo>
                    <a:pt x="14763" y="14639"/>
                  </a:lnTo>
                  <a:cubicBezTo>
                    <a:pt x="14781" y="14646"/>
                    <a:pt x="14799" y="14654"/>
                    <a:pt x="14819" y="14656"/>
                  </a:cubicBezTo>
                  <a:cubicBezTo>
                    <a:pt x="14826" y="14657"/>
                    <a:pt x="14832" y="14657"/>
                    <a:pt x="14839" y="14657"/>
                  </a:cubicBezTo>
                  <a:cubicBezTo>
                    <a:pt x="14852" y="14657"/>
                    <a:pt x="14864" y="14656"/>
                    <a:pt x="14876" y="14654"/>
                  </a:cubicBezTo>
                  <a:lnTo>
                    <a:pt x="14876" y="14654"/>
                  </a:lnTo>
                  <a:cubicBezTo>
                    <a:pt x="14872" y="14660"/>
                    <a:pt x="14869" y="14666"/>
                    <a:pt x="14869" y="14675"/>
                  </a:cubicBezTo>
                  <a:cubicBezTo>
                    <a:pt x="14868" y="14682"/>
                    <a:pt x="14869" y="14690"/>
                    <a:pt x="14869" y="14698"/>
                  </a:cubicBezTo>
                  <a:cubicBezTo>
                    <a:pt x="14852" y="14689"/>
                    <a:pt x="14834" y="14683"/>
                    <a:pt x="14815" y="14681"/>
                  </a:cubicBezTo>
                  <a:cubicBezTo>
                    <a:pt x="14809" y="14680"/>
                    <a:pt x="14804" y="14680"/>
                    <a:pt x="14798" y="14680"/>
                  </a:cubicBezTo>
                  <a:cubicBezTo>
                    <a:pt x="14784" y="14680"/>
                    <a:pt x="14771" y="14682"/>
                    <a:pt x="14758" y="14685"/>
                  </a:cubicBezTo>
                  <a:cubicBezTo>
                    <a:pt x="14760" y="14677"/>
                    <a:pt x="14762" y="14670"/>
                    <a:pt x="14763" y="14662"/>
                  </a:cubicBezTo>
                  <a:cubicBezTo>
                    <a:pt x="14766" y="14655"/>
                    <a:pt x="14763" y="14646"/>
                    <a:pt x="14763" y="14639"/>
                  </a:cubicBezTo>
                  <a:close/>
                  <a:moveTo>
                    <a:pt x="5707" y="14706"/>
                  </a:moveTo>
                  <a:lnTo>
                    <a:pt x="5707" y="14716"/>
                  </a:lnTo>
                  <a:lnTo>
                    <a:pt x="5243" y="14716"/>
                  </a:lnTo>
                  <a:cubicBezTo>
                    <a:pt x="5241" y="14713"/>
                    <a:pt x="5239" y="14709"/>
                    <a:pt x="5237" y="14706"/>
                  </a:cubicBezTo>
                  <a:close/>
                  <a:moveTo>
                    <a:pt x="2528" y="14612"/>
                  </a:moveTo>
                  <a:lnTo>
                    <a:pt x="2540" y="14624"/>
                  </a:lnTo>
                  <a:lnTo>
                    <a:pt x="2448" y="14717"/>
                  </a:lnTo>
                  <a:lnTo>
                    <a:pt x="2435" y="14704"/>
                  </a:lnTo>
                  <a:lnTo>
                    <a:pt x="2528" y="14612"/>
                  </a:lnTo>
                  <a:close/>
                  <a:moveTo>
                    <a:pt x="12263" y="14628"/>
                  </a:moveTo>
                  <a:cubicBezTo>
                    <a:pt x="12268" y="14644"/>
                    <a:pt x="12275" y="14659"/>
                    <a:pt x="12283" y="14671"/>
                  </a:cubicBezTo>
                  <a:cubicBezTo>
                    <a:pt x="12256" y="14698"/>
                    <a:pt x="12230" y="14725"/>
                    <a:pt x="12205" y="14754"/>
                  </a:cubicBezTo>
                  <a:cubicBezTo>
                    <a:pt x="12190" y="14748"/>
                    <a:pt x="12174" y="14741"/>
                    <a:pt x="12158" y="14738"/>
                  </a:cubicBezTo>
                  <a:cubicBezTo>
                    <a:pt x="12178" y="14720"/>
                    <a:pt x="12198" y="14704"/>
                    <a:pt x="12215" y="14685"/>
                  </a:cubicBezTo>
                  <a:cubicBezTo>
                    <a:pt x="12231" y="14666"/>
                    <a:pt x="12248" y="14646"/>
                    <a:pt x="12263" y="14628"/>
                  </a:cubicBezTo>
                  <a:close/>
                  <a:moveTo>
                    <a:pt x="5707" y="14761"/>
                  </a:moveTo>
                  <a:lnTo>
                    <a:pt x="5707" y="14778"/>
                  </a:lnTo>
                  <a:lnTo>
                    <a:pt x="5265" y="14778"/>
                  </a:lnTo>
                  <a:cubicBezTo>
                    <a:pt x="5264" y="14773"/>
                    <a:pt x="5262" y="14766"/>
                    <a:pt x="5261" y="14761"/>
                  </a:cubicBezTo>
                  <a:close/>
                  <a:moveTo>
                    <a:pt x="9984" y="14504"/>
                  </a:moveTo>
                  <a:cubicBezTo>
                    <a:pt x="10009" y="14504"/>
                    <a:pt x="10034" y="14511"/>
                    <a:pt x="10057" y="14524"/>
                  </a:cubicBezTo>
                  <a:cubicBezTo>
                    <a:pt x="10071" y="14532"/>
                    <a:pt x="10090" y="14560"/>
                    <a:pt x="10108" y="14585"/>
                  </a:cubicBezTo>
                  <a:cubicBezTo>
                    <a:pt x="10131" y="14617"/>
                    <a:pt x="10155" y="14651"/>
                    <a:pt x="10186" y="14676"/>
                  </a:cubicBezTo>
                  <a:lnTo>
                    <a:pt x="10115" y="14789"/>
                  </a:lnTo>
                  <a:cubicBezTo>
                    <a:pt x="10078" y="14772"/>
                    <a:pt x="10033" y="14766"/>
                    <a:pt x="9993" y="14761"/>
                  </a:cubicBezTo>
                  <a:cubicBezTo>
                    <a:pt x="9964" y="14757"/>
                    <a:pt x="9936" y="14754"/>
                    <a:pt x="9923" y="14746"/>
                  </a:cubicBezTo>
                  <a:cubicBezTo>
                    <a:pt x="9860" y="14709"/>
                    <a:pt x="9838" y="14628"/>
                    <a:pt x="9873" y="14567"/>
                  </a:cubicBezTo>
                  <a:cubicBezTo>
                    <a:pt x="9896" y="14528"/>
                    <a:pt x="9937" y="14504"/>
                    <a:pt x="9984" y="14504"/>
                  </a:cubicBezTo>
                  <a:close/>
                  <a:moveTo>
                    <a:pt x="2602" y="14687"/>
                  </a:moveTo>
                  <a:lnTo>
                    <a:pt x="2614" y="14699"/>
                  </a:lnTo>
                  <a:lnTo>
                    <a:pt x="2522" y="14792"/>
                  </a:lnTo>
                  <a:lnTo>
                    <a:pt x="2509" y="14780"/>
                  </a:lnTo>
                  <a:lnTo>
                    <a:pt x="2602" y="14687"/>
                  </a:lnTo>
                  <a:close/>
                  <a:moveTo>
                    <a:pt x="1467" y="13404"/>
                  </a:moveTo>
                  <a:lnTo>
                    <a:pt x="2791" y="14727"/>
                  </a:lnTo>
                  <a:cubicBezTo>
                    <a:pt x="2781" y="14748"/>
                    <a:pt x="2774" y="14771"/>
                    <a:pt x="2773" y="14794"/>
                  </a:cubicBezTo>
                  <a:lnTo>
                    <a:pt x="1468" y="13489"/>
                  </a:lnTo>
                  <a:cubicBezTo>
                    <a:pt x="1444" y="13465"/>
                    <a:pt x="1444" y="13427"/>
                    <a:pt x="1467" y="13404"/>
                  </a:cubicBezTo>
                  <a:close/>
                  <a:moveTo>
                    <a:pt x="5058" y="14649"/>
                  </a:moveTo>
                  <a:cubicBezTo>
                    <a:pt x="5145" y="14649"/>
                    <a:pt x="5214" y="14718"/>
                    <a:pt x="5221" y="14802"/>
                  </a:cubicBezTo>
                  <a:lnTo>
                    <a:pt x="2818" y="14802"/>
                  </a:lnTo>
                  <a:cubicBezTo>
                    <a:pt x="2824" y="14717"/>
                    <a:pt x="2894" y="14649"/>
                    <a:pt x="2982" y="14649"/>
                  </a:cubicBezTo>
                  <a:close/>
                  <a:moveTo>
                    <a:pt x="9314" y="14404"/>
                  </a:moveTo>
                  <a:cubicBezTo>
                    <a:pt x="9338" y="14408"/>
                    <a:pt x="9363" y="14412"/>
                    <a:pt x="9384" y="14418"/>
                  </a:cubicBezTo>
                  <a:lnTo>
                    <a:pt x="8988" y="14815"/>
                  </a:lnTo>
                  <a:cubicBezTo>
                    <a:pt x="8976" y="14827"/>
                    <a:pt x="8959" y="14833"/>
                    <a:pt x="8943" y="14833"/>
                  </a:cubicBezTo>
                  <a:cubicBezTo>
                    <a:pt x="8928" y="14833"/>
                    <a:pt x="8913" y="14828"/>
                    <a:pt x="8901" y="14817"/>
                  </a:cubicBezTo>
                  <a:lnTo>
                    <a:pt x="9314" y="14404"/>
                  </a:lnTo>
                  <a:close/>
                  <a:moveTo>
                    <a:pt x="5707" y="14824"/>
                  </a:moveTo>
                  <a:lnTo>
                    <a:pt x="5707" y="14835"/>
                  </a:lnTo>
                  <a:lnTo>
                    <a:pt x="5267" y="14835"/>
                  </a:lnTo>
                  <a:lnTo>
                    <a:pt x="5267" y="14824"/>
                  </a:lnTo>
                  <a:close/>
                  <a:moveTo>
                    <a:pt x="21768" y="14860"/>
                  </a:moveTo>
                  <a:cubicBezTo>
                    <a:pt x="21773" y="14860"/>
                    <a:pt x="21777" y="14861"/>
                    <a:pt x="21784" y="14862"/>
                  </a:cubicBezTo>
                  <a:cubicBezTo>
                    <a:pt x="21779" y="14862"/>
                    <a:pt x="21774" y="14862"/>
                    <a:pt x="21769" y="14862"/>
                  </a:cubicBezTo>
                  <a:cubicBezTo>
                    <a:pt x="21764" y="14862"/>
                    <a:pt x="21759" y="14862"/>
                    <a:pt x="21754" y="14862"/>
                  </a:cubicBezTo>
                  <a:cubicBezTo>
                    <a:pt x="21758" y="14861"/>
                    <a:pt x="21763" y="14860"/>
                    <a:pt x="21768" y="14860"/>
                  </a:cubicBezTo>
                  <a:close/>
                  <a:moveTo>
                    <a:pt x="2677" y="14761"/>
                  </a:moveTo>
                  <a:lnTo>
                    <a:pt x="2689" y="14773"/>
                  </a:lnTo>
                  <a:lnTo>
                    <a:pt x="2597" y="14866"/>
                  </a:lnTo>
                  <a:lnTo>
                    <a:pt x="2585" y="14854"/>
                  </a:lnTo>
                  <a:lnTo>
                    <a:pt x="2677" y="14761"/>
                  </a:lnTo>
                  <a:close/>
                  <a:moveTo>
                    <a:pt x="21744" y="14866"/>
                  </a:moveTo>
                  <a:lnTo>
                    <a:pt x="21744" y="14866"/>
                  </a:lnTo>
                  <a:cubicBezTo>
                    <a:pt x="21739" y="14868"/>
                    <a:pt x="21734" y="14871"/>
                    <a:pt x="21731" y="14872"/>
                  </a:cubicBezTo>
                  <a:cubicBezTo>
                    <a:pt x="21734" y="14870"/>
                    <a:pt x="21738" y="14867"/>
                    <a:pt x="21744" y="14866"/>
                  </a:cubicBezTo>
                  <a:close/>
                  <a:moveTo>
                    <a:pt x="5707" y="14881"/>
                  </a:moveTo>
                  <a:lnTo>
                    <a:pt x="5707" y="14898"/>
                  </a:lnTo>
                  <a:lnTo>
                    <a:pt x="5259" y="14898"/>
                  </a:lnTo>
                  <a:cubicBezTo>
                    <a:pt x="5260" y="14893"/>
                    <a:pt x="5262" y="14888"/>
                    <a:pt x="5264" y="14881"/>
                  </a:cubicBezTo>
                  <a:close/>
                  <a:moveTo>
                    <a:pt x="12712" y="8534"/>
                  </a:moveTo>
                  <a:cubicBezTo>
                    <a:pt x="12732" y="8542"/>
                    <a:pt x="12754" y="8548"/>
                    <a:pt x="12777" y="8548"/>
                  </a:cubicBezTo>
                  <a:cubicBezTo>
                    <a:pt x="12790" y="8548"/>
                    <a:pt x="12803" y="8544"/>
                    <a:pt x="12816" y="8542"/>
                  </a:cubicBezTo>
                  <a:lnTo>
                    <a:pt x="12816" y="8542"/>
                  </a:lnTo>
                  <a:cubicBezTo>
                    <a:pt x="12628" y="8756"/>
                    <a:pt x="12505" y="9019"/>
                    <a:pt x="12459" y="9308"/>
                  </a:cubicBezTo>
                  <a:cubicBezTo>
                    <a:pt x="12406" y="9704"/>
                    <a:pt x="12506" y="10109"/>
                    <a:pt x="12747" y="10438"/>
                  </a:cubicBezTo>
                  <a:cubicBezTo>
                    <a:pt x="13034" y="10832"/>
                    <a:pt x="13497" y="11066"/>
                    <a:pt x="13983" y="11066"/>
                  </a:cubicBezTo>
                  <a:cubicBezTo>
                    <a:pt x="14310" y="11066"/>
                    <a:pt x="14621" y="10964"/>
                    <a:pt x="14887" y="10771"/>
                  </a:cubicBezTo>
                  <a:cubicBezTo>
                    <a:pt x="15127" y="10595"/>
                    <a:pt x="15300" y="10359"/>
                    <a:pt x="15404" y="10100"/>
                  </a:cubicBezTo>
                  <a:cubicBezTo>
                    <a:pt x="15407" y="10115"/>
                    <a:pt x="15414" y="10130"/>
                    <a:pt x="15420" y="10147"/>
                  </a:cubicBezTo>
                  <a:cubicBezTo>
                    <a:pt x="15436" y="10187"/>
                    <a:pt x="15454" y="10232"/>
                    <a:pt x="15452" y="10270"/>
                  </a:cubicBezTo>
                  <a:cubicBezTo>
                    <a:pt x="15449" y="10307"/>
                    <a:pt x="15426" y="10349"/>
                    <a:pt x="15406" y="10386"/>
                  </a:cubicBezTo>
                  <a:cubicBezTo>
                    <a:pt x="15389" y="10417"/>
                    <a:pt x="15373" y="10446"/>
                    <a:pt x="15370" y="10469"/>
                  </a:cubicBezTo>
                  <a:cubicBezTo>
                    <a:pt x="15363" y="10526"/>
                    <a:pt x="15386" y="10579"/>
                    <a:pt x="15423" y="10617"/>
                  </a:cubicBezTo>
                  <a:cubicBezTo>
                    <a:pt x="15424" y="10634"/>
                    <a:pt x="15424" y="10651"/>
                    <a:pt x="15423" y="10668"/>
                  </a:cubicBezTo>
                  <a:cubicBezTo>
                    <a:pt x="15420" y="10685"/>
                    <a:pt x="15416" y="10702"/>
                    <a:pt x="15410" y="10718"/>
                  </a:cubicBezTo>
                  <a:cubicBezTo>
                    <a:pt x="15363" y="10744"/>
                    <a:pt x="15329" y="10791"/>
                    <a:pt x="15321" y="10848"/>
                  </a:cubicBezTo>
                  <a:cubicBezTo>
                    <a:pt x="15317" y="10871"/>
                    <a:pt x="15326" y="10902"/>
                    <a:pt x="15334" y="10938"/>
                  </a:cubicBezTo>
                  <a:cubicBezTo>
                    <a:pt x="15345" y="10979"/>
                    <a:pt x="15357" y="11027"/>
                    <a:pt x="15350" y="11064"/>
                  </a:cubicBezTo>
                  <a:cubicBezTo>
                    <a:pt x="15343" y="11101"/>
                    <a:pt x="15317" y="11140"/>
                    <a:pt x="15294" y="11176"/>
                  </a:cubicBezTo>
                  <a:cubicBezTo>
                    <a:pt x="15273" y="11207"/>
                    <a:pt x="15254" y="11234"/>
                    <a:pt x="15251" y="11258"/>
                  </a:cubicBezTo>
                  <a:cubicBezTo>
                    <a:pt x="15240" y="11314"/>
                    <a:pt x="15257" y="11370"/>
                    <a:pt x="15291" y="11411"/>
                  </a:cubicBezTo>
                  <a:cubicBezTo>
                    <a:pt x="15291" y="11428"/>
                    <a:pt x="15291" y="11444"/>
                    <a:pt x="15288" y="11461"/>
                  </a:cubicBezTo>
                  <a:cubicBezTo>
                    <a:pt x="15284" y="11478"/>
                    <a:pt x="15278" y="11495"/>
                    <a:pt x="15272" y="11511"/>
                  </a:cubicBezTo>
                  <a:cubicBezTo>
                    <a:pt x="15224" y="11535"/>
                    <a:pt x="15187" y="11581"/>
                    <a:pt x="15175" y="11637"/>
                  </a:cubicBezTo>
                  <a:cubicBezTo>
                    <a:pt x="15169" y="11662"/>
                    <a:pt x="15177" y="11693"/>
                    <a:pt x="15184" y="11730"/>
                  </a:cubicBezTo>
                  <a:cubicBezTo>
                    <a:pt x="15194" y="11771"/>
                    <a:pt x="15203" y="11819"/>
                    <a:pt x="15195" y="11856"/>
                  </a:cubicBezTo>
                  <a:cubicBezTo>
                    <a:pt x="15187" y="11893"/>
                    <a:pt x="15159" y="11933"/>
                    <a:pt x="15136" y="11967"/>
                  </a:cubicBezTo>
                  <a:cubicBezTo>
                    <a:pt x="15114" y="11998"/>
                    <a:pt x="15095" y="12025"/>
                    <a:pt x="15089" y="12049"/>
                  </a:cubicBezTo>
                  <a:cubicBezTo>
                    <a:pt x="15079" y="12097"/>
                    <a:pt x="15088" y="12146"/>
                    <a:pt x="15115" y="12187"/>
                  </a:cubicBezTo>
                  <a:cubicBezTo>
                    <a:pt x="15119" y="12192"/>
                    <a:pt x="15122" y="12197"/>
                    <a:pt x="15127" y="12203"/>
                  </a:cubicBezTo>
                  <a:cubicBezTo>
                    <a:pt x="15127" y="12220"/>
                    <a:pt x="15126" y="12236"/>
                    <a:pt x="15124" y="12254"/>
                  </a:cubicBezTo>
                  <a:cubicBezTo>
                    <a:pt x="15120" y="12271"/>
                    <a:pt x="15111" y="12287"/>
                    <a:pt x="15105" y="12304"/>
                  </a:cubicBezTo>
                  <a:cubicBezTo>
                    <a:pt x="15058" y="12329"/>
                    <a:pt x="15022" y="12374"/>
                    <a:pt x="15010" y="12429"/>
                  </a:cubicBezTo>
                  <a:cubicBezTo>
                    <a:pt x="15005" y="12455"/>
                    <a:pt x="15011" y="12486"/>
                    <a:pt x="15020" y="12524"/>
                  </a:cubicBezTo>
                  <a:cubicBezTo>
                    <a:pt x="15029" y="12567"/>
                    <a:pt x="15038" y="12613"/>
                    <a:pt x="15030" y="12650"/>
                  </a:cubicBezTo>
                  <a:cubicBezTo>
                    <a:pt x="15022" y="12687"/>
                    <a:pt x="14995" y="12726"/>
                    <a:pt x="14971" y="12761"/>
                  </a:cubicBezTo>
                  <a:cubicBezTo>
                    <a:pt x="14948" y="12792"/>
                    <a:pt x="14930" y="12820"/>
                    <a:pt x="14925" y="12845"/>
                  </a:cubicBezTo>
                  <a:cubicBezTo>
                    <a:pt x="14915" y="12893"/>
                    <a:pt x="14925" y="12942"/>
                    <a:pt x="14952" y="12983"/>
                  </a:cubicBezTo>
                  <a:cubicBezTo>
                    <a:pt x="14956" y="12988"/>
                    <a:pt x="14961" y="12994"/>
                    <a:pt x="14966" y="12999"/>
                  </a:cubicBezTo>
                  <a:cubicBezTo>
                    <a:pt x="14966" y="13016"/>
                    <a:pt x="14966" y="13033"/>
                    <a:pt x="14962" y="13051"/>
                  </a:cubicBezTo>
                  <a:cubicBezTo>
                    <a:pt x="14957" y="13069"/>
                    <a:pt x="14951" y="13084"/>
                    <a:pt x="14945" y="13100"/>
                  </a:cubicBezTo>
                  <a:cubicBezTo>
                    <a:pt x="14898" y="13125"/>
                    <a:pt x="14863" y="13172"/>
                    <a:pt x="14852" y="13228"/>
                  </a:cubicBezTo>
                  <a:lnTo>
                    <a:pt x="14852" y="13236"/>
                  </a:lnTo>
                  <a:lnTo>
                    <a:pt x="13955" y="13892"/>
                  </a:lnTo>
                  <a:lnTo>
                    <a:pt x="13950" y="13892"/>
                  </a:lnTo>
                  <a:cubicBezTo>
                    <a:pt x="13869" y="13892"/>
                    <a:pt x="13791" y="13923"/>
                    <a:pt x="13733" y="13977"/>
                  </a:cubicBezTo>
                  <a:cubicBezTo>
                    <a:pt x="13722" y="13987"/>
                    <a:pt x="13711" y="14001"/>
                    <a:pt x="13700" y="14012"/>
                  </a:cubicBezTo>
                  <a:cubicBezTo>
                    <a:pt x="13666" y="14021"/>
                    <a:pt x="13629" y="14027"/>
                    <a:pt x="13590" y="14029"/>
                  </a:cubicBezTo>
                  <a:cubicBezTo>
                    <a:pt x="13578" y="14030"/>
                    <a:pt x="13566" y="14031"/>
                    <a:pt x="13555" y="14031"/>
                  </a:cubicBezTo>
                  <a:cubicBezTo>
                    <a:pt x="13528" y="14031"/>
                    <a:pt x="13503" y="14029"/>
                    <a:pt x="13479" y="14027"/>
                  </a:cubicBezTo>
                  <a:cubicBezTo>
                    <a:pt x="13426" y="13975"/>
                    <a:pt x="13350" y="13944"/>
                    <a:pt x="13266" y="13944"/>
                  </a:cubicBezTo>
                  <a:lnTo>
                    <a:pt x="13264" y="13944"/>
                  </a:lnTo>
                  <a:cubicBezTo>
                    <a:pt x="13298" y="13878"/>
                    <a:pt x="13323" y="13807"/>
                    <a:pt x="13334" y="13731"/>
                  </a:cubicBezTo>
                  <a:cubicBezTo>
                    <a:pt x="13363" y="13552"/>
                    <a:pt x="13319" y="13371"/>
                    <a:pt x="13212" y="13226"/>
                  </a:cubicBezTo>
                  <a:cubicBezTo>
                    <a:pt x="13085" y="13052"/>
                    <a:pt x="12880" y="12947"/>
                    <a:pt x="12664" y="12947"/>
                  </a:cubicBezTo>
                  <a:cubicBezTo>
                    <a:pt x="12519" y="12947"/>
                    <a:pt x="12380" y="12993"/>
                    <a:pt x="12264" y="13078"/>
                  </a:cubicBezTo>
                  <a:cubicBezTo>
                    <a:pt x="12119" y="13185"/>
                    <a:pt x="12022" y="13343"/>
                    <a:pt x="11994" y="13522"/>
                  </a:cubicBezTo>
                  <a:cubicBezTo>
                    <a:pt x="11967" y="13701"/>
                    <a:pt x="12010" y="13881"/>
                    <a:pt x="12116" y="14027"/>
                  </a:cubicBezTo>
                  <a:cubicBezTo>
                    <a:pt x="12201" y="14143"/>
                    <a:pt x="12321" y="14226"/>
                    <a:pt x="12454" y="14271"/>
                  </a:cubicBezTo>
                  <a:cubicBezTo>
                    <a:pt x="12431" y="14279"/>
                    <a:pt x="12409" y="14288"/>
                    <a:pt x="12393" y="14298"/>
                  </a:cubicBezTo>
                  <a:cubicBezTo>
                    <a:pt x="12316" y="14351"/>
                    <a:pt x="12263" y="14433"/>
                    <a:pt x="12251" y="14516"/>
                  </a:cubicBezTo>
                  <a:cubicBezTo>
                    <a:pt x="12248" y="14533"/>
                    <a:pt x="12248" y="14550"/>
                    <a:pt x="12250" y="14567"/>
                  </a:cubicBezTo>
                  <a:cubicBezTo>
                    <a:pt x="12229" y="14598"/>
                    <a:pt x="12205" y="14628"/>
                    <a:pt x="12178" y="14656"/>
                  </a:cubicBezTo>
                  <a:cubicBezTo>
                    <a:pt x="12151" y="14685"/>
                    <a:pt x="12122" y="14709"/>
                    <a:pt x="12092" y="14733"/>
                  </a:cubicBezTo>
                  <a:cubicBezTo>
                    <a:pt x="12074" y="14733"/>
                    <a:pt x="12057" y="14734"/>
                    <a:pt x="12041" y="14738"/>
                  </a:cubicBezTo>
                  <a:cubicBezTo>
                    <a:pt x="11989" y="14747"/>
                    <a:pt x="11940" y="14776"/>
                    <a:pt x="11899" y="14814"/>
                  </a:cubicBezTo>
                  <a:lnTo>
                    <a:pt x="10800" y="14945"/>
                  </a:lnTo>
                  <a:cubicBezTo>
                    <a:pt x="10790" y="14931"/>
                    <a:pt x="10779" y="14919"/>
                    <a:pt x="10767" y="14913"/>
                  </a:cubicBezTo>
                  <a:cubicBezTo>
                    <a:pt x="10737" y="14894"/>
                    <a:pt x="10703" y="14883"/>
                    <a:pt x="10670" y="14883"/>
                  </a:cubicBezTo>
                  <a:cubicBezTo>
                    <a:pt x="10648" y="14883"/>
                    <a:pt x="10628" y="14889"/>
                    <a:pt x="10611" y="14895"/>
                  </a:cubicBezTo>
                  <a:cubicBezTo>
                    <a:pt x="10595" y="14890"/>
                    <a:pt x="10579" y="14883"/>
                    <a:pt x="10563" y="14873"/>
                  </a:cubicBezTo>
                  <a:cubicBezTo>
                    <a:pt x="10547" y="14863"/>
                    <a:pt x="10535" y="14851"/>
                    <a:pt x="10522" y="14839"/>
                  </a:cubicBezTo>
                  <a:cubicBezTo>
                    <a:pt x="10516" y="14786"/>
                    <a:pt x="10486" y="14737"/>
                    <a:pt x="10437" y="14707"/>
                  </a:cubicBezTo>
                  <a:cubicBezTo>
                    <a:pt x="10415" y="14694"/>
                    <a:pt x="10382" y="14689"/>
                    <a:pt x="10344" y="14683"/>
                  </a:cubicBezTo>
                  <a:cubicBezTo>
                    <a:pt x="10302" y="14677"/>
                    <a:pt x="10254" y="14670"/>
                    <a:pt x="10222" y="14651"/>
                  </a:cubicBezTo>
                  <a:cubicBezTo>
                    <a:pt x="10192" y="14634"/>
                    <a:pt x="10164" y="14593"/>
                    <a:pt x="10139" y="14560"/>
                  </a:cubicBezTo>
                  <a:cubicBezTo>
                    <a:pt x="10116" y="14526"/>
                    <a:pt x="10096" y="14499"/>
                    <a:pt x="10074" y="14486"/>
                  </a:cubicBezTo>
                  <a:cubicBezTo>
                    <a:pt x="10044" y="14468"/>
                    <a:pt x="10012" y="14460"/>
                    <a:pt x="9979" y="14460"/>
                  </a:cubicBezTo>
                  <a:cubicBezTo>
                    <a:pt x="9958" y="14460"/>
                    <a:pt x="9937" y="14465"/>
                    <a:pt x="9917" y="14471"/>
                  </a:cubicBezTo>
                  <a:cubicBezTo>
                    <a:pt x="9900" y="14466"/>
                    <a:pt x="9881" y="14461"/>
                    <a:pt x="9865" y="14451"/>
                  </a:cubicBezTo>
                  <a:cubicBezTo>
                    <a:pt x="9849" y="14442"/>
                    <a:pt x="9836" y="14430"/>
                    <a:pt x="9823" y="14418"/>
                  </a:cubicBezTo>
                  <a:cubicBezTo>
                    <a:pt x="9822" y="14413"/>
                    <a:pt x="9822" y="14407"/>
                    <a:pt x="9821" y="14402"/>
                  </a:cubicBezTo>
                  <a:cubicBezTo>
                    <a:pt x="9807" y="14354"/>
                    <a:pt x="9777" y="14314"/>
                    <a:pt x="9733" y="14291"/>
                  </a:cubicBezTo>
                  <a:cubicBezTo>
                    <a:pt x="9733" y="14290"/>
                    <a:pt x="9732" y="14289"/>
                    <a:pt x="9731" y="14289"/>
                  </a:cubicBezTo>
                  <a:lnTo>
                    <a:pt x="9731" y="14289"/>
                  </a:lnTo>
                  <a:cubicBezTo>
                    <a:pt x="9780" y="14293"/>
                    <a:pt x="9829" y="14297"/>
                    <a:pt x="9879" y="14297"/>
                  </a:cubicBezTo>
                  <a:cubicBezTo>
                    <a:pt x="10234" y="14297"/>
                    <a:pt x="10575" y="14185"/>
                    <a:pt x="10863" y="13975"/>
                  </a:cubicBezTo>
                  <a:cubicBezTo>
                    <a:pt x="11606" y="13431"/>
                    <a:pt x="11768" y="12384"/>
                    <a:pt x="11224" y="11641"/>
                  </a:cubicBezTo>
                  <a:cubicBezTo>
                    <a:pt x="10911" y="11212"/>
                    <a:pt x="10407" y="10956"/>
                    <a:pt x="9874" y="10956"/>
                  </a:cubicBezTo>
                  <a:cubicBezTo>
                    <a:pt x="9691" y="10956"/>
                    <a:pt x="9512" y="10987"/>
                    <a:pt x="9342" y="11044"/>
                  </a:cubicBezTo>
                  <a:cubicBezTo>
                    <a:pt x="9357" y="11018"/>
                    <a:pt x="9363" y="10990"/>
                    <a:pt x="9363" y="10961"/>
                  </a:cubicBezTo>
                  <a:cubicBezTo>
                    <a:pt x="9375" y="10949"/>
                    <a:pt x="9385" y="10934"/>
                    <a:pt x="9400" y="10924"/>
                  </a:cubicBezTo>
                  <a:cubicBezTo>
                    <a:pt x="9413" y="10913"/>
                    <a:pt x="9429" y="10906"/>
                    <a:pt x="9443" y="10898"/>
                  </a:cubicBezTo>
                  <a:cubicBezTo>
                    <a:pt x="9458" y="10902"/>
                    <a:pt x="9473" y="10906"/>
                    <a:pt x="9488" y="10906"/>
                  </a:cubicBezTo>
                  <a:cubicBezTo>
                    <a:pt x="9529" y="10906"/>
                    <a:pt x="9568" y="10892"/>
                    <a:pt x="9599" y="10867"/>
                  </a:cubicBezTo>
                  <a:cubicBezTo>
                    <a:pt x="9618" y="10853"/>
                    <a:pt x="9634" y="10823"/>
                    <a:pt x="9653" y="10791"/>
                  </a:cubicBezTo>
                  <a:cubicBezTo>
                    <a:pt x="9674" y="10754"/>
                    <a:pt x="9697" y="10712"/>
                    <a:pt x="9728" y="10689"/>
                  </a:cubicBezTo>
                  <a:cubicBezTo>
                    <a:pt x="9758" y="10666"/>
                    <a:pt x="9805" y="10656"/>
                    <a:pt x="9847" y="10646"/>
                  </a:cubicBezTo>
                  <a:cubicBezTo>
                    <a:pt x="9884" y="10637"/>
                    <a:pt x="9916" y="10629"/>
                    <a:pt x="9936" y="10615"/>
                  </a:cubicBezTo>
                  <a:cubicBezTo>
                    <a:pt x="9981" y="10580"/>
                    <a:pt x="10006" y="10528"/>
                    <a:pt x="10007" y="10475"/>
                  </a:cubicBezTo>
                  <a:cubicBezTo>
                    <a:pt x="10019" y="10463"/>
                    <a:pt x="10031" y="10449"/>
                    <a:pt x="10044" y="10437"/>
                  </a:cubicBezTo>
                  <a:cubicBezTo>
                    <a:pt x="10059" y="10427"/>
                    <a:pt x="10074" y="10419"/>
                    <a:pt x="10090" y="10412"/>
                  </a:cubicBezTo>
                  <a:cubicBezTo>
                    <a:pt x="10103" y="10416"/>
                    <a:pt x="10119" y="10419"/>
                    <a:pt x="10135" y="10419"/>
                  </a:cubicBezTo>
                  <a:cubicBezTo>
                    <a:pt x="10175" y="10419"/>
                    <a:pt x="10213" y="10406"/>
                    <a:pt x="10245" y="10383"/>
                  </a:cubicBezTo>
                  <a:cubicBezTo>
                    <a:pt x="10265" y="10368"/>
                    <a:pt x="10282" y="10338"/>
                    <a:pt x="10300" y="10306"/>
                  </a:cubicBezTo>
                  <a:cubicBezTo>
                    <a:pt x="10322" y="10269"/>
                    <a:pt x="10345" y="10226"/>
                    <a:pt x="10375" y="10205"/>
                  </a:cubicBezTo>
                  <a:cubicBezTo>
                    <a:pt x="10406" y="10183"/>
                    <a:pt x="10451" y="10173"/>
                    <a:pt x="10493" y="10163"/>
                  </a:cubicBezTo>
                  <a:cubicBezTo>
                    <a:pt x="10530" y="10156"/>
                    <a:pt x="10564" y="10147"/>
                    <a:pt x="10583" y="10133"/>
                  </a:cubicBezTo>
                  <a:cubicBezTo>
                    <a:pt x="10630" y="10099"/>
                    <a:pt x="10655" y="10047"/>
                    <a:pt x="10657" y="9994"/>
                  </a:cubicBezTo>
                  <a:cubicBezTo>
                    <a:pt x="10670" y="9982"/>
                    <a:pt x="10680" y="9968"/>
                    <a:pt x="10696" y="9956"/>
                  </a:cubicBezTo>
                  <a:cubicBezTo>
                    <a:pt x="10710" y="9946"/>
                    <a:pt x="10724" y="9938"/>
                    <a:pt x="10739" y="9931"/>
                  </a:cubicBezTo>
                  <a:cubicBezTo>
                    <a:pt x="10754" y="9935"/>
                    <a:pt x="10770" y="9938"/>
                    <a:pt x="10787" y="9938"/>
                  </a:cubicBezTo>
                  <a:cubicBezTo>
                    <a:pt x="10826" y="9938"/>
                    <a:pt x="10865" y="9925"/>
                    <a:pt x="10896" y="9901"/>
                  </a:cubicBezTo>
                  <a:cubicBezTo>
                    <a:pt x="10915" y="9887"/>
                    <a:pt x="10933" y="9857"/>
                    <a:pt x="10951" y="9825"/>
                  </a:cubicBezTo>
                  <a:cubicBezTo>
                    <a:pt x="10972" y="9788"/>
                    <a:pt x="10997" y="9747"/>
                    <a:pt x="11026" y="9724"/>
                  </a:cubicBezTo>
                  <a:cubicBezTo>
                    <a:pt x="11057" y="9702"/>
                    <a:pt x="11103" y="9692"/>
                    <a:pt x="11145" y="9682"/>
                  </a:cubicBezTo>
                  <a:cubicBezTo>
                    <a:pt x="11182" y="9674"/>
                    <a:pt x="11214" y="9666"/>
                    <a:pt x="11235" y="9652"/>
                  </a:cubicBezTo>
                  <a:cubicBezTo>
                    <a:pt x="11281" y="9618"/>
                    <a:pt x="11305" y="9566"/>
                    <a:pt x="11309" y="9514"/>
                  </a:cubicBezTo>
                  <a:cubicBezTo>
                    <a:pt x="11320" y="9500"/>
                    <a:pt x="11332" y="9486"/>
                    <a:pt x="11346" y="9477"/>
                  </a:cubicBezTo>
                  <a:cubicBezTo>
                    <a:pt x="11360" y="9466"/>
                    <a:pt x="11374" y="9458"/>
                    <a:pt x="11390" y="9451"/>
                  </a:cubicBezTo>
                  <a:cubicBezTo>
                    <a:pt x="11406" y="9456"/>
                    <a:pt x="11421" y="9458"/>
                    <a:pt x="11437" y="9458"/>
                  </a:cubicBezTo>
                  <a:cubicBezTo>
                    <a:pt x="11477" y="9458"/>
                    <a:pt x="11514" y="9446"/>
                    <a:pt x="11547" y="9423"/>
                  </a:cubicBezTo>
                  <a:cubicBezTo>
                    <a:pt x="11567" y="9408"/>
                    <a:pt x="11584" y="9379"/>
                    <a:pt x="11603" y="9347"/>
                  </a:cubicBezTo>
                  <a:cubicBezTo>
                    <a:pt x="11624" y="9310"/>
                    <a:pt x="11648" y="9270"/>
                    <a:pt x="11679" y="9247"/>
                  </a:cubicBezTo>
                  <a:cubicBezTo>
                    <a:pt x="11709" y="9225"/>
                    <a:pt x="11757" y="9214"/>
                    <a:pt x="11798" y="9207"/>
                  </a:cubicBezTo>
                  <a:cubicBezTo>
                    <a:pt x="11835" y="9198"/>
                    <a:pt x="11867" y="9192"/>
                    <a:pt x="11888" y="9177"/>
                  </a:cubicBezTo>
                  <a:cubicBezTo>
                    <a:pt x="11933" y="9144"/>
                    <a:pt x="11959" y="9093"/>
                    <a:pt x="11962" y="9040"/>
                  </a:cubicBezTo>
                  <a:cubicBezTo>
                    <a:pt x="11974" y="9027"/>
                    <a:pt x="11986" y="9014"/>
                    <a:pt x="12000" y="9003"/>
                  </a:cubicBezTo>
                  <a:cubicBezTo>
                    <a:pt x="12015" y="8993"/>
                    <a:pt x="12030" y="8986"/>
                    <a:pt x="12046" y="8980"/>
                  </a:cubicBezTo>
                  <a:cubicBezTo>
                    <a:pt x="12062" y="8985"/>
                    <a:pt x="12078" y="8987"/>
                    <a:pt x="12096" y="8987"/>
                  </a:cubicBezTo>
                  <a:cubicBezTo>
                    <a:pt x="12135" y="8987"/>
                    <a:pt x="12170" y="8976"/>
                    <a:pt x="12202" y="8955"/>
                  </a:cubicBezTo>
                  <a:cubicBezTo>
                    <a:pt x="12222" y="8940"/>
                    <a:pt x="12239" y="8914"/>
                    <a:pt x="12259" y="8881"/>
                  </a:cubicBezTo>
                  <a:cubicBezTo>
                    <a:pt x="12281" y="8845"/>
                    <a:pt x="12306" y="8804"/>
                    <a:pt x="12337" y="8783"/>
                  </a:cubicBezTo>
                  <a:cubicBezTo>
                    <a:pt x="12369" y="8762"/>
                    <a:pt x="12416" y="8754"/>
                    <a:pt x="12458" y="8746"/>
                  </a:cubicBezTo>
                  <a:cubicBezTo>
                    <a:pt x="12495" y="8740"/>
                    <a:pt x="12526" y="8734"/>
                    <a:pt x="12547" y="8722"/>
                  </a:cubicBezTo>
                  <a:cubicBezTo>
                    <a:pt x="12595" y="8690"/>
                    <a:pt x="12623" y="8639"/>
                    <a:pt x="12628" y="8587"/>
                  </a:cubicBezTo>
                  <a:cubicBezTo>
                    <a:pt x="12640" y="8575"/>
                    <a:pt x="12652" y="8564"/>
                    <a:pt x="12666" y="8555"/>
                  </a:cubicBezTo>
                  <a:cubicBezTo>
                    <a:pt x="12681" y="8545"/>
                    <a:pt x="12696" y="8539"/>
                    <a:pt x="12712" y="8534"/>
                  </a:cubicBezTo>
                  <a:close/>
                  <a:moveTo>
                    <a:pt x="5707" y="14944"/>
                  </a:moveTo>
                  <a:lnTo>
                    <a:pt x="5707" y="14953"/>
                  </a:lnTo>
                  <a:lnTo>
                    <a:pt x="5233" y="14953"/>
                  </a:lnTo>
                  <a:cubicBezTo>
                    <a:pt x="5235" y="14950"/>
                    <a:pt x="5237" y="14947"/>
                    <a:pt x="5239" y="14944"/>
                  </a:cubicBezTo>
                  <a:close/>
                  <a:moveTo>
                    <a:pt x="10224" y="14699"/>
                  </a:moveTo>
                  <a:cubicBezTo>
                    <a:pt x="10260" y="14715"/>
                    <a:pt x="10305" y="14722"/>
                    <a:pt x="10343" y="14727"/>
                  </a:cubicBezTo>
                  <a:cubicBezTo>
                    <a:pt x="10372" y="14731"/>
                    <a:pt x="10403" y="14736"/>
                    <a:pt x="10416" y="14744"/>
                  </a:cubicBezTo>
                  <a:cubicBezTo>
                    <a:pt x="10481" y="14783"/>
                    <a:pt x="10502" y="14866"/>
                    <a:pt x="10464" y="14926"/>
                  </a:cubicBezTo>
                  <a:cubicBezTo>
                    <a:pt x="10440" y="14964"/>
                    <a:pt x="10397" y="14986"/>
                    <a:pt x="10352" y="14986"/>
                  </a:cubicBezTo>
                  <a:cubicBezTo>
                    <a:pt x="10327" y="14986"/>
                    <a:pt x="10303" y="14979"/>
                    <a:pt x="10280" y="14966"/>
                  </a:cubicBezTo>
                  <a:cubicBezTo>
                    <a:pt x="10268" y="14957"/>
                    <a:pt x="10249" y="14931"/>
                    <a:pt x="10232" y="14907"/>
                  </a:cubicBezTo>
                  <a:cubicBezTo>
                    <a:pt x="10209" y="14875"/>
                    <a:pt x="10184" y="14838"/>
                    <a:pt x="10154" y="14813"/>
                  </a:cubicBezTo>
                  <a:lnTo>
                    <a:pt x="10224" y="14699"/>
                  </a:lnTo>
                  <a:close/>
                  <a:moveTo>
                    <a:pt x="21770" y="14907"/>
                  </a:moveTo>
                  <a:cubicBezTo>
                    <a:pt x="21786" y="14907"/>
                    <a:pt x="21802" y="14915"/>
                    <a:pt x="21812" y="14930"/>
                  </a:cubicBezTo>
                  <a:cubicBezTo>
                    <a:pt x="21821" y="14941"/>
                    <a:pt x="21824" y="14957"/>
                    <a:pt x="21822" y="14971"/>
                  </a:cubicBezTo>
                  <a:cubicBezTo>
                    <a:pt x="21819" y="14980"/>
                    <a:pt x="21813" y="14987"/>
                    <a:pt x="21807" y="14992"/>
                  </a:cubicBezTo>
                  <a:cubicBezTo>
                    <a:pt x="21791" y="14965"/>
                    <a:pt x="21775" y="14936"/>
                    <a:pt x="21757" y="14910"/>
                  </a:cubicBezTo>
                  <a:cubicBezTo>
                    <a:pt x="21761" y="14909"/>
                    <a:pt x="21765" y="14907"/>
                    <a:pt x="21770" y="14907"/>
                  </a:cubicBezTo>
                  <a:close/>
                  <a:moveTo>
                    <a:pt x="5223" y="14850"/>
                  </a:moveTo>
                  <a:cubicBezTo>
                    <a:pt x="5217" y="14935"/>
                    <a:pt x="5146" y="15003"/>
                    <a:pt x="5059" y="15003"/>
                  </a:cubicBezTo>
                  <a:lnTo>
                    <a:pt x="2980" y="15003"/>
                  </a:lnTo>
                  <a:cubicBezTo>
                    <a:pt x="2893" y="15003"/>
                    <a:pt x="2821" y="14934"/>
                    <a:pt x="2817" y="14850"/>
                  </a:cubicBezTo>
                  <a:close/>
                  <a:moveTo>
                    <a:pt x="5707" y="14999"/>
                  </a:moveTo>
                  <a:lnTo>
                    <a:pt x="5707" y="15017"/>
                  </a:lnTo>
                  <a:lnTo>
                    <a:pt x="5167" y="15017"/>
                  </a:lnTo>
                  <a:cubicBezTo>
                    <a:pt x="5175" y="15012"/>
                    <a:pt x="5183" y="15007"/>
                    <a:pt x="5191" y="14999"/>
                  </a:cubicBezTo>
                  <a:close/>
                  <a:moveTo>
                    <a:pt x="10524" y="14896"/>
                  </a:moveTo>
                  <a:cubicBezTo>
                    <a:pt x="10529" y="14901"/>
                    <a:pt x="10537" y="14908"/>
                    <a:pt x="10543" y="14912"/>
                  </a:cubicBezTo>
                  <a:cubicBezTo>
                    <a:pt x="10549" y="14915"/>
                    <a:pt x="10558" y="14918"/>
                    <a:pt x="10564" y="14922"/>
                  </a:cubicBezTo>
                  <a:cubicBezTo>
                    <a:pt x="10549" y="14934"/>
                    <a:pt x="10535" y="14947"/>
                    <a:pt x="10524" y="14965"/>
                  </a:cubicBezTo>
                  <a:cubicBezTo>
                    <a:pt x="10514" y="14982"/>
                    <a:pt x="10507" y="14998"/>
                    <a:pt x="10503" y="15017"/>
                  </a:cubicBezTo>
                  <a:cubicBezTo>
                    <a:pt x="10497" y="15012"/>
                    <a:pt x="10491" y="15007"/>
                    <a:pt x="10485" y="15003"/>
                  </a:cubicBezTo>
                  <a:cubicBezTo>
                    <a:pt x="10479" y="14998"/>
                    <a:pt x="10470" y="14996"/>
                    <a:pt x="10464" y="14992"/>
                  </a:cubicBezTo>
                  <a:cubicBezTo>
                    <a:pt x="10479" y="14980"/>
                    <a:pt x="10492" y="14967"/>
                    <a:pt x="10503" y="14950"/>
                  </a:cubicBezTo>
                  <a:cubicBezTo>
                    <a:pt x="10514" y="14933"/>
                    <a:pt x="10520" y="14914"/>
                    <a:pt x="10524" y="14896"/>
                  </a:cubicBezTo>
                  <a:close/>
                  <a:moveTo>
                    <a:pt x="14796" y="14726"/>
                  </a:moveTo>
                  <a:cubicBezTo>
                    <a:pt x="14800" y="14726"/>
                    <a:pt x="14804" y="14726"/>
                    <a:pt x="14809" y="14726"/>
                  </a:cubicBezTo>
                  <a:cubicBezTo>
                    <a:pt x="14879" y="14735"/>
                    <a:pt x="14930" y="14802"/>
                    <a:pt x="14922" y="14876"/>
                  </a:cubicBezTo>
                  <a:cubicBezTo>
                    <a:pt x="14921" y="14892"/>
                    <a:pt x="14905" y="14918"/>
                    <a:pt x="14890" y="14943"/>
                  </a:cubicBezTo>
                  <a:cubicBezTo>
                    <a:pt x="14869" y="14977"/>
                    <a:pt x="14848" y="15015"/>
                    <a:pt x="14839" y="15055"/>
                  </a:cubicBezTo>
                  <a:lnTo>
                    <a:pt x="14708" y="15041"/>
                  </a:lnTo>
                  <a:cubicBezTo>
                    <a:pt x="14705" y="15002"/>
                    <a:pt x="14694" y="14958"/>
                    <a:pt x="14682" y="14922"/>
                  </a:cubicBezTo>
                  <a:cubicBezTo>
                    <a:pt x="14673" y="14893"/>
                    <a:pt x="14663" y="14862"/>
                    <a:pt x="14665" y="14847"/>
                  </a:cubicBezTo>
                  <a:cubicBezTo>
                    <a:pt x="14672" y="14777"/>
                    <a:pt x="14731" y="14726"/>
                    <a:pt x="14796" y="14726"/>
                  </a:cubicBezTo>
                  <a:close/>
                  <a:moveTo>
                    <a:pt x="5705" y="15062"/>
                  </a:moveTo>
                  <a:lnTo>
                    <a:pt x="5705" y="15072"/>
                  </a:lnTo>
                  <a:lnTo>
                    <a:pt x="4971" y="15072"/>
                  </a:lnTo>
                  <a:lnTo>
                    <a:pt x="4971" y="15062"/>
                  </a:lnTo>
                  <a:close/>
                  <a:moveTo>
                    <a:pt x="5707" y="15119"/>
                  </a:moveTo>
                  <a:lnTo>
                    <a:pt x="5707" y="15135"/>
                  </a:lnTo>
                  <a:lnTo>
                    <a:pt x="5014" y="15135"/>
                  </a:lnTo>
                  <a:lnTo>
                    <a:pt x="5014" y="15119"/>
                  </a:lnTo>
                  <a:close/>
                  <a:moveTo>
                    <a:pt x="21629" y="14587"/>
                  </a:moveTo>
                  <a:cubicBezTo>
                    <a:pt x="21674" y="14623"/>
                    <a:pt x="21729" y="14654"/>
                    <a:pt x="21784" y="14682"/>
                  </a:cubicBezTo>
                  <a:lnTo>
                    <a:pt x="21821" y="14702"/>
                  </a:lnTo>
                  <a:cubicBezTo>
                    <a:pt x="21880" y="14735"/>
                    <a:pt x="21950" y="14777"/>
                    <a:pt x="21979" y="14817"/>
                  </a:cubicBezTo>
                  <a:cubicBezTo>
                    <a:pt x="22024" y="14886"/>
                    <a:pt x="22043" y="14968"/>
                    <a:pt x="22024" y="15041"/>
                  </a:cubicBezTo>
                  <a:cubicBezTo>
                    <a:pt x="22008" y="15107"/>
                    <a:pt x="21964" y="15160"/>
                    <a:pt x="21902" y="15184"/>
                  </a:cubicBezTo>
                  <a:cubicBezTo>
                    <a:pt x="21901" y="15184"/>
                    <a:pt x="21900" y="15184"/>
                    <a:pt x="21900" y="15186"/>
                  </a:cubicBezTo>
                  <a:cubicBezTo>
                    <a:pt x="21885" y="15147"/>
                    <a:pt x="21869" y="15110"/>
                    <a:pt x="21850" y="15073"/>
                  </a:cubicBezTo>
                  <a:cubicBezTo>
                    <a:pt x="21880" y="15056"/>
                    <a:pt x="21901" y="15030"/>
                    <a:pt x="21908" y="14996"/>
                  </a:cubicBezTo>
                  <a:cubicBezTo>
                    <a:pt x="21918" y="14957"/>
                    <a:pt x="21909" y="14915"/>
                    <a:pt x="21886" y="14880"/>
                  </a:cubicBezTo>
                  <a:cubicBezTo>
                    <a:pt x="21858" y="14839"/>
                    <a:pt x="21812" y="14817"/>
                    <a:pt x="21768" y="14817"/>
                  </a:cubicBezTo>
                  <a:cubicBezTo>
                    <a:pt x="21745" y="14817"/>
                    <a:pt x="21722" y="14823"/>
                    <a:pt x="21703" y="14835"/>
                  </a:cubicBezTo>
                  <a:cubicBezTo>
                    <a:pt x="21658" y="14776"/>
                    <a:pt x="21609" y="14720"/>
                    <a:pt x="21555" y="14669"/>
                  </a:cubicBezTo>
                  <a:lnTo>
                    <a:pt x="21629" y="14587"/>
                  </a:lnTo>
                  <a:close/>
                  <a:moveTo>
                    <a:pt x="5705" y="15181"/>
                  </a:moveTo>
                  <a:lnTo>
                    <a:pt x="5705" y="15190"/>
                  </a:lnTo>
                  <a:lnTo>
                    <a:pt x="4971" y="15190"/>
                  </a:lnTo>
                  <a:lnTo>
                    <a:pt x="4971" y="15181"/>
                  </a:lnTo>
                  <a:close/>
                  <a:moveTo>
                    <a:pt x="14444" y="14380"/>
                  </a:moveTo>
                  <a:cubicBezTo>
                    <a:pt x="14483" y="14393"/>
                    <a:pt x="14521" y="14409"/>
                    <a:pt x="14558" y="14425"/>
                  </a:cubicBezTo>
                  <a:cubicBezTo>
                    <a:pt x="14598" y="14442"/>
                    <a:pt x="14634" y="14456"/>
                    <a:pt x="14665" y="14465"/>
                  </a:cubicBezTo>
                  <a:cubicBezTo>
                    <a:pt x="14662" y="14511"/>
                    <a:pt x="14674" y="14554"/>
                    <a:pt x="14702" y="14590"/>
                  </a:cubicBezTo>
                  <a:cubicBezTo>
                    <a:pt x="14705" y="14596"/>
                    <a:pt x="14711" y="14601"/>
                    <a:pt x="14716" y="14604"/>
                  </a:cubicBezTo>
                  <a:cubicBezTo>
                    <a:pt x="14718" y="14622"/>
                    <a:pt x="14719" y="14639"/>
                    <a:pt x="14716" y="14656"/>
                  </a:cubicBezTo>
                  <a:cubicBezTo>
                    <a:pt x="14714" y="14675"/>
                    <a:pt x="14709" y="14690"/>
                    <a:pt x="14702" y="14707"/>
                  </a:cubicBezTo>
                  <a:cubicBezTo>
                    <a:pt x="14657" y="14736"/>
                    <a:pt x="14625" y="14783"/>
                    <a:pt x="14619" y="14841"/>
                  </a:cubicBezTo>
                  <a:cubicBezTo>
                    <a:pt x="14616" y="14867"/>
                    <a:pt x="14625" y="14898"/>
                    <a:pt x="14637" y="14935"/>
                  </a:cubicBezTo>
                  <a:cubicBezTo>
                    <a:pt x="14650" y="14976"/>
                    <a:pt x="14663" y="15023"/>
                    <a:pt x="14660" y="15060"/>
                  </a:cubicBezTo>
                  <a:cubicBezTo>
                    <a:pt x="14656" y="15096"/>
                    <a:pt x="14632" y="15139"/>
                    <a:pt x="14613" y="15176"/>
                  </a:cubicBezTo>
                  <a:cubicBezTo>
                    <a:pt x="14605" y="15186"/>
                    <a:pt x="14602" y="15195"/>
                    <a:pt x="14597" y="15205"/>
                  </a:cubicBezTo>
                  <a:cubicBezTo>
                    <a:pt x="14508" y="14963"/>
                    <a:pt x="14355" y="14751"/>
                    <a:pt x="14157" y="14589"/>
                  </a:cubicBezTo>
                  <a:lnTo>
                    <a:pt x="14444" y="14380"/>
                  </a:lnTo>
                  <a:close/>
                  <a:moveTo>
                    <a:pt x="10674" y="14930"/>
                  </a:moveTo>
                  <a:cubicBezTo>
                    <a:pt x="10700" y="14930"/>
                    <a:pt x="10724" y="14938"/>
                    <a:pt x="10748" y="14951"/>
                  </a:cubicBezTo>
                  <a:cubicBezTo>
                    <a:pt x="10760" y="14959"/>
                    <a:pt x="10779" y="14986"/>
                    <a:pt x="10796" y="15010"/>
                  </a:cubicBezTo>
                  <a:cubicBezTo>
                    <a:pt x="10818" y="15042"/>
                    <a:pt x="10844" y="15077"/>
                    <a:pt x="10874" y="15104"/>
                  </a:cubicBezTo>
                  <a:lnTo>
                    <a:pt x="10802" y="15216"/>
                  </a:lnTo>
                  <a:cubicBezTo>
                    <a:pt x="10767" y="15199"/>
                    <a:pt x="10723" y="15192"/>
                    <a:pt x="10684" y="15187"/>
                  </a:cubicBezTo>
                  <a:cubicBezTo>
                    <a:pt x="10654" y="15183"/>
                    <a:pt x="10623" y="15178"/>
                    <a:pt x="10611" y="15170"/>
                  </a:cubicBezTo>
                  <a:cubicBezTo>
                    <a:pt x="10547" y="15130"/>
                    <a:pt x="10526" y="15050"/>
                    <a:pt x="10564" y="14989"/>
                  </a:cubicBezTo>
                  <a:cubicBezTo>
                    <a:pt x="10587" y="14952"/>
                    <a:pt x="10628" y="14930"/>
                    <a:pt x="10674" y="14930"/>
                  </a:cubicBezTo>
                  <a:close/>
                  <a:moveTo>
                    <a:pt x="5707" y="15237"/>
                  </a:moveTo>
                  <a:lnTo>
                    <a:pt x="5707" y="15255"/>
                  </a:lnTo>
                  <a:lnTo>
                    <a:pt x="5014" y="15255"/>
                  </a:lnTo>
                  <a:lnTo>
                    <a:pt x="5014" y="15237"/>
                  </a:lnTo>
                  <a:close/>
                  <a:moveTo>
                    <a:pt x="11859" y="14864"/>
                  </a:moveTo>
                  <a:lnTo>
                    <a:pt x="11859" y="14864"/>
                  </a:lnTo>
                  <a:cubicBezTo>
                    <a:pt x="11851" y="14875"/>
                    <a:pt x="11841" y="14886"/>
                    <a:pt x="11835" y="14897"/>
                  </a:cubicBezTo>
                  <a:cubicBezTo>
                    <a:pt x="11811" y="14936"/>
                    <a:pt x="11798" y="15004"/>
                    <a:pt x="11793" y="15111"/>
                  </a:cubicBezTo>
                  <a:cubicBezTo>
                    <a:pt x="11791" y="15133"/>
                    <a:pt x="11790" y="15154"/>
                    <a:pt x="11790" y="15173"/>
                  </a:cubicBezTo>
                  <a:cubicBezTo>
                    <a:pt x="11790" y="15189"/>
                    <a:pt x="11788" y="15207"/>
                    <a:pt x="11787" y="15223"/>
                  </a:cubicBezTo>
                  <a:lnTo>
                    <a:pt x="11231" y="15288"/>
                  </a:lnTo>
                  <a:cubicBezTo>
                    <a:pt x="11224" y="15283"/>
                    <a:pt x="11219" y="15278"/>
                    <a:pt x="11214" y="15273"/>
                  </a:cubicBezTo>
                  <a:cubicBezTo>
                    <a:pt x="11214" y="15266"/>
                    <a:pt x="11213" y="15261"/>
                    <a:pt x="11213" y="15256"/>
                  </a:cubicBezTo>
                  <a:cubicBezTo>
                    <a:pt x="11202" y="15208"/>
                    <a:pt x="11174" y="15166"/>
                    <a:pt x="11131" y="15140"/>
                  </a:cubicBezTo>
                  <a:cubicBezTo>
                    <a:pt x="11110" y="15125"/>
                    <a:pt x="11078" y="15120"/>
                    <a:pt x="11040" y="15113"/>
                  </a:cubicBezTo>
                  <a:cubicBezTo>
                    <a:pt x="10998" y="15107"/>
                    <a:pt x="10950" y="15099"/>
                    <a:pt x="10918" y="15079"/>
                  </a:cubicBezTo>
                  <a:cubicBezTo>
                    <a:pt x="10887" y="15060"/>
                    <a:pt x="10860" y="15021"/>
                    <a:pt x="10836" y="14986"/>
                  </a:cubicBezTo>
                  <a:lnTo>
                    <a:pt x="11859" y="14864"/>
                  </a:lnTo>
                  <a:close/>
                  <a:moveTo>
                    <a:pt x="22021" y="15154"/>
                  </a:moveTo>
                  <a:cubicBezTo>
                    <a:pt x="22024" y="15178"/>
                    <a:pt x="22032" y="15204"/>
                    <a:pt x="22040" y="15229"/>
                  </a:cubicBezTo>
                  <a:cubicBezTo>
                    <a:pt x="22049" y="15255"/>
                    <a:pt x="22061" y="15278"/>
                    <a:pt x="22072" y="15302"/>
                  </a:cubicBezTo>
                  <a:cubicBezTo>
                    <a:pt x="22055" y="15299"/>
                    <a:pt x="22037" y="15297"/>
                    <a:pt x="22020" y="15297"/>
                  </a:cubicBezTo>
                  <a:cubicBezTo>
                    <a:pt x="21996" y="15297"/>
                    <a:pt x="21972" y="15300"/>
                    <a:pt x="21948" y="15307"/>
                  </a:cubicBezTo>
                  <a:cubicBezTo>
                    <a:pt x="21945" y="15308"/>
                    <a:pt x="21943" y="15310"/>
                    <a:pt x="21940" y="15310"/>
                  </a:cubicBezTo>
                  <a:cubicBezTo>
                    <a:pt x="21932" y="15282"/>
                    <a:pt x="21924" y="15256"/>
                    <a:pt x="21916" y="15229"/>
                  </a:cubicBezTo>
                  <a:cubicBezTo>
                    <a:pt x="21917" y="15229"/>
                    <a:pt x="21918" y="15228"/>
                    <a:pt x="21921" y="15228"/>
                  </a:cubicBezTo>
                  <a:cubicBezTo>
                    <a:pt x="21960" y="15212"/>
                    <a:pt x="21995" y="15186"/>
                    <a:pt x="22021" y="15154"/>
                  </a:cubicBezTo>
                  <a:close/>
                  <a:moveTo>
                    <a:pt x="5705" y="15300"/>
                  </a:moveTo>
                  <a:lnTo>
                    <a:pt x="5705" y="15311"/>
                  </a:lnTo>
                  <a:lnTo>
                    <a:pt x="4971" y="15311"/>
                  </a:lnTo>
                  <a:lnTo>
                    <a:pt x="4971" y="15300"/>
                  </a:lnTo>
                  <a:close/>
                  <a:moveTo>
                    <a:pt x="12096" y="14777"/>
                  </a:moveTo>
                  <a:cubicBezTo>
                    <a:pt x="12123" y="14777"/>
                    <a:pt x="12149" y="14782"/>
                    <a:pt x="12173" y="14792"/>
                  </a:cubicBezTo>
                  <a:cubicBezTo>
                    <a:pt x="12145" y="14828"/>
                    <a:pt x="12116" y="14864"/>
                    <a:pt x="12090" y="14903"/>
                  </a:cubicBezTo>
                  <a:cubicBezTo>
                    <a:pt x="12042" y="14905"/>
                    <a:pt x="11997" y="14933"/>
                    <a:pt x="11971" y="14976"/>
                  </a:cubicBezTo>
                  <a:cubicBezTo>
                    <a:pt x="11950" y="15013"/>
                    <a:pt x="11945" y="15056"/>
                    <a:pt x="11956" y="15093"/>
                  </a:cubicBezTo>
                  <a:cubicBezTo>
                    <a:pt x="11958" y="15103"/>
                    <a:pt x="11966" y="15110"/>
                    <a:pt x="11971" y="15120"/>
                  </a:cubicBezTo>
                  <a:cubicBezTo>
                    <a:pt x="11936" y="15196"/>
                    <a:pt x="11910" y="15275"/>
                    <a:pt x="11890" y="15358"/>
                  </a:cubicBezTo>
                  <a:lnTo>
                    <a:pt x="11820" y="15341"/>
                  </a:lnTo>
                  <a:cubicBezTo>
                    <a:pt x="11830" y="15289"/>
                    <a:pt x="11832" y="15231"/>
                    <a:pt x="11835" y="15177"/>
                  </a:cubicBezTo>
                  <a:cubicBezTo>
                    <a:pt x="11836" y="15156"/>
                    <a:pt x="11836" y="15135"/>
                    <a:pt x="11837" y="15114"/>
                  </a:cubicBezTo>
                  <a:cubicBezTo>
                    <a:pt x="11840" y="15051"/>
                    <a:pt x="11848" y="14963"/>
                    <a:pt x="11873" y="14919"/>
                  </a:cubicBezTo>
                  <a:cubicBezTo>
                    <a:pt x="11915" y="14849"/>
                    <a:pt x="11983" y="14796"/>
                    <a:pt x="12053" y="14781"/>
                  </a:cubicBezTo>
                  <a:cubicBezTo>
                    <a:pt x="12068" y="14778"/>
                    <a:pt x="12082" y="14777"/>
                    <a:pt x="12096" y="14777"/>
                  </a:cubicBezTo>
                  <a:close/>
                  <a:moveTo>
                    <a:pt x="5707" y="15356"/>
                  </a:moveTo>
                  <a:lnTo>
                    <a:pt x="5707" y="15373"/>
                  </a:lnTo>
                  <a:lnTo>
                    <a:pt x="5014" y="15373"/>
                  </a:lnTo>
                  <a:lnTo>
                    <a:pt x="5014" y="15356"/>
                  </a:lnTo>
                  <a:close/>
                  <a:moveTo>
                    <a:pt x="14701" y="15087"/>
                  </a:moveTo>
                  <a:lnTo>
                    <a:pt x="14768" y="15093"/>
                  </a:lnTo>
                  <a:lnTo>
                    <a:pt x="14834" y="15100"/>
                  </a:lnTo>
                  <a:cubicBezTo>
                    <a:pt x="14835" y="15140"/>
                    <a:pt x="14848" y="15182"/>
                    <a:pt x="14860" y="15220"/>
                  </a:cubicBezTo>
                  <a:cubicBezTo>
                    <a:pt x="14869" y="15249"/>
                    <a:pt x="14878" y="15278"/>
                    <a:pt x="14877" y="15293"/>
                  </a:cubicBezTo>
                  <a:cubicBezTo>
                    <a:pt x="14870" y="15363"/>
                    <a:pt x="14814" y="15415"/>
                    <a:pt x="14747" y="15415"/>
                  </a:cubicBezTo>
                  <a:cubicBezTo>
                    <a:pt x="14744" y="15415"/>
                    <a:pt x="14740" y="15415"/>
                    <a:pt x="14736" y="15415"/>
                  </a:cubicBezTo>
                  <a:cubicBezTo>
                    <a:pt x="14703" y="15413"/>
                    <a:pt x="14673" y="15395"/>
                    <a:pt x="14651" y="15369"/>
                  </a:cubicBezTo>
                  <a:lnTo>
                    <a:pt x="14642" y="15357"/>
                  </a:lnTo>
                  <a:cubicBezTo>
                    <a:pt x="14636" y="15328"/>
                    <a:pt x="14630" y="15299"/>
                    <a:pt x="14620" y="15272"/>
                  </a:cubicBezTo>
                  <a:lnTo>
                    <a:pt x="14620" y="15267"/>
                  </a:lnTo>
                  <a:cubicBezTo>
                    <a:pt x="14621" y="15251"/>
                    <a:pt x="14637" y="15224"/>
                    <a:pt x="14652" y="15198"/>
                  </a:cubicBezTo>
                  <a:cubicBezTo>
                    <a:pt x="14670" y="15163"/>
                    <a:pt x="14693" y="15125"/>
                    <a:pt x="14701" y="15087"/>
                  </a:cubicBezTo>
                  <a:close/>
                  <a:moveTo>
                    <a:pt x="10912" y="15129"/>
                  </a:moveTo>
                  <a:cubicBezTo>
                    <a:pt x="10948" y="15146"/>
                    <a:pt x="10991" y="15152"/>
                    <a:pt x="11029" y="15160"/>
                  </a:cubicBezTo>
                  <a:cubicBezTo>
                    <a:pt x="11060" y="15164"/>
                    <a:pt x="11091" y="15169"/>
                    <a:pt x="11104" y="15178"/>
                  </a:cubicBezTo>
                  <a:cubicBezTo>
                    <a:pt x="11136" y="15199"/>
                    <a:pt x="11157" y="15229"/>
                    <a:pt x="11165" y="15265"/>
                  </a:cubicBezTo>
                  <a:cubicBezTo>
                    <a:pt x="11173" y="15298"/>
                    <a:pt x="11166" y="15332"/>
                    <a:pt x="11148" y="15360"/>
                  </a:cubicBezTo>
                  <a:cubicBezTo>
                    <a:pt x="11124" y="15395"/>
                    <a:pt x="11081" y="15416"/>
                    <a:pt x="11037" y="15416"/>
                  </a:cubicBezTo>
                  <a:cubicBezTo>
                    <a:pt x="11012" y="15416"/>
                    <a:pt x="10987" y="15409"/>
                    <a:pt x="10965" y="15394"/>
                  </a:cubicBezTo>
                  <a:cubicBezTo>
                    <a:pt x="10951" y="15386"/>
                    <a:pt x="10934" y="15360"/>
                    <a:pt x="10918" y="15336"/>
                  </a:cubicBezTo>
                  <a:cubicBezTo>
                    <a:pt x="10896" y="15303"/>
                    <a:pt x="10872" y="15266"/>
                    <a:pt x="10840" y="15241"/>
                  </a:cubicBezTo>
                  <a:lnTo>
                    <a:pt x="10912" y="15129"/>
                  </a:lnTo>
                  <a:close/>
                  <a:moveTo>
                    <a:pt x="5705" y="15419"/>
                  </a:moveTo>
                  <a:lnTo>
                    <a:pt x="5705" y="15430"/>
                  </a:lnTo>
                  <a:lnTo>
                    <a:pt x="4971" y="15430"/>
                  </a:lnTo>
                  <a:lnTo>
                    <a:pt x="4971" y="15419"/>
                  </a:lnTo>
                  <a:close/>
                  <a:moveTo>
                    <a:pt x="11207" y="15334"/>
                  </a:moveTo>
                  <a:cubicBezTo>
                    <a:pt x="11215" y="15337"/>
                    <a:pt x="11220" y="15342"/>
                    <a:pt x="11227" y="15346"/>
                  </a:cubicBezTo>
                  <a:cubicBezTo>
                    <a:pt x="11234" y="15351"/>
                    <a:pt x="11241" y="15355"/>
                    <a:pt x="11249" y="15358"/>
                  </a:cubicBezTo>
                  <a:cubicBezTo>
                    <a:pt x="11232" y="15371"/>
                    <a:pt x="11219" y="15383"/>
                    <a:pt x="11207" y="15399"/>
                  </a:cubicBezTo>
                  <a:cubicBezTo>
                    <a:pt x="11197" y="15416"/>
                    <a:pt x="11188" y="15434"/>
                    <a:pt x="11184" y="15452"/>
                  </a:cubicBezTo>
                  <a:cubicBezTo>
                    <a:pt x="11178" y="15447"/>
                    <a:pt x="11173" y="15441"/>
                    <a:pt x="11166" y="15437"/>
                  </a:cubicBezTo>
                  <a:cubicBezTo>
                    <a:pt x="11160" y="15434"/>
                    <a:pt x="11152" y="15430"/>
                    <a:pt x="11145" y="15427"/>
                  </a:cubicBezTo>
                  <a:cubicBezTo>
                    <a:pt x="11161" y="15415"/>
                    <a:pt x="11175" y="15402"/>
                    <a:pt x="11184" y="15386"/>
                  </a:cubicBezTo>
                  <a:cubicBezTo>
                    <a:pt x="11195" y="15371"/>
                    <a:pt x="11203" y="15352"/>
                    <a:pt x="11207" y="15334"/>
                  </a:cubicBezTo>
                  <a:close/>
                  <a:moveTo>
                    <a:pt x="11784" y="15267"/>
                  </a:moveTo>
                  <a:lnTo>
                    <a:pt x="11784" y="15267"/>
                  </a:lnTo>
                  <a:cubicBezTo>
                    <a:pt x="11782" y="15298"/>
                    <a:pt x="11778" y="15326"/>
                    <a:pt x="11772" y="15352"/>
                  </a:cubicBezTo>
                  <a:cubicBezTo>
                    <a:pt x="11763" y="15386"/>
                    <a:pt x="11747" y="15423"/>
                    <a:pt x="11732" y="15460"/>
                  </a:cubicBezTo>
                  <a:lnTo>
                    <a:pt x="11550" y="15481"/>
                  </a:lnTo>
                  <a:cubicBezTo>
                    <a:pt x="11539" y="15466"/>
                    <a:pt x="11528" y="15448"/>
                    <a:pt x="11517" y="15431"/>
                  </a:cubicBezTo>
                  <a:cubicBezTo>
                    <a:pt x="11496" y="15398"/>
                    <a:pt x="11478" y="15369"/>
                    <a:pt x="11457" y="15355"/>
                  </a:cubicBezTo>
                  <a:cubicBezTo>
                    <a:pt x="11426" y="15334"/>
                    <a:pt x="11391" y="15321"/>
                    <a:pt x="11354" y="15321"/>
                  </a:cubicBezTo>
                  <a:cubicBezTo>
                    <a:pt x="11335" y="15321"/>
                    <a:pt x="11317" y="15325"/>
                    <a:pt x="11299" y="15331"/>
                  </a:cubicBezTo>
                  <a:lnTo>
                    <a:pt x="11288" y="15326"/>
                  </a:lnTo>
                  <a:lnTo>
                    <a:pt x="11784" y="15267"/>
                  </a:lnTo>
                  <a:close/>
                  <a:moveTo>
                    <a:pt x="5707" y="15474"/>
                  </a:moveTo>
                  <a:lnTo>
                    <a:pt x="5707" y="15492"/>
                  </a:lnTo>
                  <a:lnTo>
                    <a:pt x="5014" y="15492"/>
                  </a:lnTo>
                  <a:lnTo>
                    <a:pt x="5014" y="15474"/>
                  </a:lnTo>
                  <a:close/>
                  <a:moveTo>
                    <a:pt x="14677" y="15446"/>
                  </a:moveTo>
                  <a:cubicBezTo>
                    <a:pt x="14694" y="15453"/>
                    <a:pt x="14712" y="15458"/>
                    <a:pt x="14732" y="15461"/>
                  </a:cubicBezTo>
                  <a:cubicBezTo>
                    <a:pt x="14737" y="15461"/>
                    <a:pt x="14742" y="15462"/>
                    <a:pt x="14748" y="15462"/>
                  </a:cubicBezTo>
                  <a:cubicBezTo>
                    <a:pt x="14762" y="15462"/>
                    <a:pt x="14776" y="15460"/>
                    <a:pt x="14789" y="15457"/>
                  </a:cubicBezTo>
                  <a:lnTo>
                    <a:pt x="14789" y="15457"/>
                  </a:lnTo>
                  <a:cubicBezTo>
                    <a:pt x="14788" y="15466"/>
                    <a:pt x="14785" y="15472"/>
                    <a:pt x="14785" y="15479"/>
                  </a:cubicBezTo>
                  <a:cubicBezTo>
                    <a:pt x="14783" y="15487"/>
                    <a:pt x="14785" y="15494"/>
                    <a:pt x="14785" y="15502"/>
                  </a:cubicBezTo>
                  <a:cubicBezTo>
                    <a:pt x="14768" y="15494"/>
                    <a:pt x="14749" y="15489"/>
                    <a:pt x="14730" y="15487"/>
                  </a:cubicBezTo>
                  <a:cubicBezTo>
                    <a:pt x="14725" y="15486"/>
                    <a:pt x="14721" y="15486"/>
                    <a:pt x="14717" y="15486"/>
                  </a:cubicBezTo>
                  <a:cubicBezTo>
                    <a:pt x="14702" y="15486"/>
                    <a:pt x="14687" y="15489"/>
                    <a:pt x="14673" y="15493"/>
                  </a:cubicBezTo>
                  <a:cubicBezTo>
                    <a:pt x="14674" y="15485"/>
                    <a:pt x="14677" y="15477"/>
                    <a:pt x="14677" y="15469"/>
                  </a:cubicBezTo>
                  <a:cubicBezTo>
                    <a:pt x="14678" y="15461"/>
                    <a:pt x="14677" y="15453"/>
                    <a:pt x="14677" y="15446"/>
                  </a:cubicBezTo>
                  <a:close/>
                  <a:moveTo>
                    <a:pt x="22008" y="15513"/>
                  </a:moveTo>
                  <a:cubicBezTo>
                    <a:pt x="22013" y="15513"/>
                    <a:pt x="22017" y="15514"/>
                    <a:pt x="22022" y="15516"/>
                  </a:cubicBezTo>
                  <a:lnTo>
                    <a:pt x="22022" y="15516"/>
                  </a:lnTo>
                  <a:cubicBezTo>
                    <a:pt x="22016" y="15514"/>
                    <a:pt x="22011" y="15514"/>
                    <a:pt x="22005" y="15514"/>
                  </a:cubicBezTo>
                  <a:cubicBezTo>
                    <a:pt x="22004" y="15514"/>
                    <a:pt x="22003" y="15514"/>
                    <a:pt x="22002" y="15514"/>
                  </a:cubicBezTo>
                  <a:lnTo>
                    <a:pt x="22002" y="15514"/>
                  </a:lnTo>
                  <a:cubicBezTo>
                    <a:pt x="22004" y="15513"/>
                    <a:pt x="22006" y="15513"/>
                    <a:pt x="22008" y="15513"/>
                  </a:cubicBezTo>
                  <a:close/>
                  <a:moveTo>
                    <a:pt x="22035" y="15518"/>
                  </a:moveTo>
                  <a:lnTo>
                    <a:pt x="22035" y="15518"/>
                  </a:lnTo>
                  <a:cubicBezTo>
                    <a:pt x="22040" y="15520"/>
                    <a:pt x="22045" y="15524"/>
                    <a:pt x="22051" y="15527"/>
                  </a:cubicBezTo>
                  <a:cubicBezTo>
                    <a:pt x="22045" y="15525"/>
                    <a:pt x="22040" y="15520"/>
                    <a:pt x="22035" y="15518"/>
                  </a:cubicBezTo>
                  <a:close/>
                  <a:moveTo>
                    <a:pt x="5705" y="15537"/>
                  </a:moveTo>
                  <a:lnTo>
                    <a:pt x="5705" y="15548"/>
                  </a:lnTo>
                  <a:lnTo>
                    <a:pt x="4971" y="15548"/>
                  </a:lnTo>
                  <a:lnTo>
                    <a:pt x="4971" y="15537"/>
                  </a:lnTo>
                  <a:close/>
                  <a:moveTo>
                    <a:pt x="11710" y="15509"/>
                  </a:moveTo>
                  <a:cubicBezTo>
                    <a:pt x="11709" y="15511"/>
                    <a:pt x="11708" y="15515"/>
                    <a:pt x="11706" y="15518"/>
                  </a:cubicBezTo>
                  <a:cubicBezTo>
                    <a:pt x="11699" y="15534"/>
                    <a:pt x="11693" y="15550"/>
                    <a:pt x="11685" y="15566"/>
                  </a:cubicBezTo>
                  <a:cubicBezTo>
                    <a:pt x="11652" y="15557"/>
                    <a:pt x="11620" y="15547"/>
                    <a:pt x="11597" y="15531"/>
                  </a:cubicBezTo>
                  <a:lnTo>
                    <a:pt x="11588" y="15524"/>
                  </a:lnTo>
                  <a:lnTo>
                    <a:pt x="11710" y="15509"/>
                  </a:lnTo>
                  <a:close/>
                  <a:moveTo>
                    <a:pt x="5707" y="15593"/>
                  </a:moveTo>
                  <a:lnTo>
                    <a:pt x="5707" y="15604"/>
                  </a:lnTo>
                  <a:lnTo>
                    <a:pt x="5014" y="15604"/>
                  </a:lnTo>
                  <a:lnTo>
                    <a:pt x="5014" y="15593"/>
                  </a:lnTo>
                  <a:close/>
                  <a:moveTo>
                    <a:pt x="4239" y="15047"/>
                  </a:moveTo>
                  <a:lnTo>
                    <a:pt x="4239" y="15632"/>
                  </a:lnTo>
                  <a:lnTo>
                    <a:pt x="3800" y="15632"/>
                  </a:lnTo>
                  <a:lnTo>
                    <a:pt x="3800" y="15047"/>
                  </a:lnTo>
                  <a:close/>
                  <a:moveTo>
                    <a:pt x="22006" y="15558"/>
                  </a:moveTo>
                  <a:cubicBezTo>
                    <a:pt x="22029" y="15558"/>
                    <a:pt x="22049" y="15579"/>
                    <a:pt x="22051" y="15606"/>
                  </a:cubicBezTo>
                  <a:cubicBezTo>
                    <a:pt x="22053" y="15622"/>
                    <a:pt x="22047" y="15636"/>
                    <a:pt x="22038" y="15646"/>
                  </a:cubicBezTo>
                  <a:cubicBezTo>
                    <a:pt x="22028" y="15653"/>
                    <a:pt x="22018" y="15659"/>
                    <a:pt x="22007" y="15659"/>
                  </a:cubicBezTo>
                  <a:cubicBezTo>
                    <a:pt x="22002" y="15659"/>
                    <a:pt x="21997" y="15658"/>
                    <a:pt x="21991" y="15656"/>
                  </a:cubicBezTo>
                  <a:cubicBezTo>
                    <a:pt x="21990" y="15626"/>
                    <a:pt x="21990" y="15595"/>
                    <a:pt x="21986" y="15566"/>
                  </a:cubicBezTo>
                  <a:cubicBezTo>
                    <a:pt x="21991" y="15563"/>
                    <a:pt x="21998" y="15560"/>
                    <a:pt x="22006" y="15558"/>
                  </a:cubicBezTo>
                  <a:close/>
                  <a:moveTo>
                    <a:pt x="11354" y="15369"/>
                  </a:moveTo>
                  <a:cubicBezTo>
                    <a:pt x="11381" y="15369"/>
                    <a:pt x="11409" y="15377"/>
                    <a:pt x="11433" y="15394"/>
                  </a:cubicBezTo>
                  <a:cubicBezTo>
                    <a:pt x="11446" y="15403"/>
                    <a:pt x="11463" y="15431"/>
                    <a:pt x="11481" y="15457"/>
                  </a:cubicBezTo>
                  <a:cubicBezTo>
                    <a:pt x="11502" y="15490"/>
                    <a:pt x="11524" y="15527"/>
                    <a:pt x="11554" y="15555"/>
                  </a:cubicBezTo>
                  <a:lnTo>
                    <a:pt x="11477" y="15663"/>
                  </a:lnTo>
                  <a:cubicBezTo>
                    <a:pt x="11439" y="15643"/>
                    <a:pt x="11396" y="15635"/>
                    <a:pt x="11357" y="15627"/>
                  </a:cubicBezTo>
                  <a:cubicBezTo>
                    <a:pt x="11329" y="15622"/>
                    <a:pt x="11298" y="15615"/>
                    <a:pt x="11287" y="15608"/>
                  </a:cubicBezTo>
                  <a:cubicBezTo>
                    <a:pt x="11225" y="15567"/>
                    <a:pt x="11207" y="15484"/>
                    <a:pt x="11246" y="15424"/>
                  </a:cubicBezTo>
                  <a:cubicBezTo>
                    <a:pt x="11271" y="15390"/>
                    <a:pt x="11310" y="15369"/>
                    <a:pt x="11354" y="15369"/>
                  </a:cubicBezTo>
                  <a:close/>
                  <a:moveTo>
                    <a:pt x="22053" y="15689"/>
                  </a:moveTo>
                  <a:cubicBezTo>
                    <a:pt x="22042" y="15695"/>
                    <a:pt x="22032" y="15701"/>
                    <a:pt x="22021" y="15703"/>
                  </a:cubicBezTo>
                  <a:cubicBezTo>
                    <a:pt x="22032" y="15701"/>
                    <a:pt x="22041" y="15695"/>
                    <a:pt x="22053" y="15689"/>
                  </a:cubicBezTo>
                  <a:close/>
                  <a:moveTo>
                    <a:pt x="14715" y="15650"/>
                  </a:moveTo>
                  <a:cubicBezTo>
                    <a:pt x="14719" y="15650"/>
                    <a:pt x="14723" y="15652"/>
                    <a:pt x="14725" y="15655"/>
                  </a:cubicBezTo>
                  <a:cubicBezTo>
                    <a:pt x="14729" y="15659"/>
                    <a:pt x="14730" y="15663"/>
                    <a:pt x="14730" y="15668"/>
                  </a:cubicBezTo>
                  <a:cubicBezTo>
                    <a:pt x="14728" y="15678"/>
                    <a:pt x="14721" y="15684"/>
                    <a:pt x="14714" y="15684"/>
                  </a:cubicBezTo>
                  <a:lnTo>
                    <a:pt x="14714" y="15706"/>
                  </a:lnTo>
                  <a:lnTo>
                    <a:pt x="14712" y="15684"/>
                  </a:lnTo>
                  <a:cubicBezTo>
                    <a:pt x="14709" y="15684"/>
                    <a:pt x="14704" y="15682"/>
                    <a:pt x="14701" y="15679"/>
                  </a:cubicBezTo>
                  <a:cubicBezTo>
                    <a:pt x="14699" y="15676"/>
                    <a:pt x="14697" y="15671"/>
                    <a:pt x="14698" y="15666"/>
                  </a:cubicBezTo>
                  <a:cubicBezTo>
                    <a:pt x="14699" y="15656"/>
                    <a:pt x="14705" y="15650"/>
                    <a:pt x="14715" y="15650"/>
                  </a:cubicBezTo>
                  <a:close/>
                  <a:moveTo>
                    <a:pt x="5707" y="15650"/>
                  </a:moveTo>
                  <a:lnTo>
                    <a:pt x="5707" y="15709"/>
                  </a:lnTo>
                  <a:lnTo>
                    <a:pt x="4953" y="15709"/>
                  </a:lnTo>
                  <a:cubicBezTo>
                    <a:pt x="4919" y="15709"/>
                    <a:pt x="4892" y="15683"/>
                    <a:pt x="4891" y="15650"/>
                  </a:cubicBezTo>
                  <a:close/>
                  <a:moveTo>
                    <a:pt x="22012" y="15704"/>
                  </a:moveTo>
                  <a:lnTo>
                    <a:pt x="22012" y="15726"/>
                  </a:lnTo>
                  <a:lnTo>
                    <a:pt x="22008" y="15704"/>
                  </a:lnTo>
                  <a:close/>
                  <a:moveTo>
                    <a:pt x="4562" y="15679"/>
                  </a:moveTo>
                  <a:lnTo>
                    <a:pt x="4562" y="15769"/>
                  </a:lnTo>
                  <a:lnTo>
                    <a:pt x="3476" y="15769"/>
                  </a:lnTo>
                  <a:lnTo>
                    <a:pt x="3476" y="15679"/>
                  </a:lnTo>
                  <a:close/>
                  <a:moveTo>
                    <a:pt x="11587" y="15579"/>
                  </a:moveTo>
                  <a:cubicBezTo>
                    <a:pt x="11610" y="15593"/>
                    <a:pt x="11639" y="15601"/>
                    <a:pt x="11665" y="15608"/>
                  </a:cubicBezTo>
                  <a:cubicBezTo>
                    <a:pt x="11656" y="15636"/>
                    <a:pt x="11645" y="15663"/>
                    <a:pt x="11639" y="15687"/>
                  </a:cubicBezTo>
                  <a:cubicBezTo>
                    <a:pt x="11637" y="15689"/>
                    <a:pt x="11633" y="15690"/>
                    <a:pt x="11631" y="15692"/>
                  </a:cubicBezTo>
                  <a:cubicBezTo>
                    <a:pt x="11614" y="15714"/>
                    <a:pt x="11613" y="15743"/>
                    <a:pt x="11621" y="15769"/>
                  </a:cubicBezTo>
                  <a:cubicBezTo>
                    <a:pt x="11621" y="15777"/>
                    <a:pt x="11620" y="15784"/>
                    <a:pt x="11620" y="15790"/>
                  </a:cubicBezTo>
                  <a:cubicBezTo>
                    <a:pt x="11621" y="15810"/>
                    <a:pt x="11625" y="15830"/>
                    <a:pt x="11629" y="15850"/>
                  </a:cubicBezTo>
                  <a:cubicBezTo>
                    <a:pt x="11628" y="15848"/>
                    <a:pt x="11626" y="15848"/>
                    <a:pt x="11625" y="15847"/>
                  </a:cubicBezTo>
                  <a:cubicBezTo>
                    <a:pt x="11613" y="15838"/>
                    <a:pt x="11599" y="15814"/>
                    <a:pt x="11583" y="15788"/>
                  </a:cubicBezTo>
                  <a:cubicBezTo>
                    <a:pt x="11563" y="15753"/>
                    <a:pt x="11541" y="15716"/>
                    <a:pt x="11510" y="15688"/>
                  </a:cubicBezTo>
                  <a:lnTo>
                    <a:pt x="11587" y="15579"/>
                  </a:lnTo>
                  <a:close/>
                  <a:moveTo>
                    <a:pt x="14715" y="15533"/>
                  </a:moveTo>
                  <a:cubicBezTo>
                    <a:pt x="14718" y="15533"/>
                    <a:pt x="14722" y="15534"/>
                    <a:pt x="14725" y="15534"/>
                  </a:cubicBezTo>
                  <a:cubicBezTo>
                    <a:pt x="14796" y="15540"/>
                    <a:pt x="14849" y="15605"/>
                    <a:pt x="14843" y="15680"/>
                  </a:cubicBezTo>
                  <a:cubicBezTo>
                    <a:pt x="14841" y="15695"/>
                    <a:pt x="14827" y="15722"/>
                    <a:pt x="14812" y="15750"/>
                  </a:cubicBezTo>
                  <a:cubicBezTo>
                    <a:pt x="14794" y="15783"/>
                    <a:pt x="14773" y="15821"/>
                    <a:pt x="14764" y="15861"/>
                  </a:cubicBezTo>
                  <a:lnTo>
                    <a:pt x="14674" y="15854"/>
                  </a:lnTo>
                  <a:cubicBezTo>
                    <a:pt x="14678" y="15820"/>
                    <a:pt x="14679" y="15784"/>
                    <a:pt x="14681" y="15748"/>
                  </a:cubicBezTo>
                  <a:cubicBezTo>
                    <a:pt x="14689" y="15752"/>
                    <a:pt x="14698" y="15756"/>
                    <a:pt x="14708" y="15757"/>
                  </a:cubicBezTo>
                  <a:lnTo>
                    <a:pt x="14714" y="15757"/>
                  </a:lnTo>
                  <a:cubicBezTo>
                    <a:pt x="14758" y="15757"/>
                    <a:pt x="14795" y="15721"/>
                    <a:pt x="14799" y="15676"/>
                  </a:cubicBezTo>
                  <a:cubicBezTo>
                    <a:pt x="14804" y="15627"/>
                    <a:pt x="14768" y="15585"/>
                    <a:pt x="14721" y="15582"/>
                  </a:cubicBezTo>
                  <a:lnTo>
                    <a:pt x="14714" y="15582"/>
                  </a:lnTo>
                  <a:cubicBezTo>
                    <a:pt x="14700" y="15582"/>
                    <a:pt x="14689" y="15585"/>
                    <a:pt x="14678" y="15590"/>
                  </a:cubicBezTo>
                  <a:cubicBezTo>
                    <a:pt x="14677" y="15573"/>
                    <a:pt x="14677" y="15557"/>
                    <a:pt x="14675" y="15540"/>
                  </a:cubicBezTo>
                  <a:cubicBezTo>
                    <a:pt x="14687" y="15536"/>
                    <a:pt x="14701" y="15533"/>
                    <a:pt x="14715" y="15533"/>
                  </a:cubicBezTo>
                  <a:close/>
                  <a:moveTo>
                    <a:pt x="4562" y="15816"/>
                  </a:moveTo>
                  <a:lnTo>
                    <a:pt x="4562" y="15963"/>
                  </a:lnTo>
                  <a:lnTo>
                    <a:pt x="3476" y="15963"/>
                  </a:lnTo>
                  <a:lnTo>
                    <a:pt x="3476" y="15816"/>
                  </a:lnTo>
                  <a:close/>
                  <a:moveTo>
                    <a:pt x="22019" y="15344"/>
                  </a:moveTo>
                  <a:cubicBezTo>
                    <a:pt x="22064" y="15344"/>
                    <a:pt x="22108" y="15358"/>
                    <a:pt x="22144" y="15388"/>
                  </a:cubicBezTo>
                  <a:cubicBezTo>
                    <a:pt x="22203" y="15432"/>
                    <a:pt x="22241" y="15510"/>
                    <a:pt x="22249" y="15595"/>
                  </a:cubicBezTo>
                  <a:cubicBezTo>
                    <a:pt x="22252" y="15632"/>
                    <a:pt x="22234" y="15698"/>
                    <a:pt x="22195" y="15785"/>
                  </a:cubicBezTo>
                  <a:cubicBezTo>
                    <a:pt x="22187" y="15805"/>
                    <a:pt x="22177" y="15825"/>
                    <a:pt x="22169" y="15843"/>
                  </a:cubicBezTo>
                  <a:cubicBezTo>
                    <a:pt x="22144" y="15894"/>
                    <a:pt x="22120" y="15945"/>
                    <a:pt x="22106" y="15995"/>
                  </a:cubicBezTo>
                  <a:lnTo>
                    <a:pt x="21966" y="15961"/>
                  </a:lnTo>
                  <a:cubicBezTo>
                    <a:pt x="21980" y="15891"/>
                    <a:pt x="21987" y="15819"/>
                    <a:pt x="21990" y="15746"/>
                  </a:cubicBezTo>
                  <a:cubicBezTo>
                    <a:pt x="21996" y="15747"/>
                    <a:pt x="22001" y="15750"/>
                    <a:pt x="22006" y="15750"/>
                  </a:cubicBezTo>
                  <a:lnTo>
                    <a:pt x="22012" y="15750"/>
                  </a:lnTo>
                  <a:cubicBezTo>
                    <a:pt x="22045" y="15750"/>
                    <a:pt x="22077" y="15736"/>
                    <a:pt x="22101" y="15710"/>
                  </a:cubicBezTo>
                  <a:cubicBezTo>
                    <a:pt x="22128" y="15682"/>
                    <a:pt x="22141" y="15642"/>
                    <a:pt x="22138" y="15601"/>
                  </a:cubicBezTo>
                  <a:cubicBezTo>
                    <a:pt x="22133" y="15527"/>
                    <a:pt x="22075" y="15469"/>
                    <a:pt x="22008" y="15469"/>
                  </a:cubicBezTo>
                  <a:cubicBezTo>
                    <a:pt x="22001" y="15469"/>
                    <a:pt x="21994" y="15469"/>
                    <a:pt x="21986" y="15471"/>
                  </a:cubicBezTo>
                  <a:cubicBezTo>
                    <a:pt x="21982" y="15472"/>
                    <a:pt x="21978" y="15473"/>
                    <a:pt x="21972" y="15474"/>
                  </a:cubicBezTo>
                  <a:cubicBezTo>
                    <a:pt x="21966" y="15435"/>
                    <a:pt x="21959" y="15395"/>
                    <a:pt x="21949" y="15357"/>
                  </a:cubicBezTo>
                  <a:cubicBezTo>
                    <a:pt x="21954" y="15356"/>
                    <a:pt x="21956" y="15355"/>
                    <a:pt x="21959" y="15353"/>
                  </a:cubicBezTo>
                  <a:cubicBezTo>
                    <a:pt x="21979" y="15347"/>
                    <a:pt x="21999" y="15344"/>
                    <a:pt x="22019" y="15344"/>
                  </a:cubicBezTo>
                  <a:close/>
                  <a:moveTo>
                    <a:pt x="5707" y="15756"/>
                  </a:moveTo>
                  <a:lnTo>
                    <a:pt x="5707" y="16026"/>
                  </a:lnTo>
                  <a:lnTo>
                    <a:pt x="5520" y="16026"/>
                  </a:lnTo>
                  <a:lnTo>
                    <a:pt x="5520" y="15756"/>
                  </a:lnTo>
                  <a:close/>
                  <a:moveTo>
                    <a:pt x="11810" y="15386"/>
                  </a:moveTo>
                  <a:lnTo>
                    <a:pt x="11879" y="15403"/>
                  </a:lnTo>
                  <a:cubicBezTo>
                    <a:pt x="11863" y="15481"/>
                    <a:pt x="11855" y="15563"/>
                    <a:pt x="11852" y="15645"/>
                  </a:cubicBezTo>
                  <a:cubicBezTo>
                    <a:pt x="11839" y="15651"/>
                    <a:pt x="11825" y="15661"/>
                    <a:pt x="11815" y="15672"/>
                  </a:cubicBezTo>
                  <a:cubicBezTo>
                    <a:pt x="11788" y="15701"/>
                    <a:pt x="11774" y="15741"/>
                    <a:pt x="11778" y="15782"/>
                  </a:cubicBezTo>
                  <a:cubicBezTo>
                    <a:pt x="11782" y="15841"/>
                    <a:pt x="11819" y="15890"/>
                    <a:pt x="11869" y="15906"/>
                  </a:cubicBezTo>
                  <a:cubicBezTo>
                    <a:pt x="11876" y="15952"/>
                    <a:pt x="11884" y="15995"/>
                    <a:pt x="11895" y="16038"/>
                  </a:cubicBezTo>
                  <a:cubicBezTo>
                    <a:pt x="11851" y="16038"/>
                    <a:pt x="11807" y="16026"/>
                    <a:pt x="11771" y="15996"/>
                  </a:cubicBezTo>
                  <a:cubicBezTo>
                    <a:pt x="11710" y="15952"/>
                    <a:pt x="11672" y="15874"/>
                    <a:pt x="11666" y="15788"/>
                  </a:cubicBezTo>
                  <a:cubicBezTo>
                    <a:pt x="11663" y="15748"/>
                    <a:pt x="11682" y="15684"/>
                    <a:pt x="11721" y="15595"/>
                  </a:cubicBezTo>
                  <a:cubicBezTo>
                    <a:pt x="11729" y="15576"/>
                    <a:pt x="11739" y="15556"/>
                    <a:pt x="11747" y="15537"/>
                  </a:cubicBezTo>
                  <a:cubicBezTo>
                    <a:pt x="11772" y="15488"/>
                    <a:pt x="11795" y="15436"/>
                    <a:pt x="11810" y="15386"/>
                  </a:cubicBezTo>
                  <a:close/>
                  <a:moveTo>
                    <a:pt x="4893" y="16010"/>
                  </a:moveTo>
                  <a:lnTo>
                    <a:pt x="4893" y="16100"/>
                  </a:lnTo>
                  <a:lnTo>
                    <a:pt x="3146" y="16100"/>
                  </a:lnTo>
                  <a:lnTo>
                    <a:pt x="3146" y="16010"/>
                  </a:lnTo>
                  <a:close/>
                  <a:moveTo>
                    <a:pt x="14682" y="16072"/>
                  </a:moveTo>
                  <a:cubicBezTo>
                    <a:pt x="14692" y="16072"/>
                    <a:pt x="14698" y="16080"/>
                    <a:pt x="14697" y="16090"/>
                  </a:cubicBezTo>
                  <a:cubicBezTo>
                    <a:pt x="14695" y="16099"/>
                    <a:pt x="14689" y="16106"/>
                    <a:pt x="14681" y="16106"/>
                  </a:cubicBezTo>
                  <a:lnTo>
                    <a:pt x="14681" y="16128"/>
                  </a:lnTo>
                  <a:lnTo>
                    <a:pt x="14679" y="16106"/>
                  </a:lnTo>
                  <a:cubicBezTo>
                    <a:pt x="14671" y="16105"/>
                    <a:pt x="14663" y="16096"/>
                    <a:pt x="14665" y="16088"/>
                  </a:cubicBezTo>
                  <a:cubicBezTo>
                    <a:pt x="14666" y="16078"/>
                    <a:pt x="14673" y="16072"/>
                    <a:pt x="14682" y="16072"/>
                  </a:cubicBezTo>
                  <a:close/>
                  <a:moveTo>
                    <a:pt x="5707" y="16072"/>
                  </a:moveTo>
                  <a:lnTo>
                    <a:pt x="5707" y="16167"/>
                  </a:lnTo>
                  <a:lnTo>
                    <a:pt x="5625" y="16167"/>
                  </a:lnTo>
                  <a:cubicBezTo>
                    <a:pt x="5571" y="16167"/>
                    <a:pt x="5525" y="16125"/>
                    <a:pt x="5522" y="16072"/>
                  </a:cubicBezTo>
                  <a:close/>
                  <a:moveTo>
                    <a:pt x="14667" y="15900"/>
                  </a:moveTo>
                  <a:lnTo>
                    <a:pt x="14762" y="15908"/>
                  </a:lnTo>
                  <a:cubicBezTo>
                    <a:pt x="14764" y="15948"/>
                    <a:pt x="14779" y="15990"/>
                    <a:pt x="14793" y="16027"/>
                  </a:cubicBezTo>
                  <a:cubicBezTo>
                    <a:pt x="14804" y="16056"/>
                    <a:pt x="14812" y="16085"/>
                    <a:pt x="14812" y="16100"/>
                  </a:cubicBezTo>
                  <a:cubicBezTo>
                    <a:pt x="14805" y="16168"/>
                    <a:pt x="14748" y="16223"/>
                    <a:pt x="14679" y="16223"/>
                  </a:cubicBezTo>
                  <a:lnTo>
                    <a:pt x="14672" y="16223"/>
                  </a:lnTo>
                  <a:cubicBezTo>
                    <a:pt x="14641" y="16221"/>
                    <a:pt x="14614" y="16207"/>
                    <a:pt x="14593" y="16185"/>
                  </a:cubicBezTo>
                  <a:cubicBezTo>
                    <a:pt x="14599" y="16169"/>
                    <a:pt x="14605" y="16152"/>
                    <a:pt x="14611" y="16136"/>
                  </a:cubicBezTo>
                  <a:cubicBezTo>
                    <a:pt x="14625" y="16158"/>
                    <a:pt x="14647" y="16174"/>
                    <a:pt x="14675" y="16177"/>
                  </a:cubicBezTo>
                  <a:lnTo>
                    <a:pt x="14680" y="16177"/>
                  </a:lnTo>
                  <a:cubicBezTo>
                    <a:pt x="14725" y="16177"/>
                    <a:pt x="14763" y="16142"/>
                    <a:pt x="14768" y="16095"/>
                  </a:cubicBezTo>
                  <a:cubicBezTo>
                    <a:pt x="14772" y="16047"/>
                    <a:pt x="14735" y="16004"/>
                    <a:pt x="14689" y="16001"/>
                  </a:cubicBezTo>
                  <a:lnTo>
                    <a:pt x="14682" y="16001"/>
                  </a:lnTo>
                  <a:cubicBezTo>
                    <a:pt x="14670" y="16001"/>
                    <a:pt x="14658" y="16004"/>
                    <a:pt x="14647" y="16010"/>
                  </a:cubicBezTo>
                  <a:cubicBezTo>
                    <a:pt x="14656" y="15974"/>
                    <a:pt x="14662" y="15937"/>
                    <a:pt x="14667" y="15900"/>
                  </a:cubicBezTo>
                  <a:close/>
                  <a:moveTo>
                    <a:pt x="11845" y="16080"/>
                  </a:moveTo>
                  <a:lnTo>
                    <a:pt x="11845" y="16080"/>
                  </a:lnTo>
                  <a:cubicBezTo>
                    <a:pt x="11861" y="16085"/>
                    <a:pt x="11878" y="16086"/>
                    <a:pt x="11894" y="16086"/>
                  </a:cubicBezTo>
                  <a:cubicBezTo>
                    <a:pt x="11898" y="16086"/>
                    <a:pt x="11902" y="16085"/>
                    <a:pt x="11908" y="16085"/>
                  </a:cubicBezTo>
                  <a:cubicBezTo>
                    <a:pt x="11917" y="16119"/>
                    <a:pt x="11929" y="16152"/>
                    <a:pt x="11941" y="16186"/>
                  </a:cubicBezTo>
                  <a:cubicBezTo>
                    <a:pt x="11926" y="16199"/>
                    <a:pt x="11911" y="16211"/>
                    <a:pt x="11898" y="16227"/>
                  </a:cubicBezTo>
                  <a:cubicBezTo>
                    <a:pt x="11891" y="16202"/>
                    <a:pt x="11887" y="16177"/>
                    <a:pt x="11877" y="16152"/>
                  </a:cubicBezTo>
                  <a:cubicBezTo>
                    <a:pt x="11868" y="16127"/>
                    <a:pt x="11856" y="16105"/>
                    <a:pt x="11845" y="16080"/>
                  </a:cubicBezTo>
                  <a:close/>
                  <a:moveTo>
                    <a:pt x="4893" y="16147"/>
                  </a:moveTo>
                  <a:lnTo>
                    <a:pt x="4893" y="16274"/>
                  </a:lnTo>
                  <a:lnTo>
                    <a:pt x="3146" y="16274"/>
                  </a:lnTo>
                  <a:lnTo>
                    <a:pt x="3146" y="16147"/>
                  </a:lnTo>
                  <a:close/>
                  <a:moveTo>
                    <a:pt x="5997" y="10966"/>
                  </a:moveTo>
                  <a:lnTo>
                    <a:pt x="5997" y="16048"/>
                  </a:lnTo>
                  <a:cubicBezTo>
                    <a:pt x="5905" y="16072"/>
                    <a:pt x="5839" y="16152"/>
                    <a:pt x="5839" y="16249"/>
                  </a:cubicBezTo>
                  <a:lnTo>
                    <a:pt x="5839" y="16299"/>
                  </a:lnTo>
                  <a:lnTo>
                    <a:pt x="5752" y="16299"/>
                  </a:lnTo>
                  <a:lnTo>
                    <a:pt x="5752" y="10966"/>
                  </a:lnTo>
                  <a:close/>
                  <a:moveTo>
                    <a:pt x="21912" y="16294"/>
                  </a:moveTo>
                  <a:cubicBezTo>
                    <a:pt x="21913" y="16297"/>
                    <a:pt x="21916" y="16298"/>
                    <a:pt x="21917" y="16301"/>
                  </a:cubicBezTo>
                  <a:cubicBezTo>
                    <a:pt x="21916" y="16299"/>
                    <a:pt x="21913" y="16297"/>
                    <a:pt x="21912" y="16294"/>
                  </a:cubicBezTo>
                  <a:close/>
                  <a:moveTo>
                    <a:pt x="14614" y="16254"/>
                  </a:moveTo>
                  <a:lnTo>
                    <a:pt x="14614" y="16254"/>
                  </a:lnTo>
                  <a:cubicBezTo>
                    <a:pt x="14631" y="16263"/>
                    <a:pt x="14650" y="16268"/>
                    <a:pt x="14669" y="16269"/>
                  </a:cubicBezTo>
                  <a:lnTo>
                    <a:pt x="14681" y="16269"/>
                  </a:lnTo>
                  <a:cubicBezTo>
                    <a:pt x="14697" y="16269"/>
                    <a:pt x="14711" y="16267"/>
                    <a:pt x="14727" y="16263"/>
                  </a:cubicBezTo>
                  <a:lnTo>
                    <a:pt x="14727" y="16263"/>
                  </a:lnTo>
                  <a:cubicBezTo>
                    <a:pt x="14725" y="16270"/>
                    <a:pt x="14723" y="16279"/>
                    <a:pt x="14723" y="16286"/>
                  </a:cubicBezTo>
                  <a:cubicBezTo>
                    <a:pt x="14721" y="16293"/>
                    <a:pt x="14723" y="16301"/>
                    <a:pt x="14723" y="16309"/>
                  </a:cubicBezTo>
                  <a:cubicBezTo>
                    <a:pt x="14705" y="16301"/>
                    <a:pt x="14688" y="16296"/>
                    <a:pt x="14667" y="16294"/>
                  </a:cubicBezTo>
                  <a:cubicBezTo>
                    <a:pt x="14664" y="16294"/>
                    <a:pt x="14661" y="16294"/>
                    <a:pt x="14658" y="16294"/>
                  </a:cubicBezTo>
                  <a:cubicBezTo>
                    <a:pt x="14641" y="16294"/>
                    <a:pt x="14626" y="16296"/>
                    <a:pt x="14611" y="16301"/>
                  </a:cubicBezTo>
                  <a:cubicBezTo>
                    <a:pt x="14613" y="16293"/>
                    <a:pt x="14614" y="16285"/>
                    <a:pt x="14615" y="16279"/>
                  </a:cubicBezTo>
                  <a:cubicBezTo>
                    <a:pt x="14615" y="16270"/>
                    <a:pt x="14615" y="16263"/>
                    <a:pt x="14614" y="16254"/>
                  </a:cubicBezTo>
                  <a:close/>
                  <a:moveTo>
                    <a:pt x="21855" y="16296"/>
                  </a:moveTo>
                  <a:cubicBezTo>
                    <a:pt x="21865" y="16300"/>
                    <a:pt x="21871" y="16309"/>
                    <a:pt x="21874" y="16320"/>
                  </a:cubicBezTo>
                  <a:cubicBezTo>
                    <a:pt x="21879" y="16332"/>
                    <a:pt x="21875" y="16348"/>
                    <a:pt x="21869" y="16362"/>
                  </a:cubicBezTo>
                  <a:cubicBezTo>
                    <a:pt x="21859" y="16378"/>
                    <a:pt x="21842" y="16387"/>
                    <a:pt x="21826" y="16387"/>
                  </a:cubicBezTo>
                  <a:cubicBezTo>
                    <a:pt x="21821" y="16387"/>
                    <a:pt x="21816" y="16386"/>
                    <a:pt x="21811" y="16384"/>
                  </a:cubicBezTo>
                  <a:cubicBezTo>
                    <a:pt x="21827" y="16355"/>
                    <a:pt x="21842" y="16326"/>
                    <a:pt x="21855" y="16296"/>
                  </a:cubicBezTo>
                  <a:close/>
                  <a:moveTo>
                    <a:pt x="4926" y="15049"/>
                  </a:moveTo>
                  <a:lnTo>
                    <a:pt x="4926" y="15119"/>
                  </a:lnTo>
                  <a:lnTo>
                    <a:pt x="4970" y="15119"/>
                  </a:lnTo>
                  <a:lnTo>
                    <a:pt x="4970" y="15135"/>
                  </a:lnTo>
                  <a:lnTo>
                    <a:pt x="4926" y="15135"/>
                  </a:lnTo>
                  <a:lnTo>
                    <a:pt x="4926" y="15237"/>
                  </a:lnTo>
                  <a:lnTo>
                    <a:pt x="4970" y="15237"/>
                  </a:lnTo>
                  <a:lnTo>
                    <a:pt x="4970" y="15255"/>
                  </a:lnTo>
                  <a:lnTo>
                    <a:pt x="4926" y="15255"/>
                  </a:lnTo>
                  <a:lnTo>
                    <a:pt x="4926" y="15356"/>
                  </a:lnTo>
                  <a:lnTo>
                    <a:pt x="4970" y="15356"/>
                  </a:lnTo>
                  <a:lnTo>
                    <a:pt x="4970" y="15373"/>
                  </a:lnTo>
                  <a:lnTo>
                    <a:pt x="4926" y="15373"/>
                  </a:lnTo>
                  <a:lnTo>
                    <a:pt x="4926" y="15474"/>
                  </a:lnTo>
                  <a:lnTo>
                    <a:pt x="4970" y="15474"/>
                  </a:lnTo>
                  <a:lnTo>
                    <a:pt x="4970" y="15492"/>
                  </a:lnTo>
                  <a:lnTo>
                    <a:pt x="4926" y="15492"/>
                  </a:lnTo>
                  <a:lnTo>
                    <a:pt x="4926" y="15593"/>
                  </a:lnTo>
                  <a:lnTo>
                    <a:pt x="4970" y="15593"/>
                  </a:lnTo>
                  <a:lnTo>
                    <a:pt x="4970" y="15604"/>
                  </a:lnTo>
                  <a:lnTo>
                    <a:pt x="4845" y="15604"/>
                  </a:lnTo>
                  <a:lnTo>
                    <a:pt x="4845" y="15647"/>
                  </a:lnTo>
                  <a:cubicBezTo>
                    <a:pt x="4845" y="15706"/>
                    <a:pt x="4893" y="15753"/>
                    <a:pt x="4953" y="15753"/>
                  </a:cubicBezTo>
                  <a:lnTo>
                    <a:pt x="5475" y="15753"/>
                  </a:lnTo>
                  <a:lnTo>
                    <a:pt x="5475" y="16025"/>
                  </a:lnTo>
                  <a:lnTo>
                    <a:pt x="5475" y="16060"/>
                  </a:lnTo>
                  <a:cubicBezTo>
                    <a:pt x="5475" y="16143"/>
                    <a:pt x="5541" y="16210"/>
                    <a:pt x="5623" y="16210"/>
                  </a:cubicBezTo>
                  <a:lnTo>
                    <a:pt x="5679" y="16210"/>
                  </a:lnTo>
                  <a:lnTo>
                    <a:pt x="5679" y="16297"/>
                  </a:lnTo>
                  <a:lnTo>
                    <a:pt x="5674" y="16297"/>
                  </a:lnTo>
                  <a:lnTo>
                    <a:pt x="5674" y="16434"/>
                  </a:lnTo>
                  <a:lnTo>
                    <a:pt x="5182" y="16434"/>
                  </a:lnTo>
                  <a:cubicBezTo>
                    <a:pt x="5147" y="16340"/>
                    <a:pt x="5056" y="16271"/>
                    <a:pt x="4951" y="16271"/>
                  </a:cubicBezTo>
                  <a:lnTo>
                    <a:pt x="4936" y="16271"/>
                  </a:lnTo>
                  <a:lnTo>
                    <a:pt x="4936" y="16147"/>
                  </a:lnTo>
                  <a:lnTo>
                    <a:pt x="4938" y="16147"/>
                  </a:lnTo>
                  <a:lnTo>
                    <a:pt x="4938" y="15964"/>
                  </a:lnTo>
                  <a:lnTo>
                    <a:pt x="4608" y="15964"/>
                  </a:lnTo>
                  <a:lnTo>
                    <a:pt x="4608" y="15817"/>
                  </a:lnTo>
                  <a:lnTo>
                    <a:pt x="4608" y="15634"/>
                  </a:lnTo>
                  <a:lnTo>
                    <a:pt x="4285" y="15634"/>
                  </a:lnTo>
                  <a:lnTo>
                    <a:pt x="4285" y="15049"/>
                  </a:lnTo>
                  <a:close/>
                  <a:moveTo>
                    <a:pt x="7589" y="10966"/>
                  </a:moveTo>
                  <a:lnTo>
                    <a:pt x="7589" y="16436"/>
                  </a:lnTo>
                  <a:lnTo>
                    <a:pt x="7068" y="16436"/>
                  </a:lnTo>
                  <a:lnTo>
                    <a:pt x="7068" y="16299"/>
                  </a:lnTo>
                  <a:lnTo>
                    <a:pt x="6906" y="16299"/>
                  </a:lnTo>
                  <a:lnTo>
                    <a:pt x="6906" y="16249"/>
                  </a:lnTo>
                  <a:cubicBezTo>
                    <a:pt x="6906" y="16133"/>
                    <a:pt x="6812" y="16040"/>
                    <a:pt x="6696" y="16040"/>
                  </a:cubicBezTo>
                  <a:lnTo>
                    <a:pt x="6443" y="16040"/>
                  </a:lnTo>
                  <a:lnTo>
                    <a:pt x="6443" y="16041"/>
                  </a:lnTo>
                  <a:lnTo>
                    <a:pt x="6041" y="16041"/>
                  </a:lnTo>
                  <a:lnTo>
                    <a:pt x="6041" y="10966"/>
                  </a:lnTo>
                  <a:close/>
                  <a:moveTo>
                    <a:pt x="8023" y="10966"/>
                  </a:moveTo>
                  <a:lnTo>
                    <a:pt x="8023" y="16436"/>
                  </a:lnTo>
                  <a:lnTo>
                    <a:pt x="7633" y="16436"/>
                  </a:lnTo>
                  <a:lnTo>
                    <a:pt x="7633" y="10966"/>
                  </a:lnTo>
                  <a:close/>
                  <a:moveTo>
                    <a:pt x="8068" y="13935"/>
                  </a:moveTo>
                  <a:lnTo>
                    <a:pt x="8129" y="13997"/>
                  </a:lnTo>
                  <a:lnTo>
                    <a:pt x="8160" y="13966"/>
                  </a:lnTo>
                  <a:lnTo>
                    <a:pt x="8171" y="13979"/>
                  </a:lnTo>
                  <a:lnTo>
                    <a:pt x="8141" y="14008"/>
                  </a:lnTo>
                  <a:lnTo>
                    <a:pt x="8213" y="14081"/>
                  </a:lnTo>
                  <a:lnTo>
                    <a:pt x="8244" y="14050"/>
                  </a:lnTo>
                  <a:lnTo>
                    <a:pt x="8256" y="14063"/>
                  </a:lnTo>
                  <a:lnTo>
                    <a:pt x="8225" y="14093"/>
                  </a:lnTo>
                  <a:lnTo>
                    <a:pt x="8297" y="14165"/>
                  </a:lnTo>
                  <a:lnTo>
                    <a:pt x="8327" y="14135"/>
                  </a:lnTo>
                  <a:lnTo>
                    <a:pt x="8339" y="14147"/>
                  </a:lnTo>
                  <a:lnTo>
                    <a:pt x="8308" y="14177"/>
                  </a:lnTo>
                  <a:lnTo>
                    <a:pt x="8380" y="14250"/>
                  </a:lnTo>
                  <a:lnTo>
                    <a:pt x="8410" y="14219"/>
                  </a:lnTo>
                  <a:lnTo>
                    <a:pt x="8421" y="14232"/>
                  </a:lnTo>
                  <a:lnTo>
                    <a:pt x="8392" y="14261"/>
                  </a:lnTo>
                  <a:lnTo>
                    <a:pt x="8463" y="14334"/>
                  </a:lnTo>
                  <a:lnTo>
                    <a:pt x="8494" y="14303"/>
                  </a:lnTo>
                  <a:lnTo>
                    <a:pt x="8506" y="14316"/>
                  </a:lnTo>
                  <a:lnTo>
                    <a:pt x="8476" y="14346"/>
                  </a:lnTo>
                  <a:lnTo>
                    <a:pt x="8548" y="14418"/>
                  </a:lnTo>
                  <a:lnTo>
                    <a:pt x="8578" y="14388"/>
                  </a:lnTo>
                  <a:lnTo>
                    <a:pt x="8590" y="14399"/>
                  </a:lnTo>
                  <a:lnTo>
                    <a:pt x="8560" y="14430"/>
                  </a:lnTo>
                  <a:lnTo>
                    <a:pt x="8631" y="14503"/>
                  </a:lnTo>
                  <a:lnTo>
                    <a:pt x="8662" y="14472"/>
                  </a:lnTo>
                  <a:lnTo>
                    <a:pt x="8673" y="14484"/>
                  </a:lnTo>
                  <a:lnTo>
                    <a:pt x="8643" y="14514"/>
                  </a:lnTo>
                  <a:lnTo>
                    <a:pt x="8715" y="14587"/>
                  </a:lnTo>
                  <a:lnTo>
                    <a:pt x="8746" y="14557"/>
                  </a:lnTo>
                  <a:lnTo>
                    <a:pt x="8758" y="14568"/>
                  </a:lnTo>
                  <a:lnTo>
                    <a:pt x="8727" y="14599"/>
                  </a:lnTo>
                  <a:lnTo>
                    <a:pt x="8800" y="14671"/>
                  </a:lnTo>
                  <a:lnTo>
                    <a:pt x="8830" y="14641"/>
                  </a:lnTo>
                  <a:lnTo>
                    <a:pt x="8842" y="14653"/>
                  </a:lnTo>
                  <a:lnTo>
                    <a:pt x="8811" y="14683"/>
                  </a:lnTo>
                  <a:lnTo>
                    <a:pt x="8883" y="14756"/>
                  </a:lnTo>
                  <a:lnTo>
                    <a:pt x="8914" y="14725"/>
                  </a:lnTo>
                  <a:lnTo>
                    <a:pt x="8921" y="14734"/>
                  </a:lnTo>
                  <a:lnTo>
                    <a:pt x="8835" y="14820"/>
                  </a:lnTo>
                  <a:lnTo>
                    <a:pt x="8866" y="14852"/>
                  </a:lnTo>
                  <a:cubicBezTo>
                    <a:pt x="8885" y="14872"/>
                    <a:pt x="8914" y="14883"/>
                    <a:pt x="8942" y="14883"/>
                  </a:cubicBezTo>
                  <a:cubicBezTo>
                    <a:pt x="8972" y="14883"/>
                    <a:pt x="8998" y="14873"/>
                    <a:pt x="9019" y="14852"/>
                  </a:cubicBezTo>
                  <a:lnTo>
                    <a:pt x="9388" y="14483"/>
                  </a:lnTo>
                  <a:lnTo>
                    <a:pt x="9579" y="14674"/>
                  </a:lnTo>
                  <a:lnTo>
                    <a:pt x="9606" y="14700"/>
                  </a:lnTo>
                  <a:cubicBezTo>
                    <a:pt x="9633" y="14728"/>
                    <a:pt x="9671" y="14744"/>
                    <a:pt x="9711" y="14744"/>
                  </a:cubicBezTo>
                  <a:cubicBezTo>
                    <a:pt x="9750" y="14744"/>
                    <a:pt x="9789" y="14728"/>
                    <a:pt x="9816" y="14700"/>
                  </a:cubicBezTo>
                  <a:lnTo>
                    <a:pt x="9822" y="14695"/>
                  </a:lnTo>
                  <a:cubicBezTo>
                    <a:pt x="9836" y="14734"/>
                    <a:pt x="9861" y="14766"/>
                    <a:pt x="9900" y="14789"/>
                  </a:cubicBezTo>
                  <a:cubicBezTo>
                    <a:pt x="9921" y="14800"/>
                    <a:pt x="9950" y="14804"/>
                    <a:pt x="9986" y="14810"/>
                  </a:cubicBezTo>
                  <a:cubicBezTo>
                    <a:pt x="10028" y="14815"/>
                    <a:pt x="10077" y="14821"/>
                    <a:pt x="10111" y="14841"/>
                  </a:cubicBezTo>
                  <a:cubicBezTo>
                    <a:pt x="10142" y="14861"/>
                    <a:pt x="10170" y="14900"/>
                    <a:pt x="10193" y="14935"/>
                  </a:cubicBezTo>
                  <a:cubicBezTo>
                    <a:pt x="10216" y="14967"/>
                    <a:pt x="10234" y="14993"/>
                    <a:pt x="10255" y="15006"/>
                  </a:cubicBezTo>
                  <a:cubicBezTo>
                    <a:pt x="10285" y="15025"/>
                    <a:pt x="10318" y="15034"/>
                    <a:pt x="10353" y="15034"/>
                  </a:cubicBezTo>
                  <a:cubicBezTo>
                    <a:pt x="10374" y="15034"/>
                    <a:pt x="10393" y="15029"/>
                    <a:pt x="10413" y="15023"/>
                  </a:cubicBezTo>
                  <a:cubicBezTo>
                    <a:pt x="10429" y="15028"/>
                    <a:pt x="10445" y="15034"/>
                    <a:pt x="10461" y="15045"/>
                  </a:cubicBezTo>
                  <a:cubicBezTo>
                    <a:pt x="10477" y="15054"/>
                    <a:pt x="10488" y="15067"/>
                    <a:pt x="10502" y="15079"/>
                  </a:cubicBezTo>
                  <a:cubicBezTo>
                    <a:pt x="10508" y="15131"/>
                    <a:pt x="10538" y="15181"/>
                    <a:pt x="10586" y="15210"/>
                  </a:cubicBezTo>
                  <a:cubicBezTo>
                    <a:pt x="10607" y="15224"/>
                    <a:pt x="10640" y="15229"/>
                    <a:pt x="10677" y="15235"/>
                  </a:cubicBezTo>
                  <a:cubicBezTo>
                    <a:pt x="10719" y="15241"/>
                    <a:pt x="10767" y="15247"/>
                    <a:pt x="10798" y="15267"/>
                  </a:cubicBezTo>
                  <a:cubicBezTo>
                    <a:pt x="10825" y="15284"/>
                    <a:pt x="10849" y="15316"/>
                    <a:pt x="10870" y="15346"/>
                  </a:cubicBezTo>
                  <a:lnTo>
                    <a:pt x="10870" y="16438"/>
                  </a:lnTo>
                  <a:lnTo>
                    <a:pt x="8068" y="16438"/>
                  </a:lnTo>
                  <a:lnTo>
                    <a:pt x="8068" y="13935"/>
                  </a:lnTo>
                  <a:close/>
                  <a:moveTo>
                    <a:pt x="21959" y="16007"/>
                  </a:moveTo>
                  <a:lnTo>
                    <a:pt x="22098" y="16041"/>
                  </a:lnTo>
                  <a:cubicBezTo>
                    <a:pt x="22085" y="16091"/>
                    <a:pt x="22082" y="16149"/>
                    <a:pt x="22081" y="16205"/>
                  </a:cubicBezTo>
                  <a:cubicBezTo>
                    <a:pt x="22080" y="16226"/>
                    <a:pt x="22080" y="16247"/>
                    <a:pt x="22078" y="16267"/>
                  </a:cubicBezTo>
                  <a:cubicBezTo>
                    <a:pt x="22076" y="16330"/>
                    <a:pt x="22067" y="16418"/>
                    <a:pt x="22043" y="16462"/>
                  </a:cubicBezTo>
                  <a:cubicBezTo>
                    <a:pt x="22001" y="16533"/>
                    <a:pt x="21933" y="16586"/>
                    <a:pt x="21862" y="16600"/>
                  </a:cubicBezTo>
                  <a:cubicBezTo>
                    <a:pt x="21846" y="16602"/>
                    <a:pt x="21832" y="16606"/>
                    <a:pt x="21816" y="16606"/>
                  </a:cubicBezTo>
                  <a:cubicBezTo>
                    <a:pt x="21770" y="16606"/>
                    <a:pt x="21728" y="16590"/>
                    <a:pt x="21692" y="16562"/>
                  </a:cubicBezTo>
                  <a:cubicBezTo>
                    <a:pt x="21717" y="16529"/>
                    <a:pt x="21743" y="16496"/>
                    <a:pt x="21765" y="16462"/>
                  </a:cubicBezTo>
                  <a:cubicBezTo>
                    <a:pt x="21783" y="16473"/>
                    <a:pt x="21803" y="16479"/>
                    <a:pt x="21825" y="16479"/>
                  </a:cubicBezTo>
                  <a:cubicBezTo>
                    <a:pt x="21874" y="16479"/>
                    <a:pt x="21922" y="16452"/>
                    <a:pt x="21946" y="16405"/>
                  </a:cubicBezTo>
                  <a:cubicBezTo>
                    <a:pt x="21967" y="16368"/>
                    <a:pt x="21972" y="16324"/>
                    <a:pt x="21961" y="16288"/>
                  </a:cubicBezTo>
                  <a:cubicBezTo>
                    <a:pt x="21950" y="16253"/>
                    <a:pt x="21927" y="16227"/>
                    <a:pt x="21895" y="16212"/>
                  </a:cubicBezTo>
                  <a:lnTo>
                    <a:pt x="21893" y="16212"/>
                  </a:lnTo>
                  <a:cubicBezTo>
                    <a:pt x="21920" y="16147"/>
                    <a:pt x="21941" y="16078"/>
                    <a:pt x="21959" y="16007"/>
                  </a:cubicBezTo>
                  <a:close/>
                  <a:moveTo>
                    <a:pt x="1196" y="16344"/>
                  </a:moveTo>
                  <a:lnTo>
                    <a:pt x="1196" y="16659"/>
                  </a:lnTo>
                  <a:lnTo>
                    <a:pt x="1017" y="16659"/>
                  </a:lnTo>
                  <a:lnTo>
                    <a:pt x="1017" y="16344"/>
                  </a:lnTo>
                  <a:close/>
                  <a:moveTo>
                    <a:pt x="2317" y="16344"/>
                  </a:moveTo>
                  <a:lnTo>
                    <a:pt x="2317" y="16659"/>
                  </a:lnTo>
                  <a:lnTo>
                    <a:pt x="2138" y="16659"/>
                  </a:lnTo>
                  <a:lnTo>
                    <a:pt x="2138" y="16344"/>
                  </a:lnTo>
                  <a:close/>
                  <a:moveTo>
                    <a:pt x="5902" y="16344"/>
                  </a:moveTo>
                  <a:lnTo>
                    <a:pt x="5902" y="16659"/>
                  </a:lnTo>
                  <a:lnTo>
                    <a:pt x="5722" y="16659"/>
                  </a:lnTo>
                  <a:lnTo>
                    <a:pt x="5722" y="16344"/>
                  </a:lnTo>
                  <a:close/>
                  <a:moveTo>
                    <a:pt x="7021" y="16344"/>
                  </a:moveTo>
                  <a:lnTo>
                    <a:pt x="7021" y="16659"/>
                  </a:lnTo>
                  <a:lnTo>
                    <a:pt x="6841" y="16659"/>
                  </a:lnTo>
                  <a:lnTo>
                    <a:pt x="6841" y="16344"/>
                  </a:lnTo>
                  <a:close/>
                  <a:moveTo>
                    <a:pt x="14663" y="16342"/>
                  </a:moveTo>
                  <a:cubicBezTo>
                    <a:pt x="14735" y="16346"/>
                    <a:pt x="14789" y="16410"/>
                    <a:pt x="14785" y="16484"/>
                  </a:cubicBezTo>
                  <a:cubicBezTo>
                    <a:pt x="14783" y="16500"/>
                    <a:pt x="14771" y="16526"/>
                    <a:pt x="14756" y="16554"/>
                  </a:cubicBezTo>
                  <a:cubicBezTo>
                    <a:pt x="14738" y="16589"/>
                    <a:pt x="14719" y="16628"/>
                    <a:pt x="14711" y="16668"/>
                  </a:cubicBezTo>
                  <a:lnTo>
                    <a:pt x="14578" y="16660"/>
                  </a:lnTo>
                  <a:cubicBezTo>
                    <a:pt x="14576" y="16621"/>
                    <a:pt x="14560" y="16580"/>
                    <a:pt x="14546" y="16543"/>
                  </a:cubicBezTo>
                  <a:cubicBezTo>
                    <a:pt x="14536" y="16515"/>
                    <a:pt x="14525" y="16485"/>
                    <a:pt x="14526" y="16470"/>
                  </a:cubicBezTo>
                  <a:cubicBezTo>
                    <a:pt x="14530" y="16399"/>
                    <a:pt x="14587" y="16342"/>
                    <a:pt x="14656" y="16342"/>
                  </a:cubicBezTo>
                  <a:close/>
                  <a:moveTo>
                    <a:pt x="2844" y="16481"/>
                  </a:moveTo>
                  <a:cubicBezTo>
                    <a:pt x="2840" y="16495"/>
                    <a:pt x="2839" y="16507"/>
                    <a:pt x="2839" y="16521"/>
                  </a:cubicBezTo>
                  <a:lnTo>
                    <a:pt x="2839" y="16710"/>
                  </a:lnTo>
                  <a:lnTo>
                    <a:pt x="2200" y="16710"/>
                  </a:lnTo>
                  <a:lnTo>
                    <a:pt x="2200" y="16706"/>
                  </a:lnTo>
                  <a:lnTo>
                    <a:pt x="2362" y="16706"/>
                  </a:lnTo>
                  <a:lnTo>
                    <a:pt x="2362" y="16481"/>
                  </a:lnTo>
                  <a:close/>
                  <a:moveTo>
                    <a:pt x="5675" y="16481"/>
                  </a:moveTo>
                  <a:lnTo>
                    <a:pt x="5675" y="16706"/>
                  </a:lnTo>
                  <a:lnTo>
                    <a:pt x="5839" y="16706"/>
                  </a:lnTo>
                  <a:lnTo>
                    <a:pt x="5839" y="16710"/>
                  </a:lnTo>
                  <a:lnTo>
                    <a:pt x="5198" y="16710"/>
                  </a:lnTo>
                  <a:lnTo>
                    <a:pt x="5198" y="16521"/>
                  </a:lnTo>
                  <a:cubicBezTo>
                    <a:pt x="5198" y="16507"/>
                    <a:pt x="5197" y="16495"/>
                    <a:pt x="5195" y="16481"/>
                  </a:cubicBezTo>
                  <a:close/>
                  <a:moveTo>
                    <a:pt x="10882" y="16481"/>
                  </a:moveTo>
                  <a:lnTo>
                    <a:pt x="10882" y="16710"/>
                  </a:lnTo>
                  <a:lnTo>
                    <a:pt x="6905" y="16710"/>
                  </a:lnTo>
                  <a:lnTo>
                    <a:pt x="6905" y="16706"/>
                  </a:lnTo>
                  <a:lnTo>
                    <a:pt x="7066" y="16706"/>
                  </a:lnTo>
                  <a:lnTo>
                    <a:pt x="7066" y="16481"/>
                  </a:lnTo>
                  <a:close/>
                  <a:moveTo>
                    <a:pt x="21663" y="16597"/>
                  </a:moveTo>
                  <a:cubicBezTo>
                    <a:pt x="21692" y="16620"/>
                    <a:pt x="21724" y="16634"/>
                    <a:pt x="21758" y="16642"/>
                  </a:cubicBezTo>
                  <a:cubicBezTo>
                    <a:pt x="21738" y="16659"/>
                    <a:pt x="21718" y="16675"/>
                    <a:pt x="21701" y="16695"/>
                  </a:cubicBezTo>
                  <a:cubicBezTo>
                    <a:pt x="21684" y="16713"/>
                    <a:pt x="21669" y="16734"/>
                    <a:pt x="21653" y="16754"/>
                  </a:cubicBezTo>
                  <a:cubicBezTo>
                    <a:pt x="21643" y="16722"/>
                    <a:pt x="21627" y="16691"/>
                    <a:pt x="21602" y="16664"/>
                  </a:cubicBezTo>
                  <a:cubicBezTo>
                    <a:pt x="21623" y="16642"/>
                    <a:pt x="21643" y="16620"/>
                    <a:pt x="21663" y="16597"/>
                  </a:cubicBezTo>
                  <a:close/>
                  <a:moveTo>
                    <a:pt x="11957" y="16229"/>
                  </a:moveTo>
                  <a:cubicBezTo>
                    <a:pt x="11975" y="16274"/>
                    <a:pt x="11995" y="16317"/>
                    <a:pt x="12018" y="16359"/>
                  </a:cubicBezTo>
                  <a:cubicBezTo>
                    <a:pt x="12014" y="16366"/>
                    <a:pt x="12009" y="16374"/>
                    <a:pt x="12008" y="16382"/>
                  </a:cubicBezTo>
                  <a:cubicBezTo>
                    <a:pt x="11999" y="16423"/>
                    <a:pt x="12008" y="16465"/>
                    <a:pt x="12031" y="16500"/>
                  </a:cubicBezTo>
                  <a:cubicBezTo>
                    <a:pt x="12058" y="16541"/>
                    <a:pt x="12102" y="16564"/>
                    <a:pt x="12148" y="16564"/>
                  </a:cubicBezTo>
                  <a:cubicBezTo>
                    <a:pt x="12150" y="16564"/>
                    <a:pt x="12152" y="16563"/>
                    <a:pt x="12153" y="16563"/>
                  </a:cubicBezTo>
                  <a:cubicBezTo>
                    <a:pt x="12206" y="16629"/>
                    <a:pt x="12264" y="16691"/>
                    <a:pt x="12327" y="16746"/>
                  </a:cubicBezTo>
                  <a:lnTo>
                    <a:pt x="12286" y="16791"/>
                  </a:lnTo>
                  <a:cubicBezTo>
                    <a:pt x="12242" y="16755"/>
                    <a:pt x="12185" y="16725"/>
                    <a:pt x="12131" y="16696"/>
                  </a:cubicBezTo>
                  <a:lnTo>
                    <a:pt x="12095" y="16676"/>
                  </a:lnTo>
                  <a:cubicBezTo>
                    <a:pt x="12042" y="16646"/>
                    <a:pt x="11966" y="16601"/>
                    <a:pt x="11937" y="16561"/>
                  </a:cubicBezTo>
                  <a:cubicBezTo>
                    <a:pt x="11891" y="16493"/>
                    <a:pt x="11873" y="16410"/>
                    <a:pt x="11891" y="16338"/>
                  </a:cubicBezTo>
                  <a:cubicBezTo>
                    <a:pt x="11901" y="16294"/>
                    <a:pt x="11926" y="16259"/>
                    <a:pt x="11957" y="16229"/>
                  </a:cubicBezTo>
                  <a:close/>
                  <a:moveTo>
                    <a:pt x="21441" y="16810"/>
                  </a:moveTo>
                  <a:cubicBezTo>
                    <a:pt x="21442" y="16812"/>
                    <a:pt x="21444" y="16815"/>
                    <a:pt x="21444" y="16818"/>
                  </a:cubicBezTo>
                  <a:lnTo>
                    <a:pt x="21441" y="16810"/>
                  </a:lnTo>
                  <a:close/>
                  <a:moveTo>
                    <a:pt x="21402" y="16839"/>
                  </a:moveTo>
                  <a:lnTo>
                    <a:pt x="21402" y="16847"/>
                  </a:lnTo>
                  <a:cubicBezTo>
                    <a:pt x="21400" y="16860"/>
                    <a:pt x="21391" y="16873"/>
                    <a:pt x="21380" y="16881"/>
                  </a:cubicBezTo>
                  <a:cubicBezTo>
                    <a:pt x="21371" y="16887"/>
                    <a:pt x="21361" y="16890"/>
                    <a:pt x="21352" y="16890"/>
                  </a:cubicBezTo>
                  <a:cubicBezTo>
                    <a:pt x="21345" y="16890"/>
                    <a:pt x="21338" y="16888"/>
                    <a:pt x="21331" y="16886"/>
                  </a:cubicBezTo>
                  <a:lnTo>
                    <a:pt x="21402" y="16839"/>
                  </a:lnTo>
                  <a:close/>
                  <a:moveTo>
                    <a:pt x="14633" y="16879"/>
                  </a:moveTo>
                  <a:cubicBezTo>
                    <a:pt x="14642" y="16879"/>
                    <a:pt x="14650" y="16886"/>
                    <a:pt x="14650" y="16897"/>
                  </a:cubicBezTo>
                  <a:cubicBezTo>
                    <a:pt x="14650" y="16906"/>
                    <a:pt x="14641" y="16914"/>
                    <a:pt x="14633" y="16914"/>
                  </a:cubicBezTo>
                  <a:lnTo>
                    <a:pt x="14633" y="16937"/>
                  </a:lnTo>
                  <a:lnTo>
                    <a:pt x="14632" y="16914"/>
                  </a:lnTo>
                  <a:cubicBezTo>
                    <a:pt x="14628" y="16914"/>
                    <a:pt x="14624" y="16912"/>
                    <a:pt x="14621" y="16908"/>
                  </a:cubicBezTo>
                  <a:cubicBezTo>
                    <a:pt x="14619" y="16905"/>
                    <a:pt x="14616" y="16901"/>
                    <a:pt x="14616" y="16896"/>
                  </a:cubicBezTo>
                  <a:cubicBezTo>
                    <a:pt x="14616" y="16886"/>
                    <a:pt x="14624" y="16879"/>
                    <a:pt x="14633" y="16879"/>
                  </a:cubicBezTo>
                  <a:close/>
                  <a:moveTo>
                    <a:pt x="14578" y="16707"/>
                  </a:moveTo>
                  <a:lnTo>
                    <a:pt x="14633" y="16710"/>
                  </a:lnTo>
                  <a:lnTo>
                    <a:pt x="14711" y="16713"/>
                  </a:lnTo>
                  <a:cubicBezTo>
                    <a:pt x="14714" y="16753"/>
                    <a:pt x="14730" y="16795"/>
                    <a:pt x="14743" y="16832"/>
                  </a:cubicBezTo>
                  <a:cubicBezTo>
                    <a:pt x="14754" y="16860"/>
                    <a:pt x="14764" y="16888"/>
                    <a:pt x="14764" y="16904"/>
                  </a:cubicBezTo>
                  <a:cubicBezTo>
                    <a:pt x="14762" y="16906"/>
                    <a:pt x="14761" y="16908"/>
                    <a:pt x="14761" y="16912"/>
                  </a:cubicBezTo>
                  <a:cubicBezTo>
                    <a:pt x="14744" y="16916"/>
                    <a:pt x="14729" y="16921"/>
                    <a:pt x="14714" y="16926"/>
                  </a:cubicBezTo>
                  <a:cubicBezTo>
                    <a:pt x="14716" y="16918"/>
                    <a:pt x="14719" y="16910"/>
                    <a:pt x="14719" y="16902"/>
                  </a:cubicBezTo>
                  <a:cubicBezTo>
                    <a:pt x="14720" y="16879"/>
                    <a:pt x="14712" y="16854"/>
                    <a:pt x="14696" y="16838"/>
                  </a:cubicBezTo>
                  <a:cubicBezTo>
                    <a:pt x="14680" y="16821"/>
                    <a:pt x="14661" y="16811"/>
                    <a:pt x="14635" y="16810"/>
                  </a:cubicBezTo>
                  <a:cubicBezTo>
                    <a:pt x="14588" y="16810"/>
                    <a:pt x="14551" y="16847"/>
                    <a:pt x="14548" y="16895"/>
                  </a:cubicBezTo>
                  <a:cubicBezTo>
                    <a:pt x="14547" y="16918"/>
                    <a:pt x="14556" y="16942"/>
                    <a:pt x="14572" y="16959"/>
                  </a:cubicBezTo>
                  <a:cubicBezTo>
                    <a:pt x="14583" y="16972"/>
                    <a:pt x="14598" y="16979"/>
                    <a:pt x="14615" y="16982"/>
                  </a:cubicBezTo>
                  <a:cubicBezTo>
                    <a:pt x="14601" y="16995"/>
                    <a:pt x="14589" y="17006"/>
                    <a:pt x="14578" y="17019"/>
                  </a:cubicBezTo>
                  <a:cubicBezTo>
                    <a:pt x="14564" y="17013"/>
                    <a:pt x="14551" y="17003"/>
                    <a:pt x="14541" y="16992"/>
                  </a:cubicBezTo>
                  <a:cubicBezTo>
                    <a:pt x="14516" y="16964"/>
                    <a:pt x="14504" y="16929"/>
                    <a:pt x="14505" y="16891"/>
                  </a:cubicBezTo>
                  <a:cubicBezTo>
                    <a:pt x="14506" y="16876"/>
                    <a:pt x="14520" y="16848"/>
                    <a:pt x="14532" y="16821"/>
                  </a:cubicBezTo>
                  <a:cubicBezTo>
                    <a:pt x="14550" y="16785"/>
                    <a:pt x="14569" y="16745"/>
                    <a:pt x="14578" y="16707"/>
                  </a:cubicBezTo>
                  <a:close/>
                  <a:moveTo>
                    <a:pt x="10914" y="15409"/>
                  </a:moveTo>
                  <a:cubicBezTo>
                    <a:pt x="10923" y="15418"/>
                    <a:pt x="10930" y="15427"/>
                    <a:pt x="10940" y="15434"/>
                  </a:cubicBezTo>
                  <a:cubicBezTo>
                    <a:pt x="10970" y="15453"/>
                    <a:pt x="11004" y="15463"/>
                    <a:pt x="11040" y="15463"/>
                  </a:cubicBezTo>
                  <a:cubicBezTo>
                    <a:pt x="11060" y="15463"/>
                    <a:pt x="11078" y="15460"/>
                    <a:pt x="11097" y="15453"/>
                  </a:cubicBezTo>
                  <a:cubicBezTo>
                    <a:pt x="11113" y="15460"/>
                    <a:pt x="11128" y="15467"/>
                    <a:pt x="11143" y="15476"/>
                  </a:cubicBezTo>
                  <a:cubicBezTo>
                    <a:pt x="11157" y="15485"/>
                    <a:pt x="11169" y="15498"/>
                    <a:pt x="11182" y="15511"/>
                  </a:cubicBezTo>
                  <a:cubicBezTo>
                    <a:pt x="11187" y="15564"/>
                    <a:pt x="11214" y="15614"/>
                    <a:pt x="11261" y="15646"/>
                  </a:cubicBezTo>
                  <a:cubicBezTo>
                    <a:pt x="11272" y="15653"/>
                    <a:pt x="11288" y="15659"/>
                    <a:pt x="11304" y="15663"/>
                  </a:cubicBezTo>
                  <a:lnTo>
                    <a:pt x="11304" y="17034"/>
                  </a:lnTo>
                  <a:cubicBezTo>
                    <a:pt x="11196" y="16986"/>
                    <a:pt x="11082" y="16945"/>
                    <a:pt x="10966" y="16911"/>
                  </a:cubicBezTo>
                  <a:lnTo>
                    <a:pt x="10966" y="16910"/>
                  </a:lnTo>
                  <a:lnTo>
                    <a:pt x="10927" y="16900"/>
                  </a:lnTo>
                  <a:lnTo>
                    <a:pt x="10927" y="16755"/>
                  </a:lnTo>
                  <a:lnTo>
                    <a:pt x="10927" y="16437"/>
                  </a:lnTo>
                  <a:lnTo>
                    <a:pt x="10914" y="16437"/>
                  </a:lnTo>
                  <a:lnTo>
                    <a:pt x="10914" y="15409"/>
                  </a:lnTo>
                  <a:close/>
                  <a:moveTo>
                    <a:pt x="14570" y="16248"/>
                  </a:moveTo>
                  <a:cubicBezTo>
                    <a:pt x="14570" y="16258"/>
                    <a:pt x="14572" y="16265"/>
                    <a:pt x="14570" y="16274"/>
                  </a:cubicBezTo>
                  <a:cubicBezTo>
                    <a:pt x="14568" y="16291"/>
                    <a:pt x="14565" y="16308"/>
                    <a:pt x="14561" y="16324"/>
                  </a:cubicBezTo>
                  <a:cubicBezTo>
                    <a:pt x="14518" y="16355"/>
                    <a:pt x="14486" y="16406"/>
                    <a:pt x="14483" y="16464"/>
                  </a:cubicBezTo>
                  <a:cubicBezTo>
                    <a:pt x="14479" y="16491"/>
                    <a:pt x="14491" y="16522"/>
                    <a:pt x="14504" y="16558"/>
                  </a:cubicBezTo>
                  <a:cubicBezTo>
                    <a:pt x="14519" y="16597"/>
                    <a:pt x="14536" y="16644"/>
                    <a:pt x="14534" y="16680"/>
                  </a:cubicBezTo>
                  <a:cubicBezTo>
                    <a:pt x="14531" y="16717"/>
                    <a:pt x="14509" y="16761"/>
                    <a:pt x="14491" y="16799"/>
                  </a:cubicBezTo>
                  <a:cubicBezTo>
                    <a:pt x="14473" y="16833"/>
                    <a:pt x="14460" y="16864"/>
                    <a:pt x="14458" y="16888"/>
                  </a:cubicBezTo>
                  <a:cubicBezTo>
                    <a:pt x="14456" y="16939"/>
                    <a:pt x="14472" y="16985"/>
                    <a:pt x="14505" y="17022"/>
                  </a:cubicBezTo>
                  <a:cubicBezTo>
                    <a:pt x="14510" y="17027"/>
                    <a:pt x="14516" y="17032"/>
                    <a:pt x="14521" y="17035"/>
                  </a:cubicBezTo>
                  <a:cubicBezTo>
                    <a:pt x="14504" y="17037"/>
                    <a:pt x="14487" y="17038"/>
                    <a:pt x="14469" y="17038"/>
                  </a:cubicBezTo>
                  <a:cubicBezTo>
                    <a:pt x="14434" y="17038"/>
                    <a:pt x="14399" y="17034"/>
                    <a:pt x="14366" y="17025"/>
                  </a:cubicBezTo>
                  <a:cubicBezTo>
                    <a:pt x="14309" y="16954"/>
                    <a:pt x="14219" y="16906"/>
                    <a:pt x="14118" y="16906"/>
                  </a:cubicBezTo>
                  <a:cubicBezTo>
                    <a:pt x="14077" y="16906"/>
                    <a:pt x="14023" y="16928"/>
                    <a:pt x="13962" y="16955"/>
                  </a:cubicBezTo>
                  <a:cubicBezTo>
                    <a:pt x="13897" y="16982"/>
                    <a:pt x="13822" y="17014"/>
                    <a:pt x="13755" y="17018"/>
                  </a:cubicBezTo>
                  <a:cubicBezTo>
                    <a:pt x="14120" y="16883"/>
                    <a:pt x="14415" y="16603"/>
                    <a:pt x="14570" y="16248"/>
                  </a:cubicBezTo>
                  <a:close/>
                  <a:moveTo>
                    <a:pt x="19452" y="14339"/>
                  </a:moveTo>
                  <a:cubicBezTo>
                    <a:pt x="19486" y="14339"/>
                    <a:pt x="19521" y="14343"/>
                    <a:pt x="19554" y="14351"/>
                  </a:cubicBezTo>
                  <a:cubicBezTo>
                    <a:pt x="19611" y="14424"/>
                    <a:pt x="19701" y="14471"/>
                    <a:pt x="19802" y="14471"/>
                  </a:cubicBezTo>
                  <a:cubicBezTo>
                    <a:pt x="19829" y="14471"/>
                    <a:pt x="19860" y="14462"/>
                    <a:pt x="19894" y="14449"/>
                  </a:cubicBezTo>
                  <a:lnTo>
                    <a:pt x="19894" y="14449"/>
                  </a:lnTo>
                  <a:cubicBezTo>
                    <a:pt x="19458" y="14690"/>
                    <a:pt x="19163" y="15156"/>
                    <a:pt x="19163" y="15688"/>
                  </a:cubicBezTo>
                  <a:cubicBezTo>
                    <a:pt x="19163" y="16217"/>
                    <a:pt x="19455" y="16679"/>
                    <a:pt x="19887" y="16922"/>
                  </a:cubicBezTo>
                  <a:cubicBezTo>
                    <a:pt x="19862" y="16929"/>
                    <a:pt x="19838" y="16940"/>
                    <a:pt x="19810" y="16953"/>
                  </a:cubicBezTo>
                  <a:cubicBezTo>
                    <a:pt x="19738" y="16982"/>
                    <a:pt x="19656" y="17018"/>
                    <a:pt x="19585" y="17018"/>
                  </a:cubicBezTo>
                  <a:cubicBezTo>
                    <a:pt x="19582" y="17018"/>
                    <a:pt x="19579" y="17018"/>
                    <a:pt x="19576" y="17018"/>
                  </a:cubicBezTo>
                  <a:cubicBezTo>
                    <a:pt x="19505" y="17018"/>
                    <a:pt x="19427" y="16985"/>
                    <a:pt x="19358" y="16955"/>
                  </a:cubicBezTo>
                  <a:cubicBezTo>
                    <a:pt x="19296" y="16928"/>
                    <a:pt x="19243" y="16906"/>
                    <a:pt x="19202" y="16906"/>
                  </a:cubicBezTo>
                  <a:cubicBezTo>
                    <a:pt x="19101" y="16906"/>
                    <a:pt x="19010" y="16954"/>
                    <a:pt x="18954" y="17026"/>
                  </a:cubicBezTo>
                  <a:cubicBezTo>
                    <a:pt x="18921" y="17034"/>
                    <a:pt x="18886" y="17038"/>
                    <a:pt x="18852" y="17038"/>
                  </a:cubicBezTo>
                  <a:cubicBezTo>
                    <a:pt x="18817" y="17038"/>
                    <a:pt x="18783" y="17034"/>
                    <a:pt x="18750" y="17026"/>
                  </a:cubicBezTo>
                  <a:cubicBezTo>
                    <a:pt x="18694" y="16954"/>
                    <a:pt x="18604" y="16906"/>
                    <a:pt x="18502" y="16906"/>
                  </a:cubicBezTo>
                  <a:cubicBezTo>
                    <a:pt x="18462" y="16906"/>
                    <a:pt x="18409" y="16928"/>
                    <a:pt x="18347" y="16955"/>
                  </a:cubicBezTo>
                  <a:cubicBezTo>
                    <a:pt x="18274" y="16985"/>
                    <a:pt x="18194" y="17021"/>
                    <a:pt x="18121" y="17021"/>
                  </a:cubicBezTo>
                  <a:cubicBezTo>
                    <a:pt x="18051" y="17021"/>
                    <a:pt x="17968" y="16986"/>
                    <a:pt x="17898" y="16955"/>
                  </a:cubicBezTo>
                  <a:cubicBezTo>
                    <a:pt x="17836" y="16928"/>
                    <a:pt x="17783" y="16906"/>
                    <a:pt x="17742" y="16906"/>
                  </a:cubicBezTo>
                  <a:cubicBezTo>
                    <a:pt x="17640" y="16906"/>
                    <a:pt x="17550" y="16954"/>
                    <a:pt x="17494" y="17026"/>
                  </a:cubicBezTo>
                  <a:cubicBezTo>
                    <a:pt x="17461" y="17034"/>
                    <a:pt x="17427" y="17038"/>
                    <a:pt x="17392" y="17038"/>
                  </a:cubicBezTo>
                  <a:cubicBezTo>
                    <a:pt x="17358" y="17038"/>
                    <a:pt x="17323" y="17034"/>
                    <a:pt x="17289" y="17026"/>
                  </a:cubicBezTo>
                  <a:cubicBezTo>
                    <a:pt x="17233" y="16954"/>
                    <a:pt x="17144" y="16906"/>
                    <a:pt x="17041" y="16906"/>
                  </a:cubicBezTo>
                  <a:cubicBezTo>
                    <a:pt x="17001" y="16906"/>
                    <a:pt x="16946" y="16928"/>
                    <a:pt x="16886" y="16955"/>
                  </a:cubicBezTo>
                  <a:cubicBezTo>
                    <a:pt x="16814" y="16985"/>
                    <a:pt x="16732" y="17021"/>
                    <a:pt x="16661" y="17021"/>
                  </a:cubicBezTo>
                  <a:cubicBezTo>
                    <a:pt x="16590" y="17021"/>
                    <a:pt x="16508" y="16986"/>
                    <a:pt x="16437" y="16955"/>
                  </a:cubicBezTo>
                  <a:cubicBezTo>
                    <a:pt x="16375" y="16928"/>
                    <a:pt x="16322" y="16906"/>
                    <a:pt x="16281" y="16906"/>
                  </a:cubicBezTo>
                  <a:cubicBezTo>
                    <a:pt x="16180" y="16906"/>
                    <a:pt x="16089" y="16954"/>
                    <a:pt x="16033" y="17026"/>
                  </a:cubicBezTo>
                  <a:cubicBezTo>
                    <a:pt x="15999" y="17034"/>
                    <a:pt x="15965" y="17038"/>
                    <a:pt x="15930" y="17038"/>
                  </a:cubicBezTo>
                  <a:cubicBezTo>
                    <a:pt x="15896" y="17038"/>
                    <a:pt x="15862" y="17034"/>
                    <a:pt x="15829" y="17026"/>
                  </a:cubicBezTo>
                  <a:cubicBezTo>
                    <a:pt x="15773" y="16954"/>
                    <a:pt x="15683" y="16906"/>
                    <a:pt x="15581" y="16906"/>
                  </a:cubicBezTo>
                  <a:cubicBezTo>
                    <a:pt x="15541" y="16906"/>
                    <a:pt x="15486" y="16928"/>
                    <a:pt x="15426" y="16955"/>
                  </a:cubicBezTo>
                  <a:cubicBezTo>
                    <a:pt x="15353" y="16985"/>
                    <a:pt x="15272" y="17021"/>
                    <a:pt x="15200" y="17021"/>
                  </a:cubicBezTo>
                  <a:cubicBezTo>
                    <a:pt x="15129" y="17021"/>
                    <a:pt x="15047" y="16986"/>
                    <a:pt x="14974" y="16955"/>
                  </a:cubicBezTo>
                  <a:cubicBezTo>
                    <a:pt x="14966" y="16950"/>
                    <a:pt x="14957" y="16947"/>
                    <a:pt x="14948" y="16944"/>
                  </a:cubicBezTo>
                  <a:cubicBezTo>
                    <a:pt x="14898" y="16923"/>
                    <a:pt x="14855" y="16906"/>
                    <a:pt x="14819" y="16906"/>
                  </a:cubicBezTo>
                  <a:cubicBezTo>
                    <a:pt x="14815" y="16906"/>
                    <a:pt x="14813" y="16907"/>
                    <a:pt x="14810" y="16907"/>
                  </a:cubicBezTo>
                  <a:lnTo>
                    <a:pt x="14810" y="16905"/>
                  </a:lnTo>
                  <a:cubicBezTo>
                    <a:pt x="14811" y="16880"/>
                    <a:pt x="14799" y="16849"/>
                    <a:pt x="14787" y="16815"/>
                  </a:cubicBezTo>
                  <a:cubicBezTo>
                    <a:pt x="14772" y="16775"/>
                    <a:pt x="14755" y="16729"/>
                    <a:pt x="14756" y="16692"/>
                  </a:cubicBezTo>
                  <a:cubicBezTo>
                    <a:pt x="14757" y="16655"/>
                    <a:pt x="14779" y="16612"/>
                    <a:pt x="14799" y="16574"/>
                  </a:cubicBezTo>
                  <a:cubicBezTo>
                    <a:pt x="14816" y="16541"/>
                    <a:pt x="14831" y="16512"/>
                    <a:pt x="14832" y="16486"/>
                  </a:cubicBezTo>
                  <a:cubicBezTo>
                    <a:pt x="14835" y="16428"/>
                    <a:pt x="14811" y="16376"/>
                    <a:pt x="14772" y="16341"/>
                  </a:cubicBezTo>
                  <a:cubicBezTo>
                    <a:pt x="14769" y="16323"/>
                    <a:pt x="14768" y="16306"/>
                    <a:pt x="14769" y="16289"/>
                  </a:cubicBezTo>
                  <a:cubicBezTo>
                    <a:pt x="14771" y="16272"/>
                    <a:pt x="14774" y="16254"/>
                    <a:pt x="14778" y="16239"/>
                  </a:cubicBezTo>
                  <a:cubicBezTo>
                    <a:pt x="14821" y="16209"/>
                    <a:pt x="14853" y="16158"/>
                    <a:pt x="14857" y="16100"/>
                  </a:cubicBezTo>
                  <a:cubicBezTo>
                    <a:pt x="14858" y="16075"/>
                    <a:pt x="14848" y="16046"/>
                    <a:pt x="14836" y="16009"/>
                  </a:cubicBezTo>
                  <a:cubicBezTo>
                    <a:pt x="14821" y="15969"/>
                    <a:pt x="14806" y="15922"/>
                    <a:pt x="14809" y="15885"/>
                  </a:cubicBezTo>
                  <a:cubicBezTo>
                    <a:pt x="14811" y="15848"/>
                    <a:pt x="14835" y="15806"/>
                    <a:pt x="14855" y="15768"/>
                  </a:cubicBezTo>
                  <a:cubicBezTo>
                    <a:pt x="14873" y="15736"/>
                    <a:pt x="14888" y="15706"/>
                    <a:pt x="14890" y="15682"/>
                  </a:cubicBezTo>
                  <a:cubicBezTo>
                    <a:pt x="14895" y="15624"/>
                    <a:pt x="14872" y="15571"/>
                    <a:pt x="14834" y="15534"/>
                  </a:cubicBezTo>
                  <a:cubicBezTo>
                    <a:pt x="14831" y="15516"/>
                    <a:pt x="14830" y="15499"/>
                    <a:pt x="14832" y="15482"/>
                  </a:cubicBezTo>
                  <a:cubicBezTo>
                    <a:pt x="14834" y="15463"/>
                    <a:pt x="14840" y="15448"/>
                    <a:pt x="14846" y="15432"/>
                  </a:cubicBezTo>
                  <a:cubicBezTo>
                    <a:pt x="14889" y="15403"/>
                    <a:pt x="14921" y="15355"/>
                    <a:pt x="14926" y="15297"/>
                  </a:cubicBezTo>
                  <a:cubicBezTo>
                    <a:pt x="14929" y="15272"/>
                    <a:pt x="14918" y="15241"/>
                    <a:pt x="14906" y="15205"/>
                  </a:cubicBezTo>
                  <a:cubicBezTo>
                    <a:pt x="14893" y="15165"/>
                    <a:pt x="14878" y="15119"/>
                    <a:pt x="14883" y="15082"/>
                  </a:cubicBezTo>
                  <a:cubicBezTo>
                    <a:pt x="14887" y="15045"/>
                    <a:pt x="14910" y="15003"/>
                    <a:pt x="14931" y="14966"/>
                  </a:cubicBezTo>
                  <a:cubicBezTo>
                    <a:pt x="14937" y="14954"/>
                    <a:pt x="14943" y="14944"/>
                    <a:pt x="14948" y="14933"/>
                  </a:cubicBezTo>
                  <a:cubicBezTo>
                    <a:pt x="14957" y="14914"/>
                    <a:pt x="14967" y="14896"/>
                    <a:pt x="14968" y="14880"/>
                  </a:cubicBezTo>
                  <a:cubicBezTo>
                    <a:pt x="14972" y="14841"/>
                    <a:pt x="14964" y="14806"/>
                    <a:pt x="14948" y="14775"/>
                  </a:cubicBezTo>
                  <a:cubicBezTo>
                    <a:pt x="14941" y="14759"/>
                    <a:pt x="14929" y="14744"/>
                    <a:pt x="14915" y="14731"/>
                  </a:cubicBezTo>
                  <a:cubicBezTo>
                    <a:pt x="14914" y="14714"/>
                    <a:pt x="14913" y="14697"/>
                    <a:pt x="14915" y="14680"/>
                  </a:cubicBezTo>
                  <a:cubicBezTo>
                    <a:pt x="14918" y="14662"/>
                    <a:pt x="14922" y="14646"/>
                    <a:pt x="14927" y="14630"/>
                  </a:cubicBezTo>
                  <a:cubicBezTo>
                    <a:pt x="14935" y="14627"/>
                    <a:pt x="14942" y="14622"/>
                    <a:pt x="14948" y="14615"/>
                  </a:cubicBezTo>
                  <a:cubicBezTo>
                    <a:pt x="14983" y="14586"/>
                    <a:pt x="15008" y="14545"/>
                    <a:pt x="15014" y="14496"/>
                  </a:cubicBezTo>
                  <a:cubicBezTo>
                    <a:pt x="15017" y="14471"/>
                    <a:pt x="15009" y="14441"/>
                    <a:pt x="14999" y="14404"/>
                  </a:cubicBezTo>
                  <a:cubicBezTo>
                    <a:pt x="14993" y="14386"/>
                    <a:pt x="14988" y="14367"/>
                    <a:pt x="14984" y="14348"/>
                  </a:cubicBezTo>
                  <a:cubicBezTo>
                    <a:pt x="15012" y="14343"/>
                    <a:pt x="15040" y="14341"/>
                    <a:pt x="15068" y="14341"/>
                  </a:cubicBezTo>
                  <a:cubicBezTo>
                    <a:pt x="15102" y="14341"/>
                    <a:pt x="15136" y="14344"/>
                    <a:pt x="15168" y="14351"/>
                  </a:cubicBezTo>
                  <a:cubicBezTo>
                    <a:pt x="15178" y="14364"/>
                    <a:pt x="15188" y="14376"/>
                    <a:pt x="15199" y="14387"/>
                  </a:cubicBezTo>
                  <a:cubicBezTo>
                    <a:pt x="15257" y="14443"/>
                    <a:pt x="15335" y="14471"/>
                    <a:pt x="15416" y="14471"/>
                  </a:cubicBezTo>
                  <a:cubicBezTo>
                    <a:pt x="15457" y="14471"/>
                    <a:pt x="15511" y="14449"/>
                    <a:pt x="15572" y="14423"/>
                  </a:cubicBezTo>
                  <a:cubicBezTo>
                    <a:pt x="15644" y="14392"/>
                    <a:pt x="15726" y="14356"/>
                    <a:pt x="15797" y="14356"/>
                  </a:cubicBezTo>
                  <a:cubicBezTo>
                    <a:pt x="15869" y="14356"/>
                    <a:pt x="15950" y="14391"/>
                    <a:pt x="16023" y="14423"/>
                  </a:cubicBezTo>
                  <a:cubicBezTo>
                    <a:pt x="16085" y="14449"/>
                    <a:pt x="16138" y="14471"/>
                    <a:pt x="16179" y="14471"/>
                  </a:cubicBezTo>
                  <a:cubicBezTo>
                    <a:pt x="16280" y="14471"/>
                    <a:pt x="16371" y="14424"/>
                    <a:pt x="16426" y="14351"/>
                  </a:cubicBezTo>
                  <a:cubicBezTo>
                    <a:pt x="16459" y="14343"/>
                    <a:pt x="16493" y="14339"/>
                    <a:pt x="16528" y="14339"/>
                  </a:cubicBezTo>
                  <a:cubicBezTo>
                    <a:pt x="16562" y="14339"/>
                    <a:pt x="16597" y="14343"/>
                    <a:pt x="16630" y="14351"/>
                  </a:cubicBezTo>
                  <a:cubicBezTo>
                    <a:pt x="16687" y="14424"/>
                    <a:pt x="16777" y="14471"/>
                    <a:pt x="16878" y="14471"/>
                  </a:cubicBezTo>
                  <a:cubicBezTo>
                    <a:pt x="16919" y="14471"/>
                    <a:pt x="16973" y="14449"/>
                    <a:pt x="17034" y="14423"/>
                  </a:cubicBezTo>
                  <a:cubicBezTo>
                    <a:pt x="17107" y="14392"/>
                    <a:pt x="17188" y="14356"/>
                    <a:pt x="17260" y="14356"/>
                  </a:cubicBezTo>
                  <a:cubicBezTo>
                    <a:pt x="17330" y="14356"/>
                    <a:pt x="17413" y="14391"/>
                    <a:pt x="17484" y="14423"/>
                  </a:cubicBezTo>
                  <a:cubicBezTo>
                    <a:pt x="17546" y="14449"/>
                    <a:pt x="17599" y="14471"/>
                    <a:pt x="17640" y="14471"/>
                  </a:cubicBezTo>
                  <a:cubicBezTo>
                    <a:pt x="17742" y="14471"/>
                    <a:pt x="17832" y="14424"/>
                    <a:pt x="17888" y="14351"/>
                  </a:cubicBezTo>
                  <a:cubicBezTo>
                    <a:pt x="17921" y="14343"/>
                    <a:pt x="17955" y="14339"/>
                    <a:pt x="17990" y="14339"/>
                  </a:cubicBezTo>
                  <a:cubicBezTo>
                    <a:pt x="18024" y="14339"/>
                    <a:pt x="18059" y="14343"/>
                    <a:pt x="18093" y="14351"/>
                  </a:cubicBezTo>
                  <a:cubicBezTo>
                    <a:pt x="18149" y="14424"/>
                    <a:pt x="18238" y="14471"/>
                    <a:pt x="18341" y="14471"/>
                  </a:cubicBezTo>
                  <a:cubicBezTo>
                    <a:pt x="18381" y="14471"/>
                    <a:pt x="18435" y="14449"/>
                    <a:pt x="18496" y="14423"/>
                  </a:cubicBezTo>
                  <a:cubicBezTo>
                    <a:pt x="18568" y="14392"/>
                    <a:pt x="18650" y="14356"/>
                    <a:pt x="18721" y="14356"/>
                  </a:cubicBezTo>
                  <a:cubicBezTo>
                    <a:pt x="18792" y="14356"/>
                    <a:pt x="18874" y="14391"/>
                    <a:pt x="18947" y="14423"/>
                  </a:cubicBezTo>
                  <a:cubicBezTo>
                    <a:pt x="19008" y="14449"/>
                    <a:pt x="19061" y="14471"/>
                    <a:pt x="19102" y="14471"/>
                  </a:cubicBezTo>
                  <a:cubicBezTo>
                    <a:pt x="19203" y="14471"/>
                    <a:pt x="19295" y="14424"/>
                    <a:pt x="19350" y="14351"/>
                  </a:cubicBezTo>
                  <a:cubicBezTo>
                    <a:pt x="19383" y="14343"/>
                    <a:pt x="19417" y="14339"/>
                    <a:pt x="19452" y="14339"/>
                  </a:cubicBezTo>
                  <a:close/>
                  <a:moveTo>
                    <a:pt x="13266" y="14319"/>
                  </a:moveTo>
                  <a:cubicBezTo>
                    <a:pt x="14022" y="14319"/>
                    <a:pt x="14637" y="14935"/>
                    <a:pt x="14637" y="15690"/>
                  </a:cubicBezTo>
                  <a:cubicBezTo>
                    <a:pt x="14637" y="16446"/>
                    <a:pt x="14023" y="17061"/>
                    <a:pt x="13266" y="17061"/>
                  </a:cubicBezTo>
                  <a:cubicBezTo>
                    <a:pt x="12511" y="17061"/>
                    <a:pt x="11895" y="16446"/>
                    <a:pt x="11895" y="15690"/>
                  </a:cubicBezTo>
                  <a:cubicBezTo>
                    <a:pt x="11895" y="14935"/>
                    <a:pt x="12510" y="14319"/>
                    <a:pt x="13266" y="14319"/>
                  </a:cubicBezTo>
                  <a:close/>
                  <a:moveTo>
                    <a:pt x="20576" y="14319"/>
                  </a:moveTo>
                  <a:cubicBezTo>
                    <a:pt x="21331" y="14319"/>
                    <a:pt x="21947" y="14935"/>
                    <a:pt x="21947" y="15690"/>
                  </a:cubicBezTo>
                  <a:cubicBezTo>
                    <a:pt x="21947" y="16446"/>
                    <a:pt x="21332" y="17061"/>
                    <a:pt x="20576" y="17061"/>
                  </a:cubicBezTo>
                  <a:cubicBezTo>
                    <a:pt x="19820" y="17061"/>
                    <a:pt x="19205" y="16446"/>
                    <a:pt x="19205" y="15690"/>
                  </a:cubicBezTo>
                  <a:cubicBezTo>
                    <a:pt x="19205" y="14935"/>
                    <a:pt x="19819" y="14319"/>
                    <a:pt x="20576" y="14319"/>
                  </a:cubicBezTo>
                  <a:close/>
                  <a:moveTo>
                    <a:pt x="21571" y="16697"/>
                  </a:moveTo>
                  <a:cubicBezTo>
                    <a:pt x="21608" y="16743"/>
                    <a:pt x="21623" y="16800"/>
                    <a:pt x="21616" y="16860"/>
                  </a:cubicBezTo>
                  <a:cubicBezTo>
                    <a:pt x="21605" y="16931"/>
                    <a:pt x="21560" y="17001"/>
                    <a:pt x="21495" y="17047"/>
                  </a:cubicBezTo>
                  <a:cubicBezTo>
                    <a:pt x="21459" y="17072"/>
                    <a:pt x="21385" y="17086"/>
                    <a:pt x="21310" y="17097"/>
                  </a:cubicBezTo>
                  <a:lnTo>
                    <a:pt x="21274" y="17102"/>
                  </a:lnTo>
                  <a:cubicBezTo>
                    <a:pt x="21213" y="17112"/>
                    <a:pt x="21150" y="17121"/>
                    <a:pt x="21095" y="17140"/>
                  </a:cubicBezTo>
                  <a:lnTo>
                    <a:pt x="21044" y="17024"/>
                  </a:lnTo>
                  <a:cubicBezTo>
                    <a:pt x="21115" y="17000"/>
                    <a:pt x="21184" y="16970"/>
                    <a:pt x="21248" y="16937"/>
                  </a:cubicBezTo>
                  <a:cubicBezTo>
                    <a:pt x="21271" y="16964"/>
                    <a:pt x="21306" y="16981"/>
                    <a:pt x="21345" y="16981"/>
                  </a:cubicBezTo>
                  <a:cubicBezTo>
                    <a:pt x="21376" y="16981"/>
                    <a:pt x="21405" y="16972"/>
                    <a:pt x="21429" y="16955"/>
                  </a:cubicBezTo>
                  <a:cubicBezTo>
                    <a:pt x="21464" y="16931"/>
                    <a:pt x="21486" y="16896"/>
                    <a:pt x="21492" y="16856"/>
                  </a:cubicBezTo>
                  <a:cubicBezTo>
                    <a:pt x="21496" y="16829"/>
                    <a:pt x="21491" y="16803"/>
                    <a:pt x="21480" y="16781"/>
                  </a:cubicBezTo>
                  <a:cubicBezTo>
                    <a:pt x="21512" y="16754"/>
                    <a:pt x="21542" y="16727"/>
                    <a:pt x="21571" y="16697"/>
                  </a:cubicBezTo>
                  <a:close/>
                  <a:moveTo>
                    <a:pt x="12361" y="16781"/>
                  </a:moveTo>
                  <a:cubicBezTo>
                    <a:pt x="12422" y="16832"/>
                    <a:pt x="12490" y="16879"/>
                    <a:pt x="12561" y="16919"/>
                  </a:cubicBezTo>
                  <a:cubicBezTo>
                    <a:pt x="12561" y="16929"/>
                    <a:pt x="12561" y="16943"/>
                    <a:pt x="12564" y="16956"/>
                  </a:cubicBezTo>
                  <a:cubicBezTo>
                    <a:pt x="12573" y="16995"/>
                    <a:pt x="12598" y="17028"/>
                    <a:pt x="12634" y="17048"/>
                  </a:cubicBezTo>
                  <a:cubicBezTo>
                    <a:pt x="12657" y="17061"/>
                    <a:pt x="12684" y="17069"/>
                    <a:pt x="12708" y="17069"/>
                  </a:cubicBezTo>
                  <a:cubicBezTo>
                    <a:pt x="12747" y="17069"/>
                    <a:pt x="12780" y="17054"/>
                    <a:pt x="12804" y="17028"/>
                  </a:cubicBezTo>
                  <a:cubicBezTo>
                    <a:pt x="12843" y="17043"/>
                    <a:pt x="12885" y="17055"/>
                    <a:pt x="12926" y="17064"/>
                  </a:cubicBezTo>
                  <a:cubicBezTo>
                    <a:pt x="12891" y="17138"/>
                    <a:pt x="12814" y="17186"/>
                    <a:pt x="12723" y="17186"/>
                  </a:cubicBezTo>
                  <a:cubicBezTo>
                    <a:pt x="12674" y="17186"/>
                    <a:pt x="12625" y="17172"/>
                    <a:pt x="12578" y="17146"/>
                  </a:cubicBezTo>
                  <a:cubicBezTo>
                    <a:pt x="12536" y="17122"/>
                    <a:pt x="12491" y="17056"/>
                    <a:pt x="12442" y="16986"/>
                  </a:cubicBezTo>
                  <a:cubicBezTo>
                    <a:pt x="12404" y="16929"/>
                    <a:pt x="12363" y="16870"/>
                    <a:pt x="12320" y="16826"/>
                  </a:cubicBezTo>
                  <a:lnTo>
                    <a:pt x="12361" y="16781"/>
                  </a:lnTo>
                  <a:close/>
                  <a:moveTo>
                    <a:pt x="20679" y="17102"/>
                  </a:moveTo>
                  <a:cubicBezTo>
                    <a:pt x="20692" y="17106"/>
                    <a:pt x="20705" y="17118"/>
                    <a:pt x="20709" y="17134"/>
                  </a:cubicBezTo>
                  <a:cubicBezTo>
                    <a:pt x="20711" y="17144"/>
                    <a:pt x="20710" y="17156"/>
                    <a:pt x="20704" y="17167"/>
                  </a:cubicBezTo>
                  <a:cubicBezTo>
                    <a:pt x="20698" y="17179"/>
                    <a:pt x="20684" y="17188"/>
                    <a:pt x="20669" y="17191"/>
                  </a:cubicBezTo>
                  <a:cubicBezTo>
                    <a:pt x="20666" y="17192"/>
                    <a:pt x="20662" y="17192"/>
                    <a:pt x="20657" y="17192"/>
                  </a:cubicBezTo>
                  <a:cubicBezTo>
                    <a:pt x="20634" y="17192"/>
                    <a:pt x="20615" y="17177"/>
                    <a:pt x="20611" y="17156"/>
                  </a:cubicBezTo>
                  <a:cubicBezTo>
                    <a:pt x="20608" y="17134"/>
                    <a:pt x="20621" y="17113"/>
                    <a:pt x="20643" y="17103"/>
                  </a:cubicBezTo>
                  <a:cubicBezTo>
                    <a:pt x="20655" y="17103"/>
                    <a:pt x="20667" y="17102"/>
                    <a:pt x="20679" y="17102"/>
                  </a:cubicBezTo>
                  <a:close/>
                  <a:moveTo>
                    <a:pt x="13358" y="17119"/>
                  </a:moveTo>
                  <a:cubicBezTo>
                    <a:pt x="13360" y="17119"/>
                    <a:pt x="13364" y="17119"/>
                    <a:pt x="13366" y="17121"/>
                  </a:cubicBezTo>
                  <a:cubicBezTo>
                    <a:pt x="13392" y="17124"/>
                    <a:pt x="13411" y="17150"/>
                    <a:pt x="13407" y="17175"/>
                  </a:cubicBezTo>
                  <a:cubicBezTo>
                    <a:pt x="13405" y="17197"/>
                    <a:pt x="13386" y="17213"/>
                    <a:pt x="13360" y="17213"/>
                  </a:cubicBezTo>
                  <a:cubicBezTo>
                    <a:pt x="13357" y="17213"/>
                    <a:pt x="13353" y="17213"/>
                    <a:pt x="13349" y="17212"/>
                  </a:cubicBezTo>
                  <a:cubicBezTo>
                    <a:pt x="13334" y="17209"/>
                    <a:pt x="13322" y="17201"/>
                    <a:pt x="13316" y="17190"/>
                  </a:cubicBezTo>
                  <a:cubicBezTo>
                    <a:pt x="13308" y="17179"/>
                    <a:pt x="13306" y="17169"/>
                    <a:pt x="13308" y="17156"/>
                  </a:cubicBezTo>
                  <a:cubicBezTo>
                    <a:pt x="13313" y="17134"/>
                    <a:pt x="13333" y="17119"/>
                    <a:pt x="13358" y="17119"/>
                  </a:cubicBezTo>
                  <a:close/>
                  <a:moveTo>
                    <a:pt x="12974" y="17076"/>
                  </a:moveTo>
                  <a:cubicBezTo>
                    <a:pt x="13001" y="17082"/>
                    <a:pt x="13031" y="17085"/>
                    <a:pt x="13059" y="17091"/>
                  </a:cubicBezTo>
                  <a:cubicBezTo>
                    <a:pt x="13044" y="17130"/>
                    <a:pt x="13043" y="17174"/>
                    <a:pt x="13051" y="17216"/>
                  </a:cubicBezTo>
                  <a:cubicBezTo>
                    <a:pt x="13029" y="17206"/>
                    <a:pt x="13007" y="17193"/>
                    <a:pt x="12981" y="17185"/>
                  </a:cubicBezTo>
                  <a:cubicBezTo>
                    <a:pt x="12958" y="17176"/>
                    <a:pt x="12934" y="17170"/>
                    <a:pt x="12912" y="17163"/>
                  </a:cubicBezTo>
                  <a:cubicBezTo>
                    <a:pt x="12938" y="17139"/>
                    <a:pt x="12959" y="17111"/>
                    <a:pt x="12974" y="17076"/>
                  </a:cubicBezTo>
                  <a:close/>
                  <a:moveTo>
                    <a:pt x="20242" y="17079"/>
                  </a:moveTo>
                  <a:lnTo>
                    <a:pt x="20242" y="17079"/>
                  </a:lnTo>
                  <a:cubicBezTo>
                    <a:pt x="20257" y="17081"/>
                    <a:pt x="20273" y="17082"/>
                    <a:pt x="20289" y="17082"/>
                  </a:cubicBezTo>
                  <a:cubicBezTo>
                    <a:pt x="20294" y="17082"/>
                    <a:pt x="20300" y="17081"/>
                    <a:pt x="20306" y="17081"/>
                  </a:cubicBezTo>
                  <a:lnTo>
                    <a:pt x="20310" y="17081"/>
                  </a:lnTo>
                  <a:cubicBezTo>
                    <a:pt x="20329" y="17085"/>
                    <a:pt x="20347" y="17086"/>
                    <a:pt x="20366" y="17090"/>
                  </a:cubicBezTo>
                  <a:cubicBezTo>
                    <a:pt x="20358" y="17122"/>
                    <a:pt x="20353" y="17156"/>
                    <a:pt x="20356" y="17191"/>
                  </a:cubicBezTo>
                  <a:cubicBezTo>
                    <a:pt x="20358" y="17233"/>
                    <a:pt x="20373" y="17272"/>
                    <a:pt x="20394" y="17307"/>
                  </a:cubicBezTo>
                  <a:cubicBezTo>
                    <a:pt x="20384" y="17306"/>
                    <a:pt x="20374" y="17306"/>
                    <a:pt x="20364" y="17306"/>
                  </a:cubicBezTo>
                  <a:cubicBezTo>
                    <a:pt x="20350" y="17306"/>
                    <a:pt x="20335" y="17307"/>
                    <a:pt x="20320" y="17308"/>
                  </a:cubicBezTo>
                  <a:cubicBezTo>
                    <a:pt x="20294" y="17309"/>
                    <a:pt x="20270" y="17313"/>
                    <a:pt x="20246" y="17316"/>
                  </a:cubicBezTo>
                  <a:cubicBezTo>
                    <a:pt x="20263" y="17279"/>
                    <a:pt x="20273" y="17238"/>
                    <a:pt x="20271" y="17196"/>
                  </a:cubicBezTo>
                  <a:cubicBezTo>
                    <a:pt x="20270" y="17155"/>
                    <a:pt x="20260" y="17116"/>
                    <a:pt x="20242" y="17079"/>
                  </a:cubicBezTo>
                  <a:close/>
                  <a:moveTo>
                    <a:pt x="14399" y="17080"/>
                  </a:moveTo>
                  <a:lnTo>
                    <a:pt x="14399" y="17080"/>
                  </a:lnTo>
                  <a:cubicBezTo>
                    <a:pt x="14422" y="17083"/>
                    <a:pt x="14445" y="17085"/>
                    <a:pt x="14468" y="17085"/>
                  </a:cubicBezTo>
                  <a:cubicBezTo>
                    <a:pt x="14491" y="17085"/>
                    <a:pt x="14514" y="17083"/>
                    <a:pt x="14537" y="17080"/>
                  </a:cubicBezTo>
                  <a:lnTo>
                    <a:pt x="14537" y="17080"/>
                  </a:lnTo>
                  <a:cubicBezTo>
                    <a:pt x="14520" y="17116"/>
                    <a:pt x="14510" y="17156"/>
                    <a:pt x="14510" y="17198"/>
                  </a:cubicBezTo>
                  <a:cubicBezTo>
                    <a:pt x="14509" y="17240"/>
                    <a:pt x="14519" y="17280"/>
                    <a:pt x="14536" y="17317"/>
                  </a:cubicBezTo>
                  <a:cubicBezTo>
                    <a:pt x="14514" y="17314"/>
                    <a:pt x="14489" y="17312"/>
                    <a:pt x="14467" y="17312"/>
                  </a:cubicBezTo>
                  <a:cubicBezTo>
                    <a:pt x="14444" y="17312"/>
                    <a:pt x="14421" y="17314"/>
                    <a:pt x="14399" y="17317"/>
                  </a:cubicBezTo>
                  <a:cubicBezTo>
                    <a:pt x="14415" y="17282"/>
                    <a:pt x="14425" y="17240"/>
                    <a:pt x="14425" y="17198"/>
                  </a:cubicBezTo>
                  <a:cubicBezTo>
                    <a:pt x="14425" y="17156"/>
                    <a:pt x="14414" y="17117"/>
                    <a:pt x="14399" y="17080"/>
                  </a:cubicBezTo>
                  <a:close/>
                  <a:moveTo>
                    <a:pt x="16000" y="17080"/>
                  </a:moveTo>
                  <a:cubicBezTo>
                    <a:pt x="15984" y="17116"/>
                    <a:pt x="15974" y="17156"/>
                    <a:pt x="15974" y="17198"/>
                  </a:cubicBezTo>
                  <a:cubicBezTo>
                    <a:pt x="15974" y="17240"/>
                    <a:pt x="15985" y="17280"/>
                    <a:pt x="16000" y="17317"/>
                  </a:cubicBezTo>
                  <a:cubicBezTo>
                    <a:pt x="15975" y="17313"/>
                    <a:pt x="15951" y="17312"/>
                    <a:pt x="15929" y="17312"/>
                  </a:cubicBezTo>
                  <a:cubicBezTo>
                    <a:pt x="15906" y="17312"/>
                    <a:pt x="15883" y="17314"/>
                    <a:pt x="15860" y="17317"/>
                  </a:cubicBezTo>
                  <a:cubicBezTo>
                    <a:pt x="15877" y="17282"/>
                    <a:pt x="15887" y="17240"/>
                    <a:pt x="15889" y="17198"/>
                  </a:cubicBezTo>
                  <a:cubicBezTo>
                    <a:pt x="15889" y="17156"/>
                    <a:pt x="15878" y="17117"/>
                    <a:pt x="15862" y="17080"/>
                  </a:cubicBezTo>
                  <a:lnTo>
                    <a:pt x="15862" y="17080"/>
                  </a:lnTo>
                  <a:cubicBezTo>
                    <a:pt x="15884" y="17083"/>
                    <a:pt x="15907" y="17085"/>
                    <a:pt x="15931" y="17085"/>
                  </a:cubicBezTo>
                  <a:cubicBezTo>
                    <a:pt x="15954" y="17085"/>
                    <a:pt x="15977" y="17083"/>
                    <a:pt x="16000" y="17080"/>
                  </a:cubicBezTo>
                  <a:close/>
                  <a:moveTo>
                    <a:pt x="17321" y="17080"/>
                  </a:moveTo>
                  <a:cubicBezTo>
                    <a:pt x="17344" y="17083"/>
                    <a:pt x="17367" y="17085"/>
                    <a:pt x="17390" y="17085"/>
                  </a:cubicBezTo>
                  <a:cubicBezTo>
                    <a:pt x="17413" y="17085"/>
                    <a:pt x="17436" y="17083"/>
                    <a:pt x="17459" y="17080"/>
                  </a:cubicBezTo>
                  <a:lnTo>
                    <a:pt x="17459" y="17080"/>
                  </a:lnTo>
                  <a:cubicBezTo>
                    <a:pt x="17442" y="17116"/>
                    <a:pt x="17433" y="17156"/>
                    <a:pt x="17433" y="17198"/>
                  </a:cubicBezTo>
                  <a:cubicBezTo>
                    <a:pt x="17433" y="17240"/>
                    <a:pt x="17443" y="17280"/>
                    <a:pt x="17459" y="17317"/>
                  </a:cubicBezTo>
                  <a:cubicBezTo>
                    <a:pt x="17436" y="17313"/>
                    <a:pt x="17414" y="17312"/>
                    <a:pt x="17389" y="17312"/>
                  </a:cubicBezTo>
                  <a:cubicBezTo>
                    <a:pt x="17366" y="17312"/>
                    <a:pt x="17344" y="17314"/>
                    <a:pt x="17321" y="17317"/>
                  </a:cubicBezTo>
                  <a:cubicBezTo>
                    <a:pt x="17338" y="17282"/>
                    <a:pt x="17347" y="17240"/>
                    <a:pt x="17347" y="17198"/>
                  </a:cubicBezTo>
                  <a:cubicBezTo>
                    <a:pt x="17347" y="17156"/>
                    <a:pt x="17337" y="17117"/>
                    <a:pt x="17321" y="17080"/>
                  </a:cubicBezTo>
                  <a:close/>
                  <a:moveTo>
                    <a:pt x="18922" y="17080"/>
                  </a:moveTo>
                  <a:lnTo>
                    <a:pt x="18922" y="17080"/>
                  </a:lnTo>
                  <a:cubicBezTo>
                    <a:pt x="18905" y="17116"/>
                    <a:pt x="18895" y="17156"/>
                    <a:pt x="18895" y="17198"/>
                  </a:cubicBezTo>
                  <a:cubicBezTo>
                    <a:pt x="18895" y="17240"/>
                    <a:pt x="18906" y="17280"/>
                    <a:pt x="18922" y="17317"/>
                  </a:cubicBezTo>
                  <a:cubicBezTo>
                    <a:pt x="18898" y="17314"/>
                    <a:pt x="18875" y="17313"/>
                    <a:pt x="18852" y="17313"/>
                  </a:cubicBezTo>
                  <a:cubicBezTo>
                    <a:pt x="18829" y="17313"/>
                    <a:pt x="18806" y="17314"/>
                    <a:pt x="18783" y="17317"/>
                  </a:cubicBezTo>
                  <a:cubicBezTo>
                    <a:pt x="18800" y="17280"/>
                    <a:pt x="18810" y="17240"/>
                    <a:pt x="18810" y="17198"/>
                  </a:cubicBezTo>
                  <a:cubicBezTo>
                    <a:pt x="18810" y="17156"/>
                    <a:pt x="18799" y="17117"/>
                    <a:pt x="18783" y="17080"/>
                  </a:cubicBezTo>
                  <a:lnTo>
                    <a:pt x="18783" y="17080"/>
                  </a:lnTo>
                  <a:cubicBezTo>
                    <a:pt x="18806" y="17083"/>
                    <a:pt x="18829" y="17085"/>
                    <a:pt x="18852" y="17085"/>
                  </a:cubicBezTo>
                  <a:cubicBezTo>
                    <a:pt x="18875" y="17085"/>
                    <a:pt x="18898" y="17083"/>
                    <a:pt x="18922" y="17080"/>
                  </a:cubicBezTo>
                  <a:close/>
                  <a:moveTo>
                    <a:pt x="1196" y="17066"/>
                  </a:moveTo>
                  <a:lnTo>
                    <a:pt x="1196" y="17382"/>
                  </a:lnTo>
                  <a:lnTo>
                    <a:pt x="1017" y="17382"/>
                  </a:lnTo>
                  <a:lnTo>
                    <a:pt x="1017" y="17066"/>
                  </a:lnTo>
                  <a:close/>
                  <a:moveTo>
                    <a:pt x="2317" y="17066"/>
                  </a:moveTo>
                  <a:lnTo>
                    <a:pt x="2317" y="17382"/>
                  </a:lnTo>
                  <a:lnTo>
                    <a:pt x="2138" y="17382"/>
                  </a:lnTo>
                  <a:lnTo>
                    <a:pt x="2138" y="17066"/>
                  </a:lnTo>
                  <a:close/>
                  <a:moveTo>
                    <a:pt x="5902" y="17066"/>
                  </a:moveTo>
                  <a:lnTo>
                    <a:pt x="5902" y="17382"/>
                  </a:lnTo>
                  <a:lnTo>
                    <a:pt x="5722" y="17382"/>
                  </a:lnTo>
                  <a:lnTo>
                    <a:pt x="5722" y="17066"/>
                  </a:lnTo>
                  <a:close/>
                  <a:moveTo>
                    <a:pt x="7021" y="17066"/>
                  </a:moveTo>
                  <a:lnTo>
                    <a:pt x="7021" y="17382"/>
                  </a:lnTo>
                  <a:lnTo>
                    <a:pt x="6841" y="17382"/>
                  </a:lnTo>
                  <a:lnTo>
                    <a:pt x="6841" y="17066"/>
                  </a:lnTo>
                  <a:close/>
                  <a:moveTo>
                    <a:pt x="12955" y="17222"/>
                  </a:moveTo>
                  <a:lnTo>
                    <a:pt x="12955" y="17222"/>
                  </a:lnTo>
                  <a:cubicBezTo>
                    <a:pt x="12959" y="17224"/>
                    <a:pt x="12961" y="17224"/>
                    <a:pt x="12965" y="17225"/>
                  </a:cubicBezTo>
                  <a:cubicBezTo>
                    <a:pt x="12982" y="17230"/>
                    <a:pt x="12998" y="17238"/>
                    <a:pt x="13014" y="17245"/>
                  </a:cubicBezTo>
                  <a:cubicBezTo>
                    <a:pt x="13029" y="17262"/>
                    <a:pt x="13049" y="17272"/>
                    <a:pt x="13071" y="17276"/>
                  </a:cubicBezTo>
                  <a:cubicBezTo>
                    <a:pt x="13075" y="17286"/>
                    <a:pt x="13077" y="17293"/>
                    <a:pt x="13082" y="17303"/>
                  </a:cubicBezTo>
                  <a:cubicBezTo>
                    <a:pt x="13098" y="17329"/>
                    <a:pt x="13119" y="17351"/>
                    <a:pt x="13143" y="17372"/>
                  </a:cubicBezTo>
                  <a:lnTo>
                    <a:pt x="13121" y="17385"/>
                  </a:lnTo>
                  <a:cubicBezTo>
                    <a:pt x="13096" y="17353"/>
                    <a:pt x="13059" y="17328"/>
                    <a:pt x="13027" y="17306"/>
                  </a:cubicBezTo>
                  <a:cubicBezTo>
                    <a:pt x="13002" y="17290"/>
                    <a:pt x="12979" y="17274"/>
                    <a:pt x="12971" y="17260"/>
                  </a:cubicBezTo>
                  <a:cubicBezTo>
                    <a:pt x="12963" y="17249"/>
                    <a:pt x="12959" y="17235"/>
                    <a:pt x="12955" y="17222"/>
                  </a:cubicBezTo>
                  <a:close/>
                  <a:moveTo>
                    <a:pt x="21003" y="17042"/>
                  </a:moveTo>
                  <a:lnTo>
                    <a:pt x="21054" y="17160"/>
                  </a:lnTo>
                  <a:cubicBezTo>
                    <a:pt x="20995" y="17190"/>
                    <a:pt x="20938" y="17234"/>
                    <a:pt x="20883" y="17277"/>
                  </a:cubicBezTo>
                  <a:cubicBezTo>
                    <a:pt x="20820" y="17328"/>
                    <a:pt x="20759" y="17375"/>
                    <a:pt x="20714" y="17386"/>
                  </a:cubicBezTo>
                  <a:cubicBezTo>
                    <a:pt x="20692" y="17391"/>
                    <a:pt x="20668" y="17393"/>
                    <a:pt x="20646" y="17393"/>
                  </a:cubicBezTo>
                  <a:cubicBezTo>
                    <a:pt x="20514" y="17393"/>
                    <a:pt x="20409" y="17306"/>
                    <a:pt x="20400" y="17188"/>
                  </a:cubicBezTo>
                  <a:cubicBezTo>
                    <a:pt x="20398" y="17156"/>
                    <a:pt x="20402" y="17127"/>
                    <a:pt x="20410" y="17096"/>
                  </a:cubicBezTo>
                  <a:cubicBezTo>
                    <a:pt x="20448" y="17100"/>
                    <a:pt x="20488" y="17102"/>
                    <a:pt x="20527" y="17103"/>
                  </a:cubicBezTo>
                  <a:cubicBezTo>
                    <a:pt x="20519" y="17124"/>
                    <a:pt x="20516" y="17148"/>
                    <a:pt x="20520" y="17171"/>
                  </a:cubicBezTo>
                  <a:cubicBezTo>
                    <a:pt x="20531" y="17234"/>
                    <a:pt x="20587" y="17279"/>
                    <a:pt x="20655" y="17279"/>
                  </a:cubicBezTo>
                  <a:cubicBezTo>
                    <a:pt x="20667" y="17279"/>
                    <a:pt x="20677" y="17277"/>
                    <a:pt x="20689" y="17275"/>
                  </a:cubicBezTo>
                  <a:cubicBezTo>
                    <a:pt x="20729" y="17266"/>
                    <a:pt x="20763" y="17240"/>
                    <a:pt x="20783" y="17208"/>
                  </a:cubicBezTo>
                  <a:cubicBezTo>
                    <a:pt x="20801" y="17177"/>
                    <a:pt x="20805" y="17142"/>
                    <a:pt x="20796" y="17109"/>
                  </a:cubicBezTo>
                  <a:lnTo>
                    <a:pt x="20788" y="17090"/>
                  </a:lnTo>
                  <a:cubicBezTo>
                    <a:pt x="20862" y="17079"/>
                    <a:pt x="20933" y="17063"/>
                    <a:pt x="21003" y="17042"/>
                  </a:cubicBezTo>
                  <a:close/>
                  <a:moveTo>
                    <a:pt x="13653" y="17053"/>
                  </a:moveTo>
                  <a:cubicBezTo>
                    <a:pt x="13672" y="17059"/>
                    <a:pt x="13693" y="17063"/>
                    <a:pt x="13713" y="17065"/>
                  </a:cubicBezTo>
                  <a:lnTo>
                    <a:pt x="13713" y="17332"/>
                  </a:lnTo>
                  <a:cubicBezTo>
                    <a:pt x="13649" y="17335"/>
                    <a:pt x="13577" y="17355"/>
                    <a:pt x="13508" y="17375"/>
                  </a:cubicBezTo>
                  <a:cubicBezTo>
                    <a:pt x="13445" y="17393"/>
                    <a:pt x="13387" y="17410"/>
                    <a:pt x="13340" y="17410"/>
                  </a:cubicBezTo>
                  <a:cubicBezTo>
                    <a:pt x="13331" y="17410"/>
                    <a:pt x="13322" y="17410"/>
                    <a:pt x="13313" y="17408"/>
                  </a:cubicBezTo>
                  <a:cubicBezTo>
                    <a:pt x="13231" y="17393"/>
                    <a:pt x="13159" y="17348"/>
                    <a:pt x="13121" y="17280"/>
                  </a:cubicBezTo>
                  <a:cubicBezTo>
                    <a:pt x="13089" y="17225"/>
                    <a:pt x="13081" y="17163"/>
                    <a:pt x="13101" y="17105"/>
                  </a:cubicBezTo>
                  <a:lnTo>
                    <a:pt x="13106" y="17097"/>
                  </a:lnTo>
                  <a:cubicBezTo>
                    <a:pt x="13148" y="17102"/>
                    <a:pt x="13190" y="17103"/>
                    <a:pt x="13232" y="17105"/>
                  </a:cubicBezTo>
                  <a:cubicBezTo>
                    <a:pt x="13227" y="17115"/>
                    <a:pt x="13223" y="17124"/>
                    <a:pt x="13221" y="17137"/>
                  </a:cubicBezTo>
                  <a:cubicBezTo>
                    <a:pt x="13212" y="17171"/>
                    <a:pt x="13218" y="17206"/>
                    <a:pt x="13237" y="17235"/>
                  </a:cubicBezTo>
                  <a:cubicBezTo>
                    <a:pt x="13259" y="17269"/>
                    <a:pt x="13293" y="17291"/>
                    <a:pt x="13334" y="17297"/>
                  </a:cubicBezTo>
                  <a:cubicBezTo>
                    <a:pt x="13344" y="17298"/>
                    <a:pt x="13353" y="17301"/>
                    <a:pt x="13361" y="17301"/>
                  </a:cubicBezTo>
                  <a:cubicBezTo>
                    <a:pt x="13430" y="17301"/>
                    <a:pt x="13491" y="17251"/>
                    <a:pt x="13497" y="17186"/>
                  </a:cubicBezTo>
                  <a:cubicBezTo>
                    <a:pt x="13501" y="17151"/>
                    <a:pt x="13491" y="17117"/>
                    <a:pt x="13472" y="17091"/>
                  </a:cubicBezTo>
                  <a:cubicBezTo>
                    <a:pt x="13534" y="17081"/>
                    <a:pt x="13594" y="17070"/>
                    <a:pt x="13653" y="17053"/>
                  </a:cubicBezTo>
                  <a:close/>
                  <a:moveTo>
                    <a:pt x="14118" y="16953"/>
                  </a:moveTo>
                  <a:cubicBezTo>
                    <a:pt x="14263" y="16953"/>
                    <a:pt x="14381" y="17062"/>
                    <a:pt x="14381" y="17198"/>
                  </a:cubicBezTo>
                  <a:cubicBezTo>
                    <a:pt x="14381" y="17334"/>
                    <a:pt x="14263" y="17445"/>
                    <a:pt x="14118" y="17445"/>
                  </a:cubicBezTo>
                  <a:cubicBezTo>
                    <a:pt x="14086" y="17445"/>
                    <a:pt x="14035" y="17423"/>
                    <a:pt x="13980" y="17401"/>
                  </a:cubicBezTo>
                  <a:cubicBezTo>
                    <a:pt x="13911" y="17371"/>
                    <a:pt x="13833" y="17338"/>
                    <a:pt x="13759" y="17332"/>
                  </a:cubicBezTo>
                  <a:lnTo>
                    <a:pt x="13759" y="17065"/>
                  </a:lnTo>
                  <a:cubicBezTo>
                    <a:pt x="13833" y="17059"/>
                    <a:pt x="13911" y="17027"/>
                    <a:pt x="13980" y="16997"/>
                  </a:cubicBezTo>
                  <a:cubicBezTo>
                    <a:pt x="14034" y="16974"/>
                    <a:pt x="14085" y="16953"/>
                    <a:pt x="14118" y="16953"/>
                  </a:cubicBezTo>
                  <a:close/>
                  <a:moveTo>
                    <a:pt x="14817" y="16953"/>
                  </a:moveTo>
                  <a:cubicBezTo>
                    <a:pt x="14849" y="16953"/>
                    <a:pt x="14901" y="16975"/>
                    <a:pt x="14954" y="16997"/>
                  </a:cubicBezTo>
                  <a:cubicBezTo>
                    <a:pt x="15024" y="17026"/>
                    <a:pt x="15101" y="17059"/>
                    <a:pt x="15175" y="17065"/>
                  </a:cubicBezTo>
                  <a:lnTo>
                    <a:pt x="15175" y="17332"/>
                  </a:lnTo>
                  <a:cubicBezTo>
                    <a:pt x="15101" y="17337"/>
                    <a:pt x="15024" y="17370"/>
                    <a:pt x="14954" y="17401"/>
                  </a:cubicBezTo>
                  <a:cubicBezTo>
                    <a:pt x="14901" y="17424"/>
                    <a:pt x="14849" y="17445"/>
                    <a:pt x="14817" y="17445"/>
                  </a:cubicBezTo>
                  <a:cubicBezTo>
                    <a:pt x="14673" y="17445"/>
                    <a:pt x="14556" y="17334"/>
                    <a:pt x="14556" y="17198"/>
                  </a:cubicBezTo>
                  <a:cubicBezTo>
                    <a:pt x="14556" y="17063"/>
                    <a:pt x="14673" y="16953"/>
                    <a:pt x="14817" y="16953"/>
                  </a:cubicBezTo>
                  <a:close/>
                  <a:moveTo>
                    <a:pt x="15579" y="16953"/>
                  </a:moveTo>
                  <a:cubicBezTo>
                    <a:pt x="15723" y="16953"/>
                    <a:pt x="15841" y="17062"/>
                    <a:pt x="15841" y="17198"/>
                  </a:cubicBezTo>
                  <a:cubicBezTo>
                    <a:pt x="15841" y="17334"/>
                    <a:pt x="15723" y="17445"/>
                    <a:pt x="15579" y="17445"/>
                  </a:cubicBezTo>
                  <a:cubicBezTo>
                    <a:pt x="15547" y="17445"/>
                    <a:pt x="15495" y="17423"/>
                    <a:pt x="15442" y="17401"/>
                  </a:cubicBezTo>
                  <a:cubicBezTo>
                    <a:pt x="15373" y="17371"/>
                    <a:pt x="15295" y="17338"/>
                    <a:pt x="15221" y="17332"/>
                  </a:cubicBezTo>
                  <a:lnTo>
                    <a:pt x="15221" y="17065"/>
                  </a:lnTo>
                  <a:cubicBezTo>
                    <a:pt x="15295" y="17060"/>
                    <a:pt x="15373" y="17027"/>
                    <a:pt x="15442" y="16997"/>
                  </a:cubicBezTo>
                  <a:cubicBezTo>
                    <a:pt x="15495" y="16974"/>
                    <a:pt x="15547" y="16953"/>
                    <a:pt x="15579" y="16953"/>
                  </a:cubicBezTo>
                  <a:close/>
                  <a:moveTo>
                    <a:pt x="16279" y="16953"/>
                  </a:moveTo>
                  <a:cubicBezTo>
                    <a:pt x="16310" y="16953"/>
                    <a:pt x="16361" y="16975"/>
                    <a:pt x="16417" y="16997"/>
                  </a:cubicBezTo>
                  <a:cubicBezTo>
                    <a:pt x="16486" y="17026"/>
                    <a:pt x="16564" y="17059"/>
                    <a:pt x="16637" y="17065"/>
                  </a:cubicBezTo>
                  <a:lnTo>
                    <a:pt x="16637" y="17332"/>
                  </a:lnTo>
                  <a:cubicBezTo>
                    <a:pt x="16564" y="17337"/>
                    <a:pt x="16486" y="17370"/>
                    <a:pt x="16417" y="17401"/>
                  </a:cubicBezTo>
                  <a:cubicBezTo>
                    <a:pt x="16363" y="17424"/>
                    <a:pt x="16312" y="17445"/>
                    <a:pt x="16279" y="17445"/>
                  </a:cubicBezTo>
                  <a:cubicBezTo>
                    <a:pt x="16133" y="17445"/>
                    <a:pt x="16016" y="17334"/>
                    <a:pt x="16016" y="17198"/>
                  </a:cubicBezTo>
                  <a:cubicBezTo>
                    <a:pt x="16016" y="17063"/>
                    <a:pt x="16133" y="16953"/>
                    <a:pt x="16279" y="16953"/>
                  </a:cubicBezTo>
                  <a:close/>
                  <a:moveTo>
                    <a:pt x="17041" y="16953"/>
                  </a:moveTo>
                  <a:cubicBezTo>
                    <a:pt x="17187" y="16953"/>
                    <a:pt x="17304" y="17062"/>
                    <a:pt x="17304" y="17198"/>
                  </a:cubicBezTo>
                  <a:cubicBezTo>
                    <a:pt x="17303" y="17334"/>
                    <a:pt x="17184" y="17445"/>
                    <a:pt x="17040" y="17445"/>
                  </a:cubicBezTo>
                  <a:cubicBezTo>
                    <a:pt x="17009" y="17445"/>
                    <a:pt x="16957" y="17423"/>
                    <a:pt x="16903" y="17401"/>
                  </a:cubicBezTo>
                  <a:cubicBezTo>
                    <a:pt x="16835" y="17371"/>
                    <a:pt x="16757" y="17338"/>
                    <a:pt x="16683" y="17332"/>
                  </a:cubicBezTo>
                  <a:lnTo>
                    <a:pt x="16683" y="17198"/>
                  </a:lnTo>
                  <a:lnTo>
                    <a:pt x="16683" y="17065"/>
                  </a:lnTo>
                  <a:cubicBezTo>
                    <a:pt x="16757" y="17059"/>
                    <a:pt x="16834" y="17027"/>
                    <a:pt x="16903" y="16997"/>
                  </a:cubicBezTo>
                  <a:cubicBezTo>
                    <a:pt x="16957" y="16974"/>
                    <a:pt x="17009" y="16953"/>
                    <a:pt x="17041" y="16953"/>
                  </a:cubicBezTo>
                  <a:close/>
                  <a:moveTo>
                    <a:pt x="17739" y="16953"/>
                  </a:moveTo>
                  <a:cubicBezTo>
                    <a:pt x="17770" y="16953"/>
                    <a:pt x="17822" y="16975"/>
                    <a:pt x="17878" y="16997"/>
                  </a:cubicBezTo>
                  <a:cubicBezTo>
                    <a:pt x="17946" y="17026"/>
                    <a:pt x="18024" y="17059"/>
                    <a:pt x="18098" y="17065"/>
                  </a:cubicBezTo>
                  <a:lnTo>
                    <a:pt x="18098" y="17332"/>
                  </a:lnTo>
                  <a:cubicBezTo>
                    <a:pt x="18024" y="17338"/>
                    <a:pt x="17946" y="17370"/>
                    <a:pt x="17878" y="17401"/>
                  </a:cubicBezTo>
                  <a:cubicBezTo>
                    <a:pt x="17823" y="17424"/>
                    <a:pt x="17772" y="17445"/>
                    <a:pt x="17739" y="17445"/>
                  </a:cubicBezTo>
                  <a:cubicBezTo>
                    <a:pt x="17594" y="17445"/>
                    <a:pt x="17477" y="17334"/>
                    <a:pt x="17477" y="17198"/>
                  </a:cubicBezTo>
                  <a:cubicBezTo>
                    <a:pt x="17477" y="17063"/>
                    <a:pt x="17594" y="16953"/>
                    <a:pt x="17739" y="16953"/>
                  </a:cubicBezTo>
                  <a:close/>
                  <a:moveTo>
                    <a:pt x="18501" y="16953"/>
                  </a:moveTo>
                  <a:cubicBezTo>
                    <a:pt x="18646" y="16953"/>
                    <a:pt x="18763" y="17062"/>
                    <a:pt x="18763" y="17198"/>
                  </a:cubicBezTo>
                  <a:cubicBezTo>
                    <a:pt x="18764" y="17334"/>
                    <a:pt x="18646" y="17445"/>
                    <a:pt x="18501" y="17445"/>
                  </a:cubicBezTo>
                  <a:cubicBezTo>
                    <a:pt x="18469" y="17445"/>
                    <a:pt x="18418" y="17423"/>
                    <a:pt x="18364" y="17401"/>
                  </a:cubicBezTo>
                  <a:cubicBezTo>
                    <a:pt x="18295" y="17371"/>
                    <a:pt x="18217" y="17338"/>
                    <a:pt x="18143" y="17332"/>
                  </a:cubicBezTo>
                  <a:lnTo>
                    <a:pt x="18143" y="17065"/>
                  </a:lnTo>
                  <a:cubicBezTo>
                    <a:pt x="18217" y="17060"/>
                    <a:pt x="18295" y="17027"/>
                    <a:pt x="18364" y="16997"/>
                  </a:cubicBezTo>
                  <a:cubicBezTo>
                    <a:pt x="18418" y="16974"/>
                    <a:pt x="18469" y="16953"/>
                    <a:pt x="18501" y="16953"/>
                  </a:cubicBezTo>
                  <a:close/>
                  <a:moveTo>
                    <a:pt x="19201" y="16953"/>
                  </a:moveTo>
                  <a:cubicBezTo>
                    <a:pt x="19233" y="16953"/>
                    <a:pt x="19283" y="16975"/>
                    <a:pt x="19339" y="16997"/>
                  </a:cubicBezTo>
                  <a:cubicBezTo>
                    <a:pt x="19408" y="17026"/>
                    <a:pt x="19486" y="17059"/>
                    <a:pt x="19560" y="17065"/>
                  </a:cubicBezTo>
                  <a:lnTo>
                    <a:pt x="19560" y="17332"/>
                  </a:lnTo>
                  <a:cubicBezTo>
                    <a:pt x="19486" y="17338"/>
                    <a:pt x="19408" y="17370"/>
                    <a:pt x="19339" y="17401"/>
                  </a:cubicBezTo>
                  <a:cubicBezTo>
                    <a:pt x="19285" y="17424"/>
                    <a:pt x="19234" y="17445"/>
                    <a:pt x="19201" y="17445"/>
                  </a:cubicBezTo>
                  <a:cubicBezTo>
                    <a:pt x="19056" y="17445"/>
                    <a:pt x="18938" y="17334"/>
                    <a:pt x="18938" y="17198"/>
                  </a:cubicBezTo>
                  <a:cubicBezTo>
                    <a:pt x="18938" y="17063"/>
                    <a:pt x="19056" y="16953"/>
                    <a:pt x="19201" y="16953"/>
                  </a:cubicBezTo>
                  <a:close/>
                  <a:moveTo>
                    <a:pt x="19941" y="16955"/>
                  </a:moveTo>
                  <a:cubicBezTo>
                    <a:pt x="20013" y="16990"/>
                    <a:pt x="20088" y="17022"/>
                    <a:pt x="20166" y="17045"/>
                  </a:cubicBezTo>
                  <a:cubicBezTo>
                    <a:pt x="20202" y="17089"/>
                    <a:pt x="20222" y="17141"/>
                    <a:pt x="20225" y="17197"/>
                  </a:cubicBezTo>
                  <a:cubicBezTo>
                    <a:pt x="20228" y="17264"/>
                    <a:pt x="20200" y="17327"/>
                    <a:pt x="20149" y="17372"/>
                  </a:cubicBezTo>
                  <a:cubicBezTo>
                    <a:pt x="20099" y="17419"/>
                    <a:pt x="20033" y="17445"/>
                    <a:pt x="19962" y="17445"/>
                  </a:cubicBezTo>
                  <a:cubicBezTo>
                    <a:pt x="19931" y="17445"/>
                    <a:pt x="19880" y="17423"/>
                    <a:pt x="19824" y="17401"/>
                  </a:cubicBezTo>
                  <a:cubicBezTo>
                    <a:pt x="19756" y="17371"/>
                    <a:pt x="19678" y="17338"/>
                    <a:pt x="19604" y="17332"/>
                  </a:cubicBezTo>
                  <a:lnTo>
                    <a:pt x="19604" y="17065"/>
                  </a:lnTo>
                  <a:cubicBezTo>
                    <a:pt x="19678" y="17060"/>
                    <a:pt x="19756" y="17027"/>
                    <a:pt x="19824" y="16997"/>
                  </a:cubicBezTo>
                  <a:cubicBezTo>
                    <a:pt x="19868" y="16979"/>
                    <a:pt x="19910" y="16961"/>
                    <a:pt x="19941" y="16955"/>
                  </a:cubicBezTo>
                  <a:close/>
                  <a:moveTo>
                    <a:pt x="14514" y="17360"/>
                  </a:moveTo>
                  <a:lnTo>
                    <a:pt x="14514" y="17360"/>
                  </a:lnTo>
                  <a:cubicBezTo>
                    <a:pt x="14534" y="17361"/>
                    <a:pt x="14551" y="17365"/>
                    <a:pt x="14570" y="17369"/>
                  </a:cubicBezTo>
                  <a:cubicBezTo>
                    <a:pt x="14599" y="17407"/>
                    <a:pt x="14639" y="17438"/>
                    <a:pt x="14683" y="17459"/>
                  </a:cubicBezTo>
                  <a:cubicBezTo>
                    <a:pt x="14681" y="17465"/>
                    <a:pt x="14678" y="17470"/>
                    <a:pt x="14678" y="17475"/>
                  </a:cubicBezTo>
                  <a:lnTo>
                    <a:pt x="14545" y="17470"/>
                  </a:lnTo>
                  <a:cubicBezTo>
                    <a:pt x="14541" y="17433"/>
                    <a:pt x="14526" y="17395"/>
                    <a:pt x="14514" y="17360"/>
                  </a:cubicBezTo>
                  <a:close/>
                  <a:moveTo>
                    <a:pt x="10178" y="16842"/>
                  </a:moveTo>
                  <a:lnTo>
                    <a:pt x="10178" y="17522"/>
                  </a:lnTo>
                  <a:lnTo>
                    <a:pt x="10143" y="17522"/>
                  </a:lnTo>
                  <a:lnTo>
                    <a:pt x="10143" y="16842"/>
                  </a:lnTo>
                  <a:close/>
                  <a:moveTo>
                    <a:pt x="10097" y="16843"/>
                  </a:moveTo>
                  <a:lnTo>
                    <a:pt x="10097" y="17523"/>
                  </a:lnTo>
                  <a:cubicBezTo>
                    <a:pt x="9949" y="17527"/>
                    <a:pt x="9806" y="17546"/>
                    <a:pt x="9668" y="17580"/>
                  </a:cubicBezTo>
                  <a:lnTo>
                    <a:pt x="9491" y="16922"/>
                  </a:lnTo>
                  <a:cubicBezTo>
                    <a:pt x="9686" y="16874"/>
                    <a:pt x="9889" y="16847"/>
                    <a:pt x="10097" y="16843"/>
                  </a:cubicBezTo>
                  <a:close/>
                  <a:moveTo>
                    <a:pt x="10224" y="16843"/>
                  </a:moveTo>
                  <a:cubicBezTo>
                    <a:pt x="10432" y="16848"/>
                    <a:pt x="10635" y="16874"/>
                    <a:pt x="10830" y="16922"/>
                  </a:cubicBezTo>
                  <a:lnTo>
                    <a:pt x="10654" y="17580"/>
                  </a:lnTo>
                  <a:cubicBezTo>
                    <a:pt x="10516" y="17546"/>
                    <a:pt x="10371" y="17528"/>
                    <a:pt x="10224" y="17523"/>
                  </a:cubicBezTo>
                  <a:lnTo>
                    <a:pt x="10224" y="16843"/>
                  </a:lnTo>
                  <a:close/>
                  <a:moveTo>
                    <a:pt x="9446" y="16932"/>
                  </a:moveTo>
                  <a:lnTo>
                    <a:pt x="9622" y="17589"/>
                  </a:lnTo>
                  <a:cubicBezTo>
                    <a:pt x="9611" y="17593"/>
                    <a:pt x="9600" y="17597"/>
                    <a:pt x="9589" y="17599"/>
                  </a:cubicBezTo>
                  <a:lnTo>
                    <a:pt x="9411" y="16942"/>
                  </a:lnTo>
                  <a:cubicBezTo>
                    <a:pt x="9424" y="16939"/>
                    <a:pt x="9435" y="16935"/>
                    <a:pt x="9446" y="16932"/>
                  </a:cubicBezTo>
                  <a:close/>
                  <a:moveTo>
                    <a:pt x="10875" y="16932"/>
                  </a:moveTo>
                  <a:cubicBezTo>
                    <a:pt x="10886" y="16935"/>
                    <a:pt x="10895" y="16938"/>
                    <a:pt x="10906" y="16940"/>
                  </a:cubicBezTo>
                  <a:lnTo>
                    <a:pt x="10909" y="16942"/>
                  </a:lnTo>
                  <a:lnTo>
                    <a:pt x="10733" y="17599"/>
                  </a:lnTo>
                  <a:cubicBezTo>
                    <a:pt x="10721" y="17597"/>
                    <a:pt x="10710" y="17593"/>
                    <a:pt x="10698" y="17591"/>
                  </a:cubicBezTo>
                  <a:lnTo>
                    <a:pt x="10875" y="16932"/>
                  </a:lnTo>
                  <a:close/>
                  <a:moveTo>
                    <a:pt x="13182" y="17402"/>
                  </a:moveTo>
                  <a:cubicBezTo>
                    <a:pt x="13218" y="17425"/>
                    <a:pt x="13263" y="17444"/>
                    <a:pt x="13308" y="17451"/>
                  </a:cubicBezTo>
                  <a:cubicBezTo>
                    <a:pt x="13318" y="17453"/>
                    <a:pt x="13328" y="17455"/>
                    <a:pt x="13340" y="17455"/>
                  </a:cubicBezTo>
                  <a:cubicBezTo>
                    <a:pt x="13349" y="17455"/>
                    <a:pt x="13360" y="17453"/>
                    <a:pt x="13370" y="17451"/>
                  </a:cubicBezTo>
                  <a:cubicBezTo>
                    <a:pt x="13386" y="17467"/>
                    <a:pt x="13402" y="17482"/>
                    <a:pt x="13408" y="17492"/>
                  </a:cubicBezTo>
                  <a:cubicBezTo>
                    <a:pt x="13427" y="17527"/>
                    <a:pt x="13432" y="17565"/>
                    <a:pt x="13419" y="17601"/>
                  </a:cubicBezTo>
                  <a:cubicBezTo>
                    <a:pt x="13408" y="17634"/>
                    <a:pt x="13386" y="17659"/>
                    <a:pt x="13357" y="17673"/>
                  </a:cubicBezTo>
                  <a:cubicBezTo>
                    <a:pt x="13339" y="17682"/>
                    <a:pt x="13320" y="17687"/>
                    <a:pt x="13301" y="17687"/>
                  </a:cubicBezTo>
                  <a:cubicBezTo>
                    <a:pt x="13250" y="17687"/>
                    <a:pt x="13206" y="17659"/>
                    <a:pt x="13182" y="17614"/>
                  </a:cubicBezTo>
                  <a:cubicBezTo>
                    <a:pt x="13175" y="17601"/>
                    <a:pt x="13172" y="17572"/>
                    <a:pt x="13170" y="17544"/>
                  </a:cubicBezTo>
                  <a:cubicBezTo>
                    <a:pt x="13166" y="17504"/>
                    <a:pt x="13162" y="17460"/>
                    <a:pt x="13147" y="17423"/>
                  </a:cubicBezTo>
                  <a:lnTo>
                    <a:pt x="13182" y="17402"/>
                  </a:lnTo>
                  <a:close/>
                  <a:moveTo>
                    <a:pt x="13423" y="17681"/>
                  </a:moveTo>
                  <a:cubicBezTo>
                    <a:pt x="13426" y="17689"/>
                    <a:pt x="13427" y="17696"/>
                    <a:pt x="13432" y="17703"/>
                  </a:cubicBezTo>
                  <a:cubicBezTo>
                    <a:pt x="13435" y="17710"/>
                    <a:pt x="13440" y="17718"/>
                    <a:pt x="13444" y="17724"/>
                  </a:cubicBezTo>
                  <a:cubicBezTo>
                    <a:pt x="13424" y="17728"/>
                    <a:pt x="13406" y="17731"/>
                    <a:pt x="13389" y="17739"/>
                  </a:cubicBezTo>
                  <a:cubicBezTo>
                    <a:pt x="13371" y="17749"/>
                    <a:pt x="13356" y="17759"/>
                    <a:pt x="13343" y="17772"/>
                  </a:cubicBezTo>
                  <a:cubicBezTo>
                    <a:pt x="13340" y="17766"/>
                    <a:pt x="13339" y="17757"/>
                    <a:pt x="13334" y="17751"/>
                  </a:cubicBezTo>
                  <a:cubicBezTo>
                    <a:pt x="13331" y="17745"/>
                    <a:pt x="13327" y="17738"/>
                    <a:pt x="13322" y="17731"/>
                  </a:cubicBezTo>
                  <a:cubicBezTo>
                    <a:pt x="13340" y="17729"/>
                    <a:pt x="13360" y="17724"/>
                    <a:pt x="13377" y="17715"/>
                  </a:cubicBezTo>
                  <a:cubicBezTo>
                    <a:pt x="13394" y="17707"/>
                    <a:pt x="13410" y="17694"/>
                    <a:pt x="13423" y="17681"/>
                  </a:cubicBezTo>
                  <a:close/>
                  <a:moveTo>
                    <a:pt x="9367" y="16954"/>
                  </a:moveTo>
                  <a:lnTo>
                    <a:pt x="9543" y="17612"/>
                  </a:lnTo>
                  <a:cubicBezTo>
                    <a:pt x="9404" y="17654"/>
                    <a:pt x="9269" y="17709"/>
                    <a:pt x="9143" y="17777"/>
                  </a:cubicBezTo>
                  <a:lnTo>
                    <a:pt x="8803" y="17188"/>
                  </a:lnTo>
                  <a:cubicBezTo>
                    <a:pt x="8981" y="17091"/>
                    <a:pt x="9169" y="17012"/>
                    <a:pt x="9367" y="16954"/>
                  </a:cubicBezTo>
                  <a:close/>
                  <a:moveTo>
                    <a:pt x="10953" y="16955"/>
                  </a:moveTo>
                  <a:cubicBezTo>
                    <a:pt x="11150" y="17013"/>
                    <a:pt x="11340" y="17092"/>
                    <a:pt x="11517" y="17190"/>
                  </a:cubicBezTo>
                  <a:lnTo>
                    <a:pt x="11177" y="17778"/>
                  </a:lnTo>
                  <a:cubicBezTo>
                    <a:pt x="11050" y="17710"/>
                    <a:pt x="10916" y="17655"/>
                    <a:pt x="10776" y="17613"/>
                  </a:cubicBezTo>
                  <a:lnTo>
                    <a:pt x="10953" y="16955"/>
                  </a:lnTo>
                  <a:close/>
                  <a:moveTo>
                    <a:pt x="8763" y="17211"/>
                  </a:moveTo>
                  <a:lnTo>
                    <a:pt x="9104" y="17801"/>
                  </a:lnTo>
                  <a:cubicBezTo>
                    <a:pt x="9093" y="17807"/>
                    <a:pt x="9082" y="17813"/>
                    <a:pt x="9073" y="17818"/>
                  </a:cubicBezTo>
                  <a:lnTo>
                    <a:pt x="8733" y="17228"/>
                  </a:lnTo>
                  <a:cubicBezTo>
                    <a:pt x="8744" y="17222"/>
                    <a:pt x="8752" y="17216"/>
                    <a:pt x="8763" y="17211"/>
                  </a:cubicBezTo>
                  <a:close/>
                  <a:moveTo>
                    <a:pt x="11558" y="17211"/>
                  </a:moveTo>
                  <a:cubicBezTo>
                    <a:pt x="11568" y="17216"/>
                    <a:pt x="11579" y="17222"/>
                    <a:pt x="11588" y="17228"/>
                  </a:cubicBezTo>
                  <a:lnTo>
                    <a:pt x="11246" y="17818"/>
                  </a:lnTo>
                  <a:cubicBezTo>
                    <a:pt x="11236" y="17811"/>
                    <a:pt x="11227" y="17806"/>
                    <a:pt x="11217" y="17800"/>
                  </a:cubicBezTo>
                  <a:lnTo>
                    <a:pt x="11558" y="17211"/>
                  </a:lnTo>
                  <a:close/>
                  <a:moveTo>
                    <a:pt x="14542" y="17515"/>
                  </a:moveTo>
                  <a:lnTo>
                    <a:pt x="14676" y="17519"/>
                  </a:lnTo>
                  <a:cubicBezTo>
                    <a:pt x="14679" y="17559"/>
                    <a:pt x="14697" y="17599"/>
                    <a:pt x="14711" y="17636"/>
                  </a:cubicBezTo>
                  <a:cubicBezTo>
                    <a:pt x="14723" y="17665"/>
                    <a:pt x="14735" y="17694"/>
                    <a:pt x="14735" y="17709"/>
                  </a:cubicBezTo>
                  <a:cubicBezTo>
                    <a:pt x="14734" y="17781"/>
                    <a:pt x="14674" y="17840"/>
                    <a:pt x="14604" y="17840"/>
                  </a:cubicBezTo>
                  <a:lnTo>
                    <a:pt x="14604" y="17863"/>
                  </a:lnTo>
                  <a:lnTo>
                    <a:pt x="14602" y="17840"/>
                  </a:lnTo>
                  <a:cubicBezTo>
                    <a:pt x="14568" y="17840"/>
                    <a:pt x="14537" y="17826"/>
                    <a:pt x="14514" y="17801"/>
                  </a:cubicBezTo>
                  <a:cubicBezTo>
                    <a:pt x="14488" y="17775"/>
                    <a:pt x="14474" y="17739"/>
                    <a:pt x="14474" y="17702"/>
                  </a:cubicBezTo>
                  <a:cubicBezTo>
                    <a:pt x="14474" y="17687"/>
                    <a:pt x="14488" y="17657"/>
                    <a:pt x="14501" y="17630"/>
                  </a:cubicBezTo>
                  <a:cubicBezTo>
                    <a:pt x="14519" y="17594"/>
                    <a:pt x="14536" y="17555"/>
                    <a:pt x="14542" y="17515"/>
                  </a:cubicBezTo>
                  <a:close/>
                  <a:moveTo>
                    <a:pt x="14546" y="17876"/>
                  </a:moveTo>
                  <a:lnTo>
                    <a:pt x="14546" y="17876"/>
                  </a:lnTo>
                  <a:cubicBezTo>
                    <a:pt x="14565" y="17883"/>
                    <a:pt x="14583" y="17887"/>
                    <a:pt x="14603" y="17888"/>
                  </a:cubicBezTo>
                  <a:lnTo>
                    <a:pt x="14605" y="17888"/>
                  </a:lnTo>
                  <a:cubicBezTo>
                    <a:pt x="14624" y="17888"/>
                    <a:pt x="14642" y="17884"/>
                    <a:pt x="14660" y="17878"/>
                  </a:cubicBezTo>
                  <a:lnTo>
                    <a:pt x="14660" y="17878"/>
                  </a:lnTo>
                  <a:cubicBezTo>
                    <a:pt x="14658" y="17887"/>
                    <a:pt x="14657" y="17894"/>
                    <a:pt x="14657" y="17903"/>
                  </a:cubicBezTo>
                  <a:cubicBezTo>
                    <a:pt x="14656" y="17909"/>
                    <a:pt x="14657" y="17917"/>
                    <a:pt x="14657" y="17926"/>
                  </a:cubicBezTo>
                  <a:cubicBezTo>
                    <a:pt x="14639" y="17920"/>
                    <a:pt x="14619" y="17914"/>
                    <a:pt x="14598" y="17914"/>
                  </a:cubicBezTo>
                  <a:cubicBezTo>
                    <a:pt x="14579" y="17914"/>
                    <a:pt x="14561" y="17919"/>
                    <a:pt x="14545" y="17924"/>
                  </a:cubicBezTo>
                  <a:cubicBezTo>
                    <a:pt x="14546" y="17915"/>
                    <a:pt x="14547" y="17908"/>
                    <a:pt x="14547" y="17900"/>
                  </a:cubicBezTo>
                  <a:cubicBezTo>
                    <a:pt x="14547" y="17892"/>
                    <a:pt x="14546" y="17884"/>
                    <a:pt x="14546" y="17876"/>
                  </a:cubicBezTo>
                  <a:close/>
                  <a:moveTo>
                    <a:pt x="13461" y="17767"/>
                  </a:moveTo>
                  <a:cubicBezTo>
                    <a:pt x="13513" y="17767"/>
                    <a:pt x="13561" y="17799"/>
                    <a:pt x="13583" y="17850"/>
                  </a:cubicBezTo>
                  <a:cubicBezTo>
                    <a:pt x="13591" y="17866"/>
                    <a:pt x="13591" y="17898"/>
                    <a:pt x="13591" y="17931"/>
                  </a:cubicBezTo>
                  <a:cubicBezTo>
                    <a:pt x="13591" y="17970"/>
                    <a:pt x="13591" y="18013"/>
                    <a:pt x="13600" y="18050"/>
                  </a:cubicBezTo>
                  <a:lnTo>
                    <a:pt x="13558" y="18068"/>
                  </a:lnTo>
                  <a:lnTo>
                    <a:pt x="13476" y="18100"/>
                  </a:lnTo>
                  <a:cubicBezTo>
                    <a:pt x="13456" y="18064"/>
                    <a:pt x="13423" y="18035"/>
                    <a:pt x="13394" y="18007"/>
                  </a:cubicBezTo>
                  <a:cubicBezTo>
                    <a:pt x="13372" y="17987"/>
                    <a:pt x="13351" y="17967"/>
                    <a:pt x="13346" y="17954"/>
                  </a:cubicBezTo>
                  <a:cubicBezTo>
                    <a:pt x="13317" y="17887"/>
                    <a:pt x="13344" y="17810"/>
                    <a:pt x="13408" y="17778"/>
                  </a:cubicBezTo>
                  <a:cubicBezTo>
                    <a:pt x="13424" y="17771"/>
                    <a:pt x="13443" y="17767"/>
                    <a:pt x="13461" y="17767"/>
                  </a:cubicBezTo>
                  <a:close/>
                  <a:moveTo>
                    <a:pt x="1196" y="17788"/>
                  </a:moveTo>
                  <a:lnTo>
                    <a:pt x="1196" y="18103"/>
                  </a:lnTo>
                  <a:lnTo>
                    <a:pt x="1017" y="18103"/>
                  </a:lnTo>
                  <a:lnTo>
                    <a:pt x="1017" y="17788"/>
                  </a:lnTo>
                  <a:close/>
                  <a:moveTo>
                    <a:pt x="2317" y="17788"/>
                  </a:moveTo>
                  <a:lnTo>
                    <a:pt x="2317" y="18103"/>
                  </a:lnTo>
                  <a:lnTo>
                    <a:pt x="2138" y="18103"/>
                  </a:lnTo>
                  <a:lnTo>
                    <a:pt x="2138" y="17788"/>
                  </a:lnTo>
                  <a:close/>
                  <a:moveTo>
                    <a:pt x="5902" y="17788"/>
                  </a:moveTo>
                  <a:lnTo>
                    <a:pt x="5902" y="18103"/>
                  </a:lnTo>
                  <a:lnTo>
                    <a:pt x="5722" y="18103"/>
                  </a:lnTo>
                  <a:lnTo>
                    <a:pt x="5722" y="17788"/>
                  </a:lnTo>
                  <a:close/>
                  <a:moveTo>
                    <a:pt x="7021" y="17788"/>
                  </a:moveTo>
                  <a:lnTo>
                    <a:pt x="7021" y="18103"/>
                  </a:lnTo>
                  <a:lnTo>
                    <a:pt x="6841" y="18103"/>
                  </a:lnTo>
                  <a:lnTo>
                    <a:pt x="6841" y="17788"/>
                  </a:lnTo>
                  <a:close/>
                  <a:moveTo>
                    <a:pt x="8693" y="17251"/>
                  </a:moveTo>
                  <a:lnTo>
                    <a:pt x="9034" y="17840"/>
                  </a:lnTo>
                  <a:cubicBezTo>
                    <a:pt x="8910" y="17917"/>
                    <a:pt x="8795" y="18005"/>
                    <a:pt x="8689" y="18105"/>
                  </a:cubicBezTo>
                  <a:lnTo>
                    <a:pt x="8209" y="17624"/>
                  </a:lnTo>
                  <a:cubicBezTo>
                    <a:pt x="8357" y="17483"/>
                    <a:pt x="8519" y="17359"/>
                    <a:pt x="8693" y="17251"/>
                  </a:cubicBezTo>
                  <a:close/>
                  <a:moveTo>
                    <a:pt x="11626" y="17251"/>
                  </a:moveTo>
                  <a:cubicBezTo>
                    <a:pt x="11802" y="17359"/>
                    <a:pt x="11962" y="17483"/>
                    <a:pt x="12110" y="17624"/>
                  </a:cubicBezTo>
                  <a:lnTo>
                    <a:pt x="11629" y="18105"/>
                  </a:lnTo>
                  <a:cubicBezTo>
                    <a:pt x="11524" y="18007"/>
                    <a:pt x="11409" y="17917"/>
                    <a:pt x="11285" y="17840"/>
                  </a:cubicBezTo>
                  <a:lnTo>
                    <a:pt x="11626" y="17251"/>
                  </a:lnTo>
                  <a:close/>
                  <a:moveTo>
                    <a:pt x="8176" y="17656"/>
                  </a:moveTo>
                  <a:lnTo>
                    <a:pt x="8656" y="18137"/>
                  </a:lnTo>
                  <a:lnTo>
                    <a:pt x="8631" y="18162"/>
                  </a:lnTo>
                  <a:lnTo>
                    <a:pt x="8150" y="17681"/>
                  </a:lnTo>
                  <a:lnTo>
                    <a:pt x="8176" y="17656"/>
                  </a:lnTo>
                  <a:close/>
                  <a:moveTo>
                    <a:pt x="12145" y="17656"/>
                  </a:moveTo>
                  <a:lnTo>
                    <a:pt x="12169" y="17681"/>
                  </a:lnTo>
                  <a:lnTo>
                    <a:pt x="11688" y="18162"/>
                  </a:lnTo>
                  <a:lnTo>
                    <a:pt x="11663" y="18137"/>
                  </a:lnTo>
                  <a:lnTo>
                    <a:pt x="12145" y="17656"/>
                  </a:lnTo>
                  <a:close/>
                  <a:moveTo>
                    <a:pt x="5838" y="16754"/>
                  </a:moveTo>
                  <a:lnTo>
                    <a:pt x="5838" y="17019"/>
                  </a:lnTo>
                  <a:lnTo>
                    <a:pt x="5676" y="17019"/>
                  </a:lnTo>
                  <a:lnTo>
                    <a:pt x="5676" y="17021"/>
                  </a:lnTo>
                  <a:lnTo>
                    <a:pt x="5676" y="17427"/>
                  </a:lnTo>
                  <a:lnTo>
                    <a:pt x="5838" y="17427"/>
                  </a:lnTo>
                  <a:lnTo>
                    <a:pt x="5838" y="17741"/>
                  </a:lnTo>
                  <a:lnTo>
                    <a:pt x="5676" y="17741"/>
                  </a:lnTo>
                  <a:lnTo>
                    <a:pt x="5676" y="18147"/>
                  </a:lnTo>
                  <a:lnTo>
                    <a:pt x="5838" y="18147"/>
                  </a:lnTo>
                  <a:lnTo>
                    <a:pt x="5838" y="18201"/>
                  </a:lnTo>
                  <a:lnTo>
                    <a:pt x="5198" y="18201"/>
                  </a:lnTo>
                  <a:lnTo>
                    <a:pt x="5198" y="16754"/>
                  </a:lnTo>
                  <a:close/>
                  <a:moveTo>
                    <a:pt x="2839" y="16757"/>
                  </a:moveTo>
                  <a:lnTo>
                    <a:pt x="2839" y="18204"/>
                  </a:lnTo>
                  <a:lnTo>
                    <a:pt x="2200" y="18204"/>
                  </a:lnTo>
                  <a:lnTo>
                    <a:pt x="2200" y="18149"/>
                  </a:lnTo>
                  <a:lnTo>
                    <a:pt x="2362" y="18149"/>
                  </a:lnTo>
                  <a:lnTo>
                    <a:pt x="2362" y="17743"/>
                  </a:lnTo>
                  <a:lnTo>
                    <a:pt x="2200" y="17743"/>
                  </a:lnTo>
                  <a:lnTo>
                    <a:pt x="2200" y="17428"/>
                  </a:lnTo>
                  <a:lnTo>
                    <a:pt x="2362" y="17428"/>
                  </a:lnTo>
                  <a:lnTo>
                    <a:pt x="2362" y="17022"/>
                  </a:lnTo>
                  <a:lnTo>
                    <a:pt x="2200" y="17022"/>
                  </a:lnTo>
                  <a:lnTo>
                    <a:pt x="2200" y="16757"/>
                  </a:lnTo>
                  <a:close/>
                  <a:moveTo>
                    <a:pt x="10882" y="16757"/>
                  </a:moveTo>
                  <a:lnTo>
                    <a:pt x="10882" y="16887"/>
                  </a:lnTo>
                  <a:cubicBezTo>
                    <a:pt x="10879" y="16887"/>
                    <a:pt x="10877" y="16886"/>
                    <a:pt x="10875" y="16886"/>
                  </a:cubicBezTo>
                  <a:cubicBezTo>
                    <a:pt x="10871" y="16885"/>
                    <a:pt x="10869" y="16884"/>
                    <a:pt x="10865" y="16884"/>
                  </a:cubicBezTo>
                  <a:lnTo>
                    <a:pt x="10843" y="16879"/>
                  </a:lnTo>
                  <a:lnTo>
                    <a:pt x="10843" y="16880"/>
                  </a:lnTo>
                  <a:cubicBezTo>
                    <a:pt x="10638" y="16829"/>
                    <a:pt x="10424" y="16802"/>
                    <a:pt x="10206" y="16798"/>
                  </a:cubicBezTo>
                  <a:lnTo>
                    <a:pt x="10117" y="16798"/>
                  </a:lnTo>
                  <a:cubicBezTo>
                    <a:pt x="9899" y="16802"/>
                    <a:pt x="9685" y="16829"/>
                    <a:pt x="9480" y="16880"/>
                  </a:cubicBezTo>
                  <a:lnTo>
                    <a:pt x="9480" y="16879"/>
                  </a:lnTo>
                  <a:lnTo>
                    <a:pt x="9458" y="16884"/>
                  </a:lnTo>
                  <a:cubicBezTo>
                    <a:pt x="9454" y="16885"/>
                    <a:pt x="9452" y="16885"/>
                    <a:pt x="9447" y="16886"/>
                  </a:cubicBezTo>
                  <a:cubicBezTo>
                    <a:pt x="9443" y="16887"/>
                    <a:pt x="9440" y="16889"/>
                    <a:pt x="9436" y="16889"/>
                  </a:cubicBezTo>
                  <a:cubicBezTo>
                    <a:pt x="9420" y="16892"/>
                    <a:pt x="9404" y="16897"/>
                    <a:pt x="9388" y="16902"/>
                  </a:cubicBezTo>
                  <a:lnTo>
                    <a:pt x="9357" y="16911"/>
                  </a:lnTo>
                  <a:cubicBezTo>
                    <a:pt x="9155" y="16970"/>
                    <a:pt x="8961" y="17051"/>
                    <a:pt x="8781" y="17150"/>
                  </a:cubicBezTo>
                  <a:lnTo>
                    <a:pt x="8781" y="17149"/>
                  </a:lnTo>
                  <a:lnTo>
                    <a:pt x="8761" y="17159"/>
                  </a:lnTo>
                  <a:cubicBezTo>
                    <a:pt x="8737" y="17172"/>
                    <a:pt x="8713" y="17186"/>
                    <a:pt x="8689" y="17200"/>
                  </a:cubicBezTo>
                  <a:lnTo>
                    <a:pt x="8670" y="17212"/>
                  </a:lnTo>
                  <a:lnTo>
                    <a:pt x="8670" y="17213"/>
                  </a:lnTo>
                  <a:cubicBezTo>
                    <a:pt x="8492" y="17322"/>
                    <a:pt x="8327" y="17450"/>
                    <a:pt x="8177" y="17594"/>
                  </a:cubicBezTo>
                  <a:lnTo>
                    <a:pt x="8176" y="17593"/>
                  </a:lnTo>
                  <a:lnTo>
                    <a:pt x="8160" y="17608"/>
                  </a:lnTo>
                  <a:cubicBezTo>
                    <a:pt x="8140" y="17627"/>
                    <a:pt x="8120" y="17646"/>
                    <a:pt x="8102" y="17666"/>
                  </a:cubicBezTo>
                  <a:lnTo>
                    <a:pt x="8086" y="17682"/>
                  </a:lnTo>
                  <a:lnTo>
                    <a:pt x="8087" y="17683"/>
                  </a:lnTo>
                  <a:cubicBezTo>
                    <a:pt x="7944" y="17834"/>
                    <a:pt x="7816" y="17999"/>
                    <a:pt x="7706" y="18177"/>
                  </a:cubicBezTo>
                  <a:lnTo>
                    <a:pt x="7695" y="18197"/>
                  </a:lnTo>
                  <a:cubicBezTo>
                    <a:pt x="7693" y="18199"/>
                    <a:pt x="7691" y="18202"/>
                    <a:pt x="7689" y="18204"/>
                  </a:cubicBezTo>
                  <a:lnTo>
                    <a:pt x="6904" y="18204"/>
                  </a:lnTo>
                  <a:lnTo>
                    <a:pt x="6904" y="18149"/>
                  </a:lnTo>
                  <a:lnTo>
                    <a:pt x="7066" y="18149"/>
                  </a:lnTo>
                  <a:lnTo>
                    <a:pt x="7066" y="17743"/>
                  </a:lnTo>
                  <a:lnTo>
                    <a:pt x="6905" y="17743"/>
                  </a:lnTo>
                  <a:lnTo>
                    <a:pt x="6905" y="17428"/>
                  </a:lnTo>
                  <a:lnTo>
                    <a:pt x="7066" y="17428"/>
                  </a:lnTo>
                  <a:lnTo>
                    <a:pt x="7066" y="17022"/>
                  </a:lnTo>
                  <a:lnTo>
                    <a:pt x="6905" y="17022"/>
                  </a:lnTo>
                  <a:lnTo>
                    <a:pt x="6905" y="16757"/>
                  </a:lnTo>
                  <a:close/>
                  <a:moveTo>
                    <a:pt x="14600" y="17959"/>
                  </a:moveTo>
                  <a:cubicBezTo>
                    <a:pt x="14672" y="17961"/>
                    <a:pt x="14729" y="18021"/>
                    <a:pt x="14729" y="18095"/>
                  </a:cubicBezTo>
                  <a:cubicBezTo>
                    <a:pt x="14729" y="18110"/>
                    <a:pt x="14716" y="18139"/>
                    <a:pt x="14704" y="18165"/>
                  </a:cubicBezTo>
                  <a:cubicBezTo>
                    <a:pt x="14689" y="18201"/>
                    <a:pt x="14672" y="18241"/>
                    <a:pt x="14666" y="18280"/>
                  </a:cubicBezTo>
                  <a:lnTo>
                    <a:pt x="14534" y="18283"/>
                  </a:lnTo>
                  <a:cubicBezTo>
                    <a:pt x="14528" y="18244"/>
                    <a:pt x="14510" y="18204"/>
                    <a:pt x="14495" y="18168"/>
                  </a:cubicBezTo>
                  <a:cubicBezTo>
                    <a:pt x="14483" y="18140"/>
                    <a:pt x="14470" y="18110"/>
                    <a:pt x="14470" y="18094"/>
                  </a:cubicBezTo>
                  <a:cubicBezTo>
                    <a:pt x="14470" y="18020"/>
                    <a:pt x="14528" y="17959"/>
                    <a:pt x="14600" y="17959"/>
                  </a:cubicBezTo>
                  <a:close/>
                  <a:moveTo>
                    <a:pt x="13617" y="18095"/>
                  </a:moveTo>
                  <a:cubicBezTo>
                    <a:pt x="13635" y="18129"/>
                    <a:pt x="13666" y="18161"/>
                    <a:pt x="13692" y="18188"/>
                  </a:cubicBezTo>
                  <a:cubicBezTo>
                    <a:pt x="13714" y="18213"/>
                    <a:pt x="13737" y="18237"/>
                    <a:pt x="13744" y="18253"/>
                  </a:cubicBezTo>
                  <a:cubicBezTo>
                    <a:pt x="13755" y="18289"/>
                    <a:pt x="13753" y="18329"/>
                    <a:pt x="13735" y="18361"/>
                  </a:cubicBezTo>
                  <a:cubicBezTo>
                    <a:pt x="13719" y="18392"/>
                    <a:pt x="13695" y="18414"/>
                    <a:pt x="13664" y="18424"/>
                  </a:cubicBezTo>
                  <a:cubicBezTo>
                    <a:pt x="13651" y="18427"/>
                    <a:pt x="13639" y="18429"/>
                    <a:pt x="13626" y="18429"/>
                  </a:cubicBezTo>
                  <a:cubicBezTo>
                    <a:pt x="13571" y="18429"/>
                    <a:pt x="13517" y="18392"/>
                    <a:pt x="13498" y="18337"/>
                  </a:cubicBezTo>
                  <a:cubicBezTo>
                    <a:pt x="13493" y="18325"/>
                    <a:pt x="13496" y="18295"/>
                    <a:pt x="13497" y="18268"/>
                  </a:cubicBezTo>
                  <a:cubicBezTo>
                    <a:pt x="13500" y="18229"/>
                    <a:pt x="13502" y="18183"/>
                    <a:pt x="13493" y="18144"/>
                  </a:cubicBezTo>
                  <a:lnTo>
                    <a:pt x="13617" y="18095"/>
                  </a:lnTo>
                  <a:close/>
                  <a:moveTo>
                    <a:pt x="13728" y="18442"/>
                  </a:moveTo>
                  <a:cubicBezTo>
                    <a:pt x="13729" y="18450"/>
                    <a:pt x="13730" y="18457"/>
                    <a:pt x="13733" y="18465"/>
                  </a:cubicBezTo>
                  <a:cubicBezTo>
                    <a:pt x="13735" y="18473"/>
                    <a:pt x="13739" y="18480"/>
                    <a:pt x="13742" y="18488"/>
                  </a:cubicBezTo>
                  <a:cubicBezTo>
                    <a:pt x="13738" y="18485"/>
                    <a:pt x="13735" y="18485"/>
                    <a:pt x="13732" y="18485"/>
                  </a:cubicBezTo>
                  <a:cubicBezTo>
                    <a:pt x="13715" y="18485"/>
                    <a:pt x="13698" y="18488"/>
                    <a:pt x="13684" y="18492"/>
                  </a:cubicBezTo>
                  <a:cubicBezTo>
                    <a:pt x="13666" y="18497"/>
                    <a:pt x="13649" y="18506"/>
                    <a:pt x="13633" y="18519"/>
                  </a:cubicBezTo>
                  <a:cubicBezTo>
                    <a:pt x="13631" y="18510"/>
                    <a:pt x="13630" y="18503"/>
                    <a:pt x="13629" y="18495"/>
                  </a:cubicBezTo>
                  <a:cubicBezTo>
                    <a:pt x="13627" y="18488"/>
                    <a:pt x="13622" y="18482"/>
                    <a:pt x="13619" y="18474"/>
                  </a:cubicBezTo>
                  <a:lnTo>
                    <a:pt x="13619" y="18474"/>
                  </a:lnTo>
                  <a:cubicBezTo>
                    <a:pt x="13621" y="18474"/>
                    <a:pt x="13623" y="18476"/>
                    <a:pt x="13624" y="18476"/>
                  </a:cubicBezTo>
                  <a:cubicBezTo>
                    <a:pt x="13641" y="18476"/>
                    <a:pt x="13659" y="18473"/>
                    <a:pt x="13676" y="18468"/>
                  </a:cubicBezTo>
                  <a:cubicBezTo>
                    <a:pt x="13694" y="18463"/>
                    <a:pt x="13712" y="18453"/>
                    <a:pt x="13728" y="18442"/>
                  </a:cubicBezTo>
                  <a:close/>
                  <a:moveTo>
                    <a:pt x="12201" y="17715"/>
                  </a:moveTo>
                  <a:cubicBezTo>
                    <a:pt x="12342" y="17863"/>
                    <a:pt x="12468" y="18025"/>
                    <a:pt x="12574" y="18199"/>
                  </a:cubicBezTo>
                  <a:lnTo>
                    <a:pt x="11985" y="18540"/>
                  </a:lnTo>
                  <a:cubicBezTo>
                    <a:pt x="11909" y="18415"/>
                    <a:pt x="11820" y="18300"/>
                    <a:pt x="11720" y="18195"/>
                  </a:cubicBezTo>
                  <a:lnTo>
                    <a:pt x="12201" y="17715"/>
                  </a:lnTo>
                  <a:close/>
                  <a:moveTo>
                    <a:pt x="8120" y="17715"/>
                  </a:moveTo>
                  <a:lnTo>
                    <a:pt x="8601" y="18196"/>
                  </a:lnTo>
                  <a:cubicBezTo>
                    <a:pt x="8502" y="18301"/>
                    <a:pt x="8413" y="18416"/>
                    <a:pt x="8336" y="18541"/>
                  </a:cubicBezTo>
                  <a:lnTo>
                    <a:pt x="7747" y="18199"/>
                  </a:lnTo>
                  <a:cubicBezTo>
                    <a:pt x="7854" y="18024"/>
                    <a:pt x="7979" y="17863"/>
                    <a:pt x="8120" y="17715"/>
                  </a:cubicBezTo>
                  <a:close/>
                  <a:moveTo>
                    <a:pt x="7723" y="18237"/>
                  </a:moveTo>
                  <a:lnTo>
                    <a:pt x="8314" y="18578"/>
                  </a:lnTo>
                  <a:cubicBezTo>
                    <a:pt x="8307" y="18588"/>
                    <a:pt x="8302" y="18598"/>
                    <a:pt x="8297" y="18608"/>
                  </a:cubicBezTo>
                  <a:lnTo>
                    <a:pt x="7706" y="18268"/>
                  </a:lnTo>
                  <a:cubicBezTo>
                    <a:pt x="7712" y="18258"/>
                    <a:pt x="7717" y="18248"/>
                    <a:pt x="7723" y="18237"/>
                  </a:cubicBezTo>
                  <a:close/>
                  <a:moveTo>
                    <a:pt x="12598" y="18237"/>
                  </a:moveTo>
                  <a:cubicBezTo>
                    <a:pt x="12605" y="18248"/>
                    <a:pt x="12610" y="18258"/>
                    <a:pt x="12615" y="18268"/>
                  </a:cubicBezTo>
                  <a:lnTo>
                    <a:pt x="12025" y="18608"/>
                  </a:lnTo>
                  <a:cubicBezTo>
                    <a:pt x="12019" y="18598"/>
                    <a:pt x="12013" y="18587"/>
                    <a:pt x="12008" y="18578"/>
                  </a:cubicBezTo>
                  <a:lnTo>
                    <a:pt x="12598" y="18237"/>
                  </a:lnTo>
                  <a:close/>
                  <a:moveTo>
                    <a:pt x="14671" y="18326"/>
                  </a:moveTo>
                  <a:cubicBezTo>
                    <a:pt x="14676" y="18366"/>
                    <a:pt x="14695" y="18406"/>
                    <a:pt x="14711" y="18442"/>
                  </a:cubicBezTo>
                  <a:cubicBezTo>
                    <a:pt x="14723" y="18468"/>
                    <a:pt x="14736" y="18495"/>
                    <a:pt x="14737" y="18511"/>
                  </a:cubicBezTo>
                  <a:cubicBezTo>
                    <a:pt x="14737" y="18587"/>
                    <a:pt x="14682" y="18648"/>
                    <a:pt x="14611" y="18651"/>
                  </a:cubicBezTo>
                  <a:lnTo>
                    <a:pt x="14605" y="18651"/>
                  </a:lnTo>
                  <a:cubicBezTo>
                    <a:pt x="14536" y="18651"/>
                    <a:pt x="14479" y="18593"/>
                    <a:pt x="14478" y="18520"/>
                  </a:cubicBezTo>
                  <a:cubicBezTo>
                    <a:pt x="14478" y="18504"/>
                    <a:pt x="14489" y="18473"/>
                    <a:pt x="14501" y="18445"/>
                  </a:cubicBezTo>
                  <a:cubicBezTo>
                    <a:pt x="14516" y="18409"/>
                    <a:pt x="14531" y="18368"/>
                    <a:pt x="14537" y="18329"/>
                  </a:cubicBezTo>
                  <a:lnTo>
                    <a:pt x="14603" y="18327"/>
                  </a:lnTo>
                  <a:lnTo>
                    <a:pt x="14671" y="18326"/>
                  </a:lnTo>
                  <a:close/>
                  <a:moveTo>
                    <a:pt x="7664" y="18248"/>
                  </a:moveTo>
                  <a:cubicBezTo>
                    <a:pt x="7661" y="18253"/>
                    <a:pt x="7658" y="18260"/>
                    <a:pt x="7655" y="18265"/>
                  </a:cubicBezTo>
                  <a:lnTo>
                    <a:pt x="7644" y="18284"/>
                  </a:lnTo>
                  <a:cubicBezTo>
                    <a:pt x="7573" y="18414"/>
                    <a:pt x="7512" y="18548"/>
                    <a:pt x="7461" y="18687"/>
                  </a:cubicBezTo>
                  <a:lnTo>
                    <a:pt x="7067" y="18687"/>
                  </a:lnTo>
                  <a:lnTo>
                    <a:pt x="7067" y="18463"/>
                  </a:lnTo>
                  <a:lnTo>
                    <a:pt x="6905" y="18463"/>
                  </a:lnTo>
                  <a:lnTo>
                    <a:pt x="6905" y="18248"/>
                  </a:lnTo>
                  <a:close/>
                  <a:moveTo>
                    <a:pt x="2840" y="18248"/>
                  </a:moveTo>
                  <a:lnTo>
                    <a:pt x="2840" y="18648"/>
                  </a:lnTo>
                  <a:cubicBezTo>
                    <a:pt x="2840" y="18662"/>
                    <a:pt x="2842" y="18675"/>
                    <a:pt x="2845" y="18688"/>
                  </a:cubicBezTo>
                  <a:lnTo>
                    <a:pt x="2364" y="18688"/>
                  </a:lnTo>
                  <a:lnTo>
                    <a:pt x="2364" y="18464"/>
                  </a:lnTo>
                  <a:lnTo>
                    <a:pt x="2201" y="18464"/>
                  </a:lnTo>
                  <a:lnTo>
                    <a:pt x="2201" y="18248"/>
                  </a:lnTo>
                  <a:close/>
                  <a:moveTo>
                    <a:pt x="5839" y="18248"/>
                  </a:moveTo>
                  <a:lnTo>
                    <a:pt x="5839" y="18464"/>
                  </a:lnTo>
                  <a:lnTo>
                    <a:pt x="5676" y="18464"/>
                  </a:lnTo>
                  <a:lnTo>
                    <a:pt x="5676" y="18688"/>
                  </a:lnTo>
                  <a:lnTo>
                    <a:pt x="5196" y="18688"/>
                  </a:lnTo>
                  <a:cubicBezTo>
                    <a:pt x="5197" y="18675"/>
                    <a:pt x="5198" y="18662"/>
                    <a:pt x="5198" y="18648"/>
                  </a:cubicBezTo>
                  <a:lnTo>
                    <a:pt x="5198" y="18248"/>
                  </a:lnTo>
                  <a:close/>
                  <a:moveTo>
                    <a:pt x="14667" y="18684"/>
                  </a:moveTo>
                  <a:cubicBezTo>
                    <a:pt x="14667" y="18693"/>
                    <a:pt x="14666" y="18700"/>
                    <a:pt x="14666" y="18708"/>
                  </a:cubicBezTo>
                  <a:lnTo>
                    <a:pt x="14671" y="18732"/>
                  </a:lnTo>
                  <a:cubicBezTo>
                    <a:pt x="14655" y="18726"/>
                    <a:pt x="14639" y="18724"/>
                    <a:pt x="14621" y="18724"/>
                  </a:cubicBezTo>
                  <a:lnTo>
                    <a:pt x="14614" y="18724"/>
                  </a:lnTo>
                  <a:cubicBezTo>
                    <a:pt x="14594" y="18725"/>
                    <a:pt x="14576" y="18729"/>
                    <a:pt x="14558" y="18737"/>
                  </a:cubicBezTo>
                  <a:cubicBezTo>
                    <a:pt x="14558" y="18729"/>
                    <a:pt x="14559" y="18721"/>
                    <a:pt x="14559" y="18714"/>
                  </a:cubicBezTo>
                  <a:cubicBezTo>
                    <a:pt x="14559" y="18705"/>
                    <a:pt x="14557" y="18698"/>
                    <a:pt x="14556" y="18689"/>
                  </a:cubicBezTo>
                  <a:lnTo>
                    <a:pt x="14556" y="18689"/>
                  </a:lnTo>
                  <a:cubicBezTo>
                    <a:pt x="14572" y="18695"/>
                    <a:pt x="14587" y="18698"/>
                    <a:pt x="14604" y="18698"/>
                  </a:cubicBezTo>
                  <a:lnTo>
                    <a:pt x="14613" y="18698"/>
                  </a:lnTo>
                  <a:cubicBezTo>
                    <a:pt x="14632" y="18696"/>
                    <a:pt x="14651" y="18693"/>
                    <a:pt x="14667" y="18684"/>
                  </a:cubicBezTo>
                  <a:close/>
                  <a:moveTo>
                    <a:pt x="11349" y="15674"/>
                  </a:moveTo>
                  <a:cubicBezTo>
                    <a:pt x="11391" y="15683"/>
                    <a:pt x="11436" y="15692"/>
                    <a:pt x="11467" y="15714"/>
                  </a:cubicBezTo>
                  <a:cubicBezTo>
                    <a:pt x="11497" y="15737"/>
                    <a:pt x="11523" y="15778"/>
                    <a:pt x="11544" y="15815"/>
                  </a:cubicBezTo>
                  <a:cubicBezTo>
                    <a:pt x="11562" y="15846"/>
                    <a:pt x="11578" y="15874"/>
                    <a:pt x="11598" y="15888"/>
                  </a:cubicBezTo>
                  <a:cubicBezTo>
                    <a:pt x="11613" y="15900"/>
                    <a:pt x="11631" y="15910"/>
                    <a:pt x="11650" y="15916"/>
                  </a:cubicBezTo>
                  <a:cubicBezTo>
                    <a:pt x="11671" y="15963"/>
                    <a:pt x="11702" y="16006"/>
                    <a:pt x="11741" y="16036"/>
                  </a:cubicBezTo>
                  <a:cubicBezTo>
                    <a:pt x="11756" y="16047"/>
                    <a:pt x="11771" y="16056"/>
                    <a:pt x="11786" y="16064"/>
                  </a:cubicBezTo>
                  <a:cubicBezTo>
                    <a:pt x="11804" y="16094"/>
                    <a:pt x="11820" y="16130"/>
                    <a:pt x="11834" y="16168"/>
                  </a:cubicBezTo>
                  <a:cubicBezTo>
                    <a:pt x="11846" y="16206"/>
                    <a:pt x="11857" y="16243"/>
                    <a:pt x="11864" y="16281"/>
                  </a:cubicBezTo>
                  <a:cubicBezTo>
                    <a:pt x="11858" y="16297"/>
                    <a:pt x="11852" y="16312"/>
                    <a:pt x="11848" y="16330"/>
                  </a:cubicBezTo>
                  <a:cubicBezTo>
                    <a:pt x="11826" y="16415"/>
                    <a:pt x="11848" y="16512"/>
                    <a:pt x="11900" y="16591"/>
                  </a:cubicBezTo>
                  <a:cubicBezTo>
                    <a:pt x="11927" y="16629"/>
                    <a:pt x="11978" y="16668"/>
                    <a:pt x="12074" y="16721"/>
                  </a:cubicBezTo>
                  <a:lnTo>
                    <a:pt x="12110" y="16740"/>
                  </a:lnTo>
                  <a:cubicBezTo>
                    <a:pt x="12169" y="16771"/>
                    <a:pt x="12230" y="16805"/>
                    <a:pt x="12274" y="16844"/>
                  </a:cubicBezTo>
                  <a:cubicBezTo>
                    <a:pt x="12321" y="16887"/>
                    <a:pt x="12364" y="16950"/>
                    <a:pt x="12405" y="17013"/>
                  </a:cubicBezTo>
                  <a:cubicBezTo>
                    <a:pt x="12457" y="17088"/>
                    <a:pt x="12505" y="17159"/>
                    <a:pt x="12556" y="17187"/>
                  </a:cubicBezTo>
                  <a:cubicBezTo>
                    <a:pt x="12609" y="17217"/>
                    <a:pt x="12667" y="17233"/>
                    <a:pt x="12723" y="17233"/>
                  </a:cubicBezTo>
                  <a:cubicBezTo>
                    <a:pt x="12772" y="17233"/>
                    <a:pt x="12818" y="17221"/>
                    <a:pt x="12858" y="17200"/>
                  </a:cubicBezTo>
                  <a:cubicBezTo>
                    <a:pt x="12869" y="17202"/>
                    <a:pt x="12883" y="17204"/>
                    <a:pt x="12895" y="17207"/>
                  </a:cubicBezTo>
                  <a:lnTo>
                    <a:pt x="12895" y="18796"/>
                  </a:lnTo>
                  <a:cubicBezTo>
                    <a:pt x="12838" y="18619"/>
                    <a:pt x="12764" y="18448"/>
                    <a:pt x="12675" y="18288"/>
                  </a:cubicBezTo>
                  <a:lnTo>
                    <a:pt x="12677" y="18288"/>
                  </a:lnTo>
                  <a:lnTo>
                    <a:pt x="12660" y="18256"/>
                  </a:lnTo>
                  <a:cubicBezTo>
                    <a:pt x="12648" y="18236"/>
                    <a:pt x="12637" y="18216"/>
                    <a:pt x="12626" y="18197"/>
                  </a:cubicBezTo>
                  <a:lnTo>
                    <a:pt x="12614" y="18177"/>
                  </a:lnTo>
                  <a:cubicBezTo>
                    <a:pt x="12506" y="17999"/>
                    <a:pt x="12377" y="17834"/>
                    <a:pt x="12232" y="17683"/>
                  </a:cubicBezTo>
                  <a:lnTo>
                    <a:pt x="12235" y="17682"/>
                  </a:lnTo>
                  <a:lnTo>
                    <a:pt x="12219" y="17666"/>
                  </a:lnTo>
                  <a:cubicBezTo>
                    <a:pt x="12200" y="17646"/>
                    <a:pt x="12180" y="17629"/>
                    <a:pt x="12161" y="17608"/>
                  </a:cubicBezTo>
                  <a:lnTo>
                    <a:pt x="12145" y="17593"/>
                  </a:lnTo>
                  <a:lnTo>
                    <a:pt x="12143" y="17594"/>
                  </a:lnTo>
                  <a:cubicBezTo>
                    <a:pt x="11993" y="17450"/>
                    <a:pt x="11829" y="17323"/>
                    <a:pt x="11650" y="17213"/>
                  </a:cubicBezTo>
                  <a:lnTo>
                    <a:pt x="11630" y="17201"/>
                  </a:lnTo>
                  <a:cubicBezTo>
                    <a:pt x="11607" y="17187"/>
                    <a:pt x="11583" y="17174"/>
                    <a:pt x="11560" y="17160"/>
                  </a:cubicBezTo>
                  <a:lnTo>
                    <a:pt x="11540" y="17150"/>
                  </a:lnTo>
                  <a:lnTo>
                    <a:pt x="11540" y="17151"/>
                  </a:lnTo>
                  <a:cubicBezTo>
                    <a:pt x="11477" y="17117"/>
                    <a:pt x="11413" y="17085"/>
                    <a:pt x="11349" y="17056"/>
                  </a:cubicBezTo>
                  <a:lnTo>
                    <a:pt x="11349" y="15674"/>
                  </a:lnTo>
                  <a:close/>
                  <a:moveTo>
                    <a:pt x="1196" y="18510"/>
                  </a:moveTo>
                  <a:lnTo>
                    <a:pt x="1196" y="18825"/>
                  </a:lnTo>
                  <a:lnTo>
                    <a:pt x="1017" y="18825"/>
                  </a:lnTo>
                  <a:lnTo>
                    <a:pt x="1017" y="18510"/>
                  </a:lnTo>
                  <a:close/>
                  <a:moveTo>
                    <a:pt x="2317" y="18510"/>
                  </a:moveTo>
                  <a:lnTo>
                    <a:pt x="2317" y="18825"/>
                  </a:lnTo>
                  <a:lnTo>
                    <a:pt x="2138" y="18825"/>
                  </a:lnTo>
                  <a:lnTo>
                    <a:pt x="2138" y="18510"/>
                  </a:lnTo>
                  <a:close/>
                  <a:moveTo>
                    <a:pt x="5902" y="18510"/>
                  </a:moveTo>
                  <a:lnTo>
                    <a:pt x="5902" y="18825"/>
                  </a:lnTo>
                  <a:lnTo>
                    <a:pt x="5722" y="18825"/>
                  </a:lnTo>
                  <a:lnTo>
                    <a:pt x="5722" y="18510"/>
                  </a:lnTo>
                  <a:close/>
                  <a:moveTo>
                    <a:pt x="7021" y="18510"/>
                  </a:moveTo>
                  <a:lnTo>
                    <a:pt x="7021" y="18825"/>
                  </a:lnTo>
                  <a:lnTo>
                    <a:pt x="6841" y="18825"/>
                  </a:lnTo>
                  <a:lnTo>
                    <a:pt x="6841" y="18510"/>
                  </a:lnTo>
                  <a:close/>
                  <a:moveTo>
                    <a:pt x="4953" y="16320"/>
                  </a:moveTo>
                  <a:cubicBezTo>
                    <a:pt x="5062" y="16320"/>
                    <a:pt x="5153" y="16409"/>
                    <a:pt x="5153" y="16521"/>
                  </a:cubicBezTo>
                  <a:lnTo>
                    <a:pt x="5153" y="18648"/>
                  </a:lnTo>
                  <a:cubicBezTo>
                    <a:pt x="5153" y="18759"/>
                    <a:pt x="5063" y="18851"/>
                    <a:pt x="4951" y="18851"/>
                  </a:cubicBezTo>
                  <a:lnTo>
                    <a:pt x="3085" y="18851"/>
                  </a:lnTo>
                  <a:cubicBezTo>
                    <a:pt x="2975" y="18851"/>
                    <a:pt x="2884" y="18759"/>
                    <a:pt x="2884" y="18648"/>
                  </a:cubicBezTo>
                  <a:lnTo>
                    <a:pt x="2884" y="16521"/>
                  </a:lnTo>
                  <a:cubicBezTo>
                    <a:pt x="2884" y="16410"/>
                    <a:pt x="2975" y="16320"/>
                    <a:pt x="3085" y="16320"/>
                  </a:cubicBezTo>
                  <a:close/>
                  <a:moveTo>
                    <a:pt x="13733" y="18530"/>
                  </a:moveTo>
                  <a:cubicBezTo>
                    <a:pt x="13792" y="18530"/>
                    <a:pt x="13844" y="18572"/>
                    <a:pt x="13860" y="18632"/>
                  </a:cubicBezTo>
                  <a:cubicBezTo>
                    <a:pt x="13864" y="18650"/>
                    <a:pt x="13859" y="18684"/>
                    <a:pt x="13853" y="18716"/>
                  </a:cubicBezTo>
                  <a:cubicBezTo>
                    <a:pt x="13846" y="18754"/>
                    <a:pt x="13840" y="18796"/>
                    <a:pt x="13844" y="18835"/>
                  </a:cubicBezTo>
                  <a:lnTo>
                    <a:pt x="13751" y="18854"/>
                  </a:lnTo>
                  <a:lnTo>
                    <a:pt x="13713" y="18862"/>
                  </a:lnTo>
                  <a:cubicBezTo>
                    <a:pt x="13698" y="18824"/>
                    <a:pt x="13672" y="18789"/>
                    <a:pt x="13648" y="18757"/>
                  </a:cubicBezTo>
                  <a:cubicBezTo>
                    <a:pt x="13630" y="18735"/>
                    <a:pt x="13613" y="18712"/>
                    <a:pt x="13609" y="18699"/>
                  </a:cubicBezTo>
                  <a:cubicBezTo>
                    <a:pt x="13591" y="18627"/>
                    <a:pt x="13630" y="18557"/>
                    <a:pt x="13698" y="18535"/>
                  </a:cubicBezTo>
                  <a:cubicBezTo>
                    <a:pt x="13710" y="18531"/>
                    <a:pt x="13722" y="18530"/>
                    <a:pt x="13733" y="18530"/>
                  </a:cubicBezTo>
                  <a:close/>
                  <a:moveTo>
                    <a:pt x="5093" y="18851"/>
                  </a:moveTo>
                  <a:lnTo>
                    <a:pt x="5093" y="18851"/>
                  </a:lnTo>
                  <a:cubicBezTo>
                    <a:pt x="5070" y="18872"/>
                    <a:pt x="5055" y="18909"/>
                    <a:pt x="5055" y="18951"/>
                  </a:cubicBezTo>
                  <a:lnTo>
                    <a:pt x="5055" y="19023"/>
                  </a:lnTo>
                  <a:cubicBezTo>
                    <a:pt x="5023" y="19026"/>
                    <a:pt x="4995" y="19030"/>
                    <a:pt x="4966" y="19033"/>
                  </a:cubicBezTo>
                  <a:lnTo>
                    <a:pt x="4949" y="18964"/>
                  </a:lnTo>
                  <a:cubicBezTo>
                    <a:pt x="4940" y="18935"/>
                    <a:pt x="4924" y="18911"/>
                    <a:pt x="4906" y="18894"/>
                  </a:cubicBezTo>
                  <a:lnTo>
                    <a:pt x="4953" y="18894"/>
                  </a:lnTo>
                  <a:cubicBezTo>
                    <a:pt x="4954" y="18894"/>
                    <a:pt x="4956" y="18894"/>
                    <a:pt x="4958" y="18894"/>
                  </a:cubicBezTo>
                  <a:cubicBezTo>
                    <a:pt x="5009" y="18894"/>
                    <a:pt x="5055" y="18878"/>
                    <a:pt x="5093" y="18851"/>
                  </a:cubicBezTo>
                  <a:close/>
                  <a:moveTo>
                    <a:pt x="7684" y="18309"/>
                  </a:moveTo>
                  <a:lnTo>
                    <a:pt x="8273" y="18648"/>
                  </a:lnTo>
                  <a:cubicBezTo>
                    <a:pt x="8204" y="18775"/>
                    <a:pt x="8149" y="18910"/>
                    <a:pt x="8107" y="19049"/>
                  </a:cubicBezTo>
                  <a:lnTo>
                    <a:pt x="7449" y="18873"/>
                  </a:lnTo>
                  <a:cubicBezTo>
                    <a:pt x="7507" y="18675"/>
                    <a:pt x="7586" y="18487"/>
                    <a:pt x="7684" y="18309"/>
                  </a:cubicBezTo>
                  <a:close/>
                  <a:moveTo>
                    <a:pt x="12637" y="18309"/>
                  </a:moveTo>
                  <a:cubicBezTo>
                    <a:pt x="12734" y="18487"/>
                    <a:pt x="12814" y="18675"/>
                    <a:pt x="12872" y="18873"/>
                  </a:cubicBezTo>
                  <a:lnTo>
                    <a:pt x="12215" y="19049"/>
                  </a:lnTo>
                  <a:cubicBezTo>
                    <a:pt x="12172" y="18910"/>
                    <a:pt x="12116" y="18775"/>
                    <a:pt x="12048" y="18648"/>
                  </a:cubicBezTo>
                  <a:lnTo>
                    <a:pt x="12637" y="18309"/>
                  </a:lnTo>
                  <a:close/>
                  <a:moveTo>
                    <a:pt x="6699" y="16086"/>
                  </a:moveTo>
                  <a:cubicBezTo>
                    <a:pt x="6788" y="16089"/>
                    <a:pt x="6858" y="16162"/>
                    <a:pt x="6858" y="16249"/>
                  </a:cubicBezTo>
                  <a:lnTo>
                    <a:pt x="6858" y="16299"/>
                  </a:lnTo>
                  <a:lnTo>
                    <a:pt x="6795" y="16299"/>
                  </a:lnTo>
                  <a:lnTo>
                    <a:pt x="6795" y="16706"/>
                  </a:lnTo>
                  <a:lnTo>
                    <a:pt x="6858" y="16706"/>
                  </a:lnTo>
                  <a:lnTo>
                    <a:pt x="6858" y="17021"/>
                  </a:lnTo>
                  <a:lnTo>
                    <a:pt x="6795" y="17021"/>
                  </a:lnTo>
                  <a:lnTo>
                    <a:pt x="6795" y="17427"/>
                  </a:lnTo>
                  <a:lnTo>
                    <a:pt x="6858" y="17427"/>
                  </a:lnTo>
                  <a:lnTo>
                    <a:pt x="6858" y="17741"/>
                  </a:lnTo>
                  <a:lnTo>
                    <a:pt x="6795" y="17741"/>
                  </a:lnTo>
                  <a:lnTo>
                    <a:pt x="6795" y="18147"/>
                  </a:lnTo>
                  <a:lnTo>
                    <a:pt x="6858" y="18147"/>
                  </a:lnTo>
                  <a:lnTo>
                    <a:pt x="6858" y="18463"/>
                  </a:lnTo>
                  <a:lnTo>
                    <a:pt x="6795" y="18463"/>
                  </a:lnTo>
                  <a:lnTo>
                    <a:pt x="6795" y="18869"/>
                  </a:lnTo>
                  <a:lnTo>
                    <a:pt x="6858" y="18869"/>
                  </a:lnTo>
                  <a:lnTo>
                    <a:pt x="6858" y="18917"/>
                  </a:lnTo>
                  <a:cubicBezTo>
                    <a:pt x="6858" y="19006"/>
                    <a:pt x="6788" y="19080"/>
                    <a:pt x="6699" y="19081"/>
                  </a:cubicBezTo>
                  <a:lnTo>
                    <a:pt x="6699" y="16086"/>
                  </a:lnTo>
                  <a:close/>
                  <a:moveTo>
                    <a:pt x="1339" y="16089"/>
                  </a:moveTo>
                  <a:lnTo>
                    <a:pt x="1339" y="19084"/>
                  </a:lnTo>
                  <a:cubicBezTo>
                    <a:pt x="1251" y="19081"/>
                    <a:pt x="1180" y="19009"/>
                    <a:pt x="1180" y="18920"/>
                  </a:cubicBezTo>
                  <a:lnTo>
                    <a:pt x="1180" y="18872"/>
                  </a:lnTo>
                  <a:lnTo>
                    <a:pt x="1243" y="18872"/>
                  </a:lnTo>
                  <a:lnTo>
                    <a:pt x="1243" y="18466"/>
                  </a:lnTo>
                  <a:lnTo>
                    <a:pt x="1180" y="18466"/>
                  </a:lnTo>
                  <a:lnTo>
                    <a:pt x="1180" y="18151"/>
                  </a:lnTo>
                  <a:lnTo>
                    <a:pt x="1243" y="18151"/>
                  </a:lnTo>
                  <a:lnTo>
                    <a:pt x="1243" y="17745"/>
                  </a:lnTo>
                  <a:lnTo>
                    <a:pt x="1180" y="17745"/>
                  </a:lnTo>
                  <a:lnTo>
                    <a:pt x="1180" y="17429"/>
                  </a:lnTo>
                  <a:lnTo>
                    <a:pt x="1243" y="17429"/>
                  </a:lnTo>
                  <a:lnTo>
                    <a:pt x="1243" y="17023"/>
                  </a:lnTo>
                  <a:lnTo>
                    <a:pt x="1180" y="17023"/>
                  </a:lnTo>
                  <a:lnTo>
                    <a:pt x="1180" y="16708"/>
                  </a:lnTo>
                  <a:lnTo>
                    <a:pt x="1243" y="16708"/>
                  </a:lnTo>
                  <a:lnTo>
                    <a:pt x="1243" y="16301"/>
                  </a:lnTo>
                  <a:lnTo>
                    <a:pt x="1180" y="16301"/>
                  </a:lnTo>
                  <a:lnTo>
                    <a:pt x="1180" y="16252"/>
                  </a:lnTo>
                  <a:cubicBezTo>
                    <a:pt x="1180" y="16164"/>
                    <a:pt x="1251" y="16091"/>
                    <a:pt x="1339" y="16089"/>
                  </a:cubicBezTo>
                  <a:close/>
                  <a:moveTo>
                    <a:pt x="1595" y="16086"/>
                  </a:moveTo>
                  <a:lnTo>
                    <a:pt x="1595" y="19084"/>
                  </a:lnTo>
                  <a:lnTo>
                    <a:pt x="1385" y="19084"/>
                  </a:lnTo>
                  <a:lnTo>
                    <a:pt x="1385" y="16086"/>
                  </a:lnTo>
                  <a:close/>
                  <a:moveTo>
                    <a:pt x="1694" y="16086"/>
                  </a:moveTo>
                  <a:lnTo>
                    <a:pt x="1694" y="19084"/>
                  </a:lnTo>
                  <a:lnTo>
                    <a:pt x="1639" y="19084"/>
                  </a:lnTo>
                  <a:lnTo>
                    <a:pt x="1639" y="16086"/>
                  </a:lnTo>
                  <a:close/>
                  <a:moveTo>
                    <a:pt x="1949" y="16086"/>
                  </a:moveTo>
                  <a:lnTo>
                    <a:pt x="1949" y="19084"/>
                  </a:lnTo>
                  <a:lnTo>
                    <a:pt x="1739" y="19084"/>
                  </a:lnTo>
                  <a:lnTo>
                    <a:pt x="1739" y="16086"/>
                  </a:lnTo>
                  <a:close/>
                  <a:moveTo>
                    <a:pt x="1996" y="16088"/>
                  </a:moveTo>
                  <a:cubicBezTo>
                    <a:pt x="2083" y="16090"/>
                    <a:pt x="2155" y="16163"/>
                    <a:pt x="2155" y="16251"/>
                  </a:cubicBezTo>
                  <a:lnTo>
                    <a:pt x="2155" y="16300"/>
                  </a:lnTo>
                  <a:lnTo>
                    <a:pt x="2092" y="16300"/>
                  </a:lnTo>
                  <a:lnTo>
                    <a:pt x="2092" y="16707"/>
                  </a:lnTo>
                  <a:lnTo>
                    <a:pt x="2155" y="16707"/>
                  </a:lnTo>
                  <a:lnTo>
                    <a:pt x="2155" y="17022"/>
                  </a:lnTo>
                  <a:lnTo>
                    <a:pt x="2092" y="17022"/>
                  </a:lnTo>
                  <a:lnTo>
                    <a:pt x="2092" y="17428"/>
                  </a:lnTo>
                  <a:lnTo>
                    <a:pt x="2155" y="17428"/>
                  </a:lnTo>
                  <a:lnTo>
                    <a:pt x="2155" y="17743"/>
                  </a:lnTo>
                  <a:lnTo>
                    <a:pt x="2092" y="17743"/>
                  </a:lnTo>
                  <a:lnTo>
                    <a:pt x="2092" y="18148"/>
                  </a:lnTo>
                  <a:lnTo>
                    <a:pt x="2155" y="18148"/>
                  </a:lnTo>
                  <a:lnTo>
                    <a:pt x="2155" y="18464"/>
                  </a:lnTo>
                  <a:lnTo>
                    <a:pt x="2092" y="18464"/>
                  </a:lnTo>
                  <a:lnTo>
                    <a:pt x="2092" y="18870"/>
                  </a:lnTo>
                  <a:lnTo>
                    <a:pt x="2155" y="18870"/>
                  </a:lnTo>
                  <a:lnTo>
                    <a:pt x="2155" y="18920"/>
                  </a:lnTo>
                  <a:cubicBezTo>
                    <a:pt x="2155" y="19009"/>
                    <a:pt x="2084" y="19083"/>
                    <a:pt x="1996" y="19084"/>
                  </a:cubicBezTo>
                  <a:lnTo>
                    <a:pt x="1996" y="16088"/>
                  </a:lnTo>
                  <a:close/>
                  <a:moveTo>
                    <a:pt x="6298" y="16086"/>
                  </a:moveTo>
                  <a:lnTo>
                    <a:pt x="6298" y="19084"/>
                  </a:lnTo>
                  <a:lnTo>
                    <a:pt x="6089" y="19084"/>
                  </a:lnTo>
                  <a:lnTo>
                    <a:pt x="6089" y="16086"/>
                  </a:lnTo>
                  <a:close/>
                  <a:moveTo>
                    <a:pt x="6399" y="16086"/>
                  </a:moveTo>
                  <a:lnTo>
                    <a:pt x="6399" y="19084"/>
                  </a:lnTo>
                  <a:lnTo>
                    <a:pt x="6345" y="19084"/>
                  </a:lnTo>
                  <a:lnTo>
                    <a:pt x="6345" y="16086"/>
                  </a:lnTo>
                  <a:close/>
                  <a:moveTo>
                    <a:pt x="6653" y="16086"/>
                  </a:moveTo>
                  <a:lnTo>
                    <a:pt x="6653" y="19084"/>
                  </a:lnTo>
                  <a:lnTo>
                    <a:pt x="6443" y="19084"/>
                  </a:lnTo>
                  <a:lnTo>
                    <a:pt x="6443" y="16086"/>
                  </a:lnTo>
                  <a:close/>
                  <a:moveTo>
                    <a:pt x="6044" y="16089"/>
                  </a:moveTo>
                  <a:lnTo>
                    <a:pt x="6044" y="19085"/>
                  </a:lnTo>
                  <a:cubicBezTo>
                    <a:pt x="5956" y="19083"/>
                    <a:pt x="5884" y="19010"/>
                    <a:pt x="5884" y="18921"/>
                  </a:cubicBezTo>
                  <a:lnTo>
                    <a:pt x="5884" y="18872"/>
                  </a:lnTo>
                  <a:lnTo>
                    <a:pt x="5947" y="18872"/>
                  </a:lnTo>
                  <a:lnTo>
                    <a:pt x="5947" y="18466"/>
                  </a:lnTo>
                  <a:lnTo>
                    <a:pt x="5884" y="18466"/>
                  </a:lnTo>
                  <a:lnTo>
                    <a:pt x="5884" y="18151"/>
                  </a:lnTo>
                  <a:lnTo>
                    <a:pt x="5947" y="18151"/>
                  </a:lnTo>
                  <a:lnTo>
                    <a:pt x="5947" y="17745"/>
                  </a:lnTo>
                  <a:lnTo>
                    <a:pt x="5884" y="17745"/>
                  </a:lnTo>
                  <a:lnTo>
                    <a:pt x="5884" y="17429"/>
                  </a:lnTo>
                  <a:lnTo>
                    <a:pt x="5947" y="17429"/>
                  </a:lnTo>
                  <a:lnTo>
                    <a:pt x="5947" y="17023"/>
                  </a:lnTo>
                  <a:lnTo>
                    <a:pt x="5884" y="17023"/>
                  </a:lnTo>
                  <a:lnTo>
                    <a:pt x="5884" y="16708"/>
                  </a:lnTo>
                  <a:lnTo>
                    <a:pt x="5947" y="16708"/>
                  </a:lnTo>
                  <a:lnTo>
                    <a:pt x="5947" y="16301"/>
                  </a:lnTo>
                  <a:lnTo>
                    <a:pt x="5884" y="16301"/>
                  </a:lnTo>
                  <a:lnTo>
                    <a:pt x="5884" y="16252"/>
                  </a:lnTo>
                  <a:cubicBezTo>
                    <a:pt x="5884" y="16164"/>
                    <a:pt x="5956" y="16091"/>
                    <a:pt x="6044" y="16089"/>
                  </a:cubicBezTo>
                  <a:close/>
                  <a:moveTo>
                    <a:pt x="14621" y="18767"/>
                  </a:moveTo>
                  <a:cubicBezTo>
                    <a:pt x="14692" y="18769"/>
                    <a:pt x="14748" y="18825"/>
                    <a:pt x="14752" y="18896"/>
                  </a:cubicBezTo>
                  <a:cubicBezTo>
                    <a:pt x="14753" y="18911"/>
                    <a:pt x="14742" y="18940"/>
                    <a:pt x="14732" y="18968"/>
                  </a:cubicBezTo>
                  <a:cubicBezTo>
                    <a:pt x="14719" y="19005"/>
                    <a:pt x="14703" y="19047"/>
                    <a:pt x="14702" y="19086"/>
                  </a:cubicBezTo>
                  <a:lnTo>
                    <a:pt x="14568" y="19095"/>
                  </a:lnTo>
                  <a:cubicBezTo>
                    <a:pt x="14561" y="19056"/>
                    <a:pt x="14541" y="19017"/>
                    <a:pt x="14523" y="18984"/>
                  </a:cubicBezTo>
                  <a:cubicBezTo>
                    <a:pt x="14508" y="18956"/>
                    <a:pt x="14493" y="18927"/>
                    <a:pt x="14493" y="18911"/>
                  </a:cubicBezTo>
                  <a:cubicBezTo>
                    <a:pt x="14490" y="18873"/>
                    <a:pt x="14504" y="18837"/>
                    <a:pt x="14527" y="18810"/>
                  </a:cubicBezTo>
                  <a:cubicBezTo>
                    <a:pt x="14550" y="18784"/>
                    <a:pt x="14582" y="18770"/>
                    <a:pt x="14615" y="18767"/>
                  </a:cubicBezTo>
                  <a:close/>
                  <a:moveTo>
                    <a:pt x="5676" y="18736"/>
                  </a:moveTo>
                  <a:lnTo>
                    <a:pt x="5676" y="18873"/>
                  </a:lnTo>
                  <a:lnTo>
                    <a:pt x="5706" y="18873"/>
                  </a:lnTo>
                  <a:lnTo>
                    <a:pt x="5706" y="18986"/>
                  </a:lnTo>
                  <a:cubicBezTo>
                    <a:pt x="5671" y="18990"/>
                    <a:pt x="5634" y="19014"/>
                    <a:pt x="5610" y="19054"/>
                  </a:cubicBezTo>
                  <a:lnTo>
                    <a:pt x="5574" y="19117"/>
                  </a:lnTo>
                  <a:cubicBezTo>
                    <a:pt x="5546" y="19104"/>
                    <a:pt x="5520" y="19093"/>
                    <a:pt x="5493" y="19083"/>
                  </a:cubicBezTo>
                  <a:lnTo>
                    <a:pt x="5511" y="19012"/>
                  </a:lnTo>
                  <a:cubicBezTo>
                    <a:pt x="5529" y="18946"/>
                    <a:pt x="5504" y="18883"/>
                    <a:pt x="5457" y="18872"/>
                  </a:cubicBezTo>
                  <a:cubicBezTo>
                    <a:pt x="5451" y="18870"/>
                    <a:pt x="5445" y="18870"/>
                    <a:pt x="5440" y="18870"/>
                  </a:cubicBezTo>
                  <a:cubicBezTo>
                    <a:pt x="5397" y="18870"/>
                    <a:pt x="5355" y="18909"/>
                    <a:pt x="5340" y="18967"/>
                  </a:cubicBezTo>
                  <a:lnTo>
                    <a:pt x="5322" y="19035"/>
                  </a:lnTo>
                  <a:cubicBezTo>
                    <a:pt x="5293" y="19030"/>
                    <a:pt x="5265" y="19027"/>
                    <a:pt x="5233" y="19025"/>
                  </a:cubicBezTo>
                  <a:lnTo>
                    <a:pt x="5233" y="18952"/>
                  </a:lnTo>
                  <a:cubicBezTo>
                    <a:pt x="5233" y="18883"/>
                    <a:pt x="5193" y="18831"/>
                    <a:pt x="5145" y="18831"/>
                  </a:cubicBezTo>
                  <a:cubicBezTo>
                    <a:pt x="5132" y="18831"/>
                    <a:pt x="5118" y="18835"/>
                    <a:pt x="5107" y="18842"/>
                  </a:cubicBezTo>
                  <a:cubicBezTo>
                    <a:pt x="5140" y="18815"/>
                    <a:pt x="5169" y="18778"/>
                    <a:pt x="5183" y="18736"/>
                  </a:cubicBezTo>
                  <a:close/>
                  <a:moveTo>
                    <a:pt x="7436" y="18916"/>
                  </a:moveTo>
                  <a:lnTo>
                    <a:pt x="8093" y="19093"/>
                  </a:lnTo>
                  <a:cubicBezTo>
                    <a:pt x="8091" y="19105"/>
                    <a:pt x="8087" y="19115"/>
                    <a:pt x="8085" y="19127"/>
                  </a:cubicBezTo>
                  <a:lnTo>
                    <a:pt x="7427" y="18951"/>
                  </a:lnTo>
                  <a:cubicBezTo>
                    <a:pt x="7429" y="18938"/>
                    <a:pt x="7433" y="18928"/>
                    <a:pt x="7436" y="18916"/>
                  </a:cubicBezTo>
                  <a:close/>
                  <a:moveTo>
                    <a:pt x="12884" y="18917"/>
                  </a:moveTo>
                  <a:cubicBezTo>
                    <a:pt x="12888" y="18930"/>
                    <a:pt x="12891" y="18940"/>
                    <a:pt x="12894" y="18952"/>
                  </a:cubicBezTo>
                  <a:lnTo>
                    <a:pt x="12236" y="19128"/>
                  </a:lnTo>
                  <a:cubicBezTo>
                    <a:pt x="12232" y="19117"/>
                    <a:pt x="12229" y="19106"/>
                    <a:pt x="12226" y="19094"/>
                  </a:cubicBezTo>
                  <a:lnTo>
                    <a:pt x="12884" y="18917"/>
                  </a:lnTo>
                  <a:close/>
                  <a:moveTo>
                    <a:pt x="13853" y="18877"/>
                  </a:moveTo>
                  <a:cubicBezTo>
                    <a:pt x="13866" y="18914"/>
                    <a:pt x="13890" y="18949"/>
                    <a:pt x="13911" y="18980"/>
                  </a:cubicBezTo>
                  <a:cubicBezTo>
                    <a:pt x="13929" y="19009"/>
                    <a:pt x="13947" y="19036"/>
                    <a:pt x="13950" y="19053"/>
                  </a:cubicBezTo>
                  <a:cubicBezTo>
                    <a:pt x="13957" y="19091"/>
                    <a:pt x="13949" y="19130"/>
                    <a:pt x="13927" y="19159"/>
                  </a:cubicBezTo>
                  <a:cubicBezTo>
                    <a:pt x="13907" y="19190"/>
                    <a:pt x="13878" y="19207"/>
                    <a:pt x="13845" y="19211"/>
                  </a:cubicBezTo>
                  <a:cubicBezTo>
                    <a:pt x="13839" y="19212"/>
                    <a:pt x="13833" y="19213"/>
                    <a:pt x="13827" y="19213"/>
                  </a:cubicBezTo>
                  <a:cubicBezTo>
                    <a:pt x="13763" y="19213"/>
                    <a:pt x="13707" y="19164"/>
                    <a:pt x="13696" y="19100"/>
                  </a:cubicBezTo>
                  <a:cubicBezTo>
                    <a:pt x="13693" y="19086"/>
                    <a:pt x="13700" y="19057"/>
                    <a:pt x="13707" y="19030"/>
                  </a:cubicBezTo>
                  <a:cubicBezTo>
                    <a:pt x="13716" y="18990"/>
                    <a:pt x="13727" y="18947"/>
                    <a:pt x="13723" y="18906"/>
                  </a:cubicBezTo>
                  <a:lnTo>
                    <a:pt x="13853" y="18877"/>
                  </a:lnTo>
                  <a:close/>
                  <a:moveTo>
                    <a:pt x="5839" y="18872"/>
                  </a:moveTo>
                  <a:lnTo>
                    <a:pt x="5839" y="18920"/>
                  </a:lnTo>
                  <a:cubicBezTo>
                    <a:pt x="5839" y="19017"/>
                    <a:pt x="5905" y="19100"/>
                    <a:pt x="5997" y="19122"/>
                  </a:cubicBezTo>
                  <a:lnTo>
                    <a:pt x="5997" y="19183"/>
                  </a:lnTo>
                  <a:cubicBezTo>
                    <a:pt x="5983" y="19171"/>
                    <a:pt x="5965" y="19165"/>
                    <a:pt x="5945" y="19165"/>
                  </a:cubicBezTo>
                  <a:cubicBezTo>
                    <a:pt x="5913" y="19165"/>
                    <a:pt x="5877" y="19179"/>
                    <a:pt x="5850" y="19207"/>
                  </a:cubicBezTo>
                  <a:lnTo>
                    <a:pt x="5799" y="19259"/>
                  </a:lnTo>
                  <a:cubicBezTo>
                    <a:pt x="5783" y="19246"/>
                    <a:pt x="5767" y="19234"/>
                    <a:pt x="5752" y="19223"/>
                  </a:cubicBezTo>
                  <a:lnTo>
                    <a:pt x="5752" y="19162"/>
                  </a:lnTo>
                  <a:lnTo>
                    <a:pt x="5765" y="19141"/>
                  </a:lnTo>
                  <a:cubicBezTo>
                    <a:pt x="5784" y="19106"/>
                    <a:pt x="5791" y="19068"/>
                    <a:pt x="5783" y="19037"/>
                  </a:cubicBezTo>
                  <a:cubicBezTo>
                    <a:pt x="5777" y="19019"/>
                    <a:pt x="5767" y="19005"/>
                    <a:pt x="5752" y="18995"/>
                  </a:cubicBezTo>
                  <a:lnTo>
                    <a:pt x="5752" y="18872"/>
                  </a:lnTo>
                  <a:close/>
                  <a:moveTo>
                    <a:pt x="13907" y="19239"/>
                  </a:moveTo>
                  <a:cubicBezTo>
                    <a:pt x="13906" y="19247"/>
                    <a:pt x="13906" y="19255"/>
                    <a:pt x="13906" y="19263"/>
                  </a:cubicBezTo>
                  <a:cubicBezTo>
                    <a:pt x="13907" y="19270"/>
                    <a:pt x="13909" y="19279"/>
                    <a:pt x="13911" y="19286"/>
                  </a:cubicBezTo>
                  <a:cubicBezTo>
                    <a:pt x="13898" y="19284"/>
                    <a:pt x="13885" y="19282"/>
                    <a:pt x="13872" y="19282"/>
                  </a:cubicBezTo>
                  <a:cubicBezTo>
                    <a:pt x="13866" y="19282"/>
                    <a:pt x="13860" y="19282"/>
                    <a:pt x="13854" y="19283"/>
                  </a:cubicBezTo>
                  <a:cubicBezTo>
                    <a:pt x="13834" y="19285"/>
                    <a:pt x="13816" y="19292"/>
                    <a:pt x="13801" y="19300"/>
                  </a:cubicBezTo>
                  <a:lnTo>
                    <a:pt x="13801" y="19276"/>
                  </a:lnTo>
                  <a:cubicBezTo>
                    <a:pt x="13799" y="19268"/>
                    <a:pt x="13796" y="19262"/>
                    <a:pt x="13795" y="19255"/>
                  </a:cubicBezTo>
                  <a:lnTo>
                    <a:pt x="13795" y="19255"/>
                  </a:lnTo>
                  <a:cubicBezTo>
                    <a:pt x="13806" y="19258"/>
                    <a:pt x="13817" y="19259"/>
                    <a:pt x="13829" y="19259"/>
                  </a:cubicBezTo>
                  <a:cubicBezTo>
                    <a:pt x="13838" y="19259"/>
                    <a:pt x="13845" y="19259"/>
                    <a:pt x="13853" y="19258"/>
                  </a:cubicBezTo>
                  <a:cubicBezTo>
                    <a:pt x="13872" y="19255"/>
                    <a:pt x="13890" y="19248"/>
                    <a:pt x="13907" y="19239"/>
                  </a:cubicBezTo>
                  <a:close/>
                  <a:moveTo>
                    <a:pt x="5997" y="19306"/>
                  </a:moveTo>
                  <a:lnTo>
                    <a:pt x="5997" y="19443"/>
                  </a:lnTo>
                  <a:lnTo>
                    <a:pt x="5979" y="19454"/>
                  </a:lnTo>
                  <a:cubicBezTo>
                    <a:pt x="5963" y="19432"/>
                    <a:pt x="5945" y="19408"/>
                    <a:pt x="5924" y="19384"/>
                  </a:cubicBezTo>
                  <a:lnTo>
                    <a:pt x="5976" y="19333"/>
                  </a:lnTo>
                  <a:cubicBezTo>
                    <a:pt x="5983" y="19323"/>
                    <a:pt x="5989" y="19316"/>
                    <a:pt x="5997" y="19306"/>
                  </a:cubicBezTo>
                  <a:close/>
                  <a:moveTo>
                    <a:pt x="7445" y="18733"/>
                  </a:moveTo>
                  <a:cubicBezTo>
                    <a:pt x="7430" y="18775"/>
                    <a:pt x="7417" y="18817"/>
                    <a:pt x="7404" y="18861"/>
                  </a:cubicBezTo>
                  <a:lnTo>
                    <a:pt x="7392" y="18903"/>
                  </a:lnTo>
                  <a:lnTo>
                    <a:pt x="7385" y="18931"/>
                  </a:lnTo>
                  <a:cubicBezTo>
                    <a:pt x="7381" y="18938"/>
                    <a:pt x="7380" y="18947"/>
                    <a:pt x="7377" y="18954"/>
                  </a:cubicBezTo>
                  <a:cubicBezTo>
                    <a:pt x="7376" y="18957"/>
                    <a:pt x="7376" y="18959"/>
                    <a:pt x="7375" y="18963"/>
                  </a:cubicBezTo>
                  <a:lnTo>
                    <a:pt x="7370" y="18985"/>
                  </a:lnTo>
                  <a:lnTo>
                    <a:pt x="7371" y="18985"/>
                  </a:lnTo>
                  <a:cubicBezTo>
                    <a:pt x="7340" y="19111"/>
                    <a:pt x="7317" y="19241"/>
                    <a:pt x="7303" y="19374"/>
                  </a:cubicBezTo>
                  <a:cubicBezTo>
                    <a:pt x="7168" y="19344"/>
                    <a:pt x="7028" y="19327"/>
                    <a:pt x="6884" y="19327"/>
                  </a:cubicBezTo>
                  <a:cubicBezTo>
                    <a:pt x="6641" y="19327"/>
                    <a:pt x="6409" y="19374"/>
                    <a:pt x="6194" y="19454"/>
                  </a:cubicBezTo>
                  <a:cubicBezTo>
                    <a:pt x="6193" y="19448"/>
                    <a:pt x="6193" y="19441"/>
                    <a:pt x="6189" y="19434"/>
                  </a:cubicBezTo>
                  <a:cubicBezTo>
                    <a:pt x="6175" y="19411"/>
                    <a:pt x="6146" y="19398"/>
                    <a:pt x="6113" y="19398"/>
                  </a:cubicBezTo>
                  <a:cubicBezTo>
                    <a:pt x="6089" y="19398"/>
                    <a:pt x="6063" y="19405"/>
                    <a:pt x="6040" y="19418"/>
                  </a:cubicBezTo>
                  <a:lnTo>
                    <a:pt x="6040" y="19128"/>
                  </a:lnTo>
                  <a:lnTo>
                    <a:pt x="6694" y="19128"/>
                  </a:lnTo>
                  <a:cubicBezTo>
                    <a:pt x="6810" y="19128"/>
                    <a:pt x="6904" y="19035"/>
                    <a:pt x="6904" y="18919"/>
                  </a:cubicBezTo>
                  <a:lnTo>
                    <a:pt x="6904" y="18870"/>
                  </a:lnTo>
                  <a:lnTo>
                    <a:pt x="7065" y="18870"/>
                  </a:lnTo>
                  <a:lnTo>
                    <a:pt x="7065" y="18733"/>
                  </a:lnTo>
                  <a:close/>
                  <a:moveTo>
                    <a:pt x="14704" y="19132"/>
                  </a:moveTo>
                  <a:cubicBezTo>
                    <a:pt x="14712" y="19172"/>
                    <a:pt x="14734" y="19210"/>
                    <a:pt x="14752" y="19246"/>
                  </a:cubicBezTo>
                  <a:cubicBezTo>
                    <a:pt x="14767" y="19273"/>
                    <a:pt x="14781" y="19299"/>
                    <a:pt x="14782" y="19315"/>
                  </a:cubicBezTo>
                  <a:cubicBezTo>
                    <a:pt x="14789" y="19389"/>
                    <a:pt x="14736" y="19454"/>
                    <a:pt x="14665" y="19460"/>
                  </a:cubicBezTo>
                  <a:cubicBezTo>
                    <a:pt x="14661" y="19461"/>
                    <a:pt x="14657" y="19461"/>
                    <a:pt x="14652" y="19461"/>
                  </a:cubicBezTo>
                  <a:cubicBezTo>
                    <a:pt x="14585" y="19461"/>
                    <a:pt x="14530" y="19407"/>
                    <a:pt x="14524" y="19337"/>
                  </a:cubicBezTo>
                  <a:cubicBezTo>
                    <a:pt x="14523" y="19321"/>
                    <a:pt x="14534" y="19291"/>
                    <a:pt x="14542" y="19262"/>
                  </a:cubicBezTo>
                  <a:cubicBezTo>
                    <a:pt x="14556" y="19225"/>
                    <a:pt x="14568" y="19183"/>
                    <a:pt x="14572" y="19143"/>
                  </a:cubicBezTo>
                  <a:lnTo>
                    <a:pt x="14655" y="19137"/>
                  </a:lnTo>
                  <a:lnTo>
                    <a:pt x="14704" y="19132"/>
                  </a:lnTo>
                  <a:close/>
                  <a:moveTo>
                    <a:pt x="14727" y="19490"/>
                  </a:moveTo>
                  <a:lnTo>
                    <a:pt x="14727" y="19490"/>
                  </a:lnTo>
                  <a:cubicBezTo>
                    <a:pt x="14725" y="19497"/>
                    <a:pt x="14724" y="19506"/>
                    <a:pt x="14725" y="19513"/>
                  </a:cubicBezTo>
                  <a:cubicBezTo>
                    <a:pt x="14727" y="19521"/>
                    <a:pt x="14729" y="19529"/>
                    <a:pt x="14731" y="19537"/>
                  </a:cubicBezTo>
                  <a:cubicBezTo>
                    <a:pt x="14715" y="19534"/>
                    <a:pt x="14700" y="19532"/>
                    <a:pt x="14684" y="19532"/>
                  </a:cubicBezTo>
                  <a:cubicBezTo>
                    <a:pt x="14681" y="19532"/>
                    <a:pt x="14677" y="19532"/>
                    <a:pt x="14674" y="19532"/>
                  </a:cubicBezTo>
                  <a:cubicBezTo>
                    <a:pt x="14655" y="19533"/>
                    <a:pt x="14636" y="19539"/>
                    <a:pt x="14619" y="19548"/>
                  </a:cubicBezTo>
                  <a:cubicBezTo>
                    <a:pt x="14619" y="19539"/>
                    <a:pt x="14620" y="19532"/>
                    <a:pt x="14619" y="19524"/>
                  </a:cubicBezTo>
                  <a:cubicBezTo>
                    <a:pt x="14617" y="19516"/>
                    <a:pt x="14616" y="19508"/>
                    <a:pt x="14615" y="19501"/>
                  </a:cubicBezTo>
                  <a:lnTo>
                    <a:pt x="14615" y="19501"/>
                  </a:lnTo>
                  <a:cubicBezTo>
                    <a:pt x="14628" y="19505"/>
                    <a:pt x="14641" y="19507"/>
                    <a:pt x="14656" y="19507"/>
                  </a:cubicBezTo>
                  <a:cubicBezTo>
                    <a:pt x="14661" y="19507"/>
                    <a:pt x="14666" y="19507"/>
                    <a:pt x="14672" y="19506"/>
                  </a:cubicBezTo>
                  <a:cubicBezTo>
                    <a:pt x="14692" y="19505"/>
                    <a:pt x="14710" y="19497"/>
                    <a:pt x="14727" y="19490"/>
                  </a:cubicBezTo>
                  <a:close/>
                  <a:moveTo>
                    <a:pt x="7416" y="18995"/>
                  </a:moveTo>
                  <a:lnTo>
                    <a:pt x="8074" y="19172"/>
                  </a:lnTo>
                  <a:cubicBezTo>
                    <a:pt x="8041" y="19311"/>
                    <a:pt x="8023" y="19454"/>
                    <a:pt x="8017" y="19602"/>
                  </a:cubicBezTo>
                  <a:lnTo>
                    <a:pt x="7337" y="19602"/>
                  </a:lnTo>
                  <a:cubicBezTo>
                    <a:pt x="7341" y="19394"/>
                    <a:pt x="7369" y="19190"/>
                    <a:pt x="7416" y="18995"/>
                  </a:cubicBezTo>
                  <a:close/>
                  <a:moveTo>
                    <a:pt x="12904" y="18995"/>
                  </a:moveTo>
                  <a:cubicBezTo>
                    <a:pt x="12952" y="19190"/>
                    <a:pt x="12979" y="19394"/>
                    <a:pt x="12983" y="19602"/>
                  </a:cubicBezTo>
                  <a:lnTo>
                    <a:pt x="12303" y="19602"/>
                  </a:lnTo>
                  <a:cubicBezTo>
                    <a:pt x="12299" y="19454"/>
                    <a:pt x="12279" y="19311"/>
                    <a:pt x="12246" y="19172"/>
                  </a:cubicBezTo>
                  <a:lnTo>
                    <a:pt x="12904" y="18995"/>
                  </a:lnTo>
                  <a:close/>
                  <a:moveTo>
                    <a:pt x="13878" y="19326"/>
                  </a:moveTo>
                  <a:cubicBezTo>
                    <a:pt x="13944" y="19326"/>
                    <a:pt x="13999" y="19379"/>
                    <a:pt x="14006" y="19450"/>
                  </a:cubicBezTo>
                  <a:cubicBezTo>
                    <a:pt x="14004" y="19469"/>
                    <a:pt x="13994" y="19501"/>
                    <a:pt x="13983" y="19532"/>
                  </a:cubicBezTo>
                  <a:cubicBezTo>
                    <a:pt x="13971" y="19569"/>
                    <a:pt x="13957" y="19608"/>
                    <a:pt x="13955" y="19648"/>
                  </a:cubicBezTo>
                  <a:lnTo>
                    <a:pt x="13885" y="19650"/>
                  </a:lnTo>
                  <a:lnTo>
                    <a:pt x="13823" y="19653"/>
                  </a:lnTo>
                  <a:cubicBezTo>
                    <a:pt x="13814" y="19612"/>
                    <a:pt x="13793" y="19574"/>
                    <a:pt x="13775" y="19538"/>
                  </a:cubicBezTo>
                  <a:cubicBezTo>
                    <a:pt x="13762" y="19513"/>
                    <a:pt x="13749" y="19489"/>
                    <a:pt x="13747" y="19474"/>
                  </a:cubicBezTo>
                  <a:cubicBezTo>
                    <a:pt x="13741" y="19401"/>
                    <a:pt x="13791" y="19337"/>
                    <a:pt x="13862" y="19327"/>
                  </a:cubicBezTo>
                  <a:cubicBezTo>
                    <a:pt x="13867" y="19326"/>
                    <a:pt x="13872" y="19326"/>
                    <a:pt x="13878" y="19326"/>
                  </a:cubicBezTo>
                  <a:close/>
                  <a:moveTo>
                    <a:pt x="12984" y="19648"/>
                  </a:moveTo>
                  <a:lnTo>
                    <a:pt x="12984" y="19665"/>
                  </a:lnTo>
                  <a:lnTo>
                    <a:pt x="12984" y="19682"/>
                  </a:lnTo>
                  <a:lnTo>
                    <a:pt x="12304" y="19682"/>
                  </a:lnTo>
                  <a:lnTo>
                    <a:pt x="12304" y="19665"/>
                  </a:lnTo>
                  <a:cubicBezTo>
                    <a:pt x="12305" y="19660"/>
                    <a:pt x="12304" y="19653"/>
                    <a:pt x="12304" y="19648"/>
                  </a:cubicBezTo>
                  <a:close/>
                  <a:moveTo>
                    <a:pt x="8016" y="19648"/>
                  </a:moveTo>
                  <a:lnTo>
                    <a:pt x="8016" y="19665"/>
                  </a:lnTo>
                  <a:lnTo>
                    <a:pt x="8016" y="19684"/>
                  </a:lnTo>
                  <a:lnTo>
                    <a:pt x="7336" y="19684"/>
                  </a:lnTo>
                  <a:lnTo>
                    <a:pt x="7336" y="19665"/>
                  </a:lnTo>
                  <a:lnTo>
                    <a:pt x="7336" y="19648"/>
                  </a:lnTo>
                  <a:close/>
                  <a:moveTo>
                    <a:pt x="6885" y="19371"/>
                  </a:moveTo>
                  <a:cubicBezTo>
                    <a:pt x="7028" y="19371"/>
                    <a:pt x="7167" y="19389"/>
                    <a:pt x="7301" y="19417"/>
                  </a:cubicBezTo>
                  <a:cubicBezTo>
                    <a:pt x="7297" y="19465"/>
                    <a:pt x="7295" y="19513"/>
                    <a:pt x="7292" y="19560"/>
                  </a:cubicBezTo>
                  <a:cubicBezTo>
                    <a:pt x="7160" y="19531"/>
                    <a:pt x="7025" y="19512"/>
                    <a:pt x="6885" y="19512"/>
                  </a:cubicBezTo>
                  <a:cubicBezTo>
                    <a:pt x="6618" y="19512"/>
                    <a:pt x="6368" y="19573"/>
                    <a:pt x="6141" y="19676"/>
                  </a:cubicBezTo>
                  <a:lnTo>
                    <a:pt x="6100" y="19687"/>
                  </a:lnTo>
                  <a:cubicBezTo>
                    <a:pt x="6090" y="19660"/>
                    <a:pt x="6079" y="19633"/>
                    <a:pt x="6066" y="19606"/>
                  </a:cubicBezTo>
                  <a:lnTo>
                    <a:pt x="6130" y="19570"/>
                  </a:lnTo>
                  <a:cubicBezTo>
                    <a:pt x="6160" y="19553"/>
                    <a:pt x="6181" y="19529"/>
                    <a:pt x="6192" y="19502"/>
                  </a:cubicBezTo>
                  <a:cubicBezTo>
                    <a:pt x="6406" y="19418"/>
                    <a:pt x="6640" y="19371"/>
                    <a:pt x="6885" y="19371"/>
                  </a:cubicBezTo>
                  <a:close/>
                  <a:moveTo>
                    <a:pt x="14688" y="19575"/>
                  </a:moveTo>
                  <a:cubicBezTo>
                    <a:pt x="14756" y="19576"/>
                    <a:pt x="14813" y="19628"/>
                    <a:pt x="14819" y="19698"/>
                  </a:cubicBezTo>
                  <a:cubicBezTo>
                    <a:pt x="14820" y="19712"/>
                    <a:pt x="14811" y="19743"/>
                    <a:pt x="14804" y="19770"/>
                  </a:cubicBezTo>
                  <a:cubicBezTo>
                    <a:pt x="14791" y="19808"/>
                    <a:pt x="14778" y="19850"/>
                    <a:pt x="14778" y="19891"/>
                  </a:cubicBezTo>
                  <a:lnTo>
                    <a:pt x="14646" y="19906"/>
                  </a:lnTo>
                  <a:cubicBezTo>
                    <a:pt x="14637" y="19868"/>
                    <a:pt x="14615" y="19829"/>
                    <a:pt x="14595" y="19796"/>
                  </a:cubicBezTo>
                  <a:cubicBezTo>
                    <a:pt x="14579" y="19769"/>
                    <a:pt x="14563" y="19742"/>
                    <a:pt x="14562" y="19724"/>
                  </a:cubicBezTo>
                  <a:cubicBezTo>
                    <a:pt x="14558" y="19687"/>
                    <a:pt x="14568" y="19650"/>
                    <a:pt x="14592" y="19622"/>
                  </a:cubicBezTo>
                  <a:cubicBezTo>
                    <a:pt x="14613" y="19595"/>
                    <a:pt x="14642" y="19578"/>
                    <a:pt x="14676" y="19575"/>
                  </a:cubicBezTo>
                  <a:close/>
                  <a:moveTo>
                    <a:pt x="13955" y="19692"/>
                  </a:moveTo>
                  <a:cubicBezTo>
                    <a:pt x="13961" y="19731"/>
                    <a:pt x="13978" y="19770"/>
                    <a:pt x="13994" y="19805"/>
                  </a:cubicBezTo>
                  <a:cubicBezTo>
                    <a:pt x="14007" y="19835"/>
                    <a:pt x="14022" y="19865"/>
                    <a:pt x="14022" y="19884"/>
                  </a:cubicBezTo>
                  <a:cubicBezTo>
                    <a:pt x="14022" y="19921"/>
                    <a:pt x="14008" y="19955"/>
                    <a:pt x="13983" y="19980"/>
                  </a:cubicBezTo>
                  <a:cubicBezTo>
                    <a:pt x="13961" y="20007"/>
                    <a:pt x="13929" y="20019"/>
                    <a:pt x="13894" y="20019"/>
                  </a:cubicBezTo>
                  <a:lnTo>
                    <a:pt x="13890" y="20019"/>
                  </a:lnTo>
                  <a:cubicBezTo>
                    <a:pt x="13819" y="20017"/>
                    <a:pt x="13762" y="19958"/>
                    <a:pt x="13762" y="19884"/>
                  </a:cubicBezTo>
                  <a:cubicBezTo>
                    <a:pt x="13762" y="19869"/>
                    <a:pt x="13773" y="19843"/>
                    <a:pt x="13785" y="19818"/>
                  </a:cubicBezTo>
                  <a:cubicBezTo>
                    <a:pt x="13801" y="19781"/>
                    <a:pt x="13817" y="19740"/>
                    <a:pt x="13821" y="19700"/>
                  </a:cubicBezTo>
                  <a:lnTo>
                    <a:pt x="13955" y="19692"/>
                  </a:lnTo>
                  <a:close/>
                  <a:moveTo>
                    <a:pt x="13834" y="20054"/>
                  </a:moveTo>
                  <a:lnTo>
                    <a:pt x="13834" y="20054"/>
                  </a:lnTo>
                  <a:cubicBezTo>
                    <a:pt x="13851" y="20060"/>
                    <a:pt x="13870" y="20066"/>
                    <a:pt x="13889" y="20066"/>
                  </a:cubicBezTo>
                  <a:lnTo>
                    <a:pt x="13897" y="20066"/>
                  </a:lnTo>
                  <a:cubicBezTo>
                    <a:pt x="13913" y="20066"/>
                    <a:pt x="13930" y="20061"/>
                    <a:pt x="13946" y="20056"/>
                  </a:cubicBezTo>
                  <a:lnTo>
                    <a:pt x="13946" y="20056"/>
                  </a:lnTo>
                  <a:lnTo>
                    <a:pt x="13942" y="20080"/>
                  </a:lnTo>
                  <a:cubicBezTo>
                    <a:pt x="13943" y="20090"/>
                    <a:pt x="13944" y="20097"/>
                    <a:pt x="13944" y="20106"/>
                  </a:cubicBezTo>
                  <a:cubicBezTo>
                    <a:pt x="13927" y="20097"/>
                    <a:pt x="13908" y="20093"/>
                    <a:pt x="13888" y="20092"/>
                  </a:cubicBezTo>
                  <a:lnTo>
                    <a:pt x="13881" y="20092"/>
                  </a:lnTo>
                  <a:cubicBezTo>
                    <a:pt x="13864" y="20092"/>
                    <a:pt x="13847" y="20095"/>
                    <a:pt x="13831" y="20100"/>
                  </a:cubicBezTo>
                  <a:lnTo>
                    <a:pt x="13835" y="20076"/>
                  </a:lnTo>
                  <a:cubicBezTo>
                    <a:pt x="13835" y="20069"/>
                    <a:pt x="13834" y="20061"/>
                    <a:pt x="13834" y="20054"/>
                  </a:cubicBezTo>
                  <a:close/>
                  <a:moveTo>
                    <a:pt x="6174" y="20127"/>
                  </a:moveTo>
                  <a:cubicBezTo>
                    <a:pt x="6168" y="20130"/>
                    <a:pt x="6162" y="20134"/>
                    <a:pt x="6156" y="20138"/>
                  </a:cubicBezTo>
                  <a:cubicBezTo>
                    <a:pt x="6156" y="20134"/>
                    <a:pt x="6157" y="20130"/>
                    <a:pt x="6157" y="20127"/>
                  </a:cubicBezTo>
                  <a:close/>
                  <a:moveTo>
                    <a:pt x="14783" y="19937"/>
                  </a:moveTo>
                  <a:cubicBezTo>
                    <a:pt x="14794" y="19976"/>
                    <a:pt x="14816" y="20013"/>
                    <a:pt x="14836" y="20048"/>
                  </a:cubicBezTo>
                  <a:cubicBezTo>
                    <a:pt x="14852" y="20072"/>
                    <a:pt x="14868" y="20098"/>
                    <a:pt x="14869" y="20114"/>
                  </a:cubicBezTo>
                  <a:cubicBezTo>
                    <a:pt x="14878" y="20188"/>
                    <a:pt x="14830" y="20255"/>
                    <a:pt x="14758" y="20265"/>
                  </a:cubicBezTo>
                  <a:cubicBezTo>
                    <a:pt x="14753" y="20266"/>
                    <a:pt x="14747" y="20266"/>
                    <a:pt x="14741" y="20266"/>
                  </a:cubicBezTo>
                  <a:cubicBezTo>
                    <a:pt x="14677" y="20266"/>
                    <a:pt x="14621" y="20214"/>
                    <a:pt x="14613" y="20148"/>
                  </a:cubicBezTo>
                  <a:cubicBezTo>
                    <a:pt x="14609" y="20132"/>
                    <a:pt x="14619" y="20101"/>
                    <a:pt x="14628" y="20071"/>
                  </a:cubicBezTo>
                  <a:cubicBezTo>
                    <a:pt x="14639" y="20034"/>
                    <a:pt x="14652" y="19992"/>
                    <a:pt x="14652" y="19953"/>
                  </a:cubicBezTo>
                  <a:lnTo>
                    <a:pt x="14763" y="19939"/>
                  </a:lnTo>
                  <a:lnTo>
                    <a:pt x="14783" y="19937"/>
                  </a:lnTo>
                  <a:close/>
                  <a:moveTo>
                    <a:pt x="8017" y="19728"/>
                  </a:moveTo>
                  <a:cubicBezTo>
                    <a:pt x="8021" y="19876"/>
                    <a:pt x="8041" y="20019"/>
                    <a:pt x="8073" y="20158"/>
                  </a:cubicBezTo>
                  <a:lnTo>
                    <a:pt x="7416" y="20335"/>
                  </a:lnTo>
                  <a:cubicBezTo>
                    <a:pt x="7369" y="20139"/>
                    <a:pt x="7340" y="19936"/>
                    <a:pt x="7337" y="19728"/>
                  </a:cubicBezTo>
                  <a:close/>
                  <a:moveTo>
                    <a:pt x="12984" y="19728"/>
                  </a:moveTo>
                  <a:cubicBezTo>
                    <a:pt x="12979" y="19936"/>
                    <a:pt x="12953" y="20139"/>
                    <a:pt x="12905" y="20335"/>
                  </a:cubicBezTo>
                  <a:lnTo>
                    <a:pt x="12247" y="20158"/>
                  </a:lnTo>
                  <a:cubicBezTo>
                    <a:pt x="12280" y="20019"/>
                    <a:pt x="12299" y="19876"/>
                    <a:pt x="12304" y="19728"/>
                  </a:cubicBezTo>
                  <a:close/>
                  <a:moveTo>
                    <a:pt x="14820" y="20293"/>
                  </a:moveTo>
                  <a:lnTo>
                    <a:pt x="14820" y="20293"/>
                  </a:lnTo>
                  <a:cubicBezTo>
                    <a:pt x="14819" y="20301"/>
                    <a:pt x="14819" y="20308"/>
                    <a:pt x="14820" y="20317"/>
                  </a:cubicBezTo>
                  <a:cubicBezTo>
                    <a:pt x="14821" y="20324"/>
                    <a:pt x="14825" y="20332"/>
                    <a:pt x="14826" y="20340"/>
                  </a:cubicBezTo>
                  <a:cubicBezTo>
                    <a:pt x="14814" y="20337"/>
                    <a:pt x="14801" y="20336"/>
                    <a:pt x="14788" y="20336"/>
                  </a:cubicBezTo>
                  <a:cubicBezTo>
                    <a:pt x="14782" y="20336"/>
                    <a:pt x="14775" y="20336"/>
                    <a:pt x="14769" y="20337"/>
                  </a:cubicBezTo>
                  <a:cubicBezTo>
                    <a:pt x="14750" y="20340"/>
                    <a:pt x="14731" y="20346"/>
                    <a:pt x="14715" y="20356"/>
                  </a:cubicBezTo>
                  <a:cubicBezTo>
                    <a:pt x="14715" y="20347"/>
                    <a:pt x="14715" y="20340"/>
                    <a:pt x="14714" y="20331"/>
                  </a:cubicBezTo>
                  <a:cubicBezTo>
                    <a:pt x="14712" y="20324"/>
                    <a:pt x="14710" y="20318"/>
                    <a:pt x="14709" y="20309"/>
                  </a:cubicBezTo>
                  <a:lnTo>
                    <a:pt x="14709" y="20309"/>
                  </a:lnTo>
                  <a:cubicBezTo>
                    <a:pt x="14719" y="20312"/>
                    <a:pt x="14731" y="20313"/>
                    <a:pt x="14742" y="20313"/>
                  </a:cubicBezTo>
                  <a:cubicBezTo>
                    <a:pt x="14751" y="20313"/>
                    <a:pt x="14758" y="20313"/>
                    <a:pt x="14767" y="20312"/>
                  </a:cubicBezTo>
                  <a:cubicBezTo>
                    <a:pt x="14787" y="20309"/>
                    <a:pt x="14804" y="20303"/>
                    <a:pt x="14820" y="20293"/>
                  </a:cubicBezTo>
                  <a:close/>
                  <a:moveTo>
                    <a:pt x="8085" y="20203"/>
                  </a:moveTo>
                  <a:cubicBezTo>
                    <a:pt x="8087" y="20214"/>
                    <a:pt x="8091" y="20225"/>
                    <a:pt x="8093" y="20238"/>
                  </a:cubicBezTo>
                  <a:lnTo>
                    <a:pt x="7436" y="20414"/>
                  </a:lnTo>
                  <a:cubicBezTo>
                    <a:pt x="7433" y="20402"/>
                    <a:pt x="7431" y="20391"/>
                    <a:pt x="7427" y="20380"/>
                  </a:cubicBezTo>
                  <a:lnTo>
                    <a:pt x="8085" y="20203"/>
                  </a:lnTo>
                  <a:close/>
                  <a:moveTo>
                    <a:pt x="12236" y="20203"/>
                  </a:moveTo>
                  <a:lnTo>
                    <a:pt x="12893" y="20380"/>
                  </a:lnTo>
                  <a:cubicBezTo>
                    <a:pt x="12891" y="20391"/>
                    <a:pt x="12886" y="20402"/>
                    <a:pt x="12884" y="20414"/>
                  </a:cubicBezTo>
                  <a:lnTo>
                    <a:pt x="12226" y="20238"/>
                  </a:lnTo>
                  <a:cubicBezTo>
                    <a:pt x="12229" y="20225"/>
                    <a:pt x="12232" y="20214"/>
                    <a:pt x="12236" y="20203"/>
                  </a:cubicBezTo>
                  <a:close/>
                  <a:moveTo>
                    <a:pt x="13885" y="20137"/>
                  </a:moveTo>
                  <a:cubicBezTo>
                    <a:pt x="13918" y="20138"/>
                    <a:pt x="13947" y="20154"/>
                    <a:pt x="13970" y="20180"/>
                  </a:cubicBezTo>
                  <a:cubicBezTo>
                    <a:pt x="13996" y="20207"/>
                    <a:pt x="14006" y="20245"/>
                    <a:pt x="14003" y="20283"/>
                  </a:cubicBezTo>
                  <a:cubicBezTo>
                    <a:pt x="14002" y="20301"/>
                    <a:pt x="13985" y="20330"/>
                    <a:pt x="13967" y="20360"/>
                  </a:cubicBezTo>
                  <a:cubicBezTo>
                    <a:pt x="13950" y="20396"/>
                    <a:pt x="13929" y="20433"/>
                    <a:pt x="13919" y="20470"/>
                  </a:cubicBezTo>
                  <a:lnTo>
                    <a:pt x="13787" y="20449"/>
                  </a:lnTo>
                  <a:cubicBezTo>
                    <a:pt x="13787" y="20408"/>
                    <a:pt x="13774" y="20365"/>
                    <a:pt x="13762" y="20327"/>
                  </a:cubicBezTo>
                  <a:cubicBezTo>
                    <a:pt x="13754" y="20301"/>
                    <a:pt x="13745" y="20274"/>
                    <a:pt x="13746" y="20260"/>
                  </a:cubicBezTo>
                  <a:cubicBezTo>
                    <a:pt x="13753" y="20191"/>
                    <a:pt x="13811" y="20137"/>
                    <a:pt x="13880" y="20137"/>
                  </a:cubicBezTo>
                  <a:close/>
                  <a:moveTo>
                    <a:pt x="14795" y="20382"/>
                  </a:moveTo>
                  <a:cubicBezTo>
                    <a:pt x="14857" y="20382"/>
                    <a:pt x="14913" y="20430"/>
                    <a:pt x="14922" y="20497"/>
                  </a:cubicBezTo>
                  <a:cubicBezTo>
                    <a:pt x="14925" y="20513"/>
                    <a:pt x="14916" y="20541"/>
                    <a:pt x="14909" y="20571"/>
                  </a:cubicBezTo>
                  <a:cubicBezTo>
                    <a:pt x="14898" y="20609"/>
                    <a:pt x="14887" y="20651"/>
                    <a:pt x="14888" y="20692"/>
                  </a:cubicBezTo>
                  <a:lnTo>
                    <a:pt x="14756" y="20712"/>
                  </a:lnTo>
                  <a:cubicBezTo>
                    <a:pt x="14746" y="20673"/>
                    <a:pt x="14721" y="20636"/>
                    <a:pt x="14702" y="20603"/>
                  </a:cubicBezTo>
                  <a:cubicBezTo>
                    <a:pt x="14685" y="20577"/>
                    <a:pt x="14669" y="20551"/>
                    <a:pt x="14666" y="20535"/>
                  </a:cubicBezTo>
                  <a:cubicBezTo>
                    <a:pt x="14661" y="20498"/>
                    <a:pt x="14670" y="20461"/>
                    <a:pt x="14693" y="20433"/>
                  </a:cubicBezTo>
                  <a:cubicBezTo>
                    <a:pt x="14714" y="20404"/>
                    <a:pt x="14742" y="20387"/>
                    <a:pt x="14775" y="20383"/>
                  </a:cubicBezTo>
                  <a:cubicBezTo>
                    <a:pt x="14780" y="20382"/>
                    <a:pt x="14788" y="20382"/>
                    <a:pt x="14793" y="20382"/>
                  </a:cubicBezTo>
                  <a:cubicBezTo>
                    <a:pt x="14794" y="20382"/>
                    <a:pt x="14794" y="20382"/>
                    <a:pt x="14795" y="20382"/>
                  </a:cubicBezTo>
                  <a:close/>
                  <a:moveTo>
                    <a:pt x="5979" y="20622"/>
                  </a:moveTo>
                  <a:lnTo>
                    <a:pt x="5997" y="20633"/>
                  </a:lnTo>
                  <a:lnTo>
                    <a:pt x="5997" y="20771"/>
                  </a:lnTo>
                  <a:cubicBezTo>
                    <a:pt x="5989" y="20762"/>
                    <a:pt x="5984" y="20751"/>
                    <a:pt x="5976" y="20744"/>
                  </a:cubicBezTo>
                  <a:lnTo>
                    <a:pt x="5924" y="20692"/>
                  </a:lnTo>
                  <a:cubicBezTo>
                    <a:pt x="5944" y="20668"/>
                    <a:pt x="5962" y="20645"/>
                    <a:pt x="5979" y="20622"/>
                  </a:cubicBezTo>
                  <a:close/>
                  <a:moveTo>
                    <a:pt x="13781" y="20494"/>
                  </a:moveTo>
                  <a:lnTo>
                    <a:pt x="13912" y="20514"/>
                  </a:lnTo>
                  <a:cubicBezTo>
                    <a:pt x="13911" y="20552"/>
                    <a:pt x="13920" y="20594"/>
                    <a:pt x="13928" y="20631"/>
                  </a:cubicBezTo>
                  <a:cubicBezTo>
                    <a:pt x="13935" y="20665"/>
                    <a:pt x="13943" y="20697"/>
                    <a:pt x="13939" y="20714"/>
                  </a:cubicBezTo>
                  <a:cubicBezTo>
                    <a:pt x="13926" y="20778"/>
                    <a:pt x="13871" y="20825"/>
                    <a:pt x="13812" y="20825"/>
                  </a:cubicBezTo>
                  <a:cubicBezTo>
                    <a:pt x="13802" y="20825"/>
                    <a:pt x="13792" y="20823"/>
                    <a:pt x="13783" y="20821"/>
                  </a:cubicBezTo>
                  <a:cubicBezTo>
                    <a:pt x="13714" y="20803"/>
                    <a:pt x="13671" y="20734"/>
                    <a:pt x="13686" y="20663"/>
                  </a:cubicBezTo>
                  <a:cubicBezTo>
                    <a:pt x="13688" y="20650"/>
                    <a:pt x="13704" y="20626"/>
                    <a:pt x="13719" y="20603"/>
                  </a:cubicBezTo>
                  <a:cubicBezTo>
                    <a:pt x="13743" y="20571"/>
                    <a:pt x="13769" y="20534"/>
                    <a:pt x="13781" y="20494"/>
                  </a:cubicBezTo>
                  <a:close/>
                  <a:moveTo>
                    <a:pt x="13722" y="20842"/>
                  </a:moveTo>
                  <a:cubicBezTo>
                    <a:pt x="13737" y="20852"/>
                    <a:pt x="13754" y="20861"/>
                    <a:pt x="13774" y="20866"/>
                  </a:cubicBezTo>
                  <a:cubicBezTo>
                    <a:pt x="13787" y="20869"/>
                    <a:pt x="13802" y="20871"/>
                    <a:pt x="13814" y="20871"/>
                  </a:cubicBezTo>
                  <a:cubicBezTo>
                    <a:pt x="13820" y="20871"/>
                    <a:pt x="13825" y="20869"/>
                    <a:pt x="13832" y="20869"/>
                  </a:cubicBezTo>
                  <a:cubicBezTo>
                    <a:pt x="13827" y="20877"/>
                    <a:pt x="13823" y="20884"/>
                    <a:pt x="13822" y="20892"/>
                  </a:cubicBezTo>
                  <a:cubicBezTo>
                    <a:pt x="13819" y="20900"/>
                    <a:pt x="13819" y="20908"/>
                    <a:pt x="13817" y="20916"/>
                  </a:cubicBezTo>
                  <a:cubicBezTo>
                    <a:pt x="13802" y="20905"/>
                    <a:pt x="13785" y="20897"/>
                    <a:pt x="13766" y="20891"/>
                  </a:cubicBezTo>
                  <a:cubicBezTo>
                    <a:pt x="13753" y="20888"/>
                    <a:pt x="13740" y="20887"/>
                    <a:pt x="13727" y="20887"/>
                  </a:cubicBezTo>
                  <a:cubicBezTo>
                    <a:pt x="13721" y="20887"/>
                    <a:pt x="13715" y="20887"/>
                    <a:pt x="13709" y="20887"/>
                  </a:cubicBezTo>
                  <a:cubicBezTo>
                    <a:pt x="13712" y="20879"/>
                    <a:pt x="13716" y="20872"/>
                    <a:pt x="13717" y="20865"/>
                  </a:cubicBezTo>
                  <a:cubicBezTo>
                    <a:pt x="13718" y="20857"/>
                    <a:pt x="13719" y="20850"/>
                    <a:pt x="13722" y="20842"/>
                  </a:cubicBezTo>
                  <a:close/>
                  <a:moveTo>
                    <a:pt x="12213" y="20281"/>
                  </a:moveTo>
                  <a:lnTo>
                    <a:pt x="12870" y="20457"/>
                  </a:lnTo>
                  <a:cubicBezTo>
                    <a:pt x="12812" y="20655"/>
                    <a:pt x="12733" y="20845"/>
                    <a:pt x="12636" y="21021"/>
                  </a:cubicBezTo>
                  <a:lnTo>
                    <a:pt x="12047" y="20681"/>
                  </a:lnTo>
                  <a:cubicBezTo>
                    <a:pt x="12115" y="20555"/>
                    <a:pt x="12171" y="20420"/>
                    <a:pt x="12213" y="20281"/>
                  </a:cubicBezTo>
                  <a:close/>
                  <a:moveTo>
                    <a:pt x="8107" y="20282"/>
                  </a:moveTo>
                  <a:cubicBezTo>
                    <a:pt x="8149" y="20422"/>
                    <a:pt x="8204" y="20556"/>
                    <a:pt x="8273" y="20683"/>
                  </a:cubicBezTo>
                  <a:lnTo>
                    <a:pt x="7684" y="21023"/>
                  </a:lnTo>
                  <a:cubicBezTo>
                    <a:pt x="7586" y="20845"/>
                    <a:pt x="7507" y="20656"/>
                    <a:pt x="7449" y="20459"/>
                  </a:cubicBezTo>
                  <a:lnTo>
                    <a:pt x="8107" y="20282"/>
                  </a:lnTo>
                  <a:close/>
                  <a:moveTo>
                    <a:pt x="14895" y="20738"/>
                  </a:moveTo>
                  <a:cubicBezTo>
                    <a:pt x="14906" y="20775"/>
                    <a:pt x="14930" y="20812"/>
                    <a:pt x="14951" y="20845"/>
                  </a:cubicBezTo>
                  <a:cubicBezTo>
                    <a:pt x="14967" y="20870"/>
                    <a:pt x="14984" y="20897"/>
                    <a:pt x="14987" y="20912"/>
                  </a:cubicBezTo>
                  <a:cubicBezTo>
                    <a:pt x="14999" y="20984"/>
                    <a:pt x="14951" y="21055"/>
                    <a:pt x="14882" y="21066"/>
                  </a:cubicBezTo>
                  <a:cubicBezTo>
                    <a:pt x="14875" y="21068"/>
                    <a:pt x="14868" y="21068"/>
                    <a:pt x="14861" y="21068"/>
                  </a:cubicBezTo>
                  <a:cubicBezTo>
                    <a:pt x="14798" y="21068"/>
                    <a:pt x="14743" y="21020"/>
                    <a:pt x="14731" y="20955"/>
                  </a:cubicBezTo>
                  <a:cubicBezTo>
                    <a:pt x="14729" y="20939"/>
                    <a:pt x="14736" y="20908"/>
                    <a:pt x="14744" y="20878"/>
                  </a:cubicBezTo>
                  <a:cubicBezTo>
                    <a:pt x="14753" y="20840"/>
                    <a:pt x="14766" y="20797"/>
                    <a:pt x="14763" y="20757"/>
                  </a:cubicBezTo>
                  <a:lnTo>
                    <a:pt x="14827" y="20749"/>
                  </a:lnTo>
                  <a:lnTo>
                    <a:pt x="14895" y="20738"/>
                  </a:lnTo>
                  <a:close/>
                  <a:moveTo>
                    <a:pt x="8296" y="20723"/>
                  </a:moveTo>
                  <a:cubicBezTo>
                    <a:pt x="8301" y="20733"/>
                    <a:pt x="8307" y="20744"/>
                    <a:pt x="8313" y="20752"/>
                  </a:cubicBezTo>
                  <a:lnTo>
                    <a:pt x="7722" y="21093"/>
                  </a:lnTo>
                  <a:cubicBezTo>
                    <a:pt x="7717" y="21082"/>
                    <a:pt x="7710" y="21072"/>
                    <a:pt x="7705" y="21062"/>
                  </a:cubicBezTo>
                  <a:lnTo>
                    <a:pt x="8296" y="20723"/>
                  </a:lnTo>
                  <a:close/>
                  <a:moveTo>
                    <a:pt x="12025" y="20721"/>
                  </a:moveTo>
                  <a:lnTo>
                    <a:pt x="12615" y="21062"/>
                  </a:lnTo>
                  <a:cubicBezTo>
                    <a:pt x="12610" y="21073"/>
                    <a:pt x="12604" y="21083"/>
                    <a:pt x="12598" y="21093"/>
                  </a:cubicBezTo>
                  <a:lnTo>
                    <a:pt x="12008" y="20751"/>
                  </a:lnTo>
                  <a:cubicBezTo>
                    <a:pt x="12014" y="20741"/>
                    <a:pt x="12019" y="20731"/>
                    <a:pt x="12025" y="20721"/>
                  </a:cubicBezTo>
                  <a:close/>
                  <a:moveTo>
                    <a:pt x="5597" y="20998"/>
                  </a:moveTo>
                  <a:lnTo>
                    <a:pt x="5610" y="21021"/>
                  </a:lnTo>
                  <a:cubicBezTo>
                    <a:pt x="5633" y="21061"/>
                    <a:pt x="5671" y="21086"/>
                    <a:pt x="5706" y="21090"/>
                  </a:cubicBezTo>
                  <a:lnTo>
                    <a:pt x="5706" y="21095"/>
                  </a:lnTo>
                  <a:lnTo>
                    <a:pt x="5578" y="21095"/>
                  </a:lnTo>
                  <a:cubicBezTo>
                    <a:pt x="5583" y="21062"/>
                    <a:pt x="5590" y="21030"/>
                    <a:pt x="5597" y="20998"/>
                  </a:cubicBezTo>
                  <a:close/>
                  <a:moveTo>
                    <a:pt x="7086" y="19988"/>
                  </a:moveTo>
                  <a:cubicBezTo>
                    <a:pt x="7166" y="20000"/>
                    <a:pt x="7243" y="20019"/>
                    <a:pt x="7318" y="20046"/>
                  </a:cubicBezTo>
                  <a:cubicBezTo>
                    <a:pt x="7329" y="20148"/>
                    <a:pt x="7348" y="20249"/>
                    <a:pt x="7373" y="20346"/>
                  </a:cubicBezTo>
                  <a:lnTo>
                    <a:pt x="7378" y="20369"/>
                  </a:lnTo>
                  <a:cubicBezTo>
                    <a:pt x="7379" y="20371"/>
                    <a:pt x="7379" y="20376"/>
                    <a:pt x="7380" y="20378"/>
                  </a:cubicBezTo>
                  <a:cubicBezTo>
                    <a:pt x="7381" y="20383"/>
                    <a:pt x="7384" y="20390"/>
                    <a:pt x="7386" y="20396"/>
                  </a:cubicBezTo>
                  <a:cubicBezTo>
                    <a:pt x="7389" y="20407"/>
                    <a:pt x="7392" y="20419"/>
                    <a:pt x="7396" y="20433"/>
                  </a:cubicBezTo>
                  <a:lnTo>
                    <a:pt x="7407" y="20470"/>
                  </a:lnTo>
                  <a:cubicBezTo>
                    <a:pt x="7454" y="20631"/>
                    <a:pt x="7514" y="20788"/>
                    <a:pt x="7590" y="20937"/>
                  </a:cubicBezTo>
                  <a:lnTo>
                    <a:pt x="7590" y="21095"/>
                  </a:lnTo>
                  <a:lnTo>
                    <a:pt x="7364" y="21095"/>
                  </a:lnTo>
                  <a:cubicBezTo>
                    <a:pt x="7311" y="20970"/>
                    <a:pt x="7212" y="20871"/>
                    <a:pt x="7086" y="20819"/>
                  </a:cubicBezTo>
                  <a:lnTo>
                    <a:pt x="7086" y="19988"/>
                  </a:lnTo>
                  <a:close/>
                  <a:moveTo>
                    <a:pt x="7633" y="21026"/>
                  </a:moveTo>
                  <a:cubicBezTo>
                    <a:pt x="7638" y="21034"/>
                    <a:pt x="7640" y="21040"/>
                    <a:pt x="7644" y="21045"/>
                  </a:cubicBezTo>
                  <a:lnTo>
                    <a:pt x="7655" y="21065"/>
                  </a:lnTo>
                  <a:cubicBezTo>
                    <a:pt x="7660" y="21075"/>
                    <a:pt x="7666" y="21084"/>
                    <a:pt x="7671" y="21095"/>
                  </a:cubicBezTo>
                  <a:lnTo>
                    <a:pt x="7633" y="21095"/>
                  </a:lnTo>
                  <a:lnTo>
                    <a:pt x="7633" y="21026"/>
                  </a:lnTo>
                  <a:close/>
                  <a:moveTo>
                    <a:pt x="5799" y="20818"/>
                  </a:moveTo>
                  <a:lnTo>
                    <a:pt x="5850" y="20868"/>
                  </a:lnTo>
                  <a:cubicBezTo>
                    <a:pt x="5878" y="20896"/>
                    <a:pt x="5914" y="20911"/>
                    <a:pt x="5946" y="20911"/>
                  </a:cubicBezTo>
                  <a:cubicBezTo>
                    <a:pt x="5965" y="20911"/>
                    <a:pt x="5983" y="20905"/>
                    <a:pt x="5997" y="20893"/>
                  </a:cubicBezTo>
                  <a:lnTo>
                    <a:pt x="5997" y="21096"/>
                  </a:lnTo>
                  <a:lnTo>
                    <a:pt x="5752" y="21096"/>
                  </a:lnTo>
                  <a:lnTo>
                    <a:pt x="5752" y="21079"/>
                  </a:lnTo>
                  <a:cubicBezTo>
                    <a:pt x="5791" y="21052"/>
                    <a:pt x="5797" y="20989"/>
                    <a:pt x="5765" y="20935"/>
                  </a:cubicBezTo>
                  <a:lnTo>
                    <a:pt x="5752" y="20914"/>
                  </a:lnTo>
                  <a:lnTo>
                    <a:pt x="5752" y="20852"/>
                  </a:lnTo>
                  <a:cubicBezTo>
                    <a:pt x="5768" y="20841"/>
                    <a:pt x="5783" y="20830"/>
                    <a:pt x="5799" y="20818"/>
                  </a:cubicBezTo>
                  <a:close/>
                  <a:moveTo>
                    <a:pt x="6684" y="19989"/>
                  </a:moveTo>
                  <a:lnTo>
                    <a:pt x="6684" y="20820"/>
                  </a:lnTo>
                  <a:cubicBezTo>
                    <a:pt x="6559" y="20872"/>
                    <a:pt x="6461" y="20972"/>
                    <a:pt x="6408" y="21096"/>
                  </a:cubicBezTo>
                  <a:lnTo>
                    <a:pt x="6041" y="21096"/>
                  </a:lnTo>
                  <a:lnTo>
                    <a:pt x="6041" y="20658"/>
                  </a:lnTo>
                  <a:cubicBezTo>
                    <a:pt x="6065" y="20672"/>
                    <a:pt x="6091" y="20678"/>
                    <a:pt x="6115" y="20678"/>
                  </a:cubicBezTo>
                  <a:cubicBezTo>
                    <a:pt x="6148" y="20678"/>
                    <a:pt x="6176" y="20666"/>
                    <a:pt x="6190" y="20642"/>
                  </a:cubicBezTo>
                  <a:cubicBezTo>
                    <a:pt x="6215" y="20598"/>
                    <a:pt x="6188" y="20538"/>
                    <a:pt x="6130" y="20503"/>
                  </a:cubicBezTo>
                  <a:lnTo>
                    <a:pt x="6066" y="20467"/>
                  </a:lnTo>
                  <a:cubicBezTo>
                    <a:pt x="6079" y="20440"/>
                    <a:pt x="6092" y="20413"/>
                    <a:pt x="6100" y="20386"/>
                  </a:cubicBezTo>
                  <a:lnTo>
                    <a:pt x="6171" y="20404"/>
                  </a:lnTo>
                  <a:cubicBezTo>
                    <a:pt x="6184" y="20408"/>
                    <a:pt x="6198" y="20410"/>
                    <a:pt x="6211" y="20410"/>
                  </a:cubicBezTo>
                  <a:cubicBezTo>
                    <a:pt x="6259" y="20410"/>
                    <a:pt x="6301" y="20387"/>
                    <a:pt x="6310" y="20350"/>
                  </a:cubicBezTo>
                  <a:cubicBezTo>
                    <a:pt x="6324" y="20303"/>
                    <a:pt x="6282" y="20251"/>
                    <a:pt x="6215" y="20233"/>
                  </a:cubicBezTo>
                  <a:lnTo>
                    <a:pt x="6145" y="20214"/>
                  </a:lnTo>
                  <a:cubicBezTo>
                    <a:pt x="6147" y="20209"/>
                    <a:pt x="6147" y="20204"/>
                    <a:pt x="6148" y="20199"/>
                  </a:cubicBezTo>
                  <a:cubicBezTo>
                    <a:pt x="6195" y="20167"/>
                    <a:pt x="6245" y="20138"/>
                    <a:pt x="6295" y="20113"/>
                  </a:cubicBezTo>
                  <a:lnTo>
                    <a:pt x="6304" y="20109"/>
                  </a:lnTo>
                  <a:cubicBezTo>
                    <a:pt x="6422" y="20051"/>
                    <a:pt x="6550" y="20011"/>
                    <a:pt x="6684" y="19989"/>
                  </a:cubicBezTo>
                  <a:close/>
                  <a:moveTo>
                    <a:pt x="14943" y="21090"/>
                  </a:moveTo>
                  <a:cubicBezTo>
                    <a:pt x="14943" y="21098"/>
                    <a:pt x="14943" y="21105"/>
                    <a:pt x="14945" y="21114"/>
                  </a:cubicBezTo>
                  <a:cubicBezTo>
                    <a:pt x="14946" y="21121"/>
                    <a:pt x="14948" y="21129"/>
                    <a:pt x="14951" y="21136"/>
                  </a:cubicBezTo>
                  <a:cubicBezTo>
                    <a:pt x="14941" y="21135"/>
                    <a:pt x="14931" y="21134"/>
                    <a:pt x="14921" y="21134"/>
                  </a:cubicBezTo>
                  <a:cubicBezTo>
                    <a:pt x="14912" y="21134"/>
                    <a:pt x="14902" y="21135"/>
                    <a:pt x="14893" y="21136"/>
                  </a:cubicBezTo>
                  <a:cubicBezTo>
                    <a:pt x="14873" y="21139"/>
                    <a:pt x="14856" y="21147"/>
                    <a:pt x="14839" y="21156"/>
                  </a:cubicBezTo>
                  <a:cubicBezTo>
                    <a:pt x="14837" y="21148"/>
                    <a:pt x="14839" y="21140"/>
                    <a:pt x="14837" y="21132"/>
                  </a:cubicBezTo>
                  <a:cubicBezTo>
                    <a:pt x="14836" y="21124"/>
                    <a:pt x="14834" y="21118"/>
                    <a:pt x="14831" y="21110"/>
                  </a:cubicBezTo>
                  <a:lnTo>
                    <a:pt x="14831" y="21110"/>
                  </a:lnTo>
                  <a:cubicBezTo>
                    <a:pt x="14840" y="21111"/>
                    <a:pt x="14849" y="21113"/>
                    <a:pt x="14860" y="21113"/>
                  </a:cubicBezTo>
                  <a:cubicBezTo>
                    <a:pt x="14869" y="21113"/>
                    <a:pt x="14878" y="21111"/>
                    <a:pt x="14889" y="21110"/>
                  </a:cubicBezTo>
                  <a:cubicBezTo>
                    <a:pt x="14909" y="21108"/>
                    <a:pt x="14926" y="21099"/>
                    <a:pt x="14943" y="21090"/>
                  </a:cubicBezTo>
                  <a:close/>
                  <a:moveTo>
                    <a:pt x="5139" y="18874"/>
                  </a:moveTo>
                  <a:cubicBezTo>
                    <a:pt x="5159" y="18874"/>
                    <a:pt x="5183" y="18906"/>
                    <a:pt x="5183" y="18950"/>
                  </a:cubicBezTo>
                  <a:lnTo>
                    <a:pt x="5183" y="19066"/>
                  </a:lnTo>
                  <a:lnTo>
                    <a:pt x="5204" y="19068"/>
                  </a:lnTo>
                  <a:cubicBezTo>
                    <a:pt x="5250" y="19070"/>
                    <a:pt x="5291" y="19075"/>
                    <a:pt x="5329" y="19084"/>
                  </a:cubicBezTo>
                  <a:lnTo>
                    <a:pt x="5350" y="19087"/>
                  </a:lnTo>
                  <a:lnTo>
                    <a:pt x="5380" y="18978"/>
                  </a:lnTo>
                  <a:cubicBezTo>
                    <a:pt x="5390" y="18938"/>
                    <a:pt x="5415" y="18916"/>
                    <a:pt x="5440" y="18916"/>
                  </a:cubicBezTo>
                  <a:lnTo>
                    <a:pt x="5441" y="18916"/>
                  </a:lnTo>
                  <a:cubicBezTo>
                    <a:pt x="5461" y="18921"/>
                    <a:pt x="5475" y="18957"/>
                    <a:pt x="5462" y="19001"/>
                  </a:cubicBezTo>
                  <a:lnTo>
                    <a:pt x="5433" y="19111"/>
                  </a:lnTo>
                  <a:lnTo>
                    <a:pt x="5452" y="19118"/>
                  </a:lnTo>
                  <a:cubicBezTo>
                    <a:pt x="5491" y="19131"/>
                    <a:pt x="5529" y="19147"/>
                    <a:pt x="5568" y="19165"/>
                  </a:cubicBezTo>
                  <a:lnTo>
                    <a:pt x="5588" y="19175"/>
                  </a:lnTo>
                  <a:lnTo>
                    <a:pt x="5646" y="19075"/>
                  </a:lnTo>
                  <a:cubicBezTo>
                    <a:pt x="5665" y="19043"/>
                    <a:pt x="5690" y="19028"/>
                    <a:pt x="5708" y="19028"/>
                  </a:cubicBezTo>
                  <a:cubicBezTo>
                    <a:pt x="5713" y="19028"/>
                    <a:pt x="5717" y="19029"/>
                    <a:pt x="5720" y="19031"/>
                  </a:cubicBezTo>
                  <a:cubicBezTo>
                    <a:pt x="5729" y="19034"/>
                    <a:pt x="5731" y="19043"/>
                    <a:pt x="5733" y="19049"/>
                  </a:cubicBezTo>
                  <a:cubicBezTo>
                    <a:pt x="5738" y="19069"/>
                    <a:pt x="5733" y="19095"/>
                    <a:pt x="5719" y="19118"/>
                  </a:cubicBezTo>
                  <a:lnTo>
                    <a:pt x="5662" y="19217"/>
                  </a:lnTo>
                  <a:lnTo>
                    <a:pt x="5681" y="19228"/>
                  </a:lnTo>
                  <a:cubicBezTo>
                    <a:pt x="5713" y="19249"/>
                    <a:pt x="5745" y="19275"/>
                    <a:pt x="5781" y="19306"/>
                  </a:cubicBezTo>
                  <a:lnTo>
                    <a:pt x="5796" y="19321"/>
                  </a:lnTo>
                  <a:lnTo>
                    <a:pt x="5878" y="19239"/>
                  </a:lnTo>
                  <a:cubicBezTo>
                    <a:pt x="5897" y="19221"/>
                    <a:pt x="5920" y="19208"/>
                    <a:pt x="5941" y="19208"/>
                  </a:cubicBezTo>
                  <a:cubicBezTo>
                    <a:pt x="5947" y="19208"/>
                    <a:pt x="5957" y="19210"/>
                    <a:pt x="5962" y="19217"/>
                  </a:cubicBezTo>
                  <a:cubicBezTo>
                    <a:pt x="5968" y="19222"/>
                    <a:pt x="5968" y="19231"/>
                    <a:pt x="5968" y="19238"/>
                  </a:cubicBezTo>
                  <a:cubicBezTo>
                    <a:pt x="5968" y="19258"/>
                    <a:pt x="5957" y="19281"/>
                    <a:pt x="5939" y="19301"/>
                  </a:cubicBezTo>
                  <a:lnTo>
                    <a:pt x="5857" y="19382"/>
                  </a:lnTo>
                  <a:lnTo>
                    <a:pt x="5871" y="19398"/>
                  </a:lnTo>
                  <a:cubicBezTo>
                    <a:pt x="5902" y="19433"/>
                    <a:pt x="5926" y="19466"/>
                    <a:pt x="5949" y="19497"/>
                  </a:cubicBezTo>
                  <a:lnTo>
                    <a:pt x="5961" y="19514"/>
                  </a:lnTo>
                  <a:lnTo>
                    <a:pt x="6060" y="19458"/>
                  </a:lnTo>
                  <a:cubicBezTo>
                    <a:pt x="6077" y="19448"/>
                    <a:pt x="6097" y="19443"/>
                    <a:pt x="6113" y="19443"/>
                  </a:cubicBezTo>
                  <a:cubicBezTo>
                    <a:pt x="6129" y="19443"/>
                    <a:pt x="6141" y="19447"/>
                    <a:pt x="6147" y="19456"/>
                  </a:cubicBezTo>
                  <a:cubicBezTo>
                    <a:pt x="6157" y="19474"/>
                    <a:pt x="6141" y="19509"/>
                    <a:pt x="6102" y="19532"/>
                  </a:cubicBezTo>
                  <a:lnTo>
                    <a:pt x="6003" y="19590"/>
                  </a:lnTo>
                  <a:lnTo>
                    <a:pt x="6013" y="19609"/>
                  </a:lnTo>
                  <a:cubicBezTo>
                    <a:pt x="6031" y="19648"/>
                    <a:pt x="6047" y="19687"/>
                    <a:pt x="6061" y="19725"/>
                  </a:cubicBezTo>
                  <a:lnTo>
                    <a:pt x="6067" y="19745"/>
                  </a:lnTo>
                  <a:lnTo>
                    <a:pt x="6178" y="19717"/>
                  </a:lnTo>
                  <a:cubicBezTo>
                    <a:pt x="6188" y="19714"/>
                    <a:pt x="6198" y="19713"/>
                    <a:pt x="6208" y="19713"/>
                  </a:cubicBezTo>
                  <a:cubicBezTo>
                    <a:pt x="6235" y="19713"/>
                    <a:pt x="6259" y="19723"/>
                    <a:pt x="6263" y="19738"/>
                  </a:cubicBezTo>
                  <a:cubicBezTo>
                    <a:pt x="6268" y="19757"/>
                    <a:pt x="6245" y="19787"/>
                    <a:pt x="6200" y="19799"/>
                  </a:cubicBezTo>
                  <a:lnTo>
                    <a:pt x="6090" y="19828"/>
                  </a:lnTo>
                  <a:lnTo>
                    <a:pt x="6094" y="19849"/>
                  </a:lnTo>
                  <a:cubicBezTo>
                    <a:pt x="6100" y="19886"/>
                    <a:pt x="6105" y="19927"/>
                    <a:pt x="6110" y="19975"/>
                  </a:cubicBezTo>
                  <a:lnTo>
                    <a:pt x="6111" y="19996"/>
                  </a:lnTo>
                  <a:lnTo>
                    <a:pt x="6226" y="19996"/>
                  </a:lnTo>
                  <a:cubicBezTo>
                    <a:pt x="6269" y="19996"/>
                    <a:pt x="6303" y="20018"/>
                    <a:pt x="6303" y="20038"/>
                  </a:cubicBezTo>
                  <a:cubicBezTo>
                    <a:pt x="6303" y="20057"/>
                    <a:pt x="6271" y="20081"/>
                    <a:pt x="6226" y="20081"/>
                  </a:cubicBezTo>
                  <a:lnTo>
                    <a:pt x="6111" y="20081"/>
                  </a:lnTo>
                  <a:lnTo>
                    <a:pt x="6110" y="20103"/>
                  </a:lnTo>
                  <a:cubicBezTo>
                    <a:pt x="6108" y="20150"/>
                    <a:pt x="6102" y="20191"/>
                    <a:pt x="6094" y="20228"/>
                  </a:cubicBezTo>
                  <a:lnTo>
                    <a:pt x="6090" y="20249"/>
                  </a:lnTo>
                  <a:lnTo>
                    <a:pt x="6200" y="20278"/>
                  </a:lnTo>
                  <a:cubicBezTo>
                    <a:pt x="6245" y="20289"/>
                    <a:pt x="6268" y="20320"/>
                    <a:pt x="6263" y="20339"/>
                  </a:cubicBezTo>
                  <a:cubicBezTo>
                    <a:pt x="6259" y="20355"/>
                    <a:pt x="6235" y="20364"/>
                    <a:pt x="6207" y="20364"/>
                  </a:cubicBezTo>
                  <a:cubicBezTo>
                    <a:pt x="6197" y="20364"/>
                    <a:pt x="6188" y="20363"/>
                    <a:pt x="6178" y="20361"/>
                  </a:cubicBezTo>
                  <a:lnTo>
                    <a:pt x="6067" y="20330"/>
                  </a:lnTo>
                  <a:lnTo>
                    <a:pt x="6061" y="20350"/>
                  </a:lnTo>
                  <a:cubicBezTo>
                    <a:pt x="6047" y="20388"/>
                    <a:pt x="6032" y="20427"/>
                    <a:pt x="6013" y="20466"/>
                  </a:cubicBezTo>
                  <a:lnTo>
                    <a:pt x="6003" y="20486"/>
                  </a:lnTo>
                  <a:lnTo>
                    <a:pt x="6103" y="20544"/>
                  </a:lnTo>
                  <a:cubicBezTo>
                    <a:pt x="6141" y="20567"/>
                    <a:pt x="6157" y="20602"/>
                    <a:pt x="6147" y="20619"/>
                  </a:cubicBezTo>
                  <a:cubicBezTo>
                    <a:pt x="6141" y="20629"/>
                    <a:pt x="6128" y="20633"/>
                    <a:pt x="6113" y="20633"/>
                  </a:cubicBezTo>
                  <a:cubicBezTo>
                    <a:pt x="6096" y="20633"/>
                    <a:pt x="6077" y="20628"/>
                    <a:pt x="6060" y="20618"/>
                  </a:cubicBezTo>
                  <a:lnTo>
                    <a:pt x="5961" y="20561"/>
                  </a:lnTo>
                  <a:lnTo>
                    <a:pt x="5949" y="20578"/>
                  </a:lnTo>
                  <a:cubicBezTo>
                    <a:pt x="5928" y="20610"/>
                    <a:pt x="5902" y="20644"/>
                    <a:pt x="5871" y="20677"/>
                  </a:cubicBezTo>
                  <a:lnTo>
                    <a:pt x="5857" y="20693"/>
                  </a:lnTo>
                  <a:lnTo>
                    <a:pt x="5939" y="20775"/>
                  </a:lnTo>
                  <a:cubicBezTo>
                    <a:pt x="5970" y="20807"/>
                    <a:pt x="5977" y="20845"/>
                    <a:pt x="5962" y="20860"/>
                  </a:cubicBezTo>
                  <a:cubicBezTo>
                    <a:pt x="5956" y="20866"/>
                    <a:pt x="5947" y="20866"/>
                    <a:pt x="5941" y="20866"/>
                  </a:cubicBezTo>
                  <a:cubicBezTo>
                    <a:pt x="5921" y="20866"/>
                    <a:pt x="5898" y="20854"/>
                    <a:pt x="5878" y="20835"/>
                  </a:cubicBezTo>
                  <a:lnTo>
                    <a:pt x="5796" y="20754"/>
                  </a:lnTo>
                  <a:lnTo>
                    <a:pt x="5781" y="20768"/>
                  </a:lnTo>
                  <a:cubicBezTo>
                    <a:pt x="5745" y="20800"/>
                    <a:pt x="5713" y="20825"/>
                    <a:pt x="5681" y="20846"/>
                  </a:cubicBezTo>
                  <a:lnTo>
                    <a:pt x="5662" y="20858"/>
                  </a:lnTo>
                  <a:lnTo>
                    <a:pt x="5719" y="20957"/>
                  </a:lnTo>
                  <a:cubicBezTo>
                    <a:pt x="5742" y="20995"/>
                    <a:pt x="5738" y="21034"/>
                    <a:pt x="5720" y="21044"/>
                  </a:cubicBezTo>
                  <a:cubicBezTo>
                    <a:pt x="5717" y="21046"/>
                    <a:pt x="5713" y="21047"/>
                    <a:pt x="5709" y="21047"/>
                  </a:cubicBezTo>
                  <a:cubicBezTo>
                    <a:pt x="5690" y="21047"/>
                    <a:pt x="5665" y="21033"/>
                    <a:pt x="5646" y="20999"/>
                  </a:cubicBezTo>
                  <a:lnTo>
                    <a:pt x="5588" y="20900"/>
                  </a:lnTo>
                  <a:lnTo>
                    <a:pt x="5568" y="20909"/>
                  </a:lnTo>
                  <a:cubicBezTo>
                    <a:pt x="5529" y="20929"/>
                    <a:pt x="5491" y="20945"/>
                    <a:pt x="5452" y="20958"/>
                  </a:cubicBezTo>
                  <a:lnTo>
                    <a:pt x="5433" y="20965"/>
                  </a:lnTo>
                  <a:lnTo>
                    <a:pt x="5461" y="21076"/>
                  </a:lnTo>
                  <a:cubicBezTo>
                    <a:pt x="5467" y="21100"/>
                    <a:pt x="5466" y="21129"/>
                    <a:pt x="5456" y="21146"/>
                  </a:cubicBezTo>
                  <a:cubicBezTo>
                    <a:pt x="5454" y="21151"/>
                    <a:pt x="5446" y="21158"/>
                    <a:pt x="5434" y="21161"/>
                  </a:cubicBezTo>
                  <a:cubicBezTo>
                    <a:pt x="5415" y="21161"/>
                    <a:pt x="5388" y="21137"/>
                    <a:pt x="5378" y="21098"/>
                  </a:cubicBezTo>
                  <a:lnTo>
                    <a:pt x="5349" y="20987"/>
                  </a:lnTo>
                  <a:lnTo>
                    <a:pt x="5328" y="20992"/>
                  </a:lnTo>
                  <a:cubicBezTo>
                    <a:pt x="5291" y="20999"/>
                    <a:pt x="5251" y="21003"/>
                    <a:pt x="5203" y="21007"/>
                  </a:cubicBezTo>
                  <a:lnTo>
                    <a:pt x="5182" y="21008"/>
                  </a:lnTo>
                  <a:lnTo>
                    <a:pt x="5182" y="21123"/>
                  </a:lnTo>
                  <a:cubicBezTo>
                    <a:pt x="5182" y="21168"/>
                    <a:pt x="5159" y="21199"/>
                    <a:pt x="5138" y="21199"/>
                  </a:cubicBezTo>
                  <a:cubicBezTo>
                    <a:pt x="5118" y="21199"/>
                    <a:pt x="5096" y="21168"/>
                    <a:pt x="5096" y="21123"/>
                  </a:cubicBezTo>
                  <a:lnTo>
                    <a:pt x="5096" y="21008"/>
                  </a:lnTo>
                  <a:lnTo>
                    <a:pt x="5075" y="21007"/>
                  </a:lnTo>
                  <a:cubicBezTo>
                    <a:pt x="5028" y="21004"/>
                    <a:pt x="4987" y="20999"/>
                    <a:pt x="4951" y="20992"/>
                  </a:cubicBezTo>
                  <a:lnTo>
                    <a:pt x="4930" y="20987"/>
                  </a:lnTo>
                  <a:lnTo>
                    <a:pt x="4904" y="21098"/>
                  </a:lnTo>
                  <a:cubicBezTo>
                    <a:pt x="4895" y="21136"/>
                    <a:pt x="4867" y="21160"/>
                    <a:pt x="4846" y="21160"/>
                  </a:cubicBezTo>
                  <a:cubicBezTo>
                    <a:pt x="4845" y="21160"/>
                    <a:pt x="4845" y="21160"/>
                    <a:pt x="4844" y="21160"/>
                  </a:cubicBezTo>
                  <a:cubicBezTo>
                    <a:pt x="4836" y="21157"/>
                    <a:pt x="4830" y="21151"/>
                    <a:pt x="4827" y="21146"/>
                  </a:cubicBezTo>
                  <a:cubicBezTo>
                    <a:pt x="4817" y="21129"/>
                    <a:pt x="4816" y="21102"/>
                    <a:pt x="4822" y="21076"/>
                  </a:cubicBezTo>
                  <a:lnTo>
                    <a:pt x="4850" y="20965"/>
                  </a:lnTo>
                  <a:lnTo>
                    <a:pt x="4831" y="20958"/>
                  </a:lnTo>
                  <a:cubicBezTo>
                    <a:pt x="4792" y="20945"/>
                    <a:pt x="4755" y="20929"/>
                    <a:pt x="4715" y="20909"/>
                  </a:cubicBezTo>
                  <a:lnTo>
                    <a:pt x="4695" y="20900"/>
                  </a:lnTo>
                  <a:lnTo>
                    <a:pt x="4637" y="20999"/>
                  </a:lnTo>
                  <a:cubicBezTo>
                    <a:pt x="4618" y="21032"/>
                    <a:pt x="4592" y="21047"/>
                    <a:pt x="4574" y="21047"/>
                  </a:cubicBezTo>
                  <a:cubicBezTo>
                    <a:pt x="4570" y="21047"/>
                    <a:pt x="4566" y="21046"/>
                    <a:pt x="4563" y="21044"/>
                  </a:cubicBezTo>
                  <a:cubicBezTo>
                    <a:pt x="4554" y="21040"/>
                    <a:pt x="4552" y="21032"/>
                    <a:pt x="4549" y="21025"/>
                  </a:cubicBezTo>
                  <a:cubicBezTo>
                    <a:pt x="4544" y="21005"/>
                    <a:pt x="4549" y="20979"/>
                    <a:pt x="4563" y="20957"/>
                  </a:cubicBezTo>
                  <a:lnTo>
                    <a:pt x="4618" y="20858"/>
                  </a:lnTo>
                  <a:lnTo>
                    <a:pt x="4602" y="20846"/>
                  </a:lnTo>
                  <a:cubicBezTo>
                    <a:pt x="4570" y="20825"/>
                    <a:pt x="4538" y="20800"/>
                    <a:pt x="4502" y="20768"/>
                  </a:cubicBezTo>
                  <a:lnTo>
                    <a:pt x="4487" y="20754"/>
                  </a:lnTo>
                  <a:lnTo>
                    <a:pt x="4405" y="20835"/>
                  </a:lnTo>
                  <a:cubicBezTo>
                    <a:pt x="4386" y="20854"/>
                    <a:pt x="4363" y="20866"/>
                    <a:pt x="4342" y="20866"/>
                  </a:cubicBezTo>
                  <a:cubicBezTo>
                    <a:pt x="4336" y="20866"/>
                    <a:pt x="4326" y="20865"/>
                    <a:pt x="4321" y="20858"/>
                  </a:cubicBezTo>
                  <a:cubicBezTo>
                    <a:pt x="4315" y="20851"/>
                    <a:pt x="4313" y="20844"/>
                    <a:pt x="4313" y="20837"/>
                  </a:cubicBezTo>
                  <a:cubicBezTo>
                    <a:pt x="4313" y="20818"/>
                    <a:pt x="4324" y="20793"/>
                    <a:pt x="4343" y="20773"/>
                  </a:cubicBezTo>
                  <a:lnTo>
                    <a:pt x="4425" y="20692"/>
                  </a:lnTo>
                  <a:lnTo>
                    <a:pt x="4411" y="20676"/>
                  </a:lnTo>
                  <a:cubicBezTo>
                    <a:pt x="4380" y="20641"/>
                    <a:pt x="4355" y="20609"/>
                    <a:pt x="4333" y="20577"/>
                  </a:cubicBezTo>
                  <a:lnTo>
                    <a:pt x="4321" y="20560"/>
                  </a:lnTo>
                  <a:lnTo>
                    <a:pt x="4222" y="20617"/>
                  </a:lnTo>
                  <a:cubicBezTo>
                    <a:pt x="4205" y="20627"/>
                    <a:pt x="4186" y="20631"/>
                    <a:pt x="4170" y="20631"/>
                  </a:cubicBezTo>
                  <a:cubicBezTo>
                    <a:pt x="4154" y="20631"/>
                    <a:pt x="4141" y="20627"/>
                    <a:pt x="4135" y="20617"/>
                  </a:cubicBezTo>
                  <a:cubicBezTo>
                    <a:pt x="4131" y="20609"/>
                    <a:pt x="4132" y="20600"/>
                    <a:pt x="4133" y="20594"/>
                  </a:cubicBezTo>
                  <a:cubicBezTo>
                    <a:pt x="4139" y="20574"/>
                    <a:pt x="4157" y="20555"/>
                    <a:pt x="4180" y="20541"/>
                  </a:cubicBezTo>
                  <a:lnTo>
                    <a:pt x="4279" y="20483"/>
                  </a:lnTo>
                  <a:lnTo>
                    <a:pt x="4269" y="20465"/>
                  </a:lnTo>
                  <a:cubicBezTo>
                    <a:pt x="4249" y="20425"/>
                    <a:pt x="4234" y="20387"/>
                    <a:pt x="4221" y="20349"/>
                  </a:cubicBezTo>
                  <a:lnTo>
                    <a:pt x="4214" y="20329"/>
                  </a:lnTo>
                  <a:lnTo>
                    <a:pt x="4103" y="20360"/>
                  </a:lnTo>
                  <a:cubicBezTo>
                    <a:pt x="4093" y="20362"/>
                    <a:pt x="4084" y="20364"/>
                    <a:pt x="4075" y="20364"/>
                  </a:cubicBezTo>
                  <a:cubicBezTo>
                    <a:pt x="4047" y="20364"/>
                    <a:pt x="4022" y="20353"/>
                    <a:pt x="4018" y="20337"/>
                  </a:cubicBezTo>
                  <a:cubicBezTo>
                    <a:pt x="4016" y="20329"/>
                    <a:pt x="4021" y="20320"/>
                    <a:pt x="4023" y="20315"/>
                  </a:cubicBezTo>
                  <a:cubicBezTo>
                    <a:pt x="4033" y="20298"/>
                    <a:pt x="4054" y="20283"/>
                    <a:pt x="4081" y="20277"/>
                  </a:cubicBezTo>
                  <a:lnTo>
                    <a:pt x="4191" y="20247"/>
                  </a:lnTo>
                  <a:lnTo>
                    <a:pt x="4187" y="20226"/>
                  </a:lnTo>
                  <a:cubicBezTo>
                    <a:pt x="4180" y="20189"/>
                    <a:pt x="4176" y="20149"/>
                    <a:pt x="4171" y="20101"/>
                  </a:cubicBezTo>
                  <a:lnTo>
                    <a:pt x="4170" y="20080"/>
                  </a:lnTo>
                  <a:lnTo>
                    <a:pt x="4055" y="20080"/>
                  </a:lnTo>
                  <a:cubicBezTo>
                    <a:pt x="4011" y="20080"/>
                    <a:pt x="3979" y="20057"/>
                    <a:pt x="3979" y="20036"/>
                  </a:cubicBezTo>
                  <a:cubicBezTo>
                    <a:pt x="3979" y="20017"/>
                    <a:pt x="4012" y="19994"/>
                    <a:pt x="4055" y="19994"/>
                  </a:cubicBezTo>
                  <a:lnTo>
                    <a:pt x="4170" y="19994"/>
                  </a:lnTo>
                  <a:lnTo>
                    <a:pt x="4171" y="19973"/>
                  </a:lnTo>
                  <a:cubicBezTo>
                    <a:pt x="4174" y="19927"/>
                    <a:pt x="4180" y="19886"/>
                    <a:pt x="4187" y="19848"/>
                  </a:cubicBezTo>
                  <a:lnTo>
                    <a:pt x="4191" y="19827"/>
                  </a:lnTo>
                  <a:lnTo>
                    <a:pt x="4081" y="19798"/>
                  </a:lnTo>
                  <a:cubicBezTo>
                    <a:pt x="4037" y="19786"/>
                    <a:pt x="4013" y="19757"/>
                    <a:pt x="4018" y="19738"/>
                  </a:cubicBezTo>
                  <a:cubicBezTo>
                    <a:pt x="4022" y="19722"/>
                    <a:pt x="4047" y="19711"/>
                    <a:pt x="4075" y="19711"/>
                  </a:cubicBezTo>
                  <a:cubicBezTo>
                    <a:pt x="4084" y="19711"/>
                    <a:pt x="4093" y="19712"/>
                    <a:pt x="4103" y="19714"/>
                  </a:cubicBezTo>
                  <a:lnTo>
                    <a:pt x="4214" y="19744"/>
                  </a:lnTo>
                  <a:lnTo>
                    <a:pt x="4221" y="19724"/>
                  </a:lnTo>
                  <a:cubicBezTo>
                    <a:pt x="4234" y="19686"/>
                    <a:pt x="4249" y="19646"/>
                    <a:pt x="4269" y="19608"/>
                  </a:cubicBezTo>
                  <a:lnTo>
                    <a:pt x="4279" y="19588"/>
                  </a:lnTo>
                  <a:lnTo>
                    <a:pt x="4180" y="19530"/>
                  </a:lnTo>
                  <a:cubicBezTo>
                    <a:pt x="4156" y="19517"/>
                    <a:pt x="4139" y="19497"/>
                    <a:pt x="4133" y="19477"/>
                  </a:cubicBezTo>
                  <a:cubicBezTo>
                    <a:pt x="4132" y="19471"/>
                    <a:pt x="4131" y="19463"/>
                    <a:pt x="4134" y="19455"/>
                  </a:cubicBezTo>
                  <a:cubicBezTo>
                    <a:pt x="4140" y="19446"/>
                    <a:pt x="4153" y="19441"/>
                    <a:pt x="4170" y="19441"/>
                  </a:cubicBezTo>
                  <a:cubicBezTo>
                    <a:pt x="4186" y="19441"/>
                    <a:pt x="4205" y="19446"/>
                    <a:pt x="4222" y="19456"/>
                  </a:cubicBezTo>
                  <a:lnTo>
                    <a:pt x="4321" y="19513"/>
                  </a:lnTo>
                  <a:lnTo>
                    <a:pt x="4333" y="19496"/>
                  </a:lnTo>
                  <a:cubicBezTo>
                    <a:pt x="4354" y="19465"/>
                    <a:pt x="4379" y="19432"/>
                    <a:pt x="4411" y="19397"/>
                  </a:cubicBezTo>
                  <a:lnTo>
                    <a:pt x="4424" y="19381"/>
                  </a:lnTo>
                  <a:lnTo>
                    <a:pt x="4343" y="19300"/>
                  </a:lnTo>
                  <a:cubicBezTo>
                    <a:pt x="4313" y="19269"/>
                    <a:pt x="4305" y="19229"/>
                    <a:pt x="4319" y="19216"/>
                  </a:cubicBezTo>
                  <a:cubicBezTo>
                    <a:pt x="4326" y="19208"/>
                    <a:pt x="4334" y="19207"/>
                    <a:pt x="4340" y="19207"/>
                  </a:cubicBezTo>
                  <a:cubicBezTo>
                    <a:pt x="4360" y="19207"/>
                    <a:pt x="4384" y="19219"/>
                    <a:pt x="4403" y="19238"/>
                  </a:cubicBezTo>
                  <a:lnTo>
                    <a:pt x="4486" y="19319"/>
                  </a:lnTo>
                  <a:lnTo>
                    <a:pt x="4501" y="19305"/>
                  </a:lnTo>
                  <a:cubicBezTo>
                    <a:pt x="4537" y="19275"/>
                    <a:pt x="4569" y="19248"/>
                    <a:pt x="4601" y="19227"/>
                  </a:cubicBezTo>
                  <a:lnTo>
                    <a:pt x="4617" y="19216"/>
                  </a:lnTo>
                  <a:lnTo>
                    <a:pt x="4560" y="19117"/>
                  </a:lnTo>
                  <a:cubicBezTo>
                    <a:pt x="4548" y="19092"/>
                    <a:pt x="4543" y="19066"/>
                    <a:pt x="4548" y="19048"/>
                  </a:cubicBezTo>
                  <a:cubicBezTo>
                    <a:pt x="4549" y="19042"/>
                    <a:pt x="4553" y="19033"/>
                    <a:pt x="4559" y="19029"/>
                  </a:cubicBezTo>
                  <a:cubicBezTo>
                    <a:pt x="4563" y="19027"/>
                    <a:pt x="4567" y="19026"/>
                    <a:pt x="4571" y="19026"/>
                  </a:cubicBezTo>
                  <a:cubicBezTo>
                    <a:pt x="4590" y="19026"/>
                    <a:pt x="4616" y="19041"/>
                    <a:pt x="4634" y="19074"/>
                  </a:cubicBezTo>
                  <a:lnTo>
                    <a:pt x="4692" y="19175"/>
                  </a:lnTo>
                  <a:lnTo>
                    <a:pt x="4712" y="19165"/>
                  </a:lnTo>
                  <a:cubicBezTo>
                    <a:pt x="4751" y="19145"/>
                    <a:pt x="4790" y="19129"/>
                    <a:pt x="4828" y="19117"/>
                  </a:cubicBezTo>
                  <a:lnTo>
                    <a:pt x="4848" y="19110"/>
                  </a:lnTo>
                  <a:lnTo>
                    <a:pt x="4818" y="18999"/>
                  </a:lnTo>
                  <a:cubicBezTo>
                    <a:pt x="4811" y="18973"/>
                    <a:pt x="4813" y="18947"/>
                    <a:pt x="4823" y="18929"/>
                  </a:cubicBezTo>
                  <a:cubicBezTo>
                    <a:pt x="4825" y="18924"/>
                    <a:pt x="4833" y="18917"/>
                    <a:pt x="4840" y="18915"/>
                  </a:cubicBezTo>
                  <a:cubicBezTo>
                    <a:pt x="4842" y="18915"/>
                    <a:pt x="4844" y="18914"/>
                    <a:pt x="4846" y="18914"/>
                  </a:cubicBezTo>
                  <a:cubicBezTo>
                    <a:pt x="4866" y="18914"/>
                    <a:pt x="4892" y="18937"/>
                    <a:pt x="4901" y="18976"/>
                  </a:cubicBezTo>
                  <a:lnTo>
                    <a:pt x="4930" y="19087"/>
                  </a:lnTo>
                  <a:lnTo>
                    <a:pt x="4951" y="19084"/>
                  </a:lnTo>
                  <a:cubicBezTo>
                    <a:pt x="4989" y="19075"/>
                    <a:pt x="5030" y="19071"/>
                    <a:pt x="5076" y="19068"/>
                  </a:cubicBezTo>
                  <a:lnTo>
                    <a:pt x="5097" y="19066"/>
                  </a:lnTo>
                  <a:lnTo>
                    <a:pt x="5097" y="18950"/>
                  </a:lnTo>
                  <a:cubicBezTo>
                    <a:pt x="5097" y="18907"/>
                    <a:pt x="5119" y="18874"/>
                    <a:pt x="5139" y="18874"/>
                  </a:cubicBezTo>
                  <a:close/>
                  <a:moveTo>
                    <a:pt x="13724" y="20932"/>
                  </a:moveTo>
                  <a:cubicBezTo>
                    <a:pt x="13735" y="20932"/>
                    <a:pt x="13745" y="20933"/>
                    <a:pt x="13755" y="20936"/>
                  </a:cubicBezTo>
                  <a:cubicBezTo>
                    <a:pt x="13787" y="20944"/>
                    <a:pt x="13813" y="20965"/>
                    <a:pt x="13830" y="20995"/>
                  </a:cubicBezTo>
                  <a:cubicBezTo>
                    <a:pt x="13849" y="21028"/>
                    <a:pt x="13851" y="21067"/>
                    <a:pt x="13841" y="21103"/>
                  </a:cubicBezTo>
                  <a:cubicBezTo>
                    <a:pt x="13835" y="21120"/>
                    <a:pt x="13813" y="21146"/>
                    <a:pt x="13792" y="21171"/>
                  </a:cubicBezTo>
                  <a:cubicBezTo>
                    <a:pt x="13765" y="21199"/>
                    <a:pt x="13736" y="21231"/>
                    <a:pt x="13719" y="21267"/>
                  </a:cubicBezTo>
                  <a:lnTo>
                    <a:pt x="13595" y="21221"/>
                  </a:lnTo>
                  <a:cubicBezTo>
                    <a:pt x="13602" y="21182"/>
                    <a:pt x="13598" y="21137"/>
                    <a:pt x="13595" y="21098"/>
                  </a:cubicBezTo>
                  <a:cubicBezTo>
                    <a:pt x="13592" y="21071"/>
                    <a:pt x="13590" y="21041"/>
                    <a:pt x="13593" y="21028"/>
                  </a:cubicBezTo>
                  <a:cubicBezTo>
                    <a:pt x="13611" y="20971"/>
                    <a:pt x="13666" y="20932"/>
                    <a:pt x="13724" y="20932"/>
                  </a:cubicBezTo>
                  <a:close/>
                  <a:moveTo>
                    <a:pt x="14928" y="21182"/>
                  </a:moveTo>
                  <a:cubicBezTo>
                    <a:pt x="14988" y="21182"/>
                    <a:pt x="15040" y="21229"/>
                    <a:pt x="15051" y="21293"/>
                  </a:cubicBezTo>
                  <a:cubicBezTo>
                    <a:pt x="15053" y="21309"/>
                    <a:pt x="15046" y="21340"/>
                    <a:pt x="15040" y="21368"/>
                  </a:cubicBezTo>
                  <a:cubicBezTo>
                    <a:pt x="15030" y="21406"/>
                    <a:pt x="15020" y="21448"/>
                    <a:pt x="15022" y="21489"/>
                  </a:cubicBezTo>
                  <a:lnTo>
                    <a:pt x="14892" y="21514"/>
                  </a:lnTo>
                  <a:cubicBezTo>
                    <a:pt x="14879" y="21475"/>
                    <a:pt x="14855" y="21438"/>
                    <a:pt x="14834" y="21406"/>
                  </a:cubicBezTo>
                  <a:cubicBezTo>
                    <a:pt x="14816" y="21382"/>
                    <a:pt x="14799" y="21355"/>
                    <a:pt x="14797" y="21340"/>
                  </a:cubicBezTo>
                  <a:cubicBezTo>
                    <a:pt x="14790" y="21303"/>
                    <a:pt x="14798" y="21266"/>
                    <a:pt x="14819" y="21235"/>
                  </a:cubicBezTo>
                  <a:cubicBezTo>
                    <a:pt x="14839" y="21208"/>
                    <a:pt x="14868" y="21189"/>
                    <a:pt x="14901" y="21183"/>
                  </a:cubicBezTo>
                  <a:cubicBezTo>
                    <a:pt x="14908" y="21182"/>
                    <a:pt x="14915" y="21182"/>
                    <a:pt x="14922" y="21182"/>
                  </a:cubicBezTo>
                  <a:cubicBezTo>
                    <a:pt x="14924" y="21182"/>
                    <a:pt x="14926" y="21182"/>
                    <a:pt x="14928" y="21182"/>
                  </a:cubicBezTo>
                  <a:close/>
                  <a:moveTo>
                    <a:pt x="13580" y="21265"/>
                  </a:moveTo>
                  <a:lnTo>
                    <a:pt x="13706" y="21310"/>
                  </a:lnTo>
                  <a:cubicBezTo>
                    <a:pt x="13695" y="21347"/>
                    <a:pt x="13696" y="21390"/>
                    <a:pt x="13697" y="21429"/>
                  </a:cubicBezTo>
                  <a:cubicBezTo>
                    <a:pt x="13698" y="21462"/>
                    <a:pt x="13700" y="21495"/>
                    <a:pt x="13693" y="21510"/>
                  </a:cubicBezTo>
                  <a:cubicBezTo>
                    <a:pt x="13672" y="21563"/>
                    <a:pt x="13620" y="21597"/>
                    <a:pt x="13568" y="21597"/>
                  </a:cubicBezTo>
                  <a:cubicBezTo>
                    <a:pt x="13553" y="21597"/>
                    <a:pt x="13537" y="21594"/>
                    <a:pt x="13522" y="21587"/>
                  </a:cubicBezTo>
                  <a:cubicBezTo>
                    <a:pt x="13458" y="21559"/>
                    <a:pt x="13427" y="21482"/>
                    <a:pt x="13455" y="21414"/>
                  </a:cubicBezTo>
                  <a:cubicBezTo>
                    <a:pt x="13460" y="21401"/>
                    <a:pt x="13481" y="21380"/>
                    <a:pt x="13501" y="21360"/>
                  </a:cubicBezTo>
                  <a:cubicBezTo>
                    <a:pt x="13529" y="21332"/>
                    <a:pt x="13560" y="21301"/>
                    <a:pt x="13580" y="21265"/>
                  </a:cubicBezTo>
                  <a:close/>
                  <a:moveTo>
                    <a:pt x="11985" y="20791"/>
                  </a:moveTo>
                  <a:lnTo>
                    <a:pt x="12574" y="21132"/>
                  </a:lnTo>
                  <a:cubicBezTo>
                    <a:pt x="12468" y="21307"/>
                    <a:pt x="12342" y="21468"/>
                    <a:pt x="12201" y="21616"/>
                  </a:cubicBezTo>
                  <a:lnTo>
                    <a:pt x="11720" y="21135"/>
                  </a:lnTo>
                  <a:cubicBezTo>
                    <a:pt x="11819" y="21030"/>
                    <a:pt x="11909" y="20915"/>
                    <a:pt x="11985" y="20791"/>
                  </a:cubicBezTo>
                  <a:close/>
                  <a:moveTo>
                    <a:pt x="8336" y="20792"/>
                  </a:moveTo>
                  <a:cubicBezTo>
                    <a:pt x="8413" y="20916"/>
                    <a:pt x="8501" y="21031"/>
                    <a:pt x="8602" y="21136"/>
                  </a:cubicBezTo>
                  <a:lnTo>
                    <a:pt x="8120" y="21617"/>
                  </a:lnTo>
                  <a:cubicBezTo>
                    <a:pt x="7979" y="21469"/>
                    <a:pt x="7854" y="21308"/>
                    <a:pt x="7747" y="21134"/>
                  </a:cubicBezTo>
                  <a:lnTo>
                    <a:pt x="8336" y="20792"/>
                  </a:lnTo>
                  <a:close/>
                  <a:moveTo>
                    <a:pt x="8631" y="21169"/>
                  </a:moveTo>
                  <a:lnTo>
                    <a:pt x="8656" y="21194"/>
                  </a:lnTo>
                  <a:lnTo>
                    <a:pt x="8176" y="21675"/>
                  </a:lnTo>
                  <a:lnTo>
                    <a:pt x="8150" y="21651"/>
                  </a:lnTo>
                  <a:lnTo>
                    <a:pt x="8631" y="21169"/>
                  </a:lnTo>
                  <a:close/>
                  <a:moveTo>
                    <a:pt x="11688" y="21169"/>
                  </a:moveTo>
                  <a:lnTo>
                    <a:pt x="12169" y="21651"/>
                  </a:lnTo>
                  <a:lnTo>
                    <a:pt x="12145" y="21675"/>
                  </a:lnTo>
                  <a:lnTo>
                    <a:pt x="11663" y="21194"/>
                  </a:lnTo>
                  <a:lnTo>
                    <a:pt x="11688" y="21169"/>
                  </a:lnTo>
                  <a:close/>
                  <a:moveTo>
                    <a:pt x="13457" y="21597"/>
                  </a:moveTo>
                  <a:cubicBezTo>
                    <a:pt x="13471" y="21611"/>
                    <a:pt x="13486" y="21621"/>
                    <a:pt x="13504" y="21629"/>
                  </a:cubicBezTo>
                  <a:cubicBezTo>
                    <a:pt x="13523" y="21637"/>
                    <a:pt x="13541" y="21641"/>
                    <a:pt x="13560" y="21642"/>
                  </a:cubicBezTo>
                  <a:cubicBezTo>
                    <a:pt x="13556" y="21649"/>
                    <a:pt x="13552" y="21655"/>
                    <a:pt x="13549" y="21663"/>
                  </a:cubicBezTo>
                  <a:cubicBezTo>
                    <a:pt x="13545" y="21672"/>
                    <a:pt x="13543" y="21678"/>
                    <a:pt x="13540" y="21685"/>
                  </a:cubicBezTo>
                  <a:cubicBezTo>
                    <a:pt x="13525" y="21673"/>
                    <a:pt x="13511" y="21661"/>
                    <a:pt x="13493" y="21653"/>
                  </a:cubicBezTo>
                  <a:cubicBezTo>
                    <a:pt x="13476" y="21645"/>
                    <a:pt x="13456" y="21641"/>
                    <a:pt x="13438" y="21640"/>
                  </a:cubicBezTo>
                  <a:lnTo>
                    <a:pt x="13449" y="21620"/>
                  </a:lnTo>
                  <a:cubicBezTo>
                    <a:pt x="13452" y="21614"/>
                    <a:pt x="13455" y="21605"/>
                    <a:pt x="13457" y="21597"/>
                  </a:cubicBezTo>
                  <a:close/>
                  <a:moveTo>
                    <a:pt x="12895" y="20536"/>
                  </a:moveTo>
                  <a:lnTo>
                    <a:pt x="12895" y="21738"/>
                  </a:lnTo>
                  <a:lnTo>
                    <a:pt x="12145" y="21738"/>
                  </a:lnTo>
                  <a:lnTo>
                    <a:pt x="12161" y="21724"/>
                  </a:lnTo>
                  <a:cubicBezTo>
                    <a:pt x="12180" y="21705"/>
                    <a:pt x="12199" y="21685"/>
                    <a:pt x="12219" y="21666"/>
                  </a:cubicBezTo>
                  <a:lnTo>
                    <a:pt x="12235" y="21651"/>
                  </a:lnTo>
                  <a:lnTo>
                    <a:pt x="12232" y="21649"/>
                  </a:lnTo>
                  <a:cubicBezTo>
                    <a:pt x="12377" y="21499"/>
                    <a:pt x="12505" y="21334"/>
                    <a:pt x="12614" y="21156"/>
                  </a:cubicBezTo>
                  <a:lnTo>
                    <a:pt x="12626" y="21136"/>
                  </a:lnTo>
                  <a:cubicBezTo>
                    <a:pt x="12641" y="21113"/>
                    <a:pt x="12653" y="21089"/>
                    <a:pt x="12667" y="21065"/>
                  </a:cubicBezTo>
                  <a:lnTo>
                    <a:pt x="12677" y="21045"/>
                  </a:lnTo>
                  <a:lnTo>
                    <a:pt x="12675" y="21045"/>
                  </a:lnTo>
                  <a:cubicBezTo>
                    <a:pt x="12764" y="20884"/>
                    <a:pt x="12838" y="20714"/>
                    <a:pt x="12895" y="20536"/>
                  </a:cubicBezTo>
                  <a:close/>
                  <a:moveTo>
                    <a:pt x="12941" y="17294"/>
                  </a:moveTo>
                  <a:cubicBezTo>
                    <a:pt x="12955" y="17310"/>
                    <a:pt x="12975" y="17326"/>
                    <a:pt x="13000" y="17344"/>
                  </a:cubicBezTo>
                  <a:cubicBezTo>
                    <a:pt x="13036" y="17367"/>
                    <a:pt x="13075" y="17394"/>
                    <a:pt x="13095" y="17426"/>
                  </a:cubicBezTo>
                  <a:cubicBezTo>
                    <a:pt x="13113" y="17460"/>
                    <a:pt x="13118" y="17507"/>
                    <a:pt x="13123" y="17549"/>
                  </a:cubicBezTo>
                  <a:cubicBezTo>
                    <a:pt x="13126" y="17584"/>
                    <a:pt x="13129" y="17616"/>
                    <a:pt x="13139" y="17636"/>
                  </a:cubicBezTo>
                  <a:cubicBezTo>
                    <a:pt x="13152" y="17657"/>
                    <a:pt x="13168" y="17674"/>
                    <a:pt x="13185" y="17689"/>
                  </a:cubicBezTo>
                  <a:lnTo>
                    <a:pt x="13185" y="21738"/>
                  </a:lnTo>
                  <a:lnTo>
                    <a:pt x="12941" y="21738"/>
                  </a:lnTo>
                  <a:lnTo>
                    <a:pt x="12941" y="20378"/>
                  </a:lnTo>
                  <a:cubicBezTo>
                    <a:pt x="12942" y="20376"/>
                    <a:pt x="12942" y="20371"/>
                    <a:pt x="12943" y="20368"/>
                  </a:cubicBezTo>
                  <a:lnTo>
                    <a:pt x="12949" y="20346"/>
                  </a:lnTo>
                  <a:lnTo>
                    <a:pt x="12947" y="20346"/>
                  </a:lnTo>
                  <a:cubicBezTo>
                    <a:pt x="12997" y="20142"/>
                    <a:pt x="13024" y="19930"/>
                    <a:pt x="13029" y="19711"/>
                  </a:cubicBezTo>
                  <a:lnTo>
                    <a:pt x="13029" y="19692"/>
                  </a:lnTo>
                  <a:lnTo>
                    <a:pt x="13029" y="19665"/>
                  </a:lnTo>
                  <a:lnTo>
                    <a:pt x="13029" y="19637"/>
                  </a:lnTo>
                  <a:lnTo>
                    <a:pt x="13029" y="19618"/>
                  </a:lnTo>
                  <a:cubicBezTo>
                    <a:pt x="13026" y="19400"/>
                    <a:pt x="12997" y="19187"/>
                    <a:pt x="12947" y="18984"/>
                  </a:cubicBezTo>
                  <a:lnTo>
                    <a:pt x="12949" y="18984"/>
                  </a:lnTo>
                  <a:lnTo>
                    <a:pt x="12943" y="18960"/>
                  </a:lnTo>
                  <a:cubicBezTo>
                    <a:pt x="12942" y="18958"/>
                    <a:pt x="12942" y="18954"/>
                    <a:pt x="12941" y="18952"/>
                  </a:cubicBezTo>
                  <a:lnTo>
                    <a:pt x="12941" y="17294"/>
                  </a:lnTo>
                  <a:close/>
                  <a:moveTo>
                    <a:pt x="10160" y="17566"/>
                  </a:moveTo>
                  <a:cubicBezTo>
                    <a:pt x="11318" y="17566"/>
                    <a:pt x="12259" y="18508"/>
                    <a:pt x="12259" y="19665"/>
                  </a:cubicBezTo>
                  <a:cubicBezTo>
                    <a:pt x="12259" y="20823"/>
                    <a:pt x="11318" y="21763"/>
                    <a:pt x="10160" y="21763"/>
                  </a:cubicBezTo>
                  <a:cubicBezTo>
                    <a:pt x="9003" y="21763"/>
                    <a:pt x="8062" y="20823"/>
                    <a:pt x="8062" y="19665"/>
                  </a:cubicBezTo>
                  <a:cubicBezTo>
                    <a:pt x="8062" y="18508"/>
                    <a:pt x="9003" y="17566"/>
                    <a:pt x="10160" y="17566"/>
                  </a:cubicBezTo>
                  <a:close/>
                  <a:moveTo>
                    <a:pt x="15029" y="21536"/>
                  </a:moveTo>
                  <a:cubicBezTo>
                    <a:pt x="15041" y="21574"/>
                    <a:pt x="15066" y="21611"/>
                    <a:pt x="15088" y="21642"/>
                  </a:cubicBezTo>
                  <a:cubicBezTo>
                    <a:pt x="15105" y="21666"/>
                    <a:pt x="15122" y="21691"/>
                    <a:pt x="15125" y="21707"/>
                  </a:cubicBezTo>
                  <a:cubicBezTo>
                    <a:pt x="15138" y="21780"/>
                    <a:pt x="15092" y="21851"/>
                    <a:pt x="15022" y="21864"/>
                  </a:cubicBezTo>
                  <a:cubicBezTo>
                    <a:pt x="15014" y="21865"/>
                    <a:pt x="15006" y="21867"/>
                    <a:pt x="14999" y="21867"/>
                  </a:cubicBezTo>
                  <a:cubicBezTo>
                    <a:pt x="14935" y="21867"/>
                    <a:pt x="14882" y="21819"/>
                    <a:pt x="14869" y="21756"/>
                  </a:cubicBezTo>
                  <a:cubicBezTo>
                    <a:pt x="14867" y="21740"/>
                    <a:pt x="14873" y="21710"/>
                    <a:pt x="14882" y="21680"/>
                  </a:cubicBezTo>
                  <a:cubicBezTo>
                    <a:pt x="14890" y="21642"/>
                    <a:pt x="14899" y="21599"/>
                    <a:pt x="14898" y="21559"/>
                  </a:cubicBezTo>
                  <a:lnTo>
                    <a:pt x="14974" y="21544"/>
                  </a:lnTo>
                  <a:lnTo>
                    <a:pt x="15029" y="21536"/>
                  </a:lnTo>
                  <a:close/>
                  <a:moveTo>
                    <a:pt x="8067" y="21627"/>
                  </a:moveTo>
                  <a:cubicBezTo>
                    <a:pt x="8074" y="21635"/>
                    <a:pt x="8081" y="21642"/>
                    <a:pt x="8087" y="21649"/>
                  </a:cubicBezTo>
                  <a:lnTo>
                    <a:pt x="8086" y="21651"/>
                  </a:lnTo>
                  <a:lnTo>
                    <a:pt x="8102" y="21666"/>
                  </a:lnTo>
                  <a:lnTo>
                    <a:pt x="8141" y="21705"/>
                  </a:lnTo>
                  <a:cubicBezTo>
                    <a:pt x="8122" y="21768"/>
                    <a:pt x="8096" y="21827"/>
                    <a:pt x="8067" y="21885"/>
                  </a:cubicBezTo>
                  <a:lnTo>
                    <a:pt x="8067" y="21627"/>
                  </a:lnTo>
                  <a:close/>
                  <a:moveTo>
                    <a:pt x="13223" y="17720"/>
                  </a:moveTo>
                  <a:cubicBezTo>
                    <a:pt x="13233" y="17726"/>
                    <a:pt x="13245" y="17729"/>
                    <a:pt x="13258" y="17731"/>
                  </a:cubicBezTo>
                  <a:cubicBezTo>
                    <a:pt x="13276" y="17741"/>
                    <a:pt x="13286" y="17756"/>
                    <a:pt x="13292" y="17771"/>
                  </a:cubicBezTo>
                  <a:cubicBezTo>
                    <a:pt x="13301" y="17787"/>
                    <a:pt x="13305" y="17803"/>
                    <a:pt x="13308" y="17817"/>
                  </a:cubicBezTo>
                  <a:cubicBezTo>
                    <a:pt x="13285" y="17865"/>
                    <a:pt x="13281" y="17921"/>
                    <a:pt x="13305" y="17973"/>
                  </a:cubicBezTo>
                  <a:cubicBezTo>
                    <a:pt x="13313" y="17994"/>
                    <a:pt x="13337" y="18016"/>
                    <a:pt x="13363" y="18041"/>
                  </a:cubicBezTo>
                  <a:cubicBezTo>
                    <a:pt x="13395" y="18070"/>
                    <a:pt x="13429" y="18103"/>
                    <a:pt x="13443" y="18139"/>
                  </a:cubicBezTo>
                  <a:cubicBezTo>
                    <a:pt x="13458" y="18174"/>
                    <a:pt x="13454" y="18221"/>
                    <a:pt x="13450" y="18265"/>
                  </a:cubicBezTo>
                  <a:cubicBezTo>
                    <a:pt x="13448" y="18300"/>
                    <a:pt x="13447" y="18331"/>
                    <a:pt x="13454" y="18353"/>
                  </a:cubicBezTo>
                  <a:cubicBezTo>
                    <a:pt x="13472" y="18406"/>
                    <a:pt x="13513" y="18446"/>
                    <a:pt x="13563" y="18464"/>
                  </a:cubicBezTo>
                  <a:cubicBezTo>
                    <a:pt x="13571" y="18477"/>
                    <a:pt x="13577" y="18493"/>
                    <a:pt x="13582" y="18510"/>
                  </a:cubicBezTo>
                  <a:cubicBezTo>
                    <a:pt x="13588" y="18526"/>
                    <a:pt x="13590" y="18542"/>
                    <a:pt x="13591" y="18559"/>
                  </a:cubicBezTo>
                  <a:cubicBezTo>
                    <a:pt x="13560" y="18601"/>
                    <a:pt x="13548" y="18657"/>
                    <a:pt x="13561" y="18714"/>
                  </a:cubicBezTo>
                  <a:cubicBezTo>
                    <a:pt x="13569" y="18736"/>
                    <a:pt x="13587" y="18759"/>
                    <a:pt x="13608" y="18787"/>
                  </a:cubicBezTo>
                  <a:cubicBezTo>
                    <a:pt x="13634" y="18821"/>
                    <a:pt x="13664" y="18859"/>
                    <a:pt x="13671" y="18896"/>
                  </a:cubicBezTo>
                  <a:lnTo>
                    <a:pt x="13671" y="18898"/>
                  </a:lnTo>
                  <a:cubicBezTo>
                    <a:pt x="13679" y="18935"/>
                    <a:pt x="13669" y="18983"/>
                    <a:pt x="13658" y="19023"/>
                  </a:cubicBezTo>
                  <a:cubicBezTo>
                    <a:pt x="13650" y="19057"/>
                    <a:pt x="13642" y="19088"/>
                    <a:pt x="13648" y="19110"/>
                  </a:cubicBezTo>
                  <a:cubicBezTo>
                    <a:pt x="13656" y="19167"/>
                    <a:pt x="13691" y="19211"/>
                    <a:pt x="13738" y="19238"/>
                  </a:cubicBezTo>
                  <a:cubicBezTo>
                    <a:pt x="13744" y="19253"/>
                    <a:pt x="13749" y="19268"/>
                    <a:pt x="13750" y="19285"/>
                  </a:cubicBezTo>
                  <a:cubicBezTo>
                    <a:pt x="13753" y="19301"/>
                    <a:pt x="13751" y="19317"/>
                    <a:pt x="13750" y="19334"/>
                  </a:cubicBezTo>
                  <a:cubicBezTo>
                    <a:pt x="13712" y="19371"/>
                    <a:pt x="13691" y="19423"/>
                    <a:pt x="13696" y="19480"/>
                  </a:cubicBezTo>
                  <a:cubicBezTo>
                    <a:pt x="13698" y="19505"/>
                    <a:pt x="13713" y="19531"/>
                    <a:pt x="13729" y="19563"/>
                  </a:cubicBezTo>
                  <a:cubicBezTo>
                    <a:pt x="13749" y="19601"/>
                    <a:pt x="13772" y="19643"/>
                    <a:pt x="13774" y="19681"/>
                  </a:cubicBezTo>
                  <a:cubicBezTo>
                    <a:pt x="13775" y="19719"/>
                    <a:pt x="13756" y="19763"/>
                    <a:pt x="13739" y="19802"/>
                  </a:cubicBezTo>
                  <a:cubicBezTo>
                    <a:pt x="13725" y="19835"/>
                    <a:pt x="13713" y="19863"/>
                    <a:pt x="13713" y="19886"/>
                  </a:cubicBezTo>
                  <a:cubicBezTo>
                    <a:pt x="13713" y="19943"/>
                    <a:pt x="13739" y="19995"/>
                    <a:pt x="13781" y="20028"/>
                  </a:cubicBezTo>
                  <a:cubicBezTo>
                    <a:pt x="13783" y="20043"/>
                    <a:pt x="13786" y="20059"/>
                    <a:pt x="13785" y="20076"/>
                  </a:cubicBezTo>
                  <a:cubicBezTo>
                    <a:pt x="13785" y="20092"/>
                    <a:pt x="13781" y="20109"/>
                    <a:pt x="13775" y="20125"/>
                  </a:cubicBezTo>
                  <a:cubicBezTo>
                    <a:pt x="13732" y="20155"/>
                    <a:pt x="13701" y="20203"/>
                    <a:pt x="13696" y="20259"/>
                  </a:cubicBezTo>
                  <a:cubicBezTo>
                    <a:pt x="13693" y="20281"/>
                    <a:pt x="13703" y="20309"/>
                    <a:pt x="13713" y="20343"/>
                  </a:cubicBezTo>
                  <a:cubicBezTo>
                    <a:pt x="13726" y="20383"/>
                    <a:pt x="13741" y="20429"/>
                    <a:pt x="13735" y="20466"/>
                  </a:cubicBezTo>
                  <a:cubicBezTo>
                    <a:pt x="13730" y="20503"/>
                    <a:pt x="13703" y="20543"/>
                    <a:pt x="13677" y="20578"/>
                  </a:cubicBezTo>
                  <a:cubicBezTo>
                    <a:pt x="13657" y="20608"/>
                    <a:pt x="13640" y="20633"/>
                    <a:pt x="13635" y="20655"/>
                  </a:cubicBezTo>
                  <a:cubicBezTo>
                    <a:pt x="13623" y="20710"/>
                    <a:pt x="13639" y="20766"/>
                    <a:pt x="13672" y="20805"/>
                  </a:cubicBezTo>
                  <a:cubicBezTo>
                    <a:pt x="13672" y="20821"/>
                    <a:pt x="13670" y="20839"/>
                    <a:pt x="13666" y="20854"/>
                  </a:cubicBezTo>
                  <a:cubicBezTo>
                    <a:pt x="13661" y="20870"/>
                    <a:pt x="13655" y="20886"/>
                    <a:pt x="13646" y="20902"/>
                  </a:cubicBezTo>
                  <a:cubicBezTo>
                    <a:pt x="13597" y="20923"/>
                    <a:pt x="13557" y="20962"/>
                    <a:pt x="13541" y="21015"/>
                  </a:cubicBezTo>
                  <a:cubicBezTo>
                    <a:pt x="13535" y="21037"/>
                    <a:pt x="13538" y="21067"/>
                    <a:pt x="13541" y="21103"/>
                  </a:cubicBezTo>
                  <a:cubicBezTo>
                    <a:pt x="13545" y="21146"/>
                    <a:pt x="13551" y="21194"/>
                    <a:pt x="13538" y="21230"/>
                  </a:cubicBezTo>
                  <a:cubicBezTo>
                    <a:pt x="13524" y="21266"/>
                    <a:pt x="13491" y="21299"/>
                    <a:pt x="13461" y="21329"/>
                  </a:cubicBezTo>
                  <a:cubicBezTo>
                    <a:pt x="13437" y="21353"/>
                    <a:pt x="13414" y="21376"/>
                    <a:pt x="13405" y="21399"/>
                  </a:cubicBezTo>
                  <a:cubicBezTo>
                    <a:pt x="13384" y="21451"/>
                    <a:pt x="13389" y="21508"/>
                    <a:pt x="13414" y="21554"/>
                  </a:cubicBezTo>
                  <a:cubicBezTo>
                    <a:pt x="13411" y="21572"/>
                    <a:pt x="13406" y="21587"/>
                    <a:pt x="13400" y="21603"/>
                  </a:cubicBezTo>
                  <a:cubicBezTo>
                    <a:pt x="13391" y="21619"/>
                    <a:pt x="13381" y="21633"/>
                    <a:pt x="13370" y="21646"/>
                  </a:cubicBezTo>
                  <a:cubicBezTo>
                    <a:pt x="13319" y="21659"/>
                    <a:pt x="13274" y="21695"/>
                    <a:pt x="13252" y="21746"/>
                  </a:cubicBezTo>
                  <a:cubicBezTo>
                    <a:pt x="13242" y="21768"/>
                    <a:pt x="13240" y="21799"/>
                    <a:pt x="13239" y="21836"/>
                  </a:cubicBezTo>
                  <a:cubicBezTo>
                    <a:pt x="13237" y="21875"/>
                    <a:pt x="13234" y="21920"/>
                    <a:pt x="13222" y="21952"/>
                  </a:cubicBezTo>
                  <a:lnTo>
                    <a:pt x="13222" y="21786"/>
                  </a:lnTo>
                  <a:lnTo>
                    <a:pt x="13223" y="21786"/>
                  </a:lnTo>
                  <a:lnTo>
                    <a:pt x="13223" y="17720"/>
                  </a:lnTo>
                  <a:close/>
                  <a:moveTo>
                    <a:pt x="15083" y="21888"/>
                  </a:moveTo>
                  <a:cubicBezTo>
                    <a:pt x="15084" y="21895"/>
                    <a:pt x="15083" y="21904"/>
                    <a:pt x="15085" y="21911"/>
                  </a:cubicBezTo>
                  <a:cubicBezTo>
                    <a:pt x="15086" y="21920"/>
                    <a:pt x="15089" y="21926"/>
                    <a:pt x="15091" y="21933"/>
                  </a:cubicBezTo>
                  <a:cubicBezTo>
                    <a:pt x="15082" y="21932"/>
                    <a:pt x="15072" y="21931"/>
                    <a:pt x="15061" y="21931"/>
                  </a:cubicBezTo>
                  <a:cubicBezTo>
                    <a:pt x="15053" y="21931"/>
                    <a:pt x="15044" y="21932"/>
                    <a:pt x="15036" y="21933"/>
                  </a:cubicBezTo>
                  <a:cubicBezTo>
                    <a:pt x="15015" y="21937"/>
                    <a:pt x="14999" y="21946"/>
                    <a:pt x="14983" y="21954"/>
                  </a:cubicBezTo>
                  <a:cubicBezTo>
                    <a:pt x="14981" y="21947"/>
                    <a:pt x="14983" y="21939"/>
                    <a:pt x="14980" y="21931"/>
                  </a:cubicBezTo>
                  <a:cubicBezTo>
                    <a:pt x="14979" y="21923"/>
                    <a:pt x="14975" y="21916"/>
                    <a:pt x="14973" y="21909"/>
                  </a:cubicBezTo>
                  <a:lnTo>
                    <a:pt x="14973" y="21909"/>
                  </a:lnTo>
                  <a:cubicBezTo>
                    <a:pt x="14981" y="21910"/>
                    <a:pt x="14990" y="21911"/>
                    <a:pt x="14999" y="21911"/>
                  </a:cubicBezTo>
                  <a:cubicBezTo>
                    <a:pt x="15009" y="21911"/>
                    <a:pt x="15020" y="21910"/>
                    <a:pt x="15030" y="21909"/>
                  </a:cubicBezTo>
                  <a:cubicBezTo>
                    <a:pt x="15049" y="21905"/>
                    <a:pt x="15067" y="21896"/>
                    <a:pt x="15083" y="21888"/>
                  </a:cubicBezTo>
                  <a:close/>
                  <a:moveTo>
                    <a:pt x="13423" y="21684"/>
                  </a:moveTo>
                  <a:cubicBezTo>
                    <a:pt x="13440" y="21684"/>
                    <a:pt x="13457" y="21688"/>
                    <a:pt x="13474" y="21695"/>
                  </a:cubicBezTo>
                  <a:cubicBezTo>
                    <a:pt x="13503" y="21709"/>
                    <a:pt x="13527" y="21733"/>
                    <a:pt x="13539" y="21765"/>
                  </a:cubicBezTo>
                  <a:cubicBezTo>
                    <a:pt x="13553" y="21799"/>
                    <a:pt x="13550" y="21838"/>
                    <a:pt x="13534" y="21873"/>
                  </a:cubicBezTo>
                  <a:cubicBezTo>
                    <a:pt x="13527" y="21888"/>
                    <a:pt x="13502" y="21910"/>
                    <a:pt x="13479" y="21930"/>
                  </a:cubicBezTo>
                  <a:cubicBezTo>
                    <a:pt x="13450" y="21956"/>
                    <a:pt x="13418" y="21984"/>
                    <a:pt x="13396" y="22017"/>
                  </a:cubicBezTo>
                  <a:lnTo>
                    <a:pt x="13275" y="21958"/>
                  </a:lnTo>
                  <a:cubicBezTo>
                    <a:pt x="13288" y="21920"/>
                    <a:pt x="13290" y="21874"/>
                    <a:pt x="13291" y="21835"/>
                  </a:cubicBezTo>
                  <a:cubicBezTo>
                    <a:pt x="13292" y="21806"/>
                    <a:pt x="13294" y="21775"/>
                    <a:pt x="13300" y="21762"/>
                  </a:cubicBezTo>
                  <a:cubicBezTo>
                    <a:pt x="13322" y="21714"/>
                    <a:pt x="13372" y="21684"/>
                    <a:pt x="13423" y="21684"/>
                  </a:cubicBezTo>
                  <a:close/>
                  <a:moveTo>
                    <a:pt x="8691" y="21225"/>
                  </a:moveTo>
                  <a:cubicBezTo>
                    <a:pt x="8797" y="21324"/>
                    <a:pt x="8911" y="21412"/>
                    <a:pt x="9035" y="21489"/>
                  </a:cubicBezTo>
                  <a:lnTo>
                    <a:pt x="8694" y="22079"/>
                  </a:lnTo>
                  <a:cubicBezTo>
                    <a:pt x="8519" y="21972"/>
                    <a:pt x="8357" y="21847"/>
                    <a:pt x="8209" y="21705"/>
                  </a:cubicBezTo>
                  <a:lnTo>
                    <a:pt x="8691" y="21225"/>
                  </a:lnTo>
                  <a:close/>
                  <a:moveTo>
                    <a:pt x="11630" y="21225"/>
                  </a:moveTo>
                  <a:lnTo>
                    <a:pt x="12111" y="21705"/>
                  </a:lnTo>
                  <a:cubicBezTo>
                    <a:pt x="11964" y="21847"/>
                    <a:pt x="11802" y="21972"/>
                    <a:pt x="11627" y="22079"/>
                  </a:cubicBezTo>
                  <a:lnTo>
                    <a:pt x="11287" y="21489"/>
                  </a:lnTo>
                  <a:cubicBezTo>
                    <a:pt x="11410" y="21413"/>
                    <a:pt x="11525" y="21325"/>
                    <a:pt x="11630" y="21225"/>
                  </a:cubicBezTo>
                  <a:close/>
                  <a:moveTo>
                    <a:pt x="9073" y="21514"/>
                  </a:moveTo>
                  <a:cubicBezTo>
                    <a:pt x="9084" y="21520"/>
                    <a:pt x="9094" y="21525"/>
                    <a:pt x="9104" y="21530"/>
                  </a:cubicBezTo>
                  <a:lnTo>
                    <a:pt x="8763" y="22121"/>
                  </a:lnTo>
                  <a:cubicBezTo>
                    <a:pt x="8752" y="22116"/>
                    <a:pt x="8742" y="22109"/>
                    <a:pt x="8733" y="22104"/>
                  </a:cubicBezTo>
                  <a:lnTo>
                    <a:pt x="9073" y="21514"/>
                  </a:lnTo>
                  <a:close/>
                  <a:moveTo>
                    <a:pt x="11249" y="21514"/>
                  </a:moveTo>
                  <a:lnTo>
                    <a:pt x="11588" y="22104"/>
                  </a:lnTo>
                  <a:cubicBezTo>
                    <a:pt x="11578" y="22109"/>
                    <a:pt x="11567" y="22116"/>
                    <a:pt x="11558" y="22121"/>
                  </a:cubicBezTo>
                  <a:lnTo>
                    <a:pt x="11218" y="21530"/>
                  </a:lnTo>
                  <a:cubicBezTo>
                    <a:pt x="11229" y="21525"/>
                    <a:pt x="11239" y="21519"/>
                    <a:pt x="11249" y="21514"/>
                  </a:cubicBezTo>
                  <a:close/>
                  <a:moveTo>
                    <a:pt x="15068" y="21978"/>
                  </a:moveTo>
                  <a:cubicBezTo>
                    <a:pt x="15130" y="21978"/>
                    <a:pt x="15184" y="22023"/>
                    <a:pt x="15198" y="22088"/>
                  </a:cubicBezTo>
                  <a:cubicBezTo>
                    <a:pt x="15200" y="22104"/>
                    <a:pt x="15194" y="22134"/>
                    <a:pt x="15187" y="22163"/>
                  </a:cubicBezTo>
                  <a:cubicBezTo>
                    <a:pt x="15178" y="22201"/>
                    <a:pt x="15168" y="22244"/>
                    <a:pt x="15172" y="22284"/>
                  </a:cubicBezTo>
                  <a:lnTo>
                    <a:pt x="15041" y="22310"/>
                  </a:lnTo>
                  <a:cubicBezTo>
                    <a:pt x="15027" y="22271"/>
                    <a:pt x="15004" y="22236"/>
                    <a:pt x="14982" y="22202"/>
                  </a:cubicBezTo>
                  <a:cubicBezTo>
                    <a:pt x="14964" y="22178"/>
                    <a:pt x="14947" y="22152"/>
                    <a:pt x="14943" y="22137"/>
                  </a:cubicBezTo>
                  <a:cubicBezTo>
                    <a:pt x="14929" y="22063"/>
                    <a:pt x="14974" y="21993"/>
                    <a:pt x="15045" y="21980"/>
                  </a:cubicBezTo>
                  <a:cubicBezTo>
                    <a:pt x="15052" y="21979"/>
                    <a:pt x="15061" y="21978"/>
                    <a:pt x="15068" y="21978"/>
                  </a:cubicBezTo>
                  <a:close/>
                  <a:moveTo>
                    <a:pt x="13258" y="21999"/>
                  </a:moveTo>
                  <a:lnTo>
                    <a:pt x="13377" y="22058"/>
                  </a:lnTo>
                  <a:cubicBezTo>
                    <a:pt x="13364" y="22096"/>
                    <a:pt x="13361" y="22139"/>
                    <a:pt x="13359" y="22178"/>
                  </a:cubicBezTo>
                  <a:cubicBezTo>
                    <a:pt x="13358" y="22207"/>
                    <a:pt x="13355" y="22239"/>
                    <a:pt x="13348" y="22254"/>
                  </a:cubicBezTo>
                  <a:cubicBezTo>
                    <a:pt x="13323" y="22302"/>
                    <a:pt x="13274" y="22330"/>
                    <a:pt x="13225" y="22330"/>
                  </a:cubicBezTo>
                  <a:cubicBezTo>
                    <a:pt x="13206" y="22330"/>
                    <a:pt x="13187" y="22326"/>
                    <a:pt x="13170" y="22317"/>
                  </a:cubicBezTo>
                  <a:cubicBezTo>
                    <a:pt x="13107" y="22284"/>
                    <a:pt x="13081" y="22204"/>
                    <a:pt x="13116" y="22138"/>
                  </a:cubicBezTo>
                  <a:cubicBezTo>
                    <a:pt x="13123" y="22125"/>
                    <a:pt x="13146" y="22105"/>
                    <a:pt x="13170" y="22085"/>
                  </a:cubicBezTo>
                  <a:cubicBezTo>
                    <a:pt x="13201" y="22060"/>
                    <a:pt x="13234" y="22032"/>
                    <a:pt x="13258" y="21999"/>
                  </a:cubicBezTo>
                  <a:close/>
                  <a:moveTo>
                    <a:pt x="9145" y="21553"/>
                  </a:moveTo>
                  <a:cubicBezTo>
                    <a:pt x="9271" y="21621"/>
                    <a:pt x="9405" y="21676"/>
                    <a:pt x="9544" y="21719"/>
                  </a:cubicBezTo>
                  <a:lnTo>
                    <a:pt x="9368" y="22376"/>
                  </a:lnTo>
                  <a:cubicBezTo>
                    <a:pt x="9171" y="22318"/>
                    <a:pt x="8981" y="22239"/>
                    <a:pt x="8804" y="22142"/>
                  </a:cubicBezTo>
                  <a:lnTo>
                    <a:pt x="9145" y="21553"/>
                  </a:lnTo>
                  <a:close/>
                  <a:moveTo>
                    <a:pt x="11177" y="21553"/>
                  </a:moveTo>
                  <a:lnTo>
                    <a:pt x="11517" y="22142"/>
                  </a:lnTo>
                  <a:cubicBezTo>
                    <a:pt x="11339" y="22239"/>
                    <a:pt x="11150" y="22318"/>
                    <a:pt x="10953" y="22376"/>
                  </a:cubicBezTo>
                  <a:lnTo>
                    <a:pt x="10776" y="21719"/>
                  </a:lnTo>
                  <a:cubicBezTo>
                    <a:pt x="10915" y="21677"/>
                    <a:pt x="11050" y="21621"/>
                    <a:pt x="11177" y="21553"/>
                  </a:cubicBezTo>
                  <a:close/>
                  <a:moveTo>
                    <a:pt x="7950" y="21495"/>
                  </a:moveTo>
                  <a:cubicBezTo>
                    <a:pt x="7973" y="21524"/>
                    <a:pt x="7997" y="21552"/>
                    <a:pt x="8023" y="21578"/>
                  </a:cubicBezTo>
                  <a:lnTo>
                    <a:pt x="8023" y="21966"/>
                  </a:lnTo>
                  <a:cubicBezTo>
                    <a:pt x="7925" y="22133"/>
                    <a:pt x="7792" y="22274"/>
                    <a:pt x="7633" y="22384"/>
                  </a:cubicBezTo>
                  <a:lnTo>
                    <a:pt x="7633" y="21495"/>
                  </a:lnTo>
                  <a:close/>
                  <a:moveTo>
                    <a:pt x="9589" y="21732"/>
                  </a:moveTo>
                  <a:cubicBezTo>
                    <a:pt x="9600" y="21735"/>
                    <a:pt x="9611" y="21738"/>
                    <a:pt x="9622" y="21741"/>
                  </a:cubicBezTo>
                  <a:lnTo>
                    <a:pt x="9446" y="22399"/>
                  </a:lnTo>
                  <a:cubicBezTo>
                    <a:pt x="9435" y="22396"/>
                    <a:pt x="9424" y="22392"/>
                    <a:pt x="9411" y="22390"/>
                  </a:cubicBezTo>
                  <a:lnTo>
                    <a:pt x="9589" y="21732"/>
                  </a:lnTo>
                  <a:close/>
                  <a:moveTo>
                    <a:pt x="10733" y="21732"/>
                  </a:moveTo>
                  <a:lnTo>
                    <a:pt x="10909" y="22390"/>
                  </a:lnTo>
                  <a:cubicBezTo>
                    <a:pt x="10897" y="22392"/>
                    <a:pt x="10887" y="22396"/>
                    <a:pt x="10875" y="22399"/>
                  </a:cubicBezTo>
                  <a:lnTo>
                    <a:pt x="10698" y="21741"/>
                  </a:lnTo>
                  <a:cubicBezTo>
                    <a:pt x="10710" y="21738"/>
                    <a:pt x="10721" y="21735"/>
                    <a:pt x="10733" y="21732"/>
                  </a:cubicBezTo>
                  <a:close/>
                  <a:moveTo>
                    <a:pt x="13186" y="21785"/>
                  </a:moveTo>
                  <a:lnTo>
                    <a:pt x="13186" y="22012"/>
                  </a:lnTo>
                  <a:cubicBezTo>
                    <a:pt x="13171" y="22026"/>
                    <a:pt x="13156" y="22039"/>
                    <a:pt x="13143" y="22050"/>
                  </a:cubicBezTo>
                  <a:cubicBezTo>
                    <a:pt x="13113" y="22075"/>
                    <a:pt x="13089" y="22096"/>
                    <a:pt x="13076" y="22118"/>
                  </a:cubicBezTo>
                  <a:cubicBezTo>
                    <a:pt x="13049" y="22169"/>
                    <a:pt x="13050" y="22228"/>
                    <a:pt x="13073" y="22276"/>
                  </a:cubicBezTo>
                  <a:cubicBezTo>
                    <a:pt x="13069" y="22292"/>
                    <a:pt x="13063" y="22310"/>
                    <a:pt x="13055" y="22326"/>
                  </a:cubicBezTo>
                  <a:cubicBezTo>
                    <a:pt x="13048" y="22341"/>
                    <a:pt x="13036" y="22355"/>
                    <a:pt x="13023" y="22369"/>
                  </a:cubicBezTo>
                  <a:cubicBezTo>
                    <a:pt x="12994" y="22375"/>
                    <a:pt x="12964" y="22391"/>
                    <a:pt x="12942" y="22412"/>
                  </a:cubicBezTo>
                  <a:lnTo>
                    <a:pt x="12942" y="21785"/>
                  </a:lnTo>
                  <a:close/>
                  <a:moveTo>
                    <a:pt x="13102" y="22323"/>
                  </a:moveTo>
                  <a:cubicBezTo>
                    <a:pt x="13116" y="22337"/>
                    <a:pt x="13130" y="22350"/>
                    <a:pt x="13148" y="22358"/>
                  </a:cubicBezTo>
                  <a:cubicBezTo>
                    <a:pt x="13165" y="22368"/>
                    <a:pt x="13183" y="22371"/>
                    <a:pt x="13203" y="22374"/>
                  </a:cubicBezTo>
                  <a:cubicBezTo>
                    <a:pt x="13201" y="22380"/>
                    <a:pt x="13195" y="22387"/>
                    <a:pt x="13191" y="22394"/>
                  </a:cubicBezTo>
                  <a:cubicBezTo>
                    <a:pt x="13187" y="22400"/>
                    <a:pt x="13186" y="22408"/>
                    <a:pt x="13182" y="22416"/>
                  </a:cubicBezTo>
                  <a:cubicBezTo>
                    <a:pt x="13169" y="22403"/>
                    <a:pt x="13154" y="22390"/>
                    <a:pt x="13135" y="22381"/>
                  </a:cubicBezTo>
                  <a:cubicBezTo>
                    <a:pt x="13118" y="22373"/>
                    <a:pt x="13100" y="22369"/>
                    <a:pt x="13080" y="22366"/>
                  </a:cubicBezTo>
                  <a:cubicBezTo>
                    <a:pt x="13085" y="22359"/>
                    <a:pt x="13090" y="22353"/>
                    <a:pt x="13093" y="22347"/>
                  </a:cubicBezTo>
                  <a:cubicBezTo>
                    <a:pt x="13097" y="22339"/>
                    <a:pt x="13098" y="22332"/>
                    <a:pt x="13102" y="22323"/>
                  </a:cubicBezTo>
                  <a:close/>
                  <a:moveTo>
                    <a:pt x="9667" y="21752"/>
                  </a:moveTo>
                  <a:cubicBezTo>
                    <a:pt x="9805" y="21785"/>
                    <a:pt x="9948" y="21804"/>
                    <a:pt x="10096" y="21808"/>
                  </a:cubicBezTo>
                  <a:lnTo>
                    <a:pt x="10096" y="22489"/>
                  </a:lnTo>
                  <a:cubicBezTo>
                    <a:pt x="9888" y="22484"/>
                    <a:pt x="9685" y="22457"/>
                    <a:pt x="9490" y="22410"/>
                  </a:cubicBezTo>
                  <a:lnTo>
                    <a:pt x="9667" y="21752"/>
                  </a:lnTo>
                  <a:close/>
                  <a:moveTo>
                    <a:pt x="10654" y="21752"/>
                  </a:moveTo>
                  <a:lnTo>
                    <a:pt x="10830" y="22410"/>
                  </a:lnTo>
                  <a:cubicBezTo>
                    <a:pt x="10635" y="22457"/>
                    <a:pt x="10432" y="22485"/>
                    <a:pt x="10224" y="22489"/>
                  </a:cubicBezTo>
                  <a:lnTo>
                    <a:pt x="10224" y="21809"/>
                  </a:lnTo>
                  <a:cubicBezTo>
                    <a:pt x="10371" y="21805"/>
                    <a:pt x="10516" y="21785"/>
                    <a:pt x="10654" y="21752"/>
                  </a:cubicBezTo>
                  <a:close/>
                  <a:moveTo>
                    <a:pt x="10176" y="21810"/>
                  </a:moveTo>
                  <a:lnTo>
                    <a:pt x="10176" y="22490"/>
                  </a:lnTo>
                  <a:lnTo>
                    <a:pt x="10140" y="22490"/>
                  </a:lnTo>
                  <a:lnTo>
                    <a:pt x="10140" y="21810"/>
                  </a:lnTo>
                  <a:close/>
                  <a:moveTo>
                    <a:pt x="7587" y="21494"/>
                  </a:moveTo>
                  <a:lnTo>
                    <a:pt x="7587" y="22413"/>
                  </a:lnTo>
                  <a:cubicBezTo>
                    <a:pt x="7437" y="22508"/>
                    <a:pt x="7268" y="22573"/>
                    <a:pt x="7084" y="22601"/>
                  </a:cubicBezTo>
                  <a:lnTo>
                    <a:pt x="7084" y="21770"/>
                  </a:lnTo>
                  <a:cubicBezTo>
                    <a:pt x="7208" y="21719"/>
                    <a:pt x="7308" y="21619"/>
                    <a:pt x="7360" y="21494"/>
                  </a:cubicBezTo>
                  <a:close/>
                  <a:moveTo>
                    <a:pt x="15180" y="22331"/>
                  </a:moveTo>
                  <a:cubicBezTo>
                    <a:pt x="15193" y="22369"/>
                    <a:pt x="15217" y="22405"/>
                    <a:pt x="15240" y="22437"/>
                  </a:cubicBezTo>
                  <a:cubicBezTo>
                    <a:pt x="15256" y="22461"/>
                    <a:pt x="15274" y="22486"/>
                    <a:pt x="15277" y="22502"/>
                  </a:cubicBezTo>
                  <a:cubicBezTo>
                    <a:pt x="15283" y="22539"/>
                    <a:pt x="15277" y="22576"/>
                    <a:pt x="15256" y="22606"/>
                  </a:cubicBezTo>
                  <a:cubicBezTo>
                    <a:pt x="15236" y="22634"/>
                    <a:pt x="15208" y="22654"/>
                    <a:pt x="15175" y="22660"/>
                  </a:cubicBezTo>
                  <a:cubicBezTo>
                    <a:pt x="15167" y="22661"/>
                    <a:pt x="15159" y="22663"/>
                    <a:pt x="15152" y="22663"/>
                  </a:cubicBezTo>
                  <a:cubicBezTo>
                    <a:pt x="15089" y="22663"/>
                    <a:pt x="15034" y="22617"/>
                    <a:pt x="15022" y="22552"/>
                  </a:cubicBezTo>
                  <a:cubicBezTo>
                    <a:pt x="15020" y="22536"/>
                    <a:pt x="15026" y="22506"/>
                    <a:pt x="15032" y="22476"/>
                  </a:cubicBezTo>
                  <a:cubicBezTo>
                    <a:pt x="15042" y="22438"/>
                    <a:pt x="15051" y="22396"/>
                    <a:pt x="15048" y="22357"/>
                  </a:cubicBezTo>
                  <a:lnTo>
                    <a:pt x="15115" y="22344"/>
                  </a:lnTo>
                  <a:lnTo>
                    <a:pt x="15180" y="22331"/>
                  </a:lnTo>
                  <a:close/>
                  <a:moveTo>
                    <a:pt x="13062" y="22409"/>
                  </a:moveTo>
                  <a:cubicBezTo>
                    <a:pt x="13081" y="22409"/>
                    <a:pt x="13100" y="22413"/>
                    <a:pt x="13117" y="22423"/>
                  </a:cubicBezTo>
                  <a:cubicBezTo>
                    <a:pt x="13181" y="22454"/>
                    <a:pt x="13206" y="22534"/>
                    <a:pt x="13173" y="22601"/>
                  </a:cubicBezTo>
                  <a:cubicBezTo>
                    <a:pt x="13166" y="22613"/>
                    <a:pt x="13144" y="22634"/>
                    <a:pt x="13121" y="22651"/>
                  </a:cubicBezTo>
                  <a:cubicBezTo>
                    <a:pt x="13091" y="22677"/>
                    <a:pt x="13057" y="22706"/>
                    <a:pt x="13036" y="22740"/>
                  </a:cubicBezTo>
                  <a:lnTo>
                    <a:pt x="12915" y="22685"/>
                  </a:lnTo>
                  <a:cubicBezTo>
                    <a:pt x="12926" y="22647"/>
                    <a:pt x="12927" y="22603"/>
                    <a:pt x="12931" y="22565"/>
                  </a:cubicBezTo>
                  <a:cubicBezTo>
                    <a:pt x="12932" y="22533"/>
                    <a:pt x="12933" y="22501"/>
                    <a:pt x="12941" y="22486"/>
                  </a:cubicBezTo>
                  <a:cubicBezTo>
                    <a:pt x="12965" y="22438"/>
                    <a:pt x="13013" y="22409"/>
                    <a:pt x="13062" y="22409"/>
                  </a:cubicBezTo>
                  <a:close/>
                  <a:moveTo>
                    <a:pt x="15236" y="22684"/>
                  </a:moveTo>
                  <a:cubicBezTo>
                    <a:pt x="15237" y="22692"/>
                    <a:pt x="15236" y="22700"/>
                    <a:pt x="15238" y="22707"/>
                  </a:cubicBezTo>
                  <a:cubicBezTo>
                    <a:pt x="15239" y="22716"/>
                    <a:pt x="15242" y="22722"/>
                    <a:pt x="15244" y="22729"/>
                  </a:cubicBezTo>
                  <a:cubicBezTo>
                    <a:pt x="15234" y="22728"/>
                    <a:pt x="15225" y="22727"/>
                    <a:pt x="15214" y="22727"/>
                  </a:cubicBezTo>
                  <a:cubicBezTo>
                    <a:pt x="15206" y="22727"/>
                    <a:pt x="15197" y="22728"/>
                    <a:pt x="15188" y="22729"/>
                  </a:cubicBezTo>
                  <a:cubicBezTo>
                    <a:pt x="15168" y="22734"/>
                    <a:pt x="15152" y="22742"/>
                    <a:pt x="15134" y="22751"/>
                  </a:cubicBezTo>
                  <a:cubicBezTo>
                    <a:pt x="15133" y="22743"/>
                    <a:pt x="15134" y="22735"/>
                    <a:pt x="15131" y="22727"/>
                  </a:cubicBezTo>
                  <a:cubicBezTo>
                    <a:pt x="15130" y="22719"/>
                    <a:pt x="15127" y="22713"/>
                    <a:pt x="15125" y="22705"/>
                  </a:cubicBezTo>
                  <a:lnTo>
                    <a:pt x="15125" y="22705"/>
                  </a:lnTo>
                  <a:cubicBezTo>
                    <a:pt x="15133" y="22706"/>
                    <a:pt x="15142" y="22707"/>
                    <a:pt x="15149" y="22707"/>
                  </a:cubicBezTo>
                  <a:cubicBezTo>
                    <a:pt x="15160" y="22707"/>
                    <a:pt x="15170" y="22706"/>
                    <a:pt x="15181" y="22705"/>
                  </a:cubicBezTo>
                  <a:cubicBezTo>
                    <a:pt x="15201" y="22701"/>
                    <a:pt x="15218" y="22695"/>
                    <a:pt x="15236" y="22684"/>
                  </a:cubicBezTo>
                  <a:close/>
                  <a:moveTo>
                    <a:pt x="14467" y="17360"/>
                  </a:moveTo>
                  <a:cubicBezTo>
                    <a:pt x="14465" y="17362"/>
                    <a:pt x="14466" y="17366"/>
                    <a:pt x="14468" y="17371"/>
                  </a:cubicBezTo>
                  <a:cubicBezTo>
                    <a:pt x="14484" y="17411"/>
                    <a:pt x="14501" y="17456"/>
                    <a:pt x="14500" y="17492"/>
                  </a:cubicBezTo>
                  <a:cubicBezTo>
                    <a:pt x="14499" y="17529"/>
                    <a:pt x="14479" y="17573"/>
                    <a:pt x="14461" y="17613"/>
                  </a:cubicBezTo>
                  <a:cubicBezTo>
                    <a:pt x="14445" y="17649"/>
                    <a:pt x="14430" y="17678"/>
                    <a:pt x="14430" y="17703"/>
                  </a:cubicBezTo>
                  <a:cubicBezTo>
                    <a:pt x="14429" y="17754"/>
                    <a:pt x="14447" y="17799"/>
                    <a:pt x="14480" y="17835"/>
                  </a:cubicBezTo>
                  <a:cubicBezTo>
                    <a:pt x="14485" y="17840"/>
                    <a:pt x="14490" y="17845"/>
                    <a:pt x="14497" y="17849"/>
                  </a:cubicBezTo>
                  <a:cubicBezTo>
                    <a:pt x="14500" y="17866"/>
                    <a:pt x="14501" y="17882"/>
                    <a:pt x="14501" y="17900"/>
                  </a:cubicBezTo>
                  <a:cubicBezTo>
                    <a:pt x="14501" y="17917"/>
                    <a:pt x="14499" y="17934"/>
                    <a:pt x="14495" y="17951"/>
                  </a:cubicBezTo>
                  <a:cubicBezTo>
                    <a:pt x="14452" y="17984"/>
                    <a:pt x="14425" y="18036"/>
                    <a:pt x="14425" y="18095"/>
                  </a:cubicBezTo>
                  <a:cubicBezTo>
                    <a:pt x="14425" y="18121"/>
                    <a:pt x="14439" y="18152"/>
                    <a:pt x="14454" y="18188"/>
                  </a:cubicBezTo>
                  <a:cubicBezTo>
                    <a:pt x="14471" y="18226"/>
                    <a:pt x="14489" y="18272"/>
                    <a:pt x="14491" y="18309"/>
                  </a:cubicBezTo>
                  <a:cubicBezTo>
                    <a:pt x="14491" y="18346"/>
                    <a:pt x="14473" y="18390"/>
                    <a:pt x="14458" y="18430"/>
                  </a:cubicBezTo>
                  <a:cubicBezTo>
                    <a:pt x="14444" y="18467"/>
                    <a:pt x="14430" y="18499"/>
                    <a:pt x="14431" y="18524"/>
                  </a:cubicBezTo>
                  <a:cubicBezTo>
                    <a:pt x="14433" y="18583"/>
                    <a:pt x="14463" y="18635"/>
                    <a:pt x="14507" y="18666"/>
                  </a:cubicBezTo>
                  <a:cubicBezTo>
                    <a:pt x="14510" y="18683"/>
                    <a:pt x="14515" y="18699"/>
                    <a:pt x="14515" y="18716"/>
                  </a:cubicBezTo>
                  <a:cubicBezTo>
                    <a:pt x="14516" y="18733"/>
                    <a:pt x="14514" y="18751"/>
                    <a:pt x="14510" y="18767"/>
                  </a:cubicBezTo>
                  <a:cubicBezTo>
                    <a:pt x="14505" y="18772"/>
                    <a:pt x="14500" y="18775"/>
                    <a:pt x="14497" y="18780"/>
                  </a:cubicBezTo>
                  <a:cubicBezTo>
                    <a:pt x="14463" y="18817"/>
                    <a:pt x="14446" y="18864"/>
                    <a:pt x="14450" y="18915"/>
                  </a:cubicBezTo>
                  <a:cubicBezTo>
                    <a:pt x="14451" y="18940"/>
                    <a:pt x="14467" y="18970"/>
                    <a:pt x="14484" y="19005"/>
                  </a:cubicBezTo>
                  <a:cubicBezTo>
                    <a:pt x="14504" y="19043"/>
                    <a:pt x="14525" y="19085"/>
                    <a:pt x="14528" y="19122"/>
                  </a:cubicBezTo>
                  <a:cubicBezTo>
                    <a:pt x="14530" y="19159"/>
                    <a:pt x="14515" y="19205"/>
                    <a:pt x="14502" y="19244"/>
                  </a:cubicBezTo>
                  <a:cubicBezTo>
                    <a:pt x="14489" y="19281"/>
                    <a:pt x="14478" y="19313"/>
                    <a:pt x="14481" y="19338"/>
                  </a:cubicBezTo>
                  <a:cubicBezTo>
                    <a:pt x="14486" y="19397"/>
                    <a:pt x="14518" y="19448"/>
                    <a:pt x="14563" y="19476"/>
                  </a:cubicBezTo>
                  <a:cubicBezTo>
                    <a:pt x="14568" y="19492"/>
                    <a:pt x="14573" y="19508"/>
                    <a:pt x="14574" y="19526"/>
                  </a:cubicBezTo>
                  <a:cubicBezTo>
                    <a:pt x="14576" y="19543"/>
                    <a:pt x="14576" y="19559"/>
                    <a:pt x="14573" y="19576"/>
                  </a:cubicBezTo>
                  <a:lnTo>
                    <a:pt x="14558" y="19591"/>
                  </a:lnTo>
                  <a:cubicBezTo>
                    <a:pt x="14527" y="19629"/>
                    <a:pt x="14514" y="19679"/>
                    <a:pt x="14519" y="19727"/>
                  </a:cubicBezTo>
                  <a:cubicBezTo>
                    <a:pt x="14521" y="19751"/>
                    <a:pt x="14538" y="19782"/>
                    <a:pt x="14557" y="19816"/>
                  </a:cubicBezTo>
                  <a:cubicBezTo>
                    <a:pt x="14578" y="19853"/>
                    <a:pt x="14601" y="19895"/>
                    <a:pt x="14605" y="19932"/>
                  </a:cubicBezTo>
                  <a:cubicBezTo>
                    <a:pt x="14609" y="19968"/>
                    <a:pt x="14596" y="20014"/>
                    <a:pt x="14584" y="20055"/>
                  </a:cubicBezTo>
                  <a:cubicBezTo>
                    <a:pt x="14574" y="20092"/>
                    <a:pt x="14564" y="20125"/>
                    <a:pt x="14567" y="20150"/>
                  </a:cubicBezTo>
                  <a:cubicBezTo>
                    <a:pt x="14576" y="20207"/>
                    <a:pt x="14608" y="20255"/>
                    <a:pt x="14653" y="20283"/>
                  </a:cubicBezTo>
                  <a:cubicBezTo>
                    <a:pt x="14659" y="20299"/>
                    <a:pt x="14664" y="20317"/>
                    <a:pt x="14667" y="20333"/>
                  </a:cubicBezTo>
                  <a:cubicBezTo>
                    <a:pt x="14671" y="20350"/>
                    <a:pt x="14671" y="20367"/>
                    <a:pt x="14669" y="20384"/>
                  </a:cubicBezTo>
                  <a:cubicBezTo>
                    <a:pt x="14665" y="20389"/>
                    <a:pt x="14659" y="20394"/>
                    <a:pt x="14656" y="20399"/>
                  </a:cubicBezTo>
                  <a:cubicBezTo>
                    <a:pt x="14626" y="20439"/>
                    <a:pt x="14614" y="20487"/>
                    <a:pt x="14621" y="20536"/>
                  </a:cubicBezTo>
                  <a:cubicBezTo>
                    <a:pt x="14625" y="20561"/>
                    <a:pt x="14642" y="20591"/>
                    <a:pt x="14663" y="20623"/>
                  </a:cubicBezTo>
                  <a:cubicBezTo>
                    <a:pt x="14686" y="20659"/>
                    <a:pt x="14711" y="20699"/>
                    <a:pt x="14718" y="20736"/>
                  </a:cubicBezTo>
                  <a:cubicBezTo>
                    <a:pt x="14723" y="20773"/>
                    <a:pt x="14711" y="20820"/>
                    <a:pt x="14700" y="20862"/>
                  </a:cubicBezTo>
                  <a:cubicBezTo>
                    <a:pt x="14692" y="20899"/>
                    <a:pt x="14683" y="20931"/>
                    <a:pt x="14688" y="20957"/>
                  </a:cubicBezTo>
                  <a:cubicBezTo>
                    <a:pt x="14697" y="21015"/>
                    <a:pt x="14732" y="21062"/>
                    <a:pt x="14779" y="21088"/>
                  </a:cubicBezTo>
                  <a:cubicBezTo>
                    <a:pt x="14787" y="21103"/>
                    <a:pt x="14792" y="21119"/>
                    <a:pt x="14794" y="21136"/>
                  </a:cubicBezTo>
                  <a:cubicBezTo>
                    <a:pt x="14797" y="21153"/>
                    <a:pt x="14798" y="21171"/>
                    <a:pt x="14797" y="21188"/>
                  </a:cubicBezTo>
                  <a:cubicBezTo>
                    <a:pt x="14793" y="21193"/>
                    <a:pt x="14788" y="21197"/>
                    <a:pt x="14783" y="21204"/>
                  </a:cubicBezTo>
                  <a:cubicBezTo>
                    <a:pt x="14756" y="21243"/>
                    <a:pt x="14744" y="21292"/>
                    <a:pt x="14753" y="21342"/>
                  </a:cubicBezTo>
                  <a:cubicBezTo>
                    <a:pt x="14757" y="21367"/>
                    <a:pt x="14776" y="21394"/>
                    <a:pt x="14797" y="21426"/>
                  </a:cubicBezTo>
                  <a:cubicBezTo>
                    <a:pt x="14820" y="21462"/>
                    <a:pt x="14847" y="21501"/>
                    <a:pt x="14853" y="21538"/>
                  </a:cubicBezTo>
                  <a:cubicBezTo>
                    <a:pt x="14860" y="21575"/>
                    <a:pt x="14850" y="21622"/>
                    <a:pt x="14839" y="21663"/>
                  </a:cubicBezTo>
                  <a:cubicBezTo>
                    <a:pt x="14830" y="21700"/>
                    <a:pt x="14824" y="21732"/>
                    <a:pt x="14827" y="21757"/>
                  </a:cubicBezTo>
                  <a:cubicBezTo>
                    <a:pt x="14837" y="21814"/>
                    <a:pt x="14873" y="21859"/>
                    <a:pt x="14920" y="21885"/>
                  </a:cubicBezTo>
                  <a:cubicBezTo>
                    <a:pt x="14926" y="21901"/>
                    <a:pt x="14934" y="21916"/>
                    <a:pt x="14936" y="21935"/>
                  </a:cubicBezTo>
                  <a:cubicBezTo>
                    <a:pt x="14941" y="21952"/>
                    <a:pt x="14941" y="21969"/>
                    <a:pt x="14941" y="21986"/>
                  </a:cubicBezTo>
                  <a:cubicBezTo>
                    <a:pt x="14906" y="22027"/>
                    <a:pt x="14888" y="22083"/>
                    <a:pt x="14899" y="22141"/>
                  </a:cubicBezTo>
                  <a:cubicBezTo>
                    <a:pt x="14905" y="22165"/>
                    <a:pt x="14923" y="22192"/>
                    <a:pt x="14945" y="22223"/>
                  </a:cubicBezTo>
                  <a:cubicBezTo>
                    <a:pt x="14946" y="22226"/>
                    <a:pt x="14947" y="22228"/>
                    <a:pt x="14948" y="22231"/>
                  </a:cubicBezTo>
                  <a:cubicBezTo>
                    <a:pt x="14971" y="22263"/>
                    <a:pt x="14995" y="22301"/>
                    <a:pt x="15002" y="22336"/>
                  </a:cubicBezTo>
                  <a:lnTo>
                    <a:pt x="15002" y="22337"/>
                  </a:lnTo>
                  <a:cubicBezTo>
                    <a:pt x="15009" y="22374"/>
                    <a:pt x="14999" y="22420"/>
                    <a:pt x="14989" y="22461"/>
                  </a:cubicBezTo>
                  <a:cubicBezTo>
                    <a:pt x="14981" y="22497"/>
                    <a:pt x="14973" y="22531"/>
                    <a:pt x="14979" y="22555"/>
                  </a:cubicBezTo>
                  <a:cubicBezTo>
                    <a:pt x="14989" y="22612"/>
                    <a:pt x="15026" y="22659"/>
                    <a:pt x="15073" y="22684"/>
                  </a:cubicBezTo>
                  <a:cubicBezTo>
                    <a:pt x="15080" y="22700"/>
                    <a:pt x="15085" y="22716"/>
                    <a:pt x="15089" y="22733"/>
                  </a:cubicBezTo>
                  <a:cubicBezTo>
                    <a:pt x="15092" y="22750"/>
                    <a:pt x="15094" y="22766"/>
                    <a:pt x="15092" y="22784"/>
                  </a:cubicBezTo>
                  <a:cubicBezTo>
                    <a:pt x="15062" y="22818"/>
                    <a:pt x="15045" y="22864"/>
                    <a:pt x="15047" y="22913"/>
                  </a:cubicBezTo>
                  <a:cubicBezTo>
                    <a:pt x="15015" y="22877"/>
                    <a:pt x="14983" y="22843"/>
                    <a:pt x="14947" y="22811"/>
                  </a:cubicBezTo>
                  <a:cubicBezTo>
                    <a:pt x="14720" y="22603"/>
                    <a:pt x="14423" y="22484"/>
                    <a:pt x="14112" y="22484"/>
                  </a:cubicBezTo>
                  <a:cubicBezTo>
                    <a:pt x="13848" y="22484"/>
                    <a:pt x="13596" y="22566"/>
                    <a:pt x="13382" y="22722"/>
                  </a:cubicBezTo>
                  <a:cubicBezTo>
                    <a:pt x="13327" y="22763"/>
                    <a:pt x="13276" y="22808"/>
                    <a:pt x="13229" y="22855"/>
                  </a:cubicBezTo>
                  <a:lnTo>
                    <a:pt x="13229" y="22559"/>
                  </a:lnTo>
                  <a:cubicBezTo>
                    <a:pt x="13232" y="22543"/>
                    <a:pt x="13232" y="22526"/>
                    <a:pt x="13229" y="22510"/>
                  </a:cubicBezTo>
                  <a:lnTo>
                    <a:pt x="13229" y="22416"/>
                  </a:lnTo>
                  <a:cubicBezTo>
                    <a:pt x="13231" y="22415"/>
                    <a:pt x="13231" y="22412"/>
                    <a:pt x="13232" y="22411"/>
                  </a:cubicBezTo>
                  <a:cubicBezTo>
                    <a:pt x="13240" y="22395"/>
                    <a:pt x="13252" y="22380"/>
                    <a:pt x="13264" y="22368"/>
                  </a:cubicBezTo>
                  <a:cubicBezTo>
                    <a:pt x="13317" y="22355"/>
                    <a:pt x="13363" y="22322"/>
                    <a:pt x="13387" y="22273"/>
                  </a:cubicBezTo>
                  <a:cubicBezTo>
                    <a:pt x="13400" y="22250"/>
                    <a:pt x="13401" y="22217"/>
                    <a:pt x="13403" y="22178"/>
                  </a:cubicBezTo>
                  <a:cubicBezTo>
                    <a:pt x="13406" y="22136"/>
                    <a:pt x="13408" y="22086"/>
                    <a:pt x="13426" y="22053"/>
                  </a:cubicBezTo>
                  <a:cubicBezTo>
                    <a:pt x="13442" y="22021"/>
                    <a:pt x="13479" y="21989"/>
                    <a:pt x="13511" y="21962"/>
                  </a:cubicBezTo>
                  <a:cubicBezTo>
                    <a:pt x="13540" y="21935"/>
                    <a:pt x="13565" y="21912"/>
                    <a:pt x="13577" y="21889"/>
                  </a:cubicBezTo>
                  <a:cubicBezTo>
                    <a:pt x="13598" y="21844"/>
                    <a:pt x="13601" y="21791"/>
                    <a:pt x="13584" y="21746"/>
                  </a:cubicBezTo>
                  <a:cubicBezTo>
                    <a:pt x="13581" y="21738"/>
                    <a:pt x="13579" y="21733"/>
                    <a:pt x="13575" y="21728"/>
                  </a:cubicBezTo>
                  <a:cubicBezTo>
                    <a:pt x="13579" y="21711"/>
                    <a:pt x="13582" y="21694"/>
                    <a:pt x="13591" y="21678"/>
                  </a:cubicBezTo>
                  <a:cubicBezTo>
                    <a:pt x="13598" y="21661"/>
                    <a:pt x="13609" y="21646"/>
                    <a:pt x="13619" y="21632"/>
                  </a:cubicBezTo>
                  <a:cubicBezTo>
                    <a:pt x="13672" y="21617"/>
                    <a:pt x="13716" y="21578"/>
                    <a:pt x="13738" y="21524"/>
                  </a:cubicBezTo>
                  <a:cubicBezTo>
                    <a:pt x="13749" y="21499"/>
                    <a:pt x="13748" y="21464"/>
                    <a:pt x="13746" y="21424"/>
                  </a:cubicBezTo>
                  <a:cubicBezTo>
                    <a:pt x="13745" y="21382"/>
                    <a:pt x="13744" y="21334"/>
                    <a:pt x="13755" y="21298"/>
                  </a:cubicBezTo>
                  <a:cubicBezTo>
                    <a:pt x="13767" y="21264"/>
                    <a:pt x="13799" y="21227"/>
                    <a:pt x="13827" y="21195"/>
                  </a:cubicBezTo>
                  <a:cubicBezTo>
                    <a:pt x="13853" y="21166"/>
                    <a:pt x="13877" y="21137"/>
                    <a:pt x="13885" y="21113"/>
                  </a:cubicBezTo>
                  <a:cubicBezTo>
                    <a:pt x="13901" y="21063"/>
                    <a:pt x="13896" y="21011"/>
                    <a:pt x="13870" y="20967"/>
                  </a:cubicBezTo>
                  <a:cubicBezTo>
                    <a:pt x="13867" y="20962"/>
                    <a:pt x="13862" y="20957"/>
                    <a:pt x="13859" y="20951"/>
                  </a:cubicBezTo>
                  <a:cubicBezTo>
                    <a:pt x="13860" y="20935"/>
                    <a:pt x="13861" y="20916"/>
                    <a:pt x="13866" y="20899"/>
                  </a:cubicBezTo>
                  <a:cubicBezTo>
                    <a:pt x="13870" y="20882"/>
                    <a:pt x="13877" y="20866"/>
                    <a:pt x="13885" y="20850"/>
                  </a:cubicBezTo>
                  <a:cubicBezTo>
                    <a:pt x="13935" y="20826"/>
                    <a:pt x="13973" y="20781"/>
                    <a:pt x="13985" y="20721"/>
                  </a:cubicBezTo>
                  <a:cubicBezTo>
                    <a:pt x="13990" y="20694"/>
                    <a:pt x="13983" y="20659"/>
                    <a:pt x="13975" y="20618"/>
                  </a:cubicBezTo>
                  <a:cubicBezTo>
                    <a:pt x="13965" y="20577"/>
                    <a:pt x="13955" y="20530"/>
                    <a:pt x="13961" y="20494"/>
                  </a:cubicBezTo>
                  <a:cubicBezTo>
                    <a:pt x="13966" y="20459"/>
                    <a:pt x="13990" y="20417"/>
                    <a:pt x="14012" y="20380"/>
                  </a:cubicBezTo>
                  <a:cubicBezTo>
                    <a:pt x="14033" y="20343"/>
                    <a:pt x="14049" y="20311"/>
                    <a:pt x="14052" y="20285"/>
                  </a:cubicBezTo>
                  <a:cubicBezTo>
                    <a:pt x="14057" y="20233"/>
                    <a:pt x="14041" y="20185"/>
                    <a:pt x="14008" y="20146"/>
                  </a:cubicBezTo>
                  <a:cubicBezTo>
                    <a:pt x="14004" y="20143"/>
                    <a:pt x="13999" y="20138"/>
                    <a:pt x="13996" y="20134"/>
                  </a:cubicBezTo>
                  <a:cubicBezTo>
                    <a:pt x="13993" y="20117"/>
                    <a:pt x="13990" y="20100"/>
                    <a:pt x="13990" y="20080"/>
                  </a:cubicBezTo>
                  <a:cubicBezTo>
                    <a:pt x="13991" y="20061"/>
                    <a:pt x="13996" y="20045"/>
                    <a:pt x="14001" y="20027"/>
                  </a:cubicBezTo>
                  <a:cubicBezTo>
                    <a:pt x="14007" y="20021"/>
                    <a:pt x="14014" y="20016"/>
                    <a:pt x="14020" y="20009"/>
                  </a:cubicBezTo>
                  <a:cubicBezTo>
                    <a:pt x="14054" y="19975"/>
                    <a:pt x="14071" y="19930"/>
                    <a:pt x="14071" y="19881"/>
                  </a:cubicBezTo>
                  <a:cubicBezTo>
                    <a:pt x="14071" y="19854"/>
                    <a:pt x="14056" y="19822"/>
                    <a:pt x="14040" y="19784"/>
                  </a:cubicBezTo>
                  <a:cubicBezTo>
                    <a:pt x="14023" y="19745"/>
                    <a:pt x="14003" y="19702"/>
                    <a:pt x="14002" y="19665"/>
                  </a:cubicBezTo>
                  <a:cubicBezTo>
                    <a:pt x="14001" y="19628"/>
                    <a:pt x="14015" y="19584"/>
                    <a:pt x="14029" y="19544"/>
                  </a:cubicBezTo>
                  <a:cubicBezTo>
                    <a:pt x="14043" y="19505"/>
                    <a:pt x="14055" y="19471"/>
                    <a:pt x="14052" y="19444"/>
                  </a:cubicBezTo>
                  <a:cubicBezTo>
                    <a:pt x="14046" y="19385"/>
                    <a:pt x="14015" y="19337"/>
                    <a:pt x="13970" y="19307"/>
                  </a:cubicBezTo>
                  <a:cubicBezTo>
                    <a:pt x="13964" y="19291"/>
                    <a:pt x="13959" y="19274"/>
                    <a:pt x="13956" y="19255"/>
                  </a:cubicBezTo>
                  <a:cubicBezTo>
                    <a:pt x="13954" y="19238"/>
                    <a:pt x="13954" y="19220"/>
                    <a:pt x="13955" y="19202"/>
                  </a:cubicBezTo>
                  <a:cubicBezTo>
                    <a:pt x="13959" y="19197"/>
                    <a:pt x="13964" y="19193"/>
                    <a:pt x="13967" y="19188"/>
                  </a:cubicBezTo>
                  <a:cubicBezTo>
                    <a:pt x="13997" y="19147"/>
                    <a:pt x="14008" y="19096"/>
                    <a:pt x="13999" y="19047"/>
                  </a:cubicBezTo>
                  <a:cubicBezTo>
                    <a:pt x="13996" y="19021"/>
                    <a:pt x="13976" y="18991"/>
                    <a:pt x="13954" y="18957"/>
                  </a:cubicBezTo>
                  <a:cubicBezTo>
                    <a:pt x="13929" y="18921"/>
                    <a:pt x="13903" y="18882"/>
                    <a:pt x="13896" y="18847"/>
                  </a:cubicBezTo>
                  <a:cubicBezTo>
                    <a:pt x="13887" y="18811"/>
                    <a:pt x="13896" y="18763"/>
                    <a:pt x="13902" y="18722"/>
                  </a:cubicBezTo>
                  <a:cubicBezTo>
                    <a:pt x="13908" y="18682"/>
                    <a:pt x="13913" y="18647"/>
                    <a:pt x="13907" y="18621"/>
                  </a:cubicBezTo>
                  <a:cubicBezTo>
                    <a:pt x="13892" y="18564"/>
                    <a:pt x="13853" y="18520"/>
                    <a:pt x="13803" y="18499"/>
                  </a:cubicBezTo>
                  <a:cubicBezTo>
                    <a:pt x="13795" y="18483"/>
                    <a:pt x="13786" y="18468"/>
                    <a:pt x="13781" y="18450"/>
                  </a:cubicBezTo>
                  <a:cubicBezTo>
                    <a:pt x="13775" y="18434"/>
                    <a:pt x="13772" y="18415"/>
                    <a:pt x="13771" y="18398"/>
                  </a:cubicBezTo>
                  <a:cubicBezTo>
                    <a:pt x="13775" y="18393"/>
                    <a:pt x="13780" y="18388"/>
                    <a:pt x="13782" y="18381"/>
                  </a:cubicBezTo>
                  <a:cubicBezTo>
                    <a:pt x="13804" y="18337"/>
                    <a:pt x="13807" y="18284"/>
                    <a:pt x="13791" y="18237"/>
                  </a:cubicBezTo>
                  <a:cubicBezTo>
                    <a:pt x="13782" y="18213"/>
                    <a:pt x="13758" y="18186"/>
                    <a:pt x="13730" y="18157"/>
                  </a:cubicBezTo>
                  <a:cubicBezTo>
                    <a:pt x="13701" y="18126"/>
                    <a:pt x="13669" y="18091"/>
                    <a:pt x="13655" y="18057"/>
                  </a:cubicBezTo>
                  <a:cubicBezTo>
                    <a:pt x="13642" y="18023"/>
                    <a:pt x="13642" y="17975"/>
                    <a:pt x="13642" y="17933"/>
                  </a:cubicBezTo>
                  <a:cubicBezTo>
                    <a:pt x="13642" y="17892"/>
                    <a:pt x="13642" y="17856"/>
                    <a:pt x="13632" y="17833"/>
                  </a:cubicBezTo>
                  <a:cubicBezTo>
                    <a:pt x="13608" y="17778"/>
                    <a:pt x="13561" y="17741"/>
                    <a:pt x="13507" y="17729"/>
                  </a:cubicBezTo>
                  <a:cubicBezTo>
                    <a:pt x="13496" y="17714"/>
                    <a:pt x="13486" y="17699"/>
                    <a:pt x="13479" y="17683"/>
                  </a:cubicBezTo>
                  <a:cubicBezTo>
                    <a:pt x="13471" y="17666"/>
                    <a:pt x="13465" y="17651"/>
                    <a:pt x="13460" y="17634"/>
                  </a:cubicBezTo>
                  <a:cubicBezTo>
                    <a:pt x="13463" y="17627"/>
                    <a:pt x="13465" y="17622"/>
                    <a:pt x="13468" y="17615"/>
                  </a:cubicBezTo>
                  <a:cubicBezTo>
                    <a:pt x="13484" y="17567"/>
                    <a:pt x="13479" y="17517"/>
                    <a:pt x="13454" y="17471"/>
                  </a:cubicBezTo>
                  <a:cubicBezTo>
                    <a:pt x="13448" y="17462"/>
                    <a:pt x="13440" y="17453"/>
                    <a:pt x="13432" y="17444"/>
                  </a:cubicBezTo>
                  <a:cubicBezTo>
                    <a:pt x="13461" y="17438"/>
                    <a:pt x="13493" y="17428"/>
                    <a:pt x="13527" y="17419"/>
                  </a:cubicBezTo>
                  <a:cubicBezTo>
                    <a:pt x="13601" y="17399"/>
                    <a:pt x="13677" y="17376"/>
                    <a:pt x="13743" y="17376"/>
                  </a:cubicBezTo>
                  <a:cubicBezTo>
                    <a:pt x="13813" y="17376"/>
                    <a:pt x="13896" y="17411"/>
                    <a:pt x="13966" y="17443"/>
                  </a:cubicBezTo>
                  <a:cubicBezTo>
                    <a:pt x="14027" y="17469"/>
                    <a:pt x="14081" y="17491"/>
                    <a:pt x="14122" y="17491"/>
                  </a:cubicBezTo>
                  <a:cubicBezTo>
                    <a:pt x="14223" y="17491"/>
                    <a:pt x="14314" y="17444"/>
                    <a:pt x="14370" y="17371"/>
                  </a:cubicBezTo>
                  <a:cubicBezTo>
                    <a:pt x="14402" y="17364"/>
                    <a:pt x="14434" y="17360"/>
                    <a:pt x="14467" y="17360"/>
                  </a:cubicBezTo>
                  <a:close/>
                  <a:moveTo>
                    <a:pt x="6885" y="19559"/>
                  </a:moveTo>
                  <a:cubicBezTo>
                    <a:pt x="7025" y="19559"/>
                    <a:pt x="7160" y="19578"/>
                    <a:pt x="7291" y="19610"/>
                  </a:cubicBezTo>
                  <a:lnTo>
                    <a:pt x="7291" y="19643"/>
                  </a:lnTo>
                  <a:lnTo>
                    <a:pt x="7291" y="19666"/>
                  </a:lnTo>
                  <a:lnTo>
                    <a:pt x="7291" y="19690"/>
                  </a:lnTo>
                  <a:lnTo>
                    <a:pt x="7292" y="19729"/>
                  </a:lnTo>
                  <a:cubicBezTo>
                    <a:pt x="7294" y="19819"/>
                    <a:pt x="7300" y="19908"/>
                    <a:pt x="7311" y="19996"/>
                  </a:cubicBezTo>
                  <a:cubicBezTo>
                    <a:pt x="7232" y="19970"/>
                    <a:pt x="7149" y="19951"/>
                    <a:pt x="7065" y="19939"/>
                  </a:cubicBezTo>
                  <a:lnTo>
                    <a:pt x="7039" y="19935"/>
                  </a:lnTo>
                  <a:lnTo>
                    <a:pt x="7039" y="20850"/>
                  </a:lnTo>
                  <a:lnTo>
                    <a:pt x="7053" y="20856"/>
                  </a:lnTo>
                  <a:cubicBezTo>
                    <a:pt x="7178" y="20903"/>
                    <a:pt x="7276" y="21002"/>
                    <a:pt x="7323" y="21125"/>
                  </a:cubicBezTo>
                  <a:lnTo>
                    <a:pt x="7329" y="21140"/>
                  </a:lnTo>
                  <a:lnTo>
                    <a:pt x="7698" y="21140"/>
                  </a:lnTo>
                  <a:lnTo>
                    <a:pt x="7706" y="21155"/>
                  </a:lnTo>
                  <a:lnTo>
                    <a:pt x="7707" y="21155"/>
                  </a:lnTo>
                  <a:cubicBezTo>
                    <a:pt x="7770" y="21257"/>
                    <a:pt x="7839" y="21355"/>
                    <a:pt x="7913" y="21448"/>
                  </a:cubicBezTo>
                  <a:lnTo>
                    <a:pt x="7329" y="21448"/>
                  </a:lnTo>
                  <a:lnTo>
                    <a:pt x="7323" y="21463"/>
                  </a:lnTo>
                  <a:cubicBezTo>
                    <a:pt x="7276" y="21588"/>
                    <a:pt x="7178" y="21685"/>
                    <a:pt x="7053" y="21733"/>
                  </a:cubicBezTo>
                  <a:lnTo>
                    <a:pt x="7039" y="21738"/>
                  </a:lnTo>
                  <a:lnTo>
                    <a:pt x="7039" y="22654"/>
                  </a:lnTo>
                  <a:lnTo>
                    <a:pt x="7065" y="22649"/>
                  </a:lnTo>
                  <a:cubicBezTo>
                    <a:pt x="7586" y="22581"/>
                    <a:pt x="8013" y="22220"/>
                    <a:pt x="8178" y="21737"/>
                  </a:cubicBezTo>
                  <a:cubicBezTo>
                    <a:pt x="8271" y="21827"/>
                    <a:pt x="8371" y="21910"/>
                    <a:pt x="8476" y="21986"/>
                  </a:cubicBezTo>
                  <a:cubicBezTo>
                    <a:pt x="8208" y="22599"/>
                    <a:pt x="7597" y="23029"/>
                    <a:pt x="6885" y="23029"/>
                  </a:cubicBezTo>
                  <a:cubicBezTo>
                    <a:pt x="5928" y="23029"/>
                    <a:pt x="5149" y="22250"/>
                    <a:pt x="5149" y="21293"/>
                  </a:cubicBezTo>
                  <a:cubicBezTo>
                    <a:pt x="5149" y="21277"/>
                    <a:pt x="5151" y="21260"/>
                    <a:pt x="5151" y="21243"/>
                  </a:cubicBezTo>
                  <a:cubicBezTo>
                    <a:pt x="5197" y="21237"/>
                    <a:pt x="5233" y="21188"/>
                    <a:pt x="5233" y="21123"/>
                  </a:cubicBezTo>
                  <a:lnTo>
                    <a:pt x="5233" y="21051"/>
                  </a:lnTo>
                  <a:cubicBezTo>
                    <a:pt x="5266" y="21047"/>
                    <a:pt x="5295" y="21044"/>
                    <a:pt x="5322" y="21040"/>
                  </a:cubicBezTo>
                  <a:lnTo>
                    <a:pt x="5340" y="21110"/>
                  </a:lnTo>
                  <a:cubicBezTo>
                    <a:pt x="5355" y="21167"/>
                    <a:pt x="5397" y="21206"/>
                    <a:pt x="5441" y="21206"/>
                  </a:cubicBezTo>
                  <a:cubicBezTo>
                    <a:pt x="5446" y="21206"/>
                    <a:pt x="5451" y="21206"/>
                    <a:pt x="5457" y="21205"/>
                  </a:cubicBezTo>
                  <a:cubicBezTo>
                    <a:pt x="5476" y="21199"/>
                    <a:pt x="5492" y="21188"/>
                    <a:pt x="5502" y="21168"/>
                  </a:cubicBezTo>
                  <a:cubicBezTo>
                    <a:pt x="5518" y="21140"/>
                    <a:pt x="5522" y="21100"/>
                    <a:pt x="5512" y="21063"/>
                  </a:cubicBezTo>
                  <a:lnTo>
                    <a:pt x="5493" y="20994"/>
                  </a:lnTo>
                  <a:cubicBezTo>
                    <a:pt x="5514" y="20986"/>
                    <a:pt x="5536" y="20977"/>
                    <a:pt x="5559" y="20966"/>
                  </a:cubicBezTo>
                  <a:lnTo>
                    <a:pt x="5559" y="20966"/>
                  </a:lnTo>
                  <a:cubicBezTo>
                    <a:pt x="5546" y="21015"/>
                    <a:pt x="5536" y="21065"/>
                    <a:pt x="5530" y="21115"/>
                  </a:cubicBezTo>
                  <a:lnTo>
                    <a:pt x="5525" y="21141"/>
                  </a:lnTo>
                  <a:lnTo>
                    <a:pt x="6441" y="21141"/>
                  </a:lnTo>
                  <a:lnTo>
                    <a:pt x="6446" y="21127"/>
                  </a:lnTo>
                  <a:cubicBezTo>
                    <a:pt x="6493" y="21003"/>
                    <a:pt x="6593" y="20904"/>
                    <a:pt x="6716" y="20857"/>
                  </a:cubicBezTo>
                  <a:lnTo>
                    <a:pt x="6731" y="20851"/>
                  </a:lnTo>
                  <a:lnTo>
                    <a:pt x="6731" y="19937"/>
                  </a:lnTo>
                  <a:lnTo>
                    <a:pt x="6704" y="19940"/>
                  </a:lnTo>
                  <a:cubicBezTo>
                    <a:pt x="6580" y="19956"/>
                    <a:pt x="6462" y="19991"/>
                    <a:pt x="6351" y="20038"/>
                  </a:cubicBezTo>
                  <a:cubicBezTo>
                    <a:pt x="6351" y="19990"/>
                    <a:pt x="6297" y="19950"/>
                    <a:pt x="6230" y="19950"/>
                  </a:cubicBezTo>
                  <a:lnTo>
                    <a:pt x="6157" y="19950"/>
                  </a:lnTo>
                  <a:cubicBezTo>
                    <a:pt x="6155" y="19918"/>
                    <a:pt x="6151" y="19890"/>
                    <a:pt x="6147" y="19861"/>
                  </a:cubicBezTo>
                  <a:lnTo>
                    <a:pt x="6216" y="19843"/>
                  </a:lnTo>
                  <a:cubicBezTo>
                    <a:pt x="6283" y="19826"/>
                    <a:pt x="6324" y="19775"/>
                    <a:pt x="6311" y="19726"/>
                  </a:cubicBezTo>
                  <a:cubicBezTo>
                    <a:pt x="6306" y="19703"/>
                    <a:pt x="6288" y="19687"/>
                    <a:pt x="6264" y="19676"/>
                  </a:cubicBezTo>
                  <a:cubicBezTo>
                    <a:pt x="6458" y="19603"/>
                    <a:pt x="6666" y="19559"/>
                    <a:pt x="6885" y="19559"/>
                  </a:cubicBezTo>
                  <a:close/>
                  <a:moveTo>
                    <a:pt x="12897" y="22726"/>
                  </a:moveTo>
                  <a:lnTo>
                    <a:pt x="13018" y="22781"/>
                  </a:lnTo>
                  <a:cubicBezTo>
                    <a:pt x="13004" y="22823"/>
                    <a:pt x="13005" y="22870"/>
                    <a:pt x="13008" y="22908"/>
                  </a:cubicBezTo>
                  <a:cubicBezTo>
                    <a:pt x="13010" y="22933"/>
                    <a:pt x="13011" y="22959"/>
                    <a:pt x="13007" y="22971"/>
                  </a:cubicBezTo>
                  <a:cubicBezTo>
                    <a:pt x="12987" y="23024"/>
                    <a:pt x="12933" y="23060"/>
                    <a:pt x="12876" y="23060"/>
                  </a:cubicBezTo>
                  <a:cubicBezTo>
                    <a:pt x="12865" y="23060"/>
                    <a:pt x="12853" y="23058"/>
                    <a:pt x="12842" y="23055"/>
                  </a:cubicBezTo>
                  <a:cubicBezTo>
                    <a:pt x="12810" y="23047"/>
                    <a:pt x="12784" y="23026"/>
                    <a:pt x="12769" y="22996"/>
                  </a:cubicBezTo>
                  <a:cubicBezTo>
                    <a:pt x="12752" y="22961"/>
                    <a:pt x="12749" y="22920"/>
                    <a:pt x="12764" y="22882"/>
                  </a:cubicBezTo>
                  <a:cubicBezTo>
                    <a:pt x="12770" y="22864"/>
                    <a:pt x="12797" y="22838"/>
                    <a:pt x="12822" y="22813"/>
                  </a:cubicBezTo>
                  <a:cubicBezTo>
                    <a:pt x="12848" y="22786"/>
                    <a:pt x="12878" y="22757"/>
                    <a:pt x="12897" y="22726"/>
                  </a:cubicBezTo>
                  <a:close/>
                  <a:moveTo>
                    <a:pt x="15223" y="22774"/>
                  </a:moveTo>
                  <a:cubicBezTo>
                    <a:pt x="15285" y="22774"/>
                    <a:pt x="15336" y="22821"/>
                    <a:pt x="15348" y="22884"/>
                  </a:cubicBezTo>
                  <a:cubicBezTo>
                    <a:pt x="15351" y="22900"/>
                    <a:pt x="15343" y="22930"/>
                    <a:pt x="15336" y="22960"/>
                  </a:cubicBezTo>
                  <a:cubicBezTo>
                    <a:pt x="15327" y="22998"/>
                    <a:pt x="15317" y="23041"/>
                    <a:pt x="15319" y="23082"/>
                  </a:cubicBezTo>
                  <a:lnTo>
                    <a:pt x="15187" y="23104"/>
                  </a:lnTo>
                  <a:cubicBezTo>
                    <a:pt x="15175" y="23066"/>
                    <a:pt x="15150" y="23029"/>
                    <a:pt x="15129" y="22996"/>
                  </a:cubicBezTo>
                  <a:cubicBezTo>
                    <a:pt x="15114" y="22971"/>
                    <a:pt x="15096" y="22946"/>
                    <a:pt x="15094" y="22932"/>
                  </a:cubicBezTo>
                  <a:cubicBezTo>
                    <a:pt x="15080" y="22859"/>
                    <a:pt x="15126" y="22787"/>
                    <a:pt x="15196" y="22776"/>
                  </a:cubicBezTo>
                  <a:cubicBezTo>
                    <a:pt x="15204" y="22775"/>
                    <a:pt x="15212" y="22774"/>
                    <a:pt x="15219" y="22774"/>
                  </a:cubicBezTo>
                  <a:cubicBezTo>
                    <a:pt x="15220" y="22774"/>
                    <a:pt x="15222" y="22774"/>
                    <a:pt x="15223" y="22774"/>
                  </a:cubicBezTo>
                  <a:close/>
                  <a:moveTo>
                    <a:pt x="12779" y="23074"/>
                  </a:moveTo>
                  <a:cubicBezTo>
                    <a:pt x="12795" y="23085"/>
                    <a:pt x="12811" y="23093"/>
                    <a:pt x="12830" y="23099"/>
                  </a:cubicBezTo>
                  <a:cubicBezTo>
                    <a:pt x="12846" y="23103"/>
                    <a:pt x="12862" y="23106"/>
                    <a:pt x="12878" y="23106"/>
                  </a:cubicBezTo>
                  <a:cubicBezTo>
                    <a:pt x="12881" y="23106"/>
                    <a:pt x="12884" y="23104"/>
                    <a:pt x="12888" y="23104"/>
                  </a:cubicBezTo>
                  <a:cubicBezTo>
                    <a:pt x="12884" y="23112"/>
                    <a:pt x="12880" y="23119"/>
                    <a:pt x="12879" y="23127"/>
                  </a:cubicBezTo>
                  <a:cubicBezTo>
                    <a:pt x="12878" y="23134"/>
                    <a:pt x="12878" y="23141"/>
                    <a:pt x="12876" y="23149"/>
                  </a:cubicBezTo>
                  <a:cubicBezTo>
                    <a:pt x="12860" y="23139"/>
                    <a:pt x="12843" y="23130"/>
                    <a:pt x="12823" y="23125"/>
                  </a:cubicBezTo>
                  <a:cubicBezTo>
                    <a:pt x="12810" y="23123"/>
                    <a:pt x="12799" y="23120"/>
                    <a:pt x="12785" y="23120"/>
                  </a:cubicBezTo>
                  <a:cubicBezTo>
                    <a:pt x="12779" y="23120"/>
                    <a:pt x="12772" y="23122"/>
                    <a:pt x="12767" y="23122"/>
                  </a:cubicBezTo>
                  <a:cubicBezTo>
                    <a:pt x="12769" y="23113"/>
                    <a:pt x="12773" y="23106"/>
                    <a:pt x="12775" y="23098"/>
                  </a:cubicBezTo>
                  <a:cubicBezTo>
                    <a:pt x="12778" y="23090"/>
                    <a:pt x="12778" y="23082"/>
                    <a:pt x="12779" y="23074"/>
                  </a:cubicBezTo>
                  <a:close/>
                  <a:moveTo>
                    <a:pt x="4980" y="21041"/>
                  </a:moveTo>
                  <a:cubicBezTo>
                    <a:pt x="5003" y="21045"/>
                    <a:pt x="5028" y="21047"/>
                    <a:pt x="5055" y="21051"/>
                  </a:cubicBezTo>
                  <a:lnTo>
                    <a:pt x="5055" y="21123"/>
                  </a:lnTo>
                  <a:cubicBezTo>
                    <a:pt x="5055" y="21172"/>
                    <a:pt x="5076" y="21213"/>
                    <a:pt x="5107" y="21232"/>
                  </a:cubicBezTo>
                  <a:cubicBezTo>
                    <a:pt x="5106" y="21253"/>
                    <a:pt x="5104" y="21273"/>
                    <a:pt x="5104" y="21294"/>
                  </a:cubicBezTo>
                  <a:cubicBezTo>
                    <a:pt x="5104" y="22276"/>
                    <a:pt x="5903" y="23075"/>
                    <a:pt x="6885" y="23075"/>
                  </a:cubicBezTo>
                  <a:cubicBezTo>
                    <a:pt x="7611" y="23075"/>
                    <a:pt x="8236" y="22638"/>
                    <a:pt x="8513" y="22012"/>
                  </a:cubicBezTo>
                  <a:cubicBezTo>
                    <a:pt x="8552" y="22041"/>
                    <a:pt x="8592" y="22067"/>
                    <a:pt x="8631" y="22091"/>
                  </a:cubicBezTo>
                  <a:cubicBezTo>
                    <a:pt x="8327" y="22754"/>
                    <a:pt x="7660" y="23217"/>
                    <a:pt x="6885" y="23217"/>
                  </a:cubicBezTo>
                  <a:cubicBezTo>
                    <a:pt x="6884" y="23217"/>
                    <a:pt x="6883" y="23217"/>
                    <a:pt x="6883" y="23217"/>
                  </a:cubicBezTo>
                  <a:cubicBezTo>
                    <a:pt x="5824" y="23217"/>
                    <a:pt x="4961" y="22354"/>
                    <a:pt x="4961" y="21294"/>
                  </a:cubicBezTo>
                  <a:cubicBezTo>
                    <a:pt x="4961" y="21209"/>
                    <a:pt x="4970" y="21124"/>
                    <a:pt x="4980" y="21041"/>
                  </a:cubicBezTo>
                  <a:close/>
                  <a:moveTo>
                    <a:pt x="13183" y="22658"/>
                  </a:moveTo>
                  <a:lnTo>
                    <a:pt x="13183" y="22908"/>
                  </a:lnTo>
                  <a:cubicBezTo>
                    <a:pt x="13087" y="23017"/>
                    <a:pt x="13012" y="23141"/>
                    <a:pt x="12959" y="23277"/>
                  </a:cubicBezTo>
                  <a:cubicBezTo>
                    <a:pt x="12957" y="23256"/>
                    <a:pt x="12950" y="23236"/>
                    <a:pt x="12941" y="23219"/>
                  </a:cubicBezTo>
                  <a:lnTo>
                    <a:pt x="12941" y="23095"/>
                  </a:lnTo>
                  <a:cubicBezTo>
                    <a:pt x="12941" y="23095"/>
                    <a:pt x="12941" y="23093"/>
                    <a:pt x="12942" y="23093"/>
                  </a:cubicBezTo>
                  <a:cubicBezTo>
                    <a:pt x="12991" y="23075"/>
                    <a:pt x="13031" y="23038"/>
                    <a:pt x="13049" y="22988"/>
                  </a:cubicBezTo>
                  <a:cubicBezTo>
                    <a:pt x="13057" y="22969"/>
                    <a:pt x="13055" y="22939"/>
                    <a:pt x="13053" y="22907"/>
                  </a:cubicBezTo>
                  <a:cubicBezTo>
                    <a:pt x="13051" y="22864"/>
                    <a:pt x="13049" y="22816"/>
                    <a:pt x="13065" y="22780"/>
                  </a:cubicBezTo>
                  <a:cubicBezTo>
                    <a:pt x="13080" y="22745"/>
                    <a:pt x="13117" y="22716"/>
                    <a:pt x="13149" y="22687"/>
                  </a:cubicBezTo>
                  <a:cubicBezTo>
                    <a:pt x="13162" y="22677"/>
                    <a:pt x="13172" y="22666"/>
                    <a:pt x="13183" y="22658"/>
                  </a:cubicBezTo>
                  <a:close/>
                  <a:moveTo>
                    <a:pt x="15290" y="23306"/>
                  </a:moveTo>
                  <a:cubicBezTo>
                    <a:pt x="15297" y="23306"/>
                    <a:pt x="15304" y="23313"/>
                    <a:pt x="15305" y="23320"/>
                  </a:cubicBezTo>
                  <a:cubicBezTo>
                    <a:pt x="15307" y="23331"/>
                    <a:pt x="15300" y="23339"/>
                    <a:pt x="15292" y="23340"/>
                  </a:cubicBezTo>
                  <a:lnTo>
                    <a:pt x="15291" y="23354"/>
                  </a:lnTo>
                  <a:cubicBezTo>
                    <a:pt x="15291" y="23352"/>
                    <a:pt x="15291" y="23351"/>
                    <a:pt x="15290" y="23351"/>
                  </a:cubicBezTo>
                  <a:lnTo>
                    <a:pt x="15290" y="23341"/>
                  </a:lnTo>
                  <a:cubicBezTo>
                    <a:pt x="15289" y="23341"/>
                    <a:pt x="15289" y="23340"/>
                    <a:pt x="15288" y="23340"/>
                  </a:cubicBezTo>
                  <a:cubicBezTo>
                    <a:pt x="15284" y="23331"/>
                    <a:pt x="15282" y="23320"/>
                    <a:pt x="15278" y="23311"/>
                  </a:cubicBezTo>
                  <a:cubicBezTo>
                    <a:pt x="15279" y="23308"/>
                    <a:pt x="15283" y="23307"/>
                    <a:pt x="15290" y="23306"/>
                  </a:cubicBezTo>
                  <a:close/>
                  <a:moveTo>
                    <a:pt x="15327" y="23128"/>
                  </a:moveTo>
                  <a:cubicBezTo>
                    <a:pt x="15338" y="23165"/>
                    <a:pt x="15361" y="23202"/>
                    <a:pt x="15382" y="23235"/>
                  </a:cubicBezTo>
                  <a:cubicBezTo>
                    <a:pt x="15397" y="23261"/>
                    <a:pt x="15415" y="23288"/>
                    <a:pt x="15417" y="23306"/>
                  </a:cubicBezTo>
                  <a:cubicBezTo>
                    <a:pt x="15423" y="23344"/>
                    <a:pt x="15414" y="23382"/>
                    <a:pt x="15390" y="23412"/>
                  </a:cubicBezTo>
                  <a:cubicBezTo>
                    <a:pt x="15371" y="23435"/>
                    <a:pt x="15347" y="23450"/>
                    <a:pt x="15317" y="23455"/>
                  </a:cubicBezTo>
                  <a:cubicBezTo>
                    <a:pt x="15314" y="23439"/>
                    <a:pt x="15311" y="23424"/>
                    <a:pt x="15307" y="23410"/>
                  </a:cubicBezTo>
                  <a:cubicBezTo>
                    <a:pt x="15327" y="23407"/>
                    <a:pt x="15343" y="23396"/>
                    <a:pt x="15357" y="23380"/>
                  </a:cubicBezTo>
                  <a:cubicBezTo>
                    <a:pt x="15371" y="23361"/>
                    <a:pt x="15378" y="23336"/>
                    <a:pt x="15374" y="23313"/>
                  </a:cubicBezTo>
                  <a:cubicBezTo>
                    <a:pt x="15368" y="23269"/>
                    <a:pt x="15330" y="23237"/>
                    <a:pt x="15288" y="23237"/>
                  </a:cubicBezTo>
                  <a:cubicBezTo>
                    <a:pt x="15284" y="23237"/>
                    <a:pt x="15280" y="23237"/>
                    <a:pt x="15276" y="23238"/>
                  </a:cubicBezTo>
                  <a:cubicBezTo>
                    <a:pt x="15268" y="23239"/>
                    <a:pt x="15259" y="23243"/>
                    <a:pt x="15252" y="23246"/>
                  </a:cubicBezTo>
                  <a:cubicBezTo>
                    <a:pt x="15237" y="23214"/>
                    <a:pt x="15221" y="23181"/>
                    <a:pt x="15205" y="23148"/>
                  </a:cubicBezTo>
                  <a:lnTo>
                    <a:pt x="15271" y="23138"/>
                  </a:lnTo>
                  <a:lnTo>
                    <a:pt x="15327" y="23128"/>
                  </a:lnTo>
                  <a:close/>
                  <a:moveTo>
                    <a:pt x="12785" y="23167"/>
                  </a:moveTo>
                  <a:cubicBezTo>
                    <a:pt x="12794" y="23167"/>
                    <a:pt x="12803" y="23168"/>
                    <a:pt x="12812" y="23170"/>
                  </a:cubicBezTo>
                  <a:cubicBezTo>
                    <a:pt x="12881" y="23187"/>
                    <a:pt x="12926" y="23254"/>
                    <a:pt x="12917" y="23322"/>
                  </a:cubicBezTo>
                  <a:cubicBezTo>
                    <a:pt x="12916" y="23334"/>
                    <a:pt x="12902" y="23355"/>
                    <a:pt x="12891" y="23375"/>
                  </a:cubicBezTo>
                  <a:cubicBezTo>
                    <a:pt x="12870" y="23408"/>
                    <a:pt x="12847" y="23449"/>
                    <a:pt x="12840" y="23491"/>
                  </a:cubicBezTo>
                  <a:lnTo>
                    <a:pt x="12707" y="23491"/>
                  </a:lnTo>
                  <a:cubicBezTo>
                    <a:pt x="12704" y="23455"/>
                    <a:pt x="12691" y="23415"/>
                    <a:pt x="12681" y="23381"/>
                  </a:cubicBezTo>
                  <a:cubicBezTo>
                    <a:pt x="12669" y="23344"/>
                    <a:pt x="12657" y="23306"/>
                    <a:pt x="12661" y="23285"/>
                  </a:cubicBezTo>
                  <a:cubicBezTo>
                    <a:pt x="12670" y="23218"/>
                    <a:pt x="12726" y="23167"/>
                    <a:pt x="12785" y="23167"/>
                  </a:cubicBezTo>
                  <a:close/>
                  <a:moveTo>
                    <a:pt x="12896" y="21784"/>
                  </a:moveTo>
                  <a:lnTo>
                    <a:pt x="12896" y="22480"/>
                  </a:lnTo>
                  <a:cubicBezTo>
                    <a:pt x="12889" y="22502"/>
                    <a:pt x="12886" y="22529"/>
                    <a:pt x="12885" y="22561"/>
                  </a:cubicBezTo>
                  <a:cubicBezTo>
                    <a:pt x="12884" y="22603"/>
                    <a:pt x="12881" y="22652"/>
                    <a:pt x="12865" y="22686"/>
                  </a:cubicBezTo>
                  <a:cubicBezTo>
                    <a:pt x="12851" y="22718"/>
                    <a:pt x="12818" y="22751"/>
                    <a:pt x="12789" y="22780"/>
                  </a:cubicBezTo>
                  <a:cubicBezTo>
                    <a:pt x="12758" y="22812"/>
                    <a:pt x="12730" y="22839"/>
                    <a:pt x="12721" y="22867"/>
                  </a:cubicBezTo>
                  <a:cubicBezTo>
                    <a:pt x="12702" y="22917"/>
                    <a:pt x="12705" y="22972"/>
                    <a:pt x="12728" y="23017"/>
                  </a:cubicBezTo>
                  <a:cubicBezTo>
                    <a:pt x="12731" y="23023"/>
                    <a:pt x="12735" y="23028"/>
                    <a:pt x="12739" y="23033"/>
                  </a:cubicBezTo>
                  <a:cubicBezTo>
                    <a:pt x="12738" y="23051"/>
                    <a:pt x="12735" y="23069"/>
                    <a:pt x="12731" y="23087"/>
                  </a:cubicBezTo>
                  <a:cubicBezTo>
                    <a:pt x="12726" y="23106"/>
                    <a:pt x="12718" y="23123"/>
                    <a:pt x="12710" y="23140"/>
                  </a:cubicBezTo>
                  <a:cubicBezTo>
                    <a:pt x="12661" y="23166"/>
                    <a:pt x="12625" y="23217"/>
                    <a:pt x="12616" y="23277"/>
                  </a:cubicBezTo>
                  <a:cubicBezTo>
                    <a:pt x="12611" y="23307"/>
                    <a:pt x="12625" y="23346"/>
                    <a:pt x="12637" y="23393"/>
                  </a:cubicBezTo>
                  <a:cubicBezTo>
                    <a:pt x="12651" y="23434"/>
                    <a:pt x="12663" y="23476"/>
                    <a:pt x="12664" y="23512"/>
                  </a:cubicBezTo>
                  <a:cubicBezTo>
                    <a:pt x="12664" y="23517"/>
                    <a:pt x="12661" y="23524"/>
                    <a:pt x="12661" y="23530"/>
                  </a:cubicBezTo>
                  <a:lnTo>
                    <a:pt x="11350" y="23530"/>
                  </a:lnTo>
                  <a:lnTo>
                    <a:pt x="11350" y="22278"/>
                  </a:lnTo>
                  <a:lnTo>
                    <a:pt x="11349" y="22278"/>
                  </a:lnTo>
                  <a:cubicBezTo>
                    <a:pt x="11413" y="22248"/>
                    <a:pt x="11477" y="22216"/>
                    <a:pt x="11540" y="22181"/>
                  </a:cubicBezTo>
                  <a:lnTo>
                    <a:pt x="11540" y="22183"/>
                  </a:lnTo>
                  <a:lnTo>
                    <a:pt x="11560" y="22173"/>
                  </a:lnTo>
                  <a:cubicBezTo>
                    <a:pt x="11583" y="22159"/>
                    <a:pt x="11607" y="22146"/>
                    <a:pt x="11630" y="22132"/>
                  </a:cubicBezTo>
                  <a:lnTo>
                    <a:pt x="11650" y="22120"/>
                  </a:lnTo>
                  <a:lnTo>
                    <a:pt x="11650" y="22118"/>
                  </a:lnTo>
                  <a:cubicBezTo>
                    <a:pt x="11810" y="22021"/>
                    <a:pt x="11958" y="21909"/>
                    <a:pt x="12095" y="21784"/>
                  </a:cubicBezTo>
                  <a:close/>
                  <a:moveTo>
                    <a:pt x="5752" y="22902"/>
                  </a:moveTo>
                  <a:cubicBezTo>
                    <a:pt x="5830" y="22956"/>
                    <a:pt x="5910" y="23007"/>
                    <a:pt x="5997" y="23049"/>
                  </a:cubicBezTo>
                  <a:lnTo>
                    <a:pt x="5997" y="23531"/>
                  </a:lnTo>
                  <a:lnTo>
                    <a:pt x="5752" y="23531"/>
                  </a:lnTo>
                  <a:lnTo>
                    <a:pt x="5752" y="22902"/>
                  </a:lnTo>
                  <a:close/>
                  <a:moveTo>
                    <a:pt x="6041" y="23071"/>
                  </a:moveTo>
                  <a:cubicBezTo>
                    <a:pt x="6297" y="23193"/>
                    <a:pt x="6583" y="23264"/>
                    <a:pt x="6885" y="23264"/>
                  </a:cubicBezTo>
                  <a:cubicBezTo>
                    <a:pt x="7133" y="23264"/>
                    <a:pt x="7369" y="23217"/>
                    <a:pt x="7587" y="23132"/>
                  </a:cubicBezTo>
                  <a:lnTo>
                    <a:pt x="7587" y="23531"/>
                  </a:lnTo>
                  <a:lnTo>
                    <a:pt x="6041" y="23531"/>
                  </a:lnTo>
                  <a:lnTo>
                    <a:pt x="6041" y="23071"/>
                  </a:lnTo>
                  <a:close/>
                  <a:moveTo>
                    <a:pt x="8023" y="22898"/>
                  </a:moveTo>
                  <a:lnTo>
                    <a:pt x="8023" y="23531"/>
                  </a:lnTo>
                  <a:lnTo>
                    <a:pt x="7633" y="23531"/>
                  </a:lnTo>
                  <a:lnTo>
                    <a:pt x="7633" y="23114"/>
                  </a:lnTo>
                  <a:cubicBezTo>
                    <a:pt x="7772" y="23059"/>
                    <a:pt x="7901" y="22985"/>
                    <a:pt x="8023" y="22898"/>
                  </a:cubicBezTo>
                  <a:close/>
                  <a:moveTo>
                    <a:pt x="11303" y="22299"/>
                  </a:moveTo>
                  <a:lnTo>
                    <a:pt x="11303" y="23531"/>
                  </a:lnTo>
                  <a:lnTo>
                    <a:pt x="10914" y="23531"/>
                  </a:lnTo>
                  <a:lnTo>
                    <a:pt x="10914" y="22434"/>
                  </a:lnTo>
                  <a:cubicBezTo>
                    <a:pt x="10918" y="22433"/>
                    <a:pt x="10923" y="22432"/>
                    <a:pt x="10927" y="22432"/>
                  </a:cubicBezTo>
                  <a:lnTo>
                    <a:pt x="10965" y="22422"/>
                  </a:lnTo>
                  <a:cubicBezTo>
                    <a:pt x="11081" y="22387"/>
                    <a:pt x="11194" y="22347"/>
                    <a:pt x="11303" y="22299"/>
                  </a:cubicBezTo>
                  <a:close/>
                  <a:moveTo>
                    <a:pt x="12895" y="23467"/>
                  </a:moveTo>
                  <a:lnTo>
                    <a:pt x="12895" y="23514"/>
                  </a:lnTo>
                  <a:cubicBezTo>
                    <a:pt x="12895" y="23519"/>
                    <a:pt x="12892" y="23525"/>
                    <a:pt x="12892" y="23531"/>
                  </a:cubicBezTo>
                  <a:lnTo>
                    <a:pt x="12886" y="23531"/>
                  </a:lnTo>
                  <a:cubicBezTo>
                    <a:pt x="12885" y="23526"/>
                    <a:pt x="12884" y="23519"/>
                    <a:pt x="12884" y="23514"/>
                  </a:cubicBezTo>
                  <a:cubicBezTo>
                    <a:pt x="12884" y="23498"/>
                    <a:pt x="12889" y="23482"/>
                    <a:pt x="12895" y="23467"/>
                  </a:cubicBezTo>
                  <a:close/>
                  <a:moveTo>
                    <a:pt x="15367" y="23488"/>
                  </a:moveTo>
                  <a:cubicBezTo>
                    <a:pt x="15368" y="23496"/>
                    <a:pt x="15367" y="23504"/>
                    <a:pt x="15368" y="23512"/>
                  </a:cubicBezTo>
                  <a:lnTo>
                    <a:pt x="15371" y="23535"/>
                  </a:lnTo>
                  <a:cubicBezTo>
                    <a:pt x="15359" y="23531"/>
                    <a:pt x="15347" y="23530"/>
                    <a:pt x="15332" y="23530"/>
                  </a:cubicBezTo>
                  <a:cubicBezTo>
                    <a:pt x="15331" y="23520"/>
                    <a:pt x="15328" y="23510"/>
                    <a:pt x="15327" y="23500"/>
                  </a:cubicBezTo>
                  <a:cubicBezTo>
                    <a:pt x="15341" y="23498"/>
                    <a:pt x="15354" y="23494"/>
                    <a:pt x="15367" y="23488"/>
                  </a:cubicBezTo>
                  <a:close/>
                  <a:moveTo>
                    <a:pt x="8190" y="23577"/>
                  </a:moveTo>
                  <a:cubicBezTo>
                    <a:pt x="8239" y="23577"/>
                    <a:pt x="8283" y="23607"/>
                    <a:pt x="8303" y="23650"/>
                  </a:cubicBezTo>
                  <a:lnTo>
                    <a:pt x="5470" y="23650"/>
                  </a:lnTo>
                  <a:cubicBezTo>
                    <a:pt x="5491" y="23607"/>
                    <a:pt x="5534" y="23577"/>
                    <a:pt x="5582" y="23577"/>
                  </a:cubicBezTo>
                  <a:close/>
                  <a:moveTo>
                    <a:pt x="12652" y="23577"/>
                  </a:moveTo>
                  <a:cubicBezTo>
                    <a:pt x="12647" y="23596"/>
                    <a:pt x="12642" y="23614"/>
                    <a:pt x="12636" y="23631"/>
                  </a:cubicBezTo>
                  <a:cubicBezTo>
                    <a:pt x="12634" y="23639"/>
                    <a:pt x="12632" y="23644"/>
                    <a:pt x="12631" y="23650"/>
                  </a:cubicBezTo>
                  <a:lnTo>
                    <a:pt x="10630" y="23650"/>
                  </a:lnTo>
                  <a:cubicBezTo>
                    <a:pt x="10650" y="23607"/>
                    <a:pt x="10695" y="23577"/>
                    <a:pt x="10743" y="23577"/>
                  </a:cubicBezTo>
                  <a:close/>
                  <a:moveTo>
                    <a:pt x="8315" y="23694"/>
                  </a:moveTo>
                  <a:lnTo>
                    <a:pt x="8315" y="23702"/>
                  </a:lnTo>
                  <a:lnTo>
                    <a:pt x="8315" y="23836"/>
                  </a:lnTo>
                  <a:lnTo>
                    <a:pt x="5458" y="23836"/>
                  </a:lnTo>
                  <a:lnTo>
                    <a:pt x="5458" y="23702"/>
                  </a:lnTo>
                  <a:lnTo>
                    <a:pt x="5458" y="23694"/>
                  </a:lnTo>
                  <a:close/>
                  <a:moveTo>
                    <a:pt x="12619" y="23694"/>
                  </a:moveTo>
                  <a:cubicBezTo>
                    <a:pt x="12615" y="23714"/>
                    <a:pt x="12612" y="23733"/>
                    <a:pt x="12615" y="23749"/>
                  </a:cubicBezTo>
                  <a:cubicBezTo>
                    <a:pt x="12621" y="23782"/>
                    <a:pt x="12632" y="23810"/>
                    <a:pt x="12649" y="23836"/>
                  </a:cubicBezTo>
                  <a:lnTo>
                    <a:pt x="10619" y="23836"/>
                  </a:lnTo>
                  <a:lnTo>
                    <a:pt x="10619" y="23702"/>
                  </a:lnTo>
                  <a:lnTo>
                    <a:pt x="10619" y="23694"/>
                  </a:lnTo>
                  <a:close/>
                  <a:moveTo>
                    <a:pt x="12839" y="23536"/>
                  </a:moveTo>
                  <a:cubicBezTo>
                    <a:pt x="12844" y="23572"/>
                    <a:pt x="12862" y="23606"/>
                    <a:pt x="12879" y="23636"/>
                  </a:cubicBezTo>
                  <a:cubicBezTo>
                    <a:pt x="12875" y="23697"/>
                    <a:pt x="12875" y="23755"/>
                    <a:pt x="12879" y="23814"/>
                  </a:cubicBezTo>
                  <a:cubicBezTo>
                    <a:pt x="12862" y="23834"/>
                    <a:pt x="12839" y="23850"/>
                    <a:pt x="12811" y="23857"/>
                  </a:cubicBezTo>
                  <a:cubicBezTo>
                    <a:pt x="12802" y="23860"/>
                    <a:pt x="12791" y="23861"/>
                    <a:pt x="12783" y="23861"/>
                  </a:cubicBezTo>
                  <a:cubicBezTo>
                    <a:pt x="12722" y="23861"/>
                    <a:pt x="12669" y="23810"/>
                    <a:pt x="12660" y="23742"/>
                  </a:cubicBezTo>
                  <a:cubicBezTo>
                    <a:pt x="12657" y="23721"/>
                    <a:pt x="12669" y="23683"/>
                    <a:pt x="12680" y="23645"/>
                  </a:cubicBezTo>
                  <a:cubicBezTo>
                    <a:pt x="12690" y="23610"/>
                    <a:pt x="12702" y="23572"/>
                    <a:pt x="12706" y="23536"/>
                  </a:cubicBezTo>
                  <a:close/>
                  <a:moveTo>
                    <a:pt x="15337" y="23575"/>
                  </a:moveTo>
                  <a:lnTo>
                    <a:pt x="15337" y="23575"/>
                  </a:lnTo>
                  <a:cubicBezTo>
                    <a:pt x="15367" y="23577"/>
                    <a:pt x="15391" y="23589"/>
                    <a:pt x="15412" y="23609"/>
                  </a:cubicBezTo>
                  <a:cubicBezTo>
                    <a:pt x="15440" y="23635"/>
                    <a:pt x="15453" y="23672"/>
                    <a:pt x="15453" y="23712"/>
                  </a:cubicBezTo>
                  <a:cubicBezTo>
                    <a:pt x="15453" y="23730"/>
                    <a:pt x="15437" y="23765"/>
                    <a:pt x="15423" y="23797"/>
                  </a:cubicBezTo>
                  <a:cubicBezTo>
                    <a:pt x="15407" y="23830"/>
                    <a:pt x="15390" y="23867"/>
                    <a:pt x="15380" y="23904"/>
                  </a:cubicBezTo>
                  <a:lnTo>
                    <a:pt x="15335" y="23899"/>
                  </a:lnTo>
                  <a:cubicBezTo>
                    <a:pt x="15340" y="23863"/>
                    <a:pt x="15343" y="23828"/>
                    <a:pt x="15345" y="23794"/>
                  </a:cubicBezTo>
                  <a:cubicBezTo>
                    <a:pt x="15380" y="23784"/>
                    <a:pt x="15408" y="23751"/>
                    <a:pt x="15408" y="23710"/>
                  </a:cubicBezTo>
                  <a:cubicBezTo>
                    <a:pt x="15408" y="23686"/>
                    <a:pt x="15400" y="23663"/>
                    <a:pt x="15384" y="23646"/>
                  </a:cubicBezTo>
                  <a:cubicBezTo>
                    <a:pt x="15373" y="23635"/>
                    <a:pt x="15358" y="23629"/>
                    <a:pt x="15342" y="23625"/>
                  </a:cubicBezTo>
                  <a:cubicBezTo>
                    <a:pt x="15341" y="23608"/>
                    <a:pt x="15339" y="23591"/>
                    <a:pt x="15337" y="23575"/>
                  </a:cubicBezTo>
                  <a:close/>
                  <a:moveTo>
                    <a:pt x="12876" y="23877"/>
                  </a:moveTo>
                  <a:cubicBezTo>
                    <a:pt x="12878" y="23883"/>
                    <a:pt x="12878" y="23892"/>
                    <a:pt x="12880" y="23899"/>
                  </a:cubicBezTo>
                  <a:lnTo>
                    <a:pt x="12888" y="23919"/>
                  </a:lnTo>
                  <a:lnTo>
                    <a:pt x="12884" y="23919"/>
                  </a:lnTo>
                  <a:cubicBezTo>
                    <a:pt x="12865" y="23919"/>
                    <a:pt x="12848" y="23921"/>
                    <a:pt x="12831" y="23926"/>
                  </a:cubicBezTo>
                  <a:cubicBezTo>
                    <a:pt x="12812" y="23932"/>
                    <a:pt x="12796" y="23941"/>
                    <a:pt x="12780" y="23953"/>
                  </a:cubicBezTo>
                  <a:cubicBezTo>
                    <a:pt x="12780" y="23944"/>
                    <a:pt x="12779" y="23936"/>
                    <a:pt x="12776" y="23929"/>
                  </a:cubicBezTo>
                  <a:cubicBezTo>
                    <a:pt x="12773" y="23920"/>
                    <a:pt x="12770" y="23913"/>
                    <a:pt x="12766" y="23904"/>
                  </a:cubicBezTo>
                  <a:cubicBezTo>
                    <a:pt x="12771" y="23904"/>
                    <a:pt x="12777" y="23905"/>
                    <a:pt x="12783" y="23905"/>
                  </a:cubicBezTo>
                  <a:cubicBezTo>
                    <a:pt x="12797" y="23905"/>
                    <a:pt x="12810" y="23904"/>
                    <a:pt x="12825" y="23900"/>
                  </a:cubicBezTo>
                  <a:cubicBezTo>
                    <a:pt x="12843" y="23895"/>
                    <a:pt x="12860" y="23887"/>
                    <a:pt x="12876" y="23877"/>
                  </a:cubicBezTo>
                  <a:close/>
                  <a:moveTo>
                    <a:pt x="12696" y="23881"/>
                  </a:moveTo>
                  <a:cubicBezTo>
                    <a:pt x="12701" y="23883"/>
                    <a:pt x="12706" y="23886"/>
                    <a:pt x="12711" y="23887"/>
                  </a:cubicBezTo>
                  <a:cubicBezTo>
                    <a:pt x="12720" y="23904"/>
                    <a:pt x="12728" y="23921"/>
                    <a:pt x="12733" y="23940"/>
                  </a:cubicBezTo>
                  <a:cubicBezTo>
                    <a:pt x="12737" y="23950"/>
                    <a:pt x="12737" y="23957"/>
                    <a:pt x="12738" y="23966"/>
                  </a:cubicBezTo>
                  <a:lnTo>
                    <a:pt x="10792" y="23966"/>
                  </a:lnTo>
                  <a:lnTo>
                    <a:pt x="10792" y="23881"/>
                  </a:lnTo>
                  <a:close/>
                  <a:moveTo>
                    <a:pt x="8144" y="23881"/>
                  </a:moveTo>
                  <a:lnTo>
                    <a:pt x="8144" y="23968"/>
                  </a:lnTo>
                  <a:lnTo>
                    <a:pt x="5631" y="23968"/>
                  </a:lnTo>
                  <a:lnTo>
                    <a:pt x="5631" y="23881"/>
                  </a:lnTo>
                  <a:close/>
                  <a:moveTo>
                    <a:pt x="12895" y="24078"/>
                  </a:moveTo>
                  <a:cubicBezTo>
                    <a:pt x="12901" y="24078"/>
                    <a:pt x="12907" y="24082"/>
                    <a:pt x="12911" y="24089"/>
                  </a:cubicBezTo>
                  <a:cubicBezTo>
                    <a:pt x="12912" y="24098"/>
                    <a:pt x="12909" y="24109"/>
                    <a:pt x="12901" y="24113"/>
                  </a:cubicBezTo>
                  <a:cubicBezTo>
                    <a:pt x="12899" y="24114"/>
                    <a:pt x="12898" y="24114"/>
                    <a:pt x="12896" y="24114"/>
                  </a:cubicBezTo>
                  <a:cubicBezTo>
                    <a:pt x="12889" y="24114"/>
                    <a:pt x="12883" y="24109"/>
                    <a:pt x="12880" y="24103"/>
                  </a:cubicBezTo>
                  <a:cubicBezTo>
                    <a:pt x="12877" y="24097"/>
                    <a:pt x="12877" y="24092"/>
                    <a:pt x="12880" y="24088"/>
                  </a:cubicBezTo>
                  <a:cubicBezTo>
                    <a:pt x="12881" y="24084"/>
                    <a:pt x="12884" y="24081"/>
                    <a:pt x="12888" y="24079"/>
                  </a:cubicBezTo>
                  <a:cubicBezTo>
                    <a:pt x="12889" y="24078"/>
                    <a:pt x="12892" y="24078"/>
                    <a:pt x="12895" y="24078"/>
                  </a:cubicBezTo>
                  <a:close/>
                  <a:moveTo>
                    <a:pt x="15284" y="24111"/>
                  </a:moveTo>
                  <a:cubicBezTo>
                    <a:pt x="15288" y="24114"/>
                    <a:pt x="15291" y="24115"/>
                    <a:pt x="15292" y="24118"/>
                  </a:cubicBezTo>
                  <a:cubicBezTo>
                    <a:pt x="15295" y="24122"/>
                    <a:pt x="15296" y="24127"/>
                    <a:pt x="15295" y="24131"/>
                  </a:cubicBezTo>
                  <a:cubicBezTo>
                    <a:pt x="15294" y="24139"/>
                    <a:pt x="15285" y="24146"/>
                    <a:pt x="15279" y="24146"/>
                  </a:cubicBezTo>
                  <a:lnTo>
                    <a:pt x="15276" y="24146"/>
                  </a:lnTo>
                  <a:cubicBezTo>
                    <a:pt x="15275" y="24146"/>
                    <a:pt x="15275" y="24145"/>
                    <a:pt x="15274" y="24145"/>
                  </a:cubicBezTo>
                  <a:cubicBezTo>
                    <a:pt x="15278" y="24134"/>
                    <a:pt x="15280" y="24124"/>
                    <a:pt x="15284" y="24111"/>
                  </a:cubicBezTo>
                  <a:close/>
                  <a:moveTo>
                    <a:pt x="12733" y="24013"/>
                  </a:moveTo>
                  <a:cubicBezTo>
                    <a:pt x="12713" y="24056"/>
                    <a:pt x="12712" y="24106"/>
                    <a:pt x="12730" y="24152"/>
                  </a:cubicBezTo>
                  <a:lnTo>
                    <a:pt x="10621" y="24152"/>
                  </a:lnTo>
                  <a:cubicBezTo>
                    <a:pt x="10619" y="24151"/>
                    <a:pt x="10619" y="24150"/>
                    <a:pt x="10619" y="24147"/>
                  </a:cubicBezTo>
                  <a:lnTo>
                    <a:pt x="10619" y="24013"/>
                  </a:lnTo>
                  <a:close/>
                  <a:moveTo>
                    <a:pt x="8316" y="24013"/>
                  </a:moveTo>
                  <a:lnTo>
                    <a:pt x="8316" y="24147"/>
                  </a:lnTo>
                  <a:lnTo>
                    <a:pt x="8316" y="24153"/>
                  </a:lnTo>
                  <a:lnTo>
                    <a:pt x="5458" y="24153"/>
                  </a:lnTo>
                  <a:lnTo>
                    <a:pt x="5458" y="24147"/>
                  </a:lnTo>
                  <a:lnTo>
                    <a:pt x="5458" y="24013"/>
                  </a:lnTo>
                  <a:close/>
                  <a:moveTo>
                    <a:pt x="15326" y="23944"/>
                  </a:moveTo>
                  <a:lnTo>
                    <a:pt x="15374" y="23950"/>
                  </a:lnTo>
                  <a:cubicBezTo>
                    <a:pt x="15374" y="23987"/>
                    <a:pt x="15384" y="24026"/>
                    <a:pt x="15393" y="24062"/>
                  </a:cubicBezTo>
                  <a:cubicBezTo>
                    <a:pt x="15401" y="24099"/>
                    <a:pt x="15410" y="24136"/>
                    <a:pt x="15406" y="24156"/>
                  </a:cubicBezTo>
                  <a:cubicBezTo>
                    <a:pt x="15392" y="24220"/>
                    <a:pt x="15337" y="24266"/>
                    <a:pt x="15279" y="24266"/>
                  </a:cubicBezTo>
                  <a:cubicBezTo>
                    <a:pt x="15268" y="24266"/>
                    <a:pt x="15257" y="24264"/>
                    <a:pt x="15246" y="24261"/>
                  </a:cubicBezTo>
                  <a:cubicBezTo>
                    <a:pt x="15239" y="24258"/>
                    <a:pt x="15236" y="24253"/>
                    <a:pt x="15230" y="24251"/>
                  </a:cubicBezTo>
                  <a:cubicBezTo>
                    <a:pt x="15236" y="24238"/>
                    <a:pt x="15241" y="24224"/>
                    <a:pt x="15246" y="24209"/>
                  </a:cubicBezTo>
                  <a:cubicBezTo>
                    <a:pt x="15250" y="24210"/>
                    <a:pt x="15254" y="24212"/>
                    <a:pt x="15258" y="24214"/>
                  </a:cubicBezTo>
                  <a:cubicBezTo>
                    <a:pt x="15264" y="24215"/>
                    <a:pt x="15271" y="24216"/>
                    <a:pt x="15278" y="24216"/>
                  </a:cubicBezTo>
                  <a:cubicBezTo>
                    <a:pt x="15318" y="24216"/>
                    <a:pt x="15353" y="24188"/>
                    <a:pt x="15362" y="24146"/>
                  </a:cubicBezTo>
                  <a:cubicBezTo>
                    <a:pt x="15368" y="24122"/>
                    <a:pt x="15362" y="24097"/>
                    <a:pt x="15349" y="24076"/>
                  </a:cubicBezTo>
                  <a:cubicBezTo>
                    <a:pt x="15338" y="24060"/>
                    <a:pt x="15321" y="24050"/>
                    <a:pt x="15302" y="24045"/>
                  </a:cubicBezTo>
                  <a:cubicBezTo>
                    <a:pt x="15312" y="24011"/>
                    <a:pt x="15318" y="23978"/>
                    <a:pt x="15326" y="23944"/>
                  </a:cubicBezTo>
                  <a:close/>
                  <a:moveTo>
                    <a:pt x="12757" y="24198"/>
                  </a:moveTo>
                  <a:cubicBezTo>
                    <a:pt x="12770" y="24215"/>
                    <a:pt x="12789" y="24232"/>
                    <a:pt x="12810" y="24251"/>
                  </a:cubicBezTo>
                  <a:cubicBezTo>
                    <a:pt x="12818" y="24258"/>
                    <a:pt x="12825" y="24264"/>
                    <a:pt x="12833" y="24271"/>
                  </a:cubicBezTo>
                  <a:lnTo>
                    <a:pt x="10744" y="24271"/>
                  </a:lnTo>
                  <a:cubicBezTo>
                    <a:pt x="10696" y="24271"/>
                    <a:pt x="10651" y="24242"/>
                    <a:pt x="10632" y="24198"/>
                  </a:cubicBezTo>
                  <a:close/>
                  <a:moveTo>
                    <a:pt x="8303" y="24200"/>
                  </a:moveTo>
                  <a:cubicBezTo>
                    <a:pt x="8283" y="24243"/>
                    <a:pt x="8240" y="24272"/>
                    <a:pt x="8190" y="24272"/>
                  </a:cubicBezTo>
                  <a:lnTo>
                    <a:pt x="5582" y="24272"/>
                  </a:lnTo>
                  <a:cubicBezTo>
                    <a:pt x="5533" y="24272"/>
                    <a:pt x="5488" y="24243"/>
                    <a:pt x="5470" y="24200"/>
                  </a:cubicBezTo>
                  <a:close/>
                  <a:moveTo>
                    <a:pt x="12885" y="23966"/>
                  </a:moveTo>
                  <a:cubicBezTo>
                    <a:pt x="12891" y="23966"/>
                    <a:pt x="12896" y="23968"/>
                    <a:pt x="12901" y="23969"/>
                  </a:cubicBezTo>
                  <a:cubicBezTo>
                    <a:pt x="12904" y="23984"/>
                    <a:pt x="12906" y="24000"/>
                    <a:pt x="12911" y="24015"/>
                  </a:cubicBezTo>
                  <a:cubicBezTo>
                    <a:pt x="12903" y="24013"/>
                    <a:pt x="12894" y="24012"/>
                    <a:pt x="12886" y="24012"/>
                  </a:cubicBezTo>
                  <a:cubicBezTo>
                    <a:pt x="12878" y="24012"/>
                    <a:pt x="12870" y="24013"/>
                    <a:pt x="12862" y="24016"/>
                  </a:cubicBezTo>
                  <a:cubicBezTo>
                    <a:pt x="12840" y="24024"/>
                    <a:pt x="12823" y="24040"/>
                    <a:pt x="12816" y="24061"/>
                  </a:cubicBezTo>
                  <a:cubicBezTo>
                    <a:pt x="12806" y="24084"/>
                    <a:pt x="12806" y="24110"/>
                    <a:pt x="12816" y="24132"/>
                  </a:cubicBezTo>
                  <a:cubicBezTo>
                    <a:pt x="12830" y="24166"/>
                    <a:pt x="12862" y="24187"/>
                    <a:pt x="12896" y="24187"/>
                  </a:cubicBezTo>
                  <a:cubicBezTo>
                    <a:pt x="12907" y="24187"/>
                    <a:pt x="12919" y="24184"/>
                    <a:pt x="12932" y="24178"/>
                  </a:cubicBezTo>
                  <a:cubicBezTo>
                    <a:pt x="12942" y="24173"/>
                    <a:pt x="12950" y="24167"/>
                    <a:pt x="12957" y="24158"/>
                  </a:cubicBezTo>
                  <a:cubicBezTo>
                    <a:pt x="12969" y="24192"/>
                    <a:pt x="12981" y="24224"/>
                    <a:pt x="12997" y="24255"/>
                  </a:cubicBezTo>
                  <a:lnTo>
                    <a:pt x="12919" y="24299"/>
                  </a:lnTo>
                  <a:cubicBezTo>
                    <a:pt x="12897" y="24269"/>
                    <a:pt x="12866" y="24242"/>
                    <a:pt x="12840" y="24219"/>
                  </a:cubicBezTo>
                  <a:cubicBezTo>
                    <a:pt x="12812" y="24193"/>
                    <a:pt x="12783" y="24167"/>
                    <a:pt x="12775" y="24148"/>
                  </a:cubicBezTo>
                  <a:cubicBezTo>
                    <a:pt x="12758" y="24110"/>
                    <a:pt x="12759" y="24068"/>
                    <a:pt x="12775" y="24032"/>
                  </a:cubicBezTo>
                  <a:cubicBezTo>
                    <a:pt x="12789" y="24002"/>
                    <a:pt x="12814" y="23979"/>
                    <a:pt x="12844" y="23972"/>
                  </a:cubicBezTo>
                  <a:cubicBezTo>
                    <a:pt x="12858" y="23968"/>
                    <a:pt x="12870" y="23966"/>
                    <a:pt x="12885" y="23966"/>
                  </a:cubicBezTo>
                  <a:close/>
                  <a:moveTo>
                    <a:pt x="15208" y="24293"/>
                  </a:moveTo>
                  <a:cubicBezTo>
                    <a:pt x="15216" y="24297"/>
                    <a:pt x="15224" y="24301"/>
                    <a:pt x="15232" y="24304"/>
                  </a:cubicBezTo>
                  <a:cubicBezTo>
                    <a:pt x="15247" y="24309"/>
                    <a:pt x="15264" y="24311"/>
                    <a:pt x="15280" y="24311"/>
                  </a:cubicBezTo>
                  <a:cubicBezTo>
                    <a:pt x="15283" y="24311"/>
                    <a:pt x="15285" y="24311"/>
                    <a:pt x="15289" y="24310"/>
                  </a:cubicBezTo>
                  <a:lnTo>
                    <a:pt x="15289" y="24310"/>
                  </a:lnTo>
                  <a:cubicBezTo>
                    <a:pt x="15285" y="24319"/>
                    <a:pt x="15282" y="24326"/>
                    <a:pt x="15279" y="24335"/>
                  </a:cubicBezTo>
                  <a:cubicBezTo>
                    <a:pt x="15276" y="24342"/>
                    <a:pt x="15275" y="24350"/>
                    <a:pt x="15273" y="24358"/>
                  </a:cubicBezTo>
                  <a:cubicBezTo>
                    <a:pt x="15258" y="24345"/>
                    <a:pt x="15241" y="24336"/>
                    <a:pt x="15223" y="24329"/>
                  </a:cubicBezTo>
                  <a:cubicBezTo>
                    <a:pt x="15213" y="24325"/>
                    <a:pt x="15204" y="24324"/>
                    <a:pt x="15194" y="24321"/>
                  </a:cubicBezTo>
                  <a:cubicBezTo>
                    <a:pt x="15199" y="24311"/>
                    <a:pt x="15204" y="24303"/>
                    <a:pt x="15208" y="24293"/>
                  </a:cubicBezTo>
                  <a:close/>
                  <a:moveTo>
                    <a:pt x="13102" y="24443"/>
                  </a:moveTo>
                  <a:cubicBezTo>
                    <a:pt x="13106" y="24443"/>
                    <a:pt x="13107" y="24446"/>
                    <a:pt x="13110" y="24446"/>
                  </a:cubicBezTo>
                  <a:cubicBezTo>
                    <a:pt x="13111" y="24448"/>
                    <a:pt x="13112" y="24449"/>
                    <a:pt x="13113" y="24453"/>
                  </a:cubicBezTo>
                  <a:cubicBezTo>
                    <a:pt x="13116" y="24456"/>
                    <a:pt x="13117" y="24458"/>
                    <a:pt x="13120" y="24461"/>
                  </a:cubicBezTo>
                  <a:cubicBezTo>
                    <a:pt x="13121" y="24464"/>
                    <a:pt x="13120" y="24470"/>
                    <a:pt x="13116" y="24474"/>
                  </a:cubicBezTo>
                  <a:cubicBezTo>
                    <a:pt x="13114" y="24476"/>
                    <a:pt x="13110" y="24477"/>
                    <a:pt x="13107" y="24477"/>
                  </a:cubicBezTo>
                  <a:cubicBezTo>
                    <a:pt x="13102" y="24477"/>
                    <a:pt x="13096" y="24475"/>
                    <a:pt x="13092" y="24470"/>
                  </a:cubicBezTo>
                  <a:cubicBezTo>
                    <a:pt x="13090" y="24466"/>
                    <a:pt x="13087" y="24461"/>
                    <a:pt x="13089" y="24456"/>
                  </a:cubicBezTo>
                  <a:cubicBezTo>
                    <a:pt x="13089" y="24453"/>
                    <a:pt x="13090" y="24448"/>
                    <a:pt x="13094" y="24446"/>
                  </a:cubicBezTo>
                  <a:cubicBezTo>
                    <a:pt x="13097" y="24443"/>
                    <a:pt x="13100" y="24443"/>
                    <a:pt x="13102" y="24443"/>
                  </a:cubicBezTo>
                  <a:close/>
                  <a:moveTo>
                    <a:pt x="15154" y="24478"/>
                  </a:moveTo>
                  <a:cubicBezTo>
                    <a:pt x="15157" y="24478"/>
                    <a:pt x="15159" y="24478"/>
                    <a:pt x="15161" y="24479"/>
                  </a:cubicBezTo>
                  <a:cubicBezTo>
                    <a:pt x="15164" y="24480"/>
                    <a:pt x="15167" y="24484"/>
                    <a:pt x="15168" y="24489"/>
                  </a:cubicBezTo>
                  <a:cubicBezTo>
                    <a:pt x="15169" y="24493"/>
                    <a:pt x="15169" y="24498"/>
                    <a:pt x="15167" y="24503"/>
                  </a:cubicBezTo>
                  <a:cubicBezTo>
                    <a:pt x="15164" y="24509"/>
                    <a:pt x="15156" y="24513"/>
                    <a:pt x="15150" y="24513"/>
                  </a:cubicBezTo>
                  <a:cubicBezTo>
                    <a:pt x="15148" y="24513"/>
                    <a:pt x="15147" y="24512"/>
                    <a:pt x="15145" y="24512"/>
                  </a:cubicBezTo>
                  <a:cubicBezTo>
                    <a:pt x="15137" y="24506"/>
                    <a:pt x="15134" y="24496"/>
                    <a:pt x="15138" y="24487"/>
                  </a:cubicBezTo>
                  <a:cubicBezTo>
                    <a:pt x="15141" y="24482"/>
                    <a:pt x="15147" y="24478"/>
                    <a:pt x="15154" y="24478"/>
                  </a:cubicBezTo>
                  <a:close/>
                  <a:moveTo>
                    <a:pt x="13017" y="24294"/>
                  </a:moveTo>
                  <a:cubicBezTo>
                    <a:pt x="13033" y="24325"/>
                    <a:pt x="13050" y="24354"/>
                    <a:pt x="13068" y="24383"/>
                  </a:cubicBezTo>
                  <a:cubicBezTo>
                    <a:pt x="13062" y="24385"/>
                    <a:pt x="13057" y="24385"/>
                    <a:pt x="13053" y="24389"/>
                  </a:cubicBezTo>
                  <a:cubicBezTo>
                    <a:pt x="13034" y="24403"/>
                    <a:pt x="13022" y="24422"/>
                    <a:pt x="13018" y="24445"/>
                  </a:cubicBezTo>
                  <a:cubicBezTo>
                    <a:pt x="13015" y="24468"/>
                    <a:pt x="13021" y="24494"/>
                    <a:pt x="13037" y="24514"/>
                  </a:cubicBezTo>
                  <a:cubicBezTo>
                    <a:pt x="13054" y="24536"/>
                    <a:pt x="13080" y="24549"/>
                    <a:pt x="13107" y="24549"/>
                  </a:cubicBezTo>
                  <a:cubicBezTo>
                    <a:pt x="13127" y="24549"/>
                    <a:pt x="13145" y="24542"/>
                    <a:pt x="13159" y="24530"/>
                  </a:cubicBezTo>
                  <a:cubicBezTo>
                    <a:pt x="13164" y="24526"/>
                    <a:pt x="13165" y="24522"/>
                    <a:pt x="13167" y="24519"/>
                  </a:cubicBezTo>
                  <a:cubicBezTo>
                    <a:pt x="13177" y="24531"/>
                    <a:pt x="13187" y="24543"/>
                    <a:pt x="13197" y="24554"/>
                  </a:cubicBezTo>
                  <a:cubicBezTo>
                    <a:pt x="13195" y="24557"/>
                    <a:pt x="13193" y="24561"/>
                    <a:pt x="13191" y="24563"/>
                  </a:cubicBezTo>
                  <a:cubicBezTo>
                    <a:pt x="13170" y="24584"/>
                    <a:pt x="13143" y="24596"/>
                    <a:pt x="13111" y="24596"/>
                  </a:cubicBezTo>
                  <a:cubicBezTo>
                    <a:pt x="13069" y="24596"/>
                    <a:pt x="13029" y="24575"/>
                    <a:pt x="13000" y="24540"/>
                  </a:cubicBezTo>
                  <a:cubicBezTo>
                    <a:pt x="12986" y="24524"/>
                    <a:pt x="12977" y="24484"/>
                    <a:pt x="12970" y="24446"/>
                  </a:cubicBezTo>
                  <a:cubicBezTo>
                    <a:pt x="12961" y="24409"/>
                    <a:pt x="12954" y="24371"/>
                    <a:pt x="12939" y="24340"/>
                  </a:cubicBezTo>
                  <a:lnTo>
                    <a:pt x="13017" y="24294"/>
                  </a:lnTo>
                  <a:close/>
                  <a:moveTo>
                    <a:pt x="13232" y="24589"/>
                  </a:moveTo>
                  <a:cubicBezTo>
                    <a:pt x="13239" y="24595"/>
                    <a:pt x="13245" y="24601"/>
                    <a:pt x="13253" y="24609"/>
                  </a:cubicBezTo>
                  <a:cubicBezTo>
                    <a:pt x="13250" y="24611"/>
                    <a:pt x="13248" y="24612"/>
                    <a:pt x="13245" y="24615"/>
                  </a:cubicBezTo>
                  <a:cubicBezTo>
                    <a:pt x="13231" y="24628"/>
                    <a:pt x="13221" y="24646"/>
                    <a:pt x="13212" y="24663"/>
                  </a:cubicBezTo>
                  <a:cubicBezTo>
                    <a:pt x="13207" y="24656"/>
                    <a:pt x="13202" y="24649"/>
                    <a:pt x="13196" y="24644"/>
                  </a:cubicBezTo>
                  <a:cubicBezTo>
                    <a:pt x="13191" y="24638"/>
                    <a:pt x="13183" y="24633"/>
                    <a:pt x="13178" y="24628"/>
                  </a:cubicBezTo>
                  <a:cubicBezTo>
                    <a:pt x="13195" y="24620"/>
                    <a:pt x="13212" y="24610"/>
                    <a:pt x="13226" y="24596"/>
                  </a:cubicBezTo>
                  <a:cubicBezTo>
                    <a:pt x="13228" y="24594"/>
                    <a:pt x="13229" y="24591"/>
                    <a:pt x="13232" y="24589"/>
                  </a:cubicBezTo>
                  <a:close/>
                  <a:moveTo>
                    <a:pt x="15168" y="24367"/>
                  </a:moveTo>
                  <a:cubicBezTo>
                    <a:pt x="15182" y="24367"/>
                    <a:pt x="15195" y="24368"/>
                    <a:pt x="15208" y="24374"/>
                  </a:cubicBezTo>
                  <a:cubicBezTo>
                    <a:pt x="15238" y="24384"/>
                    <a:pt x="15262" y="24408"/>
                    <a:pt x="15275" y="24438"/>
                  </a:cubicBezTo>
                  <a:cubicBezTo>
                    <a:pt x="15290" y="24474"/>
                    <a:pt x="15288" y="24516"/>
                    <a:pt x="15268" y="24554"/>
                  </a:cubicBezTo>
                  <a:cubicBezTo>
                    <a:pt x="15257" y="24574"/>
                    <a:pt x="15222" y="24600"/>
                    <a:pt x="15188" y="24627"/>
                  </a:cubicBezTo>
                  <a:cubicBezTo>
                    <a:pt x="15159" y="24649"/>
                    <a:pt x="15129" y="24672"/>
                    <a:pt x="15105" y="24695"/>
                  </a:cubicBezTo>
                  <a:lnTo>
                    <a:pt x="15001" y="24612"/>
                  </a:lnTo>
                  <a:cubicBezTo>
                    <a:pt x="15009" y="24596"/>
                    <a:pt x="15014" y="24579"/>
                    <a:pt x="15020" y="24562"/>
                  </a:cubicBezTo>
                  <a:cubicBezTo>
                    <a:pt x="15037" y="24543"/>
                    <a:pt x="15052" y="24524"/>
                    <a:pt x="15069" y="24504"/>
                  </a:cubicBezTo>
                  <a:cubicBezTo>
                    <a:pt x="15072" y="24531"/>
                    <a:pt x="15085" y="24557"/>
                    <a:pt x="15110" y="24572"/>
                  </a:cubicBezTo>
                  <a:cubicBezTo>
                    <a:pt x="15122" y="24579"/>
                    <a:pt x="15137" y="24583"/>
                    <a:pt x="15152" y="24583"/>
                  </a:cubicBezTo>
                  <a:cubicBezTo>
                    <a:pt x="15184" y="24583"/>
                    <a:pt x="15215" y="24564"/>
                    <a:pt x="15231" y="24535"/>
                  </a:cubicBezTo>
                  <a:cubicBezTo>
                    <a:pt x="15242" y="24512"/>
                    <a:pt x="15243" y="24485"/>
                    <a:pt x="15236" y="24463"/>
                  </a:cubicBezTo>
                  <a:cubicBezTo>
                    <a:pt x="15227" y="24441"/>
                    <a:pt x="15212" y="24424"/>
                    <a:pt x="15191" y="24416"/>
                  </a:cubicBezTo>
                  <a:cubicBezTo>
                    <a:pt x="15180" y="24411"/>
                    <a:pt x="15170" y="24410"/>
                    <a:pt x="15159" y="24410"/>
                  </a:cubicBezTo>
                  <a:cubicBezTo>
                    <a:pt x="15152" y="24410"/>
                    <a:pt x="15145" y="24410"/>
                    <a:pt x="15138" y="24412"/>
                  </a:cubicBezTo>
                  <a:cubicBezTo>
                    <a:pt x="15148" y="24398"/>
                    <a:pt x="15159" y="24382"/>
                    <a:pt x="15168" y="24367"/>
                  </a:cubicBezTo>
                  <a:close/>
                  <a:moveTo>
                    <a:pt x="8668" y="22121"/>
                  </a:moveTo>
                  <a:lnTo>
                    <a:pt x="8668" y="22122"/>
                  </a:lnTo>
                  <a:lnTo>
                    <a:pt x="8688" y="22134"/>
                  </a:lnTo>
                  <a:cubicBezTo>
                    <a:pt x="8711" y="22147"/>
                    <a:pt x="8736" y="22161"/>
                    <a:pt x="8759" y="22175"/>
                  </a:cubicBezTo>
                  <a:lnTo>
                    <a:pt x="8779" y="22185"/>
                  </a:lnTo>
                  <a:lnTo>
                    <a:pt x="8779" y="22184"/>
                  </a:lnTo>
                  <a:cubicBezTo>
                    <a:pt x="8959" y="22284"/>
                    <a:pt x="9153" y="22364"/>
                    <a:pt x="9355" y="22423"/>
                  </a:cubicBezTo>
                  <a:lnTo>
                    <a:pt x="9391" y="22433"/>
                  </a:lnTo>
                  <a:cubicBezTo>
                    <a:pt x="9401" y="22435"/>
                    <a:pt x="9410" y="22438"/>
                    <a:pt x="9418" y="22441"/>
                  </a:cubicBezTo>
                  <a:cubicBezTo>
                    <a:pt x="9428" y="22444"/>
                    <a:pt x="9438" y="22446"/>
                    <a:pt x="9448" y="22449"/>
                  </a:cubicBezTo>
                  <a:cubicBezTo>
                    <a:pt x="9452" y="22449"/>
                    <a:pt x="9453" y="22450"/>
                    <a:pt x="9455" y="22450"/>
                  </a:cubicBezTo>
                  <a:lnTo>
                    <a:pt x="9478" y="22455"/>
                  </a:lnTo>
                  <a:cubicBezTo>
                    <a:pt x="9676" y="22504"/>
                    <a:pt x="9884" y="22532"/>
                    <a:pt x="10096" y="22535"/>
                  </a:cubicBezTo>
                  <a:lnTo>
                    <a:pt x="10135" y="22538"/>
                  </a:lnTo>
                  <a:lnTo>
                    <a:pt x="10182" y="22538"/>
                  </a:lnTo>
                  <a:lnTo>
                    <a:pt x="10222" y="22535"/>
                  </a:lnTo>
                  <a:cubicBezTo>
                    <a:pt x="10434" y="22530"/>
                    <a:pt x="10641" y="22504"/>
                    <a:pt x="10840" y="22455"/>
                  </a:cubicBezTo>
                  <a:lnTo>
                    <a:pt x="10840" y="22456"/>
                  </a:lnTo>
                  <a:lnTo>
                    <a:pt x="10863" y="22451"/>
                  </a:lnTo>
                  <a:cubicBezTo>
                    <a:pt x="10865" y="22451"/>
                    <a:pt x="10866" y="22450"/>
                    <a:pt x="10868" y="22450"/>
                  </a:cubicBezTo>
                  <a:lnTo>
                    <a:pt x="10868" y="23534"/>
                  </a:lnTo>
                  <a:lnTo>
                    <a:pt x="10743" y="23534"/>
                  </a:lnTo>
                  <a:cubicBezTo>
                    <a:pt x="10733" y="23534"/>
                    <a:pt x="10722" y="23535"/>
                    <a:pt x="10712" y="23536"/>
                  </a:cubicBezTo>
                  <a:cubicBezTo>
                    <a:pt x="10708" y="23537"/>
                    <a:pt x="10703" y="23539"/>
                    <a:pt x="10699" y="23539"/>
                  </a:cubicBezTo>
                  <a:cubicBezTo>
                    <a:pt x="10693" y="23540"/>
                    <a:pt x="10688" y="23541"/>
                    <a:pt x="10682" y="23545"/>
                  </a:cubicBezTo>
                  <a:cubicBezTo>
                    <a:pt x="10677" y="23546"/>
                    <a:pt x="10673" y="23548"/>
                    <a:pt x="10670" y="23551"/>
                  </a:cubicBezTo>
                  <a:cubicBezTo>
                    <a:pt x="10665" y="23553"/>
                    <a:pt x="10660" y="23556"/>
                    <a:pt x="10656" y="23558"/>
                  </a:cubicBezTo>
                  <a:cubicBezTo>
                    <a:pt x="10652" y="23562"/>
                    <a:pt x="10646" y="23564"/>
                    <a:pt x="10643" y="23568"/>
                  </a:cubicBezTo>
                  <a:cubicBezTo>
                    <a:pt x="10639" y="23571"/>
                    <a:pt x="10635" y="23574"/>
                    <a:pt x="10631" y="23577"/>
                  </a:cubicBezTo>
                  <a:cubicBezTo>
                    <a:pt x="10627" y="23582"/>
                    <a:pt x="10623" y="23584"/>
                    <a:pt x="10619" y="23588"/>
                  </a:cubicBezTo>
                  <a:cubicBezTo>
                    <a:pt x="10615" y="23592"/>
                    <a:pt x="10613" y="23595"/>
                    <a:pt x="10609" y="23600"/>
                  </a:cubicBezTo>
                  <a:cubicBezTo>
                    <a:pt x="10607" y="23604"/>
                    <a:pt x="10603" y="23608"/>
                    <a:pt x="10601" y="23613"/>
                  </a:cubicBezTo>
                  <a:cubicBezTo>
                    <a:pt x="10598" y="23618"/>
                    <a:pt x="10596" y="23622"/>
                    <a:pt x="10593" y="23627"/>
                  </a:cubicBezTo>
                  <a:cubicBezTo>
                    <a:pt x="10590" y="23631"/>
                    <a:pt x="10588" y="23635"/>
                    <a:pt x="10586" y="23641"/>
                  </a:cubicBezTo>
                  <a:lnTo>
                    <a:pt x="10578" y="23664"/>
                  </a:lnTo>
                  <a:cubicBezTo>
                    <a:pt x="10578" y="23667"/>
                    <a:pt x="10577" y="23668"/>
                    <a:pt x="10577" y="23671"/>
                  </a:cubicBezTo>
                  <a:lnTo>
                    <a:pt x="10572" y="23699"/>
                  </a:lnTo>
                  <a:lnTo>
                    <a:pt x="10575" y="23699"/>
                  </a:lnTo>
                  <a:lnTo>
                    <a:pt x="10575" y="23705"/>
                  </a:lnTo>
                  <a:lnTo>
                    <a:pt x="10575" y="23884"/>
                  </a:lnTo>
                  <a:lnTo>
                    <a:pt x="10747" y="23884"/>
                  </a:lnTo>
                  <a:lnTo>
                    <a:pt x="10747" y="23972"/>
                  </a:lnTo>
                  <a:lnTo>
                    <a:pt x="10575" y="23972"/>
                  </a:lnTo>
                  <a:lnTo>
                    <a:pt x="10575" y="24069"/>
                  </a:lnTo>
                  <a:lnTo>
                    <a:pt x="10575" y="24151"/>
                  </a:lnTo>
                  <a:lnTo>
                    <a:pt x="10575" y="24157"/>
                  </a:lnTo>
                  <a:lnTo>
                    <a:pt x="10572" y="24157"/>
                  </a:lnTo>
                  <a:lnTo>
                    <a:pt x="10577" y="24185"/>
                  </a:lnTo>
                  <a:cubicBezTo>
                    <a:pt x="10577" y="24186"/>
                    <a:pt x="10578" y="24189"/>
                    <a:pt x="10578" y="24190"/>
                  </a:cubicBezTo>
                  <a:cubicBezTo>
                    <a:pt x="10581" y="24198"/>
                    <a:pt x="10582" y="24207"/>
                    <a:pt x="10586" y="24214"/>
                  </a:cubicBezTo>
                  <a:cubicBezTo>
                    <a:pt x="10587" y="24217"/>
                    <a:pt x="10590" y="24222"/>
                    <a:pt x="10593" y="24227"/>
                  </a:cubicBezTo>
                  <a:cubicBezTo>
                    <a:pt x="10596" y="24232"/>
                    <a:pt x="10598" y="24238"/>
                    <a:pt x="10601" y="24242"/>
                  </a:cubicBezTo>
                  <a:cubicBezTo>
                    <a:pt x="10603" y="24246"/>
                    <a:pt x="10607" y="24249"/>
                    <a:pt x="10609" y="24254"/>
                  </a:cubicBezTo>
                  <a:cubicBezTo>
                    <a:pt x="10613" y="24259"/>
                    <a:pt x="10617" y="24263"/>
                    <a:pt x="10619" y="24267"/>
                  </a:cubicBezTo>
                  <a:lnTo>
                    <a:pt x="10631" y="24279"/>
                  </a:lnTo>
                  <a:cubicBezTo>
                    <a:pt x="10635" y="24281"/>
                    <a:pt x="10638" y="24285"/>
                    <a:pt x="10641" y="24288"/>
                  </a:cubicBezTo>
                  <a:cubicBezTo>
                    <a:pt x="10645" y="24290"/>
                    <a:pt x="10651" y="24294"/>
                    <a:pt x="10655" y="24297"/>
                  </a:cubicBezTo>
                  <a:cubicBezTo>
                    <a:pt x="10659" y="24300"/>
                    <a:pt x="10664" y="24302"/>
                    <a:pt x="10667" y="24304"/>
                  </a:cubicBezTo>
                  <a:cubicBezTo>
                    <a:pt x="10672" y="24306"/>
                    <a:pt x="10677" y="24307"/>
                    <a:pt x="10682" y="24310"/>
                  </a:cubicBezTo>
                  <a:cubicBezTo>
                    <a:pt x="10688" y="24312"/>
                    <a:pt x="10694" y="24315"/>
                    <a:pt x="10699" y="24316"/>
                  </a:cubicBezTo>
                  <a:lnTo>
                    <a:pt x="10712" y="24320"/>
                  </a:lnTo>
                  <a:cubicBezTo>
                    <a:pt x="10722" y="24322"/>
                    <a:pt x="10733" y="24322"/>
                    <a:pt x="10743" y="24322"/>
                  </a:cubicBezTo>
                  <a:lnTo>
                    <a:pt x="10868" y="24322"/>
                  </a:lnTo>
                  <a:lnTo>
                    <a:pt x="10868" y="24330"/>
                  </a:lnTo>
                  <a:cubicBezTo>
                    <a:pt x="10868" y="24512"/>
                    <a:pt x="10749" y="24666"/>
                    <a:pt x="10583" y="24718"/>
                  </a:cubicBezTo>
                  <a:lnTo>
                    <a:pt x="10584" y="24620"/>
                  </a:lnTo>
                  <a:cubicBezTo>
                    <a:pt x="10584" y="24610"/>
                    <a:pt x="10582" y="24599"/>
                    <a:pt x="10581" y="24589"/>
                  </a:cubicBezTo>
                  <a:cubicBezTo>
                    <a:pt x="10580" y="24584"/>
                    <a:pt x="10578" y="24580"/>
                    <a:pt x="10577" y="24575"/>
                  </a:cubicBezTo>
                  <a:cubicBezTo>
                    <a:pt x="10576" y="24570"/>
                    <a:pt x="10575" y="24563"/>
                    <a:pt x="10572" y="24558"/>
                  </a:cubicBezTo>
                  <a:cubicBezTo>
                    <a:pt x="10570" y="24553"/>
                    <a:pt x="10568" y="24549"/>
                    <a:pt x="10565" y="24543"/>
                  </a:cubicBezTo>
                  <a:cubicBezTo>
                    <a:pt x="10563" y="24540"/>
                    <a:pt x="10561" y="24536"/>
                    <a:pt x="10559" y="24532"/>
                  </a:cubicBezTo>
                  <a:cubicBezTo>
                    <a:pt x="10556" y="24526"/>
                    <a:pt x="10553" y="24522"/>
                    <a:pt x="10549" y="24517"/>
                  </a:cubicBezTo>
                  <a:cubicBezTo>
                    <a:pt x="10546" y="24514"/>
                    <a:pt x="10544" y="24511"/>
                    <a:pt x="10542" y="24506"/>
                  </a:cubicBezTo>
                  <a:cubicBezTo>
                    <a:pt x="10538" y="24503"/>
                    <a:pt x="10534" y="24498"/>
                    <a:pt x="10529" y="24494"/>
                  </a:cubicBezTo>
                  <a:cubicBezTo>
                    <a:pt x="10527" y="24491"/>
                    <a:pt x="10523" y="24489"/>
                    <a:pt x="10519" y="24485"/>
                  </a:cubicBezTo>
                  <a:cubicBezTo>
                    <a:pt x="10516" y="24482"/>
                    <a:pt x="10510" y="24479"/>
                    <a:pt x="10506" y="24475"/>
                  </a:cubicBezTo>
                  <a:cubicBezTo>
                    <a:pt x="10502" y="24473"/>
                    <a:pt x="10497" y="24470"/>
                    <a:pt x="10492" y="24467"/>
                  </a:cubicBezTo>
                  <a:cubicBezTo>
                    <a:pt x="10489" y="24464"/>
                    <a:pt x="10484" y="24462"/>
                    <a:pt x="10480" y="24461"/>
                  </a:cubicBezTo>
                  <a:cubicBezTo>
                    <a:pt x="10470" y="24457"/>
                    <a:pt x="10461" y="24454"/>
                    <a:pt x="10450" y="24452"/>
                  </a:cubicBezTo>
                  <a:lnTo>
                    <a:pt x="10423" y="24446"/>
                  </a:lnTo>
                  <a:lnTo>
                    <a:pt x="10423" y="24448"/>
                  </a:lnTo>
                  <a:lnTo>
                    <a:pt x="10233" y="24448"/>
                  </a:lnTo>
                  <a:lnTo>
                    <a:pt x="10233" y="24621"/>
                  </a:lnTo>
                  <a:lnTo>
                    <a:pt x="10147" y="24621"/>
                  </a:lnTo>
                  <a:lnTo>
                    <a:pt x="10147" y="24448"/>
                  </a:lnTo>
                  <a:lnTo>
                    <a:pt x="9960" y="24448"/>
                  </a:lnTo>
                  <a:lnTo>
                    <a:pt x="9960" y="24446"/>
                  </a:lnTo>
                  <a:lnTo>
                    <a:pt x="9932" y="24452"/>
                  </a:lnTo>
                  <a:lnTo>
                    <a:pt x="9931" y="24452"/>
                  </a:lnTo>
                  <a:cubicBezTo>
                    <a:pt x="9922" y="24454"/>
                    <a:pt x="9911" y="24457"/>
                    <a:pt x="9903" y="24461"/>
                  </a:cubicBezTo>
                  <a:cubicBezTo>
                    <a:pt x="9898" y="24462"/>
                    <a:pt x="9894" y="24464"/>
                    <a:pt x="9890" y="24467"/>
                  </a:cubicBezTo>
                  <a:cubicBezTo>
                    <a:pt x="9886" y="24470"/>
                    <a:pt x="9881" y="24472"/>
                    <a:pt x="9877" y="24475"/>
                  </a:cubicBezTo>
                  <a:cubicBezTo>
                    <a:pt x="9871" y="24478"/>
                    <a:pt x="9868" y="24482"/>
                    <a:pt x="9864" y="24485"/>
                  </a:cubicBezTo>
                  <a:cubicBezTo>
                    <a:pt x="9860" y="24489"/>
                    <a:pt x="9858" y="24491"/>
                    <a:pt x="9853" y="24494"/>
                  </a:cubicBezTo>
                  <a:cubicBezTo>
                    <a:pt x="9849" y="24498"/>
                    <a:pt x="9845" y="24501"/>
                    <a:pt x="9842" y="24506"/>
                  </a:cubicBezTo>
                  <a:cubicBezTo>
                    <a:pt x="9839" y="24510"/>
                    <a:pt x="9836" y="24514"/>
                    <a:pt x="9833" y="24517"/>
                  </a:cubicBezTo>
                  <a:cubicBezTo>
                    <a:pt x="9830" y="24521"/>
                    <a:pt x="9827" y="24526"/>
                    <a:pt x="9824" y="24532"/>
                  </a:cubicBezTo>
                  <a:cubicBezTo>
                    <a:pt x="9822" y="24536"/>
                    <a:pt x="9821" y="24540"/>
                    <a:pt x="9817" y="24543"/>
                  </a:cubicBezTo>
                  <a:cubicBezTo>
                    <a:pt x="9815" y="24549"/>
                    <a:pt x="9812" y="24553"/>
                    <a:pt x="9811" y="24558"/>
                  </a:cubicBezTo>
                  <a:cubicBezTo>
                    <a:pt x="9808" y="24563"/>
                    <a:pt x="9807" y="24569"/>
                    <a:pt x="9806" y="24575"/>
                  </a:cubicBezTo>
                  <a:cubicBezTo>
                    <a:pt x="9805" y="24579"/>
                    <a:pt x="9803" y="24583"/>
                    <a:pt x="9802" y="24589"/>
                  </a:cubicBezTo>
                  <a:cubicBezTo>
                    <a:pt x="9800" y="24599"/>
                    <a:pt x="9800" y="24610"/>
                    <a:pt x="9800" y="24620"/>
                  </a:cubicBezTo>
                  <a:lnTo>
                    <a:pt x="9800" y="24736"/>
                  </a:lnTo>
                  <a:lnTo>
                    <a:pt x="9065" y="24736"/>
                  </a:lnTo>
                  <a:lnTo>
                    <a:pt x="9065" y="24620"/>
                  </a:lnTo>
                  <a:cubicBezTo>
                    <a:pt x="9065" y="24610"/>
                    <a:pt x="9063" y="24599"/>
                    <a:pt x="9062" y="24589"/>
                  </a:cubicBezTo>
                  <a:cubicBezTo>
                    <a:pt x="9061" y="24584"/>
                    <a:pt x="9059" y="24579"/>
                    <a:pt x="9058" y="24575"/>
                  </a:cubicBezTo>
                  <a:cubicBezTo>
                    <a:pt x="9057" y="24570"/>
                    <a:pt x="9056" y="24564"/>
                    <a:pt x="9053" y="24559"/>
                  </a:cubicBezTo>
                  <a:cubicBezTo>
                    <a:pt x="9051" y="24554"/>
                    <a:pt x="9049" y="24549"/>
                    <a:pt x="9047" y="24545"/>
                  </a:cubicBezTo>
                  <a:cubicBezTo>
                    <a:pt x="9043" y="24541"/>
                    <a:pt x="9042" y="24537"/>
                    <a:pt x="9040" y="24533"/>
                  </a:cubicBezTo>
                  <a:cubicBezTo>
                    <a:pt x="9037" y="24528"/>
                    <a:pt x="9033" y="24522"/>
                    <a:pt x="9030" y="24519"/>
                  </a:cubicBezTo>
                  <a:cubicBezTo>
                    <a:pt x="9027" y="24516"/>
                    <a:pt x="9024" y="24512"/>
                    <a:pt x="9021" y="24510"/>
                  </a:cubicBezTo>
                  <a:cubicBezTo>
                    <a:pt x="9017" y="24505"/>
                    <a:pt x="9014" y="24500"/>
                    <a:pt x="9009" y="24496"/>
                  </a:cubicBezTo>
                  <a:cubicBezTo>
                    <a:pt x="9005" y="24494"/>
                    <a:pt x="9001" y="24491"/>
                    <a:pt x="8999" y="24489"/>
                  </a:cubicBezTo>
                  <a:cubicBezTo>
                    <a:pt x="8994" y="24484"/>
                    <a:pt x="8990" y="24480"/>
                    <a:pt x="8984" y="24478"/>
                  </a:cubicBezTo>
                  <a:cubicBezTo>
                    <a:pt x="8980" y="24475"/>
                    <a:pt x="8977" y="24474"/>
                    <a:pt x="8973" y="24471"/>
                  </a:cubicBezTo>
                  <a:cubicBezTo>
                    <a:pt x="8968" y="24468"/>
                    <a:pt x="8963" y="24466"/>
                    <a:pt x="8958" y="24463"/>
                  </a:cubicBezTo>
                  <a:cubicBezTo>
                    <a:pt x="8951" y="24459"/>
                    <a:pt x="8941" y="24457"/>
                    <a:pt x="8932" y="24455"/>
                  </a:cubicBezTo>
                  <a:cubicBezTo>
                    <a:pt x="8931" y="24455"/>
                    <a:pt x="8930" y="24454"/>
                    <a:pt x="8930" y="24454"/>
                  </a:cubicBezTo>
                  <a:lnTo>
                    <a:pt x="8901" y="24448"/>
                  </a:lnTo>
                  <a:lnTo>
                    <a:pt x="8901" y="24452"/>
                  </a:lnTo>
                  <a:lnTo>
                    <a:pt x="8715" y="24452"/>
                  </a:lnTo>
                  <a:lnTo>
                    <a:pt x="8715" y="24625"/>
                  </a:lnTo>
                  <a:lnTo>
                    <a:pt x="8629" y="24625"/>
                  </a:lnTo>
                  <a:lnTo>
                    <a:pt x="8629" y="24452"/>
                  </a:lnTo>
                  <a:lnTo>
                    <a:pt x="8442" y="24452"/>
                  </a:lnTo>
                  <a:lnTo>
                    <a:pt x="8442" y="24448"/>
                  </a:lnTo>
                  <a:lnTo>
                    <a:pt x="8415" y="24454"/>
                  </a:lnTo>
                  <a:cubicBezTo>
                    <a:pt x="8414" y="24454"/>
                    <a:pt x="8411" y="24455"/>
                    <a:pt x="8410" y="24455"/>
                  </a:cubicBezTo>
                  <a:cubicBezTo>
                    <a:pt x="8402" y="24458"/>
                    <a:pt x="8394" y="24459"/>
                    <a:pt x="8386" y="24463"/>
                  </a:cubicBezTo>
                  <a:cubicBezTo>
                    <a:pt x="8381" y="24466"/>
                    <a:pt x="8376" y="24468"/>
                    <a:pt x="8372" y="24471"/>
                  </a:cubicBezTo>
                  <a:cubicBezTo>
                    <a:pt x="8367" y="24474"/>
                    <a:pt x="8363" y="24475"/>
                    <a:pt x="8360" y="24478"/>
                  </a:cubicBezTo>
                  <a:cubicBezTo>
                    <a:pt x="8355" y="24480"/>
                    <a:pt x="8350" y="24484"/>
                    <a:pt x="8345" y="24489"/>
                  </a:cubicBezTo>
                  <a:cubicBezTo>
                    <a:pt x="8342" y="24491"/>
                    <a:pt x="8339" y="24494"/>
                    <a:pt x="8336" y="24496"/>
                  </a:cubicBezTo>
                  <a:lnTo>
                    <a:pt x="8323" y="24510"/>
                  </a:lnTo>
                  <a:cubicBezTo>
                    <a:pt x="8320" y="24512"/>
                    <a:pt x="8318" y="24516"/>
                    <a:pt x="8315" y="24519"/>
                  </a:cubicBezTo>
                  <a:cubicBezTo>
                    <a:pt x="8311" y="24523"/>
                    <a:pt x="8308" y="24528"/>
                    <a:pt x="8304" y="24533"/>
                  </a:cubicBezTo>
                  <a:cubicBezTo>
                    <a:pt x="8302" y="24537"/>
                    <a:pt x="8300" y="24541"/>
                    <a:pt x="8298" y="24545"/>
                  </a:cubicBezTo>
                  <a:cubicBezTo>
                    <a:pt x="8295" y="24550"/>
                    <a:pt x="8293" y="24554"/>
                    <a:pt x="8292" y="24559"/>
                  </a:cubicBezTo>
                  <a:cubicBezTo>
                    <a:pt x="8288" y="24564"/>
                    <a:pt x="8287" y="24570"/>
                    <a:pt x="8286" y="24575"/>
                  </a:cubicBezTo>
                  <a:cubicBezTo>
                    <a:pt x="8284" y="24579"/>
                    <a:pt x="8283" y="24584"/>
                    <a:pt x="8282" y="24589"/>
                  </a:cubicBezTo>
                  <a:cubicBezTo>
                    <a:pt x="8279" y="24599"/>
                    <a:pt x="8279" y="24610"/>
                    <a:pt x="8279" y="24620"/>
                  </a:cubicBezTo>
                  <a:lnTo>
                    <a:pt x="8279" y="24680"/>
                  </a:lnTo>
                  <a:cubicBezTo>
                    <a:pt x="8155" y="24610"/>
                    <a:pt x="8070" y="24478"/>
                    <a:pt x="8070" y="24325"/>
                  </a:cubicBezTo>
                  <a:lnTo>
                    <a:pt x="8070" y="24317"/>
                  </a:lnTo>
                  <a:lnTo>
                    <a:pt x="8192" y="24317"/>
                  </a:lnTo>
                  <a:cubicBezTo>
                    <a:pt x="8203" y="24317"/>
                    <a:pt x="8213" y="24316"/>
                    <a:pt x="8224" y="24315"/>
                  </a:cubicBezTo>
                  <a:cubicBezTo>
                    <a:pt x="8228" y="24312"/>
                    <a:pt x="8230" y="24312"/>
                    <a:pt x="8235" y="24311"/>
                  </a:cubicBezTo>
                  <a:cubicBezTo>
                    <a:pt x="8241" y="24310"/>
                    <a:pt x="8247" y="24308"/>
                    <a:pt x="8255" y="24305"/>
                  </a:cubicBezTo>
                  <a:cubicBezTo>
                    <a:pt x="8258" y="24304"/>
                    <a:pt x="8262" y="24301"/>
                    <a:pt x="8266" y="24300"/>
                  </a:cubicBezTo>
                  <a:cubicBezTo>
                    <a:pt x="8271" y="24297"/>
                    <a:pt x="8277" y="24294"/>
                    <a:pt x="8281" y="24291"/>
                  </a:cubicBezTo>
                  <a:lnTo>
                    <a:pt x="8293" y="24284"/>
                  </a:lnTo>
                  <a:cubicBezTo>
                    <a:pt x="8297" y="24281"/>
                    <a:pt x="8300" y="24278"/>
                    <a:pt x="8304" y="24274"/>
                  </a:cubicBezTo>
                  <a:cubicBezTo>
                    <a:pt x="8308" y="24270"/>
                    <a:pt x="8313" y="24268"/>
                    <a:pt x="8316" y="24264"/>
                  </a:cubicBezTo>
                  <a:cubicBezTo>
                    <a:pt x="8319" y="24260"/>
                    <a:pt x="8323" y="24258"/>
                    <a:pt x="8325" y="24253"/>
                  </a:cubicBezTo>
                  <a:cubicBezTo>
                    <a:pt x="8329" y="24250"/>
                    <a:pt x="8332" y="24244"/>
                    <a:pt x="8336" y="24241"/>
                  </a:cubicBezTo>
                  <a:cubicBezTo>
                    <a:pt x="8339" y="24236"/>
                    <a:pt x="8340" y="24233"/>
                    <a:pt x="8341" y="24230"/>
                  </a:cubicBezTo>
                  <a:cubicBezTo>
                    <a:pt x="8344" y="24225"/>
                    <a:pt x="8347" y="24220"/>
                    <a:pt x="8350" y="24213"/>
                  </a:cubicBezTo>
                  <a:cubicBezTo>
                    <a:pt x="8351" y="24211"/>
                    <a:pt x="8351" y="24209"/>
                    <a:pt x="8351" y="24206"/>
                  </a:cubicBezTo>
                  <a:lnTo>
                    <a:pt x="8355" y="24194"/>
                  </a:lnTo>
                  <a:cubicBezTo>
                    <a:pt x="8355" y="24193"/>
                    <a:pt x="8355" y="24192"/>
                    <a:pt x="8356" y="24192"/>
                  </a:cubicBezTo>
                  <a:cubicBezTo>
                    <a:pt x="8357" y="24189"/>
                    <a:pt x="8357" y="24187"/>
                    <a:pt x="8358" y="24184"/>
                  </a:cubicBezTo>
                  <a:lnTo>
                    <a:pt x="8358" y="24181"/>
                  </a:lnTo>
                  <a:lnTo>
                    <a:pt x="8363" y="24156"/>
                  </a:lnTo>
                  <a:lnTo>
                    <a:pt x="8361" y="24156"/>
                  </a:lnTo>
                  <a:lnTo>
                    <a:pt x="8361" y="24150"/>
                  </a:lnTo>
                  <a:lnTo>
                    <a:pt x="8361" y="24068"/>
                  </a:lnTo>
                  <a:lnTo>
                    <a:pt x="8361" y="23970"/>
                  </a:lnTo>
                  <a:lnTo>
                    <a:pt x="8188" y="23970"/>
                  </a:lnTo>
                  <a:lnTo>
                    <a:pt x="8188" y="23883"/>
                  </a:lnTo>
                  <a:lnTo>
                    <a:pt x="8361" y="23883"/>
                  </a:lnTo>
                  <a:lnTo>
                    <a:pt x="8361" y="23704"/>
                  </a:lnTo>
                  <a:lnTo>
                    <a:pt x="8361" y="23698"/>
                  </a:lnTo>
                  <a:lnTo>
                    <a:pt x="8363" y="23698"/>
                  </a:lnTo>
                  <a:lnTo>
                    <a:pt x="8358" y="23672"/>
                  </a:lnTo>
                  <a:lnTo>
                    <a:pt x="8358" y="23671"/>
                  </a:lnTo>
                  <a:cubicBezTo>
                    <a:pt x="8358" y="23668"/>
                    <a:pt x="8357" y="23666"/>
                    <a:pt x="8356" y="23663"/>
                  </a:cubicBezTo>
                  <a:cubicBezTo>
                    <a:pt x="8356" y="23662"/>
                    <a:pt x="8356" y="23662"/>
                    <a:pt x="8355" y="23661"/>
                  </a:cubicBezTo>
                  <a:lnTo>
                    <a:pt x="8351" y="23648"/>
                  </a:lnTo>
                  <a:cubicBezTo>
                    <a:pt x="8350" y="23646"/>
                    <a:pt x="8350" y="23645"/>
                    <a:pt x="8347" y="23642"/>
                  </a:cubicBezTo>
                  <a:cubicBezTo>
                    <a:pt x="8345" y="23635"/>
                    <a:pt x="8342" y="23630"/>
                    <a:pt x="8339" y="23624"/>
                  </a:cubicBezTo>
                  <a:cubicBezTo>
                    <a:pt x="8337" y="23621"/>
                    <a:pt x="8336" y="23616"/>
                    <a:pt x="8334" y="23614"/>
                  </a:cubicBezTo>
                  <a:lnTo>
                    <a:pt x="8321" y="23598"/>
                  </a:lnTo>
                  <a:cubicBezTo>
                    <a:pt x="8319" y="23595"/>
                    <a:pt x="8316" y="23592"/>
                    <a:pt x="8314" y="23589"/>
                  </a:cubicBezTo>
                  <a:cubicBezTo>
                    <a:pt x="8309" y="23585"/>
                    <a:pt x="8305" y="23579"/>
                    <a:pt x="8300" y="23576"/>
                  </a:cubicBezTo>
                  <a:cubicBezTo>
                    <a:pt x="8298" y="23573"/>
                    <a:pt x="8294" y="23571"/>
                    <a:pt x="8292" y="23568"/>
                  </a:cubicBezTo>
                  <a:cubicBezTo>
                    <a:pt x="8286" y="23564"/>
                    <a:pt x="8282" y="23562"/>
                    <a:pt x="8277" y="23558"/>
                  </a:cubicBezTo>
                  <a:cubicBezTo>
                    <a:pt x="8273" y="23556"/>
                    <a:pt x="8268" y="23555"/>
                    <a:pt x="8265" y="23552"/>
                  </a:cubicBezTo>
                  <a:cubicBezTo>
                    <a:pt x="8260" y="23550"/>
                    <a:pt x="8256" y="23547"/>
                    <a:pt x="8250" y="23546"/>
                  </a:cubicBezTo>
                  <a:cubicBezTo>
                    <a:pt x="8245" y="23543"/>
                    <a:pt x="8239" y="23541"/>
                    <a:pt x="8234" y="23540"/>
                  </a:cubicBezTo>
                  <a:cubicBezTo>
                    <a:pt x="8229" y="23539"/>
                    <a:pt x="8225" y="23537"/>
                    <a:pt x="8220" y="23536"/>
                  </a:cubicBezTo>
                  <a:cubicBezTo>
                    <a:pt x="8209" y="23534"/>
                    <a:pt x="8199" y="23534"/>
                    <a:pt x="8188" y="23534"/>
                  </a:cubicBezTo>
                  <a:lnTo>
                    <a:pt x="8066" y="23534"/>
                  </a:lnTo>
                  <a:lnTo>
                    <a:pt x="8066" y="22867"/>
                  </a:lnTo>
                  <a:cubicBezTo>
                    <a:pt x="8323" y="22671"/>
                    <a:pt x="8531" y="22416"/>
                    <a:pt x="8668" y="22121"/>
                  </a:cubicBezTo>
                  <a:close/>
                  <a:moveTo>
                    <a:pt x="13381" y="24714"/>
                  </a:moveTo>
                  <a:cubicBezTo>
                    <a:pt x="13387" y="24717"/>
                    <a:pt x="13392" y="24723"/>
                    <a:pt x="13398" y="24727"/>
                  </a:cubicBezTo>
                  <a:cubicBezTo>
                    <a:pt x="13398" y="24733"/>
                    <a:pt x="13398" y="24737"/>
                    <a:pt x="13396" y="24742"/>
                  </a:cubicBezTo>
                  <a:cubicBezTo>
                    <a:pt x="13392" y="24746"/>
                    <a:pt x="13389" y="24748"/>
                    <a:pt x="13384" y="24748"/>
                  </a:cubicBezTo>
                  <a:cubicBezTo>
                    <a:pt x="13381" y="24748"/>
                    <a:pt x="13377" y="24748"/>
                    <a:pt x="13374" y="24744"/>
                  </a:cubicBezTo>
                  <a:cubicBezTo>
                    <a:pt x="13369" y="24741"/>
                    <a:pt x="13365" y="24736"/>
                    <a:pt x="13365" y="24731"/>
                  </a:cubicBezTo>
                  <a:cubicBezTo>
                    <a:pt x="13365" y="24728"/>
                    <a:pt x="13365" y="24725"/>
                    <a:pt x="13368" y="24721"/>
                  </a:cubicBezTo>
                  <a:cubicBezTo>
                    <a:pt x="13370" y="24716"/>
                    <a:pt x="13376" y="24715"/>
                    <a:pt x="13381" y="24714"/>
                  </a:cubicBezTo>
                  <a:close/>
                  <a:moveTo>
                    <a:pt x="14720" y="24799"/>
                  </a:moveTo>
                  <a:lnTo>
                    <a:pt x="14720" y="24799"/>
                  </a:lnTo>
                  <a:cubicBezTo>
                    <a:pt x="14719" y="24802"/>
                    <a:pt x="14719" y="24807"/>
                    <a:pt x="14719" y="24812"/>
                  </a:cubicBezTo>
                  <a:cubicBezTo>
                    <a:pt x="14709" y="24822"/>
                    <a:pt x="14698" y="24831"/>
                    <a:pt x="14683" y="24838"/>
                  </a:cubicBezTo>
                  <a:cubicBezTo>
                    <a:pt x="14672" y="24844"/>
                    <a:pt x="14657" y="24848"/>
                    <a:pt x="14642" y="24849"/>
                  </a:cubicBezTo>
                  <a:cubicBezTo>
                    <a:pt x="14638" y="24847"/>
                    <a:pt x="14635" y="24844"/>
                    <a:pt x="14632" y="24843"/>
                  </a:cubicBezTo>
                  <a:cubicBezTo>
                    <a:pt x="14662" y="24828"/>
                    <a:pt x="14691" y="24813"/>
                    <a:pt x="14720" y="24799"/>
                  </a:cubicBezTo>
                  <a:close/>
                  <a:moveTo>
                    <a:pt x="13286" y="24638"/>
                  </a:moveTo>
                  <a:cubicBezTo>
                    <a:pt x="13298" y="24649"/>
                    <a:pt x="13308" y="24659"/>
                    <a:pt x="13320" y="24670"/>
                  </a:cubicBezTo>
                  <a:cubicBezTo>
                    <a:pt x="13318" y="24673"/>
                    <a:pt x="13314" y="24674"/>
                    <a:pt x="13312" y="24676"/>
                  </a:cubicBezTo>
                  <a:cubicBezTo>
                    <a:pt x="13298" y="24694"/>
                    <a:pt x="13291" y="24716"/>
                    <a:pt x="13293" y="24738"/>
                  </a:cubicBezTo>
                  <a:cubicBezTo>
                    <a:pt x="13297" y="24763"/>
                    <a:pt x="13310" y="24785"/>
                    <a:pt x="13329" y="24801"/>
                  </a:cubicBezTo>
                  <a:cubicBezTo>
                    <a:pt x="13345" y="24812"/>
                    <a:pt x="13365" y="24819"/>
                    <a:pt x="13384" y="24819"/>
                  </a:cubicBezTo>
                  <a:cubicBezTo>
                    <a:pt x="13411" y="24819"/>
                    <a:pt x="13438" y="24806"/>
                    <a:pt x="13453" y="24783"/>
                  </a:cubicBezTo>
                  <a:cubicBezTo>
                    <a:pt x="13455" y="24779"/>
                    <a:pt x="13455" y="24774"/>
                    <a:pt x="13458" y="24770"/>
                  </a:cubicBezTo>
                  <a:cubicBezTo>
                    <a:pt x="13486" y="24789"/>
                    <a:pt x="13516" y="24806"/>
                    <a:pt x="13544" y="24822"/>
                  </a:cubicBezTo>
                  <a:lnTo>
                    <a:pt x="13507" y="24891"/>
                  </a:lnTo>
                  <a:cubicBezTo>
                    <a:pt x="13475" y="24879"/>
                    <a:pt x="13435" y="24870"/>
                    <a:pt x="13399" y="24863"/>
                  </a:cubicBezTo>
                  <a:cubicBezTo>
                    <a:pt x="13361" y="24854"/>
                    <a:pt x="13322" y="24847"/>
                    <a:pt x="13304" y="24833"/>
                  </a:cubicBezTo>
                  <a:cubicBezTo>
                    <a:pt x="13270" y="24809"/>
                    <a:pt x="13249" y="24770"/>
                    <a:pt x="13246" y="24732"/>
                  </a:cubicBezTo>
                  <a:cubicBezTo>
                    <a:pt x="13244" y="24699"/>
                    <a:pt x="13254" y="24668"/>
                    <a:pt x="13276" y="24645"/>
                  </a:cubicBezTo>
                  <a:cubicBezTo>
                    <a:pt x="13280" y="24642"/>
                    <a:pt x="13282" y="24639"/>
                    <a:pt x="13286" y="24638"/>
                  </a:cubicBezTo>
                  <a:close/>
                  <a:moveTo>
                    <a:pt x="14110" y="22532"/>
                  </a:moveTo>
                  <a:cubicBezTo>
                    <a:pt x="14488" y="22532"/>
                    <a:pt x="14848" y="22714"/>
                    <a:pt x="15072" y="23019"/>
                  </a:cubicBezTo>
                  <a:cubicBezTo>
                    <a:pt x="15261" y="23276"/>
                    <a:pt x="15337" y="23591"/>
                    <a:pt x="15289" y="23904"/>
                  </a:cubicBezTo>
                  <a:cubicBezTo>
                    <a:pt x="15239" y="24219"/>
                    <a:pt x="15071" y="24495"/>
                    <a:pt x="14815" y="24683"/>
                  </a:cubicBezTo>
                  <a:cubicBezTo>
                    <a:pt x="14609" y="24832"/>
                    <a:pt x="14367" y="24911"/>
                    <a:pt x="14113" y="24911"/>
                  </a:cubicBezTo>
                  <a:cubicBezTo>
                    <a:pt x="13734" y="24911"/>
                    <a:pt x="13375" y="24730"/>
                    <a:pt x="13152" y="24424"/>
                  </a:cubicBezTo>
                  <a:cubicBezTo>
                    <a:pt x="12964" y="24167"/>
                    <a:pt x="12886" y="23853"/>
                    <a:pt x="12936" y="23539"/>
                  </a:cubicBezTo>
                  <a:cubicBezTo>
                    <a:pt x="12984" y="23225"/>
                    <a:pt x="13152" y="22949"/>
                    <a:pt x="13408" y="22761"/>
                  </a:cubicBezTo>
                  <a:cubicBezTo>
                    <a:pt x="13614" y="22611"/>
                    <a:pt x="13857" y="22532"/>
                    <a:pt x="14110" y="22532"/>
                  </a:cubicBezTo>
                  <a:close/>
                  <a:moveTo>
                    <a:pt x="13750" y="24916"/>
                  </a:moveTo>
                  <a:cubicBezTo>
                    <a:pt x="13753" y="24916"/>
                    <a:pt x="13754" y="24916"/>
                    <a:pt x="13756" y="24917"/>
                  </a:cubicBezTo>
                  <a:cubicBezTo>
                    <a:pt x="13766" y="24920"/>
                    <a:pt x="13770" y="24930"/>
                    <a:pt x="13767" y="24938"/>
                  </a:cubicBezTo>
                  <a:cubicBezTo>
                    <a:pt x="13765" y="24945"/>
                    <a:pt x="13758" y="24948"/>
                    <a:pt x="13750" y="24948"/>
                  </a:cubicBezTo>
                  <a:cubicBezTo>
                    <a:pt x="13749" y="24948"/>
                    <a:pt x="13747" y="24948"/>
                    <a:pt x="13745" y="24947"/>
                  </a:cubicBezTo>
                  <a:cubicBezTo>
                    <a:pt x="13739" y="24946"/>
                    <a:pt x="13735" y="24942"/>
                    <a:pt x="13734" y="24937"/>
                  </a:cubicBezTo>
                  <a:cubicBezTo>
                    <a:pt x="13733" y="24934"/>
                    <a:pt x="13732" y="24930"/>
                    <a:pt x="13734" y="24926"/>
                  </a:cubicBezTo>
                  <a:cubicBezTo>
                    <a:pt x="13737" y="24920"/>
                    <a:pt x="13744" y="24916"/>
                    <a:pt x="13750" y="24916"/>
                  </a:cubicBezTo>
                  <a:close/>
                  <a:moveTo>
                    <a:pt x="14973" y="24649"/>
                  </a:moveTo>
                  <a:lnTo>
                    <a:pt x="15022" y="24688"/>
                  </a:lnTo>
                  <a:lnTo>
                    <a:pt x="15078" y="24731"/>
                  </a:lnTo>
                  <a:cubicBezTo>
                    <a:pt x="15059" y="24758"/>
                    <a:pt x="15045" y="24791"/>
                    <a:pt x="15031" y="24823"/>
                  </a:cubicBezTo>
                  <a:cubicBezTo>
                    <a:pt x="15013" y="24864"/>
                    <a:pt x="14993" y="24907"/>
                    <a:pt x="14973" y="24923"/>
                  </a:cubicBezTo>
                  <a:cubicBezTo>
                    <a:pt x="14946" y="24946"/>
                    <a:pt x="14914" y="24958"/>
                    <a:pt x="14882" y="24958"/>
                  </a:cubicBezTo>
                  <a:cubicBezTo>
                    <a:pt x="14837" y="24958"/>
                    <a:pt x="14799" y="24936"/>
                    <a:pt x="14781" y="24901"/>
                  </a:cubicBezTo>
                  <a:cubicBezTo>
                    <a:pt x="14758" y="24857"/>
                    <a:pt x="14760" y="24804"/>
                    <a:pt x="14779" y="24763"/>
                  </a:cubicBezTo>
                  <a:cubicBezTo>
                    <a:pt x="14800" y="24749"/>
                    <a:pt x="14821" y="24735"/>
                    <a:pt x="14843" y="24721"/>
                  </a:cubicBezTo>
                  <a:cubicBezTo>
                    <a:pt x="14851" y="24715"/>
                    <a:pt x="14857" y="24709"/>
                    <a:pt x="14864" y="24704"/>
                  </a:cubicBezTo>
                  <a:cubicBezTo>
                    <a:pt x="14901" y="24691"/>
                    <a:pt x="14942" y="24678"/>
                    <a:pt x="14973" y="24649"/>
                  </a:cubicBezTo>
                  <a:close/>
                  <a:moveTo>
                    <a:pt x="14722" y="24868"/>
                  </a:moveTo>
                  <a:cubicBezTo>
                    <a:pt x="14727" y="24886"/>
                    <a:pt x="14732" y="24905"/>
                    <a:pt x="14741" y="24922"/>
                  </a:cubicBezTo>
                  <a:cubicBezTo>
                    <a:pt x="14751" y="24939"/>
                    <a:pt x="14763" y="24954"/>
                    <a:pt x="14778" y="24967"/>
                  </a:cubicBezTo>
                  <a:cubicBezTo>
                    <a:pt x="14769" y="24968"/>
                    <a:pt x="14760" y="24973"/>
                    <a:pt x="14752" y="24976"/>
                  </a:cubicBezTo>
                  <a:cubicBezTo>
                    <a:pt x="14743" y="24980"/>
                    <a:pt x="14737" y="24984"/>
                    <a:pt x="14730" y="24989"/>
                  </a:cubicBezTo>
                  <a:cubicBezTo>
                    <a:pt x="14728" y="24969"/>
                    <a:pt x="14724" y="24951"/>
                    <a:pt x="14716" y="24934"/>
                  </a:cubicBezTo>
                  <a:cubicBezTo>
                    <a:pt x="14709" y="24917"/>
                    <a:pt x="14696" y="24901"/>
                    <a:pt x="14684" y="24886"/>
                  </a:cubicBezTo>
                  <a:cubicBezTo>
                    <a:pt x="14691" y="24884"/>
                    <a:pt x="14698" y="24883"/>
                    <a:pt x="14704" y="24880"/>
                  </a:cubicBezTo>
                  <a:cubicBezTo>
                    <a:pt x="14711" y="24877"/>
                    <a:pt x="14716" y="24871"/>
                    <a:pt x="14722" y="24868"/>
                  </a:cubicBezTo>
                  <a:close/>
                  <a:moveTo>
                    <a:pt x="14131" y="25006"/>
                  </a:moveTo>
                  <a:cubicBezTo>
                    <a:pt x="14139" y="25006"/>
                    <a:pt x="14145" y="25015"/>
                    <a:pt x="14145" y="25023"/>
                  </a:cubicBezTo>
                  <a:cubicBezTo>
                    <a:pt x="14145" y="25032"/>
                    <a:pt x="14137" y="25038"/>
                    <a:pt x="14129" y="25038"/>
                  </a:cubicBezTo>
                  <a:lnTo>
                    <a:pt x="14128" y="25038"/>
                  </a:lnTo>
                  <a:cubicBezTo>
                    <a:pt x="14122" y="25038"/>
                    <a:pt x="14117" y="25036"/>
                    <a:pt x="14114" y="25032"/>
                  </a:cubicBezTo>
                  <a:cubicBezTo>
                    <a:pt x="14113" y="25028"/>
                    <a:pt x="14110" y="25025"/>
                    <a:pt x="14111" y="25021"/>
                  </a:cubicBezTo>
                  <a:cubicBezTo>
                    <a:pt x="14113" y="25013"/>
                    <a:pt x="14119" y="25006"/>
                    <a:pt x="14131" y="25006"/>
                  </a:cubicBezTo>
                  <a:close/>
                  <a:moveTo>
                    <a:pt x="13929" y="24943"/>
                  </a:moveTo>
                  <a:cubicBezTo>
                    <a:pt x="13941" y="24944"/>
                    <a:pt x="13952" y="24948"/>
                    <a:pt x="13966" y="24949"/>
                  </a:cubicBezTo>
                  <a:cubicBezTo>
                    <a:pt x="13960" y="24963"/>
                    <a:pt x="13952" y="24976"/>
                    <a:pt x="13950" y="24992"/>
                  </a:cubicBezTo>
                  <a:cubicBezTo>
                    <a:pt x="13946" y="25011"/>
                    <a:pt x="13946" y="25031"/>
                    <a:pt x="13949" y="25050"/>
                  </a:cubicBezTo>
                  <a:cubicBezTo>
                    <a:pt x="13940" y="25046"/>
                    <a:pt x="13932" y="25043"/>
                    <a:pt x="13924" y="25041"/>
                  </a:cubicBezTo>
                  <a:lnTo>
                    <a:pt x="13901" y="25037"/>
                  </a:lnTo>
                  <a:cubicBezTo>
                    <a:pt x="13911" y="25021"/>
                    <a:pt x="13920" y="25004"/>
                    <a:pt x="13924" y="24985"/>
                  </a:cubicBezTo>
                  <a:cubicBezTo>
                    <a:pt x="13928" y="24970"/>
                    <a:pt x="13929" y="24957"/>
                    <a:pt x="13929" y="24943"/>
                  </a:cubicBezTo>
                  <a:close/>
                  <a:moveTo>
                    <a:pt x="13590" y="24839"/>
                  </a:moveTo>
                  <a:cubicBezTo>
                    <a:pt x="13619" y="24853"/>
                    <a:pt x="13651" y="24868"/>
                    <a:pt x="13682" y="24880"/>
                  </a:cubicBezTo>
                  <a:cubicBezTo>
                    <a:pt x="13677" y="24885"/>
                    <a:pt x="13674" y="24890"/>
                    <a:pt x="13670" y="24899"/>
                  </a:cubicBezTo>
                  <a:cubicBezTo>
                    <a:pt x="13660" y="24920"/>
                    <a:pt x="13660" y="24942"/>
                    <a:pt x="13670" y="24963"/>
                  </a:cubicBezTo>
                  <a:cubicBezTo>
                    <a:pt x="13679" y="24985"/>
                    <a:pt x="13697" y="25002"/>
                    <a:pt x="13722" y="25012"/>
                  </a:cubicBezTo>
                  <a:cubicBezTo>
                    <a:pt x="13732" y="25016"/>
                    <a:pt x="13743" y="25017"/>
                    <a:pt x="13753" y="25017"/>
                  </a:cubicBezTo>
                  <a:cubicBezTo>
                    <a:pt x="13791" y="25017"/>
                    <a:pt x="13823" y="24994"/>
                    <a:pt x="13834" y="24959"/>
                  </a:cubicBezTo>
                  <a:cubicBezTo>
                    <a:pt x="13839" y="24947"/>
                    <a:pt x="13840" y="24937"/>
                    <a:pt x="13839" y="24925"/>
                  </a:cubicBezTo>
                  <a:lnTo>
                    <a:pt x="13839" y="24925"/>
                  </a:lnTo>
                  <a:lnTo>
                    <a:pt x="13882" y="24932"/>
                  </a:lnTo>
                  <a:cubicBezTo>
                    <a:pt x="13882" y="24946"/>
                    <a:pt x="13883" y="24959"/>
                    <a:pt x="13879" y="24973"/>
                  </a:cubicBezTo>
                  <a:cubicBezTo>
                    <a:pt x="13866" y="25026"/>
                    <a:pt x="13817" y="25063"/>
                    <a:pt x="13758" y="25063"/>
                  </a:cubicBezTo>
                  <a:cubicBezTo>
                    <a:pt x="13741" y="25063"/>
                    <a:pt x="13723" y="25059"/>
                    <a:pt x="13706" y="25053"/>
                  </a:cubicBezTo>
                  <a:cubicBezTo>
                    <a:pt x="13686" y="25046"/>
                    <a:pt x="13657" y="25017"/>
                    <a:pt x="13631" y="24989"/>
                  </a:cubicBezTo>
                  <a:cubicBezTo>
                    <a:pt x="13607" y="24963"/>
                    <a:pt x="13577" y="24934"/>
                    <a:pt x="13549" y="24912"/>
                  </a:cubicBezTo>
                  <a:lnTo>
                    <a:pt x="13590" y="24839"/>
                  </a:lnTo>
                  <a:close/>
                  <a:moveTo>
                    <a:pt x="14572" y="24869"/>
                  </a:moveTo>
                  <a:cubicBezTo>
                    <a:pt x="14615" y="24879"/>
                    <a:pt x="14655" y="24909"/>
                    <a:pt x="14676" y="24951"/>
                  </a:cubicBezTo>
                  <a:cubicBezTo>
                    <a:pt x="14689" y="24980"/>
                    <a:pt x="14689" y="25013"/>
                    <a:pt x="14674" y="25043"/>
                  </a:cubicBezTo>
                  <a:cubicBezTo>
                    <a:pt x="14657" y="25080"/>
                    <a:pt x="14621" y="25108"/>
                    <a:pt x="14578" y="25120"/>
                  </a:cubicBezTo>
                  <a:cubicBezTo>
                    <a:pt x="14573" y="25121"/>
                    <a:pt x="14568" y="25122"/>
                    <a:pt x="14562" y="25122"/>
                  </a:cubicBezTo>
                  <a:cubicBezTo>
                    <a:pt x="14539" y="25122"/>
                    <a:pt x="14505" y="25115"/>
                    <a:pt x="14470" y="25108"/>
                  </a:cubicBezTo>
                  <a:cubicBezTo>
                    <a:pt x="14434" y="25100"/>
                    <a:pt x="14399" y="25094"/>
                    <a:pt x="14365" y="25091"/>
                  </a:cubicBezTo>
                  <a:lnTo>
                    <a:pt x="14356" y="24958"/>
                  </a:lnTo>
                  <a:cubicBezTo>
                    <a:pt x="14392" y="24949"/>
                    <a:pt x="14424" y="24930"/>
                    <a:pt x="14451" y="24910"/>
                  </a:cubicBezTo>
                  <a:cubicBezTo>
                    <a:pt x="14492" y="24899"/>
                    <a:pt x="14531" y="24885"/>
                    <a:pt x="14572" y="24869"/>
                  </a:cubicBezTo>
                  <a:close/>
                  <a:moveTo>
                    <a:pt x="8022" y="24317"/>
                  </a:moveTo>
                  <a:lnTo>
                    <a:pt x="8022" y="24325"/>
                  </a:lnTo>
                  <a:cubicBezTo>
                    <a:pt x="8022" y="24504"/>
                    <a:pt x="8125" y="24658"/>
                    <a:pt x="8277" y="24733"/>
                  </a:cubicBezTo>
                  <a:lnTo>
                    <a:pt x="8277" y="25144"/>
                  </a:lnTo>
                  <a:cubicBezTo>
                    <a:pt x="7908" y="25054"/>
                    <a:pt x="7632" y="24722"/>
                    <a:pt x="7632" y="24325"/>
                  </a:cubicBezTo>
                  <a:lnTo>
                    <a:pt x="7632" y="24317"/>
                  </a:lnTo>
                  <a:close/>
                  <a:moveTo>
                    <a:pt x="14261" y="24949"/>
                  </a:moveTo>
                  <a:cubicBezTo>
                    <a:pt x="14278" y="24957"/>
                    <a:pt x="14296" y="24960"/>
                    <a:pt x="14312" y="24962"/>
                  </a:cubicBezTo>
                  <a:lnTo>
                    <a:pt x="14316" y="25046"/>
                  </a:lnTo>
                  <a:lnTo>
                    <a:pt x="14319" y="25094"/>
                  </a:lnTo>
                  <a:cubicBezTo>
                    <a:pt x="14287" y="25099"/>
                    <a:pt x="14252" y="25112"/>
                    <a:pt x="14218" y="25123"/>
                  </a:cubicBezTo>
                  <a:lnTo>
                    <a:pt x="14210" y="25127"/>
                  </a:lnTo>
                  <a:cubicBezTo>
                    <a:pt x="14177" y="25138"/>
                    <a:pt x="14140" y="25150"/>
                    <a:pt x="14118" y="25150"/>
                  </a:cubicBezTo>
                  <a:lnTo>
                    <a:pt x="14113" y="25150"/>
                  </a:lnTo>
                  <a:cubicBezTo>
                    <a:pt x="14071" y="25147"/>
                    <a:pt x="14034" y="25125"/>
                    <a:pt x="14010" y="25094"/>
                  </a:cubicBezTo>
                  <a:cubicBezTo>
                    <a:pt x="13991" y="25065"/>
                    <a:pt x="13984" y="25033"/>
                    <a:pt x="13993" y="25001"/>
                  </a:cubicBezTo>
                  <a:cubicBezTo>
                    <a:pt x="13997" y="24983"/>
                    <a:pt x="14005" y="24967"/>
                    <a:pt x="14016" y="24953"/>
                  </a:cubicBezTo>
                  <a:lnTo>
                    <a:pt x="14072" y="24957"/>
                  </a:lnTo>
                  <a:cubicBezTo>
                    <a:pt x="14055" y="24969"/>
                    <a:pt x="14042" y="24988"/>
                    <a:pt x="14040" y="25011"/>
                  </a:cubicBezTo>
                  <a:cubicBezTo>
                    <a:pt x="14036" y="25033"/>
                    <a:pt x="14043" y="25055"/>
                    <a:pt x="14056" y="25074"/>
                  </a:cubicBezTo>
                  <a:cubicBezTo>
                    <a:pt x="14071" y="25094"/>
                    <a:pt x="14093" y="25105"/>
                    <a:pt x="14118" y="25108"/>
                  </a:cubicBezTo>
                  <a:lnTo>
                    <a:pt x="14129" y="25108"/>
                  </a:lnTo>
                  <a:cubicBezTo>
                    <a:pt x="14176" y="25108"/>
                    <a:pt x="14214" y="25073"/>
                    <a:pt x="14215" y="25027"/>
                  </a:cubicBezTo>
                  <a:cubicBezTo>
                    <a:pt x="14217" y="24998"/>
                    <a:pt x="14202" y="24971"/>
                    <a:pt x="14180" y="24957"/>
                  </a:cubicBezTo>
                  <a:cubicBezTo>
                    <a:pt x="14208" y="24955"/>
                    <a:pt x="14234" y="24953"/>
                    <a:pt x="14261" y="24949"/>
                  </a:cubicBezTo>
                  <a:close/>
                  <a:moveTo>
                    <a:pt x="11303" y="24317"/>
                  </a:moveTo>
                  <a:lnTo>
                    <a:pt x="11303" y="24325"/>
                  </a:lnTo>
                  <a:cubicBezTo>
                    <a:pt x="11303" y="24748"/>
                    <a:pt x="10991" y="25099"/>
                    <a:pt x="10584" y="25159"/>
                  </a:cubicBezTo>
                  <a:lnTo>
                    <a:pt x="10584" y="24763"/>
                  </a:lnTo>
                  <a:cubicBezTo>
                    <a:pt x="10775" y="24707"/>
                    <a:pt x="10914" y="24533"/>
                    <a:pt x="10914" y="24325"/>
                  </a:cubicBezTo>
                  <a:lnTo>
                    <a:pt x="10914" y="24317"/>
                  </a:lnTo>
                  <a:close/>
                  <a:moveTo>
                    <a:pt x="9796" y="24781"/>
                  </a:moveTo>
                  <a:lnTo>
                    <a:pt x="9796" y="25170"/>
                  </a:lnTo>
                  <a:lnTo>
                    <a:pt x="9062" y="25170"/>
                  </a:lnTo>
                  <a:lnTo>
                    <a:pt x="9062" y="24781"/>
                  </a:lnTo>
                  <a:close/>
                  <a:moveTo>
                    <a:pt x="7587" y="24317"/>
                  </a:moveTo>
                  <a:lnTo>
                    <a:pt x="7587" y="24325"/>
                  </a:lnTo>
                  <a:cubicBezTo>
                    <a:pt x="7587" y="24747"/>
                    <a:pt x="7882" y="25100"/>
                    <a:pt x="8277" y="25192"/>
                  </a:cubicBezTo>
                  <a:lnTo>
                    <a:pt x="8277" y="26762"/>
                  </a:lnTo>
                  <a:lnTo>
                    <a:pt x="7900" y="26762"/>
                  </a:lnTo>
                  <a:cubicBezTo>
                    <a:pt x="6875" y="26762"/>
                    <a:pt x="6041" y="25928"/>
                    <a:pt x="6041" y="24904"/>
                  </a:cubicBezTo>
                  <a:lnTo>
                    <a:pt x="6041" y="24317"/>
                  </a:lnTo>
                  <a:close/>
                  <a:moveTo>
                    <a:pt x="9796" y="25216"/>
                  </a:moveTo>
                  <a:lnTo>
                    <a:pt x="9796" y="26762"/>
                  </a:lnTo>
                  <a:lnTo>
                    <a:pt x="9062" y="26762"/>
                  </a:lnTo>
                  <a:lnTo>
                    <a:pt x="9062" y="25216"/>
                  </a:lnTo>
                  <a:close/>
                  <a:moveTo>
                    <a:pt x="12876" y="24317"/>
                  </a:moveTo>
                  <a:cubicBezTo>
                    <a:pt x="12883" y="24325"/>
                    <a:pt x="12888" y="24331"/>
                    <a:pt x="12892" y="24340"/>
                  </a:cubicBezTo>
                  <a:cubicBezTo>
                    <a:pt x="12894" y="24341"/>
                    <a:pt x="12894" y="24343"/>
                    <a:pt x="12895" y="24345"/>
                  </a:cubicBezTo>
                  <a:lnTo>
                    <a:pt x="12895" y="24904"/>
                  </a:lnTo>
                  <a:cubicBezTo>
                    <a:pt x="12895" y="25929"/>
                    <a:pt x="12061" y="26762"/>
                    <a:pt x="11036" y="26762"/>
                  </a:cubicBezTo>
                  <a:lnTo>
                    <a:pt x="10584" y="26762"/>
                  </a:lnTo>
                  <a:lnTo>
                    <a:pt x="10584" y="25206"/>
                  </a:lnTo>
                  <a:cubicBezTo>
                    <a:pt x="11017" y="25143"/>
                    <a:pt x="11349" y="24773"/>
                    <a:pt x="11349" y="24325"/>
                  </a:cubicBezTo>
                  <a:lnTo>
                    <a:pt x="11349" y="24317"/>
                  </a:lnTo>
                  <a:close/>
                  <a:moveTo>
                    <a:pt x="5995" y="24317"/>
                  </a:moveTo>
                  <a:lnTo>
                    <a:pt x="5995" y="24904"/>
                  </a:lnTo>
                  <a:cubicBezTo>
                    <a:pt x="5995" y="25954"/>
                    <a:pt x="6849" y="26809"/>
                    <a:pt x="7900" y="26809"/>
                  </a:cubicBezTo>
                  <a:lnTo>
                    <a:pt x="8277" y="26809"/>
                  </a:lnTo>
                  <a:lnTo>
                    <a:pt x="8277" y="27052"/>
                  </a:lnTo>
                  <a:lnTo>
                    <a:pt x="7900" y="27052"/>
                  </a:lnTo>
                  <a:cubicBezTo>
                    <a:pt x="6715" y="27052"/>
                    <a:pt x="5751" y="26088"/>
                    <a:pt x="5751" y="24904"/>
                  </a:cubicBezTo>
                  <a:lnTo>
                    <a:pt x="5751" y="24317"/>
                  </a:lnTo>
                  <a:close/>
                  <a:moveTo>
                    <a:pt x="9796" y="26809"/>
                  </a:moveTo>
                  <a:lnTo>
                    <a:pt x="9796" y="27052"/>
                  </a:lnTo>
                  <a:lnTo>
                    <a:pt x="9062" y="27052"/>
                  </a:lnTo>
                  <a:lnTo>
                    <a:pt x="9062" y="26809"/>
                  </a:lnTo>
                  <a:close/>
                  <a:moveTo>
                    <a:pt x="12941" y="24506"/>
                  </a:moveTo>
                  <a:cubicBezTo>
                    <a:pt x="12947" y="24532"/>
                    <a:pt x="12955" y="24552"/>
                    <a:pt x="12968" y="24568"/>
                  </a:cubicBezTo>
                  <a:cubicBezTo>
                    <a:pt x="13003" y="24615"/>
                    <a:pt x="13056" y="24642"/>
                    <a:pt x="13113" y="24642"/>
                  </a:cubicBezTo>
                  <a:cubicBezTo>
                    <a:pt x="13116" y="24642"/>
                    <a:pt x="13118" y="24642"/>
                    <a:pt x="13121" y="24641"/>
                  </a:cubicBezTo>
                  <a:cubicBezTo>
                    <a:pt x="13137" y="24653"/>
                    <a:pt x="13152" y="24664"/>
                    <a:pt x="13165" y="24677"/>
                  </a:cubicBezTo>
                  <a:cubicBezTo>
                    <a:pt x="13173" y="24685"/>
                    <a:pt x="13178" y="24694"/>
                    <a:pt x="13185" y="24702"/>
                  </a:cubicBezTo>
                  <a:lnTo>
                    <a:pt x="13185" y="24904"/>
                  </a:lnTo>
                  <a:cubicBezTo>
                    <a:pt x="13185" y="26088"/>
                    <a:pt x="12221" y="27052"/>
                    <a:pt x="11036" y="27052"/>
                  </a:cubicBezTo>
                  <a:lnTo>
                    <a:pt x="10584" y="27052"/>
                  </a:lnTo>
                  <a:lnTo>
                    <a:pt x="10584" y="26809"/>
                  </a:lnTo>
                  <a:lnTo>
                    <a:pt x="11036" y="26809"/>
                  </a:lnTo>
                  <a:cubicBezTo>
                    <a:pt x="12087" y="26809"/>
                    <a:pt x="12941" y="25954"/>
                    <a:pt x="12941" y="24904"/>
                  </a:cubicBezTo>
                  <a:lnTo>
                    <a:pt x="12941" y="24506"/>
                  </a:lnTo>
                  <a:close/>
                  <a:moveTo>
                    <a:pt x="8714" y="24669"/>
                  </a:moveTo>
                  <a:lnTo>
                    <a:pt x="8714" y="27180"/>
                  </a:lnTo>
                  <a:lnTo>
                    <a:pt x="8627" y="27180"/>
                  </a:lnTo>
                  <a:lnTo>
                    <a:pt x="8627" y="24669"/>
                  </a:lnTo>
                  <a:close/>
                  <a:moveTo>
                    <a:pt x="10233" y="24669"/>
                  </a:moveTo>
                  <a:lnTo>
                    <a:pt x="10233" y="27180"/>
                  </a:lnTo>
                  <a:lnTo>
                    <a:pt x="10147" y="27180"/>
                  </a:lnTo>
                  <a:lnTo>
                    <a:pt x="10147" y="24669"/>
                  </a:lnTo>
                  <a:close/>
                  <a:moveTo>
                    <a:pt x="8396" y="24505"/>
                  </a:moveTo>
                  <a:lnTo>
                    <a:pt x="8396" y="27341"/>
                  </a:lnTo>
                  <a:cubicBezTo>
                    <a:pt x="8352" y="27321"/>
                    <a:pt x="8323" y="27278"/>
                    <a:pt x="8323" y="27227"/>
                  </a:cubicBezTo>
                  <a:lnTo>
                    <a:pt x="8323" y="24619"/>
                  </a:lnTo>
                  <a:cubicBezTo>
                    <a:pt x="8323" y="24570"/>
                    <a:pt x="8352" y="24525"/>
                    <a:pt x="8396" y="24505"/>
                  </a:cubicBezTo>
                  <a:close/>
                  <a:moveTo>
                    <a:pt x="9916" y="24505"/>
                  </a:moveTo>
                  <a:lnTo>
                    <a:pt x="9916" y="27341"/>
                  </a:lnTo>
                  <a:cubicBezTo>
                    <a:pt x="9872" y="27321"/>
                    <a:pt x="9843" y="27278"/>
                    <a:pt x="9843" y="27227"/>
                  </a:cubicBezTo>
                  <a:lnTo>
                    <a:pt x="9843" y="24619"/>
                  </a:lnTo>
                  <a:cubicBezTo>
                    <a:pt x="9843" y="24570"/>
                    <a:pt x="9872" y="24526"/>
                    <a:pt x="9916" y="24505"/>
                  </a:cubicBezTo>
                  <a:close/>
                  <a:moveTo>
                    <a:pt x="10465" y="24506"/>
                  </a:moveTo>
                  <a:cubicBezTo>
                    <a:pt x="10508" y="24526"/>
                    <a:pt x="10538" y="24572"/>
                    <a:pt x="10538" y="24620"/>
                  </a:cubicBezTo>
                  <a:lnTo>
                    <a:pt x="10538" y="27229"/>
                  </a:lnTo>
                  <a:cubicBezTo>
                    <a:pt x="10538" y="27278"/>
                    <a:pt x="10508" y="27321"/>
                    <a:pt x="10465" y="27341"/>
                  </a:cubicBezTo>
                  <a:lnTo>
                    <a:pt x="10465" y="24506"/>
                  </a:lnTo>
                  <a:close/>
                  <a:moveTo>
                    <a:pt x="8945" y="24509"/>
                  </a:moveTo>
                  <a:cubicBezTo>
                    <a:pt x="8989" y="24528"/>
                    <a:pt x="9017" y="24573"/>
                    <a:pt x="9017" y="24621"/>
                  </a:cubicBezTo>
                  <a:lnTo>
                    <a:pt x="9017" y="27229"/>
                  </a:lnTo>
                  <a:cubicBezTo>
                    <a:pt x="9017" y="27278"/>
                    <a:pt x="8989" y="27322"/>
                    <a:pt x="8945" y="27342"/>
                  </a:cubicBezTo>
                  <a:lnTo>
                    <a:pt x="8945" y="24509"/>
                  </a:lnTo>
                  <a:close/>
                  <a:moveTo>
                    <a:pt x="8582" y="24496"/>
                  </a:moveTo>
                  <a:lnTo>
                    <a:pt x="8582" y="27353"/>
                  </a:lnTo>
                  <a:lnTo>
                    <a:pt x="8440" y="27353"/>
                  </a:lnTo>
                  <a:lnTo>
                    <a:pt x="8440" y="24496"/>
                  </a:lnTo>
                  <a:close/>
                  <a:moveTo>
                    <a:pt x="8899" y="24495"/>
                  </a:moveTo>
                  <a:lnTo>
                    <a:pt x="8899" y="27353"/>
                  </a:lnTo>
                  <a:lnTo>
                    <a:pt x="8759" y="27353"/>
                  </a:lnTo>
                  <a:lnTo>
                    <a:pt x="8759" y="24495"/>
                  </a:lnTo>
                  <a:close/>
                  <a:moveTo>
                    <a:pt x="10101" y="24496"/>
                  </a:moveTo>
                  <a:lnTo>
                    <a:pt x="10101" y="27353"/>
                  </a:lnTo>
                  <a:lnTo>
                    <a:pt x="9962" y="27353"/>
                  </a:lnTo>
                  <a:lnTo>
                    <a:pt x="9962" y="24496"/>
                  </a:lnTo>
                  <a:close/>
                  <a:moveTo>
                    <a:pt x="10419" y="24495"/>
                  </a:moveTo>
                  <a:lnTo>
                    <a:pt x="10419" y="27353"/>
                  </a:lnTo>
                  <a:lnTo>
                    <a:pt x="10278" y="27353"/>
                  </a:lnTo>
                  <a:lnTo>
                    <a:pt x="10278" y="24495"/>
                  </a:lnTo>
                  <a:close/>
                  <a:moveTo>
                    <a:pt x="11994" y="0"/>
                  </a:moveTo>
                  <a:lnTo>
                    <a:pt x="11994" y="1345"/>
                  </a:lnTo>
                  <a:lnTo>
                    <a:pt x="11816" y="1345"/>
                  </a:lnTo>
                  <a:cubicBezTo>
                    <a:pt x="11814" y="1345"/>
                    <a:pt x="11811" y="1345"/>
                    <a:pt x="11809" y="1346"/>
                  </a:cubicBezTo>
                  <a:lnTo>
                    <a:pt x="11807" y="1346"/>
                  </a:lnTo>
                  <a:cubicBezTo>
                    <a:pt x="11799" y="1347"/>
                    <a:pt x="11791" y="1350"/>
                    <a:pt x="11783" y="1352"/>
                  </a:cubicBezTo>
                  <a:cubicBezTo>
                    <a:pt x="11781" y="1353"/>
                    <a:pt x="11779" y="1353"/>
                    <a:pt x="11777" y="1353"/>
                  </a:cubicBezTo>
                  <a:cubicBezTo>
                    <a:pt x="11762" y="1359"/>
                    <a:pt x="11747" y="1367"/>
                    <a:pt x="11736" y="1378"/>
                  </a:cubicBezTo>
                  <a:cubicBezTo>
                    <a:pt x="11733" y="1379"/>
                    <a:pt x="11732" y="1380"/>
                    <a:pt x="11730" y="1383"/>
                  </a:cubicBezTo>
                  <a:cubicBezTo>
                    <a:pt x="11728" y="1385"/>
                    <a:pt x="11724" y="1388"/>
                    <a:pt x="11721" y="1390"/>
                  </a:cubicBezTo>
                  <a:cubicBezTo>
                    <a:pt x="11714" y="1399"/>
                    <a:pt x="11705" y="1408"/>
                    <a:pt x="11699" y="1419"/>
                  </a:cubicBezTo>
                  <a:cubicBezTo>
                    <a:pt x="11698" y="1420"/>
                    <a:pt x="11698" y="1422"/>
                    <a:pt x="11696" y="1424"/>
                  </a:cubicBezTo>
                  <a:cubicBezTo>
                    <a:pt x="11694" y="1427"/>
                    <a:pt x="11693" y="1431"/>
                    <a:pt x="11689" y="1436"/>
                  </a:cubicBezTo>
                  <a:cubicBezTo>
                    <a:pt x="11684" y="1447"/>
                    <a:pt x="11679" y="1459"/>
                    <a:pt x="11677" y="1471"/>
                  </a:cubicBezTo>
                  <a:lnTo>
                    <a:pt x="11671" y="1499"/>
                  </a:lnTo>
                  <a:lnTo>
                    <a:pt x="11674" y="1499"/>
                  </a:lnTo>
                  <a:lnTo>
                    <a:pt x="11674" y="1503"/>
                  </a:lnTo>
                  <a:lnTo>
                    <a:pt x="11674" y="1672"/>
                  </a:lnTo>
                  <a:lnTo>
                    <a:pt x="11835" y="1672"/>
                  </a:lnTo>
                  <a:lnTo>
                    <a:pt x="11835" y="1748"/>
                  </a:lnTo>
                  <a:lnTo>
                    <a:pt x="11674" y="1748"/>
                  </a:lnTo>
                  <a:lnTo>
                    <a:pt x="11674" y="1916"/>
                  </a:lnTo>
                  <a:lnTo>
                    <a:pt x="11674" y="1921"/>
                  </a:lnTo>
                  <a:lnTo>
                    <a:pt x="11671" y="1921"/>
                  </a:lnTo>
                  <a:lnTo>
                    <a:pt x="11677" y="1948"/>
                  </a:lnTo>
                  <a:cubicBezTo>
                    <a:pt x="11679" y="1962"/>
                    <a:pt x="11683" y="1973"/>
                    <a:pt x="11689" y="1984"/>
                  </a:cubicBezTo>
                  <a:cubicBezTo>
                    <a:pt x="11690" y="1988"/>
                    <a:pt x="11694" y="1991"/>
                    <a:pt x="11695" y="1994"/>
                  </a:cubicBezTo>
                  <a:cubicBezTo>
                    <a:pt x="11696" y="1997"/>
                    <a:pt x="11698" y="1999"/>
                    <a:pt x="11699" y="2001"/>
                  </a:cubicBezTo>
                  <a:cubicBezTo>
                    <a:pt x="11705" y="2011"/>
                    <a:pt x="11712" y="2020"/>
                    <a:pt x="11721" y="2028"/>
                  </a:cubicBezTo>
                  <a:cubicBezTo>
                    <a:pt x="11724" y="2031"/>
                    <a:pt x="11726" y="2033"/>
                    <a:pt x="11730" y="2037"/>
                  </a:cubicBezTo>
                  <a:cubicBezTo>
                    <a:pt x="11733" y="2038"/>
                    <a:pt x="11735" y="2041"/>
                    <a:pt x="11737" y="2042"/>
                  </a:cubicBezTo>
                  <a:cubicBezTo>
                    <a:pt x="11748" y="2051"/>
                    <a:pt x="11763" y="2059"/>
                    <a:pt x="11778" y="2065"/>
                  </a:cubicBezTo>
                  <a:cubicBezTo>
                    <a:pt x="11781" y="2067"/>
                    <a:pt x="11782" y="2067"/>
                    <a:pt x="11784" y="2068"/>
                  </a:cubicBezTo>
                  <a:cubicBezTo>
                    <a:pt x="11791" y="2070"/>
                    <a:pt x="11796" y="2072"/>
                    <a:pt x="11803" y="2074"/>
                  </a:cubicBezTo>
                  <a:cubicBezTo>
                    <a:pt x="11805" y="2074"/>
                    <a:pt x="11806" y="2075"/>
                    <a:pt x="11810" y="2075"/>
                  </a:cubicBezTo>
                  <a:lnTo>
                    <a:pt x="11814" y="2075"/>
                  </a:lnTo>
                  <a:cubicBezTo>
                    <a:pt x="11816" y="2075"/>
                    <a:pt x="11819" y="2076"/>
                    <a:pt x="11822" y="2076"/>
                  </a:cubicBezTo>
                  <a:lnTo>
                    <a:pt x="11996" y="2076"/>
                  </a:lnTo>
                  <a:lnTo>
                    <a:pt x="11996" y="2592"/>
                  </a:lnTo>
                  <a:lnTo>
                    <a:pt x="11996" y="2724"/>
                  </a:lnTo>
                  <a:lnTo>
                    <a:pt x="11996" y="2764"/>
                  </a:lnTo>
                  <a:lnTo>
                    <a:pt x="11996" y="2896"/>
                  </a:lnTo>
                  <a:lnTo>
                    <a:pt x="11996" y="2935"/>
                  </a:lnTo>
                  <a:lnTo>
                    <a:pt x="11996" y="3067"/>
                  </a:lnTo>
                  <a:lnTo>
                    <a:pt x="11996" y="3244"/>
                  </a:lnTo>
                  <a:lnTo>
                    <a:pt x="11985" y="3244"/>
                  </a:lnTo>
                  <a:cubicBezTo>
                    <a:pt x="11878" y="3244"/>
                    <a:pt x="11791" y="3331"/>
                    <a:pt x="11791" y="3438"/>
                  </a:cubicBezTo>
                  <a:lnTo>
                    <a:pt x="11791" y="3577"/>
                  </a:lnTo>
                  <a:lnTo>
                    <a:pt x="11791" y="4823"/>
                  </a:lnTo>
                  <a:lnTo>
                    <a:pt x="11791" y="4963"/>
                  </a:lnTo>
                  <a:cubicBezTo>
                    <a:pt x="11791" y="5070"/>
                    <a:pt x="11878" y="5157"/>
                    <a:pt x="11985" y="5157"/>
                  </a:cubicBezTo>
                  <a:lnTo>
                    <a:pt x="11996" y="5157"/>
                  </a:lnTo>
                  <a:lnTo>
                    <a:pt x="11996" y="5333"/>
                  </a:lnTo>
                  <a:lnTo>
                    <a:pt x="11996" y="5465"/>
                  </a:lnTo>
                  <a:lnTo>
                    <a:pt x="11996" y="5505"/>
                  </a:lnTo>
                  <a:lnTo>
                    <a:pt x="11996" y="5548"/>
                  </a:lnTo>
                  <a:lnTo>
                    <a:pt x="11996" y="5635"/>
                  </a:lnTo>
                  <a:lnTo>
                    <a:pt x="11996" y="5675"/>
                  </a:lnTo>
                  <a:lnTo>
                    <a:pt x="11996" y="5728"/>
                  </a:lnTo>
                  <a:cubicBezTo>
                    <a:pt x="11826" y="5644"/>
                    <a:pt x="11645" y="5584"/>
                    <a:pt x="11453" y="5547"/>
                  </a:cubicBezTo>
                  <a:cubicBezTo>
                    <a:pt x="11319" y="5521"/>
                    <a:pt x="11181" y="5507"/>
                    <a:pt x="11040" y="5507"/>
                  </a:cubicBezTo>
                  <a:lnTo>
                    <a:pt x="10662" y="5507"/>
                  </a:lnTo>
                  <a:lnTo>
                    <a:pt x="10662" y="5376"/>
                  </a:lnTo>
                  <a:cubicBezTo>
                    <a:pt x="10662" y="5366"/>
                    <a:pt x="10661" y="5355"/>
                    <a:pt x="10660" y="5345"/>
                  </a:cubicBezTo>
                  <a:cubicBezTo>
                    <a:pt x="10659" y="5342"/>
                    <a:pt x="10657" y="5337"/>
                    <a:pt x="10657" y="5333"/>
                  </a:cubicBezTo>
                  <a:cubicBezTo>
                    <a:pt x="10656" y="5327"/>
                    <a:pt x="10654" y="5321"/>
                    <a:pt x="10652" y="5315"/>
                  </a:cubicBezTo>
                  <a:cubicBezTo>
                    <a:pt x="10651" y="5311"/>
                    <a:pt x="10648" y="5307"/>
                    <a:pt x="10646" y="5303"/>
                  </a:cubicBezTo>
                  <a:cubicBezTo>
                    <a:pt x="10644" y="5297"/>
                    <a:pt x="10641" y="5292"/>
                    <a:pt x="10639" y="5289"/>
                  </a:cubicBezTo>
                  <a:lnTo>
                    <a:pt x="10631" y="5276"/>
                  </a:lnTo>
                  <a:cubicBezTo>
                    <a:pt x="10627" y="5273"/>
                    <a:pt x="10624" y="5268"/>
                    <a:pt x="10620" y="5264"/>
                  </a:cubicBezTo>
                  <a:cubicBezTo>
                    <a:pt x="10618" y="5259"/>
                    <a:pt x="10614" y="5257"/>
                    <a:pt x="10612" y="5253"/>
                  </a:cubicBezTo>
                  <a:cubicBezTo>
                    <a:pt x="10607" y="5249"/>
                    <a:pt x="10603" y="5245"/>
                    <a:pt x="10598" y="5243"/>
                  </a:cubicBezTo>
                  <a:lnTo>
                    <a:pt x="10586" y="5234"/>
                  </a:lnTo>
                  <a:cubicBezTo>
                    <a:pt x="10582" y="5232"/>
                    <a:pt x="10577" y="5229"/>
                    <a:pt x="10572" y="5227"/>
                  </a:cubicBezTo>
                  <a:cubicBezTo>
                    <a:pt x="10567" y="5224"/>
                    <a:pt x="10562" y="5221"/>
                    <a:pt x="10559" y="5220"/>
                  </a:cubicBezTo>
                  <a:cubicBezTo>
                    <a:pt x="10555" y="5218"/>
                    <a:pt x="10550" y="5217"/>
                    <a:pt x="10545" y="5216"/>
                  </a:cubicBezTo>
                  <a:cubicBezTo>
                    <a:pt x="10540" y="5215"/>
                    <a:pt x="10534" y="5212"/>
                    <a:pt x="10528" y="5211"/>
                  </a:cubicBezTo>
                  <a:lnTo>
                    <a:pt x="10527" y="5211"/>
                  </a:lnTo>
                  <a:lnTo>
                    <a:pt x="10502" y="5206"/>
                  </a:lnTo>
                  <a:lnTo>
                    <a:pt x="10502" y="5208"/>
                  </a:lnTo>
                  <a:lnTo>
                    <a:pt x="10316" y="5208"/>
                  </a:lnTo>
                  <a:lnTo>
                    <a:pt x="10316" y="5381"/>
                  </a:lnTo>
                  <a:lnTo>
                    <a:pt x="10229" y="5381"/>
                  </a:lnTo>
                  <a:lnTo>
                    <a:pt x="10229" y="5208"/>
                  </a:lnTo>
                  <a:lnTo>
                    <a:pt x="10043" y="5208"/>
                  </a:lnTo>
                  <a:lnTo>
                    <a:pt x="10043" y="5206"/>
                  </a:lnTo>
                  <a:lnTo>
                    <a:pt x="10018" y="5211"/>
                  </a:lnTo>
                  <a:lnTo>
                    <a:pt x="10017" y="5211"/>
                  </a:lnTo>
                  <a:cubicBezTo>
                    <a:pt x="10012" y="5212"/>
                    <a:pt x="10006" y="5213"/>
                    <a:pt x="10001" y="5216"/>
                  </a:cubicBezTo>
                  <a:cubicBezTo>
                    <a:pt x="9997" y="5217"/>
                    <a:pt x="9992" y="5218"/>
                    <a:pt x="9987" y="5220"/>
                  </a:cubicBezTo>
                  <a:cubicBezTo>
                    <a:pt x="9982" y="5221"/>
                    <a:pt x="9979" y="5224"/>
                    <a:pt x="9975" y="5227"/>
                  </a:cubicBezTo>
                  <a:cubicBezTo>
                    <a:pt x="9969" y="5229"/>
                    <a:pt x="9964" y="5232"/>
                    <a:pt x="9960" y="5234"/>
                  </a:cubicBezTo>
                  <a:lnTo>
                    <a:pt x="9948" y="5243"/>
                  </a:lnTo>
                  <a:cubicBezTo>
                    <a:pt x="9944" y="5247"/>
                    <a:pt x="9939" y="5249"/>
                    <a:pt x="9935" y="5253"/>
                  </a:cubicBezTo>
                  <a:cubicBezTo>
                    <a:pt x="9931" y="5255"/>
                    <a:pt x="9928" y="5259"/>
                    <a:pt x="9926" y="5264"/>
                  </a:cubicBezTo>
                  <a:cubicBezTo>
                    <a:pt x="9922" y="5268"/>
                    <a:pt x="9919" y="5271"/>
                    <a:pt x="9916" y="5276"/>
                  </a:cubicBezTo>
                  <a:lnTo>
                    <a:pt x="9907" y="5289"/>
                  </a:lnTo>
                  <a:cubicBezTo>
                    <a:pt x="9905" y="5294"/>
                    <a:pt x="9902" y="5297"/>
                    <a:pt x="9900" y="5303"/>
                  </a:cubicBezTo>
                  <a:cubicBezTo>
                    <a:pt x="9897" y="5307"/>
                    <a:pt x="9896" y="5311"/>
                    <a:pt x="9894" y="5316"/>
                  </a:cubicBezTo>
                  <a:cubicBezTo>
                    <a:pt x="9891" y="5323"/>
                    <a:pt x="9890" y="5328"/>
                    <a:pt x="9889" y="5334"/>
                  </a:cubicBezTo>
                  <a:cubicBezTo>
                    <a:pt x="9887" y="5339"/>
                    <a:pt x="9886" y="5343"/>
                    <a:pt x="9886" y="5347"/>
                  </a:cubicBezTo>
                  <a:cubicBezTo>
                    <a:pt x="9884" y="5357"/>
                    <a:pt x="9884" y="5368"/>
                    <a:pt x="9884" y="5379"/>
                  </a:cubicBezTo>
                  <a:lnTo>
                    <a:pt x="9884" y="5508"/>
                  </a:lnTo>
                  <a:lnTo>
                    <a:pt x="9149" y="5508"/>
                  </a:lnTo>
                  <a:lnTo>
                    <a:pt x="9149" y="5379"/>
                  </a:lnTo>
                  <a:cubicBezTo>
                    <a:pt x="9149" y="5368"/>
                    <a:pt x="9148" y="5357"/>
                    <a:pt x="9147" y="5347"/>
                  </a:cubicBezTo>
                  <a:cubicBezTo>
                    <a:pt x="9146" y="5343"/>
                    <a:pt x="9146" y="5339"/>
                    <a:pt x="9144" y="5336"/>
                  </a:cubicBezTo>
                  <a:cubicBezTo>
                    <a:pt x="9143" y="5329"/>
                    <a:pt x="9140" y="5323"/>
                    <a:pt x="9138" y="5317"/>
                  </a:cubicBezTo>
                  <a:cubicBezTo>
                    <a:pt x="9137" y="5313"/>
                    <a:pt x="9135" y="5310"/>
                    <a:pt x="9133" y="5306"/>
                  </a:cubicBezTo>
                  <a:cubicBezTo>
                    <a:pt x="9131" y="5301"/>
                    <a:pt x="9128" y="5294"/>
                    <a:pt x="9125" y="5289"/>
                  </a:cubicBezTo>
                  <a:cubicBezTo>
                    <a:pt x="9121" y="5285"/>
                    <a:pt x="9120" y="5282"/>
                    <a:pt x="9117" y="5279"/>
                  </a:cubicBezTo>
                  <a:cubicBezTo>
                    <a:pt x="9114" y="5274"/>
                    <a:pt x="9110" y="5269"/>
                    <a:pt x="9105" y="5264"/>
                  </a:cubicBezTo>
                  <a:cubicBezTo>
                    <a:pt x="9104" y="5263"/>
                    <a:pt x="9101" y="5259"/>
                    <a:pt x="9100" y="5258"/>
                  </a:cubicBezTo>
                  <a:cubicBezTo>
                    <a:pt x="9099" y="5257"/>
                    <a:pt x="9098" y="5257"/>
                    <a:pt x="9096" y="5255"/>
                  </a:cubicBezTo>
                  <a:cubicBezTo>
                    <a:pt x="9091" y="5250"/>
                    <a:pt x="9086" y="5247"/>
                    <a:pt x="9080" y="5243"/>
                  </a:cubicBezTo>
                  <a:cubicBezTo>
                    <a:pt x="9078" y="5239"/>
                    <a:pt x="9075" y="5238"/>
                    <a:pt x="9072" y="5236"/>
                  </a:cubicBezTo>
                  <a:cubicBezTo>
                    <a:pt x="9067" y="5232"/>
                    <a:pt x="9061" y="5229"/>
                    <a:pt x="9054" y="5227"/>
                  </a:cubicBezTo>
                  <a:cubicBezTo>
                    <a:pt x="9052" y="5226"/>
                    <a:pt x="9051" y="5224"/>
                    <a:pt x="9048" y="5224"/>
                  </a:cubicBezTo>
                  <a:cubicBezTo>
                    <a:pt x="9046" y="5223"/>
                    <a:pt x="9043" y="5221"/>
                    <a:pt x="9041" y="5221"/>
                  </a:cubicBezTo>
                  <a:cubicBezTo>
                    <a:pt x="9038" y="5220"/>
                    <a:pt x="9035" y="5218"/>
                    <a:pt x="9031" y="5218"/>
                  </a:cubicBezTo>
                  <a:cubicBezTo>
                    <a:pt x="9027" y="5217"/>
                    <a:pt x="9024" y="5216"/>
                    <a:pt x="9020" y="5215"/>
                  </a:cubicBezTo>
                  <a:cubicBezTo>
                    <a:pt x="9017" y="5213"/>
                    <a:pt x="9015" y="5213"/>
                    <a:pt x="9012" y="5212"/>
                  </a:cubicBezTo>
                  <a:lnTo>
                    <a:pt x="9010" y="5212"/>
                  </a:lnTo>
                  <a:lnTo>
                    <a:pt x="8984" y="5207"/>
                  </a:lnTo>
                  <a:lnTo>
                    <a:pt x="8984" y="5210"/>
                  </a:lnTo>
                  <a:lnTo>
                    <a:pt x="8799" y="5210"/>
                  </a:lnTo>
                  <a:lnTo>
                    <a:pt x="8799" y="5382"/>
                  </a:lnTo>
                  <a:lnTo>
                    <a:pt x="8711" y="5382"/>
                  </a:lnTo>
                  <a:lnTo>
                    <a:pt x="8711" y="5210"/>
                  </a:lnTo>
                  <a:lnTo>
                    <a:pt x="8526" y="5210"/>
                  </a:lnTo>
                  <a:lnTo>
                    <a:pt x="8526" y="5207"/>
                  </a:lnTo>
                  <a:lnTo>
                    <a:pt x="8500" y="5212"/>
                  </a:lnTo>
                  <a:lnTo>
                    <a:pt x="8499" y="5212"/>
                  </a:lnTo>
                  <a:cubicBezTo>
                    <a:pt x="8494" y="5213"/>
                    <a:pt x="8489" y="5215"/>
                    <a:pt x="8485" y="5216"/>
                  </a:cubicBezTo>
                  <a:cubicBezTo>
                    <a:pt x="8479" y="5217"/>
                    <a:pt x="8474" y="5218"/>
                    <a:pt x="8471" y="5221"/>
                  </a:cubicBezTo>
                  <a:cubicBezTo>
                    <a:pt x="8467" y="5223"/>
                    <a:pt x="8462" y="5226"/>
                    <a:pt x="8458" y="5227"/>
                  </a:cubicBezTo>
                  <a:cubicBezTo>
                    <a:pt x="8453" y="5229"/>
                    <a:pt x="8447" y="5232"/>
                    <a:pt x="8441" y="5236"/>
                  </a:cubicBezTo>
                  <a:cubicBezTo>
                    <a:pt x="8437" y="5238"/>
                    <a:pt x="8435" y="5239"/>
                    <a:pt x="8432" y="5243"/>
                  </a:cubicBezTo>
                  <a:cubicBezTo>
                    <a:pt x="8427" y="5247"/>
                    <a:pt x="8421" y="5250"/>
                    <a:pt x="8418" y="5254"/>
                  </a:cubicBezTo>
                  <a:lnTo>
                    <a:pt x="8410" y="5263"/>
                  </a:lnTo>
                  <a:cubicBezTo>
                    <a:pt x="8405" y="5268"/>
                    <a:pt x="8402" y="5271"/>
                    <a:pt x="8398" y="5276"/>
                  </a:cubicBezTo>
                  <a:cubicBezTo>
                    <a:pt x="8395" y="5279"/>
                    <a:pt x="8393" y="5284"/>
                    <a:pt x="8392" y="5287"/>
                  </a:cubicBezTo>
                  <a:cubicBezTo>
                    <a:pt x="8387" y="5292"/>
                    <a:pt x="8384" y="5297"/>
                    <a:pt x="8382" y="5305"/>
                  </a:cubicBezTo>
                  <a:cubicBezTo>
                    <a:pt x="8381" y="5308"/>
                    <a:pt x="8378" y="5311"/>
                    <a:pt x="8377" y="5315"/>
                  </a:cubicBezTo>
                  <a:cubicBezTo>
                    <a:pt x="8374" y="5322"/>
                    <a:pt x="8373" y="5328"/>
                    <a:pt x="8371" y="5334"/>
                  </a:cubicBezTo>
                  <a:cubicBezTo>
                    <a:pt x="8369" y="5339"/>
                    <a:pt x="8367" y="5342"/>
                    <a:pt x="8367" y="5345"/>
                  </a:cubicBezTo>
                  <a:cubicBezTo>
                    <a:pt x="8365" y="5355"/>
                    <a:pt x="8365" y="5366"/>
                    <a:pt x="8365" y="5376"/>
                  </a:cubicBezTo>
                  <a:lnTo>
                    <a:pt x="8365" y="5507"/>
                  </a:lnTo>
                  <a:lnTo>
                    <a:pt x="7912" y="5507"/>
                  </a:lnTo>
                  <a:cubicBezTo>
                    <a:pt x="7770" y="5507"/>
                    <a:pt x="7630" y="5522"/>
                    <a:pt x="7497" y="5547"/>
                  </a:cubicBezTo>
                  <a:cubicBezTo>
                    <a:pt x="7274" y="5591"/>
                    <a:pt x="7063" y="5666"/>
                    <a:pt x="6869" y="5772"/>
                  </a:cubicBezTo>
                  <a:lnTo>
                    <a:pt x="6869" y="5676"/>
                  </a:lnTo>
                  <a:lnTo>
                    <a:pt x="6826" y="5676"/>
                  </a:lnTo>
                  <a:lnTo>
                    <a:pt x="6826" y="5659"/>
                  </a:lnTo>
                  <a:lnTo>
                    <a:pt x="6869" y="5659"/>
                  </a:lnTo>
                  <a:lnTo>
                    <a:pt x="6869" y="5558"/>
                  </a:lnTo>
                  <a:lnTo>
                    <a:pt x="6826" y="5558"/>
                  </a:lnTo>
                  <a:lnTo>
                    <a:pt x="6826" y="5547"/>
                  </a:lnTo>
                  <a:lnTo>
                    <a:pt x="6826" y="5540"/>
                  </a:lnTo>
                  <a:lnTo>
                    <a:pt x="6869" y="5540"/>
                  </a:lnTo>
                  <a:lnTo>
                    <a:pt x="6869" y="5439"/>
                  </a:lnTo>
                  <a:lnTo>
                    <a:pt x="6826" y="5439"/>
                  </a:lnTo>
                  <a:lnTo>
                    <a:pt x="6826" y="5422"/>
                  </a:lnTo>
                  <a:lnTo>
                    <a:pt x="6869" y="5422"/>
                  </a:lnTo>
                  <a:lnTo>
                    <a:pt x="6869" y="5321"/>
                  </a:lnTo>
                  <a:lnTo>
                    <a:pt x="6826" y="5321"/>
                  </a:lnTo>
                  <a:lnTo>
                    <a:pt x="6826" y="5303"/>
                  </a:lnTo>
                  <a:lnTo>
                    <a:pt x="6869" y="5303"/>
                  </a:lnTo>
                  <a:lnTo>
                    <a:pt x="6869" y="5201"/>
                  </a:lnTo>
                  <a:lnTo>
                    <a:pt x="6826" y="5201"/>
                  </a:lnTo>
                  <a:lnTo>
                    <a:pt x="6826" y="5191"/>
                  </a:lnTo>
                  <a:lnTo>
                    <a:pt x="6949" y="5191"/>
                  </a:lnTo>
                  <a:lnTo>
                    <a:pt x="6949" y="5148"/>
                  </a:lnTo>
                  <a:cubicBezTo>
                    <a:pt x="6949" y="5089"/>
                    <a:pt x="6902" y="5041"/>
                    <a:pt x="6843" y="5041"/>
                  </a:cubicBezTo>
                  <a:lnTo>
                    <a:pt x="6321" y="5041"/>
                  </a:lnTo>
                  <a:lnTo>
                    <a:pt x="6321" y="4770"/>
                  </a:lnTo>
                  <a:lnTo>
                    <a:pt x="6321" y="4733"/>
                  </a:lnTo>
                  <a:cubicBezTo>
                    <a:pt x="6321" y="4652"/>
                    <a:pt x="6253" y="4584"/>
                    <a:pt x="6172" y="4584"/>
                  </a:cubicBezTo>
                  <a:lnTo>
                    <a:pt x="6115" y="4584"/>
                  </a:lnTo>
                  <a:lnTo>
                    <a:pt x="6115" y="4494"/>
                  </a:lnTo>
                  <a:lnTo>
                    <a:pt x="5693" y="4494"/>
                  </a:lnTo>
                  <a:lnTo>
                    <a:pt x="5693" y="4584"/>
                  </a:lnTo>
                  <a:lnTo>
                    <a:pt x="5636" y="4584"/>
                  </a:lnTo>
                  <a:cubicBezTo>
                    <a:pt x="5555" y="4584"/>
                    <a:pt x="5487" y="4652"/>
                    <a:pt x="5487" y="4733"/>
                  </a:cubicBezTo>
                  <a:lnTo>
                    <a:pt x="5487" y="4770"/>
                  </a:lnTo>
                  <a:lnTo>
                    <a:pt x="5487" y="5041"/>
                  </a:lnTo>
                  <a:lnTo>
                    <a:pt x="5345" y="5041"/>
                  </a:lnTo>
                  <a:lnTo>
                    <a:pt x="5345" y="4865"/>
                  </a:lnTo>
                  <a:lnTo>
                    <a:pt x="5024" y="4865"/>
                  </a:lnTo>
                  <a:lnTo>
                    <a:pt x="5024" y="5041"/>
                  </a:lnTo>
                  <a:lnTo>
                    <a:pt x="4965" y="5041"/>
                  </a:lnTo>
                  <a:cubicBezTo>
                    <a:pt x="4906" y="5041"/>
                    <a:pt x="4859" y="5089"/>
                    <a:pt x="4859" y="5148"/>
                  </a:cubicBezTo>
                  <a:lnTo>
                    <a:pt x="4859" y="5191"/>
                  </a:lnTo>
                  <a:lnTo>
                    <a:pt x="4982" y="5191"/>
                  </a:lnTo>
                  <a:lnTo>
                    <a:pt x="4982" y="5201"/>
                  </a:lnTo>
                  <a:lnTo>
                    <a:pt x="4939" y="5201"/>
                  </a:lnTo>
                  <a:lnTo>
                    <a:pt x="4939" y="5303"/>
                  </a:lnTo>
                  <a:lnTo>
                    <a:pt x="4982" y="5303"/>
                  </a:lnTo>
                  <a:lnTo>
                    <a:pt x="4982" y="5321"/>
                  </a:lnTo>
                  <a:lnTo>
                    <a:pt x="4939" y="5321"/>
                  </a:lnTo>
                  <a:lnTo>
                    <a:pt x="4939" y="5422"/>
                  </a:lnTo>
                  <a:lnTo>
                    <a:pt x="4982" y="5422"/>
                  </a:lnTo>
                  <a:lnTo>
                    <a:pt x="4982" y="5439"/>
                  </a:lnTo>
                  <a:lnTo>
                    <a:pt x="4939" y="5439"/>
                  </a:lnTo>
                  <a:lnTo>
                    <a:pt x="4939" y="5540"/>
                  </a:lnTo>
                  <a:lnTo>
                    <a:pt x="4982" y="5540"/>
                  </a:lnTo>
                  <a:lnTo>
                    <a:pt x="4982" y="5547"/>
                  </a:lnTo>
                  <a:lnTo>
                    <a:pt x="4982" y="5558"/>
                  </a:lnTo>
                  <a:lnTo>
                    <a:pt x="4939" y="5558"/>
                  </a:lnTo>
                  <a:lnTo>
                    <a:pt x="4939" y="5659"/>
                  </a:lnTo>
                  <a:lnTo>
                    <a:pt x="4982" y="5659"/>
                  </a:lnTo>
                  <a:lnTo>
                    <a:pt x="4982" y="5676"/>
                  </a:lnTo>
                  <a:lnTo>
                    <a:pt x="4939" y="5676"/>
                  </a:lnTo>
                  <a:lnTo>
                    <a:pt x="4939" y="5777"/>
                  </a:lnTo>
                  <a:lnTo>
                    <a:pt x="4982" y="5777"/>
                  </a:lnTo>
                  <a:lnTo>
                    <a:pt x="4982" y="5795"/>
                  </a:lnTo>
                  <a:lnTo>
                    <a:pt x="4939" y="5795"/>
                  </a:lnTo>
                  <a:lnTo>
                    <a:pt x="4939" y="5896"/>
                  </a:lnTo>
                  <a:lnTo>
                    <a:pt x="4982" y="5896"/>
                  </a:lnTo>
                  <a:lnTo>
                    <a:pt x="4982" y="5913"/>
                  </a:lnTo>
                  <a:lnTo>
                    <a:pt x="4939" y="5913"/>
                  </a:lnTo>
                  <a:lnTo>
                    <a:pt x="4939" y="6014"/>
                  </a:lnTo>
                  <a:lnTo>
                    <a:pt x="4982" y="6014"/>
                  </a:lnTo>
                  <a:lnTo>
                    <a:pt x="4982" y="6032"/>
                  </a:lnTo>
                  <a:lnTo>
                    <a:pt x="4939" y="6032"/>
                  </a:lnTo>
                  <a:lnTo>
                    <a:pt x="4939" y="6134"/>
                  </a:lnTo>
                  <a:lnTo>
                    <a:pt x="4982" y="6134"/>
                  </a:lnTo>
                  <a:lnTo>
                    <a:pt x="4982" y="6151"/>
                  </a:lnTo>
                  <a:lnTo>
                    <a:pt x="4939" y="6151"/>
                  </a:lnTo>
                  <a:lnTo>
                    <a:pt x="4939" y="6252"/>
                  </a:lnTo>
                  <a:lnTo>
                    <a:pt x="4982" y="6252"/>
                  </a:lnTo>
                  <a:lnTo>
                    <a:pt x="4982" y="6270"/>
                  </a:lnTo>
                  <a:lnTo>
                    <a:pt x="4939" y="6270"/>
                  </a:lnTo>
                  <a:lnTo>
                    <a:pt x="4939" y="6371"/>
                  </a:lnTo>
                  <a:lnTo>
                    <a:pt x="4982" y="6371"/>
                  </a:lnTo>
                  <a:lnTo>
                    <a:pt x="4982" y="6388"/>
                  </a:lnTo>
                  <a:lnTo>
                    <a:pt x="4939" y="6388"/>
                  </a:lnTo>
                  <a:lnTo>
                    <a:pt x="4939" y="6489"/>
                  </a:lnTo>
                  <a:lnTo>
                    <a:pt x="4982" y="6489"/>
                  </a:lnTo>
                  <a:lnTo>
                    <a:pt x="4982" y="6507"/>
                  </a:lnTo>
                  <a:lnTo>
                    <a:pt x="4939" y="6507"/>
                  </a:lnTo>
                  <a:lnTo>
                    <a:pt x="4939" y="6608"/>
                  </a:lnTo>
                  <a:lnTo>
                    <a:pt x="4982" y="6608"/>
                  </a:lnTo>
                  <a:lnTo>
                    <a:pt x="4982" y="6625"/>
                  </a:lnTo>
                  <a:lnTo>
                    <a:pt x="4939" y="6625"/>
                  </a:lnTo>
                  <a:lnTo>
                    <a:pt x="4939" y="6726"/>
                  </a:lnTo>
                  <a:lnTo>
                    <a:pt x="4982" y="6726"/>
                  </a:lnTo>
                  <a:lnTo>
                    <a:pt x="4982" y="6744"/>
                  </a:lnTo>
                  <a:lnTo>
                    <a:pt x="4939" y="6744"/>
                  </a:lnTo>
                  <a:lnTo>
                    <a:pt x="4939" y="6845"/>
                  </a:lnTo>
                  <a:lnTo>
                    <a:pt x="4982" y="6845"/>
                  </a:lnTo>
                  <a:lnTo>
                    <a:pt x="4982" y="6862"/>
                  </a:lnTo>
                  <a:lnTo>
                    <a:pt x="4939" y="6862"/>
                  </a:lnTo>
                  <a:lnTo>
                    <a:pt x="4939" y="6964"/>
                  </a:lnTo>
                  <a:lnTo>
                    <a:pt x="4982" y="6964"/>
                  </a:lnTo>
                  <a:lnTo>
                    <a:pt x="4982" y="6982"/>
                  </a:lnTo>
                  <a:lnTo>
                    <a:pt x="4939" y="6982"/>
                  </a:lnTo>
                  <a:lnTo>
                    <a:pt x="4939" y="7083"/>
                  </a:lnTo>
                  <a:lnTo>
                    <a:pt x="4982" y="7083"/>
                  </a:lnTo>
                  <a:lnTo>
                    <a:pt x="4982" y="7100"/>
                  </a:lnTo>
                  <a:lnTo>
                    <a:pt x="4939" y="7100"/>
                  </a:lnTo>
                  <a:lnTo>
                    <a:pt x="4939" y="7201"/>
                  </a:lnTo>
                  <a:lnTo>
                    <a:pt x="4982" y="7201"/>
                  </a:lnTo>
                  <a:lnTo>
                    <a:pt x="4982" y="7219"/>
                  </a:lnTo>
                  <a:lnTo>
                    <a:pt x="4939" y="7219"/>
                  </a:lnTo>
                  <a:lnTo>
                    <a:pt x="4939" y="7320"/>
                  </a:lnTo>
                  <a:lnTo>
                    <a:pt x="4982" y="7320"/>
                  </a:lnTo>
                  <a:lnTo>
                    <a:pt x="4982" y="7337"/>
                  </a:lnTo>
                  <a:lnTo>
                    <a:pt x="4939" y="7337"/>
                  </a:lnTo>
                  <a:lnTo>
                    <a:pt x="4939" y="7438"/>
                  </a:lnTo>
                  <a:lnTo>
                    <a:pt x="4982" y="7438"/>
                  </a:lnTo>
                  <a:lnTo>
                    <a:pt x="4982" y="7456"/>
                  </a:lnTo>
                  <a:lnTo>
                    <a:pt x="4939" y="7456"/>
                  </a:lnTo>
                  <a:lnTo>
                    <a:pt x="4939" y="7557"/>
                  </a:lnTo>
                  <a:lnTo>
                    <a:pt x="4982" y="7557"/>
                  </a:lnTo>
                  <a:lnTo>
                    <a:pt x="4982" y="7574"/>
                  </a:lnTo>
                  <a:lnTo>
                    <a:pt x="4939" y="7574"/>
                  </a:lnTo>
                  <a:lnTo>
                    <a:pt x="4939" y="7675"/>
                  </a:lnTo>
                  <a:lnTo>
                    <a:pt x="4982" y="7675"/>
                  </a:lnTo>
                  <a:lnTo>
                    <a:pt x="4982" y="7693"/>
                  </a:lnTo>
                  <a:lnTo>
                    <a:pt x="4939" y="7693"/>
                  </a:lnTo>
                  <a:lnTo>
                    <a:pt x="4939" y="7795"/>
                  </a:lnTo>
                  <a:lnTo>
                    <a:pt x="4982" y="7795"/>
                  </a:lnTo>
                  <a:lnTo>
                    <a:pt x="4982" y="7811"/>
                  </a:lnTo>
                  <a:lnTo>
                    <a:pt x="4939" y="7811"/>
                  </a:lnTo>
                  <a:lnTo>
                    <a:pt x="4939" y="7913"/>
                  </a:lnTo>
                  <a:lnTo>
                    <a:pt x="4982" y="7913"/>
                  </a:lnTo>
                  <a:lnTo>
                    <a:pt x="4982" y="7983"/>
                  </a:lnTo>
                  <a:lnTo>
                    <a:pt x="5119" y="7983"/>
                  </a:lnTo>
                  <a:lnTo>
                    <a:pt x="5119" y="8379"/>
                  </a:lnTo>
                  <a:lnTo>
                    <a:pt x="5033" y="8414"/>
                  </a:lnTo>
                  <a:lnTo>
                    <a:pt x="4753" y="8134"/>
                  </a:lnTo>
                  <a:lnTo>
                    <a:pt x="4850" y="8037"/>
                  </a:lnTo>
                  <a:lnTo>
                    <a:pt x="4801" y="7987"/>
                  </a:lnTo>
                  <a:lnTo>
                    <a:pt x="4830" y="7957"/>
                  </a:lnTo>
                  <a:lnTo>
                    <a:pt x="4759" y="7884"/>
                  </a:lnTo>
                  <a:lnTo>
                    <a:pt x="4728" y="7915"/>
                  </a:lnTo>
                  <a:lnTo>
                    <a:pt x="4717" y="7902"/>
                  </a:lnTo>
                  <a:lnTo>
                    <a:pt x="4746" y="7873"/>
                  </a:lnTo>
                  <a:lnTo>
                    <a:pt x="4674" y="7800"/>
                  </a:lnTo>
                  <a:lnTo>
                    <a:pt x="4644" y="7830"/>
                  </a:lnTo>
                  <a:lnTo>
                    <a:pt x="4632" y="7818"/>
                  </a:lnTo>
                  <a:lnTo>
                    <a:pt x="4662" y="7788"/>
                  </a:lnTo>
                  <a:lnTo>
                    <a:pt x="4590" y="7716"/>
                  </a:lnTo>
                  <a:lnTo>
                    <a:pt x="4559" y="7746"/>
                  </a:lnTo>
                  <a:lnTo>
                    <a:pt x="4548" y="7733"/>
                  </a:lnTo>
                  <a:lnTo>
                    <a:pt x="4577" y="7704"/>
                  </a:lnTo>
                  <a:lnTo>
                    <a:pt x="4506" y="7631"/>
                  </a:lnTo>
                  <a:lnTo>
                    <a:pt x="4475" y="7662"/>
                  </a:lnTo>
                  <a:lnTo>
                    <a:pt x="4463" y="7649"/>
                  </a:lnTo>
                  <a:lnTo>
                    <a:pt x="4493" y="7620"/>
                  </a:lnTo>
                  <a:lnTo>
                    <a:pt x="4421" y="7547"/>
                  </a:lnTo>
                  <a:lnTo>
                    <a:pt x="4391" y="7577"/>
                  </a:lnTo>
                  <a:lnTo>
                    <a:pt x="4379" y="7565"/>
                  </a:lnTo>
                  <a:lnTo>
                    <a:pt x="4409" y="7535"/>
                  </a:lnTo>
                  <a:lnTo>
                    <a:pt x="4337" y="7462"/>
                  </a:lnTo>
                  <a:lnTo>
                    <a:pt x="4306" y="7493"/>
                  </a:lnTo>
                  <a:lnTo>
                    <a:pt x="4295" y="7480"/>
                  </a:lnTo>
                  <a:lnTo>
                    <a:pt x="4324" y="7451"/>
                  </a:lnTo>
                  <a:lnTo>
                    <a:pt x="4253" y="7378"/>
                  </a:lnTo>
                  <a:lnTo>
                    <a:pt x="4222" y="7409"/>
                  </a:lnTo>
                  <a:lnTo>
                    <a:pt x="4210" y="7396"/>
                  </a:lnTo>
                  <a:lnTo>
                    <a:pt x="4240" y="7366"/>
                  </a:lnTo>
                  <a:lnTo>
                    <a:pt x="4169" y="7294"/>
                  </a:lnTo>
                  <a:lnTo>
                    <a:pt x="4139" y="7324"/>
                  </a:lnTo>
                  <a:lnTo>
                    <a:pt x="4127" y="7312"/>
                  </a:lnTo>
                  <a:lnTo>
                    <a:pt x="4158" y="7282"/>
                  </a:lnTo>
                  <a:lnTo>
                    <a:pt x="4085" y="7209"/>
                  </a:lnTo>
                  <a:lnTo>
                    <a:pt x="4054" y="7240"/>
                  </a:lnTo>
                  <a:lnTo>
                    <a:pt x="4043" y="7227"/>
                  </a:lnTo>
                  <a:lnTo>
                    <a:pt x="4073" y="7198"/>
                  </a:lnTo>
                  <a:lnTo>
                    <a:pt x="4000" y="7126"/>
                  </a:lnTo>
                  <a:lnTo>
                    <a:pt x="3970" y="7157"/>
                  </a:lnTo>
                  <a:lnTo>
                    <a:pt x="3958" y="7145"/>
                  </a:lnTo>
                  <a:lnTo>
                    <a:pt x="3989" y="7114"/>
                  </a:lnTo>
                  <a:lnTo>
                    <a:pt x="3916" y="7042"/>
                  </a:lnTo>
                  <a:lnTo>
                    <a:pt x="3886" y="7072"/>
                  </a:lnTo>
                  <a:lnTo>
                    <a:pt x="3874" y="7061"/>
                  </a:lnTo>
                  <a:lnTo>
                    <a:pt x="3905" y="7030"/>
                  </a:lnTo>
                  <a:lnTo>
                    <a:pt x="3832" y="6958"/>
                  </a:lnTo>
                  <a:lnTo>
                    <a:pt x="3801" y="6989"/>
                  </a:lnTo>
                  <a:lnTo>
                    <a:pt x="3790" y="6977"/>
                  </a:lnTo>
                  <a:lnTo>
                    <a:pt x="3820" y="6947"/>
                  </a:lnTo>
                  <a:lnTo>
                    <a:pt x="3747" y="6876"/>
                  </a:lnTo>
                  <a:lnTo>
                    <a:pt x="3717" y="6906"/>
                  </a:lnTo>
                  <a:lnTo>
                    <a:pt x="3705" y="6894"/>
                  </a:lnTo>
                  <a:lnTo>
                    <a:pt x="3736" y="6863"/>
                  </a:lnTo>
                  <a:lnTo>
                    <a:pt x="3664" y="6792"/>
                  </a:lnTo>
                  <a:lnTo>
                    <a:pt x="3633" y="6821"/>
                  </a:lnTo>
                  <a:lnTo>
                    <a:pt x="3622" y="6810"/>
                  </a:lnTo>
                  <a:lnTo>
                    <a:pt x="3652" y="6779"/>
                  </a:lnTo>
                  <a:lnTo>
                    <a:pt x="3580" y="6707"/>
                  </a:lnTo>
                  <a:lnTo>
                    <a:pt x="3549" y="6737"/>
                  </a:lnTo>
                  <a:lnTo>
                    <a:pt x="3538" y="6725"/>
                  </a:lnTo>
                  <a:lnTo>
                    <a:pt x="3568" y="6695"/>
                  </a:lnTo>
                  <a:lnTo>
                    <a:pt x="3496" y="6623"/>
                  </a:lnTo>
                  <a:lnTo>
                    <a:pt x="3467" y="6653"/>
                  </a:lnTo>
                  <a:lnTo>
                    <a:pt x="3454" y="6641"/>
                  </a:lnTo>
                  <a:lnTo>
                    <a:pt x="3485" y="6610"/>
                  </a:lnTo>
                  <a:lnTo>
                    <a:pt x="3412" y="6540"/>
                  </a:lnTo>
                  <a:lnTo>
                    <a:pt x="3383" y="6570"/>
                  </a:lnTo>
                  <a:lnTo>
                    <a:pt x="3371" y="6558"/>
                  </a:lnTo>
                  <a:lnTo>
                    <a:pt x="3400" y="6528"/>
                  </a:lnTo>
                  <a:lnTo>
                    <a:pt x="3330" y="6455"/>
                  </a:lnTo>
                  <a:lnTo>
                    <a:pt x="3299" y="6486"/>
                  </a:lnTo>
                  <a:lnTo>
                    <a:pt x="3288" y="6473"/>
                  </a:lnTo>
                  <a:lnTo>
                    <a:pt x="3318" y="6444"/>
                  </a:lnTo>
                  <a:lnTo>
                    <a:pt x="3245" y="6371"/>
                  </a:lnTo>
                  <a:lnTo>
                    <a:pt x="3215" y="6402"/>
                  </a:lnTo>
                  <a:lnTo>
                    <a:pt x="3203" y="6389"/>
                  </a:lnTo>
                  <a:lnTo>
                    <a:pt x="3234" y="6359"/>
                  </a:lnTo>
                  <a:lnTo>
                    <a:pt x="3161" y="6287"/>
                  </a:lnTo>
                  <a:lnTo>
                    <a:pt x="3130" y="6317"/>
                  </a:lnTo>
                  <a:lnTo>
                    <a:pt x="3119" y="6305"/>
                  </a:lnTo>
                  <a:lnTo>
                    <a:pt x="3149" y="6275"/>
                  </a:lnTo>
                  <a:lnTo>
                    <a:pt x="3077" y="6202"/>
                  </a:lnTo>
                  <a:lnTo>
                    <a:pt x="3046" y="6233"/>
                  </a:lnTo>
                  <a:lnTo>
                    <a:pt x="3034" y="6220"/>
                  </a:lnTo>
                  <a:lnTo>
                    <a:pt x="3065" y="6191"/>
                  </a:lnTo>
                  <a:lnTo>
                    <a:pt x="2992" y="6118"/>
                  </a:lnTo>
                  <a:lnTo>
                    <a:pt x="2962" y="6148"/>
                  </a:lnTo>
                  <a:lnTo>
                    <a:pt x="2950" y="6136"/>
                  </a:lnTo>
                  <a:lnTo>
                    <a:pt x="2981" y="6106"/>
                  </a:lnTo>
                  <a:lnTo>
                    <a:pt x="2908" y="6033"/>
                  </a:lnTo>
                  <a:lnTo>
                    <a:pt x="2894" y="6046"/>
                  </a:lnTo>
                  <a:lnTo>
                    <a:pt x="2877" y="6064"/>
                  </a:lnTo>
                  <a:lnTo>
                    <a:pt x="2870" y="6056"/>
                  </a:lnTo>
                  <a:lnTo>
                    <a:pt x="2893" y="6032"/>
                  </a:lnTo>
                  <a:lnTo>
                    <a:pt x="2956" y="5969"/>
                  </a:lnTo>
                  <a:lnTo>
                    <a:pt x="2925" y="5939"/>
                  </a:lnTo>
                  <a:cubicBezTo>
                    <a:pt x="2915" y="5929"/>
                    <a:pt x="2905" y="5923"/>
                    <a:pt x="2893" y="5917"/>
                  </a:cubicBezTo>
                  <a:cubicBezTo>
                    <a:pt x="2879" y="5911"/>
                    <a:pt x="2864" y="5908"/>
                    <a:pt x="2849" y="5908"/>
                  </a:cubicBezTo>
                  <a:cubicBezTo>
                    <a:pt x="2821" y="5908"/>
                    <a:pt x="2793" y="5918"/>
                    <a:pt x="2773" y="5939"/>
                  </a:cubicBezTo>
                  <a:lnTo>
                    <a:pt x="2404" y="6308"/>
                  </a:lnTo>
                  <a:lnTo>
                    <a:pt x="2187" y="6090"/>
                  </a:lnTo>
                  <a:cubicBezTo>
                    <a:pt x="2158" y="6062"/>
                    <a:pt x="2119" y="6048"/>
                    <a:pt x="2081" y="6048"/>
                  </a:cubicBezTo>
                  <a:cubicBezTo>
                    <a:pt x="2042" y="6048"/>
                    <a:pt x="2004" y="6062"/>
                    <a:pt x="1976" y="6090"/>
                  </a:cubicBezTo>
                  <a:lnTo>
                    <a:pt x="1937" y="6129"/>
                  </a:lnTo>
                  <a:lnTo>
                    <a:pt x="1871" y="6065"/>
                  </a:lnTo>
                  <a:lnTo>
                    <a:pt x="1574" y="6363"/>
                  </a:lnTo>
                  <a:lnTo>
                    <a:pt x="1638" y="6428"/>
                  </a:lnTo>
                  <a:lnTo>
                    <a:pt x="1599" y="6467"/>
                  </a:lnTo>
                  <a:cubicBezTo>
                    <a:pt x="1591" y="6475"/>
                    <a:pt x="1586" y="6483"/>
                    <a:pt x="1580" y="6491"/>
                  </a:cubicBezTo>
                  <a:cubicBezTo>
                    <a:pt x="1542" y="6549"/>
                    <a:pt x="1549" y="6628"/>
                    <a:pt x="1599" y="6678"/>
                  </a:cubicBezTo>
                  <a:lnTo>
                    <a:pt x="1626" y="6704"/>
                  </a:lnTo>
                  <a:lnTo>
                    <a:pt x="1816" y="6895"/>
                  </a:lnTo>
                  <a:lnTo>
                    <a:pt x="1715" y="6997"/>
                  </a:lnTo>
                  <a:lnTo>
                    <a:pt x="1591" y="6873"/>
                  </a:lnTo>
                  <a:lnTo>
                    <a:pt x="1516" y="6948"/>
                  </a:lnTo>
                  <a:lnTo>
                    <a:pt x="1439" y="7025"/>
                  </a:lnTo>
                  <a:lnTo>
                    <a:pt x="1364" y="7100"/>
                  </a:lnTo>
                  <a:lnTo>
                    <a:pt x="1488" y="7224"/>
                  </a:lnTo>
                  <a:lnTo>
                    <a:pt x="1446" y="7266"/>
                  </a:lnTo>
                  <a:cubicBezTo>
                    <a:pt x="1404" y="7308"/>
                    <a:pt x="1404" y="7375"/>
                    <a:pt x="1446" y="7417"/>
                  </a:cubicBezTo>
                  <a:lnTo>
                    <a:pt x="1478" y="7449"/>
                  </a:lnTo>
                  <a:lnTo>
                    <a:pt x="1564" y="7362"/>
                  </a:lnTo>
                  <a:lnTo>
                    <a:pt x="1573" y="7370"/>
                  </a:lnTo>
                  <a:lnTo>
                    <a:pt x="1542" y="7400"/>
                  </a:lnTo>
                  <a:lnTo>
                    <a:pt x="1615" y="7473"/>
                  </a:lnTo>
                  <a:lnTo>
                    <a:pt x="1645" y="7442"/>
                  </a:lnTo>
                  <a:lnTo>
                    <a:pt x="1657" y="7454"/>
                  </a:lnTo>
                  <a:lnTo>
                    <a:pt x="1627" y="7485"/>
                  </a:lnTo>
                  <a:lnTo>
                    <a:pt x="1699" y="7557"/>
                  </a:lnTo>
                  <a:lnTo>
                    <a:pt x="1729" y="7527"/>
                  </a:lnTo>
                  <a:lnTo>
                    <a:pt x="1742" y="7538"/>
                  </a:lnTo>
                  <a:lnTo>
                    <a:pt x="1711" y="7569"/>
                  </a:lnTo>
                  <a:lnTo>
                    <a:pt x="1784" y="7642"/>
                  </a:lnTo>
                  <a:lnTo>
                    <a:pt x="1813" y="7611"/>
                  </a:lnTo>
                  <a:lnTo>
                    <a:pt x="1826" y="7623"/>
                  </a:lnTo>
                  <a:lnTo>
                    <a:pt x="1795" y="7653"/>
                  </a:lnTo>
                  <a:lnTo>
                    <a:pt x="1868" y="7726"/>
                  </a:lnTo>
                  <a:lnTo>
                    <a:pt x="1898" y="7695"/>
                  </a:lnTo>
                  <a:lnTo>
                    <a:pt x="1910" y="7707"/>
                  </a:lnTo>
                  <a:lnTo>
                    <a:pt x="1880" y="7738"/>
                  </a:lnTo>
                  <a:lnTo>
                    <a:pt x="1951" y="7809"/>
                  </a:lnTo>
                  <a:lnTo>
                    <a:pt x="1982" y="7779"/>
                  </a:lnTo>
                  <a:lnTo>
                    <a:pt x="1994" y="7790"/>
                  </a:lnTo>
                  <a:lnTo>
                    <a:pt x="1964" y="7821"/>
                  </a:lnTo>
                  <a:lnTo>
                    <a:pt x="2036" y="7894"/>
                  </a:lnTo>
                  <a:lnTo>
                    <a:pt x="2066" y="7863"/>
                  </a:lnTo>
                  <a:lnTo>
                    <a:pt x="2078" y="7875"/>
                  </a:lnTo>
                  <a:lnTo>
                    <a:pt x="2048" y="7905"/>
                  </a:lnTo>
                  <a:lnTo>
                    <a:pt x="2120" y="7978"/>
                  </a:lnTo>
                  <a:lnTo>
                    <a:pt x="2151" y="7948"/>
                  </a:lnTo>
                  <a:lnTo>
                    <a:pt x="2162" y="7959"/>
                  </a:lnTo>
                  <a:lnTo>
                    <a:pt x="2133" y="7990"/>
                  </a:lnTo>
                  <a:lnTo>
                    <a:pt x="2205" y="8062"/>
                  </a:lnTo>
                  <a:lnTo>
                    <a:pt x="2235" y="8032"/>
                  </a:lnTo>
                  <a:lnTo>
                    <a:pt x="2247" y="8043"/>
                  </a:lnTo>
                  <a:lnTo>
                    <a:pt x="2217" y="8074"/>
                  </a:lnTo>
                  <a:lnTo>
                    <a:pt x="2289" y="8147"/>
                  </a:lnTo>
                  <a:lnTo>
                    <a:pt x="2319" y="8116"/>
                  </a:lnTo>
                  <a:lnTo>
                    <a:pt x="2331" y="8128"/>
                  </a:lnTo>
                  <a:lnTo>
                    <a:pt x="2302" y="8158"/>
                  </a:lnTo>
                  <a:lnTo>
                    <a:pt x="2373" y="8231"/>
                  </a:lnTo>
                  <a:lnTo>
                    <a:pt x="2404" y="8201"/>
                  </a:lnTo>
                  <a:lnTo>
                    <a:pt x="2415" y="8212"/>
                  </a:lnTo>
                  <a:lnTo>
                    <a:pt x="2386" y="8243"/>
                  </a:lnTo>
                  <a:lnTo>
                    <a:pt x="2458" y="8316"/>
                  </a:lnTo>
                  <a:lnTo>
                    <a:pt x="2488" y="8285"/>
                  </a:lnTo>
                  <a:lnTo>
                    <a:pt x="2500" y="8297"/>
                  </a:lnTo>
                  <a:lnTo>
                    <a:pt x="2470" y="8327"/>
                  </a:lnTo>
                  <a:lnTo>
                    <a:pt x="2542" y="8400"/>
                  </a:lnTo>
                  <a:lnTo>
                    <a:pt x="2573" y="8369"/>
                  </a:lnTo>
                  <a:lnTo>
                    <a:pt x="2584" y="8381"/>
                  </a:lnTo>
                  <a:lnTo>
                    <a:pt x="2555" y="8412"/>
                  </a:lnTo>
                  <a:lnTo>
                    <a:pt x="2626" y="8484"/>
                  </a:lnTo>
                  <a:lnTo>
                    <a:pt x="2657" y="8454"/>
                  </a:lnTo>
                  <a:lnTo>
                    <a:pt x="2669" y="8465"/>
                  </a:lnTo>
                  <a:lnTo>
                    <a:pt x="2639" y="8496"/>
                  </a:lnTo>
                  <a:lnTo>
                    <a:pt x="2711" y="8569"/>
                  </a:lnTo>
                  <a:lnTo>
                    <a:pt x="2741" y="8538"/>
                  </a:lnTo>
                  <a:lnTo>
                    <a:pt x="2753" y="8550"/>
                  </a:lnTo>
                  <a:lnTo>
                    <a:pt x="2723" y="8580"/>
                  </a:lnTo>
                  <a:lnTo>
                    <a:pt x="2795" y="8653"/>
                  </a:lnTo>
                  <a:lnTo>
                    <a:pt x="2826" y="8622"/>
                  </a:lnTo>
                  <a:lnTo>
                    <a:pt x="2837" y="8634"/>
                  </a:lnTo>
                  <a:lnTo>
                    <a:pt x="2808" y="8665"/>
                  </a:lnTo>
                  <a:lnTo>
                    <a:pt x="2879" y="8735"/>
                  </a:lnTo>
                  <a:lnTo>
                    <a:pt x="2898" y="8717"/>
                  </a:lnTo>
                  <a:lnTo>
                    <a:pt x="2909" y="8707"/>
                  </a:lnTo>
                  <a:lnTo>
                    <a:pt x="2921" y="8718"/>
                  </a:lnTo>
                  <a:lnTo>
                    <a:pt x="2897" y="8743"/>
                  </a:lnTo>
                  <a:lnTo>
                    <a:pt x="2889" y="8750"/>
                  </a:lnTo>
                  <a:lnTo>
                    <a:pt x="2897" y="8758"/>
                  </a:lnTo>
                  <a:lnTo>
                    <a:pt x="2962" y="8823"/>
                  </a:lnTo>
                  <a:lnTo>
                    <a:pt x="2992" y="8792"/>
                  </a:lnTo>
                  <a:lnTo>
                    <a:pt x="3004" y="8804"/>
                  </a:lnTo>
                  <a:lnTo>
                    <a:pt x="2973" y="8834"/>
                  </a:lnTo>
                  <a:lnTo>
                    <a:pt x="3046" y="8907"/>
                  </a:lnTo>
                  <a:lnTo>
                    <a:pt x="3077" y="8877"/>
                  </a:lnTo>
                  <a:lnTo>
                    <a:pt x="3088" y="8888"/>
                  </a:lnTo>
                  <a:lnTo>
                    <a:pt x="3058" y="8919"/>
                  </a:lnTo>
                  <a:lnTo>
                    <a:pt x="3129" y="8992"/>
                  </a:lnTo>
                  <a:lnTo>
                    <a:pt x="3159" y="8961"/>
                  </a:lnTo>
                  <a:lnTo>
                    <a:pt x="3172" y="8973"/>
                  </a:lnTo>
                  <a:lnTo>
                    <a:pt x="3141" y="9003"/>
                  </a:lnTo>
                  <a:lnTo>
                    <a:pt x="3214" y="9076"/>
                  </a:lnTo>
                  <a:lnTo>
                    <a:pt x="3243" y="9045"/>
                  </a:lnTo>
                  <a:lnTo>
                    <a:pt x="3256" y="9057"/>
                  </a:lnTo>
                  <a:lnTo>
                    <a:pt x="3225" y="9088"/>
                  </a:lnTo>
                  <a:lnTo>
                    <a:pt x="3298" y="9160"/>
                  </a:lnTo>
                  <a:lnTo>
                    <a:pt x="3328" y="9130"/>
                  </a:lnTo>
                  <a:lnTo>
                    <a:pt x="3340" y="9141"/>
                  </a:lnTo>
                  <a:lnTo>
                    <a:pt x="3310" y="9172"/>
                  </a:lnTo>
                  <a:lnTo>
                    <a:pt x="3380" y="9245"/>
                  </a:lnTo>
                  <a:lnTo>
                    <a:pt x="3411" y="9214"/>
                  </a:lnTo>
                  <a:lnTo>
                    <a:pt x="3423" y="9226"/>
                  </a:lnTo>
                  <a:lnTo>
                    <a:pt x="3393" y="9256"/>
                  </a:lnTo>
                  <a:lnTo>
                    <a:pt x="3465" y="9329"/>
                  </a:lnTo>
                  <a:lnTo>
                    <a:pt x="3495" y="9298"/>
                  </a:lnTo>
                  <a:lnTo>
                    <a:pt x="3546" y="9349"/>
                  </a:lnTo>
                  <a:lnTo>
                    <a:pt x="3642" y="9251"/>
                  </a:lnTo>
                  <a:lnTo>
                    <a:pt x="3921" y="9530"/>
                  </a:lnTo>
                  <a:cubicBezTo>
                    <a:pt x="3908" y="9560"/>
                    <a:pt x="3896" y="9587"/>
                    <a:pt x="3886" y="9616"/>
                  </a:cubicBezTo>
                  <a:lnTo>
                    <a:pt x="3490" y="9616"/>
                  </a:lnTo>
                  <a:lnTo>
                    <a:pt x="3490" y="9479"/>
                  </a:lnTo>
                  <a:lnTo>
                    <a:pt x="3420" y="9479"/>
                  </a:lnTo>
                  <a:lnTo>
                    <a:pt x="3420" y="9436"/>
                  </a:lnTo>
                  <a:lnTo>
                    <a:pt x="3319" y="9436"/>
                  </a:lnTo>
                  <a:lnTo>
                    <a:pt x="3319" y="9479"/>
                  </a:lnTo>
                  <a:lnTo>
                    <a:pt x="3301" y="9479"/>
                  </a:lnTo>
                  <a:lnTo>
                    <a:pt x="3301" y="9436"/>
                  </a:lnTo>
                  <a:lnTo>
                    <a:pt x="3200" y="9436"/>
                  </a:lnTo>
                  <a:lnTo>
                    <a:pt x="3200" y="9479"/>
                  </a:lnTo>
                  <a:lnTo>
                    <a:pt x="3183" y="9479"/>
                  </a:lnTo>
                  <a:lnTo>
                    <a:pt x="3183" y="9436"/>
                  </a:lnTo>
                  <a:lnTo>
                    <a:pt x="3082" y="9436"/>
                  </a:lnTo>
                  <a:lnTo>
                    <a:pt x="3082" y="9479"/>
                  </a:lnTo>
                  <a:lnTo>
                    <a:pt x="3064" y="9479"/>
                  </a:lnTo>
                  <a:lnTo>
                    <a:pt x="3064" y="9436"/>
                  </a:lnTo>
                  <a:lnTo>
                    <a:pt x="2963" y="9436"/>
                  </a:lnTo>
                  <a:lnTo>
                    <a:pt x="2963" y="9479"/>
                  </a:lnTo>
                  <a:lnTo>
                    <a:pt x="2946" y="9479"/>
                  </a:lnTo>
                  <a:lnTo>
                    <a:pt x="2946" y="9436"/>
                  </a:lnTo>
                  <a:lnTo>
                    <a:pt x="2845" y="9436"/>
                  </a:lnTo>
                  <a:lnTo>
                    <a:pt x="2845" y="9479"/>
                  </a:lnTo>
                  <a:lnTo>
                    <a:pt x="2827" y="9479"/>
                  </a:lnTo>
                  <a:lnTo>
                    <a:pt x="2827" y="9436"/>
                  </a:lnTo>
                  <a:lnTo>
                    <a:pt x="2726" y="9436"/>
                  </a:lnTo>
                  <a:lnTo>
                    <a:pt x="2726" y="9479"/>
                  </a:lnTo>
                  <a:lnTo>
                    <a:pt x="2709" y="9479"/>
                  </a:lnTo>
                  <a:lnTo>
                    <a:pt x="2709" y="9436"/>
                  </a:lnTo>
                  <a:lnTo>
                    <a:pt x="2607" y="9436"/>
                  </a:lnTo>
                  <a:lnTo>
                    <a:pt x="2607" y="9479"/>
                  </a:lnTo>
                  <a:lnTo>
                    <a:pt x="2589" y="9479"/>
                  </a:lnTo>
                  <a:lnTo>
                    <a:pt x="2589" y="9436"/>
                  </a:lnTo>
                  <a:lnTo>
                    <a:pt x="2488" y="9436"/>
                  </a:lnTo>
                  <a:lnTo>
                    <a:pt x="2488" y="9479"/>
                  </a:lnTo>
                  <a:lnTo>
                    <a:pt x="2471" y="9479"/>
                  </a:lnTo>
                  <a:lnTo>
                    <a:pt x="2471" y="9436"/>
                  </a:lnTo>
                  <a:lnTo>
                    <a:pt x="2370" y="9436"/>
                  </a:lnTo>
                  <a:lnTo>
                    <a:pt x="2370" y="9479"/>
                  </a:lnTo>
                  <a:lnTo>
                    <a:pt x="2352" y="9479"/>
                  </a:lnTo>
                  <a:lnTo>
                    <a:pt x="2352" y="9436"/>
                  </a:lnTo>
                  <a:lnTo>
                    <a:pt x="2251" y="9436"/>
                  </a:lnTo>
                  <a:lnTo>
                    <a:pt x="2251" y="9479"/>
                  </a:lnTo>
                  <a:lnTo>
                    <a:pt x="2234" y="9479"/>
                  </a:lnTo>
                  <a:lnTo>
                    <a:pt x="2234" y="9436"/>
                  </a:lnTo>
                  <a:lnTo>
                    <a:pt x="2133" y="9436"/>
                  </a:lnTo>
                  <a:lnTo>
                    <a:pt x="2133" y="9479"/>
                  </a:lnTo>
                  <a:lnTo>
                    <a:pt x="2115" y="9479"/>
                  </a:lnTo>
                  <a:lnTo>
                    <a:pt x="2115" y="9436"/>
                  </a:lnTo>
                  <a:lnTo>
                    <a:pt x="2014" y="9436"/>
                  </a:lnTo>
                  <a:lnTo>
                    <a:pt x="2014" y="9479"/>
                  </a:lnTo>
                  <a:lnTo>
                    <a:pt x="1997" y="9479"/>
                  </a:lnTo>
                  <a:lnTo>
                    <a:pt x="1997" y="9436"/>
                  </a:lnTo>
                  <a:lnTo>
                    <a:pt x="1896" y="9436"/>
                  </a:lnTo>
                  <a:lnTo>
                    <a:pt x="1896" y="9479"/>
                  </a:lnTo>
                  <a:lnTo>
                    <a:pt x="1878" y="9479"/>
                  </a:lnTo>
                  <a:lnTo>
                    <a:pt x="1878" y="9436"/>
                  </a:lnTo>
                  <a:lnTo>
                    <a:pt x="1776" y="9436"/>
                  </a:lnTo>
                  <a:lnTo>
                    <a:pt x="1776" y="9479"/>
                  </a:lnTo>
                  <a:lnTo>
                    <a:pt x="1760" y="9479"/>
                  </a:lnTo>
                  <a:lnTo>
                    <a:pt x="1760" y="9436"/>
                  </a:lnTo>
                  <a:lnTo>
                    <a:pt x="1658" y="9436"/>
                  </a:lnTo>
                  <a:lnTo>
                    <a:pt x="1658" y="9479"/>
                  </a:lnTo>
                  <a:lnTo>
                    <a:pt x="1640" y="9479"/>
                  </a:lnTo>
                  <a:lnTo>
                    <a:pt x="1640" y="9436"/>
                  </a:lnTo>
                  <a:lnTo>
                    <a:pt x="1539" y="9436"/>
                  </a:lnTo>
                  <a:lnTo>
                    <a:pt x="1539" y="9479"/>
                  </a:lnTo>
                  <a:lnTo>
                    <a:pt x="1522" y="9479"/>
                  </a:lnTo>
                  <a:lnTo>
                    <a:pt x="1522" y="9436"/>
                  </a:lnTo>
                  <a:lnTo>
                    <a:pt x="1421" y="9436"/>
                  </a:lnTo>
                  <a:lnTo>
                    <a:pt x="1421" y="9479"/>
                  </a:lnTo>
                  <a:lnTo>
                    <a:pt x="1403" y="9479"/>
                  </a:lnTo>
                  <a:lnTo>
                    <a:pt x="1403" y="9436"/>
                  </a:lnTo>
                  <a:lnTo>
                    <a:pt x="1302" y="9436"/>
                  </a:lnTo>
                  <a:lnTo>
                    <a:pt x="1302" y="9479"/>
                  </a:lnTo>
                  <a:lnTo>
                    <a:pt x="1285" y="9479"/>
                  </a:lnTo>
                  <a:lnTo>
                    <a:pt x="1285" y="9436"/>
                  </a:lnTo>
                  <a:lnTo>
                    <a:pt x="1184" y="9436"/>
                  </a:lnTo>
                  <a:lnTo>
                    <a:pt x="1184" y="9479"/>
                  </a:lnTo>
                  <a:lnTo>
                    <a:pt x="1166" y="9479"/>
                  </a:lnTo>
                  <a:lnTo>
                    <a:pt x="1166" y="9436"/>
                  </a:lnTo>
                  <a:lnTo>
                    <a:pt x="1065" y="9436"/>
                  </a:lnTo>
                  <a:lnTo>
                    <a:pt x="1065" y="9479"/>
                  </a:lnTo>
                  <a:lnTo>
                    <a:pt x="1048" y="9479"/>
                  </a:lnTo>
                  <a:lnTo>
                    <a:pt x="1048" y="9436"/>
                  </a:lnTo>
                  <a:lnTo>
                    <a:pt x="946" y="9436"/>
                  </a:lnTo>
                  <a:lnTo>
                    <a:pt x="946" y="9479"/>
                  </a:lnTo>
                  <a:lnTo>
                    <a:pt x="929" y="9479"/>
                  </a:lnTo>
                  <a:lnTo>
                    <a:pt x="929" y="9436"/>
                  </a:lnTo>
                  <a:lnTo>
                    <a:pt x="827" y="9436"/>
                  </a:lnTo>
                  <a:lnTo>
                    <a:pt x="827" y="9479"/>
                  </a:lnTo>
                  <a:lnTo>
                    <a:pt x="810" y="9479"/>
                  </a:lnTo>
                  <a:lnTo>
                    <a:pt x="810" y="9436"/>
                  </a:lnTo>
                  <a:lnTo>
                    <a:pt x="709" y="9436"/>
                  </a:lnTo>
                  <a:lnTo>
                    <a:pt x="709" y="9479"/>
                  </a:lnTo>
                  <a:lnTo>
                    <a:pt x="699" y="9479"/>
                  </a:lnTo>
                  <a:lnTo>
                    <a:pt x="699" y="9355"/>
                  </a:lnTo>
                  <a:lnTo>
                    <a:pt x="654" y="9355"/>
                  </a:lnTo>
                  <a:cubicBezTo>
                    <a:pt x="595" y="9355"/>
                    <a:pt x="548" y="9403"/>
                    <a:pt x="548" y="9462"/>
                  </a:cubicBezTo>
                  <a:lnTo>
                    <a:pt x="548" y="9984"/>
                  </a:lnTo>
                  <a:lnTo>
                    <a:pt x="241" y="9984"/>
                  </a:lnTo>
                  <a:cubicBezTo>
                    <a:pt x="159" y="9984"/>
                    <a:pt x="92" y="10051"/>
                    <a:pt x="92" y="10133"/>
                  </a:cubicBezTo>
                  <a:lnTo>
                    <a:pt x="92" y="10190"/>
                  </a:lnTo>
                  <a:lnTo>
                    <a:pt x="0" y="10190"/>
                  </a:lnTo>
                  <a:lnTo>
                    <a:pt x="0" y="10611"/>
                  </a:lnTo>
                  <a:lnTo>
                    <a:pt x="92" y="10611"/>
                  </a:lnTo>
                  <a:lnTo>
                    <a:pt x="92" y="10668"/>
                  </a:lnTo>
                  <a:cubicBezTo>
                    <a:pt x="92" y="10750"/>
                    <a:pt x="159" y="10817"/>
                    <a:pt x="241" y="10817"/>
                  </a:cubicBezTo>
                  <a:lnTo>
                    <a:pt x="548" y="10817"/>
                  </a:lnTo>
                  <a:lnTo>
                    <a:pt x="548" y="10959"/>
                  </a:lnTo>
                  <a:lnTo>
                    <a:pt x="373" y="10959"/>
                  </a:lnTo>
                  <a:lnTo>
                    <a:pt x="373" y="11065"/>
                  </a:lnTo>
                  <a:lnTo>
                    <a:pt x="373" y="11069"/>
                  </a:lnTo>
                  <a:lnTo>
                    <a:pt x="373" y="11170"/>
                  </a:lnTo>
                  <a:lnTo>
                    <a:pt x="373" y="11175"/>
                  </a:lnTo>
                  <a:lnTo>
                    <a:pt x="373" y="11280"/>
                  </a:lnTo>
                  <a:lnTo>
                    <a:pt x="548" y="11280"/>
                  </a:lnTo>
                  <a:lnTo>
                    <a:pt x="548" y="11339"/>
                  </a:lnTo>
                  <a:cubicBezTo>
                    <a:pt x="548" y="11398"/>
                    <a:pt x="595" y="11446"/>
                    <a:pt x="654" y="11446"/>
                  </a:cubicBezTo>
                  <a:lnTo>
                    <a:pt x="699" y="11446"/>
                  </a:lnTo>
                  <a:lnTo>
                    <a:pt x="699" y="11322"/>
                  </a:lnTo>
                  <a:lnTo>
                    <a:pt x="709" y="11322"/>
                  </a:lnTo>
                  <a:lnTo>
                    <a:pt x="709" y="11365"/>
                  </a:lnTo>
                  <a:lnTo>
                    <a:pt x="810" y="11365"/>
                  </a:lnTo>
                  <a:lnTo>
                    <a:pt x="810" y="11322"/>
                  </a:lnTo>
                  <a:lnTo>
                    <a:pt x="827" y="11322"/>
                  </a:lnTo>
                  <a:lnTo>
                    <a:pt x="827" y="11365"/>
                  </a:lnTo>
                  <a:lnTo>
                    <a:pt x="929" y="11365"/>
                  </a:lnTo>
                  <a:lnTo>
                    <a:pt x="929" y="11322"/>
                  </a:lnTo>
                  <a:lnTo>
                    <a:pt x="946" y="11322"/>
                  </a:lnTo>
                  <a:lnTo>
                    <a:pt x="946" y="11365"/>
                  </a:lnTo>
                  <a:lnTo>
                    <a:pt x="1048" y="11365"/>
                  </a:lnTo>
                  <a:lnTo>
                    <a:pt x="1048" y="11322"/>
                  </a:lnTo>
                  <a:lnTo>
                    <a:pt x="1065" y="11322"/>
                  </a:lnTo>
                  <a:lnTo>
                    <a:pt x="1065" y="11365"/>
                  </a:lnTo>
                  <a:lnTo>
                    <a:pt x="1166" y="11365"/>
                  </a:lnTo>
                  <a:lnTo>
                    <a:pt x="1166" y="11322"/>
                  </a:lnTo>
                  <a:lnTo>
                    <a:pt x="1184" y="11322"/>
                  </a:lnTo>
                  <a:lnTo>
                    <a:pt x="1184" y="11365"/>
                  </a:lnTo>
                  <a:lnTo>
                    <a:pt x="1285" y="11365"/>
                  </a:lnTo>
                  <a:lnTo>
                    <a:pt x="1285" y="11322"/>
                  </a:lnTo>
                  <a:lnTo>
                    <a:pt x="1302" y="11322"/>
                  </a:lnTo>
                  <a:lnTo>
                    <a:pt x="1302" y="11365"/>
                  </a:lnTo>
                  <a:lnTo>
                    <a:pt x="1403" y="11365"/>
                  </a:lnTo>
                  <a:lnTo>
                    <a:pt x="1403" y="11322"/>
                  </a:lnTo>
                  <a:lnTo>
                    <a:pt x="1421" y="11322"/>
                  </a:lnTo>
                  <a:lnTo>
                    <a:pt x="1421" y="11365"/>
                  </a:lnTo>
                  <a:lnTo>
                    <a:pt x="1522" y="11365"/>
                  </a:lnTo>
                  <a:lnTo>
                    <a:pt x="1522" y="11322"/>
                  </a:lnTo>
                  <a:lnTo>
                    <a:pt x="1539" y="11322"/>
                  </a:lnTo>
                  <a:lnTo>
                    <a:pt x="1539" y="11365"/>
                  </a:lnTo>
                  <a:lnTo>
                    <a:pt x="1640" y="11365"/>
                  </a:lnTo>
                  <a:lnTo>
                    <a:pt x="1640" y="11322"/>
                  </a:lnTo>
                  <a:lnTo>
                    <a:pt x="1658" y="11322"/>
                  </a:lnTo>
                  <a:lnTo>
                    <a:pt x="1658" y="11365"/>
                  </a:lnTo>
                  <a:lnTo>
                    <a:pt x="1760" y="11365"/>
                  </a:lnTo>
                  <a:lnTo>
                    <a:pt x="1760" y="11322"/>
                  </a:lnTo>
                  <a:lnTo>
                    <a:pt x="1776" y="11322"/>
                  </a:lnTo>
                  <a:lnTo>
                    <a:pt x="1776" y="11365"/>
                  </a:lnTo>
                  <a:lnTo>
                    <a:pt x="1878" y="11365"/>
                  </a:lnTo>
                  <a:lnTo>
                    <a:pt x="1878" y="11322"/>
                  </a:lnTo>
                  <a:lnTo>
                    <a:pt x="1896" y="11322"/>
                  </a:lnTo>
                  <a:lnTo>
                    <a:pt x="1896" y="11365"/>
                  </a:lnTo>
                  <a:lnTo>
                    <a:pt x="1997" y="11365"/>
                  </a:lnTo>
                  <a:lnTo>
                    <a:pt x="1997" y="11322"/>
                  </a:lnTo>
                  <a:lnTo>
                    <a:pt x="2014" y="11322"/>
                  </a:lnTo>
                  <a:lnTo>
                    <a:pt x="2014" y="11365"/>
                  </a:lnTo>
                  <a:lnTo>
                    <a:pt x="2115" y="11365"/>
                  </a:lnTo>
                  <a:lnTo>
                    <a:pt x="2115" y="11322"/>
                  </a:lnTo>
                  <a:lnTo>
                    <a:pt x="2133" y="11322"/>
                  </a:lnTo>
                  <a:lnTo>
                    <a:pt x="2133" y="11365"/>
                  </a:lnTo>
                  <a:lnTo>
                    <a:pt x="2234" y="11365"/>
                  </a:lnTo>
                  <a:lnTo>
                    <a:pt x="2234" y="11322"/>
                  </a:lnTo>
                  <a:lnTo>
                    <a:pt x="2251" y="11322"/>
                  </a:lnTo>
                  <a:lnTo>
                    <a:pt x="2251" y="11365"/>
                  </a:lnTo>
                  <a:lnTo>
                    <a:pt x="2352" y="11365"/>
                  </a:lnTo>
                  <a:lnTo>
                    <a:pt x="2352" y="11322"/>
                  </a:lnTo>
                  <a:lnTo>
                    <a:pt x="2370" y="11322"/>
                  </a:lnTo>
                  <a:lnTo>
                    <a:pt x="2370" y="11365"/>
                  </a:lnTo>
                  <a:lnTo>
                    <a:pt x="2471" y="11365"/>
                  </a:lnTo>
                  <a:lnTo>
                    <a:pt x="2471" y="11322"/>
                  </a:lnTo>
                  <a:lnTo>
                    <a:pt x="2488" y="11322"/>
                  </a:lnTo>
                  <a:lnTo>
                    <a:pt x="2488" y="11365"/>
                  </a:lnTo>
                  <a:lnTo>
                    <a:pt x="2589" y="11365"/>
                  </a:lnTo>
                  <a:lnTo>
                    <a:pt x="2589" y="11322"/>
                  </a:lnTo>
                  <a:lnTo>
                    <a:pt x="2607" y="11322"/>
                  </a:lnTo>
                  <a:lnTo>
                    <a:pt x="2607" y="11365"/>
                  </a:lnTo>
                  <a:lnTo>
                    <a:pt x="2709" y="11365"/>
                  </a:lnTo>
                  <a:lnTo>
                    <a:pt x="2709" y="11322"/>
                  </a:lnTo>
                  <a:lnTo>
                    <a:pt x="2726" y="11322"/>
                  </a:lnTo>
                  <a:lnTo>
                    <a:pt x="2726" y="11365"/>
                  </a:lnTo>
                  <a:lnTo>
                    <a:pt x="2827" y="11365"/>
                  </a:lnTo>
                  <a:lnTo>
                    <a:pt x="2827" y="11322"/>
                  </a:lnTo>
                  <a:lnTo>
                    <a:pt x="2845" y="11322"/>
                  </a:lnTo>
                  <a:lnTo>
                    <a:pt x="2845" y="11365"/>
                  </a:lnTo>
                  <a:lnTo>
                    <a:pt x="2946" y="11365"/>
                  </a:lnTo>
                  <a:lnTo>
                    <a:pt x="2946" y="11322"/>
                  </a:lnTo>
                  <a:lnTo>
                    <a:pt x="2963" y="11322"/>
                  </a:lnTo>
                  <a:lnTo>
                    <a:pt x="2963" y="11365"/>
                  </a:lnTo>
                  <a:lnTo>
                    <a:pt x="3064" y="11365"/>
                  </a:lnTo>
                  <a:lnTo>
                    <a:pt x="3064" y="11322"/>
                  </a:lnTo>
                  <a:lnTo>
                    <a:pt x="3082" y="11322"/>
                  </a:lnTo>
                  <a:lnTo>
                    <a:pt x="3082" y="11365"/>
                  </a:lnTo>
                  <a:lnTo>
                    <a:pt x="3183" y="11365"/>
                  </a:lnTo>
                  <a:lnTo>
                    <a:pt x="3183" y="11322"/>
                  </a:lnTo>
                  <a:lnTo>
                    <a:pt x="3200" y="11322"/>
                  </a:lnTo>
                  <a:lnTo>
                    <a:pt x="3200" y="11365"/>
                  </a:lnTo>
                  <a:lnTo>
                    <a:pt x="3301" y="11365"/>
                  </a:lnTo>
                  <a:lnTo>
                    <a:pt x="3301" y="11322"/>
                  </a:lnTo>
                  <a:lnTo>
                    <a:pt x="3319" y="11322"/>
                  </a:lnTo>
                  <a:lnTo>
                    <a:pt x="3319" y="11365"/>
                  </a:lnTo>
                  <a:lnTo>
                    <a:pt x="3420" y="11365"/>
                  </a:lnTo>
                  <a:lnTo>
                    <a:pt x="3420" y="11322"/>
                  </a:lnTo>
                  <a:lnTo>
                    <a:pt x="3490" y="11322"/>
                  </a:lnTo>
                  <a:lnTo>
                    <a:pt x="3490" y="11185"/>
                  </a:lnTo>
                  <a:lnTo>
                    <a:pt x="3886" y="11185"/>
                  </a:lnTo>
                  <a:lnTo>
                    <a:pt x="3921" y="11272"/>
                  </a:lnTo>
                  <a:lnTo>
                    <a:pt x="3642" y="11551"/>
                  </a:lnTo>
                  <a:lnTo>
                    <a:pt x="3546" y="11455"/>
                  </a:lnTo>
                  <a:lnTo>
                    <a:pt x="3495" y="11506"/>
                  </a:lnTo>
                  <a:lnTo>
                    <a:pt x="3465" y="11475"/>
                  </a:lnTo>
                  <a:lnTo>
                    <a:pt x="3393" y="11548"/>
                  </a:lnTo>
                  <a:lnTo>
                    <a:pt x="3423" y="11577"/>
                  </a:lnTo>
                  <a:lnTo>
                    <a:pt x="3411" y="11590"/>
                  </a:lnTo>
                  <a:lnTo>
                    <a:pt x="3380" y="11559"/>
                  </a:lnTo>
                  <a:lnTo>
                    <a:pt x="3310" y="11632"/>
                  </a:lnTo>
                  <a:lnTo>
                    <a:pt x="3340" y="11662"/>
                  </a:lnTo>
                  <a:lnTo>
                    <a:pt x="3328" y="11674"/>
                  </a:lnTo>
                  <a:lnTo>
                    <a:pt x="3298" y="11644"/>
                  </a:lnTo>
                  <a:lnTo>
                    <a:pt x="3225" y="11717"/>
                  </a:lnTo>
                  <a:lnTo>
                    <a:pt x="3256" y="11746"/>
                  </a:lnTo>
                  <a:lnTo>
                    <a:pt x="3243" y="11759"/>
                  </a:lnTo>
                  <a:lnTo>
                    <a:pt x="3214" y="11728"/>
                  </a:lnTo>
                  <a:lnTo>
                    <a:pt x="3141" y="11801"/>
                  </a:lnTo>
                  <a:lnTo>
                    <a:pt x="3172" y="11830"/>
                  </a:lnTo>
                  <a:lnTo>
                    <a:pt x="3159" y="11843"/>
                  </a:lnTo>
                  <a:lnTo>
                    <a:pt x="3145" y="11828"/>
                  </a:lnTo>
                  <a:lnTo>
                    <a:pt x="3129" y="11813"/>
                  </a:lnTo>
                  <a:lnTo>
                    <a:pt x="3057" y="11885"/>
                  </a:lnTo>
                  <a:lnTo>
                    <a:pt x="3087" y="11915"/>
                  </a:lnTo>
                  <a:lnTo>
                    <a:pt x="3075" y="11927"/>
                  </a:lnTo>
                  <a:lnTo>
                    <a:pt x="3045" y="11897"/>
                  </a:lnTo>
                  <a:lnTo>
                    <a:pt x="2972" y="11970"/>
                  </a:lnTo>
                  <a:lnTo>
                    <a:pt x="3003" y="11999"/>
                  </a:lnTo>
                  <a:lnTo>
                    <a:pt x="2990" y="12012"/>
                  </a:lnTo>
                  <a:lnTo>
                    <a:pt x="2961" y="11981"/>
                  </a:lnTo>
                  <a:lnTo>
                    <a:pt x="2895" y="12046"/>
                  </a:lnTo>
                  <a:lnTo>
                    <a:pt x="2888" y="12054"/>
                  </a:lnTo>
                  <a:lnTo>
                    <a:pt x="2895" y="12061"/>
                  </a:lnTo>
                  <a:lnTo>
                    <a:pt x="2920" y="12086"/>
                  </a:lnTo>
                  <a:lnTo>
                    <a:pt x="2908" y="12097"/>
                  </a:lnTo>
                  <a:lnTo>
                    <a:pt x="2895" y="12086"/>
                  </a:lnTo>
                  <a:lnTo>
                    <a:pt x="2876" y="12066"/>
                  </a:lnTo>
                  <a:lnTo>
                    <a:pt x="2804" y="12138"/>
                  </a:lnTo>
                  <a:lnTo>
                    <a:pt x="2834" y="12168"/>
                  </a:lnTo>
                  <a:lnTo>
                    <a:pt x="2821" y="12181"/>
                  </a:lnTo>
                  <a:lnTo>
                    <a:pt x="2792" y="12150"/>
                  </a:lnTo>
                  <a:lnTo>
                    <a:pt x="2719" y="12223"/>
                  </a:lnTo>
                  <a:lnTo>
                    <a:pt x="2750" y="12252"/>
                  </a:lnTo>
                  <a:lnTo>
                    <a:pt x="2737" y="12265"/>
                  </a:lnTo>
                  <a:lnTo>
                    <a:pt x="2708" y="12234"/>
                  </a:lnTo>
                  <a:lnTo>
                    <a:pt x="2635" y="12307"/>
                  </a:lnTo>
                  <a:lnTo>
                    <a:pt x="2665" y="12337"/>
                  </a:lnTo>
                  <a:lnTo>
                    <a:pt x="2653" y="12349"/>
                  </a:lnTo>
                  <a:lnTo>
                    <a:pt x="2623" y="12319"/>
                  </a:lnTo>
                  <a:lnTo>
                    <a:pt x="2550" y="12391"/>
                  </a:lnTo>
                  <a:lnTo>
                    <a:pt x="2581" y="12421"/>
                  </a:lnTo>
                  <a:lnTo>
                    <a:pt x="2568" y="12434"/>
                  </a:lnTo>
                  <a:lnTo>
                    <a:pt x="2539" y="12403"/>
                  </a:lnTo>
                  <a:lnTo>
                    <a:pt x="2467" y="12476"/>
                  </a:lnTo>
                  <a:lnTo>
                    <a:pt x="2498" y="12505"/>
                  </a:lnTo>
                  <a:lnTo>
                    <a:pt x="2486" y="12518"/>
                  </a:lnTo>
                  <a:lnTo>
                    <a:pt x="2456" y="12487"/>
                  </a:lnTo>
                  <a:lnTo>
                    <a:pt x="2383" y="12560"/>
                  </a:lnTo>
                  <a:lnTo>
                    <a:pt x="2413" y="12590"/>
                  </a:lnTo>
                  <a:lnTo>
                    <a:pt x="2402" y="12602"/>
                  </a:lnTo>
                  <a:lnTo>
                    <a:pt x="2371" y="12572"/>
                  </a:lnTo>
                  <a:lnTo>
                    <a:pt x="2298" y="12645"/>
                  </a:lnTo>
                  <a:lnTo>
                    <a:pt x="2329" y="12674"/>
                  </a:lnTo>
                  <a:lnTo>
                    <a:pt x="2317" y="12687"/>
                  </a:lnTo>
                  <a:lnTo>
                    <a:pt x="2287" y="12656"/>
                  </a:lnTo>
                  <a:lnTo>
                    <a:pt x="2215" y="12729"/>
                  </a:lnTo>
                  <a:lnTo>
                    <a:pt x="2246" y="12758"/>
                  </a:lnTo>
                  <a:lnTo>
                    <a:pt x="2234" y="12771"/>
                  </a:lnTo>
                  <a:lnTo>
                    <a:pt x="2203" y="12741"/>
                  </a:lnTo>
                  <a:lnTo>
                    <a:pt x="2131" y="12813"/>
                  </a:lnTo>
                  <a:lnTo>
                    <a:pt x="2161" y="12843"/>
                  </a:lnTo>
                  <a:lnTo>
                    <a:pt x="2150" y="12856"/>
                  </a:lnTo>
                  <a:lnTo>
                    <a:pt x="2119" y="12825"/>
                  </a:lnTo>
                  <a:lnTo>
                    <a:pt x="2046" y="12898"/>
                  </a:lnTo>
                  <a:lnTo>
                    <a:pt x="2077" y="12927"/>
                  </a:lnTo>
                  <a:lnTo>
                    <a:pt x="2065" y="12940"/>
                  </a:lnTo>
                  <a:lnTo>
                    <a:pt x="2035" y="12909"/>
                  </a:lnTo>
                  <a:lnTo>
                    <a:pt x="1962" y="12982"/>
                  </a:lnTo>
                  <a:lnTo>
                    <a:pt x="1993" y="13012"/>
                  </a:lnTo>
                  <a:lnTo>
                    <a:pt x="1981" y="13024"/>
                  </a:lnTo>
                  <a:lnTo>
                    <a:pt x="1950" y="12994"/>
                  </a:lnTo>
                  <a:lnTo>
                    <a:pt x="1878" y="13066"/>
                  </a:lnTo>
                  <a:lnTo>
                    <a:pt x="1908" y="13096"/>
                  </a:lnTo>
                  <a:lnTo>
                    <a:pt x="1897" y="13109"/>
                  </a:lnTo>
                  <a:lnTo>
                    <a:pt x="1866" y="13078"/>
                  </a:lnTo>
                  <a:lnTo>
                    <a:pt x="1793" y="13151"/>
                  </a:lnTo>
                  <a:lnTo>
                    <a:pt x="1824" y="13180"/>
                  </a:lnTo>
                  <a:lnTo>
                    <a:pt x="1812" y="13193"/>
                  </a:lnTo>
                  <a:lnTo>
                    <a:pt x="1782" y="13162"/>
                  </a:lnTo>
                  <a:lnTo>
                    <a:pt x="1709" y="13235"/>
                  </a:lnTo>
                  <a:lnTo>
                    <a:pt x="1739" y="13265"/>
                  </a:lnTo>
                  <a:lnTo>
                    <a:pt x="1728" y="13277"/>
                  </a:lnTo>
                  <a:lnTo>
                    <a:pt x="1697" y="13247"/>
                  </a:lnTo>
                  <a:lnTo>
                    <a:pt x="1625" y="13317"/>
                  </a:lnTo>
                  <a:lnTo>
                    <a:pt x="1655" y="13348"/>
                  </a:lnTo>
                  <a:lnTo>
                    <a:pt x="1644" y="13360"/>
                  </a:lnTo>
                  <a:lnTo>
                    <a:pt x="1613" y="13330"/>
                  </a:lnTo>
                  <a:lnTo>
                    <a:pt x="1540" y="13402"/>
                  </a:lnTo>
                  <a:lnTo>
                    <a:pt x="1571" y="13432"/>
                  </a:lnTo>
                  <a:lnTo>
                    <a:pt x="1563" y="13441"/>
                  </a:lnTo>
                  <a:lnTo>
                    <a:pt x="1476" y="13353"/>
                  </a:lnTo>
                  <a:lnTo>
                    <a:pt x="1444" y="13385"/>
                  </a:lnTo>
                  <a:cubicBezTo>
                    <a:pt x="1402" y="13427"/>
                    <a:pt x="1402" y="13495"/>
                    <a:pt x="1444" y="13537"/>
                  </a:cubicBezTo>
                  <a:lnTo>
                    <a:pt x="1813" y="13906"/>
                  </a:lnTo>
                  <a:lnTo>
                    <a:pt x="1622" y="14097"/>
                  </a:lnTo>
                  <a:lnTo>
                    <a:pt x="1596" y="14123"/>
                  </a:lnTo>
                  <a:cubicBezTo>
                    <a:pt x="1592" y="14127"/>
                    <a:pt x="1590" y="14132"/>
                    <a:pt x="1586" y="14134"/>
                  </a:cubicBezTo>
                  <a:cubicBezTo>
                    <a:pt x="1582" y="14138"/>
                    <a:pt x="1579" y="14141"/>
                    <a:pt x="1576" y="14145"/>
                  </a:cubicBezTo>
                  <a:cubicBezTo>
                    <a:pt x="1574" y="14148"/>
                    <a:pt x="1572" y="14152"/>
                    <a:pt x="1571" y="14156"/>
                  </a:cubicBezTo>
                  <a:cubicBezTo>
                    <a:pt x="1569" y="14161"/>
                    <a:pt x="1564" y="14166"/>
                    <a:pt x="1563" y="14172"/>
                  </a:cubicBezTo>
                  <a:cubicBezTo>
                    <a:pt x="1560" y="14178"/>
                    <a:pt x="1558" y="14186"/>
                    <a:pt x="1556" y="14193"/>
                  </a:cubicBezTo>
                  <a:cubicBezTo>
                    <a:pt x="1556" y="14196"/>
                    <a:pt x="1555" y="14197"/>
                    <a:pt x="1555" y="14199"/>
                  </a:cubicBezTo>
                  <a:cubicBezTo>
                    <a:pt x="1551" y="14219"/>
                    <a:pt x="1551" y="14239"/>
                    <a:pt x="1555" y="14257"/>
                  </a:cubicBezTo>
                  <a:cubicBezTo>
                    <a:pt x="1555" y="14260"/>
                    <a:pt x="1556" y="14261"/>
                    <a:pt x="1556" y="14264"/>
                  </a:cubicBezTo>
                  <a:cubicBezTo>
                    <a:pt x="1558" y="14271"/>
                    <a:pt x="1560" y="14278"/>
                    <a:pt x="1563" y="14286"/>
                  </a:cubicBezTo>
                  <a:lnTo>
                    <a:pt x="1571" y="14301"/>
                  </a:lnTo>
                  <a:cubicBezTo>
                    <a:pt x="1572" y="14304"/>
                    <a:pt x="1574" y="14308"/>
                    <a:pt x="1576" y="14312"/>
                  </a:cubicBezTo>
                  <a:cubicBezTo>
                    <a:pt x="1579" y="14315"/>
                    <a:pt x="1581" y="14319"/>
                    <a:pt x="1586" y="14323"/>
                  </a:cubicBezTo>
                  <a:cubicBezTo>
                    <a:pt x="1588" y="14328"/>
                    <a:pt x="1592" y="14331"/>
                    <a:pt x="1596" y="14334"/>
                  </a:cubicBezTo>
                  <a:lnTo>
                    <a:pt x="1635" y="14373"/>
                  </a:lnTo>
                  <a:lnTo>
                    <a:pt x="1571" y="14438"/>
                  </a:lnTo>
                  <a:lnTo>
                    <a:pt x="1869" y="14736"/>
                  </a:lnTo>
                  <a:lnTo>
                    <a:pt x="1934" y="14671"/>
                  </a:lnTo>
                  <a:lnTo>
                    <a:pt x="1973" y="14711"/>
                  </a:lnTo>
                  <a:cubicBezTo>
                    <a:pt x="2001" y="14739"/>
                    <a:pt x="2039" y="14755"/>
                    <a:pt x="2078" y="14755"/>
                  </a:cubicBezTo>
                  <a:cubicBezTo>
                    <a:pt x="2118" y="14755"/>
                    <a:pt x="2156" y="14739"/>
                    <a:pt x="2183" y="14711"/>
                  </a:cubicBezTo>
                  <a:lnTo>
                    <a:pt x="2402" y="14493"/>
                  </a:lnTo>
                  <a:lnTo>
                    <a:pt x="2503" y="14595"/>
                  </a:lnTo>
                  <a:lnTo>
                    <a:pt x="2379" y="14719"/>
                  </a:lnTo>
                  <a:lnTo>
                    <a:pt x="2454" y="14794"/>
                  </a:lnTo>
                  <a:lnTo>
                    <a:pt x="2529" y="14868"/>
                  </a:lnTo>
                  <a:lnTo>
                    <a:pt x="2607" y="14945"/>
                  </a:lnTo>
                  <a:lnTo>
                    <a:pt x="2731" y="14820"/>
                  </a:lnTo>
                  <a:lnTo>
                    <a:pt x="2773" y="14862"/>
                  </a:lnTo>
                  <a:cubicBezTo>
                    <a:pt x="2776" y="14866"/>
                    <a:pt x="2779" y="14867"/>
                    <a:pt x="2782" y="14868"/>
                  </a:cubicBezTo>
                  <a:cubicBezTo>
                    <a:pt x="2788" y="14941"/>
                    <a:pt x="2831" y="15004"/>
                    <a:pt x="2893" y="15036"/>
                  </a:cubicBezTo>
                  <a:cubicBezTo>
                    <a:pt x="2922" y="15052"/>
                    <a:pt x="2955" y="15062"/>
                    <a:pt x="2990" y="15062"/>
                  </a:cubicBezTo>
                  <a:lnTo>
                    <a:pt x="3764" y="15062"/>
                  </a:lnTo>
                  <a:lnTo>
                    <a:pt x="3764" y="15647"/>
                  </a:lnTo>
                  <a:lnTo>
                    <a:pt x="3442" y="15647"/>
                  </a:lnTo>
                  <a:lnTo>
                    <a:pt x="3442" y="15830"/>
                  </a:lnTo>
                  <a:lnTo>
                    <a:pt x="3442" y="15978"/>
                  </a:lnTo>
                  <a:lnTo>
                    <a:pt x="3111" y="15978"/>
                  </a:lnTo>
                  <a:lnTo>
                    <a:pt x="3111" y="16159"/>
                  </a:lnTo>
                  <a:lnTo>
                    <a:pt x="3111" y="16287"/>
                  </a:lnTo>
                  <a:lnTo>
                    <a:pt x="3098" y="16287"/>
                  </a:lnTo>
                  <a:cubicBezTo>
                    <a:pt x="3013" y="16287"/>
                    <a:pt x="2940" y="16329"/>
                    <a:pt x="2894" y="16395"/>
                  </a:cubicBezTo>
                  <a:cubicBezTo>
                    <a:pt x="2883" y="16412"/>
                    <a:pt x="2873" y="16429"/>
                    <a:pt x="2867" y="16449"/>
                  </a:cubicBezTo>
                  <a:lnTo>
                    <a:pt x="2373" y="16449"/>
                  </a:lnTo>
                  <a:lnTo>
                    <a:pt x="2373" y="16312"/>
                  </a:lnTo>
                  <a:lnTo>
                    <a:pt x="2212" y="16312"/>
                  </a:lnTo>
                  <a:lnTo>
                    <a:pt x="2212" y="16264"/>
                  </a:lnTo>
                  <a:cubicBezTo>
                    <a:pt x="2212" y="16148"/>
                    <a:pt x="2118" y="16054"/>
                    <a:pt x="2002" y="16054"/>
                  </a:cubicBezTo>
                  <a:lnTo>
                    <a:pt x="1356" y="16054"/>
                  </a:lnTo>
                  <a:cubicBezTo>
                    <a:pt x="1240" y="16054"/>
                    <a:pt x="1147" y="16148"/>
                    <a:pt x="1147" y="16264"/>
                  </a:cubicBezTo>
                  <a:lnTo>
                    <a:pt x="1147" y="16312"/>
                  </a:lnTo>
                  <a:lnTo>
                    <a:pt x="984" y="16312"/>
                  </a:lnTo>
                  <a:lnTo>
                    <a:pt x="984" y="16719"/>
                  </a:lnTo>
                  <a:lnTo>
                    <a:pt x="1147" y="16719"/>
                  </a:lnTo>
                  <a:lnTo>
                    <a:pt x="1147" y="17035"/>
                  </a:lnTo>
                  <a:lnTo>
                    <a:pt x="984" y="17035"/>
                  </a:lnTo>
                  <a:lnTo>
                    <a:pt x="984" y="17441"/>
                  </a:lnTo>
                  <a:lnTo>
                    <a:pt x="1147" y="17441"/>
                  </a:lnTo>
                  <a:lnTo>
                    <a:pt x="1147" y="17756"/>
                  </a:lnTo>
                  <a:lnTo>
                    <a:pt x="984" y="17756"/>
                  </a:lnTo>
                  <a:lnTo>
                    <a:pt x="984" y="18162"/>
                  </a:lnTo>
                  <a:lnTo>
                    <a:pt x="1147" y="18162"/>
                  </a:lnTo>
                  <a:lnTo>
                    <a:pt x="1147" y="18477"/>
                  </a:lnTo>
                  <a:lnTo>
                    <a:pt x="984" y="18477"/>
                  </a:lnTo>
                  <a:lnTo>
                    <a:pt x="984" y="18883"/>
                  </a:lnTo>
                  <a:lnTo>
                    <a:pt x="1147" y="18883"/>
                  </a:lnTo>
                  <a:lnTo>
                    <a:pt x="1147" y="18932"/>
                  </a:lnTo>
                  <a:cubicBezTo>
                    <a:pt x="1147" y="19048"/>
                    <a:pt x="1240" y="19142"/>
                    <a:pt x="1356" y="19142"/>
                  </a:cubicBezTo>
                  <a:lnTo>
                    <a:pt x="2002" y="19142"/>
                  </a:lnTo>
                  <a:cubicBezTo>
                    <a:pt x="2118" y="19142"/>
                    <a:pt x="2212" y="19048"/>
                    <a:pt x="2212" y="18932"/>
                  </a:cubicBezTo>
                  <a:lnTo>
                    <a:pt x="2212" y="18883"/>
                  </a:lnTo>
                  <a:lnTo>
                    <a:pt x="2373" y="18883"/>
                  </a:lnTo>
                  <a:lnTo>
                    <a:pt x="2373" y="18746"/>
                  </a:lnTo>
                  <a:lnTo>
                    <a:pt x="2867" y="18746"/>
                  </a:lnTo>
                  <a:cubicBezTo>
                    <a:pt x="2873" y="18765"/>
                    <a:pt x="2883" y="18784"/>
                    <a:pt x="2894" y="18801"/>
                  </a:cubicBezTo>
                  <a:cubicBezTo>
                    <a:pt x="2940" y="18866"/>
                    <a:pt x="3013" y="18908"/>
                    <a:pt x="3098" y="18908"/>
                  </a:cubicBezTo>
                  <a:lnTo>
                    <a:pt x="4807" y="18908"/>
                  </a:lnTo>
                  <a:cubicBezTo>
                    <a:pt x="4804" y="18912"/>
                    <a:pt x="4801" y="18915"/>
                    <a:pt x="4798" y="18918"/>
                  </a:cubicBezTo>
                  <a:cubicBezTo>
                    <a:pt x="4782" y="18947"/>
                    <a:pt x="4778" y="18986"/>
                    <a:pt x="4788" y="19023"/>
                  </a:cubicBezTo>
                  <a:lnTo>
                    <a:pt x="4807" y="19092"/>
                  </a:lnTo>
                  <a:cubicBezTo>
                    <a:pt x="4780" y="19102"/>
                    <a:pt x="4753" y="19113"/>
                    <a:pt x="4725" y="19127"/>
                  </a:cubicBezTo>
                  <a:lnTo>
                    <a:pt x="4690" y="19064"/>
                  </a:lnTo>
                  <a:cubicBezTo>
                    <a:pt x="4665" y="19021"/>
                    <a:pt x="4622" y="18994"/>
                    <a:pt x="4585" y="18994"/>
                  </a:cubicBezTo>
                  <a:cubicBezTo>
                    <a:pt x="4574" y="18994"/>
                    <a:pt x="4563" y="18997"/>
                    <a:pt x="4553" y="19003"/>
                  </a:cubicBezTo>
                  <a:cubicBezTo>
                    <a:pt x="4535" y="19012"/>
                    <a:pt x="4525" y="19028"/>
                    <a:pt x="4518" y="19049"/>
                  </a:cubicBezTo>
                  <a:cubicBezTo>
                    <a:pt x="4511" y="19081"/>
                    <a:pt x="4517" y="19119"/>
                    <a:pt x="4535" y="19153"/>
                  </a:cubicBezTo>
                  <a:lnTo>
                    <a:pt x="4571" y="19216"/>
                  </a:lnTo>
                  <a:cubicBezTo>
                    <a:pt x="4549" y="19231"/>
                    <a:pt x="4525" y="19249"/>
                    <a:pt x="4501" y="19270"/>
                  </a:cubicBezTo>
                  <a:lnTo>
                    <a:pt x="4450" y="19219"/>
                  </a:lnTo>
                  <a:cubicBezTo>
                    <a:pt x="4422" y="19191"/>
                    <a:pt x="4385" y="19177"/>
                    <a:pt x="4354" y="19177"/>
                  </a:cubicBezTo>
                  <a:cubicBezTo>
                    <a:pt x="4333" y="19177"/>
                    <a:pt x="4314" y="19183"/>
                    <a:pt x="4301" y="19196"/>
                  </a:cubicBezTo>
                  <a:cubicBezTo>
                    <a:pt x="4265" y="19231"/>
                    <a:pt x="4276" y="19296"/>
                    <a:pt x="4324" y="19344"/>
                  </a:cubicBezTo>
                  <a:lnTo>
                    <a:pt x="4376" y="19396"/>
                  </a:lnTo>
                  <a:cubicBezTo>
                    <a:pt x="4355" y="19419"/>
                    <a:pt x="4338" y="19443"/>
                    <a:pt x="4321" y="19466"/>
                  </a:cubicBezTo>
                  <a:lnTo>
                    <a:pt x="4259" y="19430"/>
                  </a:lnTo>
                  <a:cubicBezTo>
                    <a:pt x="4235" y="19416"/>
                    <a:pt x="4209" y="19410"/>
                    <a:pt x="4185" y="19410"/>
                  </a:cubicBezTo>
                  <a:cubicBezTo>
                    <a:pt x="4152" y="19410"/>
                    <a:pt x="4123" y="19422"/>
                    <a:pt x="4110" y="19446"/>
                  </a:cubicBezTo>
                  <a:cubicBezTo>
                    <a:pt x="4101" y="19463"/>
                    <a:pt x="4098" y="19481"/>
                    <a:pt x="4103" y="19502"/>
                  </a:cubicBezTo>
                  <a:cubicBezTo>
                    <a:pt x="4111" y="19533"/>
                    <a:pt x="4137" y="19564"/>
                    <a:pt x="4170" y="19583"/>
                  </a:cubicBezTo>
                  <a:lnTo>
                    <a:pt x="4234" y="19618"/>
                  </a:lnTo>
                  <a:cubicBezTo>
                    <a:pt x="4221" y="19646"/>
                    <a:pt x="4210" y="19672"/>
                    <a:pt x="4200" y="19701"/>
                  </a:cubicBezTo>
                  <a:lnTo>
                    <a:pt x="4129" y="19682"/>
                  </a:lnTo>
                  <a:cubicBezTo>
                    <a:pt x="4116" y="19678"/>
                    <a:pt x="4102" y="19677"/>
                    <a:pt x="4089" y="19677"/>
                  </a:cubicBezTo>
                  <a:cubicBezTo>
                    <a:pt x="4041" y="19677"/>
                    <a:pt x="3999" y="19700"/>
                    <a:pt x="3990" y="19736"/>
                  </a:cubicBezTo>
                  <a:cubicBezTo>
                    <a:pt x="3976" y="19783"/>
                    <a:pt x="4018" y="19835"/>
                    <a:pt x="4085" y="19854"/>
                  </a:cubicBezTo>
                  <a:lnTo>
                    <a:pt x="4154" y="19872"/>
                  </a:lnTo>
                  <a:cubicBezTo>
                    <a:pt x="4150" y="19899"/>
                    <a:pt x="4147" y="19929"/>
                    <a:pt x="4144" y="19960"/>
                  </a:cubicBezTo>
                  <a:lnTo>
                    <a:pt x="4071" y="19960"/>
                  </a:lnTo>
                  <a:cubicBezTo>
                    <a:pt x="4003" y="19960"/>
                    <a:pt x="3950" y="19999"/>
                    <a:pt x="3950" y="20049"/>
                  </a:cubicBezTo>
                  <a:cubicBezTo>
                    <a:pt x="3950" y="20098"/>
                    <a:pt x="4005" y="20137"/>
                    <a:pt x="4071" y="20137"/>
                  </a:cubicBezTo>
                  <a:lnTo>
                    <a:pt x="4144" y="20137"/>
                  </a:lnTo>
                  <a:cubicBezTo>
                    <a:pt x="4147" y="20169"/>
                    <a:pt x="4150" y="20197"/>
                    <a:pt x="4154" y="20225"/>
                  </a:cubicBezTo>
                  <a:lnTo>
                    <a:pt x="4085" y="20244"/>
                  </a:lnTo>
                  <a:cubicBezTo>
                    <a:pt x="4048" y="20254"/>
                    <a:pt x="4015" y="20277"/>
                    <a:pt x="3999" y="20303"/>
                  </a:cubicBezTo>
                  <a:cubicBezTo>
                    <a:pt x="3989" y="20322"/>
                    <a:pt x="3985" y="20341"/>
                    <a:pt x="3990" y="20360"/>
                  </a:cubicBezTo>
                  <a:cubicBezTo>
                    <a:pt x="4000" y="20396"/>
                    <a:pt x="4041" y="20419"/>
                    <a:pt x="4090" y="20419"/>
                  </a:cubicBezTo>
                  <a:cubicBezTo>
                    <a:pt x="4103" y="20419"/>
                    <a:pt x="4117" y="20417"/>
                    <a:pt x="4131" y="20414"/>
                  </a:cubicBezTo>
                  <a:lnTo>
                    <a:pt x="4201" y="20396"/>
                  </a:lnTo>
                  <a:cubicBezTo>
                    <a:pt x="4210" y="20423"/>
                    <a:pt x="4222" y="20449"/>
                    <a:pt x="4235" y="20477"/>
                  </a:cubicBezTo>
                  <a:lnTo>
                    <a:pt x="4171" y="20513"/>
                  </a:lnTo>
                  <a:cubicBezTo>
                    <a:pt x="4138" y="20533"/>
                    <a:pt x="4112" y="20562"/>
                    <a:pt x="4105" y="20593"/>
                  </a:cubicBezTo>
                  <a:cubicBezTo>
                    <a:pt x="4100" y="20614"/>
                    <a:pt x="4101" y="20634"/>
                    <a:pt x="4111" y="20650"/>
                  </a:cubicBezTo>
                  <a:cubicBezTo>
                    <a:pt x="4125" y="20674"/>
                    <a:pt x="4153" y="20686"/>
                    <a:pt x="4186" y="20686"/>
                  </a:cubicBezTo>
                  <a:cubicBezTo>
                    <a:pt x="4210" y="20686"/>
                    <a:pt x="4237" y="20680"/>
                    <a:pt x="4260" y="20666"/>
                  </a:cubicBezTo>
                  <a:lnTo>
                    <a:pt x="4322" y="20630"/>
                  </a:lnTo>
                  <a:cubicBezTo>
                    <a:pt x="4338" y="20654"/>
                    <a:pt x="4356" y="20676"/>
                    <a:pt x="4377" y="20699"/>
                  </a:cubicBezTo>
                  <a:lnTo>
                    <a:pt x="4326" y="20751"/>
                  </a:lnTo>
                  <a:cubicBezTo>
                    <a:pt x="4298" y="20779"/>
                    <a:pt x="4282" y="20814"/>
                    <a:pt x="4282" y="20846"/>
                  </a:cubicBezTo>
                  <a:cubicBezTo>
                    <a:pt x="4282" y="20867"/>
                    <a:pt x="4289" y="20886"/>
                    <a:pt x="4303" y="20899"/>
                  </a:cubicBezTo>
                  <a:cubicBezTo>
                    <a:pt x="4317" y="20912"/>
                    <a:pt x="4336" y="20918"/>
                    <a:pt x="4356" y="20918"/>
                  </a:cubicBezTo>
                  <a:cubicBezTo>
                    <a:pt x="4388" y="20918"/>
                    <a:pt x="4425" y="20903"/>
                    <a:pt x="4453" y="20876"/>
                  </a:cubicBezTo>
                  <a:lnTo>
                    <a:pt x="4504" y="20824"/>
                  </a:lnTo>
                  <a:cubicBezTo>
                    <a:pt x="4529" y="20845"/>
                    <a:pt x="4551" y="20862"/>
                    <a:pt x="4574" y="20879"/>
                  </a:cubicBezTo>
                  <a:lnTo>
                    <a:pt x="4538" y="20941"/>
                  </a:lnTo>
                  <a:cubicBezTo>
                    <a:pt x="4518" y="20974"/>
                    <a:pt x="4512" y="21014"/>
                    <a:pt x="4519" y="21044"/>
                  </a:cubicBezTo>
                  <a:cubicBezTo>
                    <a:pt x="4525" y="21065"/>
                    <a:pt x="4537" y="21081"/>
                    <a:pt x="4554" y="21090"/>
                  </a:cubicBezTo>
                  <a:cubicBezTo>
                    <a:pt x="4565" y="21096"/>
                    <a:pt x="4576" y="21099"/>
                    <a:pt x="4589" y="21099"/>
                  </a:cubicBezTo>
                  <a:cubicBezTo>
                    <a:pt x="4626" y="21099"/>
                    <a:pt x="4667" y="21072"/>
                    <a:pt x="4691" y="21030"/>
                  </a:cubicBezTo>
                  <a:lnTo>
                    <a:pt x="4727" y="20967"/>
                  </a:lnTo>
                  <a:cubicBezTo>
                    <a:pt x="4755" y="20981"/>
                    <a:pt x="4782" y="20992"/>
                    <a:pt x="4808" y="21002"/>
                  </a:cubicBezTo>
                  <a:lnTo>
                    <a:pt x="4790" y="21072"/>
                  </a:lnTo>
                  <a:cubicBezTo>
                    <a:pt x="4780" y="21109"/>
                    <a:pt x="4783" y="21148"/>
                    <a:pt x="4799" y="21176"/>
                  </a:cubicBezTo>
                  <a:cubicBezTo>
                    <a:pt x="4809" y="21194"/>
                    <a:pt x="4825" y="21208"/>
                    <a:pt x="4844" y="21211"/>
                  </a:cubicBezTo>
                  <a:cubicBezTo>
                    <a:pt x="4849" y="21212"/>
                    <a:pt x="4854" y="21213"/>
                    <a:pt x="4860" y="21213"/>
                  </a:cubicBezTo>
                  <a:cubicBezTo>
                    <a:pt x="4887" y="21213"/>
                    <a:pt x="4915" y="21195"/>
                    <a:pt x="4935" y="21168"/>
                  </a:cubicBezTo>
                  <a:lnTo>
                    <a:pt x="4935" y="21168"/>
                  </a:lnTo>
                  <a:cubicBezTo>
                    <a:pt x="4933" y="21213"/>
                    <a:pt x="4929" y="21257"/>
                    <a:pt x="4929" y="21303"/>
                  </a:cubicBezTo>
                  <a:cubicBezTo>
                    <a:pt x="4929" y="21946"/>
                    <a:pt x="5240" y="22516"/>
                    <a:pt x="5718" y="22875"/>
                  </a:cubicBezTo>
                  <a:lnTo>
                    <a:pt x="5718" y="23538"/>
                  </a:lnTo>
                  <a:lnTo>
                    <a:pt x="5594" y="23538"/>
                  </a:lnTo>
                  <a:cubicBezTo>
                    <a:pt x="5583" y="23538"/>
                    <a:pt x="5573" y="23539"/>
                    <a:pt x="5562" y="23540"/>
                  </a:cubicBezTo>
                  <a:cubicBezTo>
                    <a:pt x="5558" y="23541"/>
                    <a:pt x="5555" y="23544"/>
                    <a:pt x="5551" y="23544"/>
                  </a:cubicBezTo>
                  <a:cubicBezTo>
                    <a:pt x="5544" y="23545"/>
                    <a:pt x="5539" y="23546"/>
                    <a:pt x="5534" y="23549"/>
                  </a:cubicBezTo>
                  <a:cubicBezTo>
                    <a:pt x="5529" y="23550"/>
                    <a:pt x="5524" y="23552"/>
                    <a:pt x="5520" y="23555"/>
                  </a:cubicBezTo>
                  <a:cubicBezTo>
                    <a:pt x="5515" y="23557"/>
                    <a:pt x="5511" y="23560"/>
                    <a:pt x="5507" y="23563"/>
                  </a:cubicBezTo>
                  <a:cubicBezTo>
                    <a:pt x="5503" y="23566"/>
                    <a:pt x="5498" y="23568"/>
                    <a:pt x="5494" y="23572"/>
                  </a:cubicBezTo>
                  <a:cubicBezTo>
                    <a:pt x="5490" y="23575"/>
                    <a:pt x="5486" y="23578"/>
                    <a:pt x="5482" y="23582"/>
                  </a:cubicBezTo>
                  <a:cubicBezTo>
                    <a:pt x="5478" y="23586"/>
                    <a:pt x="5474" y="23588"/>
                    <a:pt x="5471" y="23593"/>
                  </a:cubicBezTo>
                  <a:cubicBezTo>
                    <a:pt x="5467" y="23597"/>
                    <a:pt x="5463" y="23602"/>
                    <a:pt x="5461" y="23604"/>
                  </a:cubicBezTo>
                  <a:cubicBezTo>
                    <a:pt x="5457" y="23608"/>
                    <a:pt x="5455" y="23613"/>
                    <a:pt x="5452" y="23617"/>
                  </a:cubicBezTo>
                  <a:cubicBezTo>
                    <a:pt x="5449" y="23621"/>
                    <a:pt x="5447" y="23625"/>
                    <a:pt x="5445" y="23629"/>
                  </a:cubicBezTo>
                  <a:lnTo>
                    <a:pt x="5437" y="23645"/>
                  </a:lnTo>
                  <a:cubicBezTo>
                    <a:pt x="5436" y="23649"/>
                    <a:pt x="5435" y="23652"/>
                    <a:pt x="5434" y="23658"/>
                  </a:cubicBezTo>
                  <a:cubicBezTo>
                    <a:pt x="5432" y="23661"/>
                    <a:pt x="5432" y="23665"/>
                    <a:pt x="5430" y="23667"/>
                  </a:cubicBezTo>
                  <a:cubicBezTo>
                    <a:pt x="5429" y="23670"/>
                    <a:pt x="5429" y="23672"/>
                    <a:pt x="5428" y="23675"/>
                  </a:cubicBezTo>
                  <a:lnTo>
                    <a:pt x="5428" y="23676"/>
                  </a:lnTo>
                  <a:lnTo>
                    <a:pt x="5423" y="23703"/>
                  </a:lnTo>
                  <a:lnTo>
                    <a:pt x="5425" y="23703"/>
                  </a:lnTo>
                  <a:lnTo>
                    <a:pt x="5425" y="23709"/>
                  </a:lnTo>
                  <a:lnTo>
                    <a:pt x="5425" y="23888"/>
                  </a:lnTo>
                  <a:lnTo>
                    <a:pt x="5598" y="23888"/>
                  </a:lnTo>
                  <a:lnTo>
                    <a:pt x="5598" y="23976"/>
                  </a:lnTo>
                  <a:lnTo>
                    <a:pt x="5425" y="23976"/>
                  </a:lnTo>
                  <a:lnTo>
                    <a:pt x="5425" y="24073"/>
                  </a:lnTo>
                  <a:lnTo>
                    <a:pt x="5425" y="24155"/>
                  </a:lnTo>
                  <a:lnTo>
                    <a:pt x="5425" y="24162"/>
                  </a:lnTo>
                  <a:lnTo>
                    <a:pt x="5423" y="24162"/>
                  </a:lnTo>
                  <a:lnTo>
                    <a:pt x="5428" y="24188"/>
                  </a:lnTo>
                  <a:lnTo>
                    <a:pt x="5428" y="24189"/>
                  </a:lnTo>
                  <a:lnTo>
                    <a:pt x="5432" y="24201"/>
                  </a:lnTo>
                  <a:cubicBezTo>
                    <a:pt x="5434" y="24206"/>
                    <a:pt x="5435" y="24213"/>
                    <a:pt x="5437" y="24219"/>
                  </a:cubicBezTo>
                  <a:cubicBezTo>
                    <a:pt x="5439" y="24222"/>
                    <a:pt x="5441" y="24226"/>
                    <a:pt x="5444" y="24231"/>
                  </a:cubicBezTo>
                  <a:cubicBezTo>
                    <a:pt x="5446" y="24236"/>
                    <a:pt x="5449" y="24242"/>
                    <a:pt x="5452" y="24246"/>
                  </a:cubicBezTo>
                  <a:lnTo>
                    <a:pt x="5460" y="24258"/>
                  </a:lnTo>
                  <a:cubicBezTo>
                    <a:pt x="5463" y="24262"/>
                    <a:pt x="5466" y="24267"/>
                    <a:pt x="5471" y="24271"/>
                  </a:cubicBezTo>
                  <a:cubicBezTo>
                    <a:pt x="5473" y="24274"/>
                    <a:pt x="5477" y="24278"/>
                    <a:pt x="5481" y="24282"/>
                  </a:cubicBezTo>
                  <a:cubicBezTo>
                    <a:pt x="5484" y="24285"/>
                    <a:pt x="5488" y="24288"/>
                    <a:pt x="5494" y="24292"/>
                  </a:cubicBezTo>
                  <a:lnTo>
                    <a:pt x="5505" y="24300"/>
                  </a:lnTo>
                  <a:cubicBezTo>
                    <a:pt x="5511" y="24303"/>
                    <a:pt x="5515" y="24305"/>
                    <a:pt x="5520" y="24308"/>
                  </a:cubicBezTo>
                  <a:cubicBezTo>
                    <a:pt x="5524" y="24310"/>
                    <a:pt x="5529" y="24311"/>
                    <a:pt x="5534" y="24313"/>
                  </a:cubicBezTo>
                  <a:cubicBezTo>
                    <a:pt x="5540" y="24316"/>
                    <a:pt x="5545" y="24317"/>
                    <a:pt x="5552" y="24319"/>
                  </a:cubicBezTo>
                  <a:cubicBezTo>
                    <a:pt x="5556" y="24320"/>
                    <a:pt x="5560" y="24321"/>
                    <a:pt x="5563" y="24321"/>
                  </a:cubicBezTo>
                  <a:cubicBezTo>
                    <a:pt x="5574" y="24324"/>
                    <a:pt x="5584" y="24324"/>
                    <a:pt x="5595" y="24324"/>
                  </a:cubicBezTo>
                  <a:lnTo>
                    <a:pt x="5719" y="24324"/>
                  </a:lnTo>
                  <a:lnTo>
                    <a:pt x="5719" y="24910"/>
                  </a:lnTo>
                  <a:cubicBezTo>
                    <a:pt x="5719" y="26120"/>
                    <a:pt x="6704" y="27104"/>
                    <a:pt x="7913" y="27104"/>
                  </a:cubicBezTo>
                  <a:lnTo>
                    <a:pt x="8289" y="27104"/>
                  </a:lnTo>
                  <a:lnTo>
                    <a:pt x="8289" y="27235"/>
                  </a:lnTo>
                  <a:cubicBezTo>
                    <a:pt x="8289" y="27245"/>
                    <a:pt x="8292" y="27256"/>
                    <a:pt x="8293" y="27266"/>
                  </a:cubicBezTo>
                  <a:cubicBezTo>
                    <a:pt x="8294" y="27269"/>
                    <a:pt x="8295" y="27274"/>
                    <a:pt x="8295" y="27278"/>
                  </a:cubicBezTo>
                  <a:cubicBezTo>
                    <a:pt x="8297" y="27284"/>
                    <a:pt x="8298" y="27289"/>
                    <a:pt x="8300" y="27295"/>
                  </a:cubicBezTo>
                  <a:cubicBezTo>
                    <a:pt x="8302" y="27300"/>
                    <a:pt x="8304" y="27304"/>
                    <a:pt x="8307" y="27308"/>
                  </a:cubicBezTo>
                  <a:cubicBezTo>
                    <a:pt x="8309" y="27314"/>
                    <a:pt x="8313" y="27317"/>
                    <a:pt x="8315" y="27321"/>
                  </a:cubicBezTo>
                  <a:cubicBezTo>
                    <a:pt x="8318" y="27325"/>
                    <a:pt x="8320" y="27331"/>
                    <a:pt x="8324" y="27335"/>
                  </a:cubicBezTo>
                  <a:cubicBezTo>
                    <a:pt x="8326" y="27338"/>
                    <a:pt x="8331" y="27342"/>
                    <a:pt x="8334" y="27346"/>
                  </a:cubicBezTo>
                  <a:cubicBezTo>
                    <a:pt x="8337" y="27351"/>
                    <a:pt x="8340" y="27354"/>
                    <a:pt x="8344" y="27358"/>
                  </a:cubicBezTo>
                  <a:cubicBezTo>
                    <a:pt x="8347" y="27362"/>
                    <a:pt x="8352" y="27364"/>
                    <a:pt x="8356" y="27367"/>
                  </a:cubicBezTo>
                  <a:cubicBezTo>
                    <a:pt x="8360" y="27370"/>
                    <a:pt x="8363" y="27374"/>
                    <a:pt x="8369" y="27377"/>
                  </a:cubicBezTo>
                  <a:cubicBezTo>
                    <a:pt x="8373" y="27379"/>
                    <a:pt x="8378" y="27382"/>
                    <a:pt x="8382" y="27383"/>
                  </a:cubicBezTo>
                  <a:cubicBezTo>
                    <a:pt x="8384" y="27384"/>
                    <a:pt x="8387" y="27385"/>
                    <a:pt x="8389" y="27388"/>
                  </a:cubicBezTo>
                  <a:lnTo>
                    <a:pt x="8397" y="27391"/>
                  </a:lnTo>
                  <a:cubicBezTo>
                    <a:pt x="8402" y="27393"/>
                    <a:pt x="8405" y="27394"/>
                    <a:pt x="8411" y="27395"/>
                  </a:cubicBezTo>
                  <a:cubicBezTo>
                    <a:pt x="8416" y="27396"/>
                    <a:pt x="8421" y="27399"/>
                    <a:pt x="8427" y="27399"/>
                  </a:cubicBezTo>
                  <a:lnTo>
                    <a:pt x="8429" y="27399"/>
                  </a:lnTo>
                  <a:lnTo>
                    <a:pt x="8455" y="27404"/>
                  </a:lnTo>
                  <a:lnTo>
                    <a:pt x="8455" y="27401"/>
                  </a:lnTo>
                  <a:lnTo>
                    <a:pt x="8641" y="27401"/>
                  </a:lnTo>
                  <a:lnTo>
                    <a:pt x="8641" y="27229"/>
                  </a:lnTo>
                  <a:lnTo>
                    <a:pt x="8727" y="27229"/>
                  </a:lnTo>
                  <a:lnTo>
                    <a:pt x="8727" y="27401"/>
                  </a:lnTo>
                  <a:lnTo>
                    <a:pt x="8914" y="27401"/>
                  </a:lnTo>
                  <a:lnTo>
                    <a:pt x="8914" y="27404"/>
                  </a:lnTo>
                  <a:lnTo>
                    <a:pt x="8940" y="27399"/>
                  </a:lnTo>
                  <a:lnTo>
                    <a:pt x="8941" y="27399"/>
                  </a:lnTo>
                  <a:lnTo>
                    <a:pt x="8957" y="27395"/>
                  </a:lnTo>
                  <a:cubicBezTo>
                    <a:pt x="8962" y="27394"/>
                    <a:pt x="8966" y="27393"/>
                    <a:pt x="8972" y="27391"/>
                  </a:cubicBezTo>
                  <a:cubicBezTo>
                    <a:pt x="8977" y="27389"/>
                    <a:pt x="8981" y="27385"/>
                    <a:pt x="8986" y="27383"/>
                  </a:cubicBezTo>
                  <a:cubicBezTo>
                    <a:pt x="8990" y="27380"/>
                    <a:pt x="8995" y="27379"/>
                    <a:pt x="8999" y="27377"/>
                  </a:cubicBezTo>
                  <a:cubicBezTo>
                    <a:pt x="9003" y="27374"/>
                    <a:pt x="9009" y="27370"/>
                    <a:pt x="9013" y="27367"/>
                  </a:cubicBezTo>
                  <a:cubicBezTo>
                    <a:pt x="9016" y="27364"/>
                    <a:pt x="9020" y="27361"/>
                    <a:pt x="9022" y="27358"/>
                  </a:cubicBezTo>
                  <a:lnTo>
                    <a:pt x="9035" y="27346"/>
                  </a:lnTo>
                  <a:cubicBezTo>
                    <a:pt x="9037" y="27342"/>
                    <a:pt x="9041" y="27338"/>
                    <a:pt x="9043" y="27335"/>
                  </a:cubicBezTo>
                  <a:cubicBezTo>
                    <a:pt x="9047" y="27331"/>
                    <a:pt x="9051" y="27326"/>
                    <a:pt x="9053" y="27321"/>
                  </a:cubicBezTo>
                  <a:cubicBezTo>
                    <a:pt x="9056" y="27317"/>
                    <a:pt x="9058" y="27312"/>
                    <a:pt x="9061" y="27308"/>
                  </a:cubicBezTo>
                  <a:cubicBezTo>
                    <a:pt x="9063" y="27304"/>
                    <a:pt x="9066" y="27299"/>
                    <a:pt x="9068" y="27295"/>
                  </a:cubicBezTo>
                  <a:cubicBezTo>
                    <a:pt x="9071" y="27289"/>
                    <a:pt x="9072" y="27283"/>
                    <a:pt x="9073" y="27278"/>
                  </a:cubicBezTo>
                  <a:cubicBezTo>
                    <a:pt x="9074" y="27274"/>
                    <a:pt x="9076" y="27269"/>
                    <a:pt x="9076" y="27266"/>
                  </a:cubicBezTo>
                  <a:cubicBezTo>
                    <a:pt x="9078" y="27256"/>
                    <a:pt x="9078" y="27245"/>
                    <a:pt x="9078" y="27235"/>
                  </a:cubicBezTo>
                  <a:lnTo>
                    <a:pt x="9078" y="27104"/>
                  </a:lnTo>
                  <a:lnTo>
                    <a:pt x="9812" y="27104"/>
                  </a:lnTo>
                  <a:lnTo>
                    <a:pt x="9812" y="27235"/>
                  </a:lnTo>
                  <a:cubicBezTo>
                    <a:pt x="9812" y="27245"/>
                    <a:pt x="9814" y="27256"/>
                    <a:pt x="9815" y="27266"/>
                  </a:cubicBezTo>
                  <a:cubicBezTo>
                    <a:pt x="9816" y="27269"/>
                    <a:pt x="9817" y="27274"/>
                    <a:pt x="9817" y="27278"/>
                  </a:cubicBezTo>
                  <a:cubicBezTo>
                    <a:pt x="9820" y="27284"/>
                    <a:pt x="9821" y="27289"/>
                    <a:pt x="9823" y="27296"/>
                  </a:cubicBezTo>
                  <a:cubicBezTo>
                    <a:pt x="9825" y="27300"/>
                    <a:pt x="9827" y="27305"/>
                    <a:pt x="9830" y="27309"/>
                  </a:cubicBezTo>
                  <a:cubicBezTo>
                    <a:pt x="9832" y="27315"/>
                    <a:pt x="9835" y="27319"/>
                    <a:pt x="9838" y="27324"/>
                  </a:cubicBezTo>
                  <a:cubicBezTo>
                    <a:pt x="9841" y="27327"/>
                    <a:pt x="9843" y="27332"/>
                    <a:pt x="9847" y="27337"/>
                  </a:cubicBezTo>
                  <a:cubicBezTo>
                    <a:pt x="9849" y="27341"/>
                    <a:pt x="9853" y="27345"/>
                    <a:pt x="9857" y="27349"/>
                  </a:cubicBezTo>
                  <a:cubicBezTo>
                    <a:pt x="9860" y="27353"/>
                    <a:pt x="9863" y="27357"/>
                    <a:pt x="9867" y="27359"/>
                  </a:cubicBezTo>
                  <a:cubicBezTo>
                    <a:pt x="9870" y="27363"/>
                    <a:pt x="9874" y="27366"/>
                    <a:pt x="9879" y="27370"/>
                  </a:cubicBezTo>
                  <a:cubicBezTo>
                    <a:pt x="9883" y="27373"/>
                    <a:pt x="9886" y="27377"/>
                    <a:pt x="9890" y="27379"/>
                  </a:cubicBezTo>
                  <a:cubicBezTo>
                    <a:pt x="9894" y="27382"/>
                    <a:pt x="9900" y="27384"/>
                    <a:pt x="9905" y="27388"/>
                  </a:cubicBezTo>
                  <a:cubicBezTo>
                    <a:pt x="9907" y="27389"/>
                    <a:pt x="9909" y="27390"/>
                    <a:pt x="9911" y="27391"/>
                  </a:cubicBezTo>
                  <a:cubicBezTo>
                    <a:pt x="9915" y="27393"/>
                    <a:pt x="9916" y="27394"/>
                    <a:pt x="9918" y="27394"/>
                  </a:cubicBezTo>
                  <a:cubicBezTo>
                    <a:pt x="9923" y="27396"/>
                    <a:pt x="9928" y="27398"/>
                    <a:pt x="9936" y="27399"/>
                  </a:cubicBezTo>
                  <a:cubicBezTo>
                    <a:pt x="9939" y="27400"/>
                    <a:pt x="9944" y="27401"/>
                    <a:pt x="9948" y="27403"/>
                  </a:cubicBezTo>
                  <a:lnTo>
                    <a:pt x="9949" y="27403"/>
                  </a:lnTo>
                  <a:lnTo>
                    <a:pt x="9976" y="27409"/>
                  </a:lnTo>
                  <a:lnTo>
                    <a:pt x="9976" y="27405"/>
                  </a:lnTo>
                  <a:lnTo>
                    <a:pt x="10162" y="27405"/>
                  </a:lnTo>
                  <a:lnTo>
                    <a:pt x="10162" y="27233"/>
                  </a:lnTo>
                  <a:lnTo>
                    <a:pt x="10249" y="27233"/>
                  </a:lnTo>
                  <a:lnTo>
                    <a:pt x="10249" y="27405"/>
                  </a:lnTo>
                  <a:lnTo>
                    <a:pt x="10434" y="27405"/>
                  </a:lnTo>
                  <a:lnTo>
                    <a:pt x="10434" y="27409"/>
                  </a:lnTo>
                  <a:lnTo>
                    <a:pt x="10461" y="27403"/>
                  </a:lnTo>
                  <a:lnTo>
                    <a:pt x="10463" y="27403"/>
                  </a:lnTo>
                  <a:cubicBezTo>
                    <a:pt x="10466" y="27401"/>
                    <a:pt x="10471" y="27400"/>
                    <a:pt x="10476" y="27399"/>
                  </a:cubicBezTo>
                  <a:cubicBezTo>
                    <a:pt x="10481" y="27398"/>
                    <a:pt x="10487" y="27396"/>
                    <a:pt x="10492" y="27394"/>
                  </a:cubicBezTo>
                  <a:cubicBezTo>
                    <a:pt x="10498" y="27393"/>
                    <a:pt x="10502" y="27390"/>
                    <a:pt x="10506" y="27388"/>
                  </a:cubicBezTo>
                  <a:cubicBezTo>
                    <a:pt x="10511" y="27384"/>
                    <a:pt x="10516" y="27382"/>
                    <a:pt x="10521" y="27379"/>
                  </a:cubicBezTo>
                  <a:cubicBezTo>
                    <a:pt x="10524" y="27377"/>
                    <a:pt x="10528" y="27374"/>
                    <a:pt x="10532" y="27370"/>
                  </a:cubicBezTo>
                  <a:cubicBezTo>
                    <a:pt x="10537" y="27367"/>
                    <a:pt x="10540" y="27363"/>
                    <a:pt x="10544" y="27359"/>
                  </a:cubicBezTo>
                  <a:lnTo>
                    <a:pt x="10555" y="27349"/>
                  </a:lnTo>
                  <a:cubicBezTo>
                    <a:pt x="10559" y="27345"/>
                    <a:pt x="10561" y="27341"/>
                    <a:pt x="10565" y="27337"/>
                  </a:cubicBezTo>
                  <a:cubicBezTo>
                    <a:pt x="10568" y="27333"/>
                    <a:pt x="10570" y="27330"/>
                    <a:pt x="10575" y="27325"/>
                  </a:cubicBezTo>
                  <a:cubicBezTo>
                    <a:pt x="10577" y="27321"/>
                    <a:pt x="10580" y="27316"/>
                    <a:pt x="10582" y="27311"/>
                  </a:cubicBezTo>
                  <a:cubicBezTo>
                    <a:pt x="10585" y="27306"/>
                    <a:pt x="10586" y="27301"/>
                    <a:pt x="10589" y="27298"/>
                  </a:cubicBezTo>
                  <a:cubicBezTo>
                    <a:pt x="10592" y="27293"/>
                    <a:pt x="10593" y="27285"/>
                    <a:pt x="10595" y="27279"/>
                  </a:cubicBezTo>
                  <a:cubicBezTo>
                    <a:pt x="10596" y="27275"/>
                    <a:pt x="10597" y="27272"/>
                    <a:pt x="10597" y="27267"/>
                  </a:cubicBezTo>
                  <a:cubicBezTo>
                    <a:pt x="10600" y="27257"/>
                    <a:pt x="10600" y="27246"/>
                    <a:pt x="10600" y="27236"/>
                  </a:cubicBezTo>
                  <a:lnTo>
                    <a:pt x="10600" y="27105"/>
                  </a:lnTo>
                  <a:lnTo>
                    <a:pt x="11051" y="27105"/>
                  </a:lnTo>
                  <a:cubicBezTo>
                    <a:pt x="12262" y="27105"/>
                    <a:pt x="13245" y="26120"/>
                    <a:pt x="13245" y="24911"/>
                  </a:cubicBezTo>
                  <a:lnTo>
                    <a:pt x="13245" y="24828"/>
                  </a:lnTo>
                  <a:cubicBezTo>
                    <a:pt x="13258" y="24847"/>
                    <a:pt x="13273" y="24865"/>
                    <a:pt x="13291" y="24880"/>
                  </a:cubicBezTo>
                  <a:cubicBezTo>
                    <a:pt x="13317" y="24900"/>
                    <a:pt x="13358" y="24907"/>
                    <a:pt x="13405" y="24917"/>
                  </a:cubicBezTo>
                  <a:cubicBezTo>
                    <a:pt x="13447" y="24925"/>
                    <a:pt x="13490" y="24934"/>
                    <a:pt x="13521" y="24949"/>
                  </a:cubicBezTo>
                  <a:cubicBezTo>
                    <a:pt x="13553" y="24967"/>
                    <a:pt x="13582" y="24999"/>
                    <a:pt x="13613" y="25028"/>
                  </a:cubicBezTo>
                  <a:cubicBezTo>
                    <a:pt x="13646" y="25063"/>
                    <a:pt x="13675" y="25092"/>
                    <a:pt x="13704" y="25102"/>
                  </a:cubicBezTo>
                  <a:cubicBezTo>
                    <a:pt x="13727" y="25111"/>
                    <a:pt x="13750" y="25116"/>
                    <a:pt x="13772" y="25116"/>
                  </a:cubicBezTo>
                  <a:cubicBezTo>
                    <a:pt x="13808" y="25116"/>
                    <a:pt x="13841" y="25104"/>
                    <a:pt x="13869" y="25086"/>
                  </a:cubicBezTo>
                  <a:cubicBezTo>
                    <a:pt x="13888" y="25089"/>
                    <a:pt x="13908" y="25090"/>
                    <a:pt x="13927" y="25094"/>
                  </a:cubicBezTo>
                  <a:cubicBezTo>
                    <a:pt x="13945" y="25097"/>
                    <a:pt x="13964" y="25105"/>
                    <a:pt x="13981" y="25113"/>
                  </a:cubicBezTo>
                  <a:cubicBezTo>
                    <a:pt x="13983" y="25118"/>
                    <a:pt x="13986" y="25123"/>
                    <a:pt x="13988" y="25128"/>
                  </a:cubicBezTo>
                  <a:cubicBezTo>
                    <a:pt x="14019" y="25170"/>
                    <a:pt x="14067" y="25197"/>
                    <a:pt x="14123" y="25205"/>
                  </a:cubicBezTo>
                  <a:lnTo>
                    <a:pt x="14133" y="25205"/>
                  </a:lnTo>
                  <a:cubicBezTo>
                    <a:pt x="14160" y="25205"/>
                    <a:pt x="14196" y="25194"/>
                    <a:pt x="14240" y="25178"/>
                  </a:cubicBezTo>
                  <a:lnTo>
                    <a:pt x="14249" y="25175"/>
                  </a:lnTo>
                  <a:cubicBezTo>
                    <a:pt x="14286" y="25162"/>
                    <a:pt x="14325" y="25148"/>
                    <a:pt x="14360" y="25144"/>
                  </a:cubicBezTo>
                  <a:lnTo>
                    <a:pt x="14368" y="25144"/>
                  </a:lnTo>
                  <a:cubicBezTo>
                    <a:pt x="14400" y="25144"/>
                    <a:pt x="14440" y="25153"/>
                    <a:pt x="14477" y="25160"/>
                  </a:cubicBezTo>
                  <a:cubicBezTo>
                    <a:pt x="14512" y="25169"/>
                    <a:pt x="14546" y="25175"/>
                    <a:pt x="14576" y="25175"/>
                  </a:cubicBezTo>
                  <a:cubicBezTo>
                    <a:pt x="14587" y="25175"/>
                    <a:pt x="14598" y="25174"/>
                    <a:pt x="14605" y="25171"/>
                  </a:cubicBezTo>
                  <a:cubicBezTo>
                    <a:pt x="14662" y="25157"/>
                    <a:pt x="14709" y="25120"/>
                    <a:pt x="14731" y="25070"/>
                  </a:cubicBezTo>
                  <a:cubicBezTo>
                    <a:pt x="14734" y="25064"/>
                    <a:pt x="14735" y="25059"/>
                    <a:pt x="14736" y="25054"/>
                  </a:cubicBezTo>
                  <a:cubicBezTo>
                    <a:pt x="14752" y="25043"/>
                    <a:pt x="14768" y="25033"/>
                    <a:pt x="14788" y="25023"/>
                  </a:cubicBezTo>
                  <a:cubicBezTo>
                    <a:pt x="14806" y="25015"/>
                    <a:pt x="14826" y="25007"/>
                    <a:pt x="14845" y="25002"/>
                  </a:cubicBezTo>
                  <a:cubicBezTo>
                    <a:pt x="14860" y="25007"/>
                    <a:pt x="14877" y="25011"/>
                    <a:pt x="14895" y="25011"/>
                  </a:cubicBezTo>
                  <a:cubicBezTo>
                    <a:pt x="14940" y="25011"/>
                    <a:pt x="14982" y="24995"/>
                    <a:pt x="15017" y="24965"/>
                  </a:cubicBezTo>
                  <a:cubicBezTo>
                    <a:pt x="15046" y="24943"/>
                    <a:pt x="15067" y="24897"/>
                    <a:pt x="15088" y="24848"/>
                  </a:cubicBezTo>
                  <a:cubicBezTo>
                    <a:pt x="15105" y="24811"/>
                    <a:pt x="15121" y="24774"/>
                    <a:pt x="15142" y="24748"/>
                  </a:cubicBezTo>
                  <a:cubicBezTo>
                    <a:pt x="15164" y="24721"/>
                    <a:pt x="15199" y="24695"/>
                    <a:pt x="15232" y="24670"/>
                  </a:cubicBezTo>
                  <a:cubicBezTo>
                    <a:pt x="15273" y="24638"/>
                    <a:pt x="15310" y="24612"/>
                    <a:pt x="15324" y="24582"/>
                  </a:cubicBezTo>
                  <a:cubicBezTo>
                    <a:pt x="15349" y="24532"/>
                    <a:pt x="15353" y="24475"/>
                    <a:pt x="15333" y="24426"/>
                  </a:cubicBezTo>
                  <a:cubicBezTo>
                    <a:pt x="15331" y="24421"/>
                    <a:pt x="15328" y="24417"/>
                    <a:pt x="15326" y="24412"/>
                  </a:cubicBezTo>
                  <a:cubicBezTo>
                    <a:pt x="15328" y="24394"/>
                    <a:pt x="15331" y="24374"/>
                    <a:pt x="15337" y="24356"/>
                  </a:cubicBezTo>
                  <a:cubicBezTo>
                    <a:pt x="15343" y="24337"/>
                    <a:pt x="15353" y="24321"/>
                    <a:pt x="15362" y="24304"/>
                  </a:cubicBezTo>
                  <a:cubicBezTo>
                    <a:pt x="15414" y="24282"/>
                    <a:pt x="15453" y="24232"/>
                    <a:pt x="15465" y="24173"/>
                  </a:cubicBezTo>
                  <a:cubicBezTo>
                    <a:pt x="15472" y="24145"/>
                    <a:pt x="15463" y="24105"/>
                    <a:pt x="15453" y="24061"/>
                  </a:cubicBezTo>
                  <a:cubicBezTo>
                    <a:pt x="15444" y="24021"/>
                    <a:pt x="15433" y="23976"/>
                    <a:pt x="15437" y="23940"/>
                  </a:cubicBezTo>
                  <a:cubicBezTo>
                    <a:pt x="15442" y="23904"/>
                    <a:pt x="15462" y="23861"/>
                    <a:pt x="15479" y="23824"/>
                  </a:cubicBezTo>
                  <a:cubicBezTo>
                    <a:pt x="15498" y="23784"/>
                    <a:pt x="15515" y="23749"/>
                    <a:pt x="15515" y="23720"/>
                  </a:cubicBezTo>
                  <a:cubicBezTo>
                    <a:pt x="15515" y="23668"/>
                    <a:pt x="15496" y="23620"/>
                    <a:pt x="15464" y="23586"/>
                  </a:cubicBezTo>
                  <a:cubicBezTo>
                    <a:pt x="15457" y="23578"/>
                    <a:pt x="15449" y="23573"/>
                    <a:pt x="15443" y="23568"/>
                  </a:cubicBezTo>
                  <a:cubicBezTo>
                    <a:pt x="15437" y="23551"/>
                    <a:pt x="15432" y="23534"/>
                    <a:pt x="15430" y="23514"/>
                  </a:cubicBezTo>
                  <a:cubicBezTo>
                    <a:pt x="15428" y="23494"/>
                    <a:pt x="15430" y="23477"/>
                    <a:pt x="15432" y="23459"/>
                  </a:cubicBezTo>
                  <a:lnTo>
                    <a:pt x="15444" y="23447"/>
                  </a:lnTo>
                  <a:cubicBezTo>
                    <a:pt x="15474" y="23408"/>
                    <a:pt x="15488" y="23357"/>
                    <a:pt x="15481" y="23307"/>
                  </a:cubicBezTo>
                  <a:cubicBezTo>
                    <a:pt x="15477" y="23281"/>
                    <a:pt x="15458" y="23251"/>
                    <a:pt x="15437" y="23218"/>
                  </a:cubicBezTo>
                  <a:cubicBezTo>
                    <a:pt x="15415" y="23182"/>
                    <a:pt x="15390" y="23141"/>
                    <a:pt x="15384" y="23104"/>
                  </a:cubicBezTo>
                  <a:lnTo>
                    <a:pt x="15384" y="23103"/>
                  </a:lnTo>
                  <a:cubicBezTo>
                    <a:pt x="15378" y="23066"/>
                    <a:pt x="15389" y="23019"/>
                    <a:pt x="15398" y="22977"/>
                  </a:cubicBezTo>
                  <a:cubicBezTo>
                    <a:pt x="15407" y="22940"/>
                    <a:pt x="15415" y="22908"/>
                    <a:pt x="15410" y="22882"/>
                  </a:cubicBezTo>
                  <a:cubicBezTo>
                    <a:pt x="15399" y="22824"/>
                    <a:pt x="15362" y="22779"/>
                    <a:pt x="15315" y="22754"/>
                  </a:cubicBezTo>
                  <a:cubicBezTo>
                    <a:pt x="15309" y="22738"/>
                    <a:pt x="15303" y="22722"/>
                    <a:pt x="15299" y="22705"/>
                  </a:cubicBezTo>
                  <a:cubicBezTo>
                    <a:pt x="15296" y="22687"/>
                    <a:pt x="15295" y="22670"/>
                    <a:pt x="15295" y="22654"/>
                  </a:cubicBezTo>
                  <a:cubicBezTo>
                    <a:pt x="15299" y="22648"/>
                    <a:pt x="15304" y="22643"/>
                    <a:pt x="15309" y="22638"/>
                  </a:cubicBezTo>
                  <a:cubicBezTo>
                    <a:pt x="15336" y="22597"/>
                    <a:pt x="15346" y="22548"/>
                    <a:pt x="15336" y="22500"/>
                  </a:cubicBezTo>
                  <a:cubicBezTo>
                    <a:pt x="15331" y="22474"/>
                    <a:pt x="15312" y="22447"/>
                    <a:pt x="15291" y="22415"/>
                  </a:cubicBezTo>
                  <a:cubicBezTo>
                    <a:pt x="15268" y="22379"/>
                    <a:pt x="15240" y="22339"/>
                    <a:pt x="15233" y="22304"/>
                  </a:cubicBezTo>
                  <a:lnTo>
                    <a:pt x="15233" y="22302"/>
                  </a:lnTo>
                  <a:cubicBezTo>
                    <a:pt x="15226" y="22265"/>
                    <a:pt x="15237" y="22220"/>
                    <a:pt x="15246" y="22179"/>
                  </a:cubicBezTo>
                  <a:cubicBezTo>
                    <a:pt x="15254" y="22142"/>
                    <a:pt x="15262" y="22109"/>
                    <a:pt x="15257" y="22085"/>
                  </a:cubicBezTo>
                  <a:cubicBezTo>
                    <a:pt x="15246" y="22028"/>
                    <a:pt x="15210" y="21981"/>
                    <a:pt x="15162" y="21958"/>
                  </a:cubicBezTo>
                  <a:cubicBezTo>
                    <a:pt x="15156" y="21942"/>
                    <a:pt x="15150" y="21926"/>
                    <a:pt x="15147" y="21910"/>
                  </a:cubicBezTo>
                  <a:cubicBezTo>
                    <a:pt x="15145" y="21893"/>
                    <a:pt x="15143" y="21875"/>
                    <a:pt x="15145" y="21858"/>
                  </a:cubicBezTo>
                  <a:cubicBezTo>
                    <a:pt x="15180" y="21819"/>
                    <a:pt x="15198" y="21762"/>
                    <a:pt x="15187" y="21705"/>
                  </a:cubicBezTo>
                  <a:cubicBezTo>
                    <a:pt x="15182" y="21680"/>
                    <a:pt x="15164" y="21654"/>
                    <a:pt x="15143" y="21622"/>
                  </a:cubicBezTo>
                  <a:cubicBezTo>
                    <a:pt x="15120" y="21587"/>
                    <a:pt x="15092" y="21547"/>
                    <a:pt x="15085" y="21510"/>
                  </a:cubicBezTo>
                  <a:cubicBezTo>
                    <a:pt x="15079" y="21473"/>
                    <a:pt x="15090" y="21427"/>
                    <a:pt x="15100" y="21385"/>
                  </a:cubicBezTo>
                  <a:cubicBezTo>
                    <a:pt x="15109" y="21348"/>
                    <a:pt x="15117" y="21316"/>
                    <a:pt x="15111" y="21292"/>
                  </a:cubicBezTo>
                  <a:cubicBezTo>
                    <a:pt x="15101" y="21235"/>
                    <a:pt x="15066" y="21188"/>
                    <a:pt x="15020" y="21162"/>
                  </a:cubicBezTo>
                  <a:cubicBezTo>
                    <a:pt x="15013" y="21147"/>
                    <a:pt x="15008" y="21131"/>
                    <a:pt x="15005" y="21114"/>
                  </a:cubicBezTo>
                  <a:cubicBezTo>
                    <a:pt x="15003" y="21097"/>
                    <a:pt x="15003" y="21079"/>
                    <a:pt x="15003" y="21062"/>
                  </a:cubicBezTo>
                  <a:cubicBezTo>
                    <a:pt x="15038" y="21023"/>
                    <a:pt x="15057" y="20967"/>
                    <a:pt x="15047" y="20910"/>
                  </a:cubicBezTo>
                  <a:cubicBezTo>
                    <a:pt x="15043" y="20886"/>
                    <a:pt x="15026" y="20860"/>
                    <a:pt x="15005" y="20826"/>
                  </a:cubicBezTo>
                  <a:cubicBezTo>
                    <a:pt x="14989" y="20803"/>
                    <a:pt x="14973" y="20776"/>
                    <a:pt x="14963" y="20751"/>
                  </a:cubicBezTo>
                  <a:cubicBezTo>
                    <a:pt x="14957" y="20738"/>
                    <a:pt x="14952" y="20726"/>
                    <a:pt x="14951" y="20713"/>
                  </a:cubicBezTo>
                  <a:cubicBezTo>
                    <a:pt x="14946" y="20683"/>
                    <a:pt x="14953" y="20646"/>
                    <a:pt x="14963" y="20610"/>
                  </a:cubicBezTo>
                  <a:cubicBezTo>
                    <a:pt x="14964" y="20602"/>
                    <a:pt x="14967" y="20596"/>
                    <a:pt x="14968" y="20588"/>
                  </a:cubicBezTo>
                  <a:cubicBezTo>
                    <a:pt x="14978" y="20552"/>
                    <a:pt x="14987" y="20520"/>
                    <a:pt x="14983" y="20496"/>
                  </a:cubicBezTo>
                  <a:cubicBezTo>
                    <a:pt x="14980" y="20475"/>
                    <a:pt x="14972" y="20454"/>
                    <a:pt x="14962" y="20435"/>
                  </a:cubicBezTo>
                  <a:cubicBezTo>
                    <a:pt x="14946" y="20404"/>
                    <a:pt x="14922" y="20381"/>
                    <a:pt x="14893" y="20364"/>
                  </a:cubicBezTo>
                  <a:cubicBezTo>
                    <a:pt x="14887" y="20348"/>
                    <a:pt x="14883" y="20330"/>
                    <a:pt x="14879" y="20315"/>
                  </a:cubicBezTo>
                  <a:cubicBezTo>
                    <a:pt x="14877" y="20298"/>
                    <a:pt x="14877" y="20281"/>
                    <a:pt x="14878" y="20264"/>
                  </a:cubicBezTo>
                  <a:cubicBezTo>
                    <a:pt x="14915" y="20225"/>
                    <a:pt x="14936" y="20171"/>
                    <a:pt x="14928" y="20113"/>
                  </a:cubicBezTo>
                  <a:cubicBezTo>
                    <a:pt x="14926" y="20088"/>
                    <a:pt x="14909" y="20060"/>
                    <a:pt x="14889" y="20029"/>
                  </a:cubicBezTo>
                  <a:cubicBezTo>
                    <a:pt x="14867" y="19992"/>
                    <a:pt x="14843" y="19951"/>
                    <a:pt x="14837" y="19914"/>
                  </a:cubicBezTo>
                  <a:cubicBezTo>
                    <a:pt x="14834" y="19877"/>
                    <a:pt x="14847" y="19832"/>
                    <a:pt x="14860" y="19790"/>
                  </a:cubicBezTo>
                  <a:cubicBezTo>
                    <a:pt x="14870" y="19755"/>
                    <a:pt x="14882" y="19723"/>
                    <a:pt x="14878" y="19700"/>
                  </a:cubicBezTo>
                  <a:cubicBezTo>
                    <a:pt x="14872" y="19642"/>
                    <a:pt x="14840" y="19594"/>
                    <a:pt x="14795" y="19565"/>
                  </a:cubicBezTo>
                  <a:cubicBezTo>
                    <a:pt x="14790" y="19549"/>
                    <a:pt x="14787" y="19532"/>
                    <a:pt x="14785" y="19515"/>
                  </a:cubicBezTo>
                  <a:cubicBezTo>
                    <a:pt x="14783" y="19497"/>
                    <a:pt x="14783" y="19480"/>
                    <a:pt x="14787" y="19463"/>
                  </a:cubicBezTo>
                  <a:cubicBezTo>
                    <a:pt x="14825" y="19427"/>
                    <a:pt x="14847" y="19374"/>
                    <a:pt x="14843" y="19316"/>
                  </a:cubicBezTo>
                  <a:cubicBezTo>
                    <a:pt x="14840" y="19291"/>
                    <a:pt x="14826" y="19263"/>
                    <a:pt x="14808" y="19230"/>
                  </a:cubicBezTo>
                  <a:cubicBezTo>
                    <a:pt x="14788" y="19193"/>
                    <a:pt x="14763" y="19149"/>
                    <a:pt x="14761" y="19112"/>
                  </a:cubicBezTo>
                  <a:cubicBezTo>
                    <a:pt x="14758" y="19075"/>
                    <a:pt x="14774" y="19030"/>
                    <a:pt x="14789" y="18990"/>
                  </a:cubicBezTo>
                  <a:cubicBezTo>
                    <a:pt x="14802" y="18954"/>
                    <a:pt x="14813" y="18925"/>
                    <a:pt x="14811" y="18900"/>
                  </a:cubicBezTo>
                  <a:cubicBezTo>
                    <a:pt x="14808" y="18842"/>
                    <a:pt x="14778" y="18793"/>
                    <a:pt x="14735" y="18762"/>
                  </a:cubicBezTo>
                  <a:cubicBezTo>
                    <a:pt x="14731" y="18746"/>
                    <a:pt x="14727" y="18729"/>
                    <a:pt x="14727" y="18712"/>
                  </a:cubicBezTo>
                  <a:cubicBezTo>
                    <a:pt x="14725" y="18695"/>
                    <a:pt x="14729" y="18678"/>
                    <a:pt x="14731" y="18662"/>
                  </a:cubicBezTo>
                  <a:cubicBezTo>
                    <a:pt x="14772" y="18627"/>
                    <a:pt x="14797" y="18574"/>
                    <a:pt x="14795" y="18519"/>
                  </a:cubicBezTo>
                  <a:cubicBezTo>
                    <a:pt x="14794" y="18493"/>
                    <a:pt x="14781" y="18464"/>
                    <a:pt x="14766" y="18431"/>
                  </a:cubicBezTo>
                  <a:cubicBezTo>
                    <a:pt x="14747" y="18393"/>
                    <a:pt x="14727" y="18350"/>
                    <a:pt x="14725" y="18311"/>
                  </a:cubicBezTo>
                  <a:cubicBezTo>
                    <a:pt x="14725" y="18274"/>
                    <a:pt x="14744" y="18230"/>
                    <a:pt x="14761" y="18192"/>
                  </a:cubicBezTo>
                  <a:cubicBezTo>
                    <a:pt x="14776" y="18157"/>
                    <a:pt x="14789" y="18128"/>
                    <a:pt x="14789" y="18103"/>
                  </a:cubicBezTo>
                  <a:cubicBezTo>
                    <a:pt x="14789" y="18046"/>
                    <a:pt x="14762" y="17994"/>
                    <a:pt x="14721" y="17962"/>
                  </a:cubicBezTo>
                  <a:cubicBezTo>
                    <a:pt x="14718" y="17945"/>
                    <a:pt x="14716" y="17928"/>
                    <a:pt x="14716" y="17910"/>
                  </a:cubicBezTo>
                  <a:cubicBezTo>
                    <a:pt x="14716" y="17893"/>
                    <a:pt x="14719" y="17876"/>
                    <a:pt x="14723" y="17859"/>
                  </a:cubicBezTo>
                  <a:cubicBezTo>
                    <a:pt x="14766" y="17826"/>
                    <a:pt x="14794" y="17776"/>
                    <a:pt x="14795" y="17718"/>
                  </a:cubicBezTo>
                  <a:cubicBezTo>
                    <a:pt x="14795" y="17693"/>
                    <a:pt x="14783" y="17662"/>
                    <a:pt x="14769" y="17629"/>
                  </a:cubicBezTo>
                  <a:cubicBezTo>
                    <a:pt x="14753" y="17588"/>
                    <a:pt x="14735" y="17544"/>
                    <a:pt x="14736" y="17507"/>
                  </a:cubicBezTo>
                  <a:cubicBezTo>
                    <a:pt x="14736" y="17499"/>
                    <a:pt x="14737" y="17491"/>
                    <a:pt x="14740" y="17483"/>
                  </a:cubicBezTo>
                  <a:cubicBezTo>
                    <a:pt x="14769" y="17492"/>
                    <a:pt x="14800" y="17498"/>
                    <a:pt x="14832" y="17498"/>
                  </a:cubicBezTo>
                  <a:cubicBezTo>
                    <a:pt x="14868" y="17498"/>
                    <a:pt x="14911" y="17481"/>
                    <a:pt x="14962" y="17460"/>
                  </a:cubicBezTo>
                  <a:cubicBezTo>
                    <a:pt x="14971" y="17456"/>
                    <a:pt x="14979" y="17453"/>
                    <a:pt x="14988" y="17449"/>
                  </a:cubicBezTo>
                  <a:cubicBezTo>
                    <a:pt x="15061" y="17419"/>
                    <a:pt x="15142" y="17383"/>
                    <a:pt x="15214" y="17383"/>
                  </a:cubicBezTo>
                  <a:cubicBezTo>
                    <a:pt x="15284" y="17383"/>
                    <a:pt x="15367" y="17418"/>
                    <a:pt x="15438" y="17449"/>
                  </a:cubicBezTo>
                  <a:cubicBezTo>
                    <a:pt x="15500" y="17476"/>
                    <a:pt x="15553" y="17498"/>
                    <a:pt x="15594" y="17498"/>
                  </a:cubicBezTo>
                  <a:cubicBezTo>
                    <a:pt x="15696" y="17498"/>
                    <a:pt x="15786" y="17450"/>
                    <a:pt x="15842" y="17378"/>
                  </a:cubicBezTo>
                  <a:cubicBezTo>
                    <a:pt x="15875" y="17370"/>
                    <a:pt x="15909" y="17366"/>
                    <a:pt x="15944" y="17366"/>
                  </a:cubicBezTo>
                  <a:cubicBezTo>
                    <a:pt x="15979" y="17366"/>
                    <a:pt x="16014" y="17370"/>
                    <a:pt x="16047" y="17378"/>
                  </a:cubicBezTo>
                  <a:cubicBezTo>
                    <a:pt x="16103" y="17450"/>
                    <a:pt x="16192" y="17498"/>
                    <a:pt x="16294" y="17498"/>
                  </a:cubicBezTo>
                  <a:cubicBezTo>
                    <a:pt x="16335" y="17498"/>
                    <a:pt x="16390" y="17476"/>
                    <a:pt x="16450" y="17449"/>
                  </a:cubicBezTo>
                  <a:cubicBezTo>
                    <a:pt x="16522" y="17419"/>
                    <a:pt x="16604" y="17383"/>
                    <a:pt x="16675" y="17383"/>
                  </a:cubicBezTo>
                  <a:cubicBezTo>
                    <a:pt x="16746" y="17383"/>
                    <a:pt x="16828" y="17418"/>
                    <a:pt x="16900" y="17449"/>
                  </a:cubicBezTo>
                  <a:cubicBezTo>
                    <a:pt x="16962" y="17476"/>
                    <a:pt x="17015" y="17498"/>
                    <a:pt x="17056" y="17498"/>
                  </a:cubicBezTo>
                  <a:cubicBezTo>
                    <a:pt x="17157" y="17498"/>
                    <a:pt x="17248" y="17450"/>
                    <a:pt x="17304" y="17378"/>
                  </a:cubicBezTo>
                  <a:cubicBezTo>
                    <a:pt x="17337" y="17370"/>
                    <a:pt x="17371" y="17366"/>
                    <a:pt x="17405" y="17366"/>
                  </a:cubicBezTo>
                  <a:cubicBezTo>
                    <a:pt x="17440" y="17366"/>
                    <a:pt x="17475" y="17370"/>
                    <a:pt x="17508" y="17378"/>
                  </a:cubicBezTo>
                  <a:cubicBezTo>
                    <a:pt x="17564" y="17450"/>
                    <a:pt x="17654" y="17498"/>
                    <a:pt x="17756" y="17498"/>
                  </a:cubicBezTo>
                  <a:cubicBezTo>
                    <a:pt x="17796" y="17498"/>
                    <a:pt x="17851" y="17476"/>
                    <a:pt x="17911" y="17449"/>
                  </a:cubicBezTo>
                  <a:cubicBezTo>
                    <a:pt x="17984" y="17419"/>
                    <a:pt x="18065" y="17383"/>
                    <a:pt x="18137" y="17383"/>
                  </a:cubicBezTo>
                  <a:cubicBezTo>
                    <a:pt x="18208" y="17383"/>
                    <a:pt x="18290" y="17418"/>
                    <a:pt x="18363" y="17449"/>
                  </a:cubicBezTo>
                  <a:cubicBezTo>
                    <a:pt x="18423" y="17476"/>
                    <a:pt x="18477" y="17498"/>
                    <a:pt x="18518" y="17498"/>
                  </a:cubicBezTo>
                  <a:cubicBezTo>
                    <a:pt x="18619" y="17498"/>
                    <a:pt x="18711" y="17450"/>
                    <a:pt x="18766" y="17378"/>
                  </a:cubicBezTo>
                  <a:cubicBezTo>
                    <a:pt x="18799" y="17370"/>
                    <a:pt x="18833" y="17366"/>
                    <a:pt x="18868" y="17366"/>
                  </a:cubicBezTo>
                  <a:cubicBezTo>
                    <a:pt x="18902" y="17366"/>
                    <a:pt x="18937" y="17370"/>
                    <a:pt x="18970" y="17378"/>
                  </a:cubicBezTo>
                  <a:cubicBezTo>
                    <a:pt x="19027" y="17450"/>
                    <a:pt x="19117" y="17498"/>
                    <a:pt x="19218" y="17498"/>
                  </a:cubicBezTo>
                  <a:cubicBezTo>
                    <a:pt x="19259" y="17498"/>
                    <a:pt x="19313" y="17476"/>
                    <a:pt x="19373" y="17449"/>
                  </a:cubicBezTo>
                  <a:cubicBezTo>
                    <a:pt x="19446" y="17419"/>
                    <a:pt x="19528" y="17383"/>
                    <a:pt x="19599" y="17383"/>
                  </a:cubicBezTo>
                  <a:cubicBezTo>
                    <a:pt x="19670" y="17383"/>
                    <a:pt x="19752" y="17418"/>
                    <a:pt x="19824" y="17449"/>
                  </a:cubicBezTo>
                  <a:cubicBezTo>
                    <a:pt x="19887" y="17476"/>
                    <a:pt x="19939" y="17498"/>
                    <a:pt x="19979" y="17498"/>
                  </a:cubicBezTo>
                  <a:cubicBezTo>
                    <a:pt x="20062" y="17498"/>
                    <a:pt x="20140" y="17467"/>
                    <a:pt x="20198" y="17413"/>
                  </a:cubicBezTo>
                  <a:cubicBezTo>
                    <a:pt x="20209" y="17403"/>
                    <a:pt x="20220" y="17390"/>
                    <a:pt x="20230" y="17378"/>
                  </a:cubicBezTo>
                  <a:cubicBezTo>
                    <a:pt x="20264" y="17370"/>
                    <a:pt x="20300" y="17364"/>
                    <a:pt x="20341" y="17361"/>
                  </a:cubicBezTo>
                  <a:cubicBezTo>
                    <a:pt x="20352" y="17360"/>
                    <a:pt x="20362" y="17360"/>
                    <a:pt x="20373" y="17360"/>
                  </a:cubicBezTo>
                  <a:cubicBezTo>
                    <a:pt x="20400" y="17360"/>
                    <a:pt x="20426" y="17362"/>
                    <a:pt x="20452" y="17364"/>
                  </a:cubicBezTo>
                  <a:cubicBezTo>
                    <a:pt x="20505" y="17414"/>
                    <a:pt x="20579" y="17446"/>
                    <a:pt x="20664" y="17446"/>
                  </a:cubicBezTo>
                  <a:cubicBezTo>
                    <a:pt x="20690" y="17446"/>
                    <a:pt x="20716" y="17444"/>
                    <a:pt x="20742" y="17438"/>
                  </a:cubicBezTo>
                  <a:cubicBezTo>
                    <a:pt x="20797" y="17425"/>
                    <a:pt x="20860" y="17375"/>
                    <a:pt x="20928" y="17322"/>
                  </a:cubicBezTo>
                  <a:cubicBezTo>
                    <a:pt x="20989" y="17274"/>
                    <a:pt x="21050" y="17225"/>
                    <a:pt x="21110" y="17198"/>
                  </a:cubicBezTo>
                  <a:cubicBezTo>
                    <a:pt x="21164" y="17175"/>
                    <a:pt x="21232" y="17164"/>
                    <a:pt x="21298" y="17155"/>
                  </a:cubicBezTo>
                  <a:lnTo>
                    <a:pt x="21333" y="17150"/>
                  </a:lnTo>
                  <a:cubicBezTo>
                    <a:pt x="21426" y="17135"/>
                    <a:pt x="21496" y="17121"/>
                    <a:pt x="21537" y="17092"/>
                  </a:cubicBezTo>
                  <a:cubicBezTo>
                    <a:pt x="21613" y="17039"/>
                    <a:pt x="21666" y="16958"/>
                    <a:pt x="21677" y="16874"/>
                  </a:cubicBezTo>
                  <a:cubicBezTo>
                    <a:pt x="21680" y="16858"/>
                    <a:pt x="21680" y="16840"/>
                    <a:pt x="21679" y="16823"/>
                  </a:cubicBezTo>
                  <a:cubicBezTo>
                    <a:pt x="21700" y="16792"/>
                    <a:pt x="21724" y="16763"/>
                    <a:pt x="21751" y="16734"/>
                  </a:cubicBezTo>
                  <a:cubicBezTo>
                    <a:pt x="21777" y="16707"/>
                    <a:pt x="21807" y="16682"/>
                    <a:pt x="21835" y="16658"/>
                  </a:cubicBezTo>
                  <a:cubicBezTo>
                    <a:pt x="21853" y="16658"/>
                    <a:pt x="21870" y="16657"/>
                    <a:pt x="21887" y="16653"/>
                  </a:cubicBezTo>
                  <a:cubicBezTo>
                    <a:pt x="21971" y="16636"/>
                    <a:pt x="22051" y="16575"/>
                    <a:pt x="22098" y="16494"/>
                  </a:cubicBezTo>
                  <a:cubicBezTo>
                    <a:pt x="22122" y="16454"/>
                    <a:pt x="22135" y="16386"/>
                    <a:pt x="22140" y="16279"/>
                  </a:cubicBezTo>
                  <a:cubicBezTo>
                    <a:pt x="22141" y="16258"/>
                    <a:pt x="22143" y="16236"/>
                    <a:pt x="22143" y="16215"/>
                  </a:cubicBezTo>
                  <a:cubicBezTo>
                    <a:pt x="22145" y="16153"/>
                    <a:pt x="22149" y="16090"/>
                    <a:pt x="22161" y="16037"/>
                  </a:cubicBezTo>
                  <a:cubicBezTo>
                    <a:pt x="22175" y="15984"/>
                    <a:pt x="22199" y="15931"/>
                    <a:pt x="22226" y="15873"/>
                  </a:cubicBezTo>
                  <a:cubicBezTo>
                    <a:pt x="22235" y="15853"/>
                    <a:pt x="22245" y="15833"/>
                    <a:pt x="22252" y="15814"/>
                  </a:cubicBezTo>
                  <a:cubicBezTo>
                    <a:pt x="22296" y="15717"/>
                    <a:pt x="22314" y="15647"/>
                    <a:pt x="22312" y="15600"/>
                  </a:cubicBezTo>
                  <a:cubicBezTo>
                    <a:pt x="22290" y="15492"/>
                    <a:pt x="22244" y="15402"/>
                    <a:pt x="22175" y="15347"/>
                  </a:cubicBezTo>
                  <a:cubicBezTo>
                    <a:pt x="22160" y="15337"/>
                    <a:pt x="22145" y="15328"/>
                    <a:pt x="22130" y="15321"/>
                  </a:cubicBezTo>
                  <a:cubicBezTo>
                    <a:pt x="22113" y="15287"/>
                    <a:pt x="22097" y="15251"/>
                    <a:pt x="22084" y="15214"/>
                  </a:cubicBezTo>
                  <a:cubicBezTo>
                    <a:pt x="22071" y="15177"/>
                    <a:pt x="22060" y="15138"/>
                    <a:pt x="22053" y="15100"/>
                  </a:cubicBezTo>
                  <a:cubicBezTo>
                    <a:pt x="22059" y="15084"/>
                    <a:pt x="22065" y="15068"/>
                    <a:pt x="22071" y="15051"/>
                  </a:cubicBezTo>
                  <a:cubicBezTo>
                    <a:pt x="22092" y="14967"/>
                    <a:pt x="22071" y="14870"/>
                    <a:pt x="22018" y="14792"/>
                  </a:cubicBezTo>
                  <a:cubicBezTo>
                    <a:pt x="21985" y="14744"/>
                    <a:pt x="21912" y="14699"/>
                    <a:pt x="21844" y="14662"/>
                  </a:cubicBezTo>
                  <a:lnTo>
                    <a:pt x="21807" y="14642"/>
                  </a:lnTo>
                  <a:cubicBezTo>
                    <a:pt x="21749" y="14610"/>
                    <a:pt x="21689" y="14578"/>
                    <a:pt x="21645" y="14540"/>
                  </a:cubicBezTo>
                  <a:cubicBezTo>
                    <a:pt x="21597" y="14496"/>
                    <a:pt x="21554" y="14433"/>
                    <a:pt x="21513" y="14371"/>
                  </a:cubicBezTo>
                  <a:cubicBezTo>
                    <a:pt x="21462" y="14296"/>
                    <a:pt x="21415" y="14224"/>
                    <a:pt x="21363" y="14197"/>
                  </a:cubicBezTo>
                  <a:cubicBezTo>
                    <a:pt x="21310" y="14166"/>
                    <a:pt x="21252" y="14151"/>
                    <a:pt x="21195" y="14151"/>
                  </a:cubicBezTo>
                  <a:cubicBezTo>
                    <a:pt x="21147" y="14151"/>
                    <a:pt x="21100" y="14162"/>
                    <a:pt x="21061" y="14184"/>
                  </a:cubicBezTo>
                  <a:cubicBezTo>
                    <a:pt x="21025" y="14177"/>
                    <a:pt x="20989" y="14167"/>
                    <a:pt x="20953" y="14156"/>
                  </a:cubicBezTo>
                  <a:cubicBezTo>
                    <a:pt x="20916" y="14143"/>
                    <a:pt x="20881" y="14127"/>
                    <a:pt x="20850" y="14108"/>
                  </a:cubicBezTo>
                  <a:cubicBezTo>
                    <a:pt x="20846" y="14098"/>
                    <a:pt x="20842" y="14088"/>
                    <a:pt x="20837" y="14079"/>
                  </a:cubicBezTo>
                  <a:cubicBezTo>
                    <a:pt x="20790" y="14001"/>
                    <a:pt x="20709" y="13945"/>
                    <a:pt x="20613" y="13928"/>
                  </a:cubicBezTo>
                  <a:cubicBezTo>
                    <a:pt x="20603" y="13926"/>
                    <a:pt x="20593" y="13925"/>
                    <a:pt x="20582" y="13925"/>
                  </a:cubicBezTo>
                  <a:cubicBezTo>
                    <a:pt x="20531" y="13925"/>
                    <a:pt x="20467" y="13944"/>
                    <a:pt x="20398" y="13963"/>
                  </a:cubicBezTo>
                  <a:cubicBezTo>
                    <a:pt x="20324" y="13984"/>
                    <a:pt x="20247" y="14005"/>
                    <a:pt x="20183" y="14005"/>
                  </a:cubicBezTo>
                  <a:cubicBezTo>
                    <a:pt x="20112" y="14005"/>
                    <a:pt x="20030" y="13970"/>
                    <a:pt x="19957" y="13939"/>
                  </a:cubicBezTo>
                  <a:cubicBezTo>
                    <a:pt x="19897" y="13912"/>
                    <a:pt x="19843" y="13890"/>
                    <a:pt x="19802" y="13890"/>
                  </a:cubicBezTo>
                  <a:cubicBezTo>
                    <a:pt x="19701" y="13890"/>
                    <a:pt x="19609" y="13938"/>
                    <a:pt x="19554" y="14010"/>
                  </a:cubicBezTo>
                  <a:cubicBezTo>
                    <a:pt x="19521" y="14018"/>
                    <a:pt x="19486" y="14022"/>
                    <a:pt x="19452" y="14022"/>
                  </a:cubicBezTo>
                  <a:cubicBezTo>
                    <a:pt x="19417" y="14022"/>
                    <a:pt x="19383" y="14018"/>
                    <a:pt x="19350" y="14010"/>
                  </a:cubicBezTo>
                  <a:cubicBezTo>
                    <a:pt x="19293" y="13938"/>
                    <a:pt x="19203" y="13890"/>
                    <a:pt x="19102" y="13890"/>
                  </a:cubicBezTo>
                  <a:cubicBezTo>
                    <a:pt x="19061" y="13890"/>
                    <a:pt x="19008" y="13912"/>
                    <a:pt x="18947" y="13939"/>
                  </a:cubicBezTo>
                  <a:cubicBezTo>
                    <a:pt x="18874" y="13969"/>
                    <a:pt x="18792" y="14005"/>
                    <a:pt x="18721" y="14005"/>
                  </a:cubicBezTo>
                  <a:cubicBezTo>
                    <a:pt x="18650" y="14005"/>
                    <a:pt x="18568" y="13970"/>
                    <a:pt x="18496" y="13939"/>
                  </a:cubicBezTo>
                  <a:cubicBezTo>
                    <a:pt x="18435" y="13912"/>
                    <a:pt x="18381" y="13890"/>
                    <a:pt x="18341" y="13890"/>
                  </a:cubicBezTo>
                  <a:cubicBezTo>
                    <a:pt x="18238" y="13890"/>
                    <a:pt x="18148" y="13938"/>
                    <a:pt x="18093" y="14010"/>
                  </a:cubicBezTo>
                  <a:cubicBezTo>
                    <a:pt x="18059" y="14018"/>
                    <a:pt x="18024" y="14022"/>
                    <a:pt x="17990" y="14022"/>
                  </a:cubicBezTo>
                  <a:cubicBezTo>
                    <a:pt x="17955" y="14022"/>
                    <a:pt x="17921" y="14018"/>
                    <a:pt x="17888" y="14010"/>
                  </a:cubicBezTo>
                  <a:cubicBezTo>
                    <a:pt x="17831" y="13938"/>
                    <a:pt x="17742" y="13890"/>
                    <a:pt x="17640" y="13890"/>
                  </a:cubicBezTo>
                  <a:cubicBezTo>
                    <a:pt x="17599" y="13890"/>
                    <a:pt x="17545" y="13912"/>
                    <a:pt x="17484" y="13939"/>
                  </a:cubicBezTo>
                  <a:cubicBezTo>
                    <a:pt x="17413" y="13969"/>
                    <a:pt x="17330" y="14005"/>
                    <a:pt x="17260" y="14005"/>
                  </a:cubicBezTo>
                  <a:cubicBezTo>
                    <a:pt x="17188" y="14005"/>
                    <a:pt x="17107" y="13970"/>
                    <a:pt x="17035" y="13940"/>
                  </a:cubicBezTo>
                  <a:cubicBezTo>
                    <a:pt x="16973" y="13913"/>
                    <a:pt x="16920" y="13891"/>
                    <a:pt x="16880" y="13891"/>
                  </a:cubicBezTo>
                  <a:cubicBezTo>
                    <a:pt x="16778" y="13891"/>
                    <a:pt x="16688" y="13939"/>
                    <a:pt x="16632" y="14011"/>
                  </a:cubicBezTo>
                  <a:cubicBezTo>
                    <a:pt x="16599" y="14019"/>
                    <a:pt x="16565" y="14023"/>
                    <a:pt x="16530" y="14023"/>
                  </a:cubicBezTo>
                  <a:cubicBezTo>
                    <a:pt x="16496" y="14023"/>
                    <a:pt x="16461" y="14019"/>
                    <a:pt x="16428" y="14011"/>
                  </a:cubicBezTo>
                  <a:cubicBezTo>
                    <a:pt x="16371" y="13939"/>
                    <a:pt x="16281" y="13891"/>
                    <a:pt x="16180" y="13891"/>
                  </a:cubicBezTo>
                  <a:cubicBezTo>
                    <a:pt x="16139" y="13891"/>
                    <a:pt x="16085" y="13913"/>
                    <a:pt x="16024" y="13940"/>
                  </a:cubicBezTo>
                  <a:cubicBezTo>
                    <a:pt x="15952" y="13970"/>
                    <a:pt x="15870" y="14006"/>
                    <a:pt x="15799" y="14006"/>
                  </a:cubicBezTo>
                  <a:cubicBezTo>
                    <a:pt x="15727" y="14006"/>
                    <a:pt x="15646" y="13971"/>
                    <a:pt x="15573" y="13940"/>
                  </a:cubicBezTo>
                  <a:cubicBezTo>
                    <a:pt x="15512" y="13913"/>
                    <a:pt x="15458" y="13891"/>
                    <a:pt x="15417" y="13891"/>
                  </a:cubicBezTo>
                  <a:cubicBezTo>
                    <a:pt x="15316" y="13891"/>
                    <a:pt x="15225" y="13939"/>
                    <a:pt x="15169" y="14011"/>
                  </a:cubicBezTo>
                  <a:cubicBezTo>
                    <a:pt x="15137" y="14019"/>
                    <a:pt x="15104" y="14023"/>
                    <a:pt x="15069" y="14024"/>
                  </a:cubicBezTo>
                  <a:cubicBezTo>
                    <a:pt x="15063" y="13990"/>
                    <a:pt x="15047" y="13959"/>
                    <a:pt x="15024" y="13933"/>
                  </a:cubicBezTo>
                  <a:cubicBezTo>
                    <a:pt x="15022" y="13916"/>
                    <a:pt x="15022" y="13900"/>
                    <a:pt x="15025" y="13882"/>
                  </a:cubicBezTo>
                  <a:cubicBezTo>
                    <a:pt x="15027" y="13866"/>
                    <a:pt x="15032" y="13849"/>
                    <a:pt x="15038" y="13834"/>
                  </a:cubicBezTo>
                  <a:cubicBezTo>
                    <a:pt x="15085" y="13808"/>
                    <a:pt x="15120" y="13762"/>
                    <a:pt x="15129" y="13704"/>
                  </a:cubicBezTo>
                  <a:cubicBezTo>
                    <a:pt x="15133" y="13680"/>
                    <a:pt x="15125" y="13649"/>
                    <a:pt x="15116" y="13613"/>
                  </a:cubicBezTo>
                  <a:cubicBezTo>
                    <a:pt x="15105" y="13573"/>
                    <a:pt x="15094" y="13525"/>
                    <a:pt x="15100" y="13488"/>
                  </a:cubicBezTo>
                  <a:cubicBezTo>
                    <a:pt x="15106" y="13451"/>
                    <a:pt x="15133" y="13411"/>
                    <a:pt x="15157" y="13375"/>
                  </a:cubicBezTo>
                  <a:cubicBezTo>
                    <a:pt x="15178" y="13344"/>
                    <a:pt x="15196" y="13317"/>
                    <a:pt x="15200" y="13293"/>
                  </a:cubicBezTo>
                  <a:cubicBezTo>
                    <a:pt x="15211" y="13236"/>
                    <a:pt x="15194" y="13180"/>
                    <a:pt x="15158" y="13140"/>
                  </a:cubicBezTo>
                  <a:cubicBezTo>
                    <a:pt x="15158" y="13122"/>
                    <a:pt x="15158" y="13105"/>
                    <a:pt x="15162" y="13089"/>
                  </a:cubicBezTo>
                  <a:cubicBezTo>
                    <a:pt x="15164" y="13072"/>
                    <a:pt x="15172" y="13056"/>
                    <a:pt x="15178" y="13040"/>
                  </a:cubicBezTo>
                  <a:cubicBezTo>
                    <a:pt x="15225" y="13015"/>
                    <a:pt x="15262" y="12969"/>
                    <a:pt x="15273" y="12914"/>
                  </a:cubicBezTo>
                  <a:cubicBezTo>
                    <a:pt x="15278" y="12888"/>
                    <a:pt x="15270" y="12857"/>
                    <a:pt x="15262" y="12820"/>
                  </a:cubicBezTo>
                  <a:cubicBezTo>
                    <a:pt x="15253" y="12777"/>
                    <a:pt x="15242" y="12731"/>
                    <a:pt x="15251" y="12694"/>
                  </a:cubicBezTo>
                  <a:cubicBezTo>
                    <a:pt x="15258" y="12657"/>
                    <a:pt x="15285" y="12618"/>
                    <a:pt x="15310" y="12583"/>
                  </a:cubicBezTo>
                  <a:cubicBezTo>
                    <a:pt x="15332" y="12552"/>
                    <a:pt x="15351" y="12525"/>
                    <a:pt x="15356" y="12500"/>
                  </a:cubicBezTo>
                  <a:cubicBezTo>
                    <a:pt x="15365" y="12453"/>
                    <a:pt x="15357" y="12405"/>
                    <a:pt x="15332" y="12365"/>
                  </a:cubicBezTo>
                  <a:cubicBezTo>
                    <a:pt x="15328" y="12358"/>
                    <a:pt x="15322" y="12351"/>
                    <a:pt x="15317" y="12346"/>
                  </a:cubicBezTo>
                  <a:cubicBezTo>
                    <a:pt x="15317" y="12329"/>
                    <a:pt x="15319" y="12312"/>
                    <a:pt x="15321" y="12294"/>
                  </a:cubicBezTo>
                  <a:cubicBezTo>
                    <a:pt x="15326" y="12278"/>
                    <a:pt x="15331" y="12262"/>
                    <a:pt x="15337" y="12246"/>
                  </a:cubicBezTo>
                  <a:cubicBezTo>
                    <a:pt x="15386" y="12223"/>
                    <a:pt x="15423" y="12176"/>
                    <a:pt x="15435" y="12119"/>
                  </a:cubicBezTo>
                  <a:cubicBezTo>
                    <a:pt x="15440" y="12094"/>
                    <a:pt x="15433" y="12062"/>
                    <a:pt x="15426" y="12025"/>
                  </a:cubicBezTo>
                  <a:cubicBezTo>
                    <a:pt x="15416" y="11982"/>
                    <a:pt x="15407" y="11935"/>
                    <a:pt x="15415" y="11899"/>
                  </a:cubicBezTo>
                  <a:cubicBezTo>
                    <a:pt x="15423" y="11862"/>
                    <a:pt x="15451" y="11823"/>
                    <a:pt x="15474" y="11788"/>
                  </a:cubicBezTo>
                  <a:cubicBezTo>
                    <a:pt x="15496" y="11757"/>
                    <a:pt x="15515" y="11729"/>
                    <a:pt x="15521" y="11706"/>
                  </a:cubicBezTo>
                  <a:cubicBezTo>
                    <a:pt x="15531" y="11656"/>
                    <a:pt x="15521" y="11608"/>
                    <a:pt x="15494" y="11567"/>
                  </a:cubicBezTo>
                  <a:cubicBezTo>
                    <a:pt x="15490" y="11562"/>
                    <a:pt x="15486" y="11556"/>
                    <a:pt x="15481" y="11551"/>
                  </a:cubicBezTo>
                  <a:cubicBezTo>
                    <a:pt x="15481" y="11534"/>
                    <a:pt x="15481" y="11517"/>
                    <a:pt x="15485" y="11500"/>
                  </a:cubicBezTo>
                  <a:cubicBezTo>
                    <a:pt x="15489" y="11482"/>
                    <a:pt x="15494" y="11467"/>
                    <a:pt x="15501" y="11451"/>
                  </a:cubicBezTo>
                  <a:cubicBezTo>
                    <a:pt x="15548" y="11427"/>
                    <a:pt x="15585" y="11380"/>
                    <a:pt x="15595" y="11322"/>
                  </a:cubicBezTo>
                  <a:cubicBezTo>
                    <a:pt x="15600" y="11297"/>
                    <a:pt x="15593" y="11264"/>
                    <a:pt x="15584" y="11227"/>
                  </a:cubicBezTo>
                  <a:cubicBezTo>
                    <a:pt x="15574" y="11186"/>
                    <a:pt x="15563" y="11139"/>
                    <a:pt x="15569" y="11102"/>
                  </a:cubicBezTo>
                  <a:cubicBezTo>
                    <a:pt x="15575" y="11065"/>
                    <a:pt x="15601" y="11026"/>
                    <a:pt x="15625" y="10990"/>
                  </a:cubicBezTo>
                  <a:cubicBezTo>
                    <a:pt x="15646" y="10957"/>
                    <a:pt x="15664" y="10928"/>
                    <a:pt x="15668" y="10901"/>
                  </a:cubicBezTo>
                  <a:cubicBezTo>
                    <a:pt x="15676" y="10852"/>
                    <a:pt x="15664" y="10802"/>
                    <a:pt x="15633" y="10763"/>
                  </a:cubicBezTo>
                  <a:cubicBezTo>
                    <a:pt x="15630" y="10758"/>
                    <a:pt x="15625" y="10753"/>
                    <a:pt x="15621" y="10748"/>
                  </a:cubicBezTo>
                  <a:cubicBezTo>
                    <a:pt x="15620" y="10732"/>
                    <a:pt x="15620" y="10715"/>
                    <a:pt x="15622" y="10696"/>
                  </a:cubicBezTo>
                  <a:cubicBezTo>
                    <a:pt x="15625" y="10679"/>
                    <a:pt x="15628" y="10662"/>
                    <a:pt x="15633" y="10646"/>
                  </a:cubicBezTo>
                  <a:cubicBezTo>
                    <a:pt x="15680" y="10618"/>
                    <a:pt x="15715" y="10568"/>
                    <a:pt x="15720" y="10507"/>
                  </a:cubicBezTo>
                  <a:cubicBezTo>
                    <a:pt x="15722" y="10481"/>
                    <a:pt x="15711" y="10448"/>
                    <a:pt x="15700" y="10410"/>
                  </a:cubicBezTo>
                  <a:cubicBezTo>
                    <a:pt x="15686" y="10369"/>
                    <a:pt x="15672" y="10325"/>
                    <a:pt x="15675" y="10288"/>
                  </a:cubicBezTo>
                  <a:cubicBezTo>
                    <a:pt x="15678" y="10251"/>
                    <a:pt x="15697" y="10209"/>
                    <a:pt x="15716" y="10170"/>
                  </a:cubicBezTo>
                  <a:cubicBezTo>
                    <a:pt x="15733" y="10132"/>
                    <a:pt x="15748" y="10100"/>
                    <a:pt x="15748" y="10072"/>
                  </a:cubicBezTo>
                  <a:cubicBezTo>
                    <a:pt x="15749" y="10021"/>
                    <a:pt x="15732" y="9973"/>
                    <a:pt x="15697" y="9940"/>
                  </a:cubicBezTo>
                  <a:cubicBezTo>
                    <a:pt x="15691" y="9934"/>
                    <a:pt x="15686" y="9930"/>
                    <a:pt x="15681" y="9926"/>
                  </a:cubicBezTo>
                  <a:cubicBezTo>
                    <a:pt x="15678" y="9908"/>
                    <a:pt x="15672" y="9890"/>
                    <a:pt x="15672" y="9872"/>
                  </a:cubicBezTo>
                  <a:cubicBezTo>
                    <a:pt x="15670" y="9853"/>
                    <a:pt x="15675" y="9835"/>
                    <a:pt x="15678" y="9816"/>
                  </a:cubicBezTo>
                  <a:cubicBezTo>
                    <a:pt x="15681" y="9813"/>
                    <a:pt x="15686" y="9809"/>
                    <a:pt x="15690" y="9805"/>
                  </a:cubicBezTo>
                  <a:cubicBezTo>
                    <a:pt x="15723" y="9767"/>
                    <a:pt x="15738" y="9715"/>
                    <a:pt x="15732" y="9662"/>
                  </a:cubicBezTo>
                  <a:cubicBezTo>
                    <a:pt x="15728" y="9634"/>
                    <a:pt x="15707" y="9600"/>
                    <a:pt x="15684" y="9561"/>
                  </a:cubicBezTo>
                  <a:cubicBezTo>
                    <a:pt x="15663" y="9525"/>
                    <a:pt x="15638" y="9486"/>
                    <a:pt x="15628" y="9450"/>
                  </a:cubicBezTo>
                  <a:cubicBezTo>
                    <a:pt x="15621" y="9415"/>
                    <a:pt x="15625" y="9371"/>
                    <a:pt x="15627" y="9329"/>
                  </a:cubicBezTo>
                  <a:cubicBezTo>
                    <a:pt x="15631" y="9282"/>
                    <a:pt x="15633" y="9240"/>
                    <a:pt x="15623" y="9212"/>
                  </a:cubicBezTo>
                  <a:cubicBezTo>
                    <a:pt x="15602" y="9155"/>
                    <a:pt x="15556" y="9114"/>
                    <a:pt x="15504" y="9098"/>
                  </a:cubicBezTo>
                  <a:cubicBezTo>
                    <a:pt x="15491" y="9083"/>
                    <a:pt x="15481" y="9067"/>
                    <a:pt x="15472" y="9051"/>
                  </a:cubicBezTo>
                  <a:cubicBezTo>
                    <a:pt x="15463" y="9033"/>
                    <a:pt x="15457" y="9015"/>
                    <a:pt x="15452" y="8999"/>
                  </a:cubicBezTo>
                  <a:cubicBezTo>
                    <a:pt x="15454" y="8993"/>
                    <a:pt x="15457" y="8987"/>
                    <a:pt x="15458" y="8981"/>
                  </a:cubicBezTo>
                  <a:cubicBezTo>
                    <a:pt x="15472" y="8932"/>
                    <a:pt x="15464" y="8878"/>
                    <a:pt x="15435" y="8832"/>
                  </a:cubicBezTo>
                  <a:cubicBezTo>
                    <a:pt x="15419" y="8807"/>
                    <a:pt x="15386" y="8786"/>
                    <a:pt x="15348" y="8761"/>
                  </a:cubicBezTo>
                  <a:cubicBezTo>
                    <a:pt x="15319" y="8743"/>
                    <a:pt x="15288" y="8722"/>
                    <a:pt x="15263" y="8697"/>
                  </a:cubicBezTo>
                  <a:cubicBezTo>
                    <a:pt x="15251" y="8677"/>
                    <a:pt x="15238" y="8656"/>
                    <a:pt x="15224" y="8637"/>
                  </a:cubicBezTo>
                  <a:cubicBezTo>
                    <a:pt x="15215" y="8616"/>
                    <a:pt x="15206" y="8595"/>
                    <a:pt x="15199" y="8574"/>
                  </a:cubicBezTo>
                  <a:cubicBezTo>
                    <a:pt x="15183" y="8530"/>
                    <a:pt x="15169" y="8493"/>
                    <a:pt x="15148" y="8472"/>
                  </a:cubicBezTo>
                  <a:cubicBezTo>
                    <a:pt x="15116" y="8439"/>
                    <a:pt x="15073" y="8419"/>
                    <a:pt x="15029" y="8417"/>
                  </a:cubicBezTo>
                  <a:cubicBezTo>
                    <a:pt x="15004" y="8393"/>
                    <a:pt x="14978" y="8370"/>
                    <a:pt x="14950" y="8348"/>
                  </a:cubicBezTo>
                  <a:cubicBezTo>
                    <a:pt x="14932" y="8334"/>
                    <a:pt x="14915" y="8321"/>
                    <a:pt x="14897" y="8307"/>
                  </a:cubicBezTo>
                  <a:cubicBezTo>
                    <a:pt x="14885" y="8266"/>
                    <a:pt x="14857" y="8228"/>
                    <a:pt x="14819" y="8203"/>
                  </a:cubicBezTo>
                  <a:cubicBezTo>
                    <a:pt x="14794" y="8186"/>
                    <a:pt x="14755" y="8181"/>
                    <a:pt x="14709" y="8174"/>
                  </a:cubicBezTo>
                  <a:cubicBezTo>
                    <a:pt x="14695" y="8173"/>
                    <a:pt x="14682" y="8170"/>
                    <a:pt x="14671" y="8168"/>
                  </a:cubicBezTo>
                  <a:cubicBezTo>
                    <a:pt x="14628" y="8147"/>
                    <a:pt x="14584" y="8128"/>
                    <a:pt x="14541" y="8111"/>
                  </a:cubicBezTo>
                  <a:cubicBezTo>
                    <a:pt x="14526" y="8097"/>
                    <a:pt x="14510" y="8084"/>
                    <a:pt x="14497" y="8069"/>
                  </a:cubicBezTo>
                  <a:cubicBezTo>
                    <a:pt x="14463" y="8036"/>
                    <a:pt x="14434" y="8008"/>
                    <a:pt x="14405" y="7997"/>
                  </a:cubicBezTo>
                  <a:cubicBezTo>
                    <a:pt x="14384" y="7990"/>
                    <a:pt x="14362" y="7985"/>
                    <a:pt x="14341" y="7985"/>
                  </a:cubicBezTo>
                  <a:cubicBezTo>
                    <a:pt x="14303" y="7985"/>
                    <a:pt x="14268" y="7997"/>
                    <a:pt x="14239" y="8017"/>
                  </a:cubicBezTo>
                  <a:cubicBezTo>
                    <a:pt x="14220" y="8016"/>
                    <a:pt x="14202" y="8015"/>
                    <a:pt x="14183" y="8011"/>
                  </a:cubicBezTo>
                  <a:cubicBezTo>
                    <a:pt x="14164" y="8006"/>
                    <a:pt x="14147" y="8000"/>
                    <a:pt x="14131" y="7994"/>
                  </a:cubicBezTo>
                  <a:cubicBezTo>
                    <a:pt x="14129" y="7989"/>
                    <a:pt x="14125" y="7983"/>
                    <a:pt x="14122" y="7978"/>
                  </a:cubicBezTo>
                  <a:cubicBezTo>
                    <a:pt x="14115" y="7969"/>
                    <a:pt x="14107" y="7960"/>
                    <a:pt x="14099" y="7954"/>
                  </a:cubicBezTo>
                  <a:lnTo>
                    <a:pt x="14099" y="7050"/>
                  </a:lnTo>
                  <a:lnTo>
                    <a:pt x="14276" y="7050"/>
                  </a:lnTo>
                  <a:cubicBezTo>
                    <a:pt x="14288" y="7048"/>
                    <a:pt x="14299" y="7046"/>
                    <a:pt x="14310" y="7042"/>
                  </a:cubicBezTo>
                  <a:cubicBezTo>
                    <a:pt x="14313" y="7041"/>
                    <a:pt x="14314" y="7041"/>
                    <a:pt x="14317" y="7041"/>
                  </a:cubicBezTo>
                  <a:cubicBezTo>
                    <a:pt x="14333" y="7035"/>
                    <a:pt x="14346" y="7026"/>
                    <a:pt x="14360" y="7016"/>
                  </a:cubicBezTo>
                  <a:cubicBezTo>
                    <a:pt x="14361" y="7015"/>
                    <a:pt x="14363" y="7014"/>
                    <a:pt x="14365" y="7013"/>
                  </a:cubicBezTo>
                  <a:cubicBezTo>
                    <a:pt x="14376" y="7003"/>
                    <a:pt x="14388" y="6990"/>
                    <a:pt x="14396" y="6976"/>
                  </a:cubicBezTo>
                  <a:cubicBezTo>
                    <a:pt x="14397" y="6974"/>
                    <a:pt x="14397" y="6972"/>
                    <a:pt x="14399" y="6971"/>
                  </a:cubicBezTo>
                  <a:cubicBezTo>
                    <a:pt x="14402" y="6966"/>
                    <a:pt x="14404" y="6962"/>
                    <a:pt x="14407" y="6956"/>
                  </a:cubicBezTo>
                  <a:cubicBezTo>
                    <a:pt x="14412" y="6946"/>
                    <a:pt x="14415" y="6935"/>
                    <a:pt x="14418" y="6924"/>
                  </a:cubicBezTo>
                  <a:lnTo>
                    <a:pt x="14423" y="6895"/>
                  </a:lnTo>
                  <a:lnTo>
                    <a:pt x="14420" y="6895"/>
                  </a:lnTo>
                  <a:lnTo>
                    <a:pt x="14420" y="6892"/>
                  </a:lnTo>
                  <a:lnTo>
                    <a:pt x="14420" y="6723"/>
                  </a:lnTo>
                  <a:lnTo>
                    <a:pt x="14259" y="6723"/>
                  </a:lnTo>
                  <a:lnTo>
                    <a:pt x="14259" y="6646"/>
                  </a:lnTo>
                  <a:lnTo>
                    <a:pt x="14420" y="6646"/>
                  </a:lnTo>
                  <a:lnTo>
                    <a:pt x="14420" y="6477"/>
                  </a:lnTo>
                  <a:lnTo>
                    <a:pt x="14420" y="6473"/>
                  </a:lnTo>
                  <a:lnTo>
                    <a:pt x="14423" y="6473"/>
                  </a:lnTo>
                  <a:lnTo>
                    <a:pt x="14418" y="6446"/>
                  </a:lnTo>
                  <a:cubicBezTo>
                    <a:pt x="14414" y="6435"/>
                    <a:pt x="14412" y="6425"/>
                    <a:pt x="14407" y="6414"/>
                  </a:cubicBezTo>
                  <a:lnTo>
                    <a:pt x="14399" y="6398"/>
                  </a:lnTo>
                  <a:cubicBezTo>
                    <a:pt x="14397" y="6397"/>
                    <a:pt x="14397" y="6394"/>
                    <a:pt x="14396" y="6393"/>
                  </a:cubicBezTo>
                  <a:cubicBezTo>
                    <a:pt x="14387" y="6380"/>
                    <a:pt x="14376" y="6367"/>
                    <a:pt x="14365" y="6357"/>
                  </a:cubicBezTo>
                  <a:cubicBezTo>
                    <a:pt x="14363" y="6356"/>
                    <a:pt x="14361" y="6355"/>
                    <a:pt x="14360" y="6354"/>
                  </a:cubicBezTo>
                  <a:cubicBezTo>
                    <a:pt x="14346" y="6344"/>
                    <a:pt x="14333" y="6335"/>
                    <a:pt x="14317" y="6330"/>
                  </a:cubicBezTo>
                  <a:cubicBezTo>
                    <a:pt x="14314" y="6329"/>
                    <a:pt x="14313" y="6329"/>
                    <a:pt x="14310" y="6329"/>
                  </a:cubicBezTo>
                  <a:cubicBezTo>
                    <a:pt x="14299" y="6325"/>
                    <a:pt x="14288" y="6322"/>
                    <a:pt x="14276" y="6320"/>
                  </a:cubicBezTo>
                  <a:lnTo>
                    <a:pt x="14096" y="6320"/>
                  </a:lnTo>
                  <a:lnTo>
                    <a:pt x="14096" y="5804"/>
                  </a:lnTo>
                  <a:lnTo>
                    <a:pt x="14096" y="5672"/>
                  </a:lnTo>
                  <a:lnTo>
                    <a:pt x="14096" y="5633"/>
                  </a:lnTo>
                  <a:lnTo>
                    <a:pt x="14096" y="5545"/>
                  </a:lnTo>
                  <a:lnTo>
                    <a:pt x="14096" y="5502"/>
                  </a:lnTo>
                  <a:lnTo>
                    <a:pt x="14096" y="5463"/>
                  </a:lnTo>
                  <a:lnTo>
                    <a:pt x="14096" y="5331"/>
                  </a:lnTo>
                  <a:lnTo>
                    <a:pt x="14096" y="5154"/>
                  </a:lnTo>
                  <a:lnTo>
                    <a:pt x="14107" y="5154"/>
                  </a:lnTo>
                  <a:cubicBezTo>
                    <a:pt x="14214" y="5154"/>
                    <a:pt x="14302" y="5067"/>
                    <a:pt x="14302" y="4960"/>
                  </a:cubicBezTo>
                  <a:lnTo>
                    <a:pt x="14302" y="4821"/>
                  </a:lnTo>
                  <a:lnTo>
                    <a:pt x="14302" y="3575"/>
                  </a:lnTo>
                  <a:lnTo>
                    <a:pt x="14302" y="3435"/>
                  </a:lnTo>
                  <a:cubicBezTo>
                    <a:pt x="14302" y="3328"/>
                    <a:pt x="14214" y="3241"/>
                    <a:pt x="14107" y="3241"/>
                  </a:cubicBezTo>
                  <a:lnTo>
                    <a:pt x="14096" y="3241"/>
                  </a:lnTo>
                  <a:lnTo>
                    <a:pt x="14096" y="3065"/>
                  </a:lnTo>
                  <a:lnTo>
                    <a:pt x="14096" y="2933"/>
                  </a:lnTo>
                  <a:lnTo>
                    <a:pt x="14096" y="2893"/>
                  </a:lnTo>
                  <a:lnTo>
                    <a:pt x="14096" y="2761"/>
                  </a:lnTo>
                  <a:lnTo>
                    <a:pt x="14096" y="2722"/>
                  </a:lnTo>
                  <a:lnTo>
                    <a:pt x="14096" y="2590"/>
                  </a:lnTo>
                  <a:lnTo>
                    <a:pt x="14096" y="2074"/>
                  </a:lnTo>
                  <a:lnTo>
                    <a:pt x="14272" y="2074"/>
                  </a:lnTo>
                  <a:cubicBezTo>
                    <a:pt x="14284" y="2072"/>
                    <a:pt x="14296" y="2069"/>
                    <a:pt x="14307" y="2065"/>
                  </a:cubicBezTo>
                  <a:cubicBezTo>
                    <a:pt x="14309" y="2064"/>
                    <a:pt x="14310" y="2064"/>
                    <a:pt x="14313" y="2064"/>
                  </a:cubicBezTo>
                  <a:cubicBezTo>
                    <a:pt x="14329" y="2059"/>
                    <a:pt x="14342" y="2049"/>
                    <a:pt x="14355" y="2041"/>
                  </a:cubicBezTo>
                  <a:cubicBezTo>
                    <a:pt x="14356" y="2039"/>
                    <a:pt x="14360" y="2038"/>
                    <a:pt x="14361" y="2037"/>
                  </a:cubicBezTo>
                  <a:cubicBezTo>
                    <a:pt x="14372" y="2026"/>
                    <a:pt x="14383" y="2014"/>
                    <a:pt x="14392" y="2001"/>
                  </a:cubicBezTo>
                  <a:cubicBezTo>
                    <a:pt x="14393" y="2000"/>
                    <a:pt x="14393" y="1997"/>
                    <a:pt x="14394" y="1996"/>
                  </a:cubicBezTo>
                  <a:cubicBezTo>
                    <a:pt x="14397" y="1991"/>
                    <a:pt x="14399" y="1988"/>
                    <a:pt x="14402" y="1983"/>
                  </a:cubicBezTo>
                  <a:cubicBezTo>
                    <a:pt x="14407" y="1972"/>
                    <a:pt x="14410" y="1960"/>
                    <a:pt x="14413" y="1948"/>
                  </a:cubicBezTo>
                  <a:lnTo>
                    <a:pt x="14419" y="1921"/>
                  </a:lnTo>
                  <a:lnTo>
                    <a:pt x="14415" y="1921"/>
                  </a:lnTo>
                  <a:lnTo>
                    <a:pt x="14415" y="1916"/>
                  </a:lnTo>
                  <a:lnTo>
                    <a:pt x="14415" y="1748"/>
                  </a:lnTo>
                  <a:lnTo>
                    <a:pt x="14255" y="1748"/>
                  </a:lnTo>
                  <a:lnTo>
                    <a:pt x="14255" y="1672"/>
                  </a:lnTo>
                  <a:lnTo>
                    <a:pt x="14415" y="1672"/>
                  </a:lnTo>
                  <a:lnTo>
                    <a:pt x="14415" y="1503"/>
                  </a:lnTo>
                  <a:lnTo>
                    <a:pt x="14415" y="1499"/>
                  </a:lnTo>
                  <a:lnTo>
                    <a:pt x="14419" y="1499"/>
                  </a:lnTo>
                  <a:lnTo>
                    <a:pt x="14413" y="1471"/>
                  </a:lnTo>
                  <a:cubicBezTo>
                    <a:pt x="14410" y="1459"/>
                    <a:pt x="14407" y="1447"/>
                    <a:pt x="14402" y="1436"/>
                  </a:cubicBezTo>
                  <a:cubicBezTo>
                    <a:pt x="14399" y="1431"/>
                    <a:pt x="14397" y="1427"/>
                    <a:pt x="14394" y="1424"/>
                  </a:cubicBezTo>
                  <a:cubicBezTo>
                    <a:pt x="14393" y="1422"/>
                    <a:pt x="14393" y="1421"/>
                    <a:pt x="14392" y="1419"/>
                  </a:cubicBezTo>
                  <a:cubicBezTo>
                    <a:pt x="14383" y="1404"/>
                    <a:pt x="14372" y="1392"/>
                    <a:pt x="14361" y="1382"/>
                  </a:cubicBezTo>
                  <a:cubicBezTo>
                    <a:pt x="14360" y="1380"/>
                    <a:pt x="14356" y="1379"/>
                    <a:pt x="14355" y="1378"/>
                  </a:cubicBezTo>
                  <a:cubicBezTo>
                    <a:pt x="14342" y="1367"/>
                    <a:pt x="14329" y="1359"/>
                    <a:pt x="14313" y="1353"/>
                  </a:cubicBezTo>
                  <a:cubicBezTo>
                    <a:pt x="14312" y="1352"/>
                    <a:pt x="14309" y="1352"/>
                    <a:pt x="14308" y="1352"/>
                  </a:cubicBezTo>
                  <a:cubicBezTo>
                    <a:pt x="14297" y="1348"/>
                    <a:pt x="14286" y="1346"/>
                    <a:pt x="14273" y="1345"/>
                  </a:cubicBezTo>
                  <a:lnTo>
                    <a:pt x="14096" y="1345"/>
                  </a:lnTo>
                  <a:lnTo>
                    <a:pt x="14096" y="0"/>
                  </a:ln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4"/>
            <p:cNvSpPr/>
            <p:nvPr/>
          </p:nvSpPr>
          <p:spPr>
            <a:xfrm>
              <a:off x="4811514" y="5393726"/>
              <a:ext cx="12801" cy="12257"/>
            </a:xfrm>
            <a:custGeom>
              <a:avLst/>
              <a:gdLst/>
              <a:ahLst/>
              <a:cxnLst/>
              <a:rect l="l" t="t" r="r" b="b"/>
              <a:pathLst>
                <a:path w="282" h="270" extrusionOk="0">
                  <a:moveTo>
                    <a:pt x="140" y="89"/>
                  </a:moveTo>
                  <a:cubicBezTo>
                    <a:pt x="168" y="89"/>
                    <a:pt x="191" y="110"/>
                    <a:pt x="191" y="134"/>
                  </a:cubicBezTo>
                  <a:cubicBezTo>
                    <a:pt x="191" y="160"/>
                    <a:pt x="168" y="181"/>
                    <a:pt x="140" y="181"/>
                  </a:cubicBezTo>
                  <a:cubicBezTo>
                    <a:pt x="113" y="181"/>
                    <a:pt x="91" y="160"/>
                    <a:pt x="91" y="134"/>
                  </a:cubicBezTo>
                  <a:cubicBezTo>
                    <a:pt x="91" y="110"/>
                    <a:pt x="113" y="89"/>
                    <a:pt x="140" y="89"/>
                  </a:cubicBezTo>
                  <a:close/>
                  <a:moveTo>
                    <a:pt x="140" y="0"/>
                  </a:moveTo>
                  <a:cubicBezTo>
                    <a:pt x="63" y="0"/>
                    <a:pt x="0" y="60"/>
                    <a:pt x="0" y="134"/>
                  </a:cubicBezTo>
                  <a:cubicBezTo>
                    <a:pt x="0" y="208"/>
                    <a:pt x="62" y="269"/>
                    <a:pt x="140" y="269"/>
                  </a:cubicBezTo>
                  <a:cubicBezTo>
                    <a:pt x="219" y="269"/>
                    <a:pt x="282" y="208"/>
                    <a:pt x="282" y="134"/>
                  </a:cubicBezTo>
                  <a:cubicBezTo>
                    <a:pt x="282" y="60"/>
                    <a:pt x="219" y="0"/>
                    <a:pt x="14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4"/>
            <p:cNvSpPr/>
            <p:nvPr/>
          </p:nvSpPr>
          <p:spPr>
            <a:xfrm>
              <a:off x="4776923" y="5393726"/>
              <a:ext cx="12892" cy="12257"/>
            </a:xfrm>
            <a:custGeom>
              <a:avLst/>
              <a:gdLst/>
              <a:ahLst/>
              <a:cxnLst/>
              <a:rect l="l" t="t" r="r" b="b"/>
              <a:pathLst>
                <a:path w="284" h="270" extrusionOk="0">
                  <a:moveTo>
                    <a:pt x="142" y="89"/>
                  </a:moveTo>
                  <a:cubicBezTo>
                    <a:pt x="170" y="89"/>
                    <a:pt x="192" y="110"/>
                    <a:pt x="192" y="134"/>
                  </a:cubicBezTo>
                  <a:cubicBezTo>
                    <a:pt x="192" y="160"/>
                    <a:pt x="170" y="181"/>
                    <a:pt x="142" y="181"/>
                  </a:cubicBezTo>
                  <a:cubicBezTo>
                    <a:pt x="115" y="181"/>
                    <a:pt x="93" y="160"/>
                    <a:pt x="93" y="134"/>
                  </a:cubicBezTo>
                  <a:cubicBezTo>
                    <a:pt x="93" y="110"/>
                    <a:pt x="115"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4"/>
            <p:cNvSpPr/>
            <p:nvPr/>
          </p:nvSpPr>
          <p:spPr>
            <a:xfrm>
              <a:off x="4745101" y="5393726"/>
              <a:ext cx="12892" cy="12257"/>
            </a:xfrm>
            <a:custGeom>
              <a:avLst/>
              <a:gdLst/>
              <a:ahLst/>
              <a:cxnLst/>
              <a:rect l="l" t="t" r="r" b="b"/>
              <a:pathLst>
                <a:path w="284" h="270" extrusionOk="0">
                  <a:moveTo>
                    <a:pt x="142" y="89"/>
                  </a:moveTo>
                  <a:cubicBezTo>
                    <a:pt x="169" y="89"/>
                    <a:pt x="192" y="110"/>
                    <a:pt x="192" y="134"/>
                  </a:cubicBezTo>
                  <a:cubicBezTo>
                    <a:pt x="192" y="160"/>
                    <a:pt x="169" y="181"/>
                    <a:pt x="142" y="181"/>
                  </a:cubicBezTo>
                  <a:cubicBezTo>
                    <a:pt x="114" y="181"/>
                    <a:pt x="92" y="160"/>
                    <a:pt x="92" y="134"/>
                  </a:cubicBezTo>
                  <a:cubicBezTo>
                    <a:pt x="92" y="110"/>
                    <a:pt x="114"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4"/>
            <p:cNvSpPr/>
            <p:nvPr/>
          </p:nvSpPr>
          <p:spPr>
            <a:xfrm>
              <a:off x="4710601" y="5393726"/>
              <a:ext cx="12801" cy="12257"/>
            </a:xfrm>
            <a:custGeom>
              <a:avLst/>
              <a:gdLst/>
              <a:ahLst/>
              <a:cxnLst/>
              <a:rect l="l" t="t" r="r" b="b"/>
              <a:pathLst>
                <a:path w="282" h="270" extrusionOk="0">
                  <a:moveTo>
                    <a:pt x="141" y="89"/>
                  </a:moveTo>
                  <a:cubicBezTo>
                    <a:pt x="169" y="89"/>
                    <a:pt x="191" y="110"/>
                    <a:pt x="191" y="134"/>
                  </a:cubicBezTo>
                  <a:cubicBezTo>
                    <a:pt x="191" y="160"/>
                    <a:pt x="169" y="181"/>
                    <a:pt x="141" y="181"/>
                  </a:cubicBezTo>
                  <a:cubicBezTo>
                    <a:pt x="114" y="181"/>
                    <a:pt x="91" y="160"/>
                    <a:pt x="91" y="134"/>
                  </a:cubicBezTo>
                  <a:cubicBezTo>
                    <a:pt x="91" y="110"/>
                    <a:pt x="114" y="89"/>
                    <a:pt x="141" y="89"/>
                  </a:cubicBezTo>
                  <a:close/>
                  <a:moveTo>
                    <a:pt x="141" y="0"/>
                  </a:moveTo>
                  <a:cubicBezTo>
                    <a:pt x="63" y="0"/>
                    <a:pt x="0" y="60"/>
                    <a:pt x="0" y="134"/>
                  </a:cubicBezTo>
                  <a:cubicBezTo>
                    <a:pt x="0" y="208"/>
                    <a:pt x="63" y="269"/>
                    <a:pt x="141" y="269"/>
                  </a:cubicBezTo>
                  <a:cubicBezTo>
                    <a:pt x="179" y="269"/>
                    <a:pt x="217" y="253"/>
                    <a:pt x="244" y="227"/>
                  </a:cubicBezTo>
                  <a:cubicBezTo>
                    <a:pt x="269" y="202"/>
                    <a:pt x="282" y="169"/>
                    <a:pt x="282" y="134"/>
                  </a:cubicBezTo>
                  <a:cubicBezTo>
                    <a:pt x="282" y="100"/>
                    <a:pt x="269" y="68"/>
                    <a:pt x="244" y="42"/>
                  </a:cubicBezTo>
                  <a:cubicBezTo>
                    <a:pt x="216" y="16"/>
                    <a:pt x="17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4"/>
            <p:cNvSpPr/>
            <p:nvPr/>
          </p:nvSpPr>
          <p:spPr>
            <a:xfrm>
              <a:off x="4678779" y="5393726"/>
              <a:ext cx="12892" cy="12257"/>
            </a:xfrm>
            <a:custGeom>
              <a:avLst/>
              <a:gdLst/>
              <a:ahLst/>
              <a:cxnLst/>
              <a:rect l="l" t="t" r="r" b="b"/>
              <a:pathLst>
                <a:path w="284" h="270" extrusionOk="0">
                  <a:moveTo>
                    <a:pt x="142" y="89"/>
                  </a:moveTo>
                  <a:cubicBezTo>
                    <a:pt x="170" y="89"/>
                    <a:pt x="192" y="110"/>
                    <a:pt x="192" y="134"/>
                  </a:cubicBezTo>
                  <a:cubicBezTo>
                    <a:pt x="193" y="160"/>
                    <a:pt x="170" y="181"/>
                    <a:pt x="142" y="181"/>
                  </a:cubicBezTo>
                  <a:cubicBezTo>
                    <a:pt x="115" y="181"/>
                    <a:pt x="93" y="160"/>
                    <a:pt x="93" y="134"/>
                  </a:cubicBezTo>
                  <a:cubicBezTo>
                    <a:pt x="93" y="110"/>
                    <a:pt x="115" y="89"/>
                    <a:pt x="142" y="89"/>
                  </a:cubicBezTo>
                  <a:close/>
                  <a:moveTo>
                    <a:pt x="142" y="0"/>
                  </a:moveTo>
                  <a:cubicBezTo>
                    <a:pt x="64" y="0"/>
                    <a:pt x="1" y="60"/>
                    <a:pt x="1" y="134"/>
                  </a:cubicBezTo>
                  <a:cubicBezTo>
                    <a:pt x="1" y="208"/>
                    <a:pt x="64" y="269"/>
                    <a:pt x="142" y="269"/>
                  </a:cubicBezTo>
                  <a:cubicBezTo>
                    <a:pt x="182" y="269"/>
                    <a:pt x="217" y="254"/>
                    <a:pt x="243" y="227"/>
                  </a:cubicBezTo>
                  <a:cubicBezTo>
                    <a:pt x="269" y="202"/>
                    <a:pt x="284" y="169"/>
                    <a:pt x="283" y="134"/>
                  </a:cubicBezTo>
                  <a:cubicBezTo>
                    <a:pt x="284"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4"/>
            <p:cNvSpPr/>
            <p:nvPr/>
          </p:nvSpPr>
          <p:spPr>
            <a:xfrm>
              <a:off x="4644233" y="5393726"/>
              <a:ext cx="12847" cy="12257"/>
            </a:xfrm>
            <a:custGeom>
              <a:avLst/>
              <a:gdLst/>
              <a:ahLst/>
              <a:cxnLst/>
              <a:rect l="l" t="t" r="r" b="b"/>
              <a:pathLst>
                <a:path w="283" h="270" extrusionOk="0">
                  <a:moveTo>
                    <a:pt x="141" y="90"/>
                  </a:moveTo>
                  <a:cubicBezTo>
                    <a:pt x="169" y="90"/>
                    <a:pt x="191" y="111"/>
                    <a:pt x="191" y="136"/>
                  </a:cubicBezTo>
                  <a:cubicBezTo>
                    <a:pt x="191" y="148"/>
                    <a:pt x="186" y="158"/>
                    <a:pt x="178" y="166"/>
                  </a:cubicBezTo>
                  <a:cubicBezTo>
                    <a:pt x="169" y="175"/>
                    <a:pt x="155" y="181"/>
                    <a:pt x="141" y="181"/>
                  </a:cubicBezTo>
                  <a:cubicBezTo>
                    <a:pt x="127" y="181"/>
                    <a:pt x="113" y="176"/>
                    <a:pt x="104" y="166"/>
                  </a:cubicBezTo>
                  <a:cubicBezTo>
                    <a:pt x="97" y="157"/>
                    <a:pt x="91" y="147"/>
                    <a:pt x="91" y="134"/>
                  </a:cubicBezTo>
                  <a:cubicBezTo>
                    <a:pt x="91" y="123"/>
                    <a:pt x="97" y="112"/>
                    <a:pt x="104" y="105"/>
                  </a:cubicBezTo>
                  <a:cubicBezTo>
                    <a:pt x="113" y="95"/>
                    <a:pt x="127" y="90"/>
                    <a:pt x="141" y="90"/>
                  </a:cubicBezTo>
                  <a:close/>
                  <a:moveTo>
                    <a:pt x="142" y="0"/>
                  </a:moveTo>
                  <a:cubicBezTo>
                    <a:pt x="64" y="0"/>
                    <a:pt x="1" y="60"/>
                    <a:pt x="1" y="134"/>
                  </a:cubicBezTo>
                  <a:cubicBezTo>
                    <a:pt x="1" y="208"/>
                    <a:pt x="64" y="269"/>
                    <a:pt x="142" y="269"/>
                  </a:cubicBezTo>
                  <a:cubicBezTo>
                    <a:pt x="219" y="269"/>
                    <a:pt x="282" y="208"/>
                    <a:pt x="282" y="134"/>
                  </a:cubicBezTo>
                  <a:cubicBezTo>
                    <a:pt x="282"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4"/>
            <p:cNvSpPr/>
            <p:nvPr/>
          </p:nvSpPr>
          <p:spPr>
            <a:xfrm>
              <a:off x="4612457" y="5393726"/>
              <a:ext cx="12847" cy="12257"/>
            </a:xfrm>
            <a:custGeom>
              <a:avLst/>
              <a:gdLst/>
              <a:ahLst/>
              <a:cxnLst/>
              <a:rect l="l" t="t" r="r" b="b"/>
              <a:pathLst>
                <a:path w="283" h="270" extrusionOk="0">
                  <a:moveTo>
                    <a:pt x="142" y="89"/>
                  </a:moveTo>
                  <a:cubicBezTo>
                    <a:pt x="169" y="89"/>
                    <a:pt x="191" y="110"/>
                    <a:pt x="191" y="134"/>
                  </a:cubicBezTo>
                  <a:cubicBezTo>
                    <a:pt x="191" y="160"/>
                    <a:pt x="169" y="181"/>
                    <a:pt x="142" y="181"/>
                  </a:cubicBezTo>
                  <a:cubicBezTo>
                    <a:pt x="114" y="181"/>
                    <a:pt x="91" y="160"/>
                    <a:pt x="91" y="134"/>
                  </a:cubicBezTo>
                  <a:cubicBezTo>
                    <a:pt x="91" y="110"/>
                    <a:pt x="114" y="89"/>
                    <a:pt x="142" y="89"/>
                  </a:cubicBezTo>
                  <a:close/>
                  <a:moveTo>
                    <a:pt x="142" y="0"/>
                  </a:moveTo>
                  <a:cubicBezTo>
                    <a:pt x="64" y="0"/>
                    <a:pt x="0" y="60"/>
                    <a:pt x="0" y="134"/>
                  </a:cubicBezTo>
                  <a:cubicBezTo>
                    <a:pt x="0"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4"/>
            <p:cNvSpPr/>
            <p:nvPr/>
          </p:nvSpPr>
          <p:spPr>
            <a:xfrm>
              <a:off x="4577911" y="5393726"/>
              <a:ext cx="12847" cy="12257"/>
            </a:xfrm>
            <a:custGeom>
              <a:avLst/>
              <a:gdLst/>
              <a:ahLst/>
              <a:cxnLst/>
              <a:rect l="l" t="t" r="r" b="b"/>
              <a:pathLst>
                <a:path w="283" h="270" extrusionOk="0">
                  <a:moveTo>
                    <a:pt x="141" y="89"/>
                  </a:moveTo>
                  <a:cubicBezTo>
                    <a:pt x="170" y="89"/>
                    <a:pt x="192" y="110"/>
                    <a:pt x="192" y="134"/>
                  </a:cubicBezTo>
                  <a:cubicBezTo>
                    <a:pt x="192" y="160"/>
                    <a:pt x="170" y="181"/>
                    <a:pt x="141" y="181"/>
                  </a:cubicBezTo>
                  <a:cubicBezTo>
                    <a:pt x="114" y="181"/>
                    <a:pt x="92" y="160"/>
                    <a:pt x="92" y="134"/>
                  </a:cubicBezTo>
                  <a:cubicBezTo>
                    <a:pt x="92" y="110"/>
                    <a:pt x="114" y="89"/>
                    <a:pt x="141" y="89"/>
                  </a:cubicBezTo>
                  <a:close/>
                  <a:moveTo>
                    <a:pt x="141" y="0"/>
                  </a:moveTo>
                  <a:cubicBezTo>
                    <a:pt x="64" y="0"/>
                    <a:pt x="1" y="60"/>
                    <a:pt x="1" y="134"/>
                  </a:cubicBezTo>
                  <a:cubicBezTo>
                    <a:pt x="1" y="208"/>
                    <a:pt x="64" y="269"/>
                    <a:pt x="141" y="269"/>
                  </a:cubicBezTo>
                  <a:cubicBezTo>
                    <a:pt x="219" y="269"/>
                    <a:pt x="283" y="208"/>
                    <a:pt x="283" y="134"/>
                  </a:cubicBezTo>
                  <a:cubicBezTo>
                    <a:pt x="283"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4"/>
            <p:cNvSpPr/>
            <p:nvPr/>
          </p:nvSpPr>
          <p:spPr>
            <a:xfrm>
              <a:off x="4546089" y="5393726"/>
              <a:ext cx="12847" cy="12257"/>
            </a:xfrm>
            <a:custGeom>
              <a:avLst/>
              <a:gdLst/>
              <a:ahLst/>
              <a:cxnLst/>
              <a:rect l="l" t="t" r="r" b="b"/>
              <a:pathLst>
                <a:path w="283" h="270" extrusionOk="0">
                  <a:moveTo>
                    <a:pt x="142" y="89"/>
                  </a:moveTo>
                  <a:cubicBezTo>
                    <a:pt x="169" y="89"/>
                    <a:pt x="192" y="110"/>
                    <a:pt x="192" y="134"/>
                  </a:cubicBezTo>
                  <a:cubicBezTo>
                    <a:pt x="192" y="160"/>
                    <a:pt x="169" y="181"/>
                    <a:pt x="142" y="181"/>
                  </a:cubicBezTo>
                  <a:cubicBezTo>
                    <a:pt x="114" y="181"/>
                    <a:pt x="91" y="160"/>
                    <a:pt x="91" y="134"/>
                  </a:cubicBezTo>
                  <a:cubicBezTo>
                    <a:pt x="91" y="110"/>
                    <a:pt x="114" y="89"/>
                    <a:pt x="142" y="89"/>
                  </a:cubicBezTo>
                  <a:close/>
                  <a:moveTo>
                    <a:pt x="142" y="0"/>
                  </a:moveTo>
                  <a:cubicBezTo>
                    <a:pt x="64" y="0"/>
                    <a:pt x="1" y="60"/>
                    <a:pt x="1" y="134"/>
                  </a:cubicBezTo>
                  <a:cubicBezTo>
                    <a:pt x="1" y="208"/>
                    <a:pt x="64" y="269"/>
                    <a:pt x="142" y="269"/>
                  </a:cubicBezTo>
                  <a:cubicBezTo>
                    <a:pt x="219" y="269"/>
                    <a:pt x="282" y="208"/>
                    <a:pt x="282" y="134"/>
                  </a:cubicBezTo>
                  <a:cubicBezTo>
                    <a:pt x="282"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4"/>
            <p:cNvSpPr/>
            <p:nvPr/>
          </p:nvSpPr>
          <p:spPr>
            <a:xfrm>
              <a:off x="4538690" y="5256815"/>
              <a:ext cx="12801" cy="12257"/>
            </a:xfrm>
            <a:custGeom>
              <a:avLst/>
              <a:gdLst/>
              <a:ahLst/>
              <a:cxnLst/>
              <a:rect l="l" t="t" r="r" b="b"/>
              <a:pathLst>
                <a:path w="282" h="270" extrusionOk="0">
                  <a:moveTo>
                    <a:pt x="142" y="87"/>
                  </a:moveTo>
                  <a:cubicBezTo>
                    <a:pt x="155" y="87"/>
                    <a:pt x="169" y="92"/>
                    <a:pt x="178" y="101"/>
                  </a:cubicBezTo>
                  <a:cubicBezTo>
                    <a:pt x="186" y="110"/>
                    <a:pt x="191" y="122"/>
                    <a:pt x="191" y="133"/>
                  </a:cubicBezTo>
                  <a:cubicBezTo>
                    <a:pt x="191" y="147"/>
                    <a:pt x="187" y="157"/>
                    <a:pt x="178" y="165"/>
                  </a:cubicBezTo>
                  <a:cubicBezTo>
                    <a:pt x="169" y="174"/>
                    <a:pt x="155" y="180"/>
                    <a:pt x="142" y="180"/>
                  </a:cubicBezTo>
                  <a:cubicBezTo>
                    <a:pt x="113" y="180"/>
                    <a:pt x="91" y="158"/>
                    <a:pt x="91" y="133"/>
                  </a:cubicBezTo>
                  <a:cubicBezTo>
                    <a:pt x="91" y="108"/>
                    <a:pt x="113" y="87"/>
                    <a:pt x="142" y="87"/>
                  </a:cubicBezTo>
                  <a:close/>
                  <a:moveTo>
                    <a:pt x="142" y="0"/>
                  </a:moveTo>
                  <a:cubicBezTo>
                    <a:pt x="63" y="0"/>
                    <a:pt x="0" y="60"/>
                    <a:pt x="0" y="134"/>
                  </a:cubicBezTo>
                  <a:cubicBezTo>
                    <a:pt x="0" y="208"/>
                    <a:pt x="63" y="269"/>
                    <a:pt x="142" y="269"/>
                  </a:cubicBezTo>
                  <a:cubicBezTo>
                    <a:pt x="219" y="269"/>
                    <a:pt x="282" y="208"/>
                    <a:pt x="282" y="134"/>
                  </a:cubicBezTo>
                  <a:cubicBezTo>
                    <a:pt x="282"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4"/>
            <p:cNvSpPr/>
            <p:nvPr/>
          </p:nvSpPr>
          <p:spPr>
            <a:xfrm>
              <a:off x="4573190" y="5256815"/>
              <a:ext cx="12892" cy="12257"/>
            </a:xfrm>
            <a:custGeom>
              <a:avLst/>
              <a:gdLst/>
              <a:ahLst/>
              <a:cxnLst/>
              <a:rect l="l" t="t" r="r" b="b"/>
              <a:pathLst>
                <a:path w="284" h="270" extrusionOk="0">
                  <a:moveTo>
                    <a:pt x="142" y="89"/>
                  </a:moveTo>
                  <a:cubicBezTo>
                    <a:pt x="169" y="89"/>
                    <a:pt x="191" y="110"/>
                    <a:pt x="191" y="134"/>
                  </a:cubicBezTo>
                  <a:cubicBezTo>
                    <a:pt x="191" y="159"/>
                    <a:pt x="169" y="181"/>
                    <a:pt x="142" y="181"/>
                  </a:cubicBezTo>
                  <a:cubicBezTo>
                    <a:pt x="113" y="181"/>
                    <a:pt x="91" y="159"/>
                    <a:pt x="91" y="134"/>
                  </a:cubicBezTo>
                  <a:cubicBezTo>
                    <a:pt x="91" y="110"/>
                    <a:pt x="114" y="89"/>
                    <a:pt x="142" y="89"/>
                  </a:cubicBezTo>
                  <a:close/>
                  <a:moveTo>
                    <a:pt x="142" y="0"/>
                  </a:moveTo>
                  <a:cubicBezTo>
                    <a:pt x="64" y="0"/>
                    <a:pt x="1" y="60"/>
                    <a:pt x="1" y="134"/>
                  </a:cubicBezTo>
                  <a:cubicBezTo>
                    <a:pt x="1" y="208"/>
                    <a:pt x="64" y="269"/>
                    <a:pt x="142" y="269"/>
                  </a:cubicBezTo>
                  <a:cubicBezTo>
                    <a:pt x="219" y="269"/>
                    <a:pt x="283" y="208"/>
                    <a:pt x="283" y="134"/>
                  </a:cubicBezTo>
                  <a:cubicBezTo>
                    <a:pt x="283" y="60"/>
                    <a:pt x="219"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4"/>
            <p:cNvSpPr/>
            <p:nvPr/>
          </p:nvSpPr>
          <p:spPr>
            <a:xfrm>
              <a:off x="4605012" y="5256815"/>
              <a:ext cx="12892" cy="12257"/>
            </a:xfrm>
            <a:custGeom>
              <a:avLst/>
              <a:gdLst/>
              <a:ahLst/>
              <a:cxnLst/>
              <a:rect l="l" t="t" r="r" b="b"/>
              <a:pathLst>
                <a:path w="284" h="270" extrusionOk="0">
                  <a:moveTo>
                    <a:pt x="142" y="89"/>
                  </a:moveTo>
                  <a:cubicBezTo>
                    <a:pt x="170" y="89"/>
                    <a:pt x="192" y="110"/>
                    <a:pt x="192" y="134"/>
                  </a:cubicBezTo>
                  <a:cubicBezTo>
                    <a:pt x="192" y="159"/>
                    <a:pt x="170" y="181"/>
                    <a:pt x="142" y="181"/>
                  </a:cubicBezTo>
                  <a:cubicBezTo>
                    <a:pt x="115" y="181"/>
                    <a:pt x="92" y="159"/>
                    <a:pt x="92" y="134"/>
                  </a:cubicBezTo>
                  <a:cubicBezTo>
                    <a:pt x="92" y="110"/>
                    <a:pt x="115" y="89"/>
                    <a:pt x="142" y="89"/>
                  </a:cubicBezTo>
                  <a:close/>
                  <a:moveTo>
                    <a:pt x="142" y="0"/>
                  </a:moveTo>
                  <a:cubicBezTo>
                    <a:pt x="64" y="0"/>
                    <a:pt x="1" y="60"/>
                    <a:pt x="1" y="134"/>
                  </a:cubicBezTo>
                  <a:cubicBezTo>
                    <a:pt x="1" y="208"/>
                    <a:pt x="64"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34"/>
            <p:cNvSpPr/>
            <p:nvPr/>
          </p:nvSpPr>
          <p:spPr>
            <a:xfrm>
              <a:off x="4639558" y="5256815"/>
              <a:ext cx="12847" cy="12257"/>
            </a:xfrm>
            <a:custGeom>
              <a:avLst/>
              <a:gdLst/>
              <a:ahLst/>
              <a:cxnLst/>
              <a:rect l="l" t="t" r="r" b="b"/>
              <a:pathLst>
                <a:path w="283" h="270" extrusionOk="0">
                  <a:moveTo>
                    <a:pt x="142" y="89"/>
                  </a:moveTo>
                  <a:cubicBezTo>
                    <a:pt x="169" y="89"/>
                    <a:pt x="191" y="110"/>
                    <a:pt x="191" y="134"/>
                  </a:cubicBezTo>
                  <a:cubicBezTo>
                    <a:pt x="191" y="159"/>
                    <a:pt x="169" y="181"/>
                    <a:pt x="142" y="181"/>
                  </a:cubicBezTo>
                  <a:cubicBezTo>
                    <a:pt x="114" y="181"/>
                    <a:pt x="92" y="159"/>
                    <a:pt x="92" y="134"/>
                  </a:cubicBezTo>
                  <a:cubicBezTo>
                    <a:pt x="92" y="108"/>
                    <a:pt x="114" y="89"/>
                    <a:pt x="142" y="89"/>
                  </a:cubicBezTo>
                  <a:close/>
                  <a:moveTo>
                    <a:pt x="142" y="0"/>
                  </a:moveTo>
                  <a:cubicBezTo>
                    <a:pt x="63" y="0"/>
                    <a:pt x="0" y="60"/>
                    <a:pt x="0" y="134"/>
                  </a:cubicBezTo>
                  <a:cubicBezTo>
                    <a:pt x="0" y="208"/>
                    <a:pt x="63" y="269"/>
                    <a:pt x="142" y="269"/>
                  </a:cubicBezTo>
                  <a:cubicBezTo>
                    <a:pt x="220"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4"/>
            <p:cNvSpPr/>
            <p:nvPr/>
          </p:nvSpPr>
          <p:spPr>
            <a:xfrm>
              <a:off x="4671334" y="5256815"/>
              <a:ext cx="12892" cy="12257"/>
            </a:xfrm>
            <a:custGeom>
              <a:avLst/>
              <a:gdLst/>
              <a:ahLst/>
              <a:cxnLst/>
              <a:rect l="l" t="t" r="r" b="b"/>
              <a:pathLst>
                <a:path w="284" h="270" extrusionOk="0">
                  <a:moveTo>
                    <a:pt x="142" y="89"/>
                  </a:moveTo>
                  <a:cubicBezTo>
                    <a:pt x="169" y="89"/>
                    <a:pt x="191" y="108"/>
                    <a:pt x="191" y="134"/>
                  </a:cubicBezTo>
                  <a:cubicBezTo>
                    <a:pt x="191" y="159"/>
                    <a:pt x="169" y="181"/>
                    <a:pt x="142" y="181"/>
                  </a:cubicBezTo>
                  <a:cubicBezTo>
                    <a:pt x="114" y="181"/>
                    <a:pt x="91" y="159"/>
                    <a:pt x="91" y="134"/>
                  </a:cubicBezTo>
                  <a:cubicBezTo>
                    <a:pt x="91" y="110"/>
                    <a:pt x="114" y="89"/>
                    <a:pt x="142" y="89"/>
                  </a:cubicBezTo>
                  <a:close/>
                  <a:moveTo>
                    <a:pt x="142" y="0"/>
                  </a:moveTo>
                  <a:cubicBezTo>
                    <a:pt x="64" y="0"/>
                    <a:pt x="0" y="60"/>
                    <a:pt x="0" y="134"/>
                  </a:cubicBezTo>
                  <a:cubicBezTo>
                    <a:pt x="0" y="208"/>
                    <a:pt x="64" y="269"/>
                    <a:pt x="142" y="269"/>
                  </a:cubicBezTo>
                  <a:cubicBezTo>
                    <a:pt x="219" y="269"/>
                    <a:pt x="283" y="208"/>
                    <a:pt x="283" y="134"/>
                  </a:cubicBezTo>
                  <a:cubicBezTo>
                    <a:pt x="283" y="60"/>
                    <a:pt x="220" y="0"/>
                    <a:pt x="142"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4"/>
            <p:cNvSpPr/>
            <p:nvPr/>
          </p:nvSpPr>
          <p:spPr>
            <a:xfrm>
              <a:off x="4705925" y="5256815"/>
              <a:ext cx="12847" cy="12257"/>
            </a:xfrm>
            <a:custGeom>
              <a:avLst/>
              <a:gdLst/>
              <a:ahLst/>
              <a:cxnLst/>
              <a:rect l="l" t="t" r="r" b="b"/>
              <a:pathLst>
                <a:path w="283" h="270" extrusionOk="0">
                  <a:moveTo>
                    <a:pt x="141" y="89"/>
                  </a:moveTo>
                  <a:cubicBezTo>
                    <a:pt x="169" y="89"/>
                    <a:pt x="192" y="108"/>
                    <a:pt x="192" y="134"/>
                  </a:cubicBezTo>
                  <a:cubicBezTo>
                    <a:pt x="192" y="159"/>
                    <a:pt x="169" y="181"/>
                    <a:pt x="141" y="181"/>
                  </a:cubicBezTo>
                  <a:cubicBezTo>
                    <a:pt x="114" y="181"/>
                    <a:pt x="92" y="159"/>
                    <a:pt x="92" y="134"/>
                  </a:cubicBezTo>
                  <a:cubicBezTo>
                    <a:pt x="92" y="110"/>
                    <a:pt x="114" y="89"/>
                    <a:pt x="141" y="89"/>
                  </a:cubicBezTo>
                  <a:close/>
                  <a:moveTo>
                    <a:pt x="141" y="0"/>
                  </a:moveTo>
                  <a:cubicBezTo>
                    <a:pt x="63" y="0"/>
                    <a:pt x="1" y="60"/>
                    <a:pt x="1" y="134"/>
                  </a:cubicBezTo>
                  <a:cubicBezTo>
                    <a:pt x="1" y="208"/>
                    <a:pt x="63" y="269"/>
                    <a:pt x="141" y="269"/>
                  </a:cubicBezTo>
                  <a:cubicBezTo>
                    <a:pt x="219" y="269"/>
                    <a:pt x="282" y="208"/>
                    <a:pt x="282" y="134"/>
                  </a:cubicBezTo>
                  <a:cubicBezTo>
                    <a:pt x="282"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34"/>
            <p:cNvSpPr/>
            <p:nvPr/>
          </p:nvSpPr>
          <p:spPr>
            <a:xfrm>
              <a:off x="4737702" y="5256815"/>
              <a:ext cx="12847" cy="12257"/>
            </a:xfrm>
            <a:custGeom>
              <a:avLst/>
              <a:gdLst/>
              <a:ahLst/>
              <a:cxnLst/>
              <a:rect l="l" t="t" r="r" b="b"/>
              <a:pathLst>
                <a:path w="283" h="270" extrusionOk="0">
                  <a:moveTo>
                    <a:pt x="141" y="89"/>
                  </a:moveTo>
                  <a:cubicBezTo>
                    <a:pt x="169" y="89"/>
                    <a:pt x="191" y="110"/>
                    <a:pt x="191" y="134"/>
                  </a:cubicBezTo>
                  <a:cubicBezTo>
                    <a:pt x="191" y="159"/>
                    <a:pt x="169" y="181"/>
                    <a:pt x="141" y="181"/>
                  </a:cubicBezTo>
                  <a:cubicBezTo>
                    <a:pt x="114" y="181"/>
                    <a:pt x="92" y="159"/>
                    <a:pt x="92" y="134"/>
                  </a:cubicBezTo>
                  <a:cubicBezTo>
                    <a:pt x="92" y="108"/>
                    <a:pt x="114" y="89"/>
                    <a:pt x="141" y="89"/>
                  </a:cubicBezTo>
                  <a:close/>
                  <a:moveTo>
                    <a:pt x="141" y="0"/>
                  </a:moveTo>
                  <a:cubicBezTo>
                    <a:pt x="63" y="0"/>
                    <a:pt x="0" y="60"/>
                    <a:pt x="0" y="134"/>
                  </a:cubicBezTo>
                  <a:cubicBezTo>
                    <a:pt x="0" y="208"/>
                    <a:pt x="63" y="269"/>
                    <a:pt x="141" y="269"/>
                  </a:cubicBezTo>
                  <a:cubicBezTo>
                    <a:pt x="178" y="269"/>
                    <a:pt x="214" y="255"/>
                    <a:pt x="241" y="229"/>
                  </a:cubicBezTo>
                  <a:cubicBezTo>
                    <a:pt x="267" y="205"/>
                    <a:pt x="283" y="170"/>
                    <a:pt x="283" y="134"/>
                  </a:cubicBezTo>
                  <a:cubicBezTo>
                    <a:pt x="283"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34"/>
            <p:cNvSpPr/>
            <p:nvPr/>
          </p:nvSpPr>
          <p:spPr>
            <a:xfrm>
              <a:off x="4772202" y="5256815"/>
              <a:ext cx="12938" cy="12257"/>
            </a:xfrm>
            <a:custGeom>
              <a:avLst/>
              <a:gdLst/>
              <a:ahLst/>
              <a:cxnLst/>
              <a:rect l="l" t="t" r="r" b="b"/>
              <a:pathLst>
                <a:path w="285" h="270" extrusionOk="0">
                  <a:moveTo>
                    <a:pt x="142" y="89"/>
                  </a:moveTo>
                  <a:cubicBezTo>
                    <a:pt x="170" y="89"/>
                    <a:pt x="192" y="110"/>
                    <a:pt x="192" y="134"/>
                  </a:cubicBezTo>
                  <a:cubicBezTo>
                    <a:pt x="192" y="159"/>
                    <a:pt x="169" y="181"/>
                    <a:pt x="142" y="181"/>
                  </a:cubicBezTo>
                  <a:cubicBezTo>
                    <a:pt x="114" y="181"/>
                    <a:pt x="92" y="159"/>
                    <a:pt x="92" y="134"/>
                  </a:cubicBezTo>
                  <a:cubicBezTo>
                    <a:pt x="92" y="108"/>
                    <a:pt x="114" y="89"/>
                    <a:pt x="142" y="89"/>
                  </a:cubicBezTo>
                  <a:close/>
                  <a:moveTo>
                    <a:pt x="144" y="0"/>
                  </a:moveTo>
                  <a:cubicBezTo>
                    <a:pt x="66" y="0"/>
                    <a:pt x="3" y="60"/>
                    <a:pt x="3" y="134"/>
                  </a:cubicBezTo>
                  <a:cubicBezTo>
                    <a:pt x="0" y="208"/>
                    <a:pt x="65" y="269"/>
                    <a:pt x="144" y="269"/>
                  </a:cubicBezTo>
                  <a:cubicBezTo>
                    <a:pt x="221" y="269"/>
                    <a:pt x="284" y="208"/>
                    <a:pt x="284" y="134"/>
                  </a:cubicBezTo>
                  <a:cubicBezTo>
                    <a:pt x="284" y="60"/>
                    <a:pt x="221" y="0"/>
                    <a:pt x="14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4"/>
            <p:cNvSpPr/>
            <p:nvPr/>
          </p:nvSpPr>
          <p:spPr>
            <a:xfrm>
              <a:off x="4804069" y="5256815"/>
              <a:ext cx="12847" cy="12257"/>
            </a:xfrm>
            <a:custGeom>
              <a:avLst/>
              <a:gdLst/>
              <a:ahLst/>
              <a:cxnLst/>
              <a:rect l="l" t="t" r="r" b="b"/>
              <a:pathLst>
                <a:path w="283" h="270" extrusionOk="0">
                  <a:moveTo>
                    <a:pt x="141" y="89"/>
                  </a:moveTo>
                  <a:cubicBezTo>
                    <a:pt x="169" y="89"/>
                    <a:pt x="192" y="110"/>
                    <a:pt x="192" y="134"/>
                  </a:cubicBezTo>
                  <a:cubicBezTo>
                    <a:pt x="192" y="159"/>
                    <a:pt x="168" y="181"/>
                    <a:pt x="141" y="181"/>
                  </a:cubicBezTo>
                  <a:cubicBezTo>
                    <a:pt x="114" y="181"/>
                    <a:pt x="91" y="159"/>
                    <a:pt x="91" y="134"/>
                  </a:cubicBezTo>
                  <a:cubicBezTo>
                    <a:pt x="91" y="108"/>
                    <a:pt x="114" y="89"/>
                    <a:pt x="141" y="89"/>
                  </a:cubicBezTo>
                  <a:close/>
                  <a:moveTo>
                    <a:pt x="141" y="0"/>
                  </a:moveTo>
                  <a:cubicBezTo>
                    <a:pt x="64" y="0"/>
                    <a:pt x="1" y="60"/>
                    <a:pt x="1" y="134"/>
                  </a:cubicBezTo>
                  <a:cubicBezTo>
                    <a:pt x="1" y="208"/>
                    <a:pt x="63" y="269"/>
                    <a:pt x="141" y="269"/>
                  </a:cubicBezTo>
                  <a:cubicBezTo>
                    <a:pt x="219" y="269"/>
                    <a:pt x="282" y="208"/>
                    <a:pt x="282" y="134"/>
                  </a:cubicBezTo>
                  <a:cubicBezTo>
                    <a:pt x="282" y="60"/>
                    <a:pt x="219" y="0"/>
                    <a:pt x="141"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4"/>
            <p:cNvSpPr/>
            <p:nvPr/>
          </p:nvSpPr>
          <p:spPr>
            <a:xfrm>
              <a:off x="4456706" y="5273974"/>
              <a:ext cx="114486" cy="114577"/>
            </a:xfrm>
            <a:custGeom>
              <a:avLst/>
              <a:gdLst/>
              <a:ahLst/>
              <a:cxnLst/>
              <a:rect l="l" t="t" r="r" b="b"/>
              <a:pathLst>
                <a:path w="2522" h="2524" extrusionOk="0">
                  <a:moveTo>
                    <a:pt x="1267" y="51"/>
                  </a:moveTo>
                  <a:cubicBezTo>
                    <a:pt x="1289" y="51"/>
                    <a:pt x="1313" y="84"/>
                    <a:pt x="1313" y="132"/>
                  </a:cubicBezTo>
                  <a:lnTo>
                    <a:pt x="1313" y="252"/>
                  </a:lnTo>
                  <a:lnTo>
                    <a:pt x="1334" y="253"/>
                  </a:lnTo>
                  <a:cubicBezTo>
                    <a:pt x="1383" y="256"/>
                    <a:pt x="1426" y="261"/>
                    <a:pt x="1465" y="269"/>
                  </a:cubicBezTo>
                  <a:lnTo>
                    <a:pt x="1486" y="273"/>
                  </a:lnTo>
                  <a:lnTo>
                    <a:pt x="1516" y="158"/>
                  </a:lnTo>
                  <a:cubicBezTo>
                    <a:pt x="1527" y="117"/>
                    <a:pt x="1557" y="92"/>
                    <a:pt x="1576" y="92"/>
                  </a:cubicBezTo>
                  <a:cubicBezTo>
                    <a:pt x="1578" y="92"/>
                    <a:pt x="1580" y="92"/>
                    <a:pt x="1582" y="93"/>
                  </a:cubicBezTo>
                  <a:cubicBezTo>
                    <a:pt x="1603" y="98"/>
                    <a:pt x="1617" y="136"/>
                    <a:pt x="1606" y="182"/>
                  </a:cubicBezTo>
                  <a:lnTo>
                    <a:pt x="1575" y="297"/>
                  </a:lnTo>
                  <a:lnTo>
                    <a:pt x="1595" y="303"/>
                  </a:lnTo>
                  <a:cubicBezTo>
                    <a:pt x="1634" y="316"/>
                    <a:pt x="1675" y="334"/>
                    <a:pt x="1717" y="353"/>
                  </a:cubicBezTo>
                  <a:lnTo>
                    <a:pt x="1737" y="363"/>
                  </a:lnTo>
                  <a:lnTo>
                    <a:pt x="1796" y="260"/>
                  </a:lnTo>
                  <a:cubicBezTo>
                    <a:pt x="1815" y="226"/>
                    <a:pt x="1842" y="210"/>
                    <a:pt x="1862" y="210"/>
                  </a:cubicBezTo>
                  <a:cubicBezTo>
                    <a:pt x="1867" y="210"/>
                    <a:pt x="1872" y="212"/>
                    <a:pt x="1876" y="214"/>
                  </a:cubicBezTo>
                  <a:cubicBezTo>
                    <a:pt x="1895" y="224"/>
                    <a:pt x="1900" y="266"/>
                    <a:pt x="1875" y="306"/>
                  </a:cubicBezTo>
                  <a:lnTo>
                    <a:pt x="1816" y="409"/>
                  </a:lnTo>
                  <a:lnTo>
                    <a:pt x="1834" y="421"/>
                  </a:lnTo>
                  <a:cubicBezTo>
                    <a:pt x="1865" y="442"/>
                    <a:pt x="1897" y="467"/>
                    <a:pt x="1938" y="501"/>
                  </a:cubicBezTo>
                  <a:lnTo>
                    <a:pt x="1954" y="515"/>
                  </a:lnTo>
                  <a:lnTo>
                    <a:pt x="2038" y="431"/>
                  </a:lnTo>
                  <a:cubicBezTo>
                    <a:pt x="2058" y="411"/>
                    <a:pt x="2083" y="399"/>
                    <a:pt x="2104" y="399"/>
                  </a:cubicBezTo>
                  <a:cubicBezTo>
                    <a:pt x="2111" y="399"/>
                    <a:pt x="2122" y="401"/>
                    <a:pt x="2128" y="408"/>
                  </a:cubicBezTo>
                  <a:cubicBezTo>
                    <a:pt x="2137" y="416"/>
                    <a:pt x="2135" y="434"/>
                    <a:pt x="2134" y="442"/>
                  </a:cubicBezTo>
                  <a:cubicBezTo>
                    <a:pt x="2130" y="461"/>
                    <a:pt x="2119" y="480"/>
                    <a:pt x="2103" y="495"/>
                  </a:cubicBezTo>
                  <a:lnTo>
                    <a:pt x="2018" y="580"/>
                  </a:lnTo>
                  <a:lnTo>
                    <a:pt x="2033" y="596"/>
                  </a:lnTo>
                  <a:cubicBezTo>
                    <a:pt x="2065" y="633"/>
                    <a:pt x="2092" y="666"/>
                    <a:pt x="2113" y="700"/>
                  </a:cubicBezTo>
                  <a:lnTo>
                    <a:pt x="2125" y="717"/>
                  </a:lnTo>
                  <a:lnTo>
                    <a:pt x="2228" y="658"/>
                  </a:lnTo>
                  <a:cubicBezTo>
                    <a:pt x="2243" y="646"/>
                    <a:pt x="2262" y="641"/>
                    <a:pt x="2279" y="641"/>
                  </a:cubicBezTo>
                  <a:cubicBezTo>
                    <a:pt x="2295" y="641"/>
                    <a:pt x="2308" y="646"/>
                    <a:pt x="2313" y="656"/>
                  </a:cubicBezTo>
                  <a:cubicBezTo>
                    <a:pt x="2324" y="674"/>
                    <a:pt x="2308" y="712"/>
                    <a:pt x="2267" y="736"/>
                  </a:cubicBezTo>
                  <a:lnTo>
                    <a:pt x="2165" y="795"/>
                  </a:lnTo>
                  <a:lnTo>
                    <a:pt x="2174" y="815"/>
                  </a:lnTo>
                  <a:cubicBezTo>
                    <a:pt x="2193" y="855"/>
                    <a:pt x="2211" y="895"/>
                    <a:pt x="2224" y="936"/>
                  </a:cubicBezTo>
                  <a:lnTo>
                    <a:pt x="2230" y="956"/>
                  </a:lnTo>
                  <a:lnTo>
                    <a:pt x="2345" y="925"/>
                  </a:lnTo>
                  <a:cubicBezTo>
                    <a:pt x="2356" y="922"/>
                    <a:pt x="2366" y="921"/>
                    <a:pt x="2376" y="921"/>
                  </a:cubicBezTo>
                  <a:cubicBezTo>
                    <a:pt x="2405" y="921"/>
                    <a:pt x="2430" y="931"/>
                    <a:pt x="2435" y="948"/>
                  </a:cubicBezTo>
                  <a:cubicBezTo>
                    <a:pt x="2440" y="969"/>
                    <a:pt x="2415" y="1001"/>
                    <a:pt x="2369" y="1014"/>
                  </a:cubicBezTo>
                  <a:lnTo>
                    <a:pt x="2254" y="1045"/>
                  </a:lnTo>
                  <a:lnTo>
                    <a:pt x="2258" y="1066"/>
                  </a:lnTo>
                  <a:cubicBezTo>
                    <a:pt x="2266" y="1105"/>
                    <a:pt x="2271" y="1147"/>
                    <a:pt x="2274" y="1196"/>
                  </a:cubicBezTo>
                  <a:lnTo>
                    <a:pt x="2275" y="1217"/>
                  </a:lnTo>
                  <a:lnTo>
                    <a:pt x="2396" y="1217"/>
                  </a:lnTo>
                  <a:cubicBezTo>
                    <a:pt x="2443" y="1217"/>
                    <a:pt x="2476" y="1241"/>
                    <a:pt x="2476" y="1263"/>
                  </a:cubicBezTo>
                  <a:cubicBezTo>
                    <a:pt x="2476" y="1285"/>
                    <a:pt x="2443" y="1310"/>
                    <a:pt x="2396" y="1310"/>
                  </a:cubicBezTo>
                  <a:lnTo>
                    <a:pt x="2275" y="1310"/>
                  </a:lnTo>
                  <a:lnTo>
                    <a:pt x="2274" y="1331"/>
                  </a:lnTo>
                  <a:cubicBezTo>
                    <a:pt x="2271" y="1379"/>
                    <a:pt x="2266" y="1421"/>
                    <a:pt x="2258" y="1461"/>
                  </a:cubicBezTo>
                  <a:lnTo>
                    <a:pt x="2254" y="1482"/>
                  </a:lnTo>
                  <a:lnTo>
                    <a:pt x="2369" y="1512"/>
                  </a:lnTo>
                  <a:cubicBezTo>
                    <a:pt x="2415" y="1525"/>
                    <a:pt x="2440" y="1557"/>
                    <a:pt x="2435" y="1578"/>
                  </a:cubicBezTo>
                  <a:cubicBezTo>
                    <a:pt x="2430" y="1595"/>
                    <a:pt x="2405" y="1606"/>
                    <a:pt x="2376" y="1606"/>
                  </a:cubicBezTo>
                  <a:cubicBezTo>
                    <a:pt x="2366" y="1606"/>
                    <a:pt x="2356" y="1604"/>
                    <a:pt x="2345" y="1602"/>
                  </a:cubicBezTo>
                  <a:lnTo>
                    <a:pt x="2230" y="1572"/>
                  </a:lnTo>
                  <a:lnTo>
                    <a:pt x="2224" y="1591"/>
                  </a:lnTo>
                  <a:cubicBezTo>
                    <a:pt x="2211" y="1631"/>
                    <a:pt x="2193" y="1670"/>
                    <a:pt x="2172" y="1712"/>
                  </a:cubicBezTo>
                  <a:lnTo>
                    <a:pt x="2164" y="1732"/>
                  </a:lnTo>
                  <a:lnTo>
                    <a:pt x="2267" y="1791"/>
                  </a:lnTo>
                  <a:cubicBezTo>
                    <a:pt x="2291" y="1806"/>
                    <a:pt x="2310" y="1827"/>
                    <a:pt x="2317" y="1847"/>
                  </a:cubicBezTo>
                  <a:cubicBezTo>
                    <a:pt x="2318" y="1854"/>
                    <a:pt x="2319" y="1863"/>
                    <a:pt x="2315" y="1871"/>
                  </a:cubicBezTo>
                  <a:cubicBezTo>
                    <a:pt x="2309" y="1881"/>
                    <a:pt x="2294" y="1886"/>
                    <a:pt x="2277" y="1886"/>
                  </a:cubicBezTo>
                  <a:cubicBezTo>
                    <a:pt x="2260" y="1886"/>
                    <a:pt x="2240" y="1881"/>
                    <a:pt x="2223" y="1871"/>
                  </a:cubicBezTo>
                  <a:lnTo>
                    <a:pt x="2119" y="1812"/>
                  </a:lnTo>
                  <a:lnTo>
                    <a:pt x="2108" y="1828"/>
                  </a:lnTo>
                  <a:cubicBezTo>
                    <a:pt x="2086" y="1863"/>
                    <a:pt x="2059" y="1896"/>
                    <a:pt x="2028" y="1933"/>
                  </a:cubicBezTo>
                  <a:lnTo>
                    <a:pt x="2013" y="1949"/>
                  </a:lnTo>
                  <a:lnTo>
                    <a:pt x="2097" y="2033"/>
                  </a:lnTo>
                  <a:cubicBezTo>
                    <a:pt x="2117" y="2053"/>
                    <a:pt x="2130" y="2079"/>
                    <a:pt x="2130" y="2100"/>
                  </a:cubicBezTo>
                  <a:cubicBezTo>
                    <a:pt x="2130" y="2107"/>
                    <a:pt x="2129" y="2116"/>
                    <a:pt x="2123" y="2123"/>
                  </a:cubicBezTo>
                  <a:cubicBezTo>
                    <a:pt x="2116" y="2129"/>
                    <a:pt x="2107" y="2131"/>
                    <a:pt x="2099" y="2131"/>
                  </a:cubicBezTo>
                  <a:cubicBezTo>
                    <a:pt x="2078" y="2131"/>
                    <a:pt x="2054" y="2118"/>
                    <a:pt x="2034" y="2097"/>
                  </a:cubicBezTo>
                  <a:lnTo>
                    <a:pt x="1950" y="2013"/>
                  </a:lnTo>
                  <a:lnTo>
                    <a:pt x="1934" y="2028"/>
                  </a:lnTo>
                  <a:cubicBezTo>
                    <a:pt x="1896" y="2060"/>
                    <a:pt x="1862" y="2087"/>
                    <a:pt x="1829" y="2108"/>
                  </a:cubicBezTo>
                  <a:lnTo>
                    <a:pt x="1811" y="2121"/>
                  </a:lnTo>
                  <a:lnTo>
                    <a:pt x="1871" y="2223"/>
                  </a:lnTo>
                  <a:cubicBezTo>
                    <a:pt x="1894" y="2264"/>
                    <a:pt x="1888" y="2305"/>
                    <a:pt x="1871" y="2316"/>
                  </a:cubicBezTo>
                  <a:cubicBezTo>
                    <a:pt x="1867" y="2318"/>
                    <a:pt x="1862" y="2319"/>
                    <a:pt x="1857" y="2319"/>
                  </a:cubicBezTo>
                  <a:cubicBezTo>
                    <a:pt x="1837" y="2319"/>
                    <a:pt x="1809" y="2303"/>
                    <a:pt x="1790" y="2269"/>
                  </a:cubicBezTo>
                  <a:lnTo>
                    <a:pt x="1730" y="2166"/>
                  </a:lnTo>
                  <a:lnTo>
                    <a:pt x="1711" y="2175"/>
                  </a:lnTo>
                  <a:cubicBezTo>
                    <a:pt x="1670" y="2195"/>
                    <a:pt x="1630" y="2212"/>
                    <a:pt x="1590" y="2227"/>
                  </a:cubicBezTo>
                  <a:lnTo>
                    <a:pt x="1570" y="2233"/>
                  </a:lnTo>
                  <a:lnTo>
                    <a:pt x="1601" y="2348"/>
                  </a:lnTo>
                  <a:cubicBezTo>
                    <a:pt x="1612" y="2395"/>
                    <a:pt x="1597" y="2433"/>
                    <a:pt x="1576" y="2438"/>
                  </a:cubicBezTo>
                  <a:cubicBezTo>
                    <a:pt x="1574" y="2438"/>
                    <a:pt x="1573" y="2439"/>
                    <a:pt x="1571" y="2439"/>
                  </a:cubicBezTo>
                  <a:cubicBezTo>
                    <a:pt x="1550" y="2439"/>
                    <a:pt x="1522" y="2414"/>
                    <a:pt x="1511" y="2372"/>
                  </a:cubicBezTo>
                  <a:lnTo>
                    <a:pt x="1480" y="2258"/>
                  </a:lnTo>
                  <a:lnTo>
                    <a:pt x="1459" y="2261"/>
                  </a:lnTo>
                  <a:cubicBezTo>
                    <a:pt x="1421" y="2269"/>
                    <a:pt x="1380" y="2274"/>
                    <a:pt x="1328" y="2277"/>
                  </a:cubicBezTo>
                  <a:lnTo>
                    <a:pt x="1307" y="2279"/>
                  </a:lnTo>
                  <a:lnTo>
                    <a:pt x="1307" y="2398"/>
                  </a:lnTo>
                  <a:cubicBezTo>
                    <a:pt x="1307" y="2445"/>
                    <a:pt x="1284" y="2479"/>
                    <a:pt x="1261" y="2479"/>
                  </a:cubicBezTo>
                  <a:cubicBezTo>
                    <a:pt x="1240" y="2479"/>
                    <a:pt x="1216" y="2445"/>
                    <a:pt x="1216" y="2398"/>
                  </a:cubicBezTo>
                  <a:lnTo>
                    <a:pt x="1216" y="2280"/>
                  </a:lnTo>
                  <a:lnTo>
                    <a:pt x="1195" y="2279"/>
                  </a:lnTo>
                  <a:cubicBezTo>
                    <a:pt x="1144" y="2274"/>
                    <a:pt x="1102" y="2270"/>
                    <a:pt x="1064" y="2263"/>
                  </a:cubicBezTo>
                  <a:lnTo>
                    <a:pt x="1043" y="2259"/>
                  </a:lnTo>
                  <a:lnTo>
                    <a:pt x="1011" y="2374"/>
                  </a:lnTo>
                  <a:cubicBezTo>
                    <a:pt x="1000" y="2415"/>
                    <a:pt x="973" y="2440"/>
                    <a:pt x="952" y="2440"/>
                  </a:cubicBezTo>
                  <a:cubicBezTo>
                    <a:pt x="951" y="2440"/>
                    <a:pt x="949" y="2439"/>
                    <a:pt x="947" y="2439"/>
                  </a:cubicBezTo>
                  <a:cubicBezTo>
                    <a:pt x="937" y="2437"/>
                    <a:pt x="932" y="2428"/>
                    <a:pt x="928" y="2423"/>
                  </a:cubicBezTo>
                  <a:cubicBezTo>
                    <a:pt x="917" y="2405"/>
                    <a:pt x="916" y="2377"/>
                    <a:pt x="922" y="2349"/>
                  </a:cubicBezTo>
                  <a:lnTo>
                    <a:pt x="953" y="2234"/>
                  </a:lnTo>
                  <a:lnTo>
                    <a:pt x="933" y="2228"/>
                  </a:lnTo>
                  <a:cubicBezTo>
                    <a:pt x="894" y="2215"/>
                    <a:pt x="853" y="2197"/>
                    <a:pt x="812" y="2176"/>
                  </a:cubicBezTo>
                  <a:lnTo>
                    <a:pt x="792" y="2168"/>
                  </a:lnTo>
                  <a:lnTo>
                    <a:pt x="733" y="2270"/>
                  </a:lnTo>
                  <a:cubicBezTo>
                    <a:pt x="713" y="2304"/>
                    <a:pt x="686" y="2320"/>
                    <a:pt x="667" y="2320"/>
                  </a:cubicBezTo>
                  <a:cubicBezTo>
                    <a:pt x="661" y="2320"/>
                    <a:pt x="656" y="2319"/>
                    <a:pt x="653" y="2317"/>
                  </a:cubicBezTo>
                  <a:cubicBezTo>
                    <a:pt x="644" y="2312"/>
                    <a:pt x="641" y="2303"/>
                    <a:pt x="639" y="2297"/>
                  </a:cubicBezTo>
                  <a:cubicBezTo>
                    <a:pt x="634" y="2277"/>
                    <a:pt x="639" y="2249"/>
                    <a:pt x="654" y="2224"/>
                  </a:cubicBezTo>
                  <a:lnTo>
                    <a:pt x="713" y="2122"/>
                  </a:lnTo>
                  <a:lnTo>
                    <a:pt x="696" y="2110"/>
                  </a:lnTo>
                  <a:cubicBezTo>
                    <a:pt x="662" y="2087"/>
                    <a:pt x="627" y="2060"/>
                    <a:pt x="592" y="2029"/>
                  </a:cubicBezTo>
                  <a:lnTo>
                    <a:pt x="576" y="2015"/>
                  </a:lnTo>
                  <a:lnTo>
                    <a:pt x="491" y="2099"/>
                  </a:lnTo>
                  <a:cubicBezTo>
                    <a:pt x="472" y="2118"/>
                    <a:pt x="447" y="2132"/>
                    <a:pt x="426" y="2132"/>
                  </a:cubicBezTo>
                  <a:cubicBezTo>
                    <a:pt x="419" y="2132"/>
                    <a:pt x="410" y="2131"/>
                    <a:pt x="404" y="2124"/>
                  </a:cubicBezTo>
                  <a:cubicBezTo>
                    <a:pt x="396" y="2117"/>
                    <a:pt x="395" y="2108"/>
                    <a:pt x="395" y="2102"/>
                  </a:cubicBezTo>
                  <a:cubicBezTo>
                    <a:pt x="395" y="2080"/>
                    <a:pt x="407" y="2054"/>
                    <a:pt x="428" y="2034"/>
                  </a:cubicBezTo>
                  <a:lnTo>
                    <a:pt x="512" y="1950"/>
                  </a:lnTo>
                  <a:lnTo>
                    <a:pt x="499" y="1934"/>
                  </a:lnTo>
                  <a:cubicBezTo>
                    <a:pt x="465" y="1896"/>
                    <a:pt x="438" y="1863"/>
                    <a:pt x="417" y="1829"/>
                  </a:cubicBezTo>
                  <a:lnTo>
                    <a:pt x="406" y="1812"/>
                  </a:lnTo>
                  <a:lnTo>
                    <a:pt x="303" y="1871"/>
                  </a:lnTo>
                  <a:cubicBezTo>
                    <a:pt x="286" y="1881"/>
                    <a:pt x="265" y="1886"/>
                    <a:pt x="248" y="1886"/>
                  </a:cubicBezTo>
                  <a:cubicBezTo>
                    <a:pt x="231" y="1886"/>
                    <a:pt x="216" y="1881"/>
                    <a:pt x="211" y="1871"/>
                  </a:cubicBezTo>
                  <a:cubicBezTo>
                    <a:pt x="205" y="1863"/>
                    <a:pt x="206" y="1854"/>
                    <a:pt x="210" y="1847"/>
                  </a:cubicBezTo>
                  <a:cubicBezTo>
                    <a:pt x="215" y="1827"/>
                    <a:pt x="233" y="1805"/>
                    <a:pt x="258" y="1791"/>
                  </a:cubicBezTo>
                  <a:lnTo>
                    <a:pt x="361" y="1732"/>
                  </a:lnTo>
                  <a:lnTo>
                    <a:pt x="352" y="1712"/>
                  </a:lnTo>
                  <a:cubicBezTo>
                    <a:pt x="332" y="1671"/>
                    <a:pt x="315" y="1631"/>
                    <a:pt x="301" y="1591"/>
                  </a:cubicBezTo>
                  <a:lnTo>
                    <a:pt x="295" y="1571"/>
                  </a:lnTo>
                  <a:lnTo>
                    <a:pt x="180" y="1602"/>
                  </a:lnTo>
                  <a:cubicBezTo>
                    <a:pt x="170" y="1604"/>
                    <a:pt x="159" y="1606"/>
                    <a:pt x="150" y="1606"/>
                  </a:cubicBezTo>
                  <a:cubicBezTo>
                    <a:pt x="121" y="1606"/>
                    <a:pt x="96" y="1595"/>
                    <a:pt x="90" y="1578"/>
                  </a:cubicBezTo>
                  <a:cubicBezTo>
                    <a:pt x="88" y="1569"/>
                    <a:pt x="93" y="1559"/>
                    <a:pt x="96" y="1554"/>
                  </a:cubicBezTo>
                  <a:cubicBezTo>
                    <a:pt x="106" y="1536"/>
                    <a:pt x="130" y="1520"/>
                    <a:pt x="157" y="1513"/>
                  </a:cubicBezTo>
                  <a:lnTo>
                    <a:pt x="272" y="1484"/>
                  </a:lnTo>
                  <a:lnTo>
                    <a:pt x="268" y="1462"/>
                  </a:lnTo>
                  <a:cubicBezTo>
                    <a:pt x="259" y="1423"/>
                    <a:pt x="254" y="1380"/>
                    <a:pt x="252" y="1332"/>
                  </a:cubicBezTo>
                  <a:lnTo>
                    <a:pt x="251" y="1311"/>
                  </a:lnTo>
                  <a:lnTo>
                    <a:pt x="132" y="1311"/>
                  </a:lnTo>
                  <a:cubicBezTo>
                    <a:pt x="84" y="1311"/>
                    <a:pt x="51" y="1285"/>
                    <a:pt x="51" y="1264"/>
                  </a:cubicBezTo>
                  <a:cubicBezTo>
                    <a:pt x="51" y="1243"/>
                    <a:pt x="84" y="1218"/>
                    <a:pt x="132" y="1218"/>
                  </a:cubicBezTo>
                  <a:lnTo>
                    <a:pt x="251" y="1218"/>
                  </a:lnTo>
                  <a:lnTo>
                    <a:pt x="252" y="1197"/>
                  </a:lnTo>
                  <a:cubicBezTo>
                    <a:pt x="254" y="1148"/>
                    <a:pt x="259" y="1105"/>
                    <a:pt x="268" y="1067"/>
                  </a:cubicBezTo>
                  <a:lnTo>
                    <a:pt x="272" y="1046"/>
                  </a:lnTo>
                  <a:lnTo>
                    <a:pt x="157" y="1015"/>
                  </a:lnTo>
                  <a:cubicBezTo>
                    <a:pt x="135" y="1010"/>
                    <a:pt x="116" y="998"/>
                    <a:pt x="103" y="984"/>
                  </a:cubicBezTo>
                  <a:cubicBezTo>
                    <a:pt x="96" y="977"/>
                    <a:pt x="87" y="964"/>
                    <a:pt x="90" y="949"/>
                  </a:cubicBezTo>
                  <a:cubicBezTo>
                    <a:pt x="96" y="932"/>
                    <a:pt x="121" y="922"/>
                    <a:pt x="150" y="922"/>
                  </a:cubicBezTo>
                  <a:cubicBezTo>
                    <a:pt x="159" y="922"/>
                    <a:pt x="170" y="923"/>
                    <a:pt x="180" y="926"/>
                  </a:cubicBezTo>
                  <a:lnTo>
                    <a:pt x="295" y="957"/>
                  </a:lnTo>
                  <a:lnTo>
                    <a:pt x="301" y="937"/>
                  </a:lnTo>
                  <a:cubicBezTo>
                    <a:pt x="315" y="896"/>
                    <a:pt x="332" y="857"/>
                    <a:pt x="352" y="816"/>
                  </a:cubicBezTo>
                  <a:lnTo>
                    <a:pt x="361" y="796"/>
                  </a:lnTo>
                  <a:lnTo>
                    <a:pt x="258" y="737"/>
                  </a:lnTo>
                  <a:cubicBezTo>
                    <a:pt x="238" y="725"/>
                    <a:pt x="222" y="709"/>
                    <a:pt x="215" y="693"/>
                  </a:cubicBezTo>
                  <a:cubicBezTo>
                    <a:pt x="211" y="684"/>
                    <a:pt x="205" y="668"/>
                    <a:pt x="212" y="657"/>
                  </a:cubicBezTo>
                  <a:cubicBezTo>
                    <a:pt x="218" y="647"/>
                    <a:pt x="233" y="641"/>
                    <a:pt x="250" y="641"/>
                  </a:cubicBezTo>
                  <a:cubicBezTo>
                    <a:pt x="267" y="641"/>
                    <a:pt x="287" y="646"/>
                    <a:pt x="305" y="657"/>
                  </a:cubicBezTo>
                  <a:lnTo>
                    <a:pt x="407" y="716"/>
                  </a:lnTo>
                  <a:lnTo>
                    <a:pt x="419" y="699"/>
                  </a:lnTo>
                  <a:cubicBezTo>
                    <a:pt x="442" y="666"/>
                    <a:pt x="468" y="631"/>
                    <a:pt x="500" y="595"/>
                  </a:cubicBezTo>
                  <a:lnTo>
                    <a:pt x="514" y="579"/>
                  </a:lnTo>
                  <a:lnTo>
                    <a:pt x="430" y="494"/>
                  </a:lnTo>
                  <a:cubicBezTo>
                    <a:pt x="410" y="474"/>
                    <a:pt x="398" y="450"/>
                    <a:pt x="398" y="429"/>
                  </a:cubicBezTo>
                  <a:cubicBezTo>
                    <a:pt x="398" y="422"/>
                    <a:pt x="399" y="413"/>
                    <a:pt x="406" y="406"/>
                  </a:cubicBezTo>
                  <a:cubicBezTo>
                    <a:pt x="412" y="399"/>
                    <a:pt x="422" y="398"/>
                    <a:pt x="429" y="398"/>
                  </a:cubicBezTo>
                  <a:cubicBezTo>
                    <a:pt x="450" y="398"/>
                    <a:pt x="474" y="410"/>
                    <a:pt x="494" y="431"/>
                  </a:cubicBezTo>
                  <a:lnTo>
                    <a:pt x="579" y="515"/>
                  </a:lnTo>
                  <a:lnTo>
                    <a:pt x="595" y="501"/>
                  </a:lnTo>
                  <a:cubicBezTo>
                    <a:pt x="632" y="467"/>
                    <a:pt x="667" y="442"/>
                    <a:pt x="699" y="421"/>
                  </a:cubicBezTo>
                  <a:lnTo>
                    <a:pt x="717" y="409"/>
                  </a:lnTo>
                  <a:lnTo>
                    <a:pt x="658" y="306"/>
                  </a:lnTo>
                  <a:cubicBezTo>
                    <a:pt x="635" y="266"/>
                    <a:pt x="638" y="224"/>
                    <a:pt x="658" y="214"/>
                  </a:cubicBezTo>
                  <a:cubicBezTo>
                    <a:pt x="662" y="212"/>
                    <a:pt x="666" y="211"/>
                    <a:pt x="671" y="211"/>
                  </a:cubicBezTo>
                  <a:cubicBezTo>
                    <a:pt x="692" y="211"/>
                    <a:pt x="721" y="231"/>
                    <a:pt x="738" y="260"/>
                  </a:cubicBezTo>
                  <a:lnTo>
                    <a:pt x="798" y="363"/>
                  </a:lnTo>
                  <a:lnTo>
                    <a:pt x="817" y="353"/>
                  </a:lnTo>
                  <a:cubicBezTo>
                    <a:pt x="859" y="334"/>
                    <a:pt x="899" y="316"/>
                    <a:pt x="938" y="303"/>
                  </a:cubicBezTo>
                  <a:lnTo>
                    <a:pt x="958" y="297"/>
                  </a:lnTo>
                  <a:lnTo>
                    <a:pt x="928" y="182"/>
                  </a:lnTo>
                  <a:cubicBezTo>
                    <a:pt x="920" y="155"/>
                    <a:pt x="922" y="126"/>
                    <a:pt x="933" y="108"/>
                  </a:cubicBezTo>
                  <a:cubicBezTo>
                    <a:pt x="937" y="103"/>
                    <a:pt x="943" y="95"/>
                    <a:pt x="952" y="93"/>
                  </a:cubicBezTo>
                  <a:cubicBezTo>
                    <a:pt x="954" y="92"/>
                    <a:pt x="956" y="92"/>
                    <a:pt x="959" y="92"/>
                  </a:cubicBezTo>
                  <a:cubicBezTo>
                    <a:pt x="980" y="92"/>
                    <a:pt x="1006" y="117"/>
                    <a:pt x="1017" y="158"/>
                  </a:cubicBezTo>
                  <a:lnTo>
                    <a:pt x="1048" y="273"/>
                  </a:lnTo>
                  <a:lnTo>
                    <a:pt x="1069" y="269"/>
                  </a:lnTo>
                  <a:cubicBezTo>
                    <a:pt x="1109" y="261"/>
                    <a:pt x="1151" y="256"/>
                    <a:pt x="1200" y="253"/>
                  </a:cubicBezTo>
                  <a:lnTo>
                    <a:pt x="1221" y="252"/>
                  </a:lnTo>
                  <a:lnTo>
                    <a:pt x="1221" y="132"/>
                  </a:lnTo>
                  <a:cubicBezTo>
                    <a:pt x="1221" y="86"/>
                    <a:pt x="1244" y="51"/>
                    <a:pt x="1267" y="51"/>
                  </a:cubicBezTo>
                  <a:close/>
                  <a:moveTo>
                    <a:pt x="1261" y="1"/>
                  </a:moveTo>
                  <a:cubicBezTo>
                    <a:pt x="1211" y="1"/>
                    <a:pt x="1170" y="57"/>
                    <a:pt x="1170" y="127"/>
                  </a:cubicBezTo>
                  <a:lnTo>
                    <a:pt x="1170" y="203"/>
                  </a:lnTo>
                  <a:cubicBezTo>
                    <a:pt x="1137" y="206"/>
                    <a:pt x="1106" y="210"/>
                    <a:pt x="1076" y="215"/>
                  </a:cubicBezTo>
                  <a:lnTo>
                    <a:pt x="1057" y="141"/>
                  </a:lnTo>
                  <a:cubicBezTo>
                    <a:pt x="1042" y="84"/>
                    <a:pt x="997" y="42"/>
                    <a:pt x="954" y="42"/>
                  </a:cubicBezTo>
                  <a:cubicBezTo>
                    <a:pt x="948" y="42"/>
                    <a:pt x="942" y="42"/>
                    <a:pt x="936" y="44"/>
                  </a:cubicBezTo>
                  <a:cubicBezTo>
                    <a:pt x="917" y="49"/>
                    <a:pt x="901" y="61"/>
                    <a:pt x="890" y="81"/>
                  </a:cubicBezTo>
                  <a:cubicBezTo>
                    <a:pt x="873" y="109"/>
                    <a:pt x="870" y="151"/>
                    <a:pt x="880" y="189"/>
                  </a:cubicBezTo>
                  <a:lnTo>
                    <a:pt x="900" y="262"/>
                  </a:lnTo>
                  <a:cubicBezTo>
                    <a:pt x="871" y="273"/>
                    <a:pt x="842" y="286"/>
                    <a:pt x="813" y="299"/>
                  </a:cubicBezTo>
                  <a:lnTo>
                    <a:pt x="775" y="234"/>
                  </a:lnTo>
                  <a:cubicBezTo>
                    <a:pt x="749" y="189"/>
                    <a:pt x="705" y="162"/>
                    <a:pt x="667" y="162"/>
                  </a:cubicBezTo>
                  <a:cubicBezTo>
                    <a:pt x="655" y="162"/>
                    <a:pt x="643" y="164"/>
                    <a:pt x="632" y="171"/>
                  </a:cubicBezTo>
                  <a:cubicBezTo>
                    <a:pt x="588" y="196"/>
                    <a:pt x="581" y="264"/>
                    <a:pt x="617" y="326"/>
                  </a:cubicBezTo>
                  <a:lnTo>
                    <a:pt x="655" y="392"/>
                  </a:lnTo>
                  <a:cubicBezTo>
                    <a:pt x="631" y="409"/>
                    <a:pt x="607" y="428"/>
                    <a:pt x="580" y="450"/>
                  </a:cubicBezTo>
                  <a:lnTo>
                    <a:pt x="526" y="395"/>
                  </a:lnTo>
                  <a:cubicBezTo>
                    <a:pt x="497" y="367"/>
                    <a:pt x="460" y="351"/>
                    <a:pt x="427" y="351"/>
                  </a:cubicBezTo>
                  <a:cubicBezTo>
                    <a:pt x="405" y="351"/>
                    <a:pt x="385" y="358"/>
                    <a:pt x="372" y="372"/>
                  </a:cubicBezTo>
                  <a:cubicBezTo>
                    <a:pt x="357" y="387"/>
                    <a:pt x="351" y="405"/>
                    <a:pt x="351" y="428"/>
                  </a:cubicBezTo>
                  <a:cubicBezTo>
                    <a:pt x="351" y="461"/>
                    <a:pt x="368" y="498"/>
                    <a:pt x="396" y="526"/>
                  </a:cubicBezTo>
                  <a:lnTo>
                    <a:pt x="451" y="581"/>
                  </a:lnTo>
                  <a:cubicBezTo>
                    <a:pt x="428" y="607"/>
                    <a:pt x="410" y="630"/>
                    <a:pt x="393" y="656"/>
                  </a:cubicBezTo>
                  <a:lnTo>
                    <a:pt x="327" y="618"/>
                  </a:lnTo>
                  <a:cubicBezTo>
                    <a:pt x="302" y="603"/>
                    <a:pt x="275" y="596"/>
                    <a:pt x="250" y="596"/>
                  </a:cubicBezTo>
                  <a:cubicBezTo>
                    <a:pt x="216" y="596"/>
                    <a:pt x="186" y="609"/>
                    <a:pt x="172" y="634"/>
                  </a:cubicBezTo>
                  <a:cubicBezTo>
                    <a:pt x="158" y="656"/>
                    <a:pt x="159" y="684"/>
                    <a:pt x="173" y="713"/>
                  </a:cubicBezTo>
                  <a:cubicBezTo>
                    <a:pt x="184" y="737"/>
                    <a:pt x="206" y="760"/>
                    <a:pt x="235" y="776"/>
                  </a:cubicBezTo>
                  <a:lnTo>
                    <a:pt x="300" y="814"/>
                  </a:lnTo>
                  <a:cubicBezTo>
                    <a:pt x="286" y="842"/>
                    <a:pt x="274" y="872"/>
                    <a:pt x="263" y="900"/>
                  </a:cubicBezTo>
                  <a:lnTo>
                    <a:pt x="190" y="881"/>
                  </a:lnTo>
                  <a:cubicBezTo>
                    <a:pt x="175" y="877"/>
                    <a:pt x="160" y="875"/>
                    <a:pt x="146" y="875"/>
                  </a:cubicBezTo>
                  <a:cubicBezTo>
                    <a:pt x="97" y="875"/>
                    <a:pt x="54" y="900"/>
                    <a:pt x="45" y="937"/>
                  </a:cubicBezTo>
                  <a:cubicBezTo>
                    <a:pt x="38" y="963"/>
                    <a:pt x="46" y="990"/>
                    <a:pt x="66" y="1013"/>
                  </a:cubicBezTo>
                  <a:cubicBezTo>
                    <a:pt x="84" y="1034"/>
                    <a:pt x="112" y="1050"/>
                    <a:pt x="142" y="1058"/>
                  </a:cubicBezTo>
                  <a:lnTo>
                    <a:pt x="216" y="1078"/>
                  </a:lnTo>
                  <a:cubicBezTo>
                    <a:pt x="211" y="1106"/>
                    <a:pt x="206" y="1138"/>
                    <a:pt x="204" y="1171"/>
                  </a:cubicBezTo>
                  <a:lnTo>
                    <a:pt x="127" y="1171"/>
                  </a:lnTo>
                  <a:cubicBezTo>
                    <a:pt x="57" y="1171"/>
                    <a:pt x="1" y="1211"/>
                    <a:pt x="1" y="1262"/>
                  </a:cubicBezTo>
                  <a:cubicBezTo>
                    <a:pt x="1" y="1314"/>
                    <a:pt x="57" y="1354"/>
                    <a:pt x="127" y="1354"/>
                  </a:cubicBezTo>
                  <a:lnTo>
                    <a:pt x="204" y="1354"/>
                  </a:lnTo>
                  <a:cubicBezTo>
                    <a:pt x="206" y="1389"/>
                    <a:pt x="211" y="1419"/>
                    <a:pt x="216" y="1448"/>
                  </a:cubicBezTo>
                  <a:lnTo>
                    <a:pt x="142" y="1468"/>
                  </a:lnTo>
                  <a:cubicBezTo>
                    <a:pt x="104" y="1478"/>
                    <a:pt x="69" y="1500"/>
                    <a:pt x="54" y="1530"/>
                  </a:cubicBezTo>
                  <a:cubicBezTo>
                    <a:pt x="42" y="1549"/>
                    <a:pt x="40" y="1569"/>
                    <a:pt x="45" y="1589"/>
                  </a:cubicBezTo>
                  <a:cubicBezTo>
                    <a:pt x="55" y="1627"/>
                    <a:pt x="97" y="1650"/>
                    <a:pt x="146" y="1650"/>
                  </a:cubicBezTo>
                  <a:cubicBezTo>
                    <a:pt x="161" y="1650"/>
                    <a:pt x="176" y="1648"/>
                    <a:pt x="191" y="1644"/>
                  </a:cubicBezTo>
                  <a:lnTo>
                    <a:pt x="264" y="1625"/>
                  </a:lnTo>
                  <a:cubicBezTo>
                    <a:pt x="275" y="1653"/>
                    <a:pt x="288" y="1683"/>
                    <a:pt x="301" y="1711"/>
                  </a:cubicBezTo>
                  <a:lnTo>
                    <a:pt x="236" y="1749"/>
                  </a:lnTo>
                  <a:cubicBezTo>
                    <a:pt x="200" y="1769"/>
                    <a:pt x="175" y="1801"/>
                    <a:pt x="166" y="1833"/>
                  </a:cubicBezTo>
                  <a:cubicBezTo>
                    <a:pt x="161" y="1854"/>
                    <a:pt x="162" y="1875"/>
                    <a:pt x="173" y="1892"/>
                  </a:cubicBezTo>
                  <a:cubicBezTo>
                    <a:pt x="187" y="1916"/>
                    <a:pt x="217" y="1929"/>
                    <a:pt x="251" y="1929"/>
                  </a:cubicBezTo>
                  <a:cubicBezTo>
                    <a:pt x="276" y="1929"/>
                    <a:pt x="303" y="1922"/>
                    <a:pt x="328" y="1907"/>
                  </a:cubicBezTo>
                  <a:lnTo>
                    <a:pt x="394" y="1870"/>
                  </a:lnTo>
                  <a:cubicBezTo>
                    <a:pt x="411" y="1894"/>
                    <a:pt x="430" y="1918"/>
                    <a:pt x="452" y="1944"/>
                  </a:cubicBezTo>
                  <a:lnTo>
                    <a:pt x="398" y="1999"/>
                  </a:lnTo>
                  <a:cubicBezTo>
                    <a:pt x="369" y="2028"/>
                    <a:pt x="352" y="2065"/>
                    <a:pt x="352" y="2097"/>
                  </a:cubicBezTo>
                  <a:cubicBezTo>
                    <a:pt x="352" y="2121"/>
                    <a:pt x="359" y="2138"/>
                    <a:pt x="373" y="2153"/>
                  </a:cubicBezTo>
                  <a:cubicBezTo>
                    <a:pt x="387" y="2167"/>
                    <a:pt x="406" y="2174"/>
                    <a:pt x="428" y="2174"/>
                  </a:cubicBezTo>
                  <a:cubicBezTo>
                    <a:pt x="461" y="2174"/>
                    <a:pt x="498" y="2158"/>
                    <a:pt x="527" y="2129"/>
                  </a:cubicBezTo>
                  <a:lnTo>
                    <a:pt x="581" y="2075"/>
                  </a:lnTo>
                  <a:cubicBezTo>
                    <a:pt x="606" y="2096"/>
                    <a:pt x="631" y="2116"/>
                    <a:pt x="657" y="2133"/>
                  </a:cubicBezTo>
                  <a:lnTo>
                    <a:pt x="618" y="2200"/>
                  </a:lnTo>
                  <a:cubicBezTo>
                    <a:pt x="599" y="2234"/>
                    <a:pt x="590" y="2274"/>
                    <a:pt x="600" y="2306"/>
                  </a:cubicBezTo>
                  <a:cubicBezTo>
                    <a:pt x="605" y="2327"/>
                    <a:pt x="618" y="2344"/>
                    <a:pt x="634" y="2354"/>
                  </a:cubicBezTo>
                  <a:cubicBezTo>
                    <a:pt x="644" y="2360"/>
                    <a:pt x="656" y="2363"/>
                    <a:pt x="669" y="2363"/>
                  </a:cubicBezTo>
                  <a:cubicBezTo>
                    <a:pt x="707" y="2363"/>
                    <a:pt x="750" y="2335"/>
                    <a:pt x="776" y="2290"/>
                  </a:cubicBezTo>
                  <a:lnTo>
                    <a:pt x="815" y="2224"/>
                  </a:lnTo>
                  <a:cubicBezTo>
                    <a:pt x="843" y="2238"/>
                    <a:pt x="873" y="2250"/>
                    <a:pt x="901" y="2261"/>
                  </a:cubicBezTo>
                  <a:lnTo>
                    <a:pt x="881" y="2335"/>
                  </a:lnTo>
                  <a:cubicBezTo>
                    <a:pt x="871" y="2375"/>
                    <a:pt x="875" y="2414"/>
                    <a:pt x="891" y="2443"/>
                  </a:cubicBezTo>
                  <a:cubicBezTo>
                    <a:pt x="901" y="2463"/>
                    <a:pt x="917" y="2475"/>
                    <a:pt x="937" y="2480"/>
                  </a:cubicBezTo>
                  <a:cubicBezTo>
                    <a:pt x="943" y="2482"/>
                    <a:pt x="949" y="2482"/>
                    <a:pt x="954" y="2482"/>
                  </a:cubicBezTo>
                  <a:cubicBezTo>
                    <a:pt x="998" y="2482"/>
                    <a:pt x="1044" y="2441"/>
                    <a:pt x="1059" y="2382"/>
                  </a:cubicBezTo>
                  <a:lnTo>
                    <a:pt x="1079" y="2308"/>
                  </a:lnTo>
                  <a:cubicBezTo>
                    <a:pt x="1107" y="2314"/>
                    <a:pt x="1138" y="2318"/>
                    <a:pt x="1171" y="2321"/>
                  </a:cubicBezTo>
                  <a:lnTo>
                    <a:pt x="1171" y="2397"/>
                  </a:lnTo>
                  <a:cubicBezTo>
                    <a:pt x="1171" y="2469"/>
                    <a:pt x="1212" y="2523"/>
                    <a:pt x="1263" y="2523"/>
                  </a:cubicBezTo>
                  <a:cubicBezTo>
                    <a:pt x="1314" y="2523"/>
                    <a:pt x="1355" y="2469"/>
                    <a:pt x="1355" y="2397"/>
                  </a:cubicBezTo>
                  <a:lnTo>
                    <a:pt x="1355" y="2321"/>
                  </a:lnTo>
                  <a:cubicBezTo>
                    <a:pt x="1390" y="2318"/>
                    <a:pt x="1421" y="2314"/>
                    <a:pt x="1449" y="2308"/>
                  </a:cubicBezTo>
                  <a:lnTo>
                    <a:pt x="1469" y="2382"/>
                  </a:lnTo>
                  <a:cubicBezTo>
                    <a:pt x="1484" y="2441"/>
                    <a:pt x="1526" y="2483"/>
                    <a:pt x="1571" y="2483"/>
                  </a:cubicBezTo>
                  <a:cubicBezTo>
                    <a:pt x="1577" y="2483"/>
                    <a:pt x="1584" y="2482"/>
                    <a:pt x="1590" y="2480"/>
                  </a:cubicBezTo>
                  <a:cubicBezTo>
                    <a:pt x="1640" y="2466"/>
                    <a:pt x="1664" y="2402"/>
                    <a:pt x="1645" y="2335"/>
                  </a:cubicBezTo>
                  <a:lnTo>
                    <a:pt x="1625" y="2261"/>
                  </a:lnTo>
                  <a:cubicBezTo>
                    <a:pt x="1654" y="2250"/>
                    <a:pt x="1683" y="2239"/>
                    <a:pt x="1712" y="2224"/>
                  </a:cubicBezTo>
                  <a:lnTo>
                    <a:pt x="1750" y="2290"/>
                  </a:lnTo>
                  <a:cubicBezTo>
                    <a:pt x="1777" y="2335"/>
                    <a:pt x="1820" y="2363"/>
                    <a:pt x="1858" y="2363"/>
                  </a:cubicBezTo>
                  <a:cubicBezTo>
                    <a:pt x="1870" y="2363"/>
                    <a:pt x="1882" y="2360"/>
                    <a:pt x="1893" y="2354"/>
                  </a:cubicBezTo>
                  <a:cubicBezTo>
                    <a:pt x="1938" y="2327"/>
                    <a:pt x="1944" y="2260"/>
                    <a:pt x="1909" y="2197"/>
                  </a:cubicBezTo>
                  <a:lnTo>
                    <a:pt x="1871" y="2132"/>
                  </a:lnTo>
                  <a:cubicBezTo>
                    <a:pt x="1894" y="2115"/>
                    <a:pt x="1919" y="2096"/>
                    <a:pt x="1945" y="2074"/>
                  </a:cubicBezTo>
                  <a:lnTo>
                    <a:pt x="1999" y="2128"/>
                  </a:lnTo>
                  <a:cubicBezTo>
                    <a:pt x="2028" y="2157"/>
                    <a:pt x="2066" y="2173"/>
                    <a:pt x="2100" y="2173"/>
                  </a:cubicBezTo>
                  <a:cubicBezTo>
                    <a:pt x="2121" y="2173"/>
                    <a:pt x="2140" y="2166"/>
                    <a:pt x="2154" y="2153"/>
                  </a:cubicBezTo>
                  <a:cubicBezTo>
                    <a:pt x="2169" y="2138"/>
                    <a:pt x="2175" y="2121"/>
                    <a:pt x="2175" y="2097"/>
                  </a:cubicBezTo>
                  <a:cubicBezTo>
                    <a:pt x="2175" y="2065"/>
                    <a:pt x="2158" y="2028"/>
                    <a:pt x="2129" y="1999"/>
                  </a:cubicBezTo>
                  <a:lnTo>
                    <a:pt x="2075" y="1944"/>
                  </a:lnTo>
                  <a:cubicBezTo>
                    <a:pt x="2097" y="1920"/>
                    <a:pt x="2116" y="1895"/>
                    <a:pt x="2133" y="1870"/>
                  </a:cubicBezTo>
                  <a:lnTo>
                    <a:pt x="2199" y="1907"/>
                  </a:lnTo>
                  <a:cubicBezTo>
                    <a:pt x="2223" y="1922"/>
                    <a:pt x="2250" y="1929"/>
                    <a:pt x="2275" y="1929"/>
                  </a:cubicBezTo>
                  <a:cubicBezTo>
                    <a:pt x="2309" y="1929"/>
                    <a:pt x="2340" y="1916"/>
                    <a:pt x="2354" y="1892"/>
                  </a:cubicBezTo>
                  <a:cubicBezTo>
                    <a:pt x="2363" y="1875"/>
                    <a:pt x="2365" y="1855"/>
                    <a:pt x="2360" y="1833"/>
                  </a:cubicBezTo>
                  <a:cubicBezTo>
                    <a:pt x="2351" y="1801"/>
                    <a:pt x="2325" y="1769"/>
                    <a:pt x="2290" y="1749"/>
                  </a:cubicBezTo>
                  <a:lnTo>
                    <a:pt x="2223" y="1711"/>
                  </a:lnTo>
                  <a:cubicBezTo>
                    <a:pt x="2238" y="1681"/>
                    <a:pt x="2249" y="1652"/>
                    <a:pt x="2260" y="1625"/>
                  </a:cubicBezTo>
                  <a:lnTo>
                    <a:pt x="2333" y="1644"/>
                  </a:lnTo>
                  <a:cubicBezTo>
                    <a:pt x="2348" y="1648"/>
                    <a:pt x="2362" y="1650"/>
                    <a:pt x="2376" y="1650"/>
                  </a:cubicBezTo>
                  <a:cubicBezTo>
                    <a:pt x="2425" y="1650"/>
                    <a:pt x="2468" y="1626"/>
                    <a:pt x="2478" y="1589"/>
                  </a:cubicBezTo>
                  <a:cubicBezTo>
                    <a:pt x="2492" y="1538"/>
                    <a:pt x="2448" y="1486"/>
                    <a:pt x="2381" y="1468"/>
                  </a:cubicBezTo>
                  <a:lnTo>
                    <a:pt x="2307" y="1448"/>
                  </a:lnTo>
                  <a:cubicBezTo>
                    <a:pt x="2312" y="1419"/>
                    <a:pt x="2317" y="1388"/>
                    <a:pt x="2319" y="1354"/>
                  </a:cubicBezTo>
                  <a:lnTo>
                    <a:pt x="2395" y="1354"/>
                  </a:lnTo>
                  <a:cubicBezTo>
                    <a:pt x="2466" y="1354"/>
                    <a:pt x="2521" y="1314"/>
                    <a:pt x="2521" y="1262"/>
                  </a:cubicBezTo>
                  <a:cubicBezTo>
                    <a:pt x="2521" y="1210"/>
                    <a:pt x="2466" y="1171"/>
                    <a:pt x="2395" y="1171"/>
                  </a:cubicBezTo>
                  <a:lnTo>
                    <a:pt x="2319" y="1171"/>
                  </a:lnTo>
                  <a:cubicBezTo>
                    <a:pt x="2316" y="1137"/>
                    <a:pt x="2312" y="1106"/>
                    <a:pt x="2307" y="1078"/>
                  </a:cubicBezTo>
                  <a:lnTo>
                    <a:pt x="2381" y="1058"/>
                  </a:lnTo>
                  <a:cubicBezTo>
                    <a:pt x="2450" y="1040"/>
                    <a:pt x="2492" y="987"/>
                    <a:pt x="2478" y="936"/>
                  </a:cubicBezTo>
                  <a:cubicBezTo>
                    <a:pt x="2468" y="899"/>
                    <a:pt x="2426" y="875"/>
                    <a:pt x="2377" y="875"/>
                  </a:cubicBezTo>
                  <a:cubicBezTo>
                    <a:pt x="2363" y="875"/>
                    <a:pt x="2348" y="877"/>
                    <a:pt x="2333" y="881"/>
                  </a:cubicBezTo>
                  <a:lnTo>
                    <a:pt x="2260" y="900"/>
                  </a:lnTo>
                  <a:cubicBezTo>
                    <a:pt x="2249" y="872"/>
                    <a:pt x="2236" y="841"/>
                    <a:pt x="2223" y="814"/>
                  </a:cubicBezTo>
                  <a:lnTo>
                    <a:pt x="2288" y="776"/>
                  </a:lnTo>
                  <a:cubicBezTo>
                    <a:pt x="2350" y="740"/>
                    <a:pt x="2378" y="678"/>
                    <a:pt x="2351" y="634"/>
                  </a:cubicBezTo>
                  <a:cubicBezTo>
                    <a:pt x="2337" y="609"/>
                    <a:pt x="2307" y="596"/>
                    <a:pt x="2273" y="596"/>
                  </a:cubicBezTo>
                  <a:cubicBezTo>
                    <a:pt x="2248" y="596"/>
                    <a:pt x="2221" y="603"/>
                    <a:pt x="2197" y="618"/>
                  </a:cubicBezTo>
                  <a:lnTo>
                    <a:pt x="2133" y="656"/>
                  </a:lnTo>
                  <a:cubicBezTo>
                    <a:pt x="2116" y="631"/>
                    <a:pt x="2096" y="606"/>
                    <a:pt x="2075" y="580"/>
                  </a:cubicBezTo>
                  <a:lnTo>
                    <a:pt x="2129" y="526"/>
                  </a:lnTo>
                  <a:cubicBezTo>
                    <a:pt x="2151" y="504"/>
                    <a:pt x="2167" y="476"/>
                    <a:pt x="2172" y="448"/>
                  </a:cubicBezTo>
                  <a:cubicBezTo>
                    <a:pt x="2178" y="418"/>
                    <a:pt x="2171" y="391"/>
                    <a:pt x="2154" y="372"/>
                  </a:cubicBezTo>
                  <a:cubicBezTo>
                    <a:pt x="2140" y="359"/>
                    <a:pt x="2121" y="352"/>
                    <a:pt x="2099" y="352"/>
                  </a:cubicBezTo>
                  <a:cubicBezTo>
                    <a:pt x="2066" y="352"/>
                    <a:pt x="2028" y="367"/>
                    <a:pt x="1999" y="395"/>
                  </a:cubicBezTo>
                  <a:lnTo>
                    <a:pt x="1945" y="450"/>
                  </a:lnTo>
                  <a:cubicBezTo>
                    <a:pt x="1918" y="426"/>
                    <a:pt x="1894" y="408"/>
                    <a:pt x="1871" y="392"/>
                  </a:cubicBezTo>
                  <a:lnTo>
                    <a:pt x="1909" y="326"/>
                  </a:lnTo>
                  <a:cubicBezTo>
                    <a:pt x="1944" y="266"/>
                    <a:pt x="1938" y="197"/>
                    <a:pt x="1893" y="171"/>
                  </a:cubicBezTo>
                  <a:cubicBezTo>
                    <a:pt x="1882" y="164"/>
                    <a:pt x="1870" y="162"/>
                    <a:pt x="1858" y="162"/>
                  </a:cubicBezTo>
                  <a:cubicBezTo>
                    <a:pt x="1820" y="162"/>
                    <a:pt x="1777" y="189"/>
                    <a:pt x="1750" y="234"/>
                  </a:cubicBezTo>
                  <a:lnTo>
                    <a:pt x="1712" y="299"/>
                  </a:lnTo>
                  <a:cubicBezTo>
                    <a:pt x="1683" y="286"/>
                    <a:pt x="1654" y="273"/>
                    <a:pt x="1625" y="262"/>
                  </a:cubicBezTo>
                  <a:lnTo>
                    <a:pt x="1645" y="189"/>
                  </a:lnTo>
                  <a:cubicBezTo>
                    <a:pt x="1664" y="120"/>
                    <a:pt x="1639" y="57"/>
                    <a:pt x="1590" y="43"/>
                  </a:cubicBezTo>
                  <a:cubicBezTo>
                    <a:pt x="1584" y="41"/>
                    <a:pt x="1578" y="41"/>
                    <a:pt x="1572" y="41"/>
                  </a:cubicBezTo>
                  <a:cubicBezTo>
                    <a:pt x="1527" y="41"/>
                    <a:pt x="1485" y="83"/>
                    <a:pt x="1469" y="141"/>
                  </a:cubicBezTo>
                  <a:lnTo>
                    <a:pt x="1449" y="215"/>
                  </a:lnTo>
                  <a:cubicBezTo>
                    <a:pt x="1419" y="210"/>
                    <a:pt x="1388" y="206"/>
                    <a:pt x="1354" y="203"/>
                  </a:cubicBezTo>
                  <a:lnTo>
                    <a:pt x="1354" y="127"/>
                  </a:lnTo>
                  <a:cubicBezTo>
                    <a:pt x="1354" y="56"/>
                    <a:pt x="1313" y="1"/>
                    <a:pt x="1261"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4"/>
            <p:cNvSpPr/>
            <p:nvPr/>
          </p:nvSpPr>
          <p:spPr>
            <a:xfrm>
              <a:off x="4470416" y="5287865"/>
              <a:ext cx="87022" cy="87022"/>
            </a:xfrm>
            <a:custGeom>
              <a:avLst/>
              <a:gdLst/>
              <a:ahLst/>
              <a:cxnLst/>
              <a:rect l="l" t="t" r="r" b="b"/>
              <a:pathLst>
                <a:path w="1917" h="1917" extrusionOk="0">
                  <a:moveTo>
                    <a:pt x="958" y="46"/>
                  </a:moveTo>
                  <a:cubicBezTo>
                    <a:pt x="1461" y="46"/>
                    <a:pt x="1870" y="455"/>
                    <a:pt x="1870" y="958"/>
                  </a:cubicBezTo>
                  <a:cubicBezTo>
                    <a:pt x="1870" y="1461"/>
                    <a:pt x="1462" y="1870"/>
                    <a:pt x="958" y="1870"/>
                  </a:cubicBezTo>
                  <a:cubicBezTo>
                    <a:pt x="455" y="1870"/>
                    <a:pt x="46" y="1462"/>
                    <a:pt x="46" y="958"/>
                  </a:cubicBezTo>
                  <a:cubicBezTo>
                    <a:pt x="46" y="456"/>
                    <a:pt x="455" y="46"/>
                    <a:pt x="958" y="46"/>
                  </a:cubicBezTo>
                  <a:close/>
                  <a:moveTo>
                    <a:pt x="958" y="1"/>
                  </a:moveTo>
                  <a:cubicBezTo>
                    <a:pt x="430" y="1"/>
                    <a:pt x="0" y="430"/>
                    <a:pt x="0" y="958"/>
                  </a:cubicBezTo>
                  <a:cubicBezTo>
                    <a:pt x="0" y="1488"/>
                    <a:pt x="430" y="1917"/>
                    <a:pt x="957" y="1917"/>
                  </a:cubicBezTo>
                  <a:cubicBezTo>
                    <a:pt x="1485" y="1917"/>
                    <a:pt x="1915" y="1488"/>
                    <a:pt x="1915" y="958"/>
                  </a:cubicBezTo>
                  <a:cubicBezTo>
                    <a:pt x="1917" y="430"/>
                    <a:pt x="1487" y="1"/>
                    <a:pt x="95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4"/>
            <p:cNvSpPr/>
            <p:nvPr/>
          </p:nvSpPr>
          <p:spPr>
            <a:xfrm>
              <a:off x="4483172" y="5300666"/>
              <a:ext cx="61556" cy="61510"/>
            </a:xfrm>
            <a:custGeom>
              <a:avLst/>
              <a:gdLst/>
              <a:ahLst/>
              <a:cxnLst/>
              <a:rect l="l" t="t" r="r" b="b"/>
              <a:pathLst>
                <a:path w="1356" h="1355" extrusionOk="0">
                  <a:moveTo>
                    <a:pt x="677" y="47"/>
                  </a:moveTo>
                  <a:cubicBezTo>
                    <a:pt x="1025" y="47"/>
                    <a:pt x="1309" y="330"/>
                    <a:pt x="1309" y="676"/>
                  </a:cubicBezTo>
                  <a:cubicBezTo>
                    <a:pt x="1309" y="1024"/>
                    <a:pt x="1025" y="1308"/>
                    <a:pt x="677" y="1308"/>
                  </a:cubicBezTo>
                  <a:cubicBezTo>
                    <a:pt x="329" y="1308"/>
                    <a:pt x="46" y="1024"/>
                    <a:pt x="46" y="676"/>
                  </a:cubicBezTo>
                  <a:cubicBezTo>
                    <a:pt x="46" y="328"/>
                    <a:pt x="329" y="47"/>
                    <a:pt x="677" y="47"/>
                  </a:cubicBezTo>
                  <a:close/>
                  <a:moveTo>
                    <a:pt x="677" y="0"/>
                  </a:moveTo>
                  <a:cubicBezTo>
                    <a:pt x="305" y="0"/>
                    <a:pt x="1" y="304"/>
                    <a:pt x="1" y="676"/>
                  </a:cubicBezTo>
                  <a:cubicBezTo>
                    <a:pt x="1" y="1050"/>
                    <a:pt x="305" y="1354"/>
                    <a:pt x="677" y="1354"/>
                  </a:cubicBezTo>
                  <a:cubicBezTo>
                    <a:pt x="1050" y="1354"/>
                    <a:pt x="1354" y="1051"/>
                    <a:pt x="1354" y="676"/>
                  </a:cubicBezTo>
                  <a:cubicBezTo>
                    <a:pt x="1355" y="304"/>
                    <a:pt x="1050" y="0"/>
                    <a:pt x="67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4"/>
            <p:cNvSpPr/>
            <p:nvPr/>
          </p:nvSpPr>
          <p:spPr>
            <a:xfrm>
              <a:off x="4490072" y="5307521"/>
              <a:ext cx="47756" cy="47710"/>
            </a:xfrm>
            <a:custGeom>
              <a:avLst/>
              <a:gdLst/>
              <a:ahLst/>
              <a:cxnLst/>
              <a:rect l="l" t="t" r="r" b="b"/>
              <a:pathLst>
                <a:path w="1052" h="1051" extrusionOk="0">
                  <a:moveTo>
                    <a:pt x="525" y="45"/>
                  </a:moveTo>
                  <a:cubicBezTo>
                    <a:pt x="791" y="45"/>
                    <a:pt x="1005" y="261"/>
                    <a:pt x="1005" y="525"/>
                  </a:cubicBezTo>
                  <a:cubicBezTo>
                    <a:pt x="1005" y="789"/>
                    <a:pt x="791" y="1005"/>
                    <a:pt x="525" y="1005"/>
                  </a:cubicBezTo>
                  <a:cubicBezTo>
                    <a:pt x="260" y="1005"/>
                    <a:pt x="45" y="791"/>
                    <a:pt x="45" y="525"/>
                  </a:cubicBezTo>
                  <a:cubicBezTo>
                    <a:pt x="45" y="262"/>
                    <a:pt x="260" y="45"/>
                    <a:pt x="525" y="45"/>
                  </a:cubicBezTo>
                  <a:close/>
                  <a:moveTo>
                    <a:pt x="525" y="0"/>
                  </a:moveTo>
                  <a:cubicBezTo>
                    <a:pt x="235" y="0"/>
                    <a:pt x="1" y="235"/>
                    <a:pt x="1" y="524"/>
                  </a:cubicBezTo>
                  <a:cubicBezTo>
                    <a:pt x="1" y="814"/>
                    <a:pt x="237" y="1050"/>
                    <a:pt x="525" y="1050"/>
                  </a:cubicBezTo>
                  <a:cubicBezTo>
                    <a:pt x="815" y="1050"/>
                    <a:pt x="1050" y="814"/>
                    <a:pt x="1050" y="524"/>
                  </a:cubicBezTo>
                  <a:cubicBezTo>
                    <a:pt x="1051" y="235"/>
                    <a:pt x="815" y="0"/>
                    <a:pt x="52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4"/>
            <p:cNvSpPr/>
            <p:nvPr/>
          </p:nvSpPr>
          <p:spPr>
            <a:xfrm>
              <a:off x="4501284" y="5318643"/>
              <a:ext cx="25330" cy="25330"/>
            </a:xfrm>
            <a:custGeom>
              <a:avLst/>
              <a:gdLst/>
              <a:ahLst/>
              <a:cxnLst/>
              <a:rect l="l" t="t" r="r" b="b"/>
              <a:pathLst>
                <a:path w="558" h="558" extrusionOk="0">
                  <a:moveTo>
                    <a:pt x="278" y="47"/>
                  </a:moveTo>
                  <a:cubicBezTo>
                    <a:pt x="408" y="47"/>
                    <a:pt x="512" y="152"/>
                    <a:pt x="512" y="280"/>
                  </a:cubicBezTo>
                  <a:cubicBezTo>
                    <a:pt x="512" y="410"/>
                    <a:pt x="408" y="514"/>
                    <a:pt x="278" y="514"/>
                  </a:cubicBezTo>
                  <a:cubicBezTo>
                    <a:pt x="150" y="514"/>
                    <a:pt x="45" y="410"/>
                    <a:pt x="45" y="280"/>
                  </a:cubicBezTo>
                  <a:cubicBezTo>
                    <a:pt x="45" y="152"/>
                    <a:pt x="149" y="47"/>
                    <a:pt x="278" y="47"/>
                  </a:cubicBezTo>
                  <a:close/>
                  <a:moveTo>
                    <a:pt x="278" y="1"/>
                  </a:moveTo>
                  <a:cubicBezTo>
                    <a:pt x="124" y="1"/>
                    <a:pt x="1" y="126"/>
                    <a:pt x="1" y="279"/>
                  </a:cubicBezTo>
                  <a:cubicBezTo>
                    <a:pt x="1" y="433"/>
                    <a:pt x="125" y="558"/>
                    <a:pt x="278" y="558"/>
                  </a:cubicBezTo>
                  <a:cubicBezTo>
                    <a:pt x="433" y="558"/>
                    <a:pt x="556" y="432"/>
                    <a:pt x="556" y="279"/>
                  </a:cubicBezTo>
                  <a:cubicBezTo>
                    <a:pt x="557" y="126"/>
                    <a:pt x="432" y="1"/>
                    <a:pt x="278"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34"/>
            <p:cNvSpPr/>
            <p:nvPr/>
          </p:nvSpPr>
          <p:spPr>
            <a:xfrm>
              <a:off x="4788589" y="5274110"/>
              <a:ext cx="114486" cy="114577"/>
            </a:xfrm>
            <a:custGeom>
              <a:avLst/>
              <a:gdLst/>
              <a:ahLst/>
              <a:cxnLst/>
              <a:rect l="l" t="t" r="r" b="b"/>
              <a:pathLst>
                <a:path w="2522" h="2524" extrusionOk="0">
                  <a:moveTo>
                    <a:pt x="1266" y="52"/>
                  </a:moveTo>
                  <a:cubicBezTo>
                    <a:pt x="1288" y="52"/>
                    <a:pt x="1312" y="84"/>
                    <a:pt x="1312" y="132"/>
                  </a:cubicBezTo>
                  <a:lnTo>
                    <a:pt x="1312" y="252"/>
                  </a:lnTo>
                  <a:lnTo>
                    <a:pt x="1333" y="253"/>
                  </a:lnTo>
                  <a:cubicBezTo>
                    <a:pt x="1382" y="256"/>
                    <a:pt x="1424" y="260"/>
                    <a:pt x="1463" y="269"/>
                  </a:cubicBezTo>
                  <a:lnTo>
                    <a:pt x="1484" y="273"/>
                  </a:lnTo>
                  <a:lnTo>
                    <a:pt x="1514" y="158"/>
                  </a:lnTo>
                  <a:cubicBezTo>
                    <a:pt x="1525" y="116"/>
                    <a:pt x="1556" y="91"/>
                    <a:pt x="1576" y="91"/>
                  </a:cubicBezTo>
                  <a:cubicBezTo>
                    <a:pt x="1577" y="91"/>
                    <a:pt x="1579" y="91"/>
                    <a:pt x="1581" y="92"/>
                  </a:cubicBezTo>
                  <a:cubicBezTo>
                    <a:pt x="1602" y="97"/>
                    <a:pt x="1616" y="136"/>
                    <a:pt x="1604" y="181"/>
                  </a:cubicBezTo>
                  <a:lnTo>
                    <a:pt x="1573" y="296"/>
                  </a:lnTo>
                  <a:lnTo>
                    <a:pt x="1594" y="303"/>
                  </a:lnTo>
                  <a:cubicBezTo>
                    <a:pt x="1634" y="316"/>
                    <a:pt x="1674" y="333"/>
                    <a:pt x="1715" y="353"/>
                  </a:cubicBezTo>
                  <a:lnTo>
                    <a:pt x="1735" y="363"/>
                  </a:lnTo>
                  <a:lnTo>
                    <a:pt x="1794" y="259"/>
                  </a:lnTo>
                  <a:cubicBezTo>
                    <a:pt x="1814" y="225"/>
                    <a:pt x="1842" y="210"/>
                    <a:pt x="1861" y="210"/>
                  </a:cubicBezTo>
                  <a:cubicBezTo>
                    <a:pt x="1866" y="210"/>
                    <a:pt x="1871" y="211"/>
                    <a:pt x="1874" y="213"/>
                  </a:cubicBezTo>
                  <a:cubicBezTo>
                    <a:pt x="1893" y="224"/>
                    <a:pt x="1898" y="265"/>
                    <a:pt x="1873" y="306"/>
                  </a:cubicBezTo>
                  <a:lnTo>
                    <a:pt x="1814" y="408"/>
                  </a:lnTo>
                  <a:lnTo>
                    <a:pt x="1832" y="421"/>
                  </a:lnTo>
                  <a:cubicBezTo>
                    <a:pt x="1863" y="442"/>
                    <a:pt x="1897" y="466"/>
                    <a:pt x="1936" y="501"/>
                  </a:cubicBezTo>
                  <a:lnTo>
                    <a:pt x="1952" y="516"/>
                  </a:lnTo>
                  <a:lnTo>
                    <a:pt x="2036" y="431"/>
                  </a:lnTo>
                  <a:cubicBezTo>
                    <a:pt x="2056" y="411"/>
                    <a:pt x="2082" y="400"/>
                    <a:pt x="2103" y="400"/>
                  </a:cubicBezTo>
                  <a:cubicBezTo>
                    <a:pt x="2109" y="400"/>
                    <a:pt x="2120" y="401"/>
                    <a:pt x="2126" y="407"/>
                  </a:cubicBezTo>
                  <a:cubicBezTo>
                    <a:pt x="2132" y="414"/>
                    <a:pt x="2135" y="423"/>
                    <a:pt x="2135" y="430"/>
                  </a:cubicBezTo>
                  <a:cubicBezTo>
                    <a:pt x="2135" y="451"/>
                    <a:pt x="2122" y="476"/>
                    <a:pt x="2101" y="497"/>
                  </a:cubicBezTo>
                  <a:lnTo>
                    <a:pt x="2016" y="581"/>
                  </a:lnTo>
                  <a:lnTo>
                    <a:pt x="2031" y="597"/>
                  </a:lnTo>
                  <a:cubicBezTo>
                    <a:pt x="2064" y="634"/>
                    <a:pt x="2090" y="669"/>
                    <a:pt x="2111" y="701"/>
                  </a:cubicBezTo>
                  <a:lnTo>
                    <a:pt x="2124" y="718"/>
                  </a:lnTo>
                  <a:lnTo>
                    <a:pt x="2226" y="659"/>
                  </a:lnTo>
                  <a:cubicBezTo>
                    <a:pt x="2244" y="648"/>
                    <a:pt x="2264" y="643"/>
                    <a:pt x="2281" y="643"/>
                  </a:cubicBezTo>
                  <a:cubicBezTo>
                    <a:pt x="2299" y="643"/>
                    <a:pt x="2313" y="648"/>
                    <a:pt x="2319" y="659"/>
                  </a:cubicBezTo>
                  <a:cubicBezTo>
                    <a:pt x="2329" y="678"/>
                    <a:pt x="2314" y="716"/>
                    <a:pt x="2273" y="739"/>
                  </a:cubicBezTo>
                  <a:lnTo>
                    <a:pt x="2169" y="799"/>
                  </a:lnTo>
                  <a:lnTo>
                    <a:pt x="2179" y="818"/>
                  </a:lnTo>
                  <a:cubicBezTo>
                    <a:pt x="2199" y="859"/>
                    <a:pt x="2216" y="901"/>
                    <a:pt x="2229" y="940"/>
                  </a:cubicBezTo>
                  <a:lnTo>
                    <a:pt x="2236" y="960"/>
                  </a:lnTo>
                  <a:lnTo>
                    <a:pt x="2351" y="928"/>
                  </a:lnTo>
                  <a:cubicBezTo>
                    <a:pt x="2361" y="925"/>
                    <a:pt x="2371" y="924"/>
                    <a:pt x="2381" y="924"/>
                  </a:cubicBezTo>
                  <a:cubicBezTo>
                    <a:pt x="2410" y="924"/>
                    <a:pt x="2435" y="935"/>
                    <a:pt x="2440" y="952"/>
                  </a:cubicBezTo>
                  <a:cubicBezTo>
                    <a:pt x="2444" y="965"/>
                    <a:pt x="2435" y="980"/>
                    <a:pt x="2428" y="986"/>
                  </a:cubicBezTo>
                  <a:cubicBezTo>
                    <a:pt x="2416" y="1001"/>
                    <a:pt x="2396" y="1011"/>
                    <a:pt x="2374" y="1018"/>
                  </a:cubicBezTo>
                  <a:lnTo>
                    <a:pt x="2259" y="1048"/>
                  </a:lnTo>
                  <a:lnTo>
                    <a:pt x="2263" y="1069"/>
                  </a:lnTo>
                  <a:cubicBezTo>
                    <a:pt x="2272" y="1107"/>
                    <a:pt x="2276" y="1150"/>
                    <a:pt x="2279" y="1200"/>
                  </a:cubicBezTo>
                  <a:lnTo>
                    <a:pt x="2280" y="1221"/>
                  </a:lnTo>
                  <a:lnTo>
                    <a:pt x="2400" y="1221"/>
                  </a:lnTo>
                  <a:cubicBezTo>
                    <a:pt x="2447" y="1221"/>
                    <a:pt x="2480" y="1244"/>
                    <a:pt x="2480" y="1266"/>
                  </a:cubicBezTo>
                  <a:cubicBezTo>
                    <a:pt x="2480" y="1290"/>
                    <a:pt x="2448" y="1313"/>
                    <a:pt x="2400" y="1313"/>
                  </a:cubicBezTo>
                  <a:lnTo>
                    <a:pt x="2280" y="1313"/>
                  </a:lnTo>
                  <a:lnTo>
                    <a:pt x="2279" y="1334"/>
                  </a:lnTo>
                  <a:cubicBezTo>
                    <a:pt x="2275" y="1386"/>
                    <a:pt x="2270" y="1427"/>
                    <a:pt x="2263" y="1465"/>
                  </a:cubicBezTo>
                  <a:lnTo>
                    <a:pt x="2259" y="1486"/>
                  </a:lnTo>
                  <a:lnTo>
                    <a:pt x="2369" y="1511"/>
                  </a:lnTo>
                  <a:cubicBezTo>
                    <a:pt x="2396" y="1517"/>
                    <a:pt x="2418" y="1534"/>
                    <a:pt x="2430" y="1551"/>
                  </a:cubicBezTo>
                  <a:cubicBezTo>
                    <a:pt x="2433" y="1559"/>
                    <a:pt x="2436" y="1566"/>
                    <a:pt x="2434" y="1575"/>
                  </a:cubicBezTo>
                  <a:cubicBezTo>
                    <a:pt x="2429" y="1592"/>
                    <a:pt x="2405" y="1603"/>
                    <a:pt x="2376" y="1603"/>
                  </a:cubicBezTo>
                  <a:cubicBezTo>
                    <a:pt x="2366" y="1603"/>
                    <a:pt x="2356" y="1601"/>
                    <a:pt x="2345" y="1599"/>
                  </a:cubicBezTo>
                  <a:lnTo>
                    <a:pt x="2229" y="1569"/>
                  </a:lnTo>
                  <a:lnTo>
                    <a:pt x="2222" y="1590"/>
                  </a:lnTo>
                  <a:cubicBezTo>
                    <a:pt x="2209" y="1629"/>
                    <a:pt x="2194" y="1669"/>
                    <a:pt x="2172" y="1712"/>
                  </a:cubicBezTo>
                  <a:lnTo>
                    <a:pt x="2163" y="1730"/>
                  </a:lnTo>
                  <a:lnTo>
                    <a:pt x="2267" y="1791"/>
                  </a:lnTo>
                  <a:cubicBezTo>
                    <a:pt x="2291" y="1804"/>
                    <a:pt x="2311" y="1825"/>
                    <a:pt x="2316" y="1845"/>
                  </a:cubicBezTo>
                  <a:cubicBezTo>
                    <a:pt x="2317" y="1852"/>
                    <a:pt x="2319" y="1861"/>
                    <a:pt x="2315" y="1871"/>
                  </a:cubicBezTo>
                  <a:cubicBezTo>
                    <a:pt x="2309" y="1881"/>
                    <a:pt x="2295" y="1886"/>
                    <a:pt x="2278" y="1886"/>
                  </a:cubicBezTo>
                  <a:cubicBezTo>
                    <a:pt x="2260" y="1886"/>
                    <a:pt x="2240" y="1881"/>
                    <a:pt x="2222" y="1871"/>
                  </a:cubicBezTo>
                  <a:lnTo>
                    <a:pt x="2120" y="1812"/>
                  </a:lnTo>
                  <a:lnTo>
                    <a:pt x="2108" y="1830"/>
                  </a:lnTo>
                  <a:cubicBezTo>
                    <a:pt x="2085" y="1864"/>
                    <a:pt x="2059" y="1897"/>
                    <a:pt x="2027" y="1934"/>
                  </a:cubicBezTo>
                  <a:lnTo>
                    <a:pt x="2013" y="1950"/>
                  </a:lnTo>
                  <a:lnTo>
                    <a:pt x="2098" y="2034"/>
                  </a:lnTo>
                  <a:cubicBezTo>
                    <a:pt x="2117" y="2054"/>
                    <a:pt x="2130" y="2081"/>
                    <a:pt x="2130" y="2102"/>
                  </a:cubicBezTo>
                  <a:cubicBezTo>
                    <a:pt x="2130" y="2108"/>
                    <a:pt x="2129" y="2118"/>
                    <a:pt x="2122" y="2124"/>
                  </a:cubicBezTo>
                  <a:cubicBezTo>
                    <a:pt x="2116" y="2130"/>
                    <a:pt x="2106" y="2131"/>
                    <a:pt x="2100" y="2131"/>
                  </a:cubicBezTo>
                  <a:cubicBezTo>
                    <a:pt x="2079" y="2131"/>
                    <a:pt x="2053" y="2120"/>
                    <a:pt x="2032" y="2099"/>
                  </a:cubicBezTo>
                  <a:lnTo>
                    <a:pt x="1948" y="2014"/>
                  </a:lnTo>
                  <a:lnTo>
                    <a:pt x="1932" y="2029"/>
                  </a:lnTo>
                  <a:cubicBezTo>
                    <a:pt x="1894" y="2063"/>
                    <a:pt x="1861" y="2088"/>
                    <a:pt x="1828" y="2109"/>
                  </a:cubicBezTo>
                  <a:lnTo>
                    <a:pt x="1810" y="2121"/>
                  </a:lnTo>
                  <a:lnTo>
                    <a:pt x="1869" y="2224"/>
                  </a:lnTo>
                  <a:cubicBezTo>
                    <a:pt x="1893" y="2265"/>
                    <a:pt x="1889" y="2305"/>
                    <a:pt x="1869" y="2316"/>
                  </a:cubicBezTo>
                  <a:cubicBezTo>
                    <a:pt x="1865" y="2318"/>
                    <a:pt x="1860" y="2319"/>
                    <a:pt x="1855" y="2319"/>
                  </a:cubicBezTo>
                  <a:cubicBezTo>
                    <a:pt x="1835" y="2319"/>
                    <a:pt x="1808" y="2304"/>
                    <a:pt x="1789" y="2270"/>
                  </a:cubicBezTo>
                  <a:lnTo>
                    <a:pt x="1730" y="2167"/>
                  </a:lnTo>
                  <a:lnTo>
                    <a:pt x="1710" y="2177"/>
                  </a:lnTo>
                  <a:cubicBezTo>
                    <a:pt x="1669" y="2197"/>
                    <a:pt x="1629" y="2213"/>
                    <a:pt x="1588" y="2228"/>
                  </a:cubicBezTo>
                  <a:lnTo>
                    <a:pt x="1568" y="2235"/>
                  </a:lnTo>
                  <a:lnTo>
                    <a:pt x="1599" y="2350"/>
                  </a:lnTo>
                  <a:cubicBezTo>
                    <a:pt x="1610" y="2395"/>
                    <a:pt x="1596" y="2434"/>
                    <a:pt x="1575" y="2439"/>
                  </a:cubicBezTo>
                  <a:cubicBezTo>
                    <a:pt x="1573" y="2440"/>
                    <a:pt x="1571" y="2440"/>
                    <a:pt x="1569" y="2440"/>
                  </a:cubicBezTo>
                  <a:cubicBezTo>
                    <a:pt x="1548" y="2440"/>
                    <a:pt x="1521" y="2415"/>
                    <a:pt x="1509" y="2373"/>
                  </a:cubicBezTo>
                  <a:lnTo>
                    <a:pt x="1479" y="2258"/>
                  </a:lnTo>
                  <a:lnTo>
                    <a:pt x="1457" y="2262"/>
                  </a:lnTo>
                  <a:cubicBezTo>
                    <a:pt x="1420" y="2270"/>
                    <a:pt x="1377" y="2276"/>
                    <a:pt x="1327" y="2278"/>
                  </a:cubicBezTo>
                  <a:lnTo>
                    <a:pt x="1306" y="2279"/>
                  </a:lnTo>
                  <a:lnTo>
                    <a:pt x="1306" y="2399"/>
                  </a:lnTo>
                  <a:cubicBezTo>
                    <a:pt x="1306" y="2447"/>
                    <a:pt x="1282" y="2479"/>
                    <a:pt x="1260" y="2479"/>
                  </a:cubicBezTo>
                  <a:cubicBezTo>
                    <a:pt x="1251" y="2479"/>
                    <a:pt x="1243" y="2474"/>
                    <a:pt x="1237" y="2469"/>
                  </a:cubicBezTo>
                  <a:cubicBezTo>
                    <a:pt x="1223" y="2455"/>
                    <a:pt x="1214" y="2427"/>
                    <a:pt x="1214" y="2399"/>
                  </a:cubicBezTo>
                  <a:lnTo>
                    <a:pt x="1214" y="2281"/>
                  </a:lnTo>
                  <a:lnTo>
                    <a:pt x="1193" y="2279"/>
                  </a:lnTo>
                  <a:cubicBezTo>
                    <a:pt x="1142" y="2276"/>
                    <a:pt x="1100" y="2271"/>
                    <a:pt x="1062" y="2263"/>
                  </a:cubicBezTo>
                  <a:lnTo>
                    <a:pt x="1041" y="2260"/>
                  </a:lnTo>
                  <a:lnTo>
                    <a:pt x="1010" y="2374"/>
                  </a:lnTo>
                  <a:cubicBezTo>
                    <a:pt x="1000" y="2416"/>
                    <a:pt x="972" y="2441"/>
                    <a:pt x="951" y="2441"/>
                  </a:cubicBezTo>
                  <a:cubicBezTo>
                    <a:pt x="949" y="2441"/>
                    <a:pt x="947" y="2441"/>
                    <a:pt x="945" y="2440"/>
                  </a:cubicBezTo>
                  <a:cubicBezTo>
                    <a:pt x="935" y="2437"/>
                    <a:pt x="930" y="2430"/>
                    <a:pt x="927" y="2424"/>
                  </a:cubicBezTo>
                  <a:cubicBezTo>
                    <a:pt x="916" y="2405"/>
                    <a:pt x="914" y="2378"/>
                    <a:pt x="922" y="2351"/>
                  </a:cubicBezTo>
                  <a:lnTo>
                    <a:pt x="951" y="2236"/>
                  </a:lnTo>
                  <a:lnTo>
                    <a:pt x="931" y="2229"/>
                  </a:lnTo>
                  <a:cubicBezTo>
                    <a:pt x="892" y="2216"/>
                    <a:pt x="851" y="2199"/>
                    <a:pt x="810" y="2178"/>
                  </a:cubicBezTo>
                  <a:lnTo>
                    <a:pt x="791" y="2168"/>
                  </a:lnTo>
                  <a:lnTo>
                    <a:pt x="731" y="2271"/>
                  </a:lnTo>
                  <a:cubicBezTo>
                    <a:pt x="712" y="2305"/>
                    <a:pt x="685" y="2322"/>
                    <a:pt x="665" y="2322"/>
                  </a:cubicBezTo>
                  <a:cubicBezTo>
                    <a:pt x="660" y="2322"/>
                    <a:pt x="655" y="2320"/>
                    <a:pt x="651" y="2318"/>
                  </a:cubicBezTo>
                  <a:cubicBezTo>
                    <a:pt x="643" y="2313"/>
                    <a:pt x="639" y="2304"/>
                    <a:pt x="638" y="2298"/>
                  </a:cubicBezTo>
                  <a:cubicBezTo>
                    <a:pt x="633" y="2278"/>
                    <a:pt x="638" y="2250"/>
                    <a:pt x="652" y="2225"/>
                  </a:cubicBezTo>
                  <a:lnTo>
                    <a:pt x="712" y="2123"/>
                  </a:lnTo>
                  <a:lnTo>
                    <a:pt x="694" y="2110"/>
                  </a:lnTo>
                  <a:cubicBezTo>
                    <a:pt x="660" y="2088"/>
                    <a:pt x="625" y="2062"/>
                    <a:pt x="591" y="2030"/>
                  </a:cubicBezTo>
                  <a:lnTo>
                    <a:pt x="575" y="2015"/>
                  </a:lnTo>
                  <a:lnTo>
                    <a:pt x="490" y="2100"/>
                  </a:lnTo>
                  <a:cubicBezTo>
                    <a:pt x="470" y="2120"/>
                    <a:pt x="445" y="2131"/>
                    <a:pt x="424" y="2131"/>
                  </a:cubicBezTo>
                  <a:cubicBezTo>
                    <a:pt x="418" y="2131"/>
                    <a:pt x="408" y="2130"/>
                    <a:pt x="402" y="2124"/>
                  </a:cubicBezTo>
                  <a:cubicBezTo>
                    <a:pt x="396" y="2118"/>
                    <a:pt x="393" y="2108"/>
                    <a:pt x="393" y="2102"/>
                  </a:cubicBezTo>
                  <a:cubicBezTo>
                    <a:pt x="393" y="2081"/>
                    <a:pt x="406" y="2055"/>
                    <a:pt x="427" y="2034"/>
                  </a:cubicBezTo>
                  <a:lnTo>
                    <a:pt x="512" y="1950"/>
                  </a:lnTo>
                  <a:lnTo>
                    <a:pt x="497" y="1934"/>
                  </a:lnTo>
                  <a:cubicBezTo>
                    <a:pt x="464" y="1896"/>
                    <a:pt x="438" y="1862"/>
                    <a:pt x="417" y="1830"/>
                  </a:cubicBezTo>
                  <a:lnTo>
                    <a:pt x="404" y="1812"/>
                  </a:lnTo>
                  <a:lnTo>
                    <a:pt x="302" y="1871"/>
                  </a:lnTo>
                  <a:cubicBezTo>
                    <a:pt x="284" y="1881"/>
                    <a:pt x="264" y="1886"/>
                    <a:pt x="246" y="1886"/>
                  </a:cubicBezTo>
                  <a:cubicBezTo>
                    <a:pt x="229" y="1886"/>
                    <a:pt x="214" y="1881"/>
                    <a:pt x="209" y="1871"/>
                  </a:cubicBezTo>
                  <a:cubicBezTo>
                    <a:pt x="204" y="1862"/>
                    <a:pt x="206" y="1854"/>
                    <a:pt x="208" y="1846"/>
                  </a:cubicBezTo>
                  <a:cubicBezTo>
                    <a:pt x="213" y="1828"/>
                    <a:pt x="232" y="1804"/>
                    <a:pt x="256" y="1792"/>
                  </a:cubicBezTo>
                  <a:lnTo>
                    <a:pt x="360" y="1733"/>
                  </a:lnTo>
                  <a:lnTo>
                    <a:pt x="350" y="1713"/>
                  </a:lnTo>
                  <a:cubicBezTo>
                    <a:pt x="329" y="1670"/>
                    <a:pt x="313" y="1630"/>
                    <a:pt x="301" y="1591"/>
                  </a:cubicBezTo>
                  <a:lnTo>
                    <a:pt x="293" y="1571"/>
                  </a:lnTo>
                  <a:lnTo>
                    <a:pt x="179" y="1602"/>
                  </a:lnTo>
                  <a:cubicBezTo>
                    <a:pt x="169" y="1605"/>
                    <a:pt x="158" y="1606"/>
                    <a:pt x="148" y="1606"/>
                  </a:cubicBezTo>
                  <a:cubicBezTo>
                    <a:pt x="119" y="1606"/>
                    <a:pt x="94" y="1595"/>
                    <a:pt x="90" y="1578"/>
                  </a:cubicBezTo>
                  <a:cubicBezTo>
                    <a:pt x="87" y="1569"/>
                    <a:pt x="91" y="1560"/>
                    <a:pt x="95" y="1554"/>
                  </a:cubicBezTo>
                  <a:cubicBezTo>
                    <a:pt x="106" y="1535"/>
                    <a:pt x="129" y="1520"/>
                    <a:pt x="155" y="1513"/>
                  </a:cubicBezTo>
                  <a:lnTo>
                    <a:pt x="270" y="1483"/>
                  </a:lnTo>
                  <a:lnTo>
                    <a:pt x="266" y="1462"/>
                  </a:lnTo>
                  <a:cubicBezTo>
                    <a:pt x="258" y="1424"/>
                    <a:pt x="253" y="1380"/>
                    <a:pt x="250" y="1332"/>
                  </a:cubicBezTo>
                  <a:lnTo>
                    <a:pt x="249" y="1311"/>
                  </a:lnTo>
                  <a:lnTo>
                    <a:pt x="130" y="1311"/>
                  </a:lnTo>
                  <a:cubicBezTo>
                    <a:pt x="82" y="1311"/>
                    <a:pt x="50" y="1285"/>
                    <a:pt x="50" y="1264"/>
                  </a:cubicBezTo>
                  <a:cubicBezTo>
                    <a:pt x="50" y="1243"/>
                    <a:pt x="82" y="1218"/>
                    <a:pt x="130" y="1218"/>
                  </a:cubicBezTo>
                  <a:lnTo>
                    <a:pt x="249" y="1218"/>
                  </a:lnTo>
                  <a:lnTo>
                    <a:pt x="250" y="1197"/>
                  </a:lnTo>
                  <a:cubicBezTo>
                    <a:pt x="253" y="1148"/>
                    <a:pt x="258" y="1106"/>
                    <a:pt x="266" y="1066"/>
                  </a:cubicBezTo>
                  <a:lnTo>
                    <a:pt x="270" y="1045"/>
                  </a:lnTo>
                  <a:lnTo>
                    <a:pt x="155" y="1015"/>
                  </a:lnTo>
                  <a:cubicBezTo>
                    <a:pt x="128" y="1008"/>
                    <a:pt x="106" y="991"/>
                    <a:pt x="95" y="974"/>
                  </a:cubicBezTo>
                  <a:cubicBezTo>
                    <a:pt x="91" y="969"/>
                    <a:pt x="88" y="960"/>
                    <a:pt x="90" y="950"/>
                  </a:cubicBezTo>
                  <a:cubicBezTo>
                    <a:pt x="94" y="934"/>
                    <a:pt x="119" y="923"/>
                    <a:pt x="148" y="923"/>
                  </a:cubicBezTo>
                  <a:cubicBezTo>
                    <a:pt x="158" y="923"/>
                    <a:pt x="169" y="924"/>
                    <a:pt x="179" y="927"/>
                  </a:cubicBezTo>
                  <a:lnTo>
                    <a:pt x="293" y="957"/>
                  </a:lnTo>
                  <a:lnTo>
                    <a:pt x="301" y="937"/>
                  </a:lnTo>
                  <a:cubicBezTo>
                    <a:pt x="313" y="896"/>
                    <a:pt x="330" y="857"/>
                    <a:pt x="350" y="816"/>
                  </a:cubicBezTo>
                  <a:lnTo>
                    <a:pt x="360" y="796"/>
                  </a:lnTo>
                  <a:lnTo>
                    <a:pt x="256" y="737"/>
                  </a:lnTo>
                  <a:cubicBezTo>
                    <a:pt x="237" y="725"/>
                    <a:pt x="222" y="710"/>
                    <a:pt x="213" y="692"/>
                  </a:cubicBezTo>
                  <a:cubicBezTo>
                    <a:pt x="210" y="684"/>
                    <a:pt x="204" y="669"/>
                    <a:pt x="211" y="657"/>
                  </a:cubicBezTo>
                  <a:cubicBezTo>
                    <a:pt x="217" y="647"/>
                    <a:pt x="231" y="642"/>
                    <a:pt x="248" y="642"/>
                  </a:cubicBezTo>
                  <a:cubicBezTo>
                    <a:pt x="265" y="642"/>
                    <a:pt x="285" y="647"/>
                    <a:pt x="303" y="657"/>
                  </a:cubicBezTo>
                  <a:lnTo>
                    <a:pt x="406" y="716"/>
                  </a:lnTo>
                  <a:lnTo>
                    <a:pt x="418" y="699"/>
                  </a:lnTo>
                  <a:cubicBezTo>
                    <a:pt x="440" y="665"/>
                    <a:pt x="466" y="633"/>
                    <a:pt x="498" y="595"/>
                  </a:cubicBezTo>
                  <a:lnTo>
                    <a:pt x="513" y="579"/>
                  </a:lnTo>
                  <a:lnTo>
                    <a:pt x="428" y="495"/>
                  </a:lnTo>
                  <a:cubicBezTo>
                    <a:pt x="408" y="474"/>
                    <a:pt x="397" y="449"/>
                    <a:pt x="397" y="428"/>
                  </a:cubicBezTo>
                  <a:cubicBezTo>
                    <a:pt x="397" y="422"/>
                    <a:pt x="398" y="412"/>
                    <a:pt x="404" y="406"/>
                  </a:cubicBezTo>
                  <a:cubicBezTo>
                    <a:pt x="411" y="400"/>
                    <a:pt x="421" y="399"/>
                    <a:pt x="427" y="399"/>
                  </a:cubicBezTo>
                  <a:cubicBezTo>
                    <a:pt x="448" y="399"/>
                    <a:pt x="474" y="410"/>
                    <a:pt x="493" y="431"/>
                  </a:cubicBezTo>
                  <a:lnTo>
                    <a:pt x="577" y="516"/>
                  </a:lnTo>
                  <a:lnTo>
                    <a:pt x="593" y="501"/>
                  </a:lnTo>
                  <a:cubicBezTo>
                    <a:pt x="633" y="467"/>
                    <a:pt x="666" y="442"/>
                    <a:pt x="697" y="421"/>
                  </a:cubicBezTo>
                  <a:lnTo>
                    <a:pt x="716" y="409"/>
                  </a:lnTo>
                  <a:lnTo>
                    <a:pt x="656" y="306"/>
                  </a:lnTo>
                  <a:cubicBezTo>
                    <a:pt x="633" y="265"/>
                    <a:pt x="637" y="225"/>
                    <a:pt x="656" y="214"/>
                  </a:cubicBezTo>
                  <a:cubicBezTo>
                    <a:pt x="660" y="212"/>
                    <a:pt x="665" y="211"/>
                    <a:pt x="670" y="211"/>
                  </a:cubicBezTo>
                  <a:cubicBezTo>
                    <a:pt x="691" y="211"/>
                    <a:pt x="720" y="231"/>
                    <a:pt x="737" y="259"/>
                  </a:cubicBezTo>
                  <a:lnTo>
                    <a:pt x="796" y="363"/>
                  </a:lnTo>
                  <a:lnTo>
                    <a:pt x="816" y="353"/>
                  </a:lnTo>
                  <a:cubicBezTo>
                    <a:pt x="858" y="332"/>
                    <a:pt x="898" y="316"/>
                    <a:pt x="938" y="304"/>
                  </a:cubicBezTo>
                  <a:lnTo>
                    <a:pt x="957" y="296"/>
                  </a:lnTo>
                  <a:lnTo>
                    <a:pt x="927" y="181"/>
                  </a:lnTo>
                  <a:cubicBezTo>
                    <a:pt x="919" y="154"/>
                    <a:pt x="922" y="126"/>
                    <a:pt x="932" y="107"/>
                  </a:cubicBezTo>
                  <a:cubicBezTo>
                    <a:pt x="935" y="102"/>
                    <a:pt x="941" y="95"/>
                    <a:pt x="950" y="92"/>
                  </a:cubicBezTo>
                  <a:cubicBezTo>
                    <a:pt x="952" y="91"/>
                    <a:pt x="955" y="91"/>
                    <a:pt x="957" y="91"/>
                  </a:cubicBezTo>
                  <a:cubicBezTo>
                    <a:pt x="977" y="91"/>
                    <a:pt x="1004" y="116"/>
                    <a:pt x="1017" y="158"/>
                  </a:cubicBezTo>
                  <a:lnTo>
                    <a:pt x="1046" y="273"/>
                  </a:lnTo>
                  <a:lnTo>
                    <a:pt x="1067" y="269"/>
                  </a:lnTo>
                  <a:cubicBezTo>
                    <a:pt x="1107" y="260"/>
                    <a:pt x="1150" y="256"/>
                    <a:pt x="1198" y="253"/>
                  </a:cubicBezTo>
                  <a:lnTo>
                    <a:pt x="1219" y="252"/>
                  </a:lnTo>
                  <a:lnTo>
                    <a:pt x="1219" y="132"/>
                  </a:lnTo>
                  <a:cubicBezTo>
                    <a:pt x="1219" y="85"/>
                    <a:pt x="1243" y="52"/>
                    <a:pt x="1266" y="52"/>
                  </a:cubicBezTo>
                  <a:close/>
                  <a:moveTo>
                    <a:pt x="1260" y="1"/>
                  </a:moveTo>
                  <a:cubicBezTo>
                    <a:pt x="1210" y="1"/>
                    <a:pt x="1169" y="58"/>
                    <a:pt x="1169" y="128"/>
                  </a:cubicBezTo>
                  <a:lnTo>
                    <a:pt x="1169" y="205"/>
                  </a:lnTo>
                  <a:cubicBezTo>
                    <a:pt x="1136" y="207"/>
                    <a:pt x="1104" y="211"/>
                    <a:pt x="1076" y="216"/>
                  </a:cubicBezTo>
                  <a:lnTo>
                    <a:pt x="1056" y="142"/>
                  </a:lnTo>
                  <a:cubicBezTo>
                    <a:pt x="1041" y="84"/>
                    <a:pt x="996" y="42"/>
                    <a:pt x="953" y="42"/>
                  </a:cubicBezTo>
                  <a:cubicBezTo>
                    <a:pt x="947" y="42"/>
                    <a:pt x="941" y="43"/>
                    <a:pt x="934" y="45"/>
                  </a:cubicBezTo>
                  <a:cubicBezTo>
                    <a:pt x="915" y="49"/>
                    <a:pt x="900" y="62"/>
                    <a:pt x="888" y="81"/>
                  </a:cubicBezTo>
                  <a:cubicBezTo>
                    <a:pt x="871" y="111"/>
                    <a:pt x="868" y="152"/>
                    <a:pt x="879" y="190"/>
                  </a:cubicBezTo>
                  <a:lnTo>
                    <a:pt x="899" y="264"/>
                  </a:lnTo>
                  <a:cubicBezTo>
                    <a:pt x="870" y="274"/>
                    <a:pt x="841" y="286"/>
                    <a:pt x="812" y="300"/>
                  </a:cubicBezTo>
                  <a:lnTo>
                    <a:pt x="773" y="234"/>
                  </a:lnTo>
                  <a:cubicBezTo>
                    <a:pt x="748" y="190"/>
                    <a:pt x="704" y="163"/>
                    <a:pt x="666" y="163"/>
                  </a:cubicBezTo>
                  <a:cubicBezTo>
                    <a:pt x="653" y="163"/>
                    <a:pt x="641" y="166"/>
                    <a:pt x="631" y="172"/>
                  </a:cubicBezTo>
                  <a:cubicBezTo>
                    <a:pt x="586" y="196"/>
                    <a:pt x="580" y="265"/>
                    <a:pt x="615" y="327"/>
                  </a:cubicBezTo>
                  <a:lnTo>
                    <a:pt x="654" y="392"/>
                  </a:lnTo>
                  <a:cubicBezTo>
                    <a:pt x="630" y="410"/>
                    <a:pt x="606" y="428"/>
                    <a:pt x="578" y="450"/>
                  </a:cubicBezTo>
                  <a:lnTo>
                    <a:pt x="524" y="396"/>
                  </a:lnTo>
                  <a:cubicBezTo>
                    <a:pt x="496" y="368"/>
                    <a:pt x="458" y="352"/>
                    <a:pt x="425" y="352"/>
                  </a:cubicBezTo>
                  <a:cubicBezTo>
                    <a:pt x="403" y="352"/>
                    <a:pt x="384" y="359"/>
                    <a:pt x="370" y="373"/>
                  </a:cubicBezTo>
                  <a:cubicBezTo>
                    <a:pt x="355" y="388"/>
                    <a:pt x="349" y="406"/>
                    <a:pt x="349" y="428"/>
                  </a:cubicBezTo>
                  <a:cubicBezTo>
                    <a:pt x="349" y="462"/>
                    <a:pt x="366" y="498"/>
                    <a:pt x="396" y="527"/>
                  </a:cubicBezTo>
                  <a:lnTo>
                    <a:pt x="449" y="581"/>
                  </a:lnTo>
                  <a:cubicBezTo>
                    <a:pt x="427" y="607"/>
                    <a:pt x="407" y="633"/>
                    <a:pt x="391" y="657"/>
                  </a:cubicBezTo>
                  <a:lnTo>
                    <a:pt x="325" y="618"/>
                  </a:lnTo>
                  <a:cubicBezTo>
                    <a:pt x="300" y="604"/>
                    <a:pt x="273" y="597"/>
                    <a:pt x="248" y="597"/>
                  </a:cubicBezTo>
                  <a:cubicBezTo>
                    <a:pt x="214" y="597"/>
                    <a:pt x="184" y="609"/>
                    <a:pt x="170" y="634"/>
                  </a:cubicBezTo>
                  <a:cubicBezTo>
                    <a:pt x="156" y="657"/>
                    <a:pt x="158" y="685"/>
                    <a:pt x="171" y="713"/>
                  </a:cubicBezTo>
                  <a:cubicBezTo>
                    <a:pt x="183" y="738"/>
                    <a:pt x="206" y="760"/>
                    <a:pt x="233" y="776"/>
                  </a:cubicBezTo>
                  <a:lnTo>
                    <a:pt x="299" y="815"/>
                  </a:lnTo>
                  <a:cubicBezTo>
                    <a:pt x="285" y="844"/>
                    <a:pt x="272" y="873"/>
                    <a:pt x="262" y="902"/>
                  </a:cubicBezTo>
                  <a:lnTo>
                    <a:pt x="188" y="882"/>
                  </a:lnTo>
                  <a:cubicBezTo>
                    <a:pt x="174" y="878"/>
                    <a:pt x="159" y="876"/>
                    <a:pt x="145" y="876"/>
                  </a:cubicBezTo>
                  <a:cubicBezTo>
                    <a:pt x="93" y="876"/>
                    <a:pt x="54" y="901"/>
                    <a:pt x="43" y="939"/>
                  </a:cubicBezTo>
                  <a:cubicBezTo>
                    <a:pt x="38" y="957"/>
                    <a:pt x="42" y="979"/>
                    <a:pt x="53" y="997"/>
                  </a:cubicBezTo>
                  <a:cubicBezTo>
                    <a:pt x="70" y="1026"/>
                    <a:pt x="102" y="1049"/>
                    <a:pt x="140" y="1059"/>
                  </a:cubicBezTo>
                  <a:lnTo>
                    <a:pt x="214" y="1079"/>
                  </a:lnTo>
                  <a:cubicBezTo>
                    <a:pt x="209" y="1107"/>
                    <a:pt x="206" y="1139"/>
                    <a:pt x="203" y="1172"/>
                  </a:cubicBezTo>
                  <a:lnTo>
                    <a:pt x="127" y="1172"/>
                  </a:lnTo>
                  <a:cubicBezTo>
                    <a:pt x="55" y="1172"/>
                    <a:pt x="0" y="1213"/>
                    <a:pt x="0" y="1263"/>
                  </a:cubicBezTo>
                  <a:cubicBezTo>
                    <a:pt x="0" y="1314"/>
                    <a:pt x="55" y="1355"/>
                    <a:pt x="127" y="1355"/>
                  </a:cubicBezTo>
                  <a:lnTo>
                    <a:pt x="203" y="1355"/>
                  </a:lnTo>
                  <a:cubicBezTo>
                    <a:pt x="206" y="1390"/>
                    <a:pt x="209" y="1419"/>
                    <a:pt x="214" y="1449"/>
                  </a:cubicBezTo>
                  <a:lnTo>
                    <a:pt x="140" y="1469"/>
                  </a:lnTo>
                  <a:cubicBezTo>
                    <a:pt x="102" y="1479"/>
                    <a:pt x="69" y="1502"/>
                    <a:pt x="53" y="1530"/>
                  </a:cubicBezTo>
                  <a:cubicBezTo>
                    <a:pt x="40" y="1550"/>
                    <a:pt x="38" y="1570"/>
                    <a:pt x="43" y="1590"/>
                  </a:cubicBezTo>
                  <a:cubicBezTo>
                    <a:pt x="53" y="1628"/>
                    <a:pt x="95" y="1651"/>
                    <a:pt x="145" y="1651"/>
                  </a:cubicBezTo>
                  <a:cubicBezTo>
                    <a:pt x="159" y="1651"/>
                    <a:pt x="175" y="1649"/>
                    <a:pt x="190" y="1645"/>
                  </a:cubicBezTo>
                  <a:lnTo>
                    <a:pt x="264" y="1625"/>
                  </a:lnTo>
                  <a:cubicBezTo>
                    <a:pt x="274" y="1655"/>
                    <a:pt x="286" y="1683"/>
                    <a:pt x="301" y="1713"/>
                  </a:cubicBezTo>
                  <a:lnTo>
                    <a:pt x="234" y="1751"/>
                  </a:lnTo>
                  <a:cubicBezTo>
                    <a:pt x="198" y="1771"/>
                    <a:pt x="174" y="1802"/>
                    <a:pt x="165" y="1834"/>
                  </a:cubicBezTo>
                  <a:cubicBezTo>
                    <a:pt x="159" y="1855"/>
                    <a:pt x="160" y="1876"/>
                    <a:pt x="171" y="1893"/>
                  </a:cubicBezTo>
                  <a:cubicBezTo>
                    <a:pt x="186" y="1917"/>
                    <a:pt x="216" y="1930"/>
                    <a:pt x="250" y="1930"/>
                  </a:cubicBezTo>
                  <a:cubicBezTo>
                    <a:pt x="275" y="1930"/>
                    <a:pt x="303" y="1923"/>
                    <a:pt x="327" y="1909"/>
                  </a:cubicBezTo>
                  <a:lnTo>
                    <a:pt x="392" y="1871"/>
                  </a:lnTo>
                  <a:cubicBezTo>
                    <a:pt x="409" y="1894"/>
                    <a:pt x="428" y="1919"/>
                    <a:pt x="450" y="1946"/>
                  </a:cubicBezTo>
                  <a:lnTo>
                    <a:pt x="397" y="1999"/>
                  </a:lnTo>
                  <a:cubicBezTo>
                    <a:pt x="367" y="2029"/>
                    <a:pt x="350" y="2066"/>
                    <a:pt x="350" y="2099"/>
                  </a:cubicBezTo>
                  <a:cubicBezTo>
                    <a:pt x="350" y="2121"/>
                    <a:pt x="359" y="2140"/>
                    <a:pt x="371" y="2152"/>
                  </a:cubicBezTo>
                  <a:cubicBezTo>
                    <a:pt x="385" y="2167"/>
                    <a:pt x="405" y="2173"/>
                    <a:pt x="426" y="2173"/>
                  </a:cubicBezTo>
                  <a:cubicBezTo>
                    <a:pt x="459" y="2173"/>
                    <a:pt x="497" y="2158"/>
                    <a:pt x="525" y="2129"/>
                  </a:cubicBezTo>
                  <a:lnTo>
                    <a:pt x="580" y="2075"/>
                  </a:lnTo>
                  <a:cubicBezTo>
                    <a:pt x="604" y="2096"/>
                    <a:pt x="630" y="2115"/>
                    <a:pt x="655" y="2133"/>
                  </a:cubicBezTo>
                  <a:lnTo>
                    <a:pt x="617" y="2199"/>
                  </a:lnTo>
                  <a:cubicBezTo>
                    <a:pt x="597" y="2235"/>
                    <a:pt x="589" y="2274"/>
                    <a:pt x="598" y="2305"/>
                  </a:cubicBezTo>
                  <a:cubicBezTo>
                    <a:pt x="603" y="2326"/>
                    <a:pt x="617" y="2344"/>
                    <a:pt x="633" y="2353"/>
                  </a:cubicBezTo>
                  <a:cubicBezTo>
                    <a:pt x="643" y="2359"/>
                    <a:pt x="655" y="2362"/>
                    <a:pt x="668" y="2362"/>
                  </a:cubicBezTo>
                  <a:cubicBezTo>
                    <a:pt x="706" y="2362"/>
                    <a:pt x="749" y="2335"/>
                    <a:pt x="775" y="2289"/>
                  </a:cubicBezTo>
                  <a:lnTo>
                    <a:pt x="813" y="2224"/>
                  </a:lnTo>
                  <a:cubicBezTo>
                    <a:pt x="842" y="2237"/>
                    <a:pt x="871" y="2250"/>
                    <a:pt x="900" y="2261"/>
                  </a:cubicBezTo>
                  <a:lnTo>
                    <a:pt x="881" y="2335"/>
                  </a:lnTo>
                  <a:cubicBezTo>
                    <a:pt x="870" y="2374"/>
                    <a:pt x="873" y="2414"/>
                    <a:pt x="889" y="2442"/>
                  </a:cubicBezTo>
                  <a:cubicBezTo>
                    <a:pt x="900" y="2462"/>
                    <a:pt x="918" y="2474"/>
                    <a:pt x="935" y="2479"/>
                  </a:cubicBezTo>
                  <a:cubicBezTo>
                    <a:pt x="941" y="2481"/>
                    <a:pt x="947" y="2482"/>
                    <a:pt x="953" y="2482"/>
                  </a:cubicBezTo>
                  <a:cubicBezTo>
                    <a:pt x="997" y="2482"/>
                    <a:pt x="1042" y="2440"/>
                    <a:pt x="1057" y="2382"/>
                  </a:cubicBezTo>
                  <a:lnTo>
                    <a:pt x="1077" y="2308"/>
                  </a:lnTo>
                  <a:cubicBezTo>
                    <a:pt x="1105" y="2314"/>
                    <a:pt x="1136" y="2318"/>
                    <a:pt x="1171" y="2320"/>
                  </a:cubicBezTo>
                  <a:lnTo>
                    <a:pt x="1171" y="2397"/>
                  </a:lnTo>
                  <a:cubicBezTo>
                    <a:pt x="1171" y="2437"/>
                    <a:pt x="1183" y="2476"/>
                    <a:pt x="1208" y="2499"/>
                  </a:cubicBezTo>
                  <a:cubicBezTo>
                    <a:pt x="1223" y="2515"/>
                    <a:pt x="1241" y="2524"/>
                    <a:pt x="1261" y="2524"/>
                  </a:cubicBezTo>
                  <a:cubicBezTo>
                    <a:pt x="1313" y="2524"/>
                    <a:pt x="1353" y="2468"/>
                    <a:pt x="1353" y="2397"/>
                  </a:cubicBezTo>
                  <a:lnTo>
                    <a:pt x="1353" y="2320"/>
                  </a:lnTo>
                  <a:cubicBezTo>
                    <a:pt x="1388" y="2318"/>
                    <a:pt x="1420" y="2314"/>
                    <a:pt x="1447" y="2308"/>
                  </a:cubicBezTo>
                  <a:lnTo>
                    <a:pt x="1467" y="2382"/>
                  </a:lnTo>
                  <a:cubicBezTo>
                    <a:pt x="1483" y="2441"/>
                    <a:pt x="1525" y="2482"/>
                    <a:pt x="1568" y="2482"/>
                  </a:cubicBezTo>
                  <a:cubicBezTo>
                    <a:pt x="1575" y="2482"/>
                    <a:pt x="1582" y="2481"/>
                    <a:pt x="1588" y="2479"/>
                  </a:cubicBezTo>
                  <a:cubicBezTo>
                    <a:pt x="1638" y="2467"/>
                    <a:pt x="1662" y="2402"/>
                    <a:pt x="1643" y="2335"/>
                  </a:cubicBezTo>
                  <a:lnTo>
                    <a:pt x="1624" y="2261"/>
                  </a:lnTo>
                  <a:cubicBezTo>
                    <a:pt x="1653" y="2250"/>
                    <a:pt x="1683" y="2237"/>
                    <a:pt x="1711" y="2224"/>
                  </a:cubicBezTo>
                  <a:lnTo>
                    <a:pt x="1749" y="2289"/>
                  </a:lnTo>
                  <a:cubicBezTo>
                    <a:pt x="1775" y="2335"/>
                    <a:pt x="1818" y="2362"/>
                    <a:pt x="1856" y="2362"/>
                  </a:cubicBezTo>
                  <a:cubicBezTo>
                    <a:pt x="1868" y="2362"/>
                    <a:pt x="1880" y="2359"/>
                    <a:pt x="1891" y="2353"/>
                  </a:cubicBezTo>
                  <a:cubicBezTo>
                    <a:pt x="1936" y="2326"/>
                    <a:pt x="1943" y="2260"/>
                    <a:pt x="1907" y="2198"/>
                  </a:cubicBezTo>
                  <a:lnTo>
                    <a:pt x="1869" y="2131"/>
                  </a:lnTo>
                  <a:cubicBezTo>
                    <a:pt x="1893" y="2114"/>
                    <a:pt x="1916" y="2096"/>
                    <a:pt x="1945" y="2073"/>
                  </a:cubicBezTo>
                  <a:lnTo>
                    <a:pt x="1998" y="2128"/>
                  </a:lnTo>
                  <a:cubicBezTo>
                    <a:pt x="2028" y="2157"/>
                    <a:pt x="2065" y="2172"/>
                    <a:pt x="2098" y="2172"/>
                  </a:cubicBezTo>
                  <a:cubicBezTo>
                    <a:pt x="2120" y="2172"/>
                    <a:pt x="2139" y="2165"/>
                    <a:pt x="2152" y="2151"/>
                  </a:cubicBezTo>
                  <a:cubicBezTo>
                    <a:pt x="2167" y="2136"/>
                    <a:pt x="2174" y="2119"/>
                    <a:pt x="2174" y="2096"/>
                  </a:cubicBezTo>
                  <a:cubicBezTo>
                    <a:pt x="2174" y="2063"/>
                    <a:pt x="2157" y="2026"/>
                    <a:pt x="2127" y="1997"/>
                  </a:cubicBezTo>
                  <a:lnTo>
                    <a:pt x="2073" y="1944"/>
                  </a:lnTo>
                  <a:cubicBezTo>
                    <a:pt x="2096" y="1918"/>
                    <a:pt x="2114" y="1893"/>
                    <a:pt x="2131" y="1868"/>
                  </a:cubicBezTo>
                  <a:lnTo>
                    <a:pt x="2198" y="1907"/>
                  </a:lnTo>
                  <a:cubicBezTo>
                    <a:pt x="2222" y="1921"/>
                    <a:pt x="2249" y="1928"/>
                    <a:pt x="2274" y="1928"/>
                  </a:cubicBezTo>
                  <a:cubicBezTo>
                    <a:pt x="2308" y="1928"/>
                    <a:pt x="2338" y="1915"/>
                    <a:pt x="2352" y="1891"/>
                  </a:cubicBezTo>
                  <a:cubicBezTo>
                    <a:pt x="2362" y="1873"/>
                    <a:pt x="2363" y="1854"/>
                    <a:pt x="2358" y="1831"/>
                  </a:cubicBezTo>
                  <a:cubicBezTo>
                    <a:pt x="2351" y="1799"/>
                    <a:pt x="2324" y="1767"/>
                    <a:pt x="2288" y="1748"/>
                  </a:cubicBezTo>
                  <a:lnTo>
                    <a:pt x="2222" y="1709"/>
                  </a:lnTo>
                  <a:cubicBezTo>
                    <a:pt x="2237" y="1680"/>
                    <a:pt x="2248" y="1650"/>
                    <a:pt x="2259" y="1623"/>
                  </a:cubicBezTo>
                  <a:lnTo>
                    <a:pt x="2333" y="1643"/>
                  </a:lnTo>
                  <a:cubicBezTo>
                    <a:pt x="2347" y="1647"/>
                    <a:pt x="2361" y="1649"/>
                    <a:pt x="2375" y="1649"/>
                  </a:cubicBezTo>
                  <a:cubicBezTo>
                    <a:pt x="2426" y="1649"/>
                    <a:pt x="2469" y="1624"/>
                    <a:pt x="2478" y="1587"/>
                  </a:cubicBezTo>
                  <a:cubicBezTo>
                    <a:pt x="2484" y="1567"/>
                    <a:pt x="2479" y="1548"/>
                    <a:pt x="2469" y="1528"/>
                  </a:cubicBezTo>
                  <a:cubicBezTo>
                    <a:pt x="2452" y="1498"/>
                    <a:pt x="2419" y="1475"/>
                    <a:pt x="2380" y="1466"/>
                  </a:cubicBezTo>
                  <a:lnTo>
                    <a:pt x="2306" y="1446"/>
                  </a:lnTo>
                  <a:cubicBezTo>
                    <a:pt x="2312" y="1417"/>
                    <a:pt x="2316" y="1387"/>
                    <a:pt x="2319" y="1353"/>
                  </a:cubicBezTo>
                  <a:lnTo>
                    <a:pt x="2395" y="1354"/>
                  </a:lnTo>
                  <a:cubicBezTo>
                    <a:pt x="2466" y="1354"/>
                    <a:pt x="2522" y="1313"/>
                    <a:pt x="2522" y="1261"/>
                  </a:cubicBezTo>
                  <a:cubicBezTo>
                    <a:pt x="2522" y="1212"/>
                    <a:pt x="2465" y="1171"/>
                    <a:pt x="2395" y="1171"/>
                  </a:cubicBezTo>
                  <a:lnTo>
                    <a:pt x="2319" y="1171"/>
                  </a:lnTo>
                  <a:cubicBezTo>
                    <a:pt x="2316" y="1137"/>
                    <a:pt x="2312" y="1106"/>
                    <a:pt x="2306" y="1077"/>
                  </a:cubicBezTo>
                  <a:lnTo>
                    <a:pt x="2380" y="1058"/>
                  </a:lnTo>
                  <a:cubicBezTo>
                    <a:pt x="2411" y="1049"/>
                    <a:pt x="2438" y="1033"/>
                    <a:pt x="2457" y="1012"/>
                  </a:cubicBezTo>
                  <a:cubicBezTo>
                    <a:pt x="2477" y="989"/>
                    <a:pt x="2485" y="961"/>
                    <a:pt x="2478" y="936"/>
                  </a:cubicBezTo>
                  <a:cubicBezTo>
                    <a:pt x="2468" y="899"/>
                    <a:pt x="2426" y="875"/>
                    <a:pt x="2375" y="875"/>
                  </a:cubicBezTo>
                  <a:cubicBezTo>
                    <a:pt x="2362" y="875"/>
                    <a:pt x="2347" y="877"/>
                    <a:pt x="2333" y="881"/>
                  </a:cubicBezTo>
                  <a:lnTo>
                    <a:pt x="2259" y="901"/>
                  </a:lnTo>
                  <a:cubicBezTo>
                    <a:pt x="2248" y="871"/>
                    <a:pt x="2237" y="843"/>
                    <a:pt x="2222" y="813"/>
                  </a:cubicBezTo>
                  <a:lnTo>
                    <a:pt x="2288" y="775"/>
                  </a:lnTo>
                  <a:cubicBezTo>
                    <a:pt x="2349" y="739"/>
                    <a:pt x="2378" y="678"/>
                    <a:pt x="2352" y="633"/>
                  </a:cubicBezTo>
                  <a:cubicBezTo>
                    <a:pt x="2337" y="608"/>
                    <a:pt x="2307" y="596"/>
                    <a:pt x="2273" y="596"/>
                  </a:cubicBezTo>
                  <a:cubicBezTo>
                    <a:pt x="2248" y="596"/>
                    <a:pt x="2221" y="603"/>
                    <a:pt x="2197" y="617"/>
                  </a:cubicBezTo>
                  <a:lnTo>
                    <a:pt x="2131" y="655"/>
                  </a:lnTo>
                  <a:cubicBezTo>
                    <a:pt x="2114" y="632"/>
                    <a:pt x="2094" y="606"/>
                    <a:pt x="2073" y="580"/>
                  </a:cubicBezTo>
                  <a:lnTo>
                    <a:pt x="2127" y="526"/>
                  </a:lnTo>
                  <a:cubicBezTo>
                    <a:pt x="2157" y="497"/>
                    <a:pt x="2174" y="460"/>
                    <a:pt x="2174" y="427"/>
                  </a:cubicBezTo>
                  <a:cubicBezTo>
                    <a:pt x="2174" y="405"/>
                    <a:pt x="2166" y="386"/>
                    <a:pt x="2152" y="373"/>
                  </a:cubicBezTo>
                  <a:cubicBezTo>
                    <a:pt x="2138" y="359"/>
                    <a:pt x="2118" y="353"/>
                    <a:pt x="2097" y="353"/>
                  </a:cubicBezTo>
                  <a:cubicBezTo>
                    <a:pt x="2064" y="353"/>
                    <a:pt x="2027" y="368"/>
                    <a:pt x="1998" y="396"/>
                  </a:cubicBezTo>
                  <a:lnTo>
                    <a:pt x="1944" y="450"/>
                  </a:lnTo>
                  <a:cubicBezTo>
                    <a:pt x="1916" y="428"/>
                    <a:pt x="1893" y="408"/>
                    <a:pt x="1869" y="392"/>
                  </a:cubicBezTo>
                  <a:lnTo>
                    <a:pt x="1907" y="327"/>
                  </a:lnTo>
                  <a:cubicBezTo>
                    <a:pt x="1943" y="266"/>
                    <a:pt x="1936" y="198"/>
                    <a:pt x="1891" y="172"/>
                  </a:cubicBezTo>
                  <a:cubicBezTo>
                    <a:pt x="1880" y="166"/>
                    <a:pt x="1868" y="163"/>
                    <a:pt x="1856" y="163"/>
                  </a:cubicBezTo>
                  <a:cubicBezTo>
                    <a:pt x="1818" y="163"/>
                    <a:pt x="1775" y="190"/>
                    <a:pt x="1749" y="234"/>
                  </a:cubicBezTo>
                  <a:lnTo>
                    <a:pt x="1711" y="300"/>
                  </a:lnTo>
                  <a:cubicBezTo>
                    <a:pt x="1682" y="286"/>
                    <a:pt x="1653" y="274"/>
                    <a:pt x="1624" y="264"/>
                  </a:cubicBezTo>
                  <a:lnTo>
                    <a:pt x="1643" y="190"/>
                  </a:lnTo>
                  <a:cubicBezTo>
                    <a:pt x="1662" y="121"/>
                    <a:pt x="1637" y="58"/>
                    <a:pt x="1588" y="43"/>
                  </a:cubicBezTo>
                  <a:cubicBezTo>
                    <a:pt x="1582" y="42"/>
                    <a:pt x="1577" y="41"/>
                    <a:pt x="1571" y="41"/>
                  </a:cubicBezTo>
                  <a:cubicBezTo>
                    <a:pt x="1526" y="41"/>
                    <a:pt x="1483" y="83"/>
                    <a:pt x="1467" y="142"/>
                  </a:cubicBezTo>
                  <a:lnTo>
                    <a:pt x="1447" y="216"/>
                  </a:lnTo>
                  <a:cubicBezTo>
                    <a:pt x="1418" y="211"/>
                    <a:pt x="1387" y="207"/>
                    <a:pt x="1352" y="205"/>
                  </a:cubicBezTo>
                  <a:lnTo>
                    <a:pt x="1352" y="128"/>
                  </a:lnTo>
                  <a:cubicBezTo>
                    <a:pt x="1352" y="57"/>
                    <a:pt x="1311" y="1"/>
                    <a:pt x="1260"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4"/>
            <p:cNvSpPr/>
            <p:nvPr/>
          </p:nvSpPr>
          <p:spPr>
            <a:xfrm>
              <a:off x="4802208" y="5287865"/>
              <a:ext cx="87022" cy="87022"/>
            </a:xfrm>
            <a:custGeom>
              <a:avLst/>
              <a:gdLst/>
              <a:ahLst/>
              <a:cxnLst/>
              <a:rect l="l" t="t" r="r" b="b"/>
              <a:pathLst>
                <a:path w="1917" h="1917" extrusionOk="0">
                  <a:moveTo>
                    <a:pt x="960" y="46"/>
                  </a:moveTo>
                  <a:cubicBezTo>
                    <a:pt x="1463" y="46"/>
                    <a:pt x="1872" y="455"/>
                    <a:pt x="1872" y="958"/>
                  </a:cubicBezTo>
                  <a:cubicBezTo>
                    <a:pt x="1870" y="1461"/>
                    <a:pt x="1462" y="1870"/>
                    <a:pt x="960" y="1870"/>
                  </a:cubicBezTo>
                  <a:cubicBezTo>
                    <a:pt x="456" y="1870"/>
                    <a:pt x="48" y="1462"/>
                    <a:pt x="48" y="958"/>
                  </a:cubicBezTo>
                  <a:cubicBezTo>
                    <a:pt x="48" y="456"/>
                    <a:pt x="456" y="46"/>
                    <a:pt x="960" y="46"/>
                  </a:cubicBezTo>
                  <a:close/>
                  <a:moveTo>
                    <a:pt x="959" y="1"/>
                  </a:moveTo>
                  <a:cubicBezTo>
                    <a:pt x="430" y="1"/>
                    <a:pt x="1" y="430"/>
                    <a:pt x="1" y="958"/>
                  </a:cubicBezTo>
                  <a:cubicBezTo>
                    <a:pt x="1" y="1488"/>
                    <a:pt x="430" y="1917"/>
                    <a:pt x="959" y="1917"/>
                  </a:cubicBezTo>
                  <a:cubicBezTo>
                    <a:pt x="1488" y="1917"/>
                    <a:pt x="1916" y="1488"/>
                    <a:pt x="1916" y="958"/>
                  </a:cubicBezTo>
                  <a:cubicBezTo>
                    <a:pt x="1917" y="430"/>
                    <a:pt x="1488" y="1"/>
                    <a:pt x="95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4"/>
            <p:cNvSpPr/>
            <p:nvPr/>
          </p:nvSpPr>
          <p:spPr>
            <a:xfrm>
              <a:off x="4815009" y="5300666"/>
              <a:ext cx="61510" cy="61510"/>
            </a:xfrm>
            <a:custGeom>
              <a:avLst/>
              <a:gdLst/>
              <a:ahLst/>
              <a:cxnLst/>
              <a:rect l="l" t="t" r="r" b="b"/>
              <a:pathLst>
                <a:path w="1355" h="1355" extrusionOk="0">
                  <a:moveTo>
                    <a:pt x="677" y="47"/>
                  </a:moveTo>
                  <a:cubicBezTo>
                    <a:pt x="1025" y="47"/>
                    <a:pt x="1308" y="330"/>
                    <a:pt x="1308" y="676"/>
                  </a:cubicBezTo>
                  <a:cubicBezTo>
                    <a:pt x="1308" y="1024"/>
                    <a:pt x="1025" y="1308"/>
                    <a:pt x="677" y="1308"/>
                  </a:cubicBezTo>
                  <a:cubicBezTo>
                    <a:pt x="329" y="1308"/>
                    <a:pt x="46" y="1024"/>
                    <a:pt x="46" y="676"/>
                  </a:cubicBezTo>
                  <a:cubicBezTo>
                    <a:pt x="46" y="328"/>
                    <a:pt x="329" y="47"/>
                    <a:pt x="677" y="47"/>
                  </a:cubicBezTo>
                  <a:close/>
                  <a:moveTo>
                    <a:pt x="677" y="0"/>
                  </a:moveTo>
                  <a:cubicBezTo>
                    <a:pt x="304" y="0"/>
                    <a:pt x="0" y="304"/>
                    <a:pt x="0" y="676"/>
                  </a:cubicBezTo>
                  <a:cubicBezTo>
                    <a:pt x="0" y="1050"/>
                    <a:pt x="304" y="1354"/>
                    <a:pt x="677" y="1354"/>
                  </a:cubicBezTo>
                  <a:cubicBezTo>
                    <a:pt x="1049" y="1354"/>
                    <a:pt x="1353" y="1051"/>
                    <a:pt x="1353" y="676"/>
                  </a:cubicBezTo>
                  <a:cubicBezTo>
                    <a:pt x="1354" y="304"/>
                    <a:pt x="1049" y="0"/>
                    <a:pt x="677"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4"/>
            <p:cNvSpPr/>
            <p:nvPr/>
          </p:nvSpPr>
          <p:spPr>
            <a:xfrm>
              <a:off x="4821909" y="5307521"/>
              <a:ext cx="47710" cy="47710"/>
            </a:xfrm>
            <a:custGeom>
              <a:avLst/>
              <a:gdLst/>
              <a:ahLst/>
              <a:cxnLst/>
              <a:rect l="l" t="t" r="r" b="b"/>
              <a:pathLst>
                <a:path w="1051" h="1051" extrusionOk="0">
                  <a:moveTo>
                    <a:pt x="525" y="45"/>
                  </a:moveTo>
                  <a:cubicBezTo>
                    <a:pt x="790" y="45"/>
                    <a:pt x="1005" y="261"/>
                    <a:pt x="1005" y="525"/>
                  </a:cubicBezTo>
                  <a:cubicBezTo>
                    <a:pt x="1005" y="789"/>
                    <a:pt x="790" y="1005"/>
                    <a:pt x="525" y="1005"/>
                  </a:cubicBezTo>
                  <a:cubicBezTo>
                    <a:pt x="259" y="1005"/>
                    <a:pt x="45" y="791"/>
                    <a:pt x="45" y="525"/>
                  </a:cubicBezTo>
                  <a:cubicBezTo>
                    <a:pt x="45" y="262"/>
                    <a:pt x="259" y="45"/>
                    <a:pt x="525" y="45"/>
                  </a:cubicBezTo>
                  <a:close/>
                  <a:moveTo>
                    <a:pt x="525" y="0"/>
                  </a:moveTo>
                  <a:cubicBezTo>
                    <a:pt x="235" y="0"/>
                    <a:pt x="0" y="235"/>
                    <a:pt x="0" y="524"/>
                  </a:cubicBezTo>
                  <a:cubicBezTo>
                    <a:pt x="0" y="814"/>
                    <a:pt x="236" y="1050"/>
                    <a:pt x="525" y="1050"/>
                  </a:cubicBezTo>
                  <a:cubicBezTo>
                    <a:pt x="815" y="1050"/>
                    <a:pt x="1049" y="814"/>
                    <a:pt x="1049" y="524"/>
                  </a:cubicBezTo>
                  <a:cubicBezTo>
                    <a:pt x="1050" y="235"/>
                    <a:pt x="815" y="0"/>
                    <a:pt x="52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4"/>
            <p:cNvSpPr/>
            <p:nvPr/>
          </p:nvSpPr>
          <p:spPr>
            <a:xfrm>
              <a:off x="4833076" y="5318643"/>
              <a:ext cx="25330" cy="25330"/>
            </a:xfrm>
            <a:custGeom>
              <a:avLst/>
              <a:gdLst/>
              <a:ahLst/>
              <a:cxnLst/>
              <a:rect l="l" t="t" r="r" b="b"/>
              <a:pathLst>
                <a:path w="558" h="558" extrusionOk="0">
                  <a:moveTo>
                    <a:pt x="279" y="47"/>
                  </a:moveTo>
                  <a:cubicBezTo>
                    <a:pt x="408" y="47"/>
                    <a:pt x="512" y="152"/>
                    <a:pt x="512" y="280"/>
                  </a:cubicBezTo>
                  <a:cubicBezTo>
                    <a:pt x="512" y="410"/>
                    <a:pt x="408" y="514"/>
                    <a:pt x="279" y="514"/>
                  </a:cubicBezTo>
                  <a:cubicBezTo>
                    <a:pt x="151" y="514"/>
                    <a:pt x="45" y="410"/>
                    <a:pt x="45" y="280"/>
                  </a:cubicBezTo>
                  <a:cubicBezTo>
                    <a:pt x="45" y="152"/>
                    <a:pt x="150" y="47"/>
                    <a:pt x="279" y="47"/>
                  </a:cubicBezTo>
                  <a:close/>
                  <a:moveTo>
                    <a:pt x="279" y="1"/>
                  </a:moveTo>
                  <a:cubicBezTo>
                    <a:pt x="124" y="1"/>
                    <a:pt x="1" y="126"/>
                    <a:pt x="1" y="279"/>
                  </a:cubicBezTo>
                  <a:cubicBezTo>
                    <a:pt x="1" y="433"/>
                    <a:pt x="126" y="558"/>
                    <a:pt x="279" y="558"/>
                  </a:cubicBezTo>
                  <a:cubicBezTo>
                    <a:pt x="433" y="558"/>
                    <a:pt x="557" y="432"/>
                    <a:pt x="557" y="279"/>
                  </a:cubicBezTo>
                  <a:cubicBezTo>
                    <a:pt x="558" y="126"/>
                    <a:pt x="433" y="1"/>
                    <a:pt x="27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34"/>
            <p:cNvSpPr/>
            <p:nvPr/>
          </p:nvSpPr>
          <p:spPr>
            <a:xfrm>
              <a:off x="3997536" y="5542168"/>
              <a:ext cx="109039" cy="109266"/>
            </a:xfrm>
            <a:custGeom>
              <a:avLst/>
              <a:gdLst/>
              <a:ahLst/>
              <a:cxnLst/>
              <a:rect l="l" t="t" r="r" b="b"/>
              <a:pathLst>
                <a:path w="2402" h="2407" extrusionOk="0">
                  <a:moveTo>
                    <a:pt x="1264" y="47"/>
                  </a:moveTo>
                  <a:cubicBezTo>
                    <a:pt x="1322" y="47"/>
                    <a:pt x="1372" y="76"/>
                    <a:pt x="1374" y="111"/>
                  </a:cubicBezTo>
                  <a:lnTo>
                    <a:pt x="1032" y="111"/>
                  </a:lnTo>
                  <a:cubicBezTo>
                    <a:pt x="1032" y="78"/>
                    <a:pt x="1082" y="47"/>
                    <a:pt x="1140" y="47"/>
                  </a:cubicBezTo>
                  <a:close/>
                  <a:moveTo>
                    <a:pt x="1180" y="158"/>
                  </a:moveTo>
                  <a:lnTo>
                    <a:pt x="1180" y="666"/>
                  </a:lnTo>
                  <a:cubicBezTo>
                    <a:pt x="1129" y="669"/>
                    <a:pt x="1078" y="679"/>
                    <a:pt x="1032" y="694"/>
                  </a:cubicBezTo>
                  <a:lnTo>
                    <a:pt x="1032" y="158"/>
                  </a:lnTo>
                  <a:close/>
                  <a:moveTo>
                    <a:pt x="1374" y="159"/>
                  </a:moveTo>
                  <a:lnTo>
                    <a:pt x="1374" y="696"/>
                  </a:lnTo>
                  <a:cubicBezTo>
                    <a:pt x="1326" y="680"/>
                    <a:pt x="1277" y="670"/>
                    <a:pt x="1225" y="668"/>
                  </a:cubicBezTo>
                  <a:lnTo>
                    <a:pt x="1225" y="159"/>
                  </a:lnTo>
                  <a:close/>
                  <a:moveTo>
                    <a:pt x="692" y="1033"/>
                  </a:moveTo>
                  <a:cubicBezTo>
                    <a:pt x="676" y="1080"/>
                    <a:pt x="668" y="1129"/>
                    <a:pt x="665" y="1182"/>
                  </a:cubicBezTo>
                  <a:lnTo>
                    <a:pt x="156" y="1182"/>
                  </a:lnTo>
                  <a:lnTo>
                    <a:pt x="156" y="1033"/>
                  </a:lnTo>
                  <a:close/>
                  <a:moveTo>
                    <a:pt x="2248" y="1033"/>
                  </a:moveTo>
                  <a:lnTo>
                    <a:pt x="2248" y="1182"/>
                  </a:lnTo>
                  <a:lnTo>
                    <a:pt x="1739" y="1182"/>
                  </a:lnTo>
                  <a:cubicBezTo>
                    <a:pt x="1736" y="1130"/>
                    <a:pt x="1728" y="1080"/>
                    <a:pt x="1712" y="1033"/>
                  </a:cubicBezTo>
                  <a:close/>
                  <a:moveTo>
                    <a:pt x="110" y="1032"/>
                  </a:moveTo>
                  <a:lnTo>
                    <a:pt x="110" y="1376"/>
                  </a:lnTo>
                  <a:cubicBezTo>
                    <a:pt x="75" y="1375"/>
                    <a:pt x="46" y="1324"/>
                    <a:pt x="46" y="1265"/>
                  </a:cubicBezTo>
                  <a:lnTo>
                    <a:pt x="46" y="1227"/>
                  </a:lnTo>
                  <a:lnTo>
                    <a:pt x="46" y="1143"/>
                  </a:lnTo>
                  <a:cubicBezTo>
                    <a:pt x="46" y="1085"/>
                    <a:pt x="75" y="1033"/>
                    <a:pt x="110" y="1032"/>
                  </a:cubicBezTo>
                  <a:close/>
                  <a:moveTo>
                    <a:pt x="665" y="1227"/>
                  </a:moveTo>
                  <a:cubicBezTo>
                    <a:pt x="668" y="1278"/>
                    <a:pt x="676" y="1328"/>
                    <a:pt x="692" y="1376"/>
                  </a:cubicBezTo>
                  <a:lnTo>
                    <a:pt x="156" y="1376"/>
                  </a:lnTo>
                  <a:lnTo>
                    <a:pt x="156" y="1227"/>
                  </a:lnTo>
                  <a:close/>
                  <a:moveTo>
                    <a:pt x="2248" y="1227"/>
                  </a:moveTo>
                  <a:lnTo>
                    <a:pt x="2248" y="1376"/>
                  </a:lnTo>
                  <a:lnTo>
                    <a:pt x="1712" y="1376"/>
                  </a:lnTo>
                  <a:cubicBezTo>
                    <a:pt x="1728" y="1328"/>
                    <a:pt x="1736" y="1280"/>
                    <a:pt x="1739" y="1227"/>
                  </a:cubicBezTo>
                  <a:close/>
                  <a:moveTo>
                    <a:pt x="2294" y="1033"/>
                  </a:moveTo>
                  <a:cubicBezTo>
                    <a:pt x="2329" y="1034"/>
                    <a:pt x="2358" y="1085"/>
                    <a:pt x="2358" y="1144"/>
                  </a:cubicBezTo>
                  <a:lnTo>
                    <a:pt x="2358" y="1182"/>
                  </a:lnTo>
                  <a:lnTo>
                    <a:pt x="2358" y="1266"/>
                  </a:lnTo>
                  <a:cubicBezTo>
                    <a:pt x="2358" y="1324"/>
                    <a:pt x="2329" y="1376"/>
                    <a:pt x="2294" y="1377"/>
                  </a:cubicBezTo>
                  <a:lnTo>
                    <a:pt x="2294" y="1033"/>
                  </a:lnTo>
                  <a:close/>
                  <a:moveTo>
                    <a:pt x="1203" y="712"/>
                  </a:moveTo>
                  <a:cubicBezTo>
                    <a:pt x="1475" y="712"/>
                    <a:pt x="1694" y="933"/>
                    <a:pt x="1694" y="1204"/>
                  </a:cubicBezTo>
                  <a:cubicBezTo>
                    <a:pt x="1694" y="1476"/>
                    <a:pt x="1473" y="1696"/>
                    <a:pt x="1203" y="1696"/>
                  </a:cubicBezTo>
                  <a:cubicBezTo>
                    <a:pt x="930" y="1696"/>
                    <a:pt x="710" y="1476"/>
                    <a:pt x="710" y="1204"/>
                  </a:cubicBezTo>
                  <a:cubicBezTo>
                    <a:pt x="710" y="933"/>
                    <a:pt x="930" y="712"/>
                    <a:pt x="1203" y="712"/>
                  </a:cubicBezTo>
                  <a:close/>
                  <a:moveTo>
                    <a:pt x="1032" y="1713"/>
                  </a:moveTo>
                  <a:cubicBezTo>
                    <a:pt x="1079" y="1729"/>
                    <a:pt x="1128" y="1738"/>
                    <a:pt x="1180" y="1741"/>
                  </a:cubicBezTo>
                  <a:lnTo>
                    <a:pt x="1180" y="2250"/>
                  </a:lnTo>
                  <a:lnTo>
                    <a:pt x="1032" y="2250"/>
                  </a:lnTo>
                  <a:lnTo>
                    <a:pt x="1032" y="1713"/>
                  </a:lnTo>
                  <a:close/>
                  <a:moveTo>
                    <a:pt x="1374" y="1714"/>
                  </a:moveTo>
                  <a:lnTo>
                    <a:pt x="1374" y="2251"/>
                  </a:lnTo>
                  <a:lnTo>
                    <a:pt x="1225" y="2251"/>
                  </a:lnTo>
                  <a:lnTo>
                    <a:pt x="1225" y="1742"/>
                  </a:lnTo>
                  <a:cubicBezTo>
                    <a:pt x="1276" y="1740"/>
                    <a:pt x="1327" y="1730"/>
                    <a:pt x="1374" y="1714"/>
                  </a:cubicBezTo>
                  <a:close/>
                  <a:moveTo>
                    <a:pt x="1372" y="2297"/>
                  </a:moveTo>
                  <a:cubicBezTo>
                    <a:pt x="1372" y="2331"/>
                    <a:pt x="1322" y="2362"/>
                    <a:pt x="1264" y="2362"/>
                  </a:cubicBezTo>
                  <a:lnTo>
                    <a:pt x="1140" y="2362"/>
                  </a:lnTo>
                  <a:cubicBezTo>
                    <a:pt x="1082" y="2362"/>
                    <a:pt x="1032" y="2331"/>
                    <a:pt x="1030" y="2297"/>
                  </a:cubicBezTo>
                  <a:close/>
                  <a:moveTo>
                    <a:pt x="1140" y="1"/>
                  </a:moveTo>
                  <a:cubicBezTo>
                    <a:pt x="1070" y="1"/>
                    <a:pt x="1011" y="35"/>
                    <a:pt x="992" y="81"/>
                  </a:cubicBezTo>
                  <a:cubicBezTo>
                    <a:pt x="987" y="91"/>
                    <a:pt x="985" y="101"/>
                    <a:pt x="985" y="112"/>
                  </a:cubicBezTo>
                  <a:lnTo>
                    <a:pt x="985" y="158"/>
                  </a:lnTo>
                  <a:lnTo>
                    <a:pt x="985" y="712"/>
                  </a:lnTo>
                  <a:cubicBezTo>
                    <a:pt x="863" y="766"/>
                    <a:pt x="765" y="865"/>
                    <a:pt x="711" y="987"/>
                  </a:cubicBezTo>
                  <a:lnTo>
                    <a:pt x="112" y="987"/>
                  </a:lnTo>
                  <a:cubicBezTo>
                    <a:pt x="51" y="987"/>
                    <a:pt x="0" y="1056"/>
                    <a:pt x="0" y="1143"/>
                  </a:cubicBezTo>
                  <a:lnTo>
                    <a:pt x="0" y="1181"/>
                  </a:lnTo>
                  <a:lnTo>
                    <a:pt x="0" y="1265"/>
                  </a:lnTo>
                  <a:cubicBezTo>
                    <a:pt x="0" y="1350"/>
                    <a:pt x="51" y="1420"/>
                    <a:pt x="112" y="1420"/>
                  </a:cubicBezTo>
                  <a:lnTo>
                    <a:pt x="711" y="1420"/>
                  </a:lnTo>
                  <a:cubicBezTo>
                    <a:pt x="765" y="1543"/>
                    <a:pt x="864" y="1640"/>
                    <a:pt x="985" y="1694"/>
                  </a:cubicBezTo>
                  <a:lnTo>
                    <a:pt x="985" y="2250"/>
                  </a:lnTo>
                  <a:lnTo>
                    <a:pt x="985" y="2294"/>
                  </a:lnTo>
                  <a:cubicBezTo>
                    <a:pt x="985" y="2305"/>
                    <a:pt x="987" y="2315"/>
                    <a:pt x="992" y="2326"/>
                  </a:cubicBezTo>
                  <a:cubicBezTo>
                    <a:pt x="1012" y="2372"/>
                    <a:pt x="1071" y="2406"/>
                    <a:pt x="1140" y="2406"/>
                  </a:cubicBezTo>
                  <a:lnTo>
                    <a:pt x="1264" y="2406"/>
                  </a:lnTo>
                  <a:cubicBezTo>
                    <a:pt x="1349" y="2406"/>
                    <a:pt x="1419" y="2356"/>
                    <a:pt x="1419" y="2294"/>
                  </a:cubicBezTo>
                  <a:lnTo>
                    <a:pt x="1419" y="2250"/>
                  </a:lnTo>
                  <a:lnTo>
                    <a:pt x="1419" y="1694"/>
                  </a:lnTo>
                  <a:cubicBezTo>
                    <a:pt x="1541" y="1640"/>
                    <a:pt x="1639" y="1541"/>
                    <a:pt x="1693" y="1420"/>
                  </a:cubicBezTo>
                  <a:lnTo>
                    <a:pt x="2291" y="1420"/>
                  </a:lnTo>
                  <a:cubicBezTo>
                    <a:pt x="2353" y="1420"/>
                    <a:pt x="2402" y="1351"/>
                    <a:pt x="2402" y="1265"/>
                  </a:cubicBezTo>
                  <a:lnTo>
                    <a:pt x="2402" y="1227"/>
                  </a:lnTo>
                  <a:lnTo>
                    <a:pt x="2402" y="1143"/>
                  </a:lnTo>
                  <a:cubicBezTo>
                    <a:pt x="2402" y="1055"/>
                    <a:pt x="2353" y="987"/>
                    <a:pt x="2291" y="987"/>
                  </a:cubicBezTo>
                  <a:lnTo>
                    <a:pt x="1693" y="987"/>
                  </a:lnTo>
                  <a:cubicBezTo>
                    <a:pt x="1639" y="864"/>
                    <a:pt x="1540" y="766"/>
                    <a:pt x="1419" y="712"/>
                  </a:cubicBezTo>
                  <a:lnTo>
                    <a:pt x="1419" y="158"/>
                  </a:lnTo>
                  <a:lnTo>
                    <a:pt x="1419" y="112"/>
                  </a:lnTo>
                  <a:cubicBezTo>
                    <a:pt x="1419" y="51"/>
                    <a:pt x="1349" y="1"/>
                    <a:pt x="1264"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34"/>
            <p:cNvSpPr/>
            <p:nvPr/>
          </p:nvSpPr>
          <p:spPr>
            <a:xfrm>
              <a:off x="4031537" y="5576214"/>
              <a:ext cx="41219" cy="41219"/>
            </a:xfrm>
            <a:custGeom>
              <a:avLst/>
              <a:gdLst/>
              <a:ahLst/>
              <a:cxnLst/>
              <a:rect l="l" t="t" r="r" b="b"/>
              <a:pathLst>
                <a:path w="908" h="908" extrusionOk="0">
                  <a:moveTo>
                    <a:pt x="454" y="46"/>
                  </a:moveTo>
                  <a:cubicBezTo>
                    <a:pt x="679" y="46"/>
                    <a:pt x="861" y="229"/>
                    <a:pt x="861" y="454"/>
                  </a:cubicBezTo>
                  <a:cubicBezTo>
                    <a:pt x="861" y="679"/>
                    <a:pt x="678" y="863"/>
                    <a:pt x="454" y="863"/>
                  </a:cubicBezTo>
                  <a:cubicBezTo>
                    <a:pt x="228" y="863"/>
                    <a:pt x="45" y="679"/>
                    <a:pt x="45" y="454"/>
                  </a:cubicBezTo>
                  <a:cubicBezTo>
                    <a:pt x="45" y="229"/>
                    <a:pt x="228" y="46"/>
                    <a:pt x="454" y="46"/>
                  </a:cubicBezTo>
                  <a:close/>
                  <a:moveTo>
                    <a:pt x="454" y="0"/>
                  </a:moveTo>
                  <a:cubicBezTo>
                    <a:pt x="204" y="0"/>
                    <a:pt x="0" y="204"/>
                    <a:pt x="0" y="454"/>
                  </a:cubicBezTo>
                  <a:cubicBezTo>
                    <a:pt x="0" y="705"/>
                    <a:pt x="204" y="907"/>
                    <a:pt x="454" y="907"/>
                  </a:cubicBezTo>
                  <a:cubicBezTo>
                    <a:pt x="702" y="907"/>
                    <a:pt x="907" y="705"/>
                    <a:pt x="907" y="454"/>
                  </a:cubicBezTo>
                  <a:cubicBezTo>
                    <a:pt x="907" y="204"/>
                    <a:pt x="705" y="0"/>
                    <a:pt x="454"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34"/>
            <p:cNvSpPr/>
            <p:nvPr/>
          </p:nvSpPr>
          <p:spPr>
            <a:xfrm>
              <a:off x="4038437" y="5583250"/>
              <a:ext cx="27237" cy="27192"/>
            </a:xfrm>
            <a:custGeom>
              <a:avLst/>
              <a:gdLst/>
              <a:ahLst/>
              <a:cxnLst/>
              <a:rect l="l" t="t" r="r" b="b"/>
              <a:pathLst>
                <a:path w="600" h="599" extrusionOk="0">
                  <a:moveTo>
                    <a:pt x="300" y="46"/>
                  </a:moveTo>
                  <a:cubicBezTo>
                    <a:pt x="440" y="46"/>
                    <a:pt x="554" y="160"/>
                    <a:pt x="554" y="299"/>
                  </a:cubicBezTo>
                  <a:cubicBezTo>
                    <a:pt x="554" y="439"/>
                    <a:pt x="440" y="552"/>
                    <a:pt x="300" y="552"/>
                  </a:cubicBezTo>
                  <a:cubicBezTo>
                    <a:pt x="213" y="552"/>
                    <a:pt x="137" y="508"/>
                    <a:pt x="91" y="440"/>
                  </a:cubicBezTo>
                  <a:cubicBezTo>
                    <a:pt x="63" y="399"/>
                    <a:pt x="47" y="350"/>
                    <a:pt x="47" y="299"/>
                  </a:cubicBezTo>
                  <a:cubicBezTo>
                    <a:pt x="47" y="247"/>
                    <a:pt x="63" y="198"/>
                    <a:pt x="91" y="157"/>
                  </a:cubicBezTo>
                  <a:cubicBezTo>
                    <a:pt x="137" y="91"/>
                    <a:pt x="213" y="46"/>
                    <a:pt x="300" y="46"/>
                  </a:cubicBezTo>
                  <a:close/>
                  <a:moveTo>
                    <a:pt x="300" y="0"/>
                  </a:moveTo>
                  <a:cubicBezTo>
                    <a:pt x="135" y="0"/>
                    <a:pt x="1" y="134"/>
                    <a:pt x="1" y="299"/>
                  </a:cubicBezTo>
                  <a:cubicBezTo>
                    <a:pt x="1" y="464"/>
                    <a:pt x="135" y="598"/>
                    <a:pt x="300" y="598"/>
                  </a:cubicBezTo>
                  <a:cubicBezTo>
                    <a:pt x="466" y="598"/>
                    <a:pt x="600" y="464"/>
                    <a:pt x="600" y="299"/>
                  </a:cubicBezTo>
                  <a:cubicBezTo>
                    <a:pt x="600" y="134"/>
                    <a:pt x="465" y="0"/>
                    <a:pt x="300"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34"/>
            <p:cNvSpPr/>
            <p:nvPr/>
          </p:nvSpPr>
          <p:spPr>
            <a:xfrm>
              <a:off x="4103624" y="5487058"/>
              <a:ext cx="83254" cy="83209"/>
            </a:xfrm>
            <a:custGeom>
              <a:avLst/>
              <a:gdLst/>
              <a:ahLst/>
              <a:cxnLst/>
              <a:rect l="l" t="t" r="r" b="b"/>
              <a:pathLst>
                <a:path w="1834" h="1833" extrusionOk="0">
                  <a:moveTo>
                    <a:pt x="917" y="47"/>
                  </a:moveTo>
                  <a:cubicBezTo>
                    <a:pt x="1397" y="47"/>
                    <a:pt x="1788" y="437"/>
                    <a:pt x="1788" y="917"/>
                  </a:cubicBezTo>
                  <a:cubicBezTo>
                    <a:pt x="1788" y="1397"/>
                    <a:pt x="1398" y="1788"/>
                    <a:pt x="917" y="1788"/>
                  </a:cubicBezTo>
                  <a:cubicBezTo>
                    <a:pt x="436" y="1788"/>
                    <a:pt x="46" y="1398"/>
                    <a:pt x="46" y="917"/>
                  </a:cubicBezTo>
                  <a:cubicBezTo>
                    <a:pt x="46" y="437"/>
                    <a:pt x="436" y="47"/>
                    <a:pt x="917" y="47"/>
                  </a:cubicBezTo>
                  <a:close/>
                  <a:moveTo>
                    <a:pt x="917" y="1"/>
                  </a:moveTo>
                  <a:cubicBezTo>
                    <a:pt x="412" y="1"/>
                    <a:pt x="0" y="412"/>
                    <a:pt x="0" y="917"/>
                  </a:cubicBezTo>
                  <a:cubicBezTo>
                    <a:pt x="0" y="1421"/>
                    <a:pt x="412" y="1833"/>
                    <a:pt x="917" y="1833"/>
                  </a:cubicBezTo>
                  <a:cubicBezTo>
                    <a:pt x="918" y="1833"/>
                    <a:pt x="919" y="1833"/>
                    <a:pt x="921" y="1833"/>
                  </a:cubicBezTo>
                  <a:cubicBezTo>
                    <a:pt x="1424" y="1833"/>
                    <a:pt x="1833" y="1422"/>
                    <a:pt x="1833" y="917"/>
                  </a:cubicBezTo>
                  <a:cubicBezTo>
                    <a:pt x="1833" y="412"/>
                    <a:pt x="1422" y="1"/>
                    <a:pt x="917"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34"/>
            <p:cNvSpPr/>
            <p:nvPr/>
          </p:nvSpPr>
          <p:spPr>
            <a:xfrm>
              <a:off x="4115790" y="5499269"/>
              <a:ext cx="58877" cy="58877"/>
            </a:xfrm>
            <a:custGeom>
              <a:avLst/>
              <a:gdLst/>
              <a:ahLst/>
              <a:cxnLst/>
              <a:rect l="l" t="t" r="r" b="b"/>
              <a:pathLst>
                <a:path w="1297" h="1297" extrusionOk="0">
                  <a:moveTo>
                    <a:pt x="649" y="45"/>
                  </a:moveTo>
                  <a:cubicBezTo>
                    <a:pt x="981" y="45"/>
                    <a:pt x="1251" y="316"/>
                    <a:pt x="1251" y="648"/>
                  </a:cubicBezTo>
                  <a:cubicBezTo>
                    <a:pt x="1251" y="980"/>
                    <a:pt x="981" y="1250"/>
                    <a:pt x="649" y="1250"/>
                  </a:cubicBezTo>
                  <a:cubicBezTo>
                    <a:pt x="317" y="1250"/>
                    <a:pt x="47" y="980"/>
                    <a:pt x="47" y="648"/>
                  </a:cubicBezTo>
                  <a:cubicBezTo>
                    <a:pt x="47" y="316"/>
                    <a:pt x="317" y="45"/>
                    <a:pt x="649" y="45"/>
                  </a:cubicBezTo>
                  <a:close/>
                  <a:moveTo>
                    <a:pt x="649" y="1"/>
                  </a:moveTo>
                  <a:cubicBezTo>
                    <a:pt x="291" y="1"/>
                    <a:pt x="0" y="291"/>
                    <a:pt x="0" y="648"/>
                  </a:cubicBezTo>
                  <a:cubicBezTo>
                    <a:pt x="0" y="1005"/>
                    <a:pt x="290" y="1297"/>
                    <a:pt x="649" y="1297"/>
                  </a:cubicBezTo>
                  <a:cubicBezTo>
                    <a:pt x="1005" y="1297"/>
                    <a:pt x="1296" y="1005"/>
                    <a:pt x="1296" y="648"/>
                  </a:cubicBezTo>
                  <a:cubicBezTo>
                    <a:pt x="1296" y="291"/>
                    <a:pt x="1006" y="1"/>
                    <a:pt x="649" y="1"/>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4"/>
            <p:cNvSpPr/>
            <p:nvPr/>
          </p:nvSpPr>
          <p:spPr>
            <a:xfrm>
              <a:off x="4122281" y="5505852"/>
              <a:ext cx="45758" cy="45713"/>
            </a:xfrm>
            <a:custGeom>
              <a:avLst/>
              <a:gdLst/>
              <a:ahLst/>
              <a:cxnLst/>
              <a:rect l="l" t="t" r="r" b="b"/>
              <a:pathLst>
                <a:path w="1008" h="1007" extrusionOk="0">
                  <a:moveTo>
                    <a:pt x="949" y="612"/>
                  </a:moveTo>
                  <a:lnTo>
                    <a:pt x="949" y="612"/>
                  </a:lnTo>
                  <a:cubicBezTo>
                    <a:pt x="920" y="730"/>
                    <a:pt x="845" y="828"/>
                    <a:pt x="747" y="890"/>
                  </a:cubicBezTo>
                  <a:cubicBezTo>
                    <a:pt x="805" y="791"/>
                    <a:pt x="872" y="698"/>
                    <a:pt x="949" y="612"/>
                  </a:cubicBezTo>
                  <a:close/>
                  <a:moveTo>
                    <a:pt x="506" y="45"/>
                  </a:moveTo>
                  <a:cubicBezTo>
                    <a:pt x="689" y="45"/>
                    <a:pt x="845" y="155"/>
                    <a:pt x="920" y="310"/>
                  </a:cubicBezTo>
                  <a:cubicBezTo>
                    <a:pt x="723" y="490"/>
                    <a:pt x="564" y="709"/>
                    <a:pt x="452" y="955"/>
                  </a:cubicBezTo>
                  <a:cubicBezTo>
                    <a:pt x="225" y="928"/>
                    <a:pt x="48" y="737"/>
                    <a:pt x="48" y="503"/>
                  </a:cubicBezTo>
                  <a:cubicBezTo>
                    <a:pt x="48" y="251"/>
                    <a:pt x="254" y="45"/>
                    <a:pt x="506" y="45"/>
                  </a:cubicBezTo>
                  <a:close/>
                  <a:moveTo>
                    <a:pt x="937" y="357"/>
                  </a:moveTo>
                  <a:cubicBezTo>
                    <a:pt x="953" y="403"/>
                    <a:pt x="963" y="451"/>
                    <a:pt x="963" y="503"/>
                  </a:cubicBezTo>
                  <a:cubicBezTo>
                    <a:pt x="963" y="512"/>
                    <a:pt x="960" y="521"/>
                    <a:pt x="960" y="532"/>
                  </a:cubicBezTo>
                  <a:cubicBezTo>
                    <a:pt x="847" y="651"/>
                    <a:pt x="749" y="783"/>
                    <a:pt x="673" y="928"/>
                  </a:cubicBezTo>
                  <a:cubicBezTo>
                    <a:pt x="622" y="949"/>
                    <a:pt x="565" y="962"/>
                    <a:pt x="506" y="962"/>
                  </a:cubicBezTo>
                  <a:lnTo>
                    <a:pt x="500" y="962"/>
                  </a:lnTo>
                  <a:cubicBezTo>
                    <a:pt x="605" y="731"/>
                    <a:pt x="754" y="526"/>
                    <a:pt x="937" y="357"/>
                  </a:cubicBezTo>
                  <a:close/>
                  <a:moveTo>
                    <a:pt x="505" y="0"/>
                  </a:moveTo>
                  <a:cubicBezTo>
                    <a:pt x="227" y="0"/>
                    <a:pt x="1" y="226"/>
                    <a:pt x="1" y="503"/>
                  </a:cubicBezTo>
                  <a:cubicBezTo>
                    <a:pt x="1" y="781"/>
                    <a:pt x="226" y="1006"/>
                    <a:pt x="505" y="1006"/>
                  </a:cubicBezTo>
                  <a:cubicBezTo>
                    <a:pt x="783" y="1006"/>
                    <a:pt x="1008" y="781"/>
                    <a:pt x="1008" y="503"/>
                  </a:cubicBezTo>
                  <a:cubicBezTo>
                    <a:pt x="1008" y="226"/>
                    <a:pt x="783" y="0"/>
                    <a:pt x="505" y="0"/>
                  </a:cubicBezTo>
                  <a:close/>
                </a:path>
              </a:pathLst>
            </a:custGeom>
            <a:solidFill>
              <a:srgbClr val="3A3228">
                <a:alpha val="7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100"/>
              <a:buFont typeface="Bigshot One"/>
              <a:buNone/>
              <a:defRPr sz="31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2pPr>
            <a:lvl3pPr lvl="2"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3pPr>
            <a:lvl4pPr lvl="3"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4pPr>
            <a:lvl5pPr lvl="4"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5pPr>
            <a:lvl6pPr lvl="5"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6pPr>
            <a:lvl7pPr lvl="6"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7pPr>
            <a:lvl8pPr lvl="7"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8pPr>
            <a:lvl9pPr lvl="8"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mata"/>
              <a:buChar char="●"/>
              <a:defRPr>
                <a:solidFill>
                  <a:schemeClr val="dk1"/>
                </a:solidFill>
                <a:latin typeface="Armata"/>
                <a:ea typeface="Armata"/>
                <a:cs typeface="Armata"/>
                <a:sym typeface="Armata"/>
              </a:defRPr>
            </a:lvl1pPr>
            <a:lvl2pPr marL="914400" lvl="1"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2pPr>
            <a:lvl3pPr marL="1371600" lvl="2"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3pPr>
            <a:lvl4pPr marL="1828800" lvl="3"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4pPr>
            <a:lvl5pPr marL="2286000" lvl="4"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5pPr>
            <a:lvl6pPr marL="2743200" lvl="5"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6pPr>
            <a:lvl7pPr marL="3200400" lvl="6"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7pPr>
            <a:lvl8pPr marL="3657600" lvl="7" indent="-317500">
              <a:lnSpc>
                <a:spcPct val="100000"/>
              </a:lnSpc>
              <a:spcBef>
                <a:spcPts val="1600"/>
              </a:spcBef>
              <a:spcAft>
                <a:spcPts val="0"/>
              </a:spcAft>
              <a:buClr>
                <a:schemeClr val="dk1"/>
              </a:buClr>
              <a:buSzPts val="1400"/>
              <a:buFont typeface="Armata"/>
              <a:buChar char="○"/>
              <a:defRPr>
                <a:solidFill>
                  <a:schemeClr val="dk1"/>
                </a:solidFill>
                <a:latin typeface="Armata"/>
                <a:ea typeface="Armata"/>
                <a:cs typeface="Armata"/>
                <a:sym typeface="Armata"/>
              </a:defRPr>
            </a:lvl8pPr>
            <a:lvl9pPr marL="4114800" lvl="8" indent="-317500">
              <a:lnSpc>
                <a:spcPct val="100000"/>
              </a:lnSpc>
              <a:spcBef>
                <a:spcPts val="1600"/>
              </a:spcBef>
              <a:spcAft>
                <a:spcPts val="1600"/>
              </a:spcAft>
              <a:buClr>
                <a:schemeClr val="dk1"/>
              </a:buClr>
              <a:buSzPts val="1400"/>
              <a:buFont typeface="Armata"/>
              <a:buChar char="■"/>
              <a:defRPr>
                <a:solidFill>
                  <a:schemeClr val="dk1"/>
                </a:solidFill>
                <a:latin typeface="Armata"/>
                <a:ea typeface="Armata"/>
                <a:cs typeface="Armata"/>
                <a:sym typeface="Arma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59" r:id="rId5"/>
    <p:sldLayoutId id="2147483664" r:id="rId6"/>
    <p:sldLayoutId id="2147483676" r:id="rId7"/>
    <p:sldLayoutId id="2147483679" r:id="rId8"/>
    <p:sldLayoutId id="214748368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16"/>
        <p:cNvGrpSpPr/>
        <p:nvPr/>
      </p:nvGrpSpPr>
      <p:grpSpPr>
        <a:xfrm>
          <a:off x="0" y="0"/>
          <a:ext cx="0" cy="0"/>
          <a:chOff x="0" y="0"/>
          <a:chExt cx="0" cy="0"/>
        </a:xfrm>
      </p:grpSpPr>
      <p:sp>
        <p:nvSpPr>
          <p:cNvPr id="5917" name="Google Shape;5917;p38"/>
          <p:cNvSpPr txBox="1">
            <a:spLocks noGrp="1"/>
          </p:cNvSpPr>
          <p:nvPr>
            <p:ph type="subTitle" idx="1"/>
          </p:nvPr>
        </p:nvSpPr>
        <p:spPr>
          <a:xfrm rot="-377">
            <a:off x="5690100" y="3938047"/>
            <a:ext cx="2733900" cy="57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By: Lucas Scheibal, Lin </a:t>
            </a:r>
            <a:r>
              <a:rPr lang="en" sz="1600" dirty="0"/>
              <a:t>Shen</a:t>
            </a:r>
            <a:r>
              <a:rPr lang="en" sz="1800" dirty="0"/>
              <a:t>, Yiyang Chen, Cheng Chen and Iretomiwa Idowu</a:t>
            </a:r>
            <a:endParaRPr sz="1800" dirty="0"/>
          </a:p>
        </p:txBody>
      </p:sp>
      <p:sp>
        <p:nvSpPr>
          <p:cNvPr id="5918" name="Google Shape;5918;p38"/>
          <p:cNvSpPr txBox="1">
            <a:spLocks noGrp="1"/>
          </p:cNvSpPr>
          <p:nvPr>
            <p:ph type="ctrTitle"/>
          </p:nvPr>
        </p:nvSpPr>
        <p:spPr>
          <a:xfrm>
            <a:off x="3687086" y="458917"/>
            <a:ext cx="5456497" cy="30481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solidFill>
                  <a:schemeClr val="dk1"/>
                </a:solidFill>
              </a:rPr>
              <a:t>SENSOR(s)</a:t>
            </a:r>
            <a:br>
              <a:rPr lang="en" sz="5400" dirty="0">
                <a:solidFill>
                  <a:schemeClr val="dk1"/>
                </a:solidFill>
              </a:rPr>
            </a:br>
            <a:r>
              <a:rPr lang="en" sz="5400" dirty="0">
                <a:solidFill>
                  <a:schemeClr val="dk1"/>
                </a:solidFill>
              </a:rPr>
              <a:t>MEASUREMENT</a:t>
            </a:r>
            <a:br>
              <a:rPr lang="en" sz="5400" dirty="0">
                <a:solidFill>
                  <a:schemeClr val="dk1"/>
                </a:solidFill>
              </a:rPr>
            </a:br>
            <a:r>
              <a:rPr lang="en" sz="5400" dirty="0">
                <a:solidFill>
                  <a:schemeClr val="dk1"/>
                </a:solidFill>
              </a:rPr>
              <a:t>PROJECT</a:t>
            </a:r>
            <a:endParaRPr sz="5400" dirty="0">
              <a:solidFill>
                <a:schemeClr val="dk1"/>
              </a:solidFill>
            </a:endParaRPr>
          </a:p>
          <a:p>
            <a:pPr lvl="0" rtl="0">
              <a:spcBef>
                <a:spcPts val="0"/>
              </a:spcBef>
              <a:spcAft>
                <a:spcPts val="0"/>
              </a:spcAft>
              <a:buClr>
                <a:schemeClr val="dk1"/>
              </a:buClr>
              <a:buSzPts val="1100"/>
            </a:pPr>
            <a:r>
              <a:rPr lang="en" sz="3600" dirty="0">
                <a:solidFill>
                  <a:schemeClr val="lt2"/>
                </a:solidFill>
              </a:rPr>
              <a:t>MPU6050 Module</a:t>
            </a:r>
            <a:br>
              <a:rPr lang="en" sz="3600" dirty="0">
                <a:solidFill>
                  <a:schemeClr val="lt2"/>
                </a:solidFill>
              </a:rPr>
            </a:br>
            <a:r>
              <a:rPr lang="en" sz="3600" dirty="0">
                <a:solidFill>
                  <a:schemeClr val="lt2"/>
                </a:solidFill>
              </a:rPr>
              <a:t>DHT-11</a:t>
            </a:r>
            <a:br>
              <a:rPr lang="en" sz="3600" dirty="0">
                <a:solidFill>
                  <a:schemeClr val="lt2"/>
                </a:solidFill>
              </a:rPr>
            </a:br>
            <a:r>
              <a:rPr lang="en" sz="3600" dirty="0">
                <a:solidFill>
                  <a:schemeClr val="lt2"/>
                </a:solidFill>
              </a:rPr>
              <a:t>Ultrasonic</a:t>
            </a:r>
            <a:br>
              <a:rPr lang="en" sz="3600" dirty="0">
                <a:solidFill>
                  <a:schemeClr val="lt2"/>
                </a:solidFill>
              </a:rPr>
            </a:br>
            <a:r>
              <a:rPr lang="en" sz="3600" dirty="0">
                <a:solidFill>
                  <a:schemeClr val="lt2"/>
                </a:solidFill>
              </a:rPr>
              <a:t>Water Level Detection</a:t>
            </a:r>
            <a:endParaRPr sz="3600" dirty="0">
              <a:solidFill>
                <a:schemeClr val="lt2"/>
              </a:solidFill>
            </a:endParaRPr>
          </a:p>
        </p:txBody>
      </p:sp>
      <p:sp>
        <p:nvSpPr>
          <p:cNvPr id="5919" name="Google Shape;5919;p38"/>
          <p:cNvSpPr/>
          <p:nvPr/>
        </p:nvSpPr>
        <p:spPr>
          <a:xfrm>
            <a:off x="-3729615" y="-333842"/>
            <a:ext cx="3892" cy="1639"/>
          </a:xfrm>
          <a:custGeom>
            <a:avLst/>
            <a:gdLst/>
            <a:ahLst/>
            <a:cxnLst/>
            <a:rect l="l" t="t" r="r" b="b"/>
            <a:pathLst>
              <a:path w="19" h="8" extrusionOk="0">
                <a:moveTo>
                  <a:pt x="0" y="0"/>
                </a:moveTo>
                <a:cubicBezTo>
                  <a:pt x="5" y="3"/>
                  <a:pt x="11" y="5"/>
                  <a:pt x="18" y="8"/>
                </a:cubicBezTo>
                <a:cubicBezTo>
                  <a:pt x="13" y="5"/>
                  <a:pt x="5" y="3"/>
                  <a:pt x="0" y="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38"/>
          <p:cNvSpPr/>
          <p:nvPr/>
        </p:nvSpPr>
        <p:spPr>
          <a:xfrm>
            <a:off x="-3721625" y="-329950"/>
            <a:ext cx="2458" cy="1434"/>
          </a:xfrm>
          <a:custGeom>
            <a:avLst/>
            <a:gdLst/>
            <a:ahLst/>
            <a:cxnLst/>
            <a:rect l="l" t="t" r="r" b="b"/>
            <a:pathLst>
              <a:path w="12" h="7" extrusionOk="0">
                <a:moveTo>
                  <a:pt x="0" y="0"/>
                </a:moveTo>
                <a:cubicBezTo>
                  <a:pt x="3" y="2"/>
                  <a:pt x="8" y="5"/>
                  <a:pt x="12" y="7"/>
                </a:cubicBezTo>
                <a:cubicBezTo>
                  <a:pt x="8" y="3"/>
                  <a:pt x="3" y="2"/>
                  <a:pt x="0" y="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38"/>
          <p:cNvSpPr/>
          <p:nvPr/>
        </p:nvSpPr>
        <p:spPr>
          <a:xfrm>
            <a:off x="-3765464" y="-336300"/>
            <a:ext cx="26016" cy="5736"/>
          </a:xfrm>
          <a:custGeom>
            <a:avLst/>
            <a:gdLst/>
            <a:ahLst/>
            <a:cxnLst/>
            <a:rect l="l" t="t" r="r" b="b"/>
            <a:pathLst>
              <a:path w="127" h="28" extrusionOk="0">
                <a:moveTo>
                  <a:pt x="103" y="0"/>
                </a:moveTo>
                <a:cubicBezTo>
                  <a:pt x="67" y="0"/>
                  <a:pt x="31" y="10"/>
                  <a:pt x="0" y="27"/>
                </a:cubicBezTo>
                <a:cubicBezTo>
                  <a:pt x="32" y="10"/>
                  <a:pt x="69" y="1"/>
                  <a:pt x="105" y="1"/>
                </a:cubicBezTo>
                <a:cubicBezTo>
                  <a:pt x="112" y="1"/>
                  <a:pt x="119" y="1"/>
                  <a:pt x="127" y="2"/>
                </a:cubicBezTo>
                <a:cubicBezTo>
                  <a:pt x="119" y="1"/>
                  <a:pt x="111" y="0"/>
                  <a:pt x="103" y="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38"/>
          <p:cNvSpPr/>
          <p:nvPr/>
        </p:nvSpPr>
        <p:spPr>
          <a:xfrm>
            <a:off x="-3737604" y="-335686"/>
            <a:ext cx="4712" cy="1434"/>
          </a:xfrm>
          <a:custGeom>
            <a:avLst/>
            <a:gdLst/>
            <a:ahLst/>
            <a:cxnLst/>
            <a:rect l="l" t="t" r="r" b="b"/>
            <a:pathLst>
              <a:path w="23" h="7" extrusionOk="0">
                <a:moveTo>
                  <a:pt x="0" y="1"/>
                </a:moveTo>
                <a:cubicBezTo>
                  <a:pt x="8" y="2"/>
                  <a:pt x="15" y="3"/>
                  <a:pt x="22" y="6"/>
                </a:cubicBezTo>
                <a:cubicBezTo>
                  <a:pt x="15" y="3"/>
                  <a:pt x="6" y="1"/>
                  <a:pt x="0" y="1"/>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38"/>
          <p:cNvSpPr/>
          <p:nvPr/>
        </p:nvSpPr>
        <p:spPr>
          <a:xfrm>
            <a:off x="-4204877" y="-337529"/>
            <a:ext cx="4507" cy="819"/>
          </a:xfrm>
          <a:custGeom>
            <a:avLst/>
            <a:gdLst/>
            <a:ahLst/>
            <a:cxnLst/>
            <a:rect l="l" t="t" r="r" b="b"/>
            <a:pathLst>
              <a:path w="22" h="4" extrusionOk="0">
                <a:moveTo>
                  <a:pt x="21" y="0"/>
                </a:moveTo>
                <a:cubicBezTo>
                  <a:pt x="15" y="0"/>
                  <a:pt x="7" y="3"/>
                  <a:pt x="0" y="4"/>
                </a:cubicBezTo>
                <a:cubicBezTo>
                  <a:pt x="9" y="3"/>
                  <a:pt x="15" y="1"/>
                  <a:pt x="21" y="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38"/>
          <p:cNvSpPr/>
          <p:nvPr/>
        </p:nvSpPr>
        <p:spPr>
          <a:xfrm>
            <a:off x="-4211842" y="-335686"/>
            <a:ext cx="3687" cy="1639"/>
          </a:xfrm>
          <a:custGeom>
            <a:avLst/>
            <a:gdLst/>
            <a:ahLst/>
            <a:cxnLst/>
            <a:rect l="l" t="t" r="r" b="b"/>
            <a:pathLst>
              <a:path w="18" h="8" extrusionOk="0">
                <a:moveTo>
                  <a:pt x="0" y="7"/>
                </a:moveTo>
                <a:cubicBezTo>
                  <a:pt x="6" y="4"/>
                  <a:pt x="11" y="3"/>
                  <a:pt x="17" y="1"/>
                </a:cubicBezTo>
                <a:cubicBezTo>
                  <a:pt x="11" y="3"/>
                  <a:pt x="6" y="4"/>
                  <a:pt x="0" y="7"/>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38"/>
          <p:cNvSpPr/>
          <p:nvPr/>
        </p:nvSpPr>
        <p:spPr>
          <a:xfrm>
            <a:off x="-4219012" y="-331998"/>
            <a:ext cx="2868" cy="1639"/>
          </a:xfrm>
          <a:custGeom>
            <a:avLst/>
            <a:gdLst/>
            <a:ahLst/>
            <a:cxnLst/>
            <a:rect l="l" t="t" r="r" b="b"/>
            <a:pathLst>
              <a:path w="14" h="8" extrusionOk="0">
                <a:moveTo>
                  <a:pt x="13" y="1"/>
                </a:moveTo>
                <a:cubicBezTo>
                  <a:pt x="9" y="2"/>
                  <a:pt x="5" y="5"/>
                  <a:pt x="1" y="7"/>
                </a:cubicBezTo>
                <a:cubicBezTo>
                  <a:pt x="5" y="5"/>
                  <a:pt x="9" y="3"/>
                  <a:pt x="13" y="1"/>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6" name="Google Shape;5926;p38"/>
          <p:cNvCxnSpPr/>
          <p:nvPr/>
        </p:nvCxnSpPr>
        <p:spPr>
          <a:xfrm rot="10800000">
            <a:off x="5628800" y="3892100"/>
            <a:ext cx="2809200" cy="0"/>
          </a:xfrm>
          <a:prstGeom prst="straightConnector1">
            <a:avLst/>
          </a:prstGeom>
          <a:noFill/>
          <a:ln w="19050" cap="flat" cmpd="sng">
            <a:solidFill>
              <a:schemeClr val="accent3"/>
            </a:solidFill>
            <a:prstDash val="solid"/>
            <a:round/>
            <a:headEnd type="none" w="med" len="med"/>
            <a:tailEnd type="none" w="med" len="med"/>
          </a:ln>
        </p:spPr>
      </p:cxnSp>
      <p:grpSp>
        <p:nvGrpSpPr>
          <p:cNvPr id="5927" name="Google Shape;5927;p38"/>
          <p:cNvGrpSpPr/>
          <p:nvPr/>
        </p:nvGrpSpPr>
        <p:grpSpPr>
          <a:xfrm>
            <a:off x="0" y="281945"/>
            <a:ext cx="5154535" cy="4422203"/>
            <a:chOff x="-750671" y="181400"/>
            <a:chExt cx="5408746" cy="4640297"/>
          </a:xfrm>
        </p:grpSpPr>
        <p:sp>
          <p:nvSpPr>
            <p:cNvPr id="5928" name="Google Shape;5928;p38"/>
            <p:cNvSpPr/>
            <p:nvPr/>
          </p:nvSpPr>
          <p:spPr>
            <a:xfrm flipH="1">
              <a:off x="118214" y="2809959"/>
              <a:ext cx="158364" cy="427947"/>
            </a:xfrm>
            <a:custGeom>
              <a:avLst/>
              <a:gdLst/>
              <a:ahLst/>
              <a:cxnLst/>
              <a:rect l="l" t="t" r="r" b="b"/>
              <a:pathLst>
                <a:path w="1085" h="2932" extrusionOk="0">
                  <a:moveTo>
                    <a:pt x="378" y="0"/>
                  </a:moveTo>
                  <a:cubicBezTo>
                    <a:pt x="518" y="350"/>
                    <a:pt x="596" y="732"/>
                    <a:pt x="596" y="1132"/>
                  </a:cubicBezTo>
                  <a:cubicBezTo>
                    <a:pt x="596" y="1305"/>
                    <a:pt x="581" y="1471"/>
                    <a:pt x="554" y="1637"/>
                  </a:cubicBezTo>
                  <a:cubicBezTo>
                    <a:pt x="504" y="1935"/>
                    <a:pt x="407" y="2218"/>
                    <a:pt x="278" y="2482"/>
                  </a:cubicBezTo>
                  <a:cubicBezTo>
                    <a:pt x="198" y="2641"/>
                    <a:pt x="106" y="2792"/>
                    <a:pt x="0" y="2932"/>
                  </a:cubicBezTo>
                  <a:lnTo>
                    <a:pt x="1084" y="2932"/>
                  </a:lnTo>
                  <a:lnTo>
                    <a:pt x="1084" y="2482"/>
                  </a:lnTo>
                  <a:lnTo>
                    <a:pt x="1084" y="1637"/>
                  </a:lnTo>
                  <a:lnTo>
                    <a:pt x="1084"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38"/>
            <p:cNvSpPr/>
            <p:nvPr/>
          </p:nvSpPr>
          <p:spPr>
            <a:xfrm flipH="1">
              <a:off x="987537" y="2810105"/>
              <a:ext cx="582224" cy="428239"/>
            </a:xfrm>
            <a:custGeom>
              <a:avLst/>
              <a:gdLst/>
              <a:ahLst/>
              <a:cxnLst/>
              <a:rect l="l" t="t" r="r" b="b"/>
              <a:pathLst>
                <a:path w="3989" h="2934" extrusionOk="0">
                  <a:moveTo>
                    <a:pt x="445" y="0"/>
                  </a:moveTo>
                  <a:cubicBezTo>
                    <a:pt x="449" y="25"/>
                    <a:pt x="454" y="50"/>
                    <a:pt x="458" y="76"/>
                  </a:cubicBezTo>
                  <a:lnTo>
                    <a:pt x="597" y="76"/>
                  </a:lnTo>
                  <a:cubicBezTo>
                    <a:pt x="804" y="76"/>
                    <a:pt x="976" y="214"/>
                    <a:pt x="976" y="385"/>
                  </a:cubicBezTo>
                  <a:cubicBezTo>
                    <a:pt x="976" y="555"/>
                    <a:pt x="804" y="693"/>
                    <a:pt x="597" y="693"/>
                  </a:cubicBezTo>
                  <a:lnTo>
                    <a:pt x="3" y="693"/>
                  </a:lnTo>
                  <a:lnTo>
                    <a:pt x="3" y="1584"/>
                  </a:lnTo>
                  <a:lnTo>
                    <a:pt x="102" y="1602"/>
                  </a:lnTo>
                  <a:cubicBezTo>
                    <a:pt x="142" y="1610"/>
                    <a:pt x="178" y="1621"/>
                    <a:pt x="213" y="1636"/>
                  </a:cubicBezTo>
                  <a:cubicBezTo>
                    <a:pt x="358" y="1692"/>
                    <a:pt x="453" y="1796"/>
                    <a:pt x="434" y="1896"/>
                  </a:cubicBezTo>
                  <a:cubicBezTo>
                    <a:pt x="416" y="1998"/>
                    <a:pt x="288" y="2064"/>
                    <a:pt x="129" y="2064"/>
                  </a:cubicBezTo>
                  <a:cubicBezTo>
                    <a:pt x="93" y="2064"/>
                    <a:pt x="56" y="2061"/>
                    <a:pt x="19" y="2054"/>
                  </a:cubicBezTo>
                  <a:lnTo>
                    <a:pt x="2" y="2050"/>
                  </a:lnTo>
                  <a:lnTo>
                    <a:pt x="2" y="2325"/>
                  </a:lnTo>
                  <a:lnTo>
                    <a:pt x="101" y="2344"/>
                  </a:lnTo>
                  <a:cubicBezTo>
                    <a:pt x="217" y="2365"/>
                    <a:pt x="314" y="2417"/>
                    <a:pt x="374" y="2481"/>
                  </a:cubicBezTo>
                  <a:cubicBezTo>
                    <a:pt x="419" y="2529"/>
                    <a:pt x="444" y="2583"/>
                    <a:pt x="433" y="2638"/>
                  </a:cubicBezTo>
                  <a:cubicBezTo>
                    <a:pt x="415" y="2739"/>
                    <a:pt x="285" y="2806"/>
                    <a:pt x="125" y="2806"/>
                  </a:cubicBezTo>
                  <a:cubicBezTo>
                    <a:pt x="90" y="2806"/>
                    <a:pt x="54" y="2803"/>
                    <a:pt x="18" y="2796"/>
                  </a:cubicBezTo>
                  <a:lnTo>
                    <a:pt x="1" y="2793"/>
                  </a:lnTo>
                  <a:lnTo>
                    <a:pt x="1" y="2933"/>
                  </a:lnTo>
                  <a:lnTo>
                    <a:pt x="3988" y="2933"/>
                  </a:lnTo>
                  <a:cubicBezTo>
                    <a:pt x="3884" y="2792"/>
                    <a:pt x="3791" y="2640"/>
                    <a:pt x="3712" y="2482"/>
                  </a:cubicBezTo>
                  <a:cubicBezTo>
                    <a:pt x="3582" y="2218"/>
                    <a:pt x="3487" y="1935"/>
                    <a:pt x="3438" y="1636"/>
                  </a:cubicBezTo>
                  <a:cubicBezTo>
                    <a:pt x="3409" y="1470"/>
                    <a:pt x="3394" y="1304"/>
                    <a:pt x="3394" y="1131"/>
                  </a:cubicBezTo>
                  <a:cubicBezTo>
                    <a:pt x="3394" y="731"/>
                    <a:pt x="3472" y="349"/>
                    <a:pt x="3614"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38"/>
            <p:cNvSpPr/>
            <p:nvPr/>
          </p:nvSpPr>
          <p:spPr>
            <a:xfrm flipH="1">
              <a:off x="672269" y="3015322"/>
              <a:ext cx="263015" cy="222877"/>
            </a:xfrm>
            <a:custGeom>
              <a:avLst/>
              <a:gdLst/>
              <a:ahLst/>
              <a:cxnLst/>
              <a:rect l="l" t="t" r="r" b="b"/>
              <a:pathLst>
                <a:path w="1802" h="1527" extrusionOk="0">
                  <a:moveTo>
                    <a:pt x="1" y="0"/>
                  </a:moveTo>
                  <a:cubicBezTo>
                    <a:pt x="11" y="78"/>
                    <a:pt x="27" y="155"/>
                    <a:pt x="46" y="230"/>
                  </a:cubicBezTo>
                  <a:cubicBezTo>
                    <a:pt x="123" y="546"/>
                    <a:pt x="274" y="833"/>
                    <a:pt x="477" y="1075"/>
                  </a:cubicBezTo>
                  <a:cubicBezTo>
                    <a:pt x="627" y="1253"/>
                    <a:pt x="806" y="1406"/>
                    <a:pt x="1008" y="1526"/>
                  </a:cubicBezTo>
                  <a:lnTo>
                    <a:pt x="1802" y="1526"/>
                  </a:lnTo>
                  <a:lnTo>
                    <a:pt x="1802" y="1075"/>
                  </a:lnTo>
                  <a:lnTo>
                    <a:pt x="1802" y="443"/>
                  </a:lnTo>
                  <a:cubicBezTo>
                    <a:pt x="1685" y="398"/>
                    <a:pt x="1581" y="324"/>
                    <a:pt x="1500" y="230"/>
                  </a:cubicBezTo>
                  <a:cubicBezTo>
                    <a:pt x="1440" y="162"/>
                    <a:pt x="1393" y="87"/>
                    <a:pt x="1360"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38"/>
            <p:cNvSpPr/>
            <p:nvPr/>
          </p:nvSpPr>
          <p:spPr>
            <a:xfrm flipH="1">
              <a:off x="1838906" y="2809667"/>
              <a:ext cx="1170725" cy="427947"/>
            </a:xfrm>
            <a:custGeom>
              <a:avLst/>
              <a:gdLst/>
              <a:ahLst/>
              <a:cxnLst/>
              <a:rect l="l" t="t" r="r" b="b"/>
              <a:pathLst>
                <a:path w="8021" h="2932" extrusionOk="0">
                  <a:moveTo>
                    <a:pt x="0" y="0"/>
                  </a:moveTo>
                  <a:lnTo>
                    <a:pt x="0" y="1636"/>
                  </a:lnTo>
                  <a:lnTo>
                    <a:pt x="0" y="2482"/>
                  </a:lnTo>
                  <a:lnTo>
                    <a:pt x="0" y="2932"/>
                  </a:lnTo>
                  <a:lnTo>
                    <a:pt x="7589" y="2932"/>
                  </a:lnTo>
                  <a:cubicBezTo>
                    <a:pt x="7583" y="2919"/>
                    <a:pt x="7583" y="2903"/>
                    <a:pt x="7585" y="2885"/>
                  </a:cubicBezTo>
                  <a:cubicBezTo>
                    <a:pt x="7604" y="2784"/>
                    <a:pt x="7733" y="2718"/>
                    <a:pt x="7893" y="2718"/>
                  </a:cubicBezTo>
                  <a:cubicBezTo>
                    <a:pt x="7928" y="2718"/>
                    <a:pt x="7964" y="2721"/>
                    <a:pt x="8000" y="2727"/>
                  </a:cubicBezTo>
                  <a:lnTo>
                    <a:pt x="8017" y="2730"/>
                  </a:lnTo>
                  <a:lnTo>
                    <a:pt x="8017" y="2483"/>
                  </a:lnTo>
                  <a:lnTo>
                    <a:pt x="8017" y="2456"/>
                  </a:lnTo>
                  <a:lnTo>
                    <a:pt x="7918" y="2437"/>
                  </a:lnTo>
                  <a:cubicBezTo>
                    <a:pt x="7712" y="2400"/>
                    <a:pt x="7564" y="2268"/>
                    <a:pt x="7586" y="2144"/>
                  </a:cubicBezTo>
                  <a:cubicBezTo>
                    <a:pt x="7605" y="2042"/>
                    <a:pt x="7734" y="1976"/>
                    <a:pt x="7893" y="1976"/>
                  </a:cubicBezTo>
                  <a:cubicBezTo>
                    <a:pt x="7928" y="1976"/>
                    <a:pt x="7964" y="1979"/>
                    <a:pt x="8001" y="1986"/>
                  </a:cubicBezTo>
                  <a:lnTo>
                    <a:pt x="8018" y="1988"/>
                  </a:lnTo>
                  <a:lnTo>
                    <a:pt x="8018" y="1714"/>
                  </a:lnTo>
                  <a:lnTo>
                    <a:pt x="7920" y="1696"/>
                  </a:lnTo>
                  <a:cubicBezTo>
                    <a:pt x="7857" y="1683"/>
                    <a:pt x="7799" y="1662"/>
                    <a:pt x="7749" y="1636"/>
                  </a:cubicBezTo>
                  <a:cubicBezTo>
                    <a:pt x="7638" y="1577"/>
                    <a:pt x="7572" y="1488"/>
                    <a:pt x="7588" y="1403"/>
                  </a:cubicBezTo>
                  <a:cubicBezTo>
                    <a:pt x="7606" y="1301"/>
                    <a:pt x="7735" y="1235"/>
                    <a:pt x="7895" y="1235"/>
                  </a:cubicBezTo>
                  <a:cubicBezTo>
                    <a:pt x="7930" y="1235"/>
                    <a:pt x="7966" y="1238"/>
                    <a:pt x="8002" y="1245"/>
                  </a:cubicBezTo>
                  <a:lnTo>
                    <a:pt x="8020" y="1248"/>
                  </a:lnTo>
                  <a:lnTo>
                    <a:pt x="8020" y="694"/>
                  </a:lnTo>
                  <a:lnTo>
                    <a:pt x="7427" y="694"/>
                  </a:lnTo>
                  <a:cubicBezTo>
                    <a:pt x="7227" y="694"/>
                    <a:pt x="7066" y="568"/>
                    <a:pt x="7050" y="409"/>
                  </a:cubicBezTo>
                  <a:cubicBezTo>
                    <a:pt x="7048" y="401"/>
                    <a:pt x="7047" y="394"/>
                    <a:pt x="7047" y="385"/>
                  </a:cubicBezTo>
                  <a:cubicBezTo>
                    <a:pt x="7047" y="215"/>
                    <a:pt x="7219" y="77"/>
                    <a:pt x="7427" y="77"/>
                  </a:cubicBezTo>
                  <a:lnTo>
                    <a:pt x="7565" y="77"/>
                  </a:lnTo>
                  <a:cubicBezTo>
                    <a:pt x="7569" y="51"/>
                    <a:pt x="7574" y="25"/>
                    <a:pt x="7578"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38"/>
            <p:cNvSpPr/>
            <p:nvPr/>
          </p:nvSpPr>
          <p:spPr>
            <a:xfrm flipH="1">
              <a:off x="18963" y="2683997"/>
              <a:ext cx="30505" cy="581495"/>
            </a:xfrm>
            <a:custGeom>
              <a:avLst/>
              <a:gdLst/>
              <a:ahLst/>
              <a:cxnLst/>
              <a:rect l="l" t="t" r="r" b="b"/>
              <a:pathLst>
                <a:path w="209" h="3984" extrusionOk="0">
                  <a:moveTo>
                    <a:pt x="1" y="1"/>
                  </a:moveTo>
                  <a:lnTo>
                    <a:pt x="1" y="2500"/>
                  </a:lnTo>
                  <a:lnTo>
                    <a:pt x="1" y="3984"/>
                  </a:lnTo>
                  <a:lnTo>
                    <a:pt x="209" y="3984"/>
                  </a:lnTo>
                  <a:lnTo>
                    <a:pt x="209" y="2500"/>
                  </a:lnTo>
                  <a:lnTo>
                    <a:pt x="2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38"/>
            <p:cNvSpPr/>
            <p:nvPr/>
          </p:nvSpPr>
          <p:spPr>
            <a:xfrm flipH="1">
              <a:off x="-750233" y="2584454"/>
              <a:ext cx="769926" cy="720300"/>
            </a:xfrm>
            <a:custGeom>
              <a:avLst/>
              <a:gdLst/>
              <a:ahLst/>
              <a:cxnLst/>
              <a:rect l="l" t="t" r="r" b="b"/>
              <a:pathLst>
                <a:path w="5275" h="4935" extrusionOk="0">
                  <a:moveTo>
                    <a:pt x="753" y="0"/>
                  </a:moveTo>
                  <a:lnTo>
                    <a:pt x="753" y="245"/>
                  </a:lnTo>
                  <a:cubicBezTo>
                    <a:pt x="753" y="261"/>
                    <a:pt x="754" y="275"/>
                    <a:pt x="756" y="289"/>
                  </a:cubicBezTo>
                  <a:lnTo>
                    <a:pt x="756" y="290"/>
                  </a:lnTo>
                  <a:cubicBezTo>
                    <a:pt x="756" y="292"/>
                    <a:pt x="759" y="294"/>
                    <a:pt x="759" y="295"/>
                  </a:cubicBezTo>
                  <a:cubicBezTo>
                    <a:pt x="761" y="306"/>
                    <a:pt x="765" y="319"/>
                    <a:pt x="769" y="330"/>
                  </a:cubicBezTo>
                  <a:cubicBezTo>
                    <a:pt x="771" y="336"/>
                    <a:pt x="774" y="342"/>
                    <a:pt x="776" y="347"/>
                  </a:cubicBezTo>
                  <a:cubicBezTo>
                    <a:pt x="781" y="354"/>
                    <a:pt x="783" y="361"/>
                    <a:pt x="787" y="367"/>
                  </a:cubicBezTo>
                  <a:cubicBezTo>
                    <a:pt x="791" y="373"/>
                    <a:pt x="795" y="379"/>
                    <a:pt x="799" y="384"/>
                  </a:cubicBezTo>
                  <a:cubicBezTo>
                    <a:pt x="803" y="389"/>
                    <a:pt x="807" y="395"/>
                    <a:pt x="812" y="400"/>
                  </a:cubicBezTo>
                  <a:lnTo>
                    <a:pt x="827" y="415"/>
                  </a:lnTo>
                  <a:cubicBezTo>
                    <a:pt x="832" y="420"/>
                    <a:pt x="838" y="424"/>
                    <a:pt x="844" y="428"/>
                  </a:cubicBezTo>
                  <a:cubicBezTo>
                    <a:pt x="849" y="432"/>
                    <a:pt x="854" y="436"/>
                    <a:pt x="860" y="439"/>
                  </a:cubicBezTo>
                  <a:cubicBezTo>
                    <a:pt x="866" y="442"/>
                    <a:pt x="872" y="446"/>
                    <a:pt x="881" y="451"/>
                  </a:cubicBezTo>
                  <a:lnTo>
                    <a:pt x="897" y="458"/>
                  </a:lnTo>
                  <a:cubicBezTo>
                    <a:pt x="904" y="462"/>
                    <a:pt x="914" y="463"/>
                    <a:pt x="923" y="466"/>
                  </a:cubicBezTo>
                  <a:cubicBezTo>
                    <a:pt x="928" y="468"/>
                    <a:pt x="933" y="469"/>
                    <a:pt x="938" y="471"/>
                  </a:cubicBezTo>
                  <a:cubicBezTo>
                    <a:pt x="952" y="473"/>
                    <a:pt x="966" y="474"/>
                    <a:pt x="981" y="474"/>
                  </a:cubicBezTo>
                  <a:lnTo>
                    <a:pt x="1136" y="474"/>
                  </a:lnTo>
                  <a:cubicBezTo>
                    <a:pt x="1030" y="708"/>
                    <a:pt x="793" y="872"/>
                    <a:pt x="521" y="872"/>
                  </a:cubicBezTo>
                  <a:lnTo>
                    <a:pt x="474" y="872"/>
                  </a:lnTo>
                  <a:lnTo>
                    <a:pt x="474" y="645"/>
                  </a:lnTo>
                  <a:cubicBezTo>
                    <a:pt x="474" y="630"/>
                    <a:pt x="472" y="615"/>
                    <a:pt x="470" y="600"/>
                  </a:cubicBezTo>
                  <a:cubicBezTo>
                    <a:pt x="469" y="595"/>
                    <a:pt x="466" y="592"/>
                    <a:pt x="465" y="587"/>
                  </a:cubicBezTo>
                  <a:cubicBezTo>
                    <a:pt x="463" y="577"/>
                    <a:pt x="460" y="568"/>
                    <a:pt x="458" y="560"/>
                  </a:cubicBezTo>
                  <a:lnTo>
                    <a:pt x="450" y="544"/>
                  </a:lnTo>
                  <a:cubicBezTo>
                    <a:pt x="445" y="536"/>
                    <a:pt x="442" y="530"/>
                    <a:pt x="438" y="523"/>
                  </a:cubicBezTo>
                  <a:cubicBezTo>
                    <a:pt x="434" y="518"/>
                    <a:pt x="432" y="512"/>
                    <a:pt x="427" y="508"/>
                  </a:cubicBezTo>
                  <a:cubicBezTo>
                    <a:pt x="423" y="500"/>
                    <a:pt x="418" y="495"/>
                    <a:pt x="413" y="490"/>
                  </a:cubicBezTo>
                  <a:cubicBezTo>
                    <a:pt x="408" y="484"/>
                    <a:pt x="403" y="481"/>
                    <a:pt x="398" y="475"/>
                  </a:cubicBezTo>
                  <a:cubicBezTo>
                    <a:pt x="393" y="471"/>
                    <a:pt x="387" y="466"/>
                    <a:pt x="382" y="462"/>
                  </a:cubicBezTo>
                  <a:cubicBezTo>
                    <a:pt x="377" y="458"/>
                    <a:pt x="370" y="453"/>
                    <a:pt x="365" y="449"/>
                  </a:cubicBezTo>
                  <a:cubicBezTo>
                    <a:pt x="360" y="446"/>
                    <a:pt x="355" y="444"/>
                    <a:pt x="349" y="440"/>
                  </a:cubicBezTo>
                  <a:cubicBezTo>
                    <a:pt x="343" y="436"/>
                    <a:pt x="335" y="432"/>
                    <a:pt x="328" y="430"/>
                  </a:cubicBezTo>
                  <a:cubicBezTo>
                    <a:pt x="324" y="427"/>
                    <a:pt x="319" y="426"/>
                    <a:pt x="316" y="425"/>
                  </a:cubicBezTo>
                  <a:cubicBezTo>
                    <a:pt x="306" y="422"/>
                    <a:pt x="298" y="420"/>
                    <a:pt x="289" y="417"/>
                  </a:cubicBezTo>
                  <a:cubicBezTo>
                    <a:pt x="274" y="414"/>
                    <a:pt x="259" y="412"/>
                    <a:pt x="244" y="412"/>
                  </a:cubicBezTo>
                  <a:lnTo>
                    <a:pt x="0" y="412"/>
                  </a:lnTo>
                  <a:lnTo>
                    <a:pt x="0" y="681"/>
                  </a:lnTo>
                  <a:lnTo>
                    <a:pt x="0" y="3182"/>
                  </a:lnTo>
                  <a:lnTo>
                    <a:pt x="0" y="4666"/>
                  </a:lnTo>
                  <a:lnTo>
                    <a:pt x="5" y="4666"/>
                  </a:lnTo>
                  <a:lnTo>
                    <a:pt x="5" y="4935"/>
                  </a:lnTo>
                  <a:lnTo>
                    <a:pt x="248" y="4935"/>
                  </a:lnTo>
                  <a:cubicBezTo>
                    <a:pt x="264" y="4935"/>
                    <a:pt x="279" y="4934"/>
                    <a:pt x="292" y="4932"/>
                  </a:cubicBezTo>
                  <a:cubicBezTo>
                    <a:pt x="296" y="4932"/>
                    <a:pt x="298" y="4929"/>
                    <a:pt x="302" y="4928"/>
                  </a:cubicBezTo>
                  <a:cubicBezTo>
                    <a:pt x="312" y="4925"/>
                    <a:pt x="323" y="4923"/>
                    <a:pt x="334" y="4918"/>
                  </a:cubicBezTo>
                  <a:cubicBezTo>
                    <a:pt x="339" y="4915"/>
                    <a:pt x="344" y="4913"/>
                    <a:pt x="348" y="4910"/>
                  </a:cubicBezTo>
                  <a:cubicBezTo>
                    <a:pt x="356" y="4906"/>
                    <a:pt x="364" y="4902"/>
                    <a:pt x="370" y="4898"/>
                  </a:cubicBezTo>
                  <a:cubicBezTo>
                    <a:pt x="376" y="4896"/>
                    <a:pt x="380" y="4891"/>
                    <a:pt x="385" y="4887"/>
                  </a:cubicBezTo>
                  <a:cubicBezTo>
                    <a:pt x="392" y="4882"/>
                    <a:pt x="398" y="4877"/>
                    <a:pt x="403" y="4871"/>
                  </a:cubicBezTo>
                  <a:cubicBezTo>
                    <a:pt x="407" y="4868"/>
                    <a:pt x="412" y="4864"/>
                    <a:pt x="416" y="4859"/>
                  </a:cubicBezTo>
                  <a:cubicBezTo>
                    <a:pt x="421" y="4852"/>
                    <a:pt x="426" y="4847"/>
                    <a:pt x="432" y="4840"/>
                  </a:cubicBezTo>
                  <a:cubicBezTo>
                    <a:pt x="435" y="4837"/>
                    <a:pt x="438" y="4831"/>
                    <a:pt x="440" y="4826"/>
                  </a:cubicBezTo>
                  <a:cubicBezTo>
                    <a:pt x="444" y="4819"/>
                    <a:pt x="448" y="4811"/>
                    <a:pt x="453" y="4803"/>
                  </a:cubicBezTo>
                  <a:cubicBezTo>
                    <a:pt x="455" y="4798"/>
                    <a:pt x="458" y="4793"/>
                    <a:pt x="459" y="4788"/>
                  </a:cubicBezTo>
                  <a:cubicBezTo>
                    <a:pt x="463" y="4780"/>
                    <a:pt x="465" y="4770"/>
                    <a:pt x="466" y="4761"/>
                  </a:cubicBezTo>
                  <a:cubicBezTo>
                    <a:pt x="469" y="4756"/>
                    <a:pt x="470" y="4751"/>
                    <a:pt x="471" y="4748"/>
                  </a:cubicBezTo>
                  <a:cubicBezTo>
                    <a:pt x="474" y="4733"/>
                    <a:pt x="475" y="4718"/>
                    <a:pt x="475" y="4704"/>
                  </a:cubicBezTo>
                  <a:lnTo>
                    <a:pt x="475" y="4476"/>
                  </a:lnTo>
                  <a:lnTo>
                    <a:pt x="475" y="4026"/>
                  </a:lnTo>
                  <a:lnTo>
                    <a:pt x="475" y="3180"/>
                  </a:lnTo>
                  <a:lnTo>
                    <a:pt x="475" y="1544"/>
                  </a:lnTo>
                  <a:lnTo>
                    <a:pt x="522" y="1544"/>
                  </a:lnTo>
                  <a:cubicBezTo>
                    <a:pt x="1172" y="1544"/>
                    <a:pt x="1716" y="1083"/>
                    <a:pt x="1846" y="470"/>
                  </a:cubicBezTo>
                  <a:lnTo>
                    <a:pt x="5045" y="470"/>
                  </a:lnTo>
                  <a:cubicBezTo>
                    <a:pt x="5059" y="470"/>
                    <a:pt x="5074" y="469"/>
                    <a:pt x="5089" y="466"/>
                  </a:cubicBezTo>
                  <a:cubicBezTo>
                    <a:pt x="5094" y="464"/>
                    <a:pt x="5098" y="463"/>
                    <a:pt x="5101" y="462"/>
                  </a:cubicBezTo>
                  <a:lnTo>
                    <a:pt x="5130" y="454"/>
                  </a:lnTo>
                  <a:cubicBezTo>
                    <a:pt x="5135" y="452"/>
                    <a:pt x="5138" y="451"/>
                    <a:pt x="5143" y="447"/>
                  </a:cubicBezTo>
                  <a:cubicBezTo>
                    <a:pt x="5152" y="443"/>
                    <a:pt x="5159" y="440"/>
                    <a:pt x="5167" y="436"/>
                  </a:cubicBezTo>
                  <a:cubicBezTo>
                    <a:pt x="5172" y="433"/>
                    <a:pt x="5175" y="430"/>
                    <a:pt x="5180" y="426"/>
                  </a:cubicBezTo>
                  <a:cubicBezTo>
                    <a:pt x="5188" y="421"/>
                    <a:pt x="5194" y="416"/>
                    <a:pt x="5199" y="411"/>
                  </a:cubicBezTo>
                  <a:cubicBezTo>
                    <a:pt x="5204" y="406"/>
                    <a:pt x="5209" y="403"/>
                    <a:pt x="5212" y="399"/>
                  </a:cubicBezTo>
                  <a:cubicBezTo>
                    <a:pt x="5217" y="394"/>
                    <a:pt x="5223" y="387"/>
                    <a:pt x="5228" y="380"/>
                  </a:cubicBezTo>
                  <a:cubicBezTo>
                    <a:pt x="5232" y="376"/>
                    <a:pt x="5236" y="372"/>
                    <a:pt x="5238" y="366"/>
                  </a:cubicBezTo>
                  <a:cubicBezTo>
                    <a:pt x="5243" y="359"/>
                    <a:pt x="5247" y="352"/>
                    <a:pt x="5251" y="345"/>
                  </a:cubicBezTo>
                  <a:lnTo>
                    <a:pt x="5258" y="329"/>
                  </a:lnTo>
                  <a:cubicBezTo>
                    <a:pt x="5262" y="321"/>
                    <a:pt x="5264" y="311"/>
                    <a:pt x="5267" y="304"/>
                  </a:cubicBezTo>
                  <a:cubicBezTo>
                    <a:pt x="5268" y="299"/>
                    <a:pt x="5270" y="294"/>
                    <a:pt x="5270" y="289"/>
                  </a:cubicBezTo>
                  <a:lnTo>
                    <a:pt x="5269" y="289"/>
                  </a:lnTo>
                  <a:cubicBezTo>
                    <a:pt x="5272" y="275"/>
                    <a:pt x="5274" y="261"/>
                    <a:pt x="5274" y="245"/>
                  </a:cubicBezTo>
                  <a:lnTo>
                    <a:pt x="5274" y="0"/>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38"/>
            <p:cNvSpPr/>
            <p:nvPr/>
          </p:nvSpPr>
          <p:spPr>
            <a:xfrm flipH="1">
              <a:off x="232061" y="2575550"/>
              <a:ext cx="799701" cy="799701"/>
            </a:xfrm>
            <a:custGeom>
              <a:avLst/>
              <a:gdLst/>
              <a:ahLst/>
              <a:cxnLst/>
              <a:rect l="l" t="t" r="r" b="b"/>
              <a:pathLst>
                <a:path w="5479" h="5479" extrusionOk="0">
                  <a:moveTo>
                    <a:pt x="3013" y="663"/>
                  </a:moveTo>
                  <a:cubicBezTo>
                    <a:pt x="3296" y="700"/>
                    <a:pt x="3561" y="795"/>
                    <a:pt x="3796" y="932"/>
                  </a:cubicBezTo>
                  <a:cubicBezTo>
                    <a:pt x="4081" y="1099"/>
                    <a:pt x="4321" y="1331"/>
                    <a:pt x="4499" y="1608"/>
                  </a:cubicBezTo>
                  <a:cubicBezTo>
                    <a:pt x="4663" y="1861"/>
                    <a:pt x="4773" y="2151"/>
                    <a:pt x="4815" y="2464"/>
                  </a:cubicBezTo>
                  <a:lnTo>
                    <a:pt x="3455" y="2464"/>
                  </a:lnTo>
                  <a:cubicBezTo>
                    <a:pt x="3377" y="2261"/>
                    <a:pt x="3217" y="2100"/>
                    <a:pt x="3013" y="2021"/>
                  </a:cubicBezTo>
                  <a:lnTo>
                    <a:pt x="3013" y="1608"/>
                  </a:lnTo>
                  <a:lnTo>
                    <a:pt x="3013" y="932"/>
                  </a:lnTo>
                  <a:lnTo>
                    <a:pt x="3013" y="663"/>
                  </a:lnTo>
                  <a:close/>
                  <a:moveTo>
                    <a:pt x="2463" y="663"/>
                  </a:moveTo>
                  <a:lnTo>
                    <a:pt x="2463" y="932"/>
                  </a:lnTo>
                  <a:lnTo>
                    <a:pt x="2463" y="1608"/>
                  </a:lnTo>
                  <a:lnTo>
                    <a:pt x="2463" y="2022"/>
                  </a:lnTo>
                  <a:cubicBezTo>
                    <a:pt x="2259" y="2100"/>
                    <a:pt x="2099" y="2261"/>
                    <a:pt x="2021" y="2465"/>
                  </a:cubicBezTo>
                  <a:lnTo>
                    <a:pt x="662" y="2465"/>
                  </a:lnTo>
                  <a:cubicBezTo>
                    <a:pt x="703" y="2151"/>
                    <a:pt x="815" y="1861"/>
                    <a:pt x="977" y="1608"/>
                  </a:cubicBezTo>
                  <a:cubicBezTo>
                    <a:pt x="1155" y="1331"/>
                    <a:pt x="1397" y="1098"/>
                    <a:pt x="1681" y="932"/>
                  </a:cubicBezTo>
                  <a:cubicBezTo>
                    <a:pt x="1916" y="793"/>
                    <a:pt x="2180" y="700"/>
                    <a:pt x="2463" y="663"/>
                  </a:cubicBezTo>
                  <a:close/>
                  <a:moveTo>
                    <a:pt x="2739" y="2353"/>
                  </a:moveTo>
                  <a:cubicBezTo>
                    <a:pt x="2952" y="2353"/>
                    <a:pt x="3124" y="2526"/>
                    <a:pt x="3124" y="2738"/>
                  </a:cubicBezTo>
                  <a:cubicBezTo>
                    <a:pt x="3124" y="2952"/>
                    <a:pt x="2952" y="3123"/>
                    <a:pt x="2739" y="3123"/>
                  </a:cubicBezTo>
                  <a:cubicBezTo>
                    <a:pt x="2526" y="3123"/>
                    <a:pt x="2354" y="2950"/>
                    <a:pt x="2354" y="2738"/>
                  </a:cubicBezTo>
                  <a:cubicBezTo>
                    <a:pt x="2353" y="2526"/>
                    <a:pt x="2526" y="2353"/>
                    <a:pt x="2739" y="2353"/>
                  </a:cubicBezTo>
                  <a:close/>
                  <a:moveTo>
                    <a:pt x="2022" y="3013"/>
                  </a:moveTo>
                  <a:cubicBezTo>
                    <a:pt x="2056" y="3097"/>
                    <a:pt x="2103" y="3175"/>
                    <a:pt x="2162" y="3243"/>
                  </a:cubicBezTo>
                  <a:cubicBezTo>
                    <a:pt x="2244" y="3337"/>
                    <a:pt x="2347" y="3411"/>
                    <a:pt x="2465" y="3455"/>
                  </a:cubicBezTo>
                  <a:lnTo>
                    <a:pt x="2465" y="4088"/>
                  </a:lnTo>
                  <a:lnTo>
                    <a:pt x="2464" y="4088"/>
                  </a:lnTo>
                  <a:lnTo>
                    <a:pt x="2464" y="4539"/>
                  </a:lnTo>
                  <a:lnTo>
                    <a:pt x="2464" y="4815"/>
                  </a:lnTo>
                  <a:cubicBezTo>
                    <a:pt x="2177" y="4777"/>
                    <a:pt x="1909" y="4681"/>
                    <a:pt x="1670" y="4539"/>
                  </a:cubicBezTo>
                  <a:cubicBezTo>
                    <a:pt x="1468" y="4419"/>
                    <a:pt x="1289" y="4266"/>
                    <a:pt x="1139" y="4088"/>
                  </a:cubicBezTo>
                  <a:cubicBezTo>
                    <a:pt x="936" y="3846"/>
                    <a:pt x="786" y="3559"/>
                    <a:pt x="708" y="3243"/>
                  </a:cubicBezTo>
                  <a:cubicBezTo>
                    <a:pt x="690" y="3167"/>
                    <a:pt x="673" y="3091"/>
                    <a:pt x="664" y="3013"/>
                  </a:cubicBezTo>
                  <a:close/>
                  <a:moveTo>
                    <a:pt x="4815" y="3015"/>
                  </a:moveTo>
                  <a:cubicBezTo>
                    <a:pt x="4804" y="3092"/>
                    <a:pt x="4788" y="3169"/>
                    <a:pt x="4769" y="3244"/>
                  </a:cubicBezTo>
                  <a:cubicBezTo>
                    <a:pt x="4692" y="3559"/>
                    <a:pt x="4541" y="3846"/>
                    <a:pt x="4339" y="4088"/>
                  </a:cubicBezTo>
                  <a:cubicBezTo>
                    <a:pt x="4188" y="4266"/>
                    <a:pt x="4008" y="4419"/>
                    <a:pt x="3806" y="4539"/>
                  </a:cubicBezTo>
                  <a:cubicBezTo>
                    <a:pt x="3567" y="4681"/>
                    <a:pt x="3300" y="4777"/>
                    <a:pt x="3012" y="4815"/>
                  </a:cubicBezTo>
                  <a:lnTo>
                    <a:pt x="3012" y="4539"/>
                  </a:lnTo>
                  <a:lnTo>
                    <a:pt x="3012" y="4088"/>
                  </a:lnTo>
                  <a:lnTo>
                    <a:pt x="3012" y="3456"/>
                  </a:lnTo>
                  <a:cubicBezTo>
                    <a:pt x="3131" y="3412"/>
                    <a:pt x="3234" y="3338"/>
                    <a:pt x="3316" y="3244"/>
                  </a:cubicBezTo>
                  <a:cubicBezTo>
                    <a:pt x="3375" y="3177"/>
                    <a:pt x="3423" y="3101"/>
                    <a:pt x="3455" y="3015"/>
                  </a:cubicBezTo>
                  <a:close/>
                  <a:moveTo>
                    <a:pt x="2739" y="0"/>
                  </a:moveTo>
                  <a:cubicBezTo>
                    <a:pt x="1226" y="0"/>
                    <a:pt x="0" y="1226"/>
                    <a:pt x="0" y="2739"/>
                  </a:cubicBezTo>
                  <a:cubicBezTo>
                    <a:pt x="0" y="2912"/>
                    <a:pt x="17" y="3081"/>
                    <a:pt x="48" y="3244"/>
                  </a:cubicBezTo>
                  <a:cubicBezTo>
                    <a:pt x="284" y="4515"/>
                    <a:pt x="1399" y="5479"/>
                    <a:pt x="2739" y="5479"/>
                  </a:cubicBezTo>
                  <a:cubicBezTo>
                    <a:pt x="4081" y="5479"/>
                    <a:pt x="5194" y="4516"/>
                    <a:pt x="5432" y="3244"/>
                  </a:cubicBezTo>
                  <a:cubicBezTo>
                    <a:pt x="5462" y="3081"/>
                    <a:pt x="5479" y="2912"/>
                    <a:pt x="5479" y="2739"/>
                  </a:cubicBezTo>
                  <a:cubicBezTo>
                    <a:pt x="5479" y="1226"/>
                    <a:pt x="4253" y="0"/>
                    <a:pt x="2739" y="0"/>
                  </a:cubicBezTo>
                  <a:close/>
                </a:path>
              </a:pathLst>
            </a:custGeom>
            <a:solidFill>
              <a:srgbClr val="793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38"/>
            <p:cNvSpPr/>
            <p:nvPr/>
          </p:nvSpPr>
          <p:spPr>
            <a:xfrm flipH="1">
              <a:off x="-682217" y="1537642"/>
              <a:ext cx="632580" cy="601929"/>
            </a:xfrm>
            <a:custGeom>
              <a:avLst/>
              <a:gdLst/>
              <a:ahLst/>
              <a:cxnLst/>
              <a:rect l="l" t="t" r="r" b="b"/>
              <a:pathLst>
                <a:path w="4334" h="4124" extrusionOk="0">
                  <a:moveTo>
                    <a:pt x="1" y="0"/>
                  </a:moveTo>
                  <a:lnTo>
                    <a:pt x="1" y="452"/>
                  </a:lnTo>
                  <a:lnTo>
                    <a:pt x="1" y="2932"/>
                  </a:lnTo>
                  <a:lnTo>
                    <a:pt x="49" y="2932"/>
                  </a:lnTo>
                  <a:cubicBezTo>
                    <a:pt x="742" y="2932"/>
                    <a:pt x="1313" y="3454"/>
                    <a:pt x="1392" y="4124"/>
                  </a:cubicBezTo>
                  <a:lnTo>
                    <a:pt x="4333" y="4124"/>
                  </a:lnTo>
                  <a:lnTo>
                    <a:pt x="4333" y="3383"/>
                  </a:lnTo>
                  <a:cubicBezTo>
                    <a:pt x="4333" y="1523"/>
                    <a:pt x="2811" y="0"/>
                    <a:pt x="950"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38"/>
            <p:cNvSpPr/>
            <p:nvPr/>
          </p:nvSpPr>
          <p:spPr>
            <a:xfrm flipH="1">
              <a:off x="-682216" y="2307863"/>
              <a:ext cx="427947" cy="177338"/>
            </a:xfrm>
            <a:custGeom>
              <a:avLst/>
              <a:gdLst/>
              <a:ahLst/>
              <a:cxnLst/>
              <a:rect l="l" t="t" r="r" b="b"/>
              <a:pathLst>
                <a:path w="2932" h="1215" extrusionOk="0">
                  <a:moveTo>
                    <a:pt x="0" y="0"/>
                  </a:moveTo>
                  <a:lnTo>
                    <a:pt x="0" y="1214"/>
                  </a:lnTo>
                  <a:lnTo>
                    <a:pt x="2931" y="1214"/>
                  </a:lnTo>
                  <a:lnTo>
                    <a:pt x="2931"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38"/>
            <p:cNvSpPr/>
            <p:nvPr/>
          </p:nvSpPr>
          <p:spPr>
            <a:xfrm flipH="1">
              <a:off x="328831" y="3015322"/>
              <a:ext cx="263161" cy="222877"/>
            </a:xfrm>
            <a:custGeom>
              <a:avLst/>
              <a:gdLst/>
              <a:ahLst/>
              <a:cxnLst/>
              <a:rect l="l" t="t" r="r" b="b"/>
              <a:pathLst>
                <a:path w="1803" h="1527" extrusionOk="0">
                  <a:moveTo>
                    <a:pt x="443" y="0"/>
                  </a:moveTo>
                  <a:lnTo>
                    <a:pt x="443" y="2"/>
                  </a:lnTo>
                  <a:cubicBezTo>
                    <a:pt x="411" y="87"/>
                    <a:pt x="363" y="164"/>
                    <a:pt x="304" y="231"/>
                  </a:cubicBezTo>
                  <a:cubicBezTo>
                    <a:pt x="222" y="325"/>
                    <a:pt x="120" y="399"/>
                    <a:pt x="0" y="443"/>
                  </a:cubicBezTo>
                  <a:lnTo>
                    <a:pt x="0" y="1075"/>
                  </a:lnTo>
                  <a:lnTo>
                    <a:pt x="0" y="1526"/>
                  </a:lnTo>
                  <a:lnTo>
                    <a:pt x="794" y="1526"/>
                  </a:lnTo>
                  <a:cubicBezTo>
                    <a:pt x="996" y="1406"/>
                    <a:pt x="1175" y="1253"/>
                    <a:pt x="1327" y="1075"/>
                  </a:cubicBezTo>
                  <a:cubicBezTo>
                    <a:pt x="1530" y="833"/>
                    <a:pt x="1680" y="546"/>
                    <a:pt x="1758" y="230"/>
                  </a:cubicBezTo>
                  <a:cubicBezTo>
                    <a:pt x="1776" y="154"/>
                    <a:pt x="1792" y="78"/>
                    <a:pt x="1803"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8"/>
            <p:cNvSpPr/>
            <p:nvPr/>
          </p:nvSpPr>
          <p:spPr>
            <a:xfrm flipH="1">
              <a:off x="-682362" y="2653346"/>
              <a:ext cx="632580" cy="584998"/>
            </a:xfrm>
            <a:custGeom>
              <a:avLst/>
              <a:gdLst/>
              <a:ahLst/>
              <a:cxnLst/>
              <a:rect l="l" t="t" r="r" b="b"/>
              <a:pathLst>
                <a:path w="4334" h="4008" extrusionOk="0">
                  <a:moveTo>
                    <a:pt x="1372" y="1"/>
                  </a:moveTo>
                  <a:cubicBezTo>
                    <a:pt x="1243" y="613"/>
                    <a:pt x="699" y="1075"/>
                    <a:pt x="48" y="1075"/>
                  </a:cubicBezTo>
                  <a:lnTo>
                    <a:pt x="1" y="1075"/>
                  </a:lnTo>
                  <a:lnTo>
                    <a:pt x="1" y="2711"/>
                  </a:lnTo>
                  <a:lnTo>
                    <a:pt x="1" y="3556"/>
                  </a:lnTo>
                  <a:lnTo>
                    <a:pt x="1" y="4007"/>
                  </a:lnTo>
                  <a:lnTo>
                    <a:pt x="950" y="4007"/>
                  </a:lnTo>
                  <a:cubicBezTo>
                    <a:pt x="2025" y="4007"/>
                    <a:pt x="2985" y="3498"/>
                    <a:pt x="3607" y="2711"/>
                  </a:cubicBezTo>
                  <a:cubicBezTo>
                    <a:pt x="4060" y="2135"/>
                    <a:pt x="4333" y="1410"/>
                    <a:pt x="4333" y="624"/>
                  </a:cubicBezTo>
                  <a:lnTo>
                    <a:pt x="4333" y="1"/>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8"/>
            <p:cNvSpPr/>
            <p:nvPr/>
          </p:nvSpPr>
          <p:spPr>
            <a:xfrm flipH="1">
              <a:off x="328831" y="2810251"/>
              <a:ext cx="262869" cy="124940"/>
            </a:xfrm>
            <a:custGeom>
              <a:avLst/>
              <a:gdLst/>
              <a:ahLst/>
              <a:cxnLst/>
              <a:rect l="l" t="t" r="r" b="b"/>
              <a:pathLst>
                <a:path w="1801" h="856" extrusionOk="0">
                  <a:moveTo>
                    <a:pt x="0" y="0"/>
                  </a:moveTo>
                  <a:lnTo>
                    <a:pt x="0" y="414"/>
                  </a:lnTo>
                  <a:cubicBezTo>
                    <a:pt x="203" y="492"/>
                    <a:pt x="364" y="653"/>
                    <a:pt x="441" y="856"/>
                  </a:cubicBezTo>
                  <a:lnTo>
                    <a:pt x="1801" y="856"/>
                  </a:lnTo>
                  <a:cubicBezTo>
                    <a:pt x="1760" y="543"/>
                    <a:pt x="1649" y="253"/>
                    <a:pt x="1485"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flipH="1">
              <a:off x="672123" y="2810105"/>
              <a:ext cx="263161" cy="124940"/>
            </a:xfrm>
            <a:custGeom>
              <a:avLst/>
              <a:gdLst/>
              <a:ahLst/>
              <a:cxnLst/>
              <a:rect l="l" t="t" r="r" b="b"/>
              <a:pathLst>
                <a:path w="1803" h="856" extrusionOk="0">
                  <a:moveTo>
                    <a:pt x="316" y="0"/>
                  </a:moveTo>
                  <a:cubicBezTo>
                    <a:pt x="153" y="253"/>
                    <a:pt x="42" y="543"/>
                    <a:pt x="1" y="856"/>
                  </a:cubicBezTo>
                  <a:lnTo>
                    <a:pt x="1360" y="856"/>
                  </a:lnTo>
                  <a:cubicBezTo>
                    <a:pt x="1438" y="654"/>
                    <a:pt x="1598" y="493"/>
                    <a:pt x="1803" y="414"/>
                  </a:cubicBezTo>
                  <a:lnTo>
                    <a:pt x="1803"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38"/>
            <p:cNvSpPr/>
            <p:nvPr/>
          </p:nvSpPr>
          <p:spPr>
            <a:xfrm flipH="1">
              <a:off x="118068" y="1537788"/>
              <a:ext cx="367083" cy="427801"/>
            </a:xfrm>
            <a:custGeom>
              <a:avLst/>
              <a:gdLst/>
              <a:ahLst/>
              <a:cxnLst/>
              <a:rect l="l" t="t" r="r" b="b"/>
              <a:pathLst>
                <a:path w="2515" h="2931" extrusionOk="0">
                  <a:moveTo>
                    <a:pt x="0" y="0"/>
                  </a:moveTo>
                  <a:cubicBezTo>
                    <a:pt x="41" y="117"/>
                    <a:pt x="78" y="236"/>
                    <a:pt x="112" y="357"/>
                  </a:cubicBezTo>
                  <a:cubicBezTo>
                    <a:pt x="114" y="361"/>
                    <a:pt x="115" y="365"/>
                    <a:pt x="116" y="370"/>
                  </a:cubicBezTo>
                  <a:cubicBezTo>
                    <a:pt x="125" y="398"/>
                    <a:pt x="132" y="424"/>
                    <a:pt x="139" y="452"/>
                  </a:cubicBezTo>
                  <a:cubicBezTo>
                    <a:pt x="144" y="465"/>
                    <a:pt x="147" y="479"/>
                    <a:pt x="150" y="493"/>
                  </a:cubicBezTo>
                  <a:cubicBezTo>
                    <a:pt x="150" y="494"/>
                    <a:pt x="152" y="497"/>
                    <a:pt x="152" y="498"/>
                  </a:cubicBezTo>
                  <a:cubicBezTo>
                    <a:pt x="253" y="899"/>
                    <a:pt x="307" y="1317"/>
                    <a:pt x="307" y="1749"/>
                  </a:cubicBezTo>
                  <a:cubicBezTo>
                    <a:pt x="307" y="2156"/>
                    <a:pt x="259" y="2551"/>
                    <a:pt x="168" y="2931"/>
                  </a:cubicBezTo>
                  <a:lnTo>
                    <a:pt x="2514" y="2931"/>
                  </a:lnTo>
                  <a:lnTo>
                    <a:pt x="2514" y="452"/>
                  </a:lnTo>
                  <a:lnTo>
                    <a:pt x="2514"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38"/>
            <p:cNvSpPr/>
            <p:nvPr/>
          </p:nvSpPr>
          <p:spPr>
            <a:xfrm flipH="1">
              <a:off x="49468" y="2644880"/>
              <a:ext cx="227402" cy="660166"/>
            </a:xfrm>
            <a:custGeom>
              <a:avLst/>
              <a:gdLst/>
              <a:ahLst/>
              <a:cxnLst/>
              <a:rect l="l" t="t" r="r" b="b"/>
              <a:pathLst>
                <a:path w="1558" h="4523" extrusionOk="0">
                  <a:moveTo>
                    <a:pt x="1314" y="1"/>
                  </a:moveTo>
                  <a:cubicBezTo>
                    <a:pt x="1298" y="1"/>
                    <a:pt x="1284" y="4"/>
                    <a:pt x="1269" y="6"/>
                  </a:cubicBezTo>
                  <a:cubicBezTo>
                    <a:pt x="1258" y="9"/>
                    <a:pt x="1250" y="11"/>
                    <a:pt x="1240" y="14"/>
                  </a:cubicBezTo>
                  <a:cubicBezTo>
                    <a:pt x="1237" y="16"/>
                    <a:pt x="1234" y="16"/>
                    <a:pt x="1230" y="17"/>
                  </a:cubicBezTo>
                  <a:cubicBezTo>
                    <a:pt x="1221" y="20"/>
                    <a:pt x="1214" y="23"/>
                    <a:pt x="1208" y="28"/>
                  </a:cubicBezTo>
                  <a:cubicBezTo>
                    <a:pt x="1202" y="31"/>
                    <a:pt x="1197" y="33"/>
                    <a:pt x="1193" y="37"/>
                  </a:cubicBezTo>
                  <a:cubicBezTo>
                    <a:pt x="1186" y="41"/>
                    <a:pt x="1181" y="46"/>
                    <a:pt x="1174" y="49"/>
                  </a:cubicBezTo>
                  <a:cubicBezTo>
                    <a:pt x="1169" y="54"/>
                    <a:pt x="1163" y="58"/>
                    <a:pt x="1160" y="62"/>
                  </a:cubicBezTo>
                  <a:lnTo>
                    <a:pt x="1145" y="76"/>
                  </a:lnTo>
                  <a:cubicBezTo>
                    <a:pt x="1140" y="81"/>
                    <a:pt x="1136" y="86"/>
                    <a:pt x="1132" y="94"/>
                  </a:cubicBezTo>
                  <a:cubicBezTo>
                    <a:pt x="1128" y="99"/>
                    <a:pt x="1124" y="104"/>
                    <a:pt x="1121" y="109"/>
                  </a:cubicBezTo>
                  <a:cubicBezTo>
                    <a:pt x="1118" y="116"/>
                    <a:pt x="1114" y="123"/>
                    <a:pt x="1110" y="130"/>
                  </a:cubicBezTo>
                  <a:lnTo>
                    <a:pt x="1102" y="146"/>
                  </a:lnTo>
                  <a:cubicBezTo>
                    <a:pt x="1098" y="155"/>
                    <a:pt x="1095" y="163"/>
                    <a:pt x="1094" y="173"/>
                  </a:cubicBezTo>
                  <a:cubicBezTo>
                    <a:pt x="1093" y="178"/>
                    <a:pt x="1091" y="181"/>
                    <a:pt x="1089" y="186"/>
                  </a:cubicBezTo>
                  <a:cubicBezTo>
                    <a:pt x="1087" y="201"/>
                    <a:pt x="1086" y="216"/>
                    <a:pt x="1086" y="231"/>
                  </a:cubicBezTo>
                  <a:lnTo>
                    <a:pt x="1086" y="458"/>
                  </a:lnTo>
                  <a:lnTo>
                    <a:pt x="0" y="458"/>
                  </a:lnTo>
                  <a:cubicBezTo>
                    <a:pt x="154" y="665"/>
                    <a:pt x="281" y="892"/>
                    <a:pt x="378" y="1134"/>
                  </a:cubicBezTo>
                  <a:lnTo>
                    <a:pt x="1086" y="1134"/>
                  </a:lnTo>
                  <a:lnTo>
                    <a:pt x="1086" y="2769"/>
                  </a:lnTo>
                  <a:lnTo>
                    <a:pt x="1086" y="3614"/>
                  </a:lnTo>
                  <a:lnTo>
                    <a:pt x="1086" y="4065"/>
                  </a:lnTo>
                  <a:lnTo>
                    <a:pt x="1086" y="4293"/>
                  </a:lnTo>
                  <a:cubicBezTo>
                    <a:pt x="1086" y="4308"/>
                    <a:pt x="1087" y="4322"/>
                    <a:pt x="1089" y="4336"/>
                  </a:cubicBezTo>
                  <a:cubicBezTo>
                    <a:pt x="1092" y="4341"/>
                    <a:pt x="1093" y="4346"/>
                    <a:pt x="1094" y="4350"/>
                  </a:cubicBezTo>
                  <a:lnTo>
                    <a:pt x="1102" y="4377"/>
                  </a:lnTo>
                  <a:cubicBezTo>
                    <a:pt x="1104" y="4383"/>
                    <a:pt x="1105" y="4388"/>
                    <a:pt x="1108" y="4392"/>
                  </a:cubicBezTo>
                  <a:cubicBezTo>
                    <a:pt x="1112" y="4399"/>
                    <a:pt x="1116" y="4408"/>
                    <a:pt x="1120" y="4414"/>
                  </a:cubicBezTo>
                  <a:cubicBezTo>
                    <a:pt x="1123" y="4419"/>
                    <a:pt x="1126" y="4424"/>
                    <a:pt x="1131" y="4429"/>
                  </a:cubicBezTo>
                  <a:cubicBezTo>
                    <a:pt x="1136" y="4435"/>
                    <a:pt x="1140" y="4442"/>
                    <a:pt x="1146" y="4447"/>
                  </a:cubicBezTo>
                  <a:cubicBezTo>
                    <a:pt x="1151" y="4451"/>
                    <a:pt x="1155" y="4456"/>
                    <a:pt x="1160" y="4461"/>
                  </a:cubicBezTo>
                  <a:cubicBezTo>
                    <a:pt x="1164" y="4466"/>
                    <a:pt x="1172" y="4471"/>
                    <a:pt x="1178" y="4475"/>
                  </a:cubicBezTo>
                  <a:cubicBezTo>
                    <a:pt x="1183" y="4478"/>
                    <a:pt x="1188" y="4483"/>
                    <a:pt x="1193" y="4486"/>
                  </a:cubicBezTo>
                  <a:cubicBezTo>
                    <a:pt x="1199" y="4489"/>
                    <a:pt x="1205" y="4493"/>
                    <a:pt x="1214" y="4497"/>
                  </a:cubicBezTo>
                  <a:lnTo>
                    <a:pt x="1230" y="4505"/>
                  </a:lnTo>
                  <a:cubicBezTo>
                    <a:pt x="1239" y="4509"/>
                    <a:pt x="1248" y="4512"/>
                    <a:pt x="1257" y="4514"/>
                  </a:cubicBezTo>
                  <a:lnTo>
                    <a:pt x="1269" y="4519"/>
                  </a:lnTo>
                  <a:cubicBezTo>
                    <a:pt x="1284" y="4521"/>
                    <a:pt x="1298" y="4523"/>
                    <a:pt x="1314" y="4523"/>
                  </a:cubicBezTo>
                  <a:lnTo>
                    <a:pt x="1558" y="4523"/>
                  </a:lnTo>
                  <a:lnTo>
                    <a:pt x="1558" y="4254"/>
                  </a:lnTo>
                  <a:lnTo>
                    <a:pt x="1558" y="2770"/>
                  </a:lnTo>
                  <a:lnTo>
                    <a:pt x="1558" y="270"/>
                  </a:lnTo>
                  <a:lnTo>
                    <a:pt x="1558"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8"/>
            <p:cNvSpPr/>
            <p:nvPr/>
          </p:nvSpPr>
          <p:spPr>
            <a:xfrm flipH="1">
              <a:off x="374953" y="2711583"/>
              <a:ext cx="217039" cy="98813"/>
            </a:xfrm>
            <a:custGeom>
              <a:avLst/>
              <a:gdLst/>
              <a:ahLst/>
              <a:cxnLst/>
              <a:rect l="l" t="t" r="r" b="b"/>
              <a:pathLst>
                <a:path w="1487" h="677" extrusionOk="0">
                  <a:moveTo>
                    <a:pt x="0" y="0"/>
                  </a:moveTo>
                  <a:lnTo>
                    <a:pt x="0" y="676"/>
                  </a:lnTo>
                  <a:lnTo>
                    <a:pt x="1486" y="676"/>
                  </a:lnTo>
                  <a:cubicBezTo>
                    <a:pt x="1308" y="398"/>
                    <a:pt x="1069" y="166"/>
                    <a:pt x="783"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flipH="1">
              <a:off x="1868828" y="2711583"/>
              <a:ext cx="1141388" cy="98813"/>
            </a:xfrm>
            <a:custGeom>
              <a:avLst/>
              <a:gdLst/>
              <a:ahLst/>
              <a:cxnLst/>
              <a:rect l="l" t="t" r="r" b="b"/>
              <a:pathLst>
                <a:path w="7820" h="677" extrusionOk="0">
                  <a:moveTo>
                    <a:pt x="0" y="0"/>
                  </a:moveTo>
                  <a:lnTo>
                    <a:pt x="0" y="676"/>
                  </a:lnTo>
                  <a:lnTo>
                    <a:pt x="7578" y="676"/>
                  </a:lnTo>
                  <a:cubicBezTo>
                    <a:pt x="7620" y="428"/>
                    <a:pt x="7704" y="198"/>
                    <a:pt x="782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flipH="1">
              <a:off x="987099" y="2711583"/>
              <a:ext cx="553179" cy="98813"/>
            </a:xfrm>
            <a:custGeom>
              <a:avLst/>
              <a:gdLst/>
              <a:ahLst/>
              <a:cxnLst/>
              <a:rect l="l" t="t" r="r" b="b"/>
              <a:pathLst>
                <a:path w="3790" h="677" extrusionOk="0">
                  <a:moveTo>
                    <a:pt x="0" y="0"/>
                  </a:moveTo>
                  <a:cubicBezTo>
                    <a:pt x="116" y="198"/>
                    <a:pt x="199" y="428"/>
                    <a:pt x="242" y="676"/>
                  </a:cubicBezTo>
                  <a:lnTo>
                    <a:pt x="3411" y="676"/>
                  </a:lnTo>
                  <a:cubicBezTo>
                    <a:pt x="3508" y="434"/>
                    <a:pt x="3636" y="207"/>
                    <a:pt x="3789"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38"/>
            <p:cNvSpPr/>
            <p:nvPr/>
          </p:nvSpPr>
          <p:spPr>
            <a:xfrm flipH="1">
              <a:off x="671977" y="2711583"/>
              <a:ext cx="217039" cy="98813"/>
            </a:xfrm>
            <a:custGeom>
              <a:avLst/>
              <a:gdLst/>
              <a:ahLst/>
              <a:cxnLst/>
              <a:rect l="l" t="t" r="r" b="b"/>
              <a:pathLst>
                <a:path w="1487" h="677" extrusionOk="0">
                  <a:moveTo>
                    <a:pt x="705" y="0"/>
                  </a:moveTo>
                  <a:cubicBezTo>
                    <a:pt x="420" y="167"/>
                    <a:pt x="178" y="399"/>
                    <a:pt x="0" y="676"/>
                  </a:cubicBezTo>
                  <a:lnTo>
                    <a:pt x="1487" y="676"/>
                  </a:lnTo>
                  <a:lnTo>
                    <a:pt x="1487" y="0"/>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38"/>
            <p:cNvSpPr/>
            <p:nvPr/>
          </p:nvSpPr>
          <p:spPr>
            <a:xfrm flipH="1">
              <a:off x="19255" y="1510640"/>
              <a:ext cx="30213" cy="581641"/>
            </a:xfrm>
            <a:custGeom>
              <a:avLst/>
              <a:gdLst/>
              <a:ahLst/>
              <a:cxnLst/>
              <a:rect l="l" t="t" r="r" b="b"/>
              <a:pathLst>
                <a:path w="207" h="3985" extrusionOk="0">
                  <a:moveTo>
                    <a:pt x="1" y="1"/>
                  </a:moveTo>
                  <a:lnTo>
                    <a:pt x="1" y="3985"/>
                  </a:lnTo>
                  <a:lnTo>
                    <a:pt x="206" y="3985"/>
                  </a:lnTo>
                  <a:lnTo>
                    <a:pt x="2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38"/>
            <p:cNvSpPr/>
            <p:nvPr/>
          </p:nvSpPr>
          <p:spPr>
            <a:xfrm flipH="1">
              <a:off x="49760" y="1471377"/>
              <a:ext cx="442251" cy="659582"/>
            </a:xfrm>
            <a:custGeom>
              <a:avLst/>
              <a:gdLst/>
              <a:ahLst/>
              <a:cxnLst/>
              <a:rect l="l" t="t" r="r" b="b"/>
              <a:pathLst>
                <a:path w="3030" h="4519" extrusionOk="0">
                  <a:moveTo>
                    <a:pt x="2789" y="1"/>
                  </a:moveTo>
                  <a:cubicBezTo>
                    <a:pt x="2773" y="1"/>
                    <a:pt x="2759" y="4"/>
                    <a:pt x="2745" y="6"/>
                  </a:cubicBezTo>
                  <a:cubicBezTo>
                    <a:pt x="2735" y="8"/>
                    <a:pt x="2727" y="11"/>
                    <a:pt x="2720" y="14"/>
                  </a:cubicBezTo>
                  <a:cubicBezTo>
                    <a:pt x="2714" y="15"/>
                    <a:pt x="2710" y="17"/>
                    <a:pt x="2705" y="19"/>
                  </a:cubicBezTo>
                  <a:cubicBezTo>
                    <a:pt x="2697" y="21"/>
                    <a:pt x="2690" y="25"/>
                    <a:pt x="2683" y="29"/>
                  </a:cubicBezTo>
                  <a:lnTo>
                    <a:pt x="2667" y="37"/>
                  </a:lnTo>
                  <a:cubicBezTo>
                    <a:pt x="2660" y="41"/>
                    <a:pt x="2655" y="46"/>
                    <a:pt x="2648" y="50"/>
                  </a:cubicBezTo>
                  <a:cubicBezTo>
                    <a:pt x="2643" y="53"/>
                    <a:pt x="2637" y="58"/>
                    <a:pt x="2634" y="62"/>
                  </a:cubicBezTo>
                  <a:cubicBezTo>
                    <a:pt x="2629" y="67"/>
                    <a:pt x="2624" y="71"/>
                    <a:pt x="2619" y="77"/>
                  </a:cubicBezTo>
                  <a:cubicBezTo>
                    <a:pt x="2614" y="82"/>
                    <a:pt x="2610" y="87"/>
                    <a:pt x="2606" y="92"/>
                  </a:cubicBezTo>
                  <a:lnTo>
                    <a:pt x="2594" y="108"/>
                  </a:lnTo>
                  <a:cubicBezTo>
                    <a:pt x="2590" y="115"/>
                    <a:pt x="2586" y="121"/>
                    <a:pt x="2582" y="129"/>
                  </a:cubicBezTo>
                  <a:lnTo>
                    <a:pt x="2574" y="145"/>
                  </a:lnTo>
                  <a:cubicBezTo>
                    <a:pt x="2571" y="153"/>
                    <a:pt x="2569" y="162"/>
                    <a:pt x="2567" y="172"/>
                  </a:cubicBezTo>
                  <a:cubicBezTo>
                    <a:pt x="2565" y="177"/>
                    <a:pt x="2563" y="180"/>
                    <a:pt x="2562" y="185"/>
                  </a:cubicBezTo>
                  <a:cubicBezTo>
                    <a:pt x="2559" y="200"/>
                    <a:pt x="2558" y="215"/>
                    <a:pt x="2558" y="230"/>
                  </a:cubicBezTo>
                  <a:lnTo>
                    <a:pt x="2558" y="453"/>
                  </a:lnTo>
                  <a:lnTo>
                    <a:pt x="2558" y="904"/>
                  </a:lnTo>
                  <a:lnTo>
                    <a:pt x="2558" y="3384"/>
                  </a:lnTo>
                  <a:lnTo>
                    <a:pt x="212" y="3384"/>
                  </a:lnTo>
                  <a:cubicBezTo>
                    <a:pt x="207" y="3406"/>
                    <a:pt x="201" y="3430"/>
                    <a:pt x="196" y="3452"/>
                  </a:cubicBezTo>
                  <a:cubicBezTo>
                    <a:pt x="196" y="3453"/>
                    <a:pt x="195" y="3454"/>
                    <a:pt x="195" y="3458"/>
                  </a:cubicBezTo>
                  <a:cubicBezTo>
                    <a:pt x="184" y="3499"/>
                    <a:pt x="173" y="3539"/>
                    <a:pt x="160" y="3581"/>
                  </a:cubicBezTo>
                  <a:cubicBezTo>
                    <a:pt x="159" y="3585"/>
                    <a:pt x="158" y="3589"/>
                    <a:pt x="158" y="3594"/>
                  </a:cubicBezTo>
                  <a:cubicBezTo>
                    <a:pt x="113" y="3753"/>
                    <a:pt x="60" y="3908"/>
                    <a:pt x="1" y="4060"/>
                  </a:cubicBezTo>
                  <a:lnTo>
                    <a:pt x="2558" y="4060"/>
                  </a:lnTo>
                  <a:lnTo>
                    <a:pt x="2558" y="4291"/>
                  </a:lnTo>
                  <a:cubicBezTo>
                    <a:pt x="2558" y="4305"/>
                    <a:pt x="2559" y="4319"/>
                    <a:pt x="2562" y="4334"/>
                  </a:cubicBezTo>
                  <a:cubicBezTo>
                    <a:pt x="2563" y="4339"/>
                    <a:pt x="2565" y="4343"/>
                    <a:pt x="2567" y="4348"/>
                  </a:cubicBezTo>
                  <a:lnTo>
                    <a:pt x="2574" y="4375"/>
                  </a:lnTo>
                  <a:cubicBezTo>
                    <a:pt x="2577" y="4380"/>
                    <a:pt x="2578" y="4385"/>
                    <a:pt x="2580" y="4390"/>
                  </a:cubicBezTo>
                  <a:cubicBezTo>
                    <a:pt x="2585" y="4397"/>
                    <a:pt x="2589" y="4406"/>
                    <a:pt x="2593" y="4412"/>
                  </a:cubicBezTo>
                  <a:cubicBezTo>
                    <a:pt x="2595" y="4417"/>
                    <a:pt x="2599" y="4421"/>
                    <a:pt x="2601" y="4427"/>
                  </a:cubicBezTo>
                  <a:cubicBezTo>
                    <a:pt x="2607" y="4433"/>
                    <a:pt x="2612" y="4439"/>
                    <a:pt x="2617" y="4445"/>
                  </a:cubicBezTo>
                  <a:lnTo>
                    <a:pt x="2630" y="4456"/>
                  </a:lnTo>
                  <a:cubicBezTo>
                    <a:pt x="2636" y="4462"/>
                    <a:pt x="2642" y="4467"/>
                    <a:pt x="2648" y="4472"/>
                  </a:cubicBezTo>
                  <a:cubicBezTo>
                    <a:pt x="2652" y="4476"/>
                    <a:pt x="2657" y="4479"/>
                    <a:pt x="2663" y="4483"/>
                  </a:cubicBezTo>
                  <a:cubicBezTo>
                    <a:pt x="2670" y="4488"/>
                    <a:pt x="2677" y="4492"/>
                    <a:pt x="2685" y="4496"/>
                  </a:cubicBezTo>
                  <a:cubicBezTo>
                    <a:pt x="2690" y="4498"/>
                    <a:pt x="2694" y="4502"/>
                    <a:pt x="2700" y="4503"/>
                  </a:cubicBezTo>
                  <a:cubicBezTo>
                    <a:pt x="2710" y="4507"/>
                    <a:pt x="2722" y="4511"/>
                    <a:pt x="2734" y="4513"/>
                  </a:cubicBezTo>
                  <a:cubicBezTo>
                    <a:pt x="2736" y="4513"/>
                    <a:pt x="2737" y="4514"/>
                    <a:pt x="2741" y="4514"/>
                  </a:cubicBezTo>
                  <a:cubicBezTo>
                    <a:pt x="2755" y="4517"/>
                    <a:pt x="2769" y="4519"/>
                    <a:pt x="2785" y="4519"/>
                  </a:cubicBezTo>
                  <a:lnTo>
                    <a:pt x="3030" y="4519"/>
                  </a:lnTo>
                  <a:lnTo>
                    <a:pt x="3030" y="4250"/>
                  </a:lnTo>
                  <a:lnTo>
                    <a:pt x="3030" y="266"/>
                  </a:lnTo>
                  <a:lnTo>
                    <a:pt x="3030"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38"/>
            <p:cNvSpPr/>
            <p:nvPr/>
          </p:nvSpPr>
          <p:spPr>
            <a:xfrm flipH="1">
              <a:off x="-711262" y="2554094"/>
              <a:ext cx="581495" cy="30213"/>
            </a:xfrm>
            <a:custGeom>
              <a:avLst/>
              <a:gdLst/>
              <a:ahLst/>
              <a:cxnLst/>
              <a:rect l="l" t="t" r="r" b="b"/>
              <a:pathLst>
                <a:path w="3984" h="207" extrusionOk="0">
                  <a:moveTo>
                    <a:pt x="0" y="1"/>
                  </a:moveTo>
                  <a:lnTo>
                    <a:pt x="0" y="206"/>
                  </a:lnTo>
                  <a:lnTo>
                    <a:pt x="3983" y="206"/>
                  </a:lnTo>
                  <a:lnTo>
                    <a:pt x="39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38"/>
            <p:cNvSpPr/>
            <p:nvPr/>
          </p:nvSpPr>
          <p:spPr>
            <a:xfrm flipH="1">
              <a:off x="-750671" y="2239117"/>
              <a:ext cx="660896" cy="315706"/>
            </a:xfrm>
            <a:custGeom>
              <a:avLst/>
              <a:gdLst/>
              <a:ahLst/>
              <a:cxnLst/>
              <a:rect l="l" t="t" r="r" b="b"/>
              <a:pathLst>
                <a:path w="4528" h="2163" extrusionOk="0">
                  <a:moveTo>
                    <a:pt x="1" y="1"/>
                  </a:moveTo>
                  <a:lnTo>
                    <a:pt x="1" y="245"/>
                  </a:lnTo>
                  <a:cubicBezTo>
                    <a:pt x="1" y="260"/>
                    <a:pt x="3" y="275"/>
                    <a:pt x="5" y="289"/>
                  </a:cubicBezTo>
                  <a:lnTo>
                    <a:pt x="5" y="291"/>
                  </a:lnTo>
                  <a:cubicBezTo>
                    <a:pt x="5" y="292"/>
                    <a:pt x="5" y="292"/>
                    <a:pt x="6" y="293"/>
                  </a:cubicBezTo>
                  <a:cubicBezTo>
                    <a:pt x="10" y="307"/>
                    <a:pt x="14" y="318"/>
                    <a:pt x="19" y="330"/>
                  </a:cubicBezTo>
                  <a:cubicBezTo>
                    <a:pt x="21" y="335"/>
                    <a:pt x="23" y="342"/>
                    <a:pt x="26" y="347"/>
                  </a:cubicBezTo>
                  <a:cubicBezTo>
                    <a:pt x="31" y="354"/>
                    <a:pt x="33" y="361"/>
                    <a:pt x="37" y="367"/>
                  </a:cubicBezTo>
                  <a:cubicBezTo>
                    <a:pt x="41" y="372"/>
                    <a:pt x="45" y="378"/>
                    <a:pt x="49" y="385"/>
                  </a:cubicBezTo>
                  <a:cubicBezTo>
                    <a:pt x="53" y="389"/>
                    <a:pt x="57" y="395"/>
                    <a:pt x="62" y="400"/>
                  </a:cubicBezTo>
                  <a:cubicBezTo>
                    <a:pt x="68" y="405"/>
                    <a:pt x="72" y="411"/>
                    <a:pt x="76" y="414"/>
                  </a:cubicBezTo>
                  <a:cubicBezTo>
                    <a:pt x="81" y="420"/>
                    <a:pt x="87" y="424"/>
                    <a:pt x="93" y="428"/>
                  </a:cubicBezTo>
                  <a:lnTo>
                    <a:pt x="109" y="440"/>
                  </a:lnTo>
                  <a:cubicBezTo>
                    <a:pt x="115" y="444"/>
                    <a:pt x="121" y="448"/>
                    <a:pt x="128" y="450"/>
                  </a:cubicBezTo>
                  <a:cubicBezTo>
                    <a:pt x="133" y="452"/>
                    <a:pt x="138" y="455"/>
                    <a:pt x="146" y="459"/>
                  </a:cubicBezTo>
                  <a:cubicBezTo>
                    <a:pt x="153" y="462"/>
                    <a:pt x="162" y="464"/>
                    <a:pt x="172" y="466"/>
                  </a:cubicBezTo>
                  <a:cubicBezTo>
                    <a:pt x="177" y="467"/>
                    <a:pt x="180" y="469"/>
                    <a:pt x="186" y="470"/>
                  </a:cubicBezTo>
                  <a:cubicBezTo>
                    <a:pt x="200" y="472"/>
                    <a:pt x="215" y="474"/>
                    <a:pt x="230" y="474"/>
                  </a:cubicBezTo>
                  <a:lnTo>
                    <a:pt x="445" y="474"/>
                  </a:lnTo>
                  <a:lnTo>
                    <a:pt x="445" y="1688"/>
                  </a:lnTo>
                  <a:lnTo>
                    <a:pt x="230" y="1688"/>
                  </a:lnTo>
                  <a:cubicBezTo>
                    <a:pt x="215" y="1688"/>
                    <a:pt x="200" y="1689"/>
                    <a:pt x="186" y="1692"/>
                  </a:cubicBezTo>
                  <a:cubicBezTo>
                    <a:pt x="180" y="1694"/>
                    <a:pt x="177" y="1695"/>
                    <a:pt x="172" y="1696"/>
                  </a:cubicBezTo>
                  <a:cubicBezTo>
                    <a:pt x="162" y="1699"/>
                    <a:pt x="153" y="1701"/>
                    <a:pt x="146" y="1704"/>
                  </a:cubicBezTo>
                  <a:lnTo>
                    <a:pt x="129" y="1711"/>
                  </a:lnTo>
                  <a:cubicBezTo>
                    <a:pt x="122" y="1716"/>
                    <a:pt x="115" y="1719"/>
                    <a:pt x="108" y="1724"/>
                  </a:cubicBezTo>
                  <a:cubicBezTo>
                    <a:pt x="102" y="1727"/>
                    <a:pt x="98" y="1730"/>
                    <a:pt x="92" y="1735"/>
                  </a:cubicBezTo>
                  <a:cubicBezTo>
                    <a:pt x="87" y="1738"/>
                    <a:pt x="80" y="1743"/>
                    <a:pt x="75" y="1748"/>
                  </a:cubicBezTo>
                  <a:cubicBezTo>
                    <a:pt x="70" y="1753"/>
                    <a:pt x="65" y="1758"/>
                    <a:pt x="60" y="1763"/>
                  </a:cubicBezTo>
                  <a:cubicBezTo>
                    <a:pt x="55" y="1768"/>
                    <a:pt x="52" y="1774"/>
                    <a:pt x="48" y="1780"/>
                  </a:cubicBezTo>
                  <a:lnTo>
                    <a:pt x="36" y="1796"/>
                  </a:lnTo>
                  <a:cubicBezTo>
                    <a:pt x="32" y="1803"/>
                    <a:pt x="28" y="1810"/>
                    <a:pt x="23" y="1817"/>
                  </a:cubicBezTo>
                  <a:lnTo>
                    <a:pt x="16" y="1833"/>
                  </a:lnTo>
                  <a:cubicBezTo>
                    <a:pt x="11" y="1846"/>
                    <a:pt x="6" y="1859"/>
                    <a:pt x="4" y="1873"/>
                  </a:cubicBezTo>
                  <a:lnTo>
                    <a:pt x="4" y="1874"/>
                  </a:lnTo>
                  <a:cubicBezTo>
                    <a:pt x="1" y="1889"/>
                    <a:pt x="0" y="1904"/>
                    <a:pt x="0" y="1919"/>
                  </a:cubicBezTo>
                  <a:lnTo>
                    <a:pt x="0" y="2163"/>
                  </a:lnTo>
                  <a:lnTo>
                    <a:pt x="4527" y="2163"/>
                  </a:lnTo>
                  <a:lnTo>
                    <a:pt x="4527" y="2159"/>
                  </a:lnTo>
                  <a:lnTo>
                    <a:pt x="4527" y="1915"/>
                  </a:lnTo>
                  <a:cubicBezTo>
                    <a:pt x="4527" y="1899"/>
                    <a:pt x="4524" y="1884"/>
                    <a:pt x="4522" y="1870"/>
                  </a:cubicBezTo>
                  <a:lnTo>
                    <a:pt x="4523" y="1870"/>
                  </a:lnTo>
                  <a:cubicBezTo>
                    <a:pt x="4522" y="1866"/>
                    <a:pt x="4520" y="1862"/>
                    <a:pt x="4519" y="1857"/>
                  </a:cubicBezTo>
                  <a:cubicBezTo>
                    <a:pt x="4517" y="1847"/>
                    <a:pt x="4514" y="1838"/>
                    <a:pt x="4509" y="1830"/>
                  </a:cubicBezTo>
                  <a:cubicBezTo>
                    <a:pt x="4507" y="1824"/>
                    <a:pt x="4504" y="1819"/>
                    <a:pt x="4502" y="1815"/>
                  </a:cubicBezTo>
                  <a:cubicBezTo>
                    <a:pt x="4498" y="1806"/>
                    <a:pt x="4494" y="1799"/>
                    <a:pt x="4490" y="1793"/>
                  </a:cubicBezTo>
                  <a:cubicBezTo>
                    <a:pt x="4487" y="1787"/>
                    <a:pt x="4483" y="1783"/>
                    <a:pt x="4480" y="1778"/>
                  </a:cubicBezTo>
                  <a:cubicBezTo>
                    <a:pt x="4475" y="1770"/>
                    <a:pt x="4469" y="1764"/>
                    <a:pt x="4464" y="1759"/>
                  </a:cubicBezTo>
                  <a:lnTo>
                    <a:pt x="4451" y="1747"/>
                  </a:lnTo>
                  <a:cubicBezTo>
                    <a:pt x="4445" y="1742"/>
                    <a:pt x="4440" y="1737"/>
                    <a:pt x="4432" y="1731"/>
                  </a:cubicBezTo>
                  <a:cubicBezTo>
                    <a:pt x="4428" y="1727"/>
                    <a:pt x="4423" y="1725"/>
                    <a:pt x="4418" y="1722"/>
                  </a:cubicBezTo>
                  <a:cubicBezTo>
                    <a:pt x="4409" y="1717"/>
                    <a:pt x="4403" y="1714"/>
                    <a:pt x="4396" y="1710"/>
                  </a:cubicBezTo>
                  <a:cubicBezTo>
                    <a:pt x="4390" y="1708"/>
                    <a:pt x="4386" y="1705"/>
                    <a:pt x="4381" y="1704"/>
                  </a:cubicBezTo>
                  <a:cubicBezTo>
                    <a:pt x="4371" y="1700"/>
                    <a:pt x="4362" y="1698"/>
                    <a:pt x="4353" y="1696"/>
                  </a:cubicBezTo>
                  <a:cubicBezTo>
                    <a:pt x="4349" y="1695"/>
                    <a:pt x="4344" y="1694"/>
                    <a:pt x="4340" y="1692"/>
                  </a:cubicBezTo>
                  <a:cubicBezTo>
                    <a:pt x="4325" y="1689"/>
                    <a:pt x="4311" y="1688"/>
                    <a:pt x="4296" y="1688"/>
                  </a:cubicBezTo>
                  <a:lnTo>
                    <a:pt x="1126" y="1688"/>
                  </a:lnTo>
                  <a:lnTo>
                    <a:pt x="1126" y="474"/>
                  </a:lnTo>
                  <a:lnTo>
                    <a:pt x="4296" y="474"/>
                  </a:lnTo>
                  <a:cubicBezTo>
                    <a:pt x="4311" y="474"/>
                    <a:pt x="4325" y="472"/>
                    <a:pt x="4340" y="470"/>
                  </a:cubicBezTo>
                  <a:cubicBezTo>
                    <a:pt x="4345" y="468"/>
                    <a:pt x="4349" y="467"/>
                    <a:pt x="4353" y="466"/>
                  </a:cubicBezTo>
                  <a:cubicBezTo>
                    <a:pt x="4362" y="464"/>
                    <a:pt x="4371" y="461"/>
                    <a:pt x="4380" y="458"/>
                  </a:cubicBezTo>
                  <a:cubicBezTo>
                    <a:pt x="4385" y="455"/>
                    <a:pt x="4390" y="452"/>
                    <a:pt x="4393" y="451"/>
                  </a:cubicBezTo>
                  <a:cubicBezTo>
                    <a:pt x="4402" y="447"/>
                    <a:pt x="4408" y="444"/>
                    <a:pt x="4417" y="440"/>
                  </a:cubicBezTo>
                  <a:cubicBezTo>
                    <a:pt x="4422" y="438"/>
                    <a:pt x="4425" y="433"/>
                    <a:pt x="4430" y="429"/>
                  </a:cubicBezTo>
                  <a:cubicBezTo>
                    <a:pt x="4438" y="424"/>
                    <a:pt x="4444" y="420"/>
                    <a:pt x="4449" y="413"/>
                  </a:cubicBezTo>
                  <a:cubicBezTo>
                    <a:pt x="4454" y="409"/>
                    <a:pt x="4459" y="405"/>
                    <a:pt x="4462" y="400"/>
                  </a:cubicBezTo>
                  <a:cubicBezTo>
                    <a:pt x="4467" y="395"/>
                    <a:pt x="4473" y="388"/>
                    <a:pt x="4477" y="382"/>
                  </a:cubicBezTo>
                  <a:cubicBezTo>
                    <a:pt x="4481" y="376"/>
                    <a:pt x="4485" y="372"/>
                    <a:pt x="4487" y="367"/>
                  </a:cubicBezTo>
                  <a:cubicBezTo>
                    <a:pt x="4492" y="361"/>
                    <a:pt x="4496" y="352"/>
                    <a:pt x="4499" y="346"/>
                  </a:cubicBezTo>
                  <a:lnTo>
                    <a:pt x="4507" y="330"/>
                  </a:lnTo>
                  <a:cubicBezTo>
                    <a:pt x="4512" y="323"/>
                    <a:pt x="4513" y="313"/>
                    <a:pt x="4515" y="304"/>
                  </a:cubicBezTo>
                  <a:cubicBezTo>
                    <a:pt x="4517" y="298"/>
                    <a:pt x="4518" y="294"/>
                    <a:pt x="4519" y="289"/>
                  </a:cubicBezTo>
                  <a:lnTo>
                    <a:pt x="4518" y="289"/>
                  </a:lnTo>
                  <a:cubicBezTo>
                    <a:pt x="4520" y="275"/>
                    <a:pt x="4523" y="259"/>
                    <a:pt x="4523" y="245"/>
                  </a:cubicBezTo>
                  <a:lnTo>
                    <a:pt x="4523"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38"/>
            <p:cNvSpPr/>
            <p:nvPr/>
          </p:nvSpPr>
          <p:spPr>
            <a:xfrm flipH="1">
              <a:off x="-711262" y="2208612"/>
              <a:ext cx="581495" cy="30067"/>
            </a:xfrm>
            <a:custGeom>
              <a:avLst/>
              <a:gdLst/>
              <a:ahLst/>
              <a:cxnLst/>
              <a:rect l="l" t="t" r="r" b="b"/>
              <a:pathLst>
                <a:path w="3984" h="206" extrusionOk="0">
                  <a:moveTo>
                    <a:pt x="0" y="0"/>
                  </a:moveTo>
                  <a:lnTo>
                    <a:pt x="0" y="206"/>
                  </a:lnTo>
                  <a:lnTo>
                    <a:pt x="3983" y="206"/>
                  </a:lnTo>
                  <a:lnTo>
                    <a:pt x="39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38"/>
            <p:cNvSpPr/>
            <p:nvPr/>
          </p:nvSpPr>
          <p:spPr>
            <a:xfrm flipH="1">
              <a:off x="-750671" y="1471669"/>
              <a:ext cx="769780" cy="737815"/>
            </a:xfrm>
            <a:custGeom>
              <a:avLst/>
              <a:gdLst/>
              <a:ahLst/>
              <a:cxnLst/>
              <a:rect l="l" t="t" r="r" b="b"/>
              <a:pathLst>
                <a:path w="5274" h="5055" extrusionOk="0">
                  <a:moveTo>
                    <a:pt x="1" y="1"/>
                  </a:moveTo>
                  <a:lnTo>
                    <a:pt x="1" y="270"/>
                  </a:lnTo>
                  <a:lnTo>
                    <a:pt x="1" y="4253"/>
                  </a:lnTo>
                  <a:lnTo>
                    <a:pt x="1" y="4522"/>
                  </a:lnTo>
                  <a:lnTo>
                    <a:pt x="244" y="4522"/>
                  </a:lnTo>
                  <a:cubicBezTo>
                    <a:pt x="260" y="4522"/>
                    <a:pt x="275" y="4521"/>
                    <a:pt x="288" y="4518"/>
                  </a:cubicBezTo>
                  <a:lnTo>
                    <a:pt x="292" y="4518"/>
                  </a:lnTo>
                  <a:cubicBezTo>
                    <a:pt x="304" y="4515"/>
                    <a:pt x="318" y="4511"/>
                    <a:pt x="330" y="4506"/>
                  </a:cubicBezTo>
                  <a:cubicBezTo>
                    <a:pt x="334" y="4505"/>
                    <a:pt x="338" y="4502"/>
                    <a:pt x="343" y="4500"/>
                  </a:cubicBezTo>
                  <a:cubicBezTo>
                    <a:pt x="351" y="4495"/>
                    <a:pt x="360" y="4491"/>
                    <a:pt x="367" y="4486"/>
                  </a:cubicBezTo>
                  <a:cubicBezTo>
                    <a:pt x="372" y="4484"/>
                    <a:pt x="377" y="4480"/>
                    <a:pt x="381" y="4477"/>
                  </a:cubicBezTo>
                  <a:lnTo>
                    <a:pt x="401" y="4462"/>
                  </a:lnTo>
                  <a:lnTo>
                    <a:pt x="413" y="4449"/>
                  </a:lnTo>
                  <a:lnTo>
                    <a:pt x="429" y="4430"/>
                  </a:lnTo>
                  <a:cubicBezTo>
                    <a:pt x="433" y="4426"/>
                    <a:pt x="435" y="4421"/>
                    <a:pt x="438" y="4416"/>
                  </a:cubicBezTo>
                  <a:cubicBezTo>
                    <a:pt x="443" y="4409"/>
                    <a:pt x="447" y="4402"/>
                    <a:pt x="450" y="4394"/>
                  </a:cubicBezTo>
                  <a:cubicBezTo>
                    <a:pt x="452" y="4389"/>
                    <a:pt x="455" y="4385"/>
                    <a:pt x="456" y="4379"/>
                  </a:cubicBezTo>
                  <a:cubicBezTo>
                    <a:pt x="460" y="4370"/>
                    <a:pt x="462" y="4361"/>
                    <a:pt x="465" y="4352"/>
                  </a:cubicBezTo>
                  <a:cubicBezTo>
                    <a:pt x="466" y="4348"/>
                    <a:pt x="467" y="4343"/>
                    <a:pt x="468" y="4338"/>
                  </a:cubicBezTo>
                  <a:cubicBezTo>
                    <a:pt x="471" y="4325"/>
                    <a:pt x="472" y="4310"/>
                    <a:pt x="472" y="4295"/>
                  </a:cubicBezTo>
                  <a:lnTo>
                    <a:pt x="472" y="4064"/>
                  </a:lnTo>
                  <a:lnTo>
                    <a:pt x="519" y="4064"/>
                  </a:lnTo>
                  <a:cubicBezTo>
                    <a:pt x="836" y="4064"/>
                    <a:pt x="1104" y="4284"/>
                    <a:pt x="1176" y="4580"/>
                  </a:cubicBezTo>
                  <a:lnTo>
                    <a:pt x="979" y="4580"/>
                  </a:lnTo>
                  <a:cubicBezTo>
                    <a:pt x="965" y="4580"/>
                    <a:pt x="951" y="4581"/>
                    <a:pt x="936" y="4584"/>
                  </a:cubicBezTo>
                  <a:cubicBezTo>
                    <a:pt x="931" y="4585"/>
                    <a:pt x="926" y="4586"/>
                    <a:pt x="921" y="4588"/>
                  </a:cubicBezTo>
                  <a:cubicBezTo>
                    <a:pt x="913" y="4590"/>
                    <a:pt x="903" y="4593"/>
                    <a:pt x="895" y="4596"/>
                  </a:cubicBezTo>
                  <a:lnTo>
                    <a:pt x="879" y="4604"/>
                  </a:lnTo>
                  <a:cubicBezTo>
                    <a:pt x="873" y="4607"/>
                    <a:pt x="865" y="4610"/>
                    <a:pt x="858" y="4616"/>
                  </a:cubicBezTo>
                  <a:cubicBezTo>
                    <a:pt x="853" y="4620"/>
                    <a:pt x="847" y="4622"/>
                    <a:pt x="842" y="4626"/>
                  </a:cubicBezTo>
                  <a:cubicBezTo>
                    <a:pt x="837" y="4630"/>
                    <a:pt x="830" y="4636"/>
                    <a:pt x="825" y="4641"/>
                  </a:cubicBezTo>
                  <a:cubicBezTo>
                    <a:pt x="820" y="4644"/>
                    <a:pt x="816" y="4649"/>
                    <a:pt x="810" y="4655"/>
                  </a:cubicBezTo>
                  <a:cubicBezTo>
                    <a:pt x="805" y="4660"/>
                    <a:pt x="802" y="4665"/>
                    <a:pt x="798" y="4673"/>
                  </a:cubicBezTo>
                  <a:lnTo>
                    <a:pt x="786" y="4688"/>
                  </a:lnTo>
                  <a:cubicBezTo>
                    <a:pt x="782" y="4695"/>
                    <a:pt x="778" y="4701"/>
                    <a:pt x="776" y="4709"/>
                  </a:cubicBezTo>
                  <a:lnTo>
                    <a:pt x="767" y="4725"/>
                  </a:lnTo>
                  <a:cubicBezTo>
                    <a:pt x="762" y="4737"/>
                    <a:pt x="758" y="4750"/>
                    <a:pt x="756" y="4763"/>
                  </a:cubicBezTo>
                  <a:lnTo>
                    <a:pt x="756" y="4764"/>
                  </a:lnTo>
                  <a:lnTo>
                    <a:pt x="756" y="4765"/>
                  </a:lnTo>
                  <a:cubicBezTo>
                    <a:pt x="752" y="4780"/>
                    <a:pt x="751" y="4796"/>
                    <a:pt x="751" y="4811"/>
                  </a:cubicBezTo>
                  <a:lnTo>
                    <a:pt x="751" y="5054"/>
                  </a:lnTo>
                  <a:lnTo>
                    <a:pt x="5273" y="5054"/>
                  </a:lnTo>
                  <a:lnTo>
                    <a:pt x="5273" y="5049"/>
                  </a:lnTo>
                  <a:lnTo>
                    <a:pt x="5273" y="4805"/>
                  </a:lnTo>
                  <a:cubicBezTo>
                    <a:pt x="5273" y="4790"/>
                    <a:pt x="5270" y="4775"/>
                    <a:pt x="5268" y="4760"/>
                  </a:cubicBezTo>
                  <a:lnTo>
                    <a:pt x="5269" y="4760"/>
                  </a:lnTo>
                  <a:cubicBezTo>
                    <a:pt x="5268" y="4757"/>
                    <a:pt x="5266" y="4752"/>
                    <a:pt x="5265" y="4747"/>
                  </a:cubicBezTo>
                  <a:lnTo>
                    <a:pt x="5258" y="4720"/>
                  </a:lnTo>
                  <a:lnTo>
                    <a:pt x="5249" y="4704"/>
                  </a:lnTo>
                  <a:cubicBezTo>
                    <a:pt x="5245" y="4696"/>
                    <a:pt x="5242" y="4689"/>
                    <a:pt x="5238" y="4681"/>
                  </a:cubicBezTo>
                  <a:cubicBezTo>
                    <a:pt x="5234" y="4676"/>
                    <a:pt x="5231" y="4673"/>
                    <a:pt x="5227" y="4667"/>
                  </a:cubicBezTo>
                  <a:cubicBezTo>
                    <a:pt x="5222" y="4660"/>
                    <a:pt x="5216" y="4654"/>
                    <a:pt x="5211" y="4648"/>
                  </a:cubicBezTo>
                  <a:lnTo>
                    <a:pt x="5200" y="4637"/>
                  </a:lnTo>
                  <a:cubicBezTo>
                    <a:pt x="5192" y="4631"/>
                    <a:pt x="5187" y="4626"/>
                    <a:pt x="5180" y="4621"/>
                  </a:cubicBezTo>
                  <a:cubicBezTo>
                    <a:pt x="5175" y="4617"/>
                    <a:pt x="5170" y="4615"/>
                    <a:pt x="5165" y="4611"/>
                  </a:cubicBezTo>
                  <a:cubicBezTo>
                    <a:pt x="5157" y="4607"/>
                    <a:pt x="5150" y="4602"/>
                    <a:pt x="5143" y="4600"/>
                  </a:cubicBezTo>
                  <a:cubicBezTo>
                    <a:pt x="5137" y="4597"/>
                    <a:pt x="5133" y="4595"/>
                    <a:pt x="5128" y="4593"/>
                  </a:cubicBezTo>
                  <a:cubicBezTo>
                    <a:pt x="5118" y="4589"/>
                    <a:pt x="5110" y="4586"/>
                    <a:pt x="5100" y="4585"/>
                  </a:cubicBezTo>
                  <a:cubicBezTo>
                    <a:pt x="5096" y="4584"/>
                    <a:pt x="5091" y="4583"/>
                    <a:pt x="5087" y="4581"/>
                  </a:cubicBezTo>
                  <a:cubicBezTo>
                    <a:pt x="5073" y="4579"/>
                    <a:pt x="5058" y="4578"/>
                    <a:pt x="5043" y="4578"/>
                  </a:cubicBezTo>
                  <a:lnTo>
                    <a:pt x="1863" y="4578"/>
                  </a:lnTo>
                  <a:cubicBezTo>
                    <a:pt x="1783" y="3908"/>
                    <a:pt x="1211" y="3386"/>
                    <a:pt x="520" y="3386"/>
                  </a:cubicBezTo>
                  <a:lnTo>
                    <a:pt x="473" y="3386"/>
                  </a:lnTo>
                  <a:lnTo>
                    <a:pt x="473" y="906"/>
                  </a:lnTo>
                  <a:lnTo>
                    <a:pt x="473" y="455"/>
                  </a:lnTo>
                  <a:lnTo>
                    <a:pt x="473" y="231"/>
                  </a:lnTo>
                  <a:cubicBezTo>
                    <a:pt x="473" y="217"/>
                    <a:pt x="472" y="202"/>
                    <a:pt x="470" y="187"/>
                  </a:cubicBezTo>
                  <a:cubicBezTo>
                    <a:pt x="468" y="182"/>
                    <a:pt x="467" y="178"/>
                    <a:pt x="466" y="173"/>
                  </a:cubicBezTo>
                  <a:cubicBezTo>
                    <a:pt x="462" y="164"/>
                    <a:pt x="460" y="155"/>
                    <a:pt x="457" y="146"/>
                  </a:cubicBezTo>
                  <a:lnTo>
                    <a:pt x="450" y="131"/>
                  </a:lnTo>
                  <a:cubicBezTo>
                    <a:pt x="446" y="124"/>
                    <a:pt x="443" y="117"/>
                    <a:pt x="438" y="109"/>
                  </a:cubicBezTo>
                  <a:cubicBezTo>
                    <a:pt x="434" y="104"/>
                    <a:pt x="431" y="99"/>
                    <a:pt x="428" y="94"/>
                  </a:cubicBezTo>
                  <a:cubicBezTo>
                    <a:pt x="423" y="88"/>
                    <a:pt x="418" y="82"/>
                    <a:pt x="414" y="77"/>
                  </a:cubicBezTo>
                  <a:cubicBezTo>
                    <a:pt x="410" y="71"/>
                    <a:pt x="404" y="66"/>
                    <a:pt x="399" y="62"/>
                  </a:cubicBezTo>
                  <a:cubicBezTo>
                    <a:pt x="394" y="59"/>
                    <a:pt x="389" y="54"/>
                    <a:pt x="383" y="49"/>
                  </a:cubicBezTo>
                  <a:cubicBezTo>
                    <a:pt x="378" y="45"/>
                    <a:pt x="372" y="40"/>
                    <a:pt x="366" y="36"/>
                  </a:cubicBezTo>
                  <a:cubicBezTo>
                    <a:pt x="361" y="32"/>
                    <a:pt x="356" y="29"/>
                    <a:pt x="350" y="27"/>
                  </a:cubicBezTo>
                  <a:cubicBezTo>
                    <a:pt x="343" y="23"/>
                    <a:pt x="336" y="19"/>
                    <a:pt x="328" y="17"/>
                  </a:cubicBezTo>
                  <a:cubicBezTo>
                    <a:pt x="323" y="13"/>
                    <a:pt x="317" y="12"/>
                    <a:pt x="312" y="11"/>
                  </a:cubicBezTo>
                  <a:cubicBezTo>
                    <a:pt x="303" y="8"/>
                    <a:pt x="297" y="6"/>
                    <a:pt x="288" y="4"/>
                  </a:cubicBezTo>
                  <a:lnTo>
                    <a:pt x="288" y="6"/>
                  </a:lnTo>
                  <a:cubicBezTo>
                    <a:pt x="275" y="2"/>
                    <a:pt x="259" y="1"/>
                    <a:pt x="244"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38"/>
            <p:cNvSpPr/>
            <p:nvPr/>
          </p:nvSpPr>
          <p:spPr>
            <a:xfrm flipH="1">
              <a:off x="189733" y="2533076"/>
              <a:ext cx="884794" cy="884794"/>
            </a:xfrm>
            <a:custGeom>
              <a:avLst/>
              <a:gdLst/>
              <a:ahLst/>
              <a:cxnLst/>
              <a:rect l="l" t="t" r="r" b="b"/>
              <a:pathLst>
                <a:path w="6062" h="6062" extrusionOk="0">
                  <a:moveTo>
                    <a:pt x="3032" y="291"/>
                  </a:moveTo>
                  <a:cubicBezTo>
                    <a:pt x="4544" y="291"/>
                    <a:pt x="5772" y="1517"/>
                    <a:pt x="5772" y="3030"/>
                  </a:cubicBezTo>
                  <a:cubicBezTo>
                    <a:pt x="5772" y="3203"/>
                    <a:pt x="5755" y="3372"/>
                    <a:pt x="5725" y="3535"/>
                  </a:cubicBezTo>
                  <a:cubicBezTo>
                    <a:pt x="5487" y="4807"/>
                    <a:pt x="4372" y="5770"/>
                    <a:pt x="3032" y="5770"/>
                  </a:cubicBezTo>
                  <a:cubicBezTo>
                    <a:pt x="1692" y="5770"/>
                    <a:pt x="577" y="4807"/>
                    <a:pt x="341" y="3535"/>
                  </a:cubicBezTo>
                  <a:cubicBezTo>
                    <a:pt x="310" y="3372"/>
                    <a:pt x="293" y="3203"/>
                    <a:pt x="293" y="3030"/>
                  </a:cubicBezTo>
                  <a:cubicBezTo>
                    <a:pt x="291" y="1517"/>
                    <a:pt x="1519" y="291"/>
                    <a:pt x="3032" y="291"/>
                  </a:cubicBezTo>
                  <a:close/>
                  <a:moveTo>
                    <a:pt x="3031" y="0"/>
                  </a:moveTo>
                  <a:cubicBezTo>
                    <a:pt x="2035" y="0"/>
                    <a:pt x="1150" y="481"/>
                    <a:pt x="598" y="1223"/>
                  </a:cubicBezTo>
                  <a:cubicBezTo>
                    <a:pt x="443" y="1430"/>
                    <a:pt x="317" y="1657"/>
                    <a:pt x="220" y="1899"/>
                  </a:cubicBezTo>
                  <a:cubicBezTo>
                    <a:pt x="78" y="2248"/>
                    <a:pt x="0" y="2629"/>
                    <a:pt x="0" y="3030"/>
                  </a:cubicBezTo>
                  <a:cubicBezTo>
                    <a:pt x="0" y="3203"/>
                    <a:pt x="15" y="3371"/>
                    <a:pt x="42" y="3535"/>
                  </a:cubicBezTo>
                  <a:cubicBezTo>
                    <a:pt x="93" y="3835"/>
                    <a:pt x="189" y="4116"/>
                    <a:pt x="320" y="4380"/>
                  </a:cubicBezTo>
                  <a:cubicBezTo>
                    <a:pt x="399" y="4540"/>
                    <a:pt x="491" y="4690"/>
                    <a:pt x="596" y="4831"/>
                  </a:cubicBezTo>
                  <a:cubicBezTo>
                    <a:pt x="1149" y="5577"/>
                    <a:pt x="2032" y="6062"/>
                    <a:pt x="3031" y="6062"/>
                  </a:cubicBezTo>
                  <a:cubicBezTo>
                    <a:pt x="4031" y="6062"/>
                    <a:pt x="4914" y="5577"/>
                    <a:pt x="5466" y="4831"/>
                  </a:cubicBezTo>
                  <a:cubicBezTo>
                    <a:pt x="5571" y="4690"/>
                    <a:pt x="5663" y="4538"/>
                    <a:pt x="5742" y="4380"/>
                  </a:cubicBezTo>
                  <a:cubicBezTo>
                    <a:pt x="5873" y="4118"/>
                    <a:pt x="5969" y="3835"/>
                    <a:pt x="6020" y="3535"/>
                  </a:cubicBezTo>
                  <a:cubicBezTo>
                    <a:pt x="6047" y="3371"/>
                    <a:pt x="6062" y="3203"/>
                    <a:pt x="6062" y="3030"/>
                  </a:cubicBezTo>
                  <a:cubicBezTo>
                    <a:pt x="6062" y="2631"/>
                    <a:pt x="5984" y="2248"/>
                    <a:pt x="5843" y="1899"/>
                  </a:cubicBezTo>
                  <a:cubicBezTo>
                    <a:pt x="5746" y="1657"/>
                    <a:pt x="5618" y="1430"/>
                    <a:pt x="5465" y="1223"/>
                  </a:cubicBezTo>
                  <a:cubicBezTo>
                    <a:pt x="4912" y="481"/>
                    <a:pt x="4028" y="0"/>
                    <a:pt x="3031" y="0"/>
                  </a:cubicBezTo>
                  <a:close/>
                </a:path>
              </a:pathLst>
            </a:custGeom>
            <a:solidFill>
              <a:srgbClr val="AA6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38"/>
            <p:cNvSpPr/>
            <p:nvPr/>
          </p:nvSpPr>
          <p:spPr>
            <a:xfrm flipH="1">
              <a:off x="575645" y="2918990"/>
              <a:ext cx="112679" cy="112533"/>
            </a:xfrm>
            <a:custGeom>
              <a:avLst/>
              <a:gdLst/>
              <a:ahLst/>
              <a:cxnLst/>
              <a:rect l="l" t="t" r="r" b="b"/>
              <a:pathLst>
                <a:path w="772" h="771" extrusionOk="0">
                  <a:moveTo>
                    <a:pt x="386" y="1"/>
                  </a:moveTo>
                  <a:cubicBezTo>
                    <a:pt x="173" y="1"/>
                    <a:pt x="1" y="174"/>
                    <a:pt x="1" y="386"/>
                  </a:cubicBezTo>
                  <a:cubicBezTo>
                    <a:pt x="0" y="599"/>
                    <a:pt x="173" y="771"/>
                    <a:pt x="386" y="771"/>
                  </a:cubicBezTo>
                  <a:cubicBezTo>
                    <a:pt x="599" y="771"/>
                    <a:pt x="771" y="598"/>
                    <a:pt x="771" y="386"/>
                  </a:cubicBezTo>
                  <a:cubicBezTo>
                    <a:pt x="771" y="173"/>
                    <a:pt x="599" y="1"/>
                    <a:pt x="386"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38"/>
            <p:cNvSpPr/>
            <p:nvPr/>
          </p:nvSpPr>
          <p:spPr>
            <a:xfrm flipH="1">
              <a:off x="2690860" y="1113780"/>
              <a:ext cx="427947" cy="177338"/>
            </a:xfrm>
            <a:custGeom>
              <a:avLst/>
              <a:gdLst/>
              <a:ahLst/>
              <a:cxnLst/>
              <a:rect l="l" t="t" r="r" b="b"/>
              <a:pathLst>
                <a:path w="2932" h="1215" extrusionOk="0">
                  <a:moveTo>
                    <a:pt x="1" y="1"/>
                  </a:moveTo>
                  <a:lnTo>
                    <a:pt x="1" y="1215"/>
                  </a:lnTo>
                  <a:lnTo>
                    <a:pt x="2931" y="1215"/>
                  </a:lnTo>
                  <a:lnTo>
                    <a:pt x="2931" y="1"/>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38"/>
            <p:cNvSpPr/>
            <p:nvPr/>
          </p:nvSpPr>
          <p:spPr>
            <a:xfrm flipH="1">
              <a:off x="2486666" y="360782"/>
              <a:ext cx="632288" cy="584852"/>
            </a:xfrm>
            <a:custGeom>
              <a:avLst/>
              <a:gdLst/>
              <a:ahLst/>
              <a:cxnLst/>
              <a:rect l="l" t="t" r="r" b="b"/>
              <a:pathLst>
                <a:path w="4332" h="4007" extrusionOk="0">
                  <a:moveTo>
                    <a:pt x="3383" y="1"/>
                  </a:moveTo>
                  <a:cubicBezTo>
                    <a:pt x="1523" y="1"/>
                    <a:pt x="0" y="1524"/>
                    <a:pt x="0" y="3383"/>
                  </a:cubicBezTo>
                  <a:lnTo>
                    <a:pt x="0" y="4006"/>
                  </a:lnTo>
                  <a:lnTo>
                    <a:pt x="2961" y="4006"/>
                  </a:lnTo>
                  <a:cubicBezTo>
                    <a:pt x="3090" y="3394"/>
                    <a:pt x="3635" y="2932"/>
                    <a:pt x="4284" y="2932"/>
                  </a:cubicBezTo>
                  <a:lnTo>
                    <a:pt x="4332" y="2932"/>
                  </a:lnTo>
                  <a:lnTo>
                    <a:pt x="4332" y="452"/>
                  </a:lnTo>
                  <a:lnTo>
                    <a:pt x="4332" y="1"/>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38"/>
            <p:cNvSpPr/>
            <p:nvPr/>
          </p:nvSpPr>
          <p:spPr>
            <a:xfrm flipH="1">
              <a:off x="2160597" y="360782"/>
              <a:ext cx="157926" cy="427947"/>
            </a:xfrm>
            <a:custGeom>
              <a:avLst/>
              <a:gdLst/>
              <a:ahLst/>
              <a:cxnLst/>
              <a:rect l="l" t="t" r="r" b="b"/>
              <a:pathLst>
                <a:path w="1082" h="2932" extrusionOk="0">
                  <a:moveTo>
                    <a:pt x="0" y="1"/>
                  </a:moveTo>
                  <a:lnTo>
                    <a:pt x="0" y="452"/>
                  </a:lnTo>
                  <a:lnTo>
                    <a:pt x="0" y="2932"/>
                  </a:lnTo>
                  <a:lnTo>
                    <a:pt x="708" y="2932"/>
                  </a:lnTo>
                  <a:cubicBezTo>
                    <a:pt x="567" y="2583"/>
                    <a:pt x="490" y="2200"/>
                    <a:pt x="490" y="1801"/>
                  </a:cubicBezTo>
                  <a:cubicBezTo>
                    <a:pt x="490" y="1316"/>
                    <a:pt x="603" y="858"/>
                    <a:pt x="806" y="452"/>
                  </a:cubicBezTo>
                  <a:cubicBezTo>
                    <a:pt x="885" y="294"/>
                    <a:pt x="977" y="142"/>
                    <a:pt x="1081" y="1"/>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38"/>
            <p:cNvSpPr/>
            <p:nvPr/>
          </p:nvSpPr>
          <p:spPr>
            <a:xfrm flipH="1">
              <a:off x="1844745" y="663791"/>
              <a:ext cx="262869" cy="124940"/>
            </a:xfrm>
            <a:custGeom>
              <a:avLst/>
              <a:gdLst/>
              <a:ahLst/>
              <a:cxnLst/>
              <a:rect l="l" t="t" r="r" b="b"/>
              <a:pathLst>
                <a:path w="1801" h="856" extrusionOk="0">
                  <a:moveTo>
                    <a:pt x="0" y="0"/>
                  </a:moveTo>
                  <a:cubicBezTo>
                    <a:pt x="40" y="313"/>
                    <a:pt x="151" y="603"/>
                    <a:pt x="314" y="856"/>
                  </a:cubicBezTo>
                  <a:lnTo>
                    <a:pt x="1800" y="856"/>
                  </a:lnTo>
                  <a:lnTo>
                    <a:pt x="1800" y="442"/>
                  </a:lnTo>
                  <a:cubicBezTo>
                    <a:pt x="1598" y="365"/>
                    <a:pt x="1435" y="203"/>
                    <a:pt x="1358"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38"/>
            <p:cNvSpPr/>
            <p:nvPr/>
          </p:nvSpPr>
          <p:spPr>
            <a:xfrm flipH="1">
              <a:off x="-348610" y="361223"/>
              <a:ext cx="1989701" cy="427655"/>
            </a:xfrm>
            <a:custGeom>
              <a:avLst/>
              <a:gdLst/>
              <a:ahLst/>
              <a:cxnLst/>
              <a:rect l="l" t="t" r="r" b="b"/>
              <a:pathLst>
                <a:path w="7458" h="2930" extrusionOk="0">
                  <a:moveTo>
                    <a:pt x="1" y="0"/>
                  </a:moveTo>
                  <a:cubicBezTo>
                    <a:pt x="104" y="140"/>
                    <a:pt x="197" y="292"/>
                    <a:pt x="276" y="450"/>
                  </a:cubicBezTo>
                  <a:cubicBezTo>
                    <a:pt x="479" y="855"/>
                    <a:pt x="593" y="1314"/>
                    <a:pt x="593" y="1799"/>
                  </a:cubicBezTo>
                  <a:cubicBezTo>
                    <a:pt x="593" y="2199"/>
                    <a:pt x="516" y="2581"/>
                    <a:pt x="375" y="2930"/>
                  </a:cubicBezTo>
                  <a:lnTo>
                    <a:pt x="7457" y="2930"/>
                  </a:lnTo>
                  <a:lnTo>
                    <a:pt x="7457" y="450"/>
                  </a:lnTo>
                  <a:lnTo>
                    <a:pt x="7457"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38"/>
            <p:cNvSpPr/>
            <p:nvPr/>
          </p:nvSpPr>
          <p:spPr>
            <a:xfrm flipH="1">
              <a:off x="1501599" y="361220"/>
              <a:ext cx="262869" cy="222439"/>
            </a:xfrm>
            <a:custGeom>
              <a:avLst/>
              <a:gdLst/>
              <a:ahLst/>
              <a:cxnLst/>
              <a:rect l="l" t="t" r="r" b="b"/>
              <a:pathLst>
                <a:path w="1801" h="1524" extrusionOk="0">
                  <a:moveTo>
                    <a:pt x="1" y="0"/>
                  </a:moveTo>
                  <a:lnTo>
                    <a:pt x="1" y="450"/>
                  </a:lnTo>
                  <a:lnTo>
                    <a:pt x="1" y="1082"/>
                  </a:lnTo>
                  <a:cubicBezTo>
                    <a:pt x="203" y="1158"/>
                    <a:pt x="365" y="1319"/>
                    <a:pt x="443" y="1524"/>
                  </a:cubicBezTo>
                  <a:lnTo>
                    <a:pt x="1801" y="1524"/>
                  </a:lnTo>
                  <a:cubicBezTo>
                    <a:pt x="1747" y="1118"/>
                    <a:pt x="1578" y="749"/>
                    <a:pt x="1326" y="450"/>
                  </a:cubicBezTo>
                  <a:cubicBezTo>
                    <a:pt x="1177" y="272"/>
                    <a:pt x="997" y="119"/>
                    <a:pt x="796"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38"/>
            <p:cNvSpPr/>
            <p:nvPr/>
          </p:nvSpPr>
          <p:spPr>
            <a:xfrm flipH="1">
              <a:off x="1844745" y="360782"/>
              <a:ext cx="262869" cy="222585"/>
            </a:xfrm>
            <a:custGeom>
              <a:avLst/>
              <a:gdLst/>
              <a:ahLst/>
              <a:cxnLst/>
              <a:rect l="l" t="t" r="r" b="b"/>
              <a:pathLst>
                <a:path w="1801" h="1525" extrusionOk="0">
                  <a:moveTo>
                    <a:pt x="1006" y="1"/>
                  </a:moveTo>
                  <a:cubicBezTo>
                    <a:pt x="804" y="121"/>
                    <a:pt x="624" y="274"/>
                    <a:pt x="475" y="452"/>
                  </a:cubicBezTo>
                  <a:cubicBezTo>
                    <a:pt x="223" y="750"/>
                    <a:pt x="54" y="1119"/>
                    <a:pt x="0" y="1525"/>
                  </a:cubicBezTo>
                  <a:lnTo>
                    <a:pt x="1359" y="1525"/>
                  </a:lnTo>
                  <a:cubicBezTo>
                    <a:pt x="1436" y="1322"/>
                    <a:pt x="1598" y="1161"/>
                    <a:pt x="1800" y="1084"/>
                  </a:cubicBezTo>
                  <a:lnTo>
                    <a:pt x="1800" y="452"/>
                  </a:lnTo>
                  <a:lnTo>
                    <a:pt x="1800" y="1"/>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38"/>
            <p:cNvSpPr/>
            <p:nvPr/>
          </p:nvSpPr>
          <p:spPr>
            <a:xfrm flipH="1">
              <a:off x="1501453" y="663937"/>
              <a:ext cx="263015" cy="124940"/>
            </a:xfrm>
            <a:custGeom>
              <a:avLst/>
              <a:gdLst/>
              <a:ahLst/>
              <a:cxnLst/>
              <a:rect l="l" t="t" r="r" b="b"/>
              <a:pathLst>
                <a:path w="1802" h="856" extrusionOk="0">
                  <a:moveTo>
                    <a:pt x="444" y="0"/>
                  </a:moveTo>
                  <a:cubicBezTo>
                    <a:pt x="365" y="202"/>
                    <a:pt x="203" y="364"/>
                    <a:pt x="1" y="442"/>
                  </a:cubicBezTo>
                  <a:lnTo>
                    <a:pt x="1" y="856"/>
                  </a:lnTo>
                  <a:lnTo>
                    <a:pt x="1488" y="856"/>
                  </a:lnTo>
                  <a:cubicBezTo>
                    <a:pt x="1651" y="603"/>
                    <a:pt x="1762" y="313"/>
                    <a:pt x="1802"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38"/>
            <p:cNvSpPr/>
            <p:nvPr/>
          </p:nvSpPr>
          <p:spPr>
            <a:xfrm flipH="1">
              <a:off x="2486374" y="1459409"/>
              <a:ext cx="632434" cy="601929"/>
            </a:xfrm>
            <a:custGeom>
              <a:avLst/>
              <a:gdLst/>
              <a:ahLst/>
              <a:cxnLst/>
              <a:rect l="l" t="t" r="r" b="b"/>
              <a:pathLst>
                <a:path w="4333" h="4124" extrusionOk="0">
                  <a:moveTo>
                    <a:pt x="1" y="0"/>
                  </a:moveTo>
                  <a:lnTo>
                    <a:pt x="1" y="741"/>
                  </a:lnTo>
                  <a:cubicBezTo>
                    <a:pt x="1" y="2601"/>
                    <a:pt x="1522" y="4124"/>
                    <a:pt x="3384" y="4124"/>
                  </a:cubicBezTo>
                  <a:lnTo>
                    <a:pt x="4333" y="4124"/>
                  </a:lnTo>
                  <a:lnTo>
                    <a:pt x="4333" y="3672"/>
                  </a:lnTo>
                  <a:lnTo>
                    <a:pt x="4333" y="1192"/>
                  </a:lnTo>
                  <a:lnTo>
                    <a:pt x="4283" y="1192"/>
                  </a:lnTo>
                  <a:cubicBezTo>
                    <a:pt x="3591" y="1192"/>
                    <a:pt x="3021" y="670"/>
                    <a:pt x="2942"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38"/>
            <p:cNvSpPr/>
            <p:nvPr/>
          </p:nvSpPr>
          <p:spPr>
            <a:xfrm flipH="1">
              <a:off x="1885905" y="1633391"/>
              <a:ext cx="432472" cy="427655"/>
            </a:xfrm>
            <a:custGeom>
              <a:avLst/>
              <a:gdLst/>
              <a:ahLst/>
              <a:cxnLst/>
              <a:rect l="l" t="t" r="r" b="b"/>
              <a:pathLst>
                <a:path w="2963" h="2930" extrusionOk="0">
                  <a:moveTo>
                    <a:pt x="0" y="0"/>
                  </a:moveTo>
                  <a:lnTo>
                    <a:pt x="0" y="2479"/>
                  </a:lnTo>
                  <a:lnTo>
                    <a:pt x="0" y="2930"/>
                  </a:lnTo>
                  <a:lnTo>
                    <a:pt x="2963" y="2930"/>
                  </a:lnTo>
                  <a:lnTo>
                    <a:pt x="2963" y="2847"/>
                  </a:lnTo>
                  <a:cubicBezTo>
                    <a:pt x="2919" y="2728"/>
                    <a:pt x="2880" y="2607"/>
                    <a:pt x="2847" y="2485"/>
                  </a:cubicBezTo>
                  <a:cubicBezTo>
                    <a:pt x="2847" y="2484"/>
                    <a:pt x="2846" y="2482"/>
                    <a:pt x="2846" y="2479"/>
                  </a:cubicBezTo>
                  <a:cubicBezTo>
                    <a:pt x="2846" y="2478"/>
                    <a:pt x="2846" y="2476"/>
                    <a:pt x="2843" y="2475"/>
                  </a:cubicBezTo>
                  <a:cubicBezTo>
                    <a:pt x="2832" y="2432"/>
                    <a:pt x="2819" y="2389"/>
                    <a:pt x="2808" y="2343"/>
                  </a:cubicBezTo>
                  <a:cubicBezTo>
                    <a:pt x="2706" y="1943"/>
                    <a:pt x="2653" y="1524"/>
                    <a:pt x="2653" y="1093"/>
                  </a:cubicBezTo>
                  <a:cubicBezTo>
                    <a:pt x="2653" y="717"/>
                    <a:pt x="2695" y="351"/>
                    <a:pt x="2772"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38"/>
            <p:cNvSpPr/>
            <p:nvPr/>
          </p:nvSpPr>
          <p:spPr>
            <a:xfrm flipH="1">
              <a:off x="-348877" y="788733"/>
              <a:ext cx="1991035" cy="98959"/>
            </a:xfrm>
            <a:custGeom>
              <a:avLst/>
              <a:gdLst/>
              <a:ahLst/>
              <a:cxnLst/>
              <a:rect l="l" t="t" r="r" b="b"/>
              <a:pathLst>
                <a:path w="7463" h="678" extrusionOk="0">
                  <a:moveTo>
                    <a:pt x="380" y="1"/>
                  </a:moveTo>
                  <a:cubicBezTo>
                    <a:pt x="281" y="242"/>
                    <a:pt x="153" y="470"/>
                    <a:pt x="0" y="678"/>
                  </a:cubicBezTo>
                  <a:lnTo>
                    <a:pt x="7463" y="678"/>
                  </a:lnTo>
                  <a:lnTo>
                    <a:pt x="7463"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38"/>
            <p:cNvSpPr/>
            <p:nvPr/>
          </p:nvSpPr>
          <p:spPr>
            <a:xfrm flipH="1">
              <a:off x="1844745" y="788732"/>
              <a:ext cx="217039" cy="98959"/>
            </a:xfrm>
            <a:custGeom>
              <a:avLst/>
              <a:gdLst/>
              <a:ahLst/>
              <a:cxnLst/>
              <a:rect l="l" t="t" r="r" b="b"/>
              <a:pathLst>
                <a:path w="1487" h="678" extrusionOk="0">
                  <a:moveTo>
                    <a:pt x="0" y="1"/>
                  </a:moveTo>
                  <a:cubicBezTo>
                    <a:pt x="179" y="278"/>
                    <a:pt x="420" y="510"/>
                    <a:pt x="705" y="678"/>
                  </a:cubicBezTo>
                  <a:lnTo>
                    <a:pt x="1486" y="678"/>
                  </a:lnTo>
                  <a:lnTo>
                    <a:pt x="1486"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38"/>
            <p:cNvSpPr/>
            <p:nvPr/>
          </p:nvSpPr>
          <p:spPr>
            <a:xfrm flipH="1">
              <a:off x="1547576" y="788732"/>
              <a:ext cx="217039" cy="98959"/>
            </a:xfrm>
            <a:custGeom>
              <a:avLst/>
              <a:gdLst/>
              <a:ahLst/>
              <a:cxnLst/>
              <a:rect l="l" t="t" r="r" b="b"/>
              <a:pathLst>
                <a:path w="1487" h="678" extrusionOk="0">
                  <a:moveTo>
                    <a:pt x="1" y="1"/>
                  </a:moveTo>
                  <a:lnTo>
                    <a:pt x="1" y="678"/>
                  </a:lnTo>
                  <a:lnTo>
                    <a:pt x="783" y="678"/>
                  </a:lnTo>
                  <a:cubicBezTo>
                    <a:pt x="1068" y="510"/>
                    <a:pt x="1309" y="278"/>
                    <a:pt x="1487"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38"/>
            <p:cNvSpPr/>
            <p:nvPr/>
          </p:nvSpPr>
          <p:spPr>
            <a:xfrm flipH="1">
              <a:off x="2387415" y="1506699"/>
              <a:ext cx="30067" cy="581495"/>
            </a:xfrm>
            <a:custGeom>
              <a:avLst/>
              <a:gdLst/>
              <a:ahLst/>
              <a:cxnLst/>
              <a:rect l="l" t="t" r="r" b="b"/>
              <a:pathLst>
                <a:path w="206" h="3984" extrusionOk="0">
                  <a:moveTo>
                    <a:pt x="0" y="0"/>
                  </a:moveTo>
                  <a:lnTo>
                    <a:pt x="0" y="3983"/>
                  </a:lnTo>
                  <a:lnTo>
                    <a:pt x="206" y="3983"/>
                  </a:lnTo>
                  <a:lnTo>
                    <a:pt x="2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38"/>
            <p:cNvSpPr/>
            <p:nvPr/>
          </p:nvSpPr>
          <p:spPr>
            <a:xfrm flipH="1">
              <a:off x="2418212" y="1389787"/>
              <a:ext cx="769050" cy="736648"/>
            </a:xfrm>
            <a:custGeom>
              <a:avLst/>
              <a:gdLst/>
              <a:ahLst/>
              <a:cxnLst/>
              <a:rect l="l" t="t" r="r" b="b"/>
              <a:pathLst>
                <a:path w="5269" h="5047" extrusionOk="0">
                  <a:moveTo>
                    <a:pt x="0" y="1"/>
                  </a:moveTo>
                  <a:lnTo>
                    <a:pt x="0" y="244"/>
                  </a:lnTo>
                  <a:cubicBezTo>
                    <a:pt x="0" y="260"/>
                    <a:pt x="3" y="275"/>
                    <a:pt x="6" y="290"/>
                  </a:cubicBezTo>
                  <a:lnTo>
                    <a:pt x="4" y="290"/>
                  </a:lnTo>
                  <a:cubicBezTo>
                    <a:pt x="6" y="294"/>
                    <a:pt x="7" y="296"/>
                    <a:pt x="7" y="300"/>
                  </a:cubicBezTo>
                  <a:cubicBezTo>
                    <a:pt x="10" y="311"/>
                    <a:pt x="12" y="320"/>
                    <a:pt x="16" y="331"/>
                  </a:cubicBezTo>
                  <a:cubicBezTo>
                    <a:pt x="19" y="336"/>
                    <a:pt x="21" y="339"/>
                    <a:pt x="22" y="345"/>
                  </a:cubicBezTo>
                  <a:cubicBezTo>
                    <a:pt x="27" y="353"/>
                    <a:pt x="31" y="360"/>
                    <a:pt x="35" y="368"/>
                  </a:cubicBezTo>
                  <a:cubicBezTo>
                    <a:pt x="37" y="373"/>
                    <a:pt x="41" y="376"/>
                    <a:pt x="46" y="380"/>
                  </a:cubicBezTo>
                  <a:cubicBezTo>
                    <a:pt x="51" y="387"/>
                    <a:pt x="55" y="394"/>
                    <a:pt x="61" y="399"/>
                  </a:cubicBezTo>
                  <a:lnTo>
                    <a:pt x="73" y="411"/>
                  </a:lnTo>
                  <a:cubicBezTo>
                    <a:pt x="79" y="416"/>
                    <a:pt x="85" y="422"/>
                    <a:pt x="91" y="427"/>
                  </a:cubicBezTo>
                  <a:cubicBezTo>
                    <a:pt x="95" y="431"/>
                    <a:pt x="100" y="433"/>
                    <a:pt x="106" y="436"/>
                  </a:cubicBezTo>
                  <a:cubicBezTo>
                    <a:pt x="114" y="439"/>
                    <a:pt x="120" y="444"/>
                    <a:pt x="128" y="448"/>
                  </a:cubicBezTo>
                  <a:cubicBezTo>
                    <a:pt x="133" y="450"/>
                    <a:pt x="137" y="453"/>
                    <a:pt x="143" y="454"/>
                  </a:cubicBezTo>
                  <a:cubicBezTo>
                    <a:pt x="152" y="458"/>
                    <a:pt x="162" y="461"/>
                    <a:pt x="170" y="463"/>
                  </a:cubicBezTo>
                  <a:cubicBezTo>
                    <a:pt x="174" y="464"/>
                    <a:pt x="180" y="465"/>
                    <a:pt x="184" y="466"/>
                  </a:cubicBezTo>
                  <a:cubicBezTo>
                    <a:pt x="199" y="469"/>
                    <a:pt x="212" y="470"/>
                    <a:pt x="227" y="470"/>
                  </a:cubicBezTo>
                  <a:lnTo>
                    <a:pt x="3408" y="470"/>
                  </a:lnTo>
                  <a:cubicBezTo>
                    <a:pt x="3489" y="1140"/>
                    <a:pt x="4059" y="1662"/>
                    <a:pt x="4750" y="1662"/>
                  </a:cubicBezTo>
                  <a:lnTo>
                    <a:pt x="4798" y="1662"/>
                  </a:lnTo>
                  <a:lnTo>
                    <a:pt x="4798" y="4141"/>
                  </a:lnTo>
                  <a:lnTo>
                    <a:pt x="4798" y="4592"/>
                  </a:lnTo>
                  <a:lnTo>
                    <a:pt x="4798" y="4816"/>
                  </a:lnTo>
                  <a:cubicBezTo>
                    <a:pt x="4798" y="4831"/>
                    <a:pt x="4799" y="4845"/>
                    <a:pt x="4802" y="4860"/>
                  </a:cubicBezTo>
                  <a:cubicBezTo>
                    <a:pt x="4803" y="4866"/>
                    <a:pt x="4804" y="4869"/>
                    <a:pt x="4805" y="4874"/>
                  </a:cubicBezTo>
                  <a:cubicBezTo>
                    <a:pt x="4808" y="4883"/>
                    <a:pt x="4810" y="4892"/>
                    <a:pt x="4813" y="4900"/>
                  </a:cubicBezTo>
                  <a:lnTo>
                    <a:pt x="4821" y="4916"/>
                  </a:lnTo>
                  <a:cubicBezTo>
                    <a:pt x="4825" y="4924"/>
                    <a:pt x="4828" y="4931"/>
                    <a:pt x="4833" y="4937"/>
                  </a:cubicBezTo>
                  <a:cubicBezTo>
                    <a:pt x="4837" y="4943"/>
                    <a:pt x="4840" y="4948"/>
                    <a:pt x="4844" y="4953"/>
                  </a:cubicBezTo>
                  <a:cubicBezTo>
                    <a:pt x="4847" y="4958"/>
                    <a:pt x="4852" y="4966"/>
                    <a:pt x="4857" y="4971"/>
                  </a:cubicBezTo>
                  <a:cubicBezTo>
                    <a:pt x="4862" y="4976"/>
                    <a:pt x="4866" y="4982"/>
                    <a:pt x="4871" y="4985"/>
                  </a:cubicBezTo>
                  <a:cubicBezTo>
                    <a:pt x="4877" y="4989"/>
                    <a:pt x="4882" y="4994"/>
                    <a:pt x="4887" y="4998"/>
                  </a:cubicBezTo>
                  <a:cubicBezTo>
                    <a:pt x="4892" y="5003"/>
                    <a:pt x="4899" y="5008"/>
                    <a:pt x="4904" y="5011"/>
                  </a:cubicBezTo>
                  <a:cubicBezTo>
                    <a:pt x="4909" y="5015"/>
                    <a:pt x="4915" y="5018"/>
                    <a:pt x="4920" y="5021"/>
                  </a:cubicBezTo>
                  <a:cubicBezTo>
                    <a:pt x="4926" y="5025"/>
                    <a:pt x="4934" y="5029"/>
                    <a:pt x="4941" y="5031"/>
                  </a:cubicBezTo>
                  <a:cubicBezTo>
                    <a:pt x="4946" y="5034"/>
                    <a:pt x="4953" y="5035"/>
                    <a:pt x="4958" y="5036"/>
                  </a:cubicBezTo>
                  <a:cubicBezTo>
                    <a:pt x="4966" y="5040"/>
                    <a:pt x="4973" y="5042"/>
                    <a:pt x="4981" y="5043"/>
                  </a:cubicBezTo>
                  <a:lnTo>
                    <a:pt x="4981" y="5042"/>
                  </a:lnTo>
                  <a:cubicBezTo>
                    <a:pt x="4995" y="5046"/>
                    <a:pt x="5009" y="5047"/>
                    <a:pt x="5025" y="5047"/>
                  </a:cubicBezTo>
                  <a:lnTo>
                    <a:pt x="5269" y="5047"/>
                  </a:lnTo>
                  <a:lnTo>
                    <a:pt x="5269" y="4785"/>
                  </a:lnTo>
                  <a:lnTo>
                    <a:pt x="5269" y="801"/>
                  </a:lnTo>
                  <a:lnTo>
                    <a:pt x="5269" y="532"/>
                  </a:lnTo>
                  <a:lnTo>
                    <a:pt x="5031" y="532"/>
                  </a:lnTo>
                  <a:cubicBezTo>
                    <a:pt x="5015" y="532"/>
                    <a:pt x="5000" y="533"/>
                    <a:pt x="4986" y="537"/>
                  </a:cubicBezTo>
                  <a:lnTo>
                    <a:pt x="4983" y="537"/>
                  </a:lnTo>
                  <a:cubicBezTo>
                    <a:pt x="4970" y="539"/>
                    <a:pt x="4957" y="543"/>
                    <a:pt x="4945" y="548"/>
                  </a:cubicBezTo>
                  <a:cubicBezTo>
                    <a:pt x="4941" y="549"/>
                    <a:pt x="4937" y="552"/>
                    <a:pt x="4931" y="554"/>
                  </a:cubicBezTo>
                  <a:cubicBezTo>
                    <a:pt x="4924" y="559"/>
                    <a:pt x="4915" y="563"/>
                    <a:pt x="4907" y="568"/>
                  </a:cubicBezTo>
                  <a:cubicBezTo>
                    <a:pt x="4903" y="570"/>
                    <a:pt x="4898" y="574"/>
                    <a:pt x="4893" y="577"/>
                  </a:cubicBezTo>
                  <a:lnTo>
                    <a:pt x="4873" y="592"/>
                  </a:lnTo>
                  <a:lnTo>
                    <a:pt x="4862" y="605"/>
                  </a:lnTo>
                  <a:lnTo>
                    <a:pt x="4846" y="624"/>
                  </a:lnTo>
                  <a:cubicBezTo>
                    <a:pt x="4842" y="628"/>
                    <a:pt x="4840" y="634"/>
                    <a:pt x="4837" y="638"/>
                  </a:cubicBezTo>
                  <a:cubicBezTo>
                    <a:pt x="4831" y="645"/>
                    <a:pt x="4827" y="653"/>
                    <a:pt x="4825" y="660"/>
                  </a:cubicBezTo>
                  <a:cubicBezTo>
                    <a:pt x="4823" y="665"/>
                    <a:pt x="4820" y="669"/>
                    <a:pt x="4819" y="675"/>
                  </a:cubicBezTo>
                  <a:cubicBezTo>
                    <a:pt x="4814" y="684"/>
                    <a:pt x="4812" y="693"/>
                    <a:pt x="4810" y="702"/>
                  </a:cubicBezTo>
                  <a:cubicBezTo>
                    <a:pt x="4809" y="706"/>
                    <a:pt x="4808" y="712"/>
                    <a:pt x="4807" y="716"/>
                  </a:cubicBezTo>
                  <a:cubicBezTo>
                    <a:pt x="4804" y="731"/>
                    <a:pt x="4803" y="744"/>
                    <a:pt x="4803" y="759"/>
                  </a:cubicBezTo>
                  <a:lnTo>
                    <a:pt x="4803" y="990"/>
                  </a:lnTo>
                  <a:lnTo>
                    <a:pt x="4755" y="990"/>
                  </a:lnTo>
                  <a:cubicBezTo>
                    <a:pt x="4439" y="990"/>
                    <a:pt x="4171" y="770"/>
                    <a:pt x="4098" y="474"/>
                  </a:cubicBezTo>
                  <a:lnTo>
                    <a:pt x="4296" y="474"/>
                  </a:lnTo>
                  <a:cubicBezTo>
                    <a:pt x="4309" y="474"/>
                    <a:pt x="4324" y="473"/>
                    <a:pt x="4339" y="470"/>
                  </a:cubicBezTo>
                  <a:cubicBezTo>
                    <a:pt x="4344" y="469"/>
                    <a:pt x="4348" y="468"/>
                    <a:pt x="4354" y="466"/>
                  </a:cubicBezTo>
                  <a:cubicBezTo>
                    <a:pt x="4362" y="464"/>
                    <a:pt x="4370" y="461"/>
                    <a:pt x="4380" y="458"/>
                  </a:cubicBezTo>
                  <a:lnTo>
                    <a:pt x="4396" y="450"/>
                  </a:lnTo>
                  <a:cubicBezTo>
                    <a:pt x="4402" y="447"/>
                    <a:pt x="4409" y="444"/>
                    <a:pt x="4417" y="439"/>
                  </a:cubicBezTo>
                  <a:lnTo>
                    <a:pt x="4433" y="428"/>
                  </a:lnTo>
                  <a:cubicBezTo>
                    <a:pt x="4438" y="424"/>
                    <a:pt x="4444" y="418"/>
                    <a:pt x="4450" y="415"/>
                  </a:cubicBezTo>
                  <a:cubicBezTo>
                    <a:pt x="4455" y="410"/>
                    <a:pt x="4460" y="406"/>
                    <a:pt x="4464" y="400"/>
                  </a:cubicBezTo>
                  <a:cubicBezTo>
                    <a:pt x="4470" y="395"/>
                    <a:pt x="4473" y="390"/>
                    <a:pt x="4477" y="385"/>
                  </a:cubicBezTo>
                  <a:cubicBezTo>
                    <a:pt x="4481" y="379"/>
                    <a:pt x="4486" y="374"/>
                    <a:pt x="4489" y="368"/>
                  </a:cubicBezTo>
                  <a:cubicBezTo>
                    <a:pt x="4493" y="363"/>
                    <a:pt x="4496" y="355"/>
                    <a:pt x="4499" y="349"/>
                  </a:cubicBezTo>
                  <a:cubicBezTo>
                    <a:pt x="4502" y="342"/>
                    <a:pt x="4506" y="337"/>
                    <a:pt x="4509" y="331"/>
                  </a:cubicBezTo>
                  <a:cubicBezTo>
                    <a:pt x="4513" y="321"/>
                    <a:pt x="4515" y="312"/>
                    <a:pt x="4517" y="302"/>
                  </a:cubicBezTo>
                  <a:cubicBezTo>
                    <a:pt x="4518" y="299"/>
                    <a:pt x="4519" y="295"/>
                    <a:pt x="4520" y="290"/>
                  </a:cubicBezTo>
                  <a:lnTo>
                    <a:pt x="4519" y="290"/>
                  </a:lnTo>
                  <a:cubicBezTo>
                    <a:pt x="4522" y="275"/>
                    <a:pt x="4524" y="259"/>
                    <a:pt x="4524" y="244"/>
                  </a:cubicBezTo>
                  <a:lnTo>
                    <a:pt x="4524"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38"/>
            <p:cNvSpPr/>
            <p:nvPr/>
          </p:nvSpPr>
          <p:spPr>
            <a:xfrm flipH="1">
              <a:off x="1885905" y="1467583"/>
              <a:ext cx="501656" cy="660020"/>
            </a:xfrm>
            <a:custGeom>
              <a:avLst/>
              <a:gdLst/>
              <a:ahLst/>
              <a:cxnLst/>
              <a:rect l="l" t="t" r="r" b="b"/>
              <a:pathLst>
                <a:path w="3437" h="4522" extrusionOk="0">
                  <a:moveTo>
                    <a:pt x="1" y="0"/>
                  </a:moveTo>
                  <a:lnTo>
                    <a:pt x="1" y="269"/>
                  </a:lnTo>
                  <a:lnTo>
                    <a:pt x="1" y="4252"/>
                  </a:lnTo>
                  <a:lnTo>
                    <a:pt x="1" y="4521"/>
                  </a:lnTo>
                  <a:lnTo>
                    <a:pt x="245" y="4521"/>
                  </a:lnTo>
                  <a:cubicBezTo>
                    <a:pt x="261" y="4521"/>
                    <a:pt x="275" y="4518"/>
                    <a:pt x="290" y="4516"/>
                  </a:cubicBezTo>
                  <a:cubicBezTo>
                    <a:pt x="298" y="4514"/>
                    <a:pt x="306" y="4512"/>
                    <a:pt x="314" y="4509"/>
                  </a:cubicBezTo>
                  <a:cubicBezTo>
                    <a:pt x="319" y="4508"/>
                    <a:pt x="325" y="4507"/>
                    <a:pt x="330" y="4503"/>
                  </a:cubicBezTo>
                  <a:cubicBezTo>
                    <a:pt x="337" y="4501"/>
                    <a:pt x="344" y="4497"/>
                    <a:pt x="351" y="4493"/>
                  </a:cubicBezTo>
                  <a:cubicBezTo>
                    <a:pt x="356" y="4491"/>
                    <a:pt x="361" y="4488"/>
                    <a:pt x="367" y="4484"/>
                  </a:cubicBezTo>
                  <a:cubicBezTo>
                    <a:pt x="373" y="4480"/>
                    <a:pt x="378" y="4476"/>
                    <a:pt x="385" y="4471"/>
                  </a:cubicBezTo>
                  <a:cubicBezTo>
                    <a:pt x="390" y="4466"/>
                    <a:pt x="395" y="4463"/>
                    <a:pt x="400" y="4458"/>
                  </a:cubicBezTo>
                  <a:lnTo>
                    <a:pt x="415" y="4443"/>
                  </a:lnTo>
                  <a:cubicBezTo>
                    <a:pt x="421" y="4438"/>
                    <a:pt x="425" y="4433"/>
                    <a:pt x="428" y="4426"/>
                  </a:cubicBezTo>
                  <a:cubicBezTo>
                    <a:pt x="432" y="4421"/>
                    <a:pt x="436" y="4416"/>
                    <a:pt x="438" y="4411"/>
                  </a:cubicBezTo>
                  <a:cubicBezTo>
                    <a:pt x="443" y="4403"/>
                    <a:pt x="447" y="4397"/>
                    <a:pt x="451" y="4389"/>
                  </a:cubicBezTo>
                  <a:lnTo>
                    <a:pt x="459" y="4374"/>
                  </a:lnTo>
                  <a:cubicBezTo>
                    <a:pt x="463" y="4365"/>
                    <a:pt x="464" y="4356"/>
                    <a:pt x="467" y="4347"/>
                  </a:cubicBezTo>
                  <a:cubicBezTo>
                    <a:pt x="468" y="4342"/>
                    <a:pt x="469" y="4338"/>
                    <a:pt x="470" y="4333"/>
                  </a:cubicBezTo>
                  <a:cubicBezTo>
                    <a:pt x="473" y="4318"/>
                    <a:pt x="474" y="4303"/>
                    <a:pt x="474" y="4288"/>
                  </a:cubicBezTo>
                  <a:lnTo>
                    <a:pt x="474" y="4065"/>
                  </a:lnTo>
                  <a:lnTo>
                    <a:pt x="474" y="3614"/>
                  </a:lnTo>
                  <a:lnTo>
                    <a:pt x="474" y="1136"/>
                  </a:lnTo>
                  <a:lnTo>
                    <a:pt x="3246" y="1136"/>
                  </a:lnTo>
                  <a:cubicBezTo>
                    <a:pt x="3257" y="1083"/>
                    <a:pt x="3269" y="1031"/>
                    <a:pt x="3283" y="978"/>
                  </a:cubicBezTo>
                  <a:cubicBezTo>
                    <a:pt x="3293" y="934"/>
                    <a:pt x="3306" y="891"/>
                    <a:pt x="3317" y="849"/>
                  </a:cubicBezTo>
                  <a:cubicBezTo>
                    <a:pt x="3320" y="846"/>
                    <a:pt x="3321" y="842"/>
                    <a:pt x="3321" y="838"/>
                  </a:cubicBezTo>
                  <a:cubicBezTo>
                    <a:pt x="3354" y="715"/>
                    <a:pt x="3393" y="594"/>
                    <a:pt x="3437" y="475"/>
                  </a:cubicBezTo>
                  <a:lnTo>
                    <a:pt x="3437" y="459"/>
                  </a:lnTo>
                  <a:lnTo>
                    <a:pt x="474" y="459"/>
                  </a:lnTo>
                  <a:lnTo>
                    <a:pt x="474" y="229"/>
                  </a:lnTo>
                  <a:cubicBezTo>
                    <a:pt x="474" y="214"/>
                    <a:pt x="473" y="200"/>
                    <a:pt x="470" y="185"/>
                  </a:cubicBezTo>
                  <a:cubicBezTo>
                    <a:pt x="469" y="182"/>
                    <a:pt x="468" y="176"/>
                    <a:pt x="467" y="172"/>
                  </a:cubicBezTo>
                  <a:cubicBezTo>
                    <a:pt x="464" y="163"/>
                    <a:pt x="462" y="153"/>
                    <a:pt x="457" y="145"/>
                  </a:cubicBezTo>
                  <a:cubicBezTo>
                    <a:pt x="454" y="140"/>
                    <a:pt x="453" y="135"/>
                    <a:pt x="451" y="130"/>
                  </a:cubicBezTo>
                  <a:cubicBezTo>
                    <a:pt x="447" y="122"/>
                    <a:pt x="443" y="114"/>
                    <a:pt x="438" y="108"/>
                  </a:cubicBezTo>
                  <a:cubicBezTo>
                    <a:pt x="436" y="103"/>
                    <a:pt x="432" y="98"/>
                    <a:pt x="430" y="94"/>
                  </a:cubicBezTo>
                  <a:lnTo>
                    <a:pt x="414" y="74"/>
                  </a:lnTo>
                  <a:lnTo>
                    <a:pt x="402" y="63"/>
                  </a:lnTo>
                  <a:lnTo>
                    <a:pt x="383" y="47"/>
                  </a:lnTo>
                  <a:cubicBezTo>
                    <a:pt x="378" y="45"/>
                    <a:pt x="373" y="40"/>
                    <a:pt x="369" y="37"/>
                  </a:cubicBezTo>
                  <a:cubicBezTo>
                    <a:pt x="361" y="32"/>
                    <a:pt x="353" y="29"/>
                    <a:pt x="346" y="25"/>
                  </a:cubicBezTo>
                  <a:cubicBezTo>
                    <a:pt x="341" y="21"/>
                    <a:pt x="336" y="19"/>
                    <a:pt x="332" y="18"/>
                  </a:cubicBezTo>
                  <a:cubicBezTo>
                    <a:pt x="320" y="13"/>
                    <a:pt x="309" y="9"/>
                    <a:pt x="295" y="6"/>
                  </a:cubicBezTo>
                  <a:cubicBezTo>
                    <a:pt x="294" y="6"/>
                    <a:pt x="293" y="5"/>
                    <a:pt x="291" y="5"/>
                  </a:cubicBezTo>
                  <a:lnTo>
                    <a:pt x="290" y="5"/>
                  </a:lnTo>
                  <a:cubicBezTo>
                    <a:pt x="275" y="2"/>
                    <a:pt x="259" y="0"/>
                    <a:pt x="245"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38"/>
            <p:cNvSpPr/>
            <p:nvPr/>
          </p:nvSpPr>
          <p:spPr>
            <a:xfrm flipH="1">
              <a:off x="2387415" y="333488"/>
              <a:ext cx="30067" cy="581495"/>
            </a:xfrm>
            <a:custGeom>
              <a:avLst/>
              <a:gdLst/>
              <a:ahLst/>
              <a:cxnLst/>
              <a:rect l="l" t="t" r="r" b="b"/>
              <a:pathLst>
                <a:path w="206" h="3984" extrusionOk="0">
                  <a:moveTo>
                    <a:pt x="0" y="0"/>
                  </a:moveTo>
                  <a:lnTo>
                    <a:pt x="0" y="3983"/>
                  </a:lnTo>
                  <a:lnTo>
                    <a:pt x="206" y="3983"/>
                  </a:lnTo>
                  <a:lnTo>
                    <a:pt x="2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38"/>
            <p:cNvSpPr/>
            <p:nvPr/>
          </p:nvSpPr>
          <p:spPr>
            <a:xfrm flipH="1">
              <a:off x="2159575" y="294226"/>
              <a:ext cx="226964" cy="660020"/>
            </a:xfrm>
            <a:custGeom>
              <a:avLst/>
              <a:gdLst/>
              <a:ahLst/>
              <a:cxnLst/>
              <a:rect l="l" t="t" r="r" b="b"/>
              <a:pathLst>
                <a:path w="1555" h="4522" extrusionOk="0">
                  <a:moveTo>
                    <a:pt x="0" y="0"/>
                  </a:moveTo>
                  <a:lnTo>
                    <a:pt x="0" y="268"/>
                  </a:lnTo>
                  <a:lnTo>
                    <a:pt x="0" y="4252"/>
                  </a:lnTo>
                  <a:lnTo>
                    <a:pt x="0" y="4521"/>
                  </a:lnTo>
                  <a:lnTo>
                    <a:pt x="237" y="4521"/>
                  </a:lnTo>
                  <a:cubicBezTo>
                    <a:pt x="254" y="4521"/>
                    <a:pt x="268" y="4519"/>
                    <a:pt x="283" y="4516"/>
                  </a:cubicBezTo>
                  <a:cubicBezTo>
                    <a:pt x="292" y="4514"/>
                    <a:pt x="303" y="4511"/>
                    <a:pt x="312" y="4509"/>
                  </a:cubicBezTo>
                  <a:cubicBezTo>
                    <a:pt x="315" y="4507"/>
                    <a:pt x="319" y="4507"/>
                    <a:pt x="322" y="4504"/>
                  </a:cubicBezTo>
                  <a:cubicBezTo>
                    <a:pt x="330" y="4501"/>
                    <a:pt x="337" y="4498"/>
                    <a:pt x="345" y="4494"/>
                  </a:cubicBezTo>
                  <a:cubicBezTo>
                    <a:pt x="350" y="4491"/>
                    <a:pt x="356" y="4489"/>
                    <a:pt x="360" y="4485"/>
                  </a:cubicBezTo>
                  <a:cubicBezTo>
                    <a:pt x="366" y="4482"/>
                    <a:pt x="371" y="4478"/>
                    <a:pt x="378" y="4473"/>
                  </a:cubicBezTo>
                  <a:cubicBezTo>
                    <a:pt x="383" y="4469"/>
                    <a:pt x="388" y="4464"/>
                    <a:pt x="393" y="4459"/>
                  </a:cubicBezTo>
                  <a:lnTo>
                    <a:pt x="408" y="4444"/>
                  </a:lnTo>
                  <a:cubicBezTo>
                    <a:pt x="414" y="4440"/>
                    <a:pt x="418" y="4434"/>
                    <a:pt x="423" y="4427"/>
                  </a:cubicBezTo>
                  <a:cubicBezTo>
                    <a:pt x="426" y="4422"/>
                    <a:pt x="430" y="4417"/>
                    <a:pt x="434" y="4412"/>
                  </a:cubicBezTo>
                  <a:cubicBezTo>
                    <a:pt x="437" y="4405"/>
                    <a:pt x="441" y="4397"/>
                    <a:pt x="445" y="4391"/>
                  </a:cubicBezTo>
                  <a:lnTo>
                    <a:pt x="453" y="4375"/>
                  </a:lnTo>
                  <a:cubicBezTo>
                    <a:pt x="457" y="4365"/>
                    <a:pt x="460" y="4358"/>
                    <a:pt x="461" y="4348"/>
                  </a:cubicBezTo>
                  <a:cubicBezTo>
                    <a:pt x="462" y="4343"/>
                    <a:pt x="463" y="4339"/>
                    <a:pt x="465" y="4334"/>
                  </a:cubicBezTo>
                  <a:cubicBezTo>
                    <a:pt x="467" y="4320"/>
                    <a:pt x="468" y="4305"/>
                    <a:pt x="468" y="4290"/>
                  </a:cubicBezTo>
                  <a:lnTo>
                    <a:pt x="468" y="4066"/>
                  </a:lnTo>
                  <a:lnTo>
                    <a:pt x="1555" y="4066"/>
                  </a:lnTo>
                  <a:cubicBezTo>
                    <a:pt x="1401" y="3858"/>
                    <a:pt x="1274" y="3631"/>
                    <a:pt x="1176" y="3389"/>
                  </a:cubicBezTo>
                  <a:lnTo>
                    <a:pt x="469" y="3389"/>
                  </a:lnTo>
                  <a:lnTo>
                    <a:pt x="469" y="909"/>
                  </a:lnTo>
                  <a:lnTo>
                    <a:pt x="469" y="459"/>
                  </a:lnTo>
                  <a:lnTo>
                    <a:pt x="469" y="229"/>
                  </a:lnTo>
                  <a:cubicBezTo>
                    <a:pt x="469" y="214"/>
                    <a:pt x="468" y="201"/>
                    <a:pt x="466" y="186"/>
                  </a:cubicBezTo>
                  <a:cubicBezTo>
                    <a:pt x="464" y="181"/>
                    <a:pt x="463" y="176"/>
                    <a:pt x="462" y="172"/>
                  </a:cubicBezTo>
                  <a:lnTo>
                    <a:pt x="454" y="145"/>
                  </a:lnTo>
                  <a:cubicBezTo>
                    <a:pt x="452" y="140"/>
                    <a:pt x="450" y="135"/>
                    <a:pt x="447" y="130"/>
                  </a:cubicBezTo>
                  <a:cubicBezTo>
                    <a:pt x="444" y="123"/>
                    <a:pt x="440" y="114"/>
                    <a:pt x="436" y="108"/>
                  </a:cubicBezTo>
                  <a:cubicBezTo>
                    <a:pt x="433" y="103"/>
                    <a:pt x="429" y="98"/>
                    <a:pt x="426" y="93"/>
                  </a:cubicBezTo>
                  <a:cubicBezTo>
                    <a:pt x="421" y="87"/>
                    <a:pt x="416" y="80"/>
                    <a:pt x="410" y="75"/>
                  </a:cubicBezTo>
                  <a:cubicBezTo>
                    <a:pt x="406" y="71"/>
                    <a:pt x="403" y="66"/>
                    <a:pt x="399" y="62"/>
                  </a:cubicBezTo>
                  <a:cubicBezTo>
                    <a:pt x="393" y="56"/>
                    <a:pt x="387" y="51"/>
                    <a:pt x="380" y="46"/>
                  </a:cubicBezTo>
                  <a:cubicBezTo>
                    <a:pt x="375" y="41"/>
                    <a:pt x="371" y="38"/>
                    <a:pt x="366" y="35"/>
                  </a:cubicBezTo>
                  <a:cubicBezTo>
                    <a:pt x="359" y="31"/>
                    <a:pt x="351" y="28"/>
                    <a:pt x="345" y="24"/>
                  </a:cubicBezTo>
                  <a:lnTo>
                    <a:pt x="337" y="19"/>
                  </a:lnTo>
                  <a:lnTo>
                    <a:pt x="329" y="15"/>
                  </a:lnTo>
                  <a:cubicBezTo>
                    <a:pt x="320" y="12"/>
                    <a:pt x="309" y="9"/>
                    <a:pt x="300" y="7"/>
                  </a:cubicBezTo>
                  <a:cubicBezTo>
                    <a:pt x="295" y="5"/>
                    <a:pt x="293" y="4"/>
                    <a:pt x="289" y="4"/>
                  </a:cubicBezTo>
                  <a:cubicBezTo>
                    <a:pt x="274" y="1"/>
                    <a:pt x="259" y="0"/>
                    <a:pt x="245"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38"/>
            <p:cNvSpPr/>
            <p:nvPr/>
          </p:nvSpPr>
          <p:spPr>
            <a:xfrm flipH="1">
              <a:off x="2566359" y="1014675"/>
              <a:ext cx="581641" cy="30213"/>
            </a:xfrm>
            <a:custGeom>
              <a:avLst/>
              <a:gdLst/>
              <a:ahLst/>
              <a:cxnLst/>
              <a:rect l="l" t="t" r="r" b="b"/>
              <a:pathLst>
                <a:path w="3985" h="207" extrusionOk="0">
                  <a:moveTo>
                    <a:pt x="0" y="1"/>
                  </a:moveTo>
                  <a:lnTo>
                    <a:pt x="0" y="206"/>
                  </a:lnTo>
                  <a:lnTo>
                    <a:pt x="3984" y="206"/>
                  </a:lnTo>
                  <a:lnTo>
                    <a:pt x="39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38"/>
            <p:cNvSpPr/>
            <p:nvPr/>
          </p:nvSpPr>
          <p:spPr>
            <a:xfrm flipH="1">
              <a:off x="2416898" y="294226"/>
              <a:ext cx="770510" cy="720154"/>
            </a:xfrm>
            <a:custGeom>
              <a:avLst/>
              <a:gdLst/>
              <a:ahLst/>
              <a:cxnLst/>
              <a:rect l="l" t="t" r="r" b="b"/>
              <a:pathLst>
                <a:path w="5279" h="4934" extrusionOk="0">
                  <a:moveTo>
                    <a:pt x="5035" y="0"/>
                  </a:moveTo>
                  <a:cubicBezTo>
                    <a:pt x="5019" y="0"/>
                    <a:pt x="5004" y="1"/>
                    <a:pt x="4989" y="4"/>
                  </a:cubicBezTo>
                  <a:cubicBezTo>
                    <a:pt x="4987" y="4"/>
                    <a:pt x="4983" y="6"/>
                    <a:pt x="4980" y="7"/>
                  </a:cubicBezTo>
                  <a:cubicBezTo>
                    <a:pt x="4969" y="9"/>
                    <a:pt x="4959" y="12"/>
                    <a:pt x="4948" y="16"/>
                  </a:cubicBezTo>
                  <a:cubicBezTo>
                    <a:pt x="4943" y="18"/>
                    <a:pt x="4938" y="21"/>
                    <a:pt x="4935" y="24"/>
                  </a:cubicBezTo>
                  <a:cubicBezTo>
                    <a:pt x="4926" y="28"/>
                    <a:pt x="4920" y="32"/>
                    <a:pt x="4911" y="35"/>
                  </a:cubicBezTo>
                  <a:cubicBezTo>
                    <a:pt x="4906" y="38"/>
                    <a:pt x="4903" y="43"/>
                    <a:pt x="4898" y="46"/>
                  </a:cubicBezTo>
                  <a:cubicBezTo>
                    <a:pt x="4890" y="51"/>
                    <a:pt x="4884" y="56"/>
                    <a:pt x="4879" y="62"/>
                  </a:cubicBezTo>
                  <a:cubicBezTo>
                    <a:pt x="4874" y="66"/>
                    <a:pt x="4871" y="70"/>
                    <a:pt x="4867" y="75"/>
                  </a:cubicBezTo>
                  <a:cubicBezTo>
                    <a:pt x="4862" y="82"/>
                    <a:pt x="4857" y="87"/>
                    <a:pt x="4851" y="93"/>
                  </a:cubicBezTo>
                  <a:cubicBezTo>
                    <a:pt x="4847" y="98"/>
                    <a:pt x="4845" y="103"/>
                    <a:pt x="4842" y="108"/>
                  </a:cubicBezTo>
                  <a:cubicBezTo>
                    <a:pt x="4838" y="114"/>
                    <a:pt x="4833" y="123"/>
                    <a:pt x="4830" y="130"/>
                  </a:cubicBezTo>
                  <a:cubicBezTo>
                    <a:pt x="4827" y="135"/>
                    <a:pt x="4825" y="140"/>
                    <a:pt x="4824" y="145"/>
                  </a:cubicBezTo>
                  <a:cubicBezTo>
                    <a:pt x="4820" y="154"/>
                    <a:pt x="4816" y="164"/>
                    <a:pt x="4815" y="172"/>
                  </a:cubicBezTo>
                  <a:cubicBezTo>
                    <a:pt x="4814" y="176"/>
                    <a:pt x="4812" y="182"/>
                    <a:pt x="4811" y="186"/>
                  </a:cubicBezTo>
                  <a:cubicBezTo>
                    <a:pt x="4809" y="201"/>
                    <a:pt x="4808" y="214"/>
                    <a:pt x="4808" y="229"/>
                  </a:cubicBezTo>
                  <a:lnTo>
                    <a:pt x="4808" y="457"/>
                  </a:lnTo>
                  <a:lnTo>
                    <a:pt x="4808" y="908"/>
                  </a:lnTo>
                  <a:lnTo>
                    <a:pt x="4808" y="3388"/>
                  </a:lnTo>
                  <a:lnTo>
                    <a:pt x="4761" y="3388"/>
                  </a:lnTo>
                  <a:cubicBezTo>
                    <a:pt x="4110" y="3388"/>
                    <a:pt x="3566" y="3850"/>
                    <a:pt x="3437" y="4462"/>
                  </a:cubicBezTo>
                  <a:lnTo>
                    <a:pt x="231" y="4462"/>
                  </a:lnTo>
                  <a:cubicBezTo>
                    <a:pt x="216" y="4462"/>
                    <a:pt x="202" y="4463"/>
                    <a:pt x="187" y="4466"/>
                  </a:cubicBezTo>
                  <a:cubicBezTo>
                    <a:pt x="182" y="4468"/>
                    <a:pt x="178" y="4469"/>
                    <a:pt x="174" y="4470"/>
                  </a:cubicBezTo>
                  <a:lnTo>
                    <a:pt x="147" y="4478"/>
                  </a:lnTo>
                  <a:cubicBezTo>
                    <a:pt x="142" y="4480"/>
                    <a:pt x="136" y="4482"/>
                    <a:pt x="132" y="4484"/>
                  </a:cubicBezTo>
                  <a:cubicBezTo>
                    <a:pt x="124" y="4489"/>
                    <a:pt x="116" y="4493"/>
                    <a:pt x="109" y="4496"/>
                  </a:cubicBezTo>
                  <a:cubicBezTo>
                    <a:pt x="105" y="4499"/>
                    <a:pt x="100" y="4503"/>
                    <a:pt x="95" y="4505"/>
                  </a:cubicBezTo>
                  <a:cubicBezTo>
                    <a:pt x="88" y="4511"/>
                    <a:pt x="81" y="4516"/>
                    <a:pt x="76" y="4521"/>
                  </a:cubicBezTo>
                  <a:cubicBezTo>
                    <a:pt x="73" y="4526"/>
                    <a:pt x="67" y="4530"/>
                    <a:pt x="63" y="4533"/>
                  </a:cubicBezTo>
                  <a:cubicBezTo>
                    <a:pt x="58" y="4538"/>
                    <a:pt x="53" y="4546"/>
                    <a:pt x="48" y="4552"/>
                  </a:cubicBezTo>
                  <a:cubicBezTo>
                    <a:pt x="43" y="4557"/>
                    <a:pt x="40" y="4561"/>
                    <a:pt x="37" y="4567"/>
                  </a:cubicBezTo>
                  <a:cubicBezTo>
                    <a:pt x="33" y="4573"/>
                    <a:pt x="29" y="4580"/>
                    <a:pt x="26" y="4589"/>
                  </a:cubicBezTo>
                  <a:lnTo>
                    <a:pt x="17" y="4605"/>
                  </a:lnTo>
                  <a:cubicBezTo>
                    <a:pt x="13" y="4614"/>
                    <a:pt x="11" y="4623"/>
                    <a:pt x="8" y="4632"/>
                  </a:cubicBezTo>
                  <a:cubicBezTo>
                    <a:pt x="7" y="4636"/>
                    <a:pt x="5" y="4640"/>
                    <a:pt x="3" y="4646"/>
                  </a:cubicBezTo>
                  <a:lnTo>
                    <a:pt x="5" y="4646"/>
                  </a:lnTo>
                  <a:cubicBezTo>
                    <a:pt x="2" y="4659"/>
                    <a:pt x="0" y="4674"/>
                    <a:pt x="0" y="4690"/>
                  </a:cubicBezTo>
                  <a:lnTo>
                    <a:pt x="0" y="4934"/>
                  </a:lnTo>
                  <a:lnTo>
                    <a:pt x="4524" y="4934"/>
                  </a:lnTo>
                  <a:lnTo>
                    <a:pt x="4524" y="4693"/>
                  </a:lnTo>
                  <a:cubicBezTo>
                    <a:pt x="4524" y="4677"/>
                    <a:pt x="4521" y="4663"/>
                    <a:pt x="4519" y="4648"/>
                  </a:cubicBezTo>
                  <a:lnTo>
                    <a:pt x="4520" y="4648"/>
                  </a:lnTo>
                  <a:cubicBezTo>
                    <a:pt x="4519" y="4643"/>
                    <a:pt x="4518" y="4637"/>
                    <a:pt x="4516" y="4633"/>
                  </a:cubicBezTo>
                  <a:cubicBezTo>
                    <a:pt x="4514" y="4626"/>
                    <a:pt x="4513" y="4616"/>
                    <a:pt x="4509" y="4609"/>
                  </a:cubicBezTo>
                  <a:cubicBezTo>
                    <a:pt x="4505" y="4601"/>
                    <a:pt x="4502" y="4595"/>
                    <a:pt x="4499" y="4589"/>
                  </a:cubicBezTo>
                  <a:cubicBezTo>
                    <a:pt x="4497" y="4582"/>
                    <a:pt x="4493" y="4577"/>
                    <a:pt x="4490" y="4572"/>
                  </a:cubicBezTo>
                  <a:cubicBezTo>
                    <a:pt x="4486" y="4565"/>
                    <a:pt x="4482" y="4559"/>
                    <a:pt x="4477" y="4554"/>
                  </a:cubicBezTo>
                  <a:cubicBezTo>
                    <a:pt x="4473" y="4549"/>
                    <a:pt x="4468" y="4543"/>
                    <a:pt x="4463" y="4538"/>
                  </a:cubicBezTo>
                  <a:cubicBezTo>
                    <a:pt x="4458" y="4533"/>
                    <a:pt x="4455" y="4528"/>
                    <a:pt x="4449" y="4524"/>
                  </a:cubicBezTo>
                  <a:cubicBezTo>
                    <a:pt x="4444" y="4519"/>
                    <a:pt x="4439" y="4515"/>
                    <a:pt x="4433" y="4511"/>
                  </a:cubicBezTo>
                  <a:lnTo>
                    <a:pt x="4417" y="4499"/>
                  </a:lnTo>
                  <a:cubicBezTo>
                    <a:pt x="4410" y="4495"/>
                    <a:pt x="4404" y="4491"/>
                    <a:pt x="4398" y="4489"/>
                  </a:cubicBezTo>
                  <a:cubicBezTo>
                    <a:pt x="4392" y="4485"/>
                    <a:pt x="4387" y="4483"/>
                    <a:pt x="4380" y="4480"/>
                  </a:cubicBezTo>
                  <a:cubicBezTo>
                    <a:pt x="4372" y="4477"/>
                    <a:pt x="4363" y="4475"/>
                    <a:pt x="4353" y="4473"/>
                  </a:cubicBezTo>
                  <a:cubicBezTo>
                    <a:pt x="4349" y="4471"/>
                    <a:pt x="4345" y="4470"/>
                    <a:pt x="4340" y="4469"/>
                  </a:cubicBezTo>
                  <a:cubicBezTo>
                    <a:pt x="4325" y="4466"/>
                    <a:pt x="4310" y="4464"/>
                    <a:pt x="4297" y="4464"/>
                  </a:cubicBezTo>
                  <a:lnTo>
                    <a:pt x="4140" y="4464"/>
                  </a:lnTo>
                  <a:cubicBezTo>
                    <a:pt x="4247" y="4231"/>
                    <a:pt x="4483" y="4067"/>
                    <a:pt x="4756" y="4067"/>
                  </a:cubicBezTo>
                  <a:lnTo>
                    <a:pt x="4804" y="4067"/>
                  </a:lnTo>
                  <a:lnTo>
                    <a:pt x="4804" y="4295"/>
                  </a:lnTo>
                  <a:cubicBezTo>
                    <a:pt x="4804" y="4309"/>
                    <a:pt x="4805" y="4324"/>
                    <a:pt x="4808" y="4338"/>
                  </a:cubicBezTo>
                  <a:cubicBezTo>
                    <a:pt x="4809" y="4343"/>
                    <a:pt x="4810" y="4347"/>
                    <a:pt x="4811" y="4353"/>
                  </a:cubicBezTo>
                  <a:cubicBezTo>
                    <a:pt x="4814" y="4362"/>
                    <a:pt x="4816" y="4372"/>
                    <a:pt x="4820" y="4379"/>
                  </a:cubicBezTo>
                  <a:lnTo>
                    <a:pt x="4827" y="4395"/>
                  </a:lnTo>
                  <a:cubicBezTo>
                    <a:pt x="4831" y="4403"/>
                    <a:pt x="4834" y="4410"/>
                    <a:pt x="4840" y="4416"/>
                  </a:cubicBezTo>
                  <a:cubicBezTo>
                    <a:pt x="4843" y="4421"/>
                    <a:pt x="4846" y="4426"/>
                    <a:pt x="4850" y="4432"/>
                  </a:cubicBezTo>
                  <a:cubicBezTo>
                    <a:pt x="4853" y="4437"/>
                    <a:pt x="4859" y="4443"/>
                    <a:pt x="4864" y="4449"/>
                  </a:cubicBezTo>
                  <a:cubicBezTo>
                    <a:pt x="4868" y="4454"/>
                    <a:pt x="4873" y="4459"/>
                    <a:pt x="4879" y="4463"/>
                  </a:cubicBezTo>
                  <a:cubicBezTo>
                    <a:pt x="4884" y="4468"/>
                    <a:pt x="4889" y="4473"/>
                    <a:pt x="4894" y="4477"/>
                  </a:cubicBezTo>
                  <a:cubicBezTo>
                    <a:pt x="4900" y="4480"/>
                    <a:pt x="4906" y="4485"/>
                    <a:pt x="4911" y="4490"/>
                  </a:cubicBezTo>
                  <a:lnTo>
                    <a:pt x="4927" y="4498"/>
                  </a:lnTo>
                  <a:cubicBezTo>
                    <a:pt x="4935" y="4501"/>
                    <a:pt x="4942" y="4505"/>
                    <a:pt x="4950" y="4509"/>
                  </a:cubicBezTo>
                  <a:lnTo>
                    <a:pt x="4962" y="4512"/>
                  </a:lnTo>
                  <a:cubicBezTo>
                    <a:pt x="4971" y="4515"/>
                    <a:pt x="4979" y="4519"/>
                    <a:pt x="4989" y="4520"/>
                  </a:cubicBezTo>
                  <a:cubicBezTo>
                    <a:pt x="5004" y="4522"/>
                    <a:pt x="5019" y="4526"/>
                    <a:pt x="5035" y="4526"/>
                  </a:cubicBezTo>
                  <a:lnTo>
                    <a:pt x="5278" y="4526"/>
                  </a:lnTo>
                  <a:lnTo>
                    <a:pt x="5278" y="4257"/>
                  </a:lnTo>
                  <a:lnTo>
                    <a:pt x="5278" y="269"/>
                  </a:lnTo>
                  <a:lnTo>
                    <a:pt x="5278" y="0"/>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38"/>
            <p:cNvSpPr/>
            <p:nvPr/>
          </p:nvSpPr>
          <p:spPr>
            <a:xfrm flipH="1">
              <a:off x="2566359" y="1360303"/>
              <a:ext cx="581641" cy="30067"/>
            </a:xfrm>
            <a:custGeom>
              <a:avLst/>
              <a:gdLst/>
              <a:ahLst/>
              <a:cxnLst/>
              <a:rect l="l" t="t" r="r" b="b"/>
              <a:pathLst>
                <a:path w="3985" h="206" extrusionOk="0">
                  <a:moveTo>
                    <a:pt x="0" y="0"/>
                  </a:moveTo>
                  <a:lnTo>
                    <a:pt x="0" y="206"/>
                  </a:lnTo>
                  <a:lnTo>
                    <a:pt x="3984" y="206"/>
                  </a:lnTo>
                  <a:lnTo>
                    <a:pt x="39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38"/>
            <p:cNvSpPr/>
            <p:nvPr/>
          </p:nvSpPr>
          <p:spPr>
            <a:xfrm flipH="1">
              <a:off x="2526658" y="1045472"/>
              <a:ext cx="660896" cy="315268"/>
            </a:xfrm>
            <a:custGeom>
              <a:avLst/>
              <a:gdLst/>
              <a:ahLst/>
              <a:cxnLst/>
              <a:rect l="l" t="t" r="r" b="b"/>
              <a:pathLst>
                <a:path w="4528" h="2160" extrusionOk="0">
                  <a:moveTo>
                    <a:pt x="2" y="1"/>
                  </a:moveTo>
                  <a:lnTo>
                    <a:pt x="2" y="244"/>
                  </a:lnTo>
                  <a:cubicBezTo>
                    <a:pt x="2" y="260"/>
                    <a:pt x="5" y="275"/>
                    <a:pt x="8" y="289"/>
                  </a:cubicBezTo>
                  <a:cubicBezTo>
                    <a:pt x="9" y="293"/>
                    <a:pt x="11" y="296"/>
                    <a:pt x="11" y="299"/>
                  </a:cubicBezTo>
                  <a:cubicBezTo>
                    <a:pt x="13" y="310"/>
                    <a:pt x="16" y="320"/>
                    <a:pt x="19" y="330"/>
                  </a:cubicBezTo>
                  <a:cubicBezTo>
                    <a:pt x="22" y="335"/>
                    <a:pt x="24" y="339"/>
                    <a:pt x="27" y="345"/>
                  </a:cubicBezTo>
                  <a:cubicBezTo>
                    <a:pt x="30" y="352"/>
                    <a:pt x="34" y="360"/>
                    <a:pt x="39" y="367"/>
                  </a:cubicBezTo>
                  <a:cubicBezTo>
                    <a:pt x="42" y="372"/>
                    <a:pt x="46" y="376"/>
                    <a:pt x="50" y="380"/>
                  </a:cubicBezTo>
                  <a:lnTo>
                    <a:pt x="66" y="399"/>
                  </a:lnTo>
                  <a:lnTo>
                    <a:pt x="77" y="412"/>
                  </a:lnTo>
                  <a:lnTo>
                    <a:pt x="97" y="428"/>
                  </a:lnTo>
                  <a:cubicBezTo>
                    <a:pt x="101" y="431"/>
                    <a:pt x="107" y="434"/>
                    <a:pt x="112" y="436"/>
                  </a:cubicBezTo>
                  <a:cubicBezTo>
                    <a:pt x="119" y="440"/>
                    <a:pt x="127" y="445"/>
                    <a:pt x="134" y="449"/>
                  </a:cubicBezTo>
                  <a:cubicBezTo>
                    <a:pt x="139" y="451"/>
                    <a:pt x="144" y="454"/>
                    <a:pt x="149" y="455"/>
                  </a:cubicBezTo>
                  <a:cubicBezTo>
                    <a:pt x="158" y="459"/>
                    <a:pt x="167" y="462"/>
                    <a:pt x="176" y="463"/>
                  </a:cubicBezTo>
                  <a:cubicBezTo>
                    <a:pt x="180" y="465"/>
                    <a:pt x="186" y="466"/>
                    <a:pt x="190" y="467"/>
                  </a:cubicBezTo>
                  <a:cubicBezTo>
                    <a:pt x="204" y="470"/>
                    <a:pt x="218" y="471"/>
                    <a:pt x="233" y="471"/>
                  </a:cubicBezTo>
                  <a:lnTo>
                    <a:pt x="3403" y="471"/>
                  </a:lnTo>
                  <a:lnTo>
                    <a:pt x="3403" y="1685"/>
                  </a:lnTo>
                  <a:lnTo>
                    <a:pt x="232" y="1685"/>
                  </a:lnTo>
                  <a:cubicBezTo>
                    <a:pt x="217" y="1685"/>
                    <a:pt x="203" y="1686"/>
                    <a:pt x="188" y="1689"/>
                  </a:cubicBezTo>
                  <a:cubicBezTo>
                    <a:pt x="183" y="1690"/>
                    <a:pt x="179" y="1691"/>
                    <a:pt x="174" y="1693"/>
                  </a:cubicBezTo>
                  <a:cubicBezTo>
                    <a:pt x="165" y="1695"/>
                    <a:pt x="155" y="1699"/>
                    <a:pt x="148" y="1701"/>
                  </a:cubicBezTo>
                  <a:cubicBezTo>
                    <a:pt x="143" y="1704"/>
                    <a:pt x="137" y="1706"/>
                    <a:pt x="132" y="1708"/>
                  </a:cubicBezTo>
                  <a:cubicBezTo>
                    <a:pt x="124" y="1711"/>
                    <a:pt x="117" y="1715"/>
                    <a:pt x="109" y="1720"/>
                  </a:cubicBezTo>
                  <a:cubicBezTo>
                    <a:pt x="104" y="1722"/>
                    <a:pt x="99" y="1726"/>
                    <a:pt x="94" y="1730"/>
                  </a:cubicBezTo>
                  <a:cubicBezTo>
                    <a:pt x="88" y="1735"/>
                    <a:pt x="81" y="1741"/>
                    <a:pt x="76" y="1746"/>
                  </a:cubicBezTo>
                  <a:cubicBezTo>
                    <a:pt x="72" y="1749"/>
                    <a:pt x="67" y="1753"/>
                    <a:pt x="62" y="1759"/>
                  </a:cubicBezTo>
                  <a:cubicBezTo>
                    <a:pt x="57" y="1764"/>
                    <a:pt x="53" y="1770"/>
                    <a:pt x="47" y="1778"/>
                  </a:cubicBezTo>
                  <a:cubicBezTo>
                    <a:pt x="43" y="1783"/>
                    <a:pt x="40" y="1786"/>
                    <a:pt x="36" y="1791"/>
                  </a:cubicBezTo>
                  <a:cubicBezTo>
                    <a:pt x="33" y="1799"/>
                    <a:pt x="29" y="1806"/>
                    <a:pt x="24" y="1815"/>
                  </a:cubicBezTo>
                  <a:lnTo>
                    <a:pt x="17" y="1830"/>
                  </a:lnTo>
                  <a:cubicBezTo>
                    <a:pt x="13" y="1839"/>
                    <a:pt x="10" y="1849"/>
                    <a:pt x="8" y="1859"/>
                  </a:cubicBezTo>
                  <a:lnTo>
                    <a:pt x="3" y="1870"/>
                  </a:lnTo>
                  <a:lnTo>
                    <a:pt x="4" y="1870"/>
                  </a:lnTo>
                  <a:cubicBezTo>
                    <a:pt x="2" y="1885"/>
                    <a:pt x="0" y="1901"/>
                    <a:pt x="0" y="1916"/>
                  </a:cubicBezTo>
                  <a:lnTo>
                    <a:pt x="0" y="2159"/>
                  </a:lnTo>
                  <a:lnTo>
                    <a:pt x="4525" y="2159"/>
                  </a:lnTo>
                  <a:lnTo>
                    <a:pt x="4525" y="2157"/>
                  </a:lnTo>
                  <a:lnTo>
                    <a:pt x="4525" y="1914"/>
                  </a:lnTo>
                  <a:cubicBezTo>
                    <a:pt x="4525" y="1898"/>
                    <a:pt x="4522" y="1883"/>
                    <a:pt x="4520" y="1868"/>
                  </a:cubicBezTo>
                  <a:lnTo>
                    <a:pt x="4521" y="1868"/>
                  </a:lnTo>
                  <a:cubicBezTo>
                    <a:pt x="4520" y="1863"/>
                    <a:pt x="4519" y="1859"/>
                    <a:pt x="4517" y="1856"/>
                  </a:cubicBezTo>
                  <a:cubicBezTo>
                    <a:pt x="4515" y="1846"/>
                    <a:pt x="4512" y="1837"/>
                    <a:pt x="4510" y="1829"/>
                  </a:cubicBezTo>
                  <a:cubicBezTo>
                    <a:pt x="4506" y="1822"/>
                    <a:pt x="4503" y="1816"/>
                    <a:pt x="4500" y="1810"/>
                  </a:cubicBezTo>
                  <a:cubicBezTo>
                    <a:pt x="4498" y="1804"/>
                    <a:pt x="4494" y="1799"/>
                    <a:pt x="4491" y="1793"/>
                  </a:cubicBezTo>
                  <a:cubicBezTo>
                    <a:pt x="4487" y="1787"/>
                    <a:pt x="4483" y="1782"/>
                    <a:pt x="4478" y="1777"/>
                  </a:cubicBezTo>
                  <a:cubicBezTo>
                    <a:pt x="4474" y="1771"/>
                    <a:pt x="4469" y="1766"/>
                    <a:pt x="4464" y="1761"/>
                  </a:cubicBezTo>
                  <a:lnTo>
                    <a:pt x="4450" y="1746"/>
                  </a:lnTo>
                  <a:cubicBezTo>
                    <a:pt x="4445" y="1741"/>
                    <a:pt x="4440" y="1737"/>
                    <a:pt x="4434" y="1732"/>
                  </a:cubicBezTo>
                  <a:cubicBezTo>
                    <a:pt x="4429" y="1729"/>
                    <a:pt x="4424" y="1725"/>
                    <a:pt x="4417" y="1721"/>
                  </a:cubicBezTo>
                  <a:cubicBezTo>
                    <a:pt x="4410" y="1717"/>
                    <a:pt x="4404" y="1713"/>
                    <a:pt x="4398" y="1710"/>
                  </a:cubicBezTo>
                  <a:cubicBezTo>
                    <a:pt x="4392" y="1708"/>
                    <a:pt x="4387" y="1705"/>
                    <a:pt x="4380" y="1703"/>
                  </a:cubicBezTo>
                  <a:cubicBezTo>
                    <a:pt x="4372" y="1699"/>
                    <a:pt x="4363" y="1698"/>
                    <a:pt x="4356" y="1694"/>
                  </a:cubicBezTo>
                  <a:cubicBezTo>
                    <a:pt x="4350" y="1693"/>
                    <a:pt x="4346" y="1692"/>
                    <a:pt x="4341" y="1690"/>
                  </a:cubicBezTo>
                  <a:cubicBezTo>
                    <a:pt x="4326" y="1688"/>
                    <a:pt x="4311" y="1686"/>
                    <a:pt x="4298" y="1686"/>
                  </a:cubicBezTo>
                  <a:lnTo>
                    <a:pt x="4081" y="1686"/>
                  </a:lnTo>
                  <a:lnTo>
                    <a:pt x="4081" y="472"/>
                  </a:lnTo>
                  <a:lnTo>
                    <a:pt x="4298" y="472"/>
                  </a:lnTo>
                  <a:cubicBezTo>
                    <a:pt x="4311" y="472"/>
                    <a:pt x="4326" y="471"/>
                    <a:pt x="4341" y="468"/>
                  </a:cubicBezTo>
                  <a:cubicBezTo>
                    <a:pt x="4346" y="467"/>
                    <a:pt x="4350" y="466"/>
                    <a:pt x="4356" y="465"/>
                  </a:cubicBezTo>
                  <a:cubicBezTo>
                    <a:pt x="4364" y="462"/>
                    <a:pt x="4372" y="459"/>
                    <a:pt x="4382" y="456"/>
                  </a:cubicBezTo>
                  <a:lnTo>
                    <a:pt x="4398" y="449"/>
                  </a:lnTo>
                  <a:cubicBezTo>
                    <a:pt x="4404" y="445"/>
                    <a:pt x="4411" y="442"/>
                    <a:pt x="4419" y="436"/>
                  </a:cubicBezTo>
                  <a:cubicBezTo>
                    <a:pt x="4424" y="433"/>
                    <a:pt x="4429" y="430"/>
                    <a:pt x="4435" y="426"/>
                  </a:cubicBezTo>
                  <a:cubicBezTo>
                    <a:pt x="4440" y="423"/>
                    <a:pt x="4446" y="417"/>
                    <a:pt x="4452" y="413"/>
                  </a:cubicBezTo>
                  <a:cubicBezTo>
                    <a:pt x="4457" y="409"/>
                    <a:pt x="4462" y="404"/>
                    <a:pt x="4466" y="398"/>
                  </a:cubicBezTo>
                  <a:cubicBezTo>
                    <a:pt x="4472" y="393"/>
                    <a:pt x="4475" y="388"/>
                    <a:pt x="4479" y="382"/>
                  </a:cubicBezTo>
                  <a:cubicBezTo>
                    <a:pt x="4483" y="377"/>
                    <a:pt x="4487" y="372"/>
                    <a:pt x="4491" y="366"/>
                  </a:cubicBezTo>
                  <a:cubicBezTo>
                    <a:pt x="4495" y="359"/>
                    <a:pt x="4498" y="354"/>
                    <a:pt x="4501" y="347"/>
                  </a:cubicBezTo>
                  <a:cubicBezTo>
                    <a:pt x="4504" y="340"/>
                    <a:pt x="4508" y="335"/>
                    <a:pt x="4511" y="329"/>
                  </a:cubicBezTo>
                  <a:cubicBezTo>
                    <a:pt x="4515" y="319"/>
                    <a:pt x="4517" y="310"/>
                    <a:pt x="4520" y="301"/>
                  </a:cubicBezTo>
                  <a:lnTo>
                    <a:pt x="4524" y="289"/>
                  </a:lnTo>
                  <a:lnTo>
                    <a:pt x="4522" y="289"/>
                  </a:lnTo>
                  <a:cubicBezTo>
                    <a:pt x="4525" y="275"/>
                    <a:pt x="4527" y="259"/>
                    <a:pt x="4527" y="244"/>
                  </a:cubicBezTo>
                  <a:lnTo>
                    <a:pt x="4527"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38"/>
            <p:cNvSpPr/>
            <p:nvPr/>
          </p:nvSpPr>
          <p:spPr>
            <a:xfrm flipH="1">
              <a:off x="1404683" y="223874"/>
              <a:ext cx="799847" cy="799701"/>
            </a:xfrm>
            <a:custGeom>
              <a:avLst/>
              <a:gdLst/>
              <a:ahLst/>
              <a:cxnLst/>
              <a:rect l="l" t="t" r="r" b="b"/>
              <a:pathLst>
                <a:path w="5480" h="5479" extrusionOk="0">
                  <a:moveTo>
                    <a:pt x="2464" y="663"/>
                  </a:moveTo>
                  <a:lnTo>
                    <a:pt x="2464" y="939"/>
                  </a:lnTo>
                  <a:lnTo>
                    <a:pt x="2464" y="1390"/>
                  </a:lnTo>
                  <a:lnTo>
                    <a:pt x="2464" y="2022"/>
                  </a:lnTo>
                  <a:cubicBezTo>
                    <a:pt x="2262" y="2099"/>
                    <a:pt x="2100" y="2260"/>
                    <a:pt x="2022" y="2463"/>
                  </a:cubicBezTo>
                  <a:lnTo>
                    <a:pt x="664" y="2463"/>
                  </a:lnTo>
                  <a:cubicBezTo>
                    <a:pt x="717" y="2057"/>
                    <a:pt x="887" y="1688"/>
                    <a:pt x="1139" y="1390"/>
                  </a:cubicBezTo>
                  <a:cubicBezTo>
                    <a:pt x="1288" y="1212"/>
                    <a:pt x="1468" y="1059"/>
                    <a:pt x="1670" y="939"/>
                  </a:cubicBezTo>
                  <a:cubicBezTo>
                    <a:pt x="1908" y="797"/>
                    <a:pt x="2177" y="701"/>
                    <a:pt x="2464" y="663"/>
                  </a:cubicBezTo>
                  <a:close/>
                  <a:moveTo>
                    <a:pt x="3016" y="663"/>
                  </a:moveTo>
                  <a:cubicBezTo>
                    <a:pt x="3303" y="701"/>
                    <a:pt x="3571" y="797"/>
                    <a:pt x="3811" y="939"/>
                  </a:cubicBezTo>
                  <a:cubicBezTo>
                    <a:pt x="4012" y="1059"/>
                    <a:pt x="4192" y="1212"/>
                    <a:pt x="4341" y="1390"/>
                  </a:cubicBezTo>
                  <a:cubicBezTo>
                    <a:pt x="4593" y="1688"/>
                    <a:pt x="4762" y="2057"/>
                    <a:pt x="4816" y="2463"/>
                  </a:cubicBezTo>
                  <a:lnTo>
                    <a:pt x="3457" y="2463"/>
                  </a:lnTo>
                  <a:cubicBezTo>
                    <a:pt x="3380" y="2260"/>
                    <a:pt x="3218" y="2099"/>
                    <a:pt x="3016" y="2022"/>
                  </a:cubicBezTo>
                  <a:lnTo>
                    <a:pt x="3016" y="1390"/>
                  </a:lnTo>
                  <a:lnTo>
                    <a:pt x="3016" y="939"/>
                  </a:lnTo>
                  <a:lnTo>
                    <a:pt x="3016" y="663"/>
                  </a:lnTo>
                  <a:close/>
                  <a:moveTo>
                    <a:pt x="2740" y="2354"/>
                  </a:moveTo>
                  <a:cubicBezTo>
                    <a:pt x="2954" y="2354"/>
                    <a:pt x="3125" y="2526"/>
                    <a:pt x="3125" y="2739"/>
                  </a:cubicBezTo>
                  <a:cubicBezTo>
                    <a:pt x="3125" y="2952"/>
                    <a:pt x="2952" y="3124"/>
                    <a:pt x="2740" y="3124"/>
                  </a:cubicBezTo>
                  <a:cubicBezTo>
                    <a:pt x="2527" y="3124"/>
                    <a:pt x="2356" y="2951"/>
                    <a:pt x="2356" y="2739"/>
                  </a:cubicBezTo>
                  <a:cubicBezTo>
                    <a:pt x="2353" y="2526"/>
                    <a:pt x="2526" y="2354"/>
                    <a:pt x="2740" y="2354"/>
                  </a:cubicBezTo>
                  <a:close/>
                  <a:moveTo>
                    <a:pt x="2023" y="3014"/>
                  </a:moveTo>
                  <a:cubicBezTo>
                    <a:pt x="2100" y="3217"/>
                    <a:pt x="2262" y="3378"/>
                    <a:pt x="2464" y="3457"/>
                  </a:cubicBezTo>
                  <a:lnTo>
                    <a:pt x="2464" y="3870"/>
                  </a:lnTo>
                  <a:lnTo>
                    <a:pt x="2464" y="4546"/>
                  </a:lnTo>
                  <a:lnTo>
                    <a:pt x="2464" y="4815"/>
                  </a:lnTo>
                  <a:cubicBezTo>
                    <a:pt x="2183" y="4778"/>
                    <a:pt x="1917" y="4683"/>
                    <a:pt x="1683" y="4546"/>
                  </a:cubicBezTo>
                  <a:cubicBezTo>
                    <a:pt x="1398" y="4379"/>
                    <a:pt x="1157" y="4147"/>
                    <a:pt x="979" y="3870"/>
                  </a:cubicBezTo>
                  <a:cubicBezTo>
                    <a:pt x="816" y="3617"/>
                    <a:pt x="705" y="3327"/>
                    <a:pt x="664" y="3014"/>
                  </a:cubicBezTo>
                  <a:close/>
                  <a:moveTo>
                    <a:pt x="4816" y="3014"/>
                  </a:moveTo>
                  <a:cubicBezTo>
                    <a:pt x="4776" y="3327"/>
                    <a:pt x="4665" y="3617"/>
                    <a:pt x="4501" y="3870"/>
                  </a:cubicBezTo>
                  <a:cubicBezTo>
                    <a:pt x="4323" y="4147"/>
                    <a:pt x="4082" y="4380"/>
                    <a:pt x="3797" y="4546"/>
                  </a:cubicBezTo>
                  <a:cubicBezTo>
                    <a:pt x="3563" y="4685"/>
                    <a:pt x="3297" y="4778"/>
                    <a:pt x="3016" y="4815"/>
                  </a:cubicBezTo>
                  <a:lnTo>
                    <a:pt x="3016" y="4548"/>
                  </a:lnTo>
                  <a:lnTo>
                    <a:pt x="3016" y="3871"/>
                  </a:lnTo>
                  <a:lnTo>
                    <a:pt x="3016" y="3457"/>
                  </a:lnTo>
                  <a:cubicBezTo>
                    <a:pt x="3218" y="3379"/>
                    <a:pt x="3380" y="3219"/>
                    <a:pt x="3458" y="3014"/>
                  </a:cubicBezTo>
                  <a:close/>
                  <a:moveTo>
                    <a:pt x="2740" y="0"/>
                  </a:moveTo>
                  <a:cubicBezTo>
                    <a:pt x="1227" y="0"/>
                    <a:pt x="1" y="1227"/>
                    <a:pt x="1" y="2740"/>
                  </a:cubicBezTo>
                  <a:cubicBezTo>
                    <a:pt x="1" y="4252"/>
                    <a:pt x="1227" y="5479"/>
                    <a:pt x="2740" y="5479"/>
                  </a:cubicBezTo>
                  <a:cubicBezTo>
                    <a:pt x="4254" y="5479"/>
                    <a:pt x="5479" y="4253"/>
                    <a:pt x="5479" y="2740"/>
                  </a:cubicBezTo>
                  <a:cubicBezTo>
                    <a:pt x="5479" y="1227"/>
                    <a:pt x="4254" y="0"/>
                    <a:pt x="2740" y="0"/>
                  </a:cubicBezTo>
                  <a:close/>
                </a:path>
              </a:pathLst>
            </a:custGeom>
            <a:solidFill>
              <a:srgbClr val="793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38"/>
            <p:cNvSpPr/>
            <p:nvPr/>
          </p:nvSpPr>
          <p:spPr>
            <a:xfrm flipH="1">
              <a:off x="1362209" y="181400"/>
              <a:ext cx="884794" cy="884940"/>
            </a:xfrm>
            <a:custGeom>
              <a:avLst/>
              <a:gdLst/>
              <a:ahLst/>
              <a:cxnLst/>
              <a:rect l="l" t="t" r="r" b="b"/>
              <a:pathLst>
                <a:path w="6062" h="6063" extrusionOk="0">
                  <a:moveTo>
                    <a:pt x="3031" y="291"/>
                  </a:moveTo>
                  <a:cubicBezTo>
                    <a:pt x="4545" y="291"/>
                    <a:pt x="5770" y="1518"/>
                    <a:pt x="5770" y="3031"/>
                  </a:cubicBezTo>
                  <a:cubicBezTo>
                    <a:pt x="5770" y="4544"/>
                    <a:pt x="4545" y="5770"/>
                    <a:pt x="3031" y="5770"/>
                  </a:cubicBezTo>
                  <a:cubicBezTo>
                    <a:pt x="1518" y="5770"/>
                    <a:pt x="292" y="4544"/>
                    <a:pt x="292" y="3031"/>
                  </a:cubicBezTo>
                  <a:cubicBezTo>
                    <a:pt x="292" y="1518"/>
                    <a:pt x="1518" y="291"/>
                    <a:pt x="3031" y="291"/>
                  </a:cubicBezTo>
                  <a:close/>
                  <a:moveTo>
                    <a:pt x="3031" y="0"/>
                  </a:moveTo>
                  <a:cubicBezTo>
                    <a:pt x="2032" y="0"/>
                    <a:pt x="1145" y="484"/>
                    <a:pt x="592" y="1232"/>
                  </a:cubicBezTo>
                  <a:cubicBezTo>
                    <a:pt x="488" y="1372"/>
                    <a:pt x="396" y="1524"/>
                    <a:pt x="317" y="1682"/>
                  </a:cubicBezTo>
                  <a:cubicBezTo>
                    <a:pt x="113" y="2087"/>
                    <a:pt x="1" y="2546"/>
                    <a:pt x="1" y="3031"/>
                  </a:cubicBezTo>
                  <a:cubicBezTo>
                    <a:pt x="1" y="3431"/>
                    <a:pt x="78" y="3813"/>
                    <a:pt x="219" y="4162"/>
                  </a:cubicBezTo>
                  <a:cubicBezTo>
                    <a:pt x="317" y="4404"/>
                    <a:pt x="445" y="4631"/>
                    <a:pt x="598" y="4839"/>
                  </a:cubicBezTo>
                  <a:cubicBezTo>
                    <a:pt x="1150" y="5580"/>
                    <a:pt x="2035" y="6062"/>
                    <a:pt x="3031" y="6062"/>
                  </a:cubicBezTo>
                  <a:cubicBezTo>
                    <a:pt x="4028" y="6062"/>
                    <a:pt x="4912" y="5580"/>
                    <a:pt x="5464" y="4839"/>
                  </a:cubicBezTo>
                  <a:cubicBezTo>
                    <a:pt x="5618" y="4631"/>
                    <a:pt x="5745" y="4404"/>
                    <a:pt x="5843" y="4162"/>
                  </a:cubicBezTo>
                  <a:cubicBezTo>
                    <a:pt x="5984" y="3813"/>
                    <a:pt x="6061" y="3431"/>
                    <a:pt x="6061" y="3031"/>
                  </a:cubicBezTo>
                  <a:cubicBezTo>
                    <a:pt x="6061" y="2546"/>
                    <a:pt x="5947" y="2088"/>
                    <a:pt x="5745" y="1682"/>
                  </a:cubicBezTo>
                  <a:cubicBezTo>
                    <a:pt x="5666" y="1524"/>
                    <a:pt x="5574" y="1372"/>
                    <a:pt x="5470" y="1232"/>
                  </a:cubicBezTo>
                  <a:cubicBezTo>
                    <a:pt x="4917" y="485"/>
                    <a:pt x="4031" y="0"/>
                    <a:pt x="3031" y="0"/>
                  </a:cubicBezTo>
                  <a:close/>
                </a:path>
              </a:pathLst>
            </a:custGeom>
            <a:solidFill>
              <a:srgbClr val="AA6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38"/>
            <p:cNvSpPr/>
            <p:nvPr/>
          </p:nvSpPr>
          <p:spPr>
            <a:xfrm flipH="1">
              <a:off x="1748267" y="567605"/>
              <a:ext cx="112825" cy="112533"/>
            </a:xfrm>
            <a:custGeom>
              <a:avLst/>
              <a:gdLst/>
              <a:ahLst/>
              <a:cxnLst/>
              <a:rect l="l" t="t" r="r" b="b"/>
              <a:pathLst>
                <a:path w="773" h="771" extrusionOk="0">
                  <a:moveTo>
                    <a:pt x="387" y="0"/>
                  </a:moveTo>
                  <a:cubicBezTo>
                    <a:pt x="174" y="0"/>
                    <a:pt x="3" y="173"/>
                    <a:pt x="3" y="385"/>
                  </a:cubicBezTo>
                  <a:cubicBezTo>
                    <a:pt x="0" y="597"/>
                    <a:pt x="173" y="770"/>
                    <a:pt x="387" y="770"/>
                  </a:cubicBezTo>
                  <a:cubicBezTo>
                    <a:pt x="601" y="770"/>
                    <a:pt x="772" y="597"/>
                    <a:pt x="772" y="385"/>
                  </a:cubicBezTo>
                  <a:cubicBezTo>
                    <a:pt x="772" y="171"/>
                    <a:pt x="599" y="0"/>
                    <a:pt x="387"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38"/>
            <p:cNvSpPr/>
            <p:nvPr/>
          </p:nvSpPr>
          <p:spPr>
            <a:xfrm flipH="1">
              <a:off x="4506571" y="4525404"/>
              <a:ext cx="151504" cy="79693"/>
            </a:xfrm>
            <a:custGeom>
              <a:avLst/>
              <a:gdLst/>
              <a:ahLst/>
              <a:cxnLst/>
              <a:rect l="l" t="t" r="r" b="b"/>
              <a:pathLst>
                <a:path w="1038" h="546" extrusionOk="0">
                  <a:moveTo>
                    <a:pt x="1" y="0"/>
                  </a:moveTo>
                  <a:lnTo>
                    <a:pt x="1" y="546"/>
                  </a:lnTo>
                  <a:lnTo>
                    <a:pt x="1037" y="546"/>
                  </a:lnTo>
                  <a:lnTo>
                    <a:pt x="1037"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38"/>
            <p:cNvSpPr/>
            <p:nvPr/>
          </p:nvSpPr>
          <p:spPr>
            <a:xfrm flipH="1">
              <a:off x="4292451" y="4474319"/>
              <a:ext cx="175879" cy="182155"/>
            </a:xfrm>
            <a:custGeom>
              <a:avLst/>
              <a:gdLst/>
              <a:ahLst/>
              <a:cxnLst/>
              <a:rect l="l" t="t" r="r" b="b"/>
              <a:pathLst>
                <a:path w="1205" h="1248" extrusionOk="0">
                  <a:moveTo>
                    <a:pt x="0" y="0"/>
                  </a:moveTo>
                  <a:lnTo>
                    <a:pt x="0" y="1248"/>
                  </a:lnTo>
                  <a:lnTo>
                    <a:pt x="1204" y="1248"/>
                  </a:lnTo>
                  <a:lnTo>
                    <a:pt x="1204"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38"/>
            <p:cNvSpPr/>
            <p:nvPr/>
          </p:nvSpPr>
          <p:spPr>
            <a:xfrm flipH="1">
              <a:off x="4468184" y="4474319"/>
              <a:ext cx="38679" cy="182301"/>
            </a:xfrm>
            <a:custGeom>
              <a:avLst/>
              <a:gdLst/>
              <a:ahLst/>
              <a:cxnLst/>
              <a:rect l="l" t="t" r="r" b="b"/>
              <a:pathLst>
                <a:path w="265" h="1249" extrusionOk="0">
                  <a:moveTo>
                    <a:pt x="211" y="0"/>
                  </a:moveTo>
                  <a:cubicBezTo>
                    <a:pt x="96" y="0"/>
                    <a:pt x="0" y="95"/>
                    <a:pt x="0" y="211"/>
                  </a:cubicBezTo>
                  <a:lnTo>
                    <a:pt x="0" y="353"/>
                  </a:lnTo>
                  <a:lnTo>
                    <a:pt x="0" y="897"/>
                  </a:lnTo>
                  <a:lnTo>
                    <a:pt x="0" y="1038"/>
                  </a:lnTo>
                  <a:cubicBezTo>
                    <a:pt x="0" y="1154"/>
                    <a:pt x="96" y="1249"/>
                    <a:pt x="211" y="1249"/>
                  </a:cubicBezTo>
                  <a:lnTo>
                    <a:pt x="264" y="1249"/>
                  </a:lnTo>
                  <a:lnTo>
                    <a:pt x="264" y="1"/>
                  </a:lnTo>
                  <a:lnTo>
                    <a:pt x="211" y="1"/>
                  </a:lnTo>
                  <a:lnTo>
                    <a:pt x="211" y="0"/>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38"/>
            <p:cNvSpPr/>
            <p:nvPr/>
          </p:nvSpPr>
          <p:spPr>
            <a:xfrm flipH="1">
              <a:off x="4232171" y="4449506"/>
              <a:ext cx="19704" cy="231343"/>
            </a:xfrm>
            <a:custGeom>
              <a:avLst/>
              <a:gdLst/>
              <a:ahLst/>
              <a:cxnLst/>
              <a:rect l="l" t="t" r="r" b="b"/>
              <a:pathLst>
                <a:path w="135" h="1585" extrusionOk="0">
                  <a:moveTo>
                    <a:pt x="1" y="1"/>
                  </a:moveTo>
                  <a:lnTo>
                    <a:pt x="1" y="1585"/>
                  </a:lnTo>
                  <a:lnTo>
                    <a:pt x="135" y="1585"/>
                  </a:lnTo>
                  <a:lnTo>
                    <a:pt x="133" y="1582"/>
                  </a:lnTo>
                  <a:lnTo>
                    <a:pt x="133" y="3"/>
                  </a:lnTo>
                  <a:lnTo>
                    <a:pt x="1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38"/>
            <p:cNvSpPr/>
            <p:nvPr/>
          </p:nvSpPr>
          <p:spPr>
            <a:xfrm flipH="1">
              <a:off x="1894954" y="4442062"/>
              <a:ext cx="100419" cy="246376"/>
            </a:xfrm>
            <a:custGeom>
              <a:avLst/>
              <a:gdLst/>
              <a:ahLst/>
              <a:cxnLst/>
              <a:rect l="l" t="t" r="r" b="b"/>
              <a:pathLst>
                <a:path w="688" h="1688" extrusionOk="0">
                  <a:moveTo>
                    <a:pt x="1" y="1"/>
                  </a:moveTo>
                  <a:lnTo>
                    <a:pt x="1" y="1687"/>
                  </a:lnTo>
                  <a:lnTo>
                    <a:pt x="687" y="1687"/>
                  </a:lnTo>
                  <a:cubicBezTo>
                    <a:pt x="594" y="1561"/>
                    <a:pt x="537" y="1406"/>
                    <a:pt x="537" y="1236"/>
                  </a:cubicBezTo>
                  <a:lnTo>
                    <a:pt x="5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38"/>
            <p:cNvSpPr/>
            <p:nvPr/>
          </p:nvSpPr>
          <p:spPr>
            <a:xfrm flipH="1">
              <a:off x="2004568" y="4773825"/>
              <a:ext cx="4817" cy="6276"/>
            </a:xfrm>
            <a:custGeom>
              <a:avLst/>
              <a:gdLst/>
              <a:ahLst/>
              <a:cxnLst/>
              <a:rect l="l" t="t" r="r" b="b"/>
              <a:pathLst>
                <a:path w="33" h="43" extrusionOk="0">
                  <a:moveTo>
                    <a:pt x="32" y="1"/>
                  </a:moveTo>
                  <a:lnTo>
                    <a:pt x="32" y="1"/>
                  </a:lnTo>
                  <a:cubicBezTo>
                    <a:pt x="23" y="15"/>
                    <a:pt x="11" y="30"/>
                    <a:pt x="1" y="43"/>
                  </a:cubicBezTo>
                  <a:cubicBezTo>
                    <a:pt x="12" y="30"/>
                    <a:pt x="23" y="15"/>
                    <a:pt x="32"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38"/>
            <p:cNvSpPr/>
            <p:nvPr/>
          </p:nvSpPr>
          <p:spPr>
            <a:xfrm flipH="1">
              <a:off x="2032738" y="4332885"/>
              <a:ext cx="292" cy="438"/>
            </a:xfrm>
            <a:custGeom>
              <a:avLst/>
              <a:gdLst/>
              <a:ahLst/>
              <a:cxnLst/>
              <a:rect l="l" t="t" r="r" b="b"/>
              <a:pathLst>
                <a:path w="2" h="3" extrusionOk="0">
                  <a:moveTo>
                    <a:pt x="0" y="0"/>
                  </a:moveTo>
                  <a:cubicBezTo>
                    <a:pt x="0" y="0"/>
                    <a:pt x="2" y="0"/>
                    <a:pt x="2" y="2"/>
                  </a:cubicBezTo>
                  <a:cubicBezTo>
                    <a:pt x="2" y="0"/>
                    <a:pt x="0" y="0"/>
                    <a:pt x="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38"/>
            <p:cNvSpPr/>
            <p:nvPr/>
          </p:nvSpPr>
          <p:spPr>
            <a:xfrm flipH="1">
              <a:off x="2019164" y="4335659"/>
              <a:ext cx="8320" cy="5546"/>
            </a:xfrm>
            <a:custGeom>
              <a:avLst/>
              <a:gdLst/>
              <a:ahLst/>
              <a:cxnLst/>
              <a:rect l="l" t="t" r="r" b="b"/>
              <a:pathLst>
                <a:path w="57" h="38" extrusionOk="0">
                  <a:moveTo>
                    <a:pt x="0" y="0"/>
                  </a:moveTo>
                  <a:cubicBezTo>
                    <a:pt x="20" y="11"/>
                    <a:pt x="38" y="22"/>
                    <a:pt x="56" y="37"/>
                  </a:cubicBezTo>
                  <a:cubicBezTo>
                    <a:pt x="38" y="22"/>
                    <a:pt x="20" y="11"/>
                    <a:pt x="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38"/>
            <p:cNvSpPr/>
            <p:nvPr/>
          </p:nvSpPr>
          <p:spPr>
            <a:xfrm flipH="1">
              <a:off x="2011283" y="4342081"/>
              <a:ext cx="6568" cy="6130"/>
            </a:xfrm>
            <a:custGeom>
              <a:avLst/>
              <a:gdLst/>
              <a:ahLst/>
              <a:cxnLst/>
              <a:rect l="l" t="t" r="r" b="b"/>
              <a:pathLst>
                <a:path w="45" h="42" extrusionOk="0">
                  <a:moveTo>
                    <a:pt x="44" y="42"/>
                  </a:moveTo>
                  <a:cubicBezTo>
                    <a:pt x="30" y="27"/>
                    <a:pt x="17" y="14"/>
                    <a:pt x="1" y="1"/>
                  </a:cubicBezTo>
                  <a:cubicBezTo>
                    <a:pt x="17" y="14"/>
                    <a:pt x="30" y="27"/>
                    <a:pt x="44" y="42"/>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38"/>
            <p:cNvSpPr/>
            <p:nvPr/>
          </p:nvSpPr>
          <p:spPr>
            <a:xfrm flipH="1">
              <a:off x="2019018" y="4789734"/>
              <a:ext cx="8466" cy="5546"/>
            </a:xfrm>
            <a:custGeom>
              <a:avLst/>
              <a:gdLst/>
              <a:ahLst/>
              <a:cxnLst/>
              <a:rect l="l" t="t" r="r" b="b"/>
              <a:pathLst>
                <a:path w="58" h="38" extrusionOk="0">
                  <a:moveTo>
                    <a:pt x="57" y="0"/>
                  </a:moveTo>
                  <a:cubicBezTo>
                    <a:pt x="38" y="13"/>
                    <a:pt x="20" y="27"/>
                    <a:pt x="0" y="37"/>
                  </a:cubicBezTo>
                  <a:cubicBezTo>
                    <a:pt x="20" y="27"/>
                    <a:pt x="38" y="15"/>
                    <a:pt x="57"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38"/>
            <p:cNvSpPr/>
            <p:nvPr/>
          </p:nvSpPr>
          <p:spPr>
            <a:xfrm flipH="1">
              <a:off x="2011137" y="4782290"/>
              <a:ext cx="6714" cy="6276"/>
            </a:xfrm>
            <a:custGeom>
              <a:avLst/>
              <a:gdLst/>
              <a:ahLst/>
              <a:cxnLst/>
              <a:rect l="l" t="t" r="r" b="b"/>
              <a:pathLst>
                <a:path w="46" h="43" extrusionOk="0">
                  <a:moveTo>
                    <a:pt x="1" y="43"/>
                  </a:moveTo>
                  <a:cubicBezTo>
                    <a:pt x="17" y="30"/>
                    <a:pt x="30" y="16"/>
                    <a:pt x="45" y="1"/>
                  </a:cubicBezTo>
                  <a:cubicBezTo>
                    <a:pt x="30" y="16"/>
                    <a:pt x="17" y="30"/>
                    <a:pt x="1" y="43"/>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38"/>
            <p:cNvSpPr/>
            <p:nvPr/>
          </p:nvSpPr>
          <p:spPr>
            <a:xfrm flipH="1">
              <a:off x="2027922" y="4309386"/>
              <a:ext cx="309868" cy="511581"/>
            </a:xfrm>
            <a:custGeom>
              <a:avLst/>
              <a:gdLst/>
              <a:ahLst/>
              <a:cxnLst/>
              <a:rect l="l" t="t" r="r" b="b"/>
              <a:pathLst>
                <a:path w="2123" h="3505" extrusionOk="0">
                  <a:moveTo>
                    <a:pt x="2122" y="3328"/>
                  </a:moveTo>
                  <a:cubicBezTo>
                    <a:pt x="2122" y="3328"/>
                    <a:pt x="2121" y="3329"/>
                    <a:pt x="2120" y="3329"/>
                  </a:cubicBezTo>
                  <a:lnTo>
                    <a:pt x="2120" y="3329"/>
                  </a:lnTo>
                  <a:cubicBezTo>
                    <a:pt x="2121" y="3329"/>
                    <a:pt x="2122" y="3328"/>
                    <a:pt x="2122" y="3328"/>
                  </a:cubicBezTo>
                  <a:close/>
                  <a:moveTo>
                    <a:pt x="0" y="1"/>
                  </a:moveTo>
                  <a:lnTo>
                    <a:pt x="0" y="3504"/>
                  </a:lnTo>
                  <a:cubicBezTo>
                    <a:pt x="68" y="3504"/>
                    <a:pt x="126" y="3454"/>
                    <a:pt x="152" y="3379"/>
                  </a:cubicBezTo>
                  <a:lnTo>
                    <a:pt x="1926" y="3379"/>
                  </a:lnTo>
                  <a:cubicBezTo>
                    <a:pt x="1997" y="3379"/>
                    <a:pt x="2062" y="3360"/>
                    <a:pt x="2120" y="3329"/>
                  </a:cubicBezTo>
                  <a:lnTo>
                    <a:pt x="2120" y="3329"/>
                  </a:lnTo>
                  <a:cubicBezTo>
                    <a:pt x="2078" y="3352"/>
                    <a:pt x="2030" y="3366"/>
                    <a:pt x="1979" y="3372"/>
                  </a:cubicBezTo>
                  <a:lnTo>
                    <a:pt x="1979" y="133"/>
                  </a:lnTo>
                  <a:cubicBezTo>
                    <a:pt x="2004" y="135"/>
                    <a:pt x="2029" y="142"/>
                    <a:pt x="2053" y="149"/>
                  </a:cubicBezTo>
                  <a:cubicBezTo>
                    <a:pt x="2012" y="135"/>
                    <a:pt x="1969" y="126"/>
                    <a:pt x="1926" y="126"/>
                  </a:cubicBezTo>
                  <a:lnTo>
                    <a:pt x="152" y="126"/>
                  </a:lnTo>
                  <a:cubicBezTo>
                    <a:pt x="126" y="53"/>
                    <a:pt x="68" y="1"/>
                    <a:pt x="0"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38"/>
            <p:cNvSpPr/>
            <p:nvPr/>
          </p:nvSpPr>
          <p:spPr>
            <a:xfrm flipH="1">
              <a:off x="2575408" y="4450090"/>
              <a:ext cx="955000" cy="230467"/>
            </a:xfrm>
            <a:custGeom>
              <a:avLst/>
              <a:gdLst/>
              <a:ahLst/>
              <a:cxnLst/>
              <a:rect l="l" t="t" r="r" b="b"/>
              <a:pathLst>
                <a:path w="6543" h="1579" extrusionOk="0">
                  <a:moveTo>
                    <a:pt x="1" y="1"/>
                  </a:moveTo>
                  <a:lnTo>
                    <a:pt x="1" y="1578"/>
                  </a:lnTo>
                  <a:lnTo>
                    <a:pt x="291" y="1578"/>
                  </a:lnTo>
                  <a:lnTo>
                    <a:pt x="291" y="1237"/>
                  </a:lnTo>
                  <a:lnTo>
                    <a:pt x="6542" y="1237"/>
                  </a:lnTo>
                  <a:lnTo>
                    <a:pt x="6542" y="341"/>
                  </a:lnTo>
                  <a:lnTo>
                    <a:pt x="291" y="341"/>
                  </a:lnTo>
                  <a:lnTo>
                    <a:pt x="291"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38"/>
            <p:cNvSpPr/>
            <p:nvPr/>
          </p:nvSpPr>
          <p:spPr>
            <a:xfrm flipH="1">
              <a:off x="2469005" y="4391998"/>
              <a:ext cx="57945" cy="346941"/>
            </a:xfrm>
            <a:custGeom>
              <a:avLst/>
              <a:gdLst/>
              <a:ahLst/>
              <a:cxnLst/>
              <a:rect l="l" t="t" r="r" b="b"/>
              <a:pathLst>
                <a:path w="397" h="2377" extrusionOk="0">
                  <a:moveTo>
                    <a:pt x="397" y="0"/>
                  </a:moveTo>
                  <a:cubicBezTo>
                    <a:pt x="250" y="75"/>
                    <a:pt x="117" y="158"/>
                    <a:pt x="0" y="251"/>
                  </a:cubicBezTo>
                  <a:lnTo>
                    <a:pt x="0" y="2124"/>
                  </a:lnTo>
                  <a:cubicBezTo>
                    <a:pt x="116" y="2216"/>
                    <a:pt x="250" y="2299"/>
                    <a:pt x="397" y="2376"/>
                  </a:cubicBezTo>
                  <a:lnTo>
                    <a:pt x="3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38"/>
            <p:cNvSpPr/>
            <p:nvPr/>
          </p:nvSpPr>
          <p:spPr>
            <a:xfrm flipH="1">
              <a:off x="2362164" y="4352590"/>
              <a:ext cx="57945" cy="425612"/>
            </a:xfrm>
            <a:custGeom>
              <a:avLst/>
              <a:gdLst/>
              <a:ahLst/>
              <a:cxnLst/>
              <a:rect l="l" t="t" r="r" b="b"/>
              <a:pathLst>
                <a:path w="397" h="2916" extrusionOk="0">
                  <a:moveTo>
                    <a:pt x="397" y="0"/>
                  </a:moveTo>
                  <a:cubicBezTo>
                    <a:pt x="257" y="34"/>
                    <a:pt x="125" y="76"/>
                    <a:pt x="0" y="123"/>
                  </a:cubicBezTo>
                  <a:lnTo>
                    <a:pt x="0" y="2792"/>
                  </a:lnTo>
                  <a:cubicBezTo>
                    <a:pt x="125" y="2838"/>
                    <a:pt x="259" y="2880"/>
                    <a:pt x="397" y="2915"/>
                  </a:cubicBezTo>
                  <a:lnTo>
                    <a:pt x="3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38"/>
            <p:cNvSpPr/>
            <p:nvPr/>
          </p:nvSpPr>
          <p:spPr>
            <a:xfrm flipH="1">
              <a:off x="2419963" y="4327777"/>
              <a:ext cx="24667" cy="474800"/>
            </a:xfrm>
            <a:custGeom>
              <a:avLst/>
              <a:gdLst/>
              <a:ahLst/>
              <a:cxnLst/>
              <a:rect l="l" t="t" r="r" b="b"/>
              <a:pathLst>
                <a:path w="169" h="3253" extrusionOk="0">
                  <a:moveTo>
                    <a:pt x="1" y="0"/>
                  </a:moveTo>
                  <a:lnTo>
                    <a:pt x="1" y="3253"/>
                  </a:lnTo>
                  <a:cubicBezTo>
                    <a:pt x="92" y="3253"/>
                    <a:pt x="168" y="3158"/>
                    <a:pt x="168" y="3042"/>
                  </a:cubicBezTo>
                  <a:lnTo>
                    <a:pt x="168" y="2961"/>
                  </a:lnTo>
                  <a:lnTo>
                    <a:pt x="168" y="291"/>
                  </a:lnTo>
                  <a:lnTo>
                    <a:pt x="168" y="211"/>
                  </a:lnTo>
                  <a:cubicBezTo>
                    <a:pt x="168" y="95"/>
                    <a:pt x="92" y="0"/>
                    <a:pt x="1"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38"/>
            <p:cNvSpPr/>
            <p:nvPr/>
          </p:nvSpPr>
          <p:spPr>
            <a:xfrm flipH="1">
              <a:off x="2552931" y="4719090"/>
              <a:ext cx="22186" cy="24521"/>
            </a:xfrm>
            <a:custGeom>
              <a:avLst/>
              <a:gdLst/>
              <a:ahLst/>
              <a:cxnLst/>
              <a:rect l="l" t="t" r="r" b="b"/>
              <a:pathLst>
                <a:path w="152" h="168" extrusionOk="0">
                  <a:moveTo>
                    <a:pt x="0" y="0"/>
                  </a:moveTo>
                  <a:cubicBezTo>
                    <a:pt x="15" y="91"/>
                    <a:pt x="76" y="162"/>
                    <a:pt x="151" y="168"/>
                  </a:cubicBezTo>
                  <a:cubicBezTo>
                    <a:pt x="76" y="162"/>
                    <a:pt x="15" y="91"/>
                    <a:pt x="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38"/>
            <p:cNvSpPr/>
            <p:nvPr/>
          </p:nvSpPr>
          <p:spPr>
            <a:xfrm flipH="1">
              <a:off x="2574970" y="4716901"/>
              <a:ext cx="292" cy="2189"/>
            </a:xfrm>
            <a:custGeom>
              <a:avLst/>
              <a:gdLst/>
              <a:ahLst/>
              <a:cxnLst/>
              <a:rect l="l" t="t" r="r" b="b"/>
              <a:pathLst>
                <a:path w="2" h="15" extrusionOk="0">
                  <a:moveTo>
                    <a:pt x="0" y="1"/>
                  </a:moveTo>
                  <a:cubicBezTo>
                    <a:pt x="0" y="6"/>
                    <a:pt x="0" y="10"/>
                    <a:pt x="1" y="14"/>
                  </a:cubicBezTo>
                  <a:cubicBezTo>
                    <a:pt x="0" y="10"/>
                    <a:pt x="0" y="5"/>
                    <a:pt x="0"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38"/>
            <p:cNvSpPr/>
            <p:nvPr/>
          </p:nvSpPr>
          <p:spPr>
            <a:xfrm flipH="1">
              <a:off x="2575262" y="4712814"/>
              <a:ext cx="292" cy="3357"/>
            </a:xfrm>
            <a:custGeom>
              <a:avLst/>
              <a:gdLst/>
              <a:ahLst/>
              <a:cxnLst/>
              <a:rect l="l" t="t" r="r" b="b"/>
              <a:pathLst>
                <a:path w="2" h="23" extrusionOk="0">
                  <a:moveTo>
                    <a:pt x="1" y="22"/>
                  </a:moveTo>
                  <a:cubicBezTo>
                    <a:pt x="1" y="16"/>
                    <a:pt x="0" y="8"/>
                    <a:pt x="0" y="1"/>
                  </a:cubicBezTo>
                  <a:cubicBezTo>
                    <a:pt x="0" y="8"/>
                    <a:pt x="1" y="16"/>
                    <a:pt x="1" y="22"/>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38"/>
            <p:cNvSpPr/>
            <p:nvPr/>
          </p:nvSpPr>
          <p:spPr>
            <a:xfrm flipH="1">
              <a:off x="2552347" y="4386890"/>
              <a:ext cx="22769" cy="24667"/>
            </a:xfrm>
            <a:custGeom>
              <a:avLst/>
              <a:gdLst/>
              <a:ahLst/>
              <a:cxnLst/>
              <a:rect l="l" t="t" r="r" b="b"/>
              <a:pathLst>
                <a:path w="156" h="169" extrusionOk="0">
                  <a:moveTo>
                    <a:pt x="155" y="0"/>
                  </a:moveTo>
                  <a:lnTo>
                    <a:pt x="155" y="0"/>
                  </a:lnTo>
                  <a:cubicBezTo>
                    <a:pt x="78" y="6"/>
                    <a:pt x="15" y="76"/>
                    <a:pt x="0" y="168"/>
                  </a:cubicBezTo>
                  <a:cubicBezTo>
                    <a:pt x="17" y="75"/>
                    <a:pt x="78" y="7"/>
                    <a:pt x="155"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38"/>
            <p:cNvSpPr/>
            <p:nvPr/>
          </p:nvSpPr>
          <p:spPr>
            <a:xfrm flipH="1">
              <a:off x="2575262" y="4414476"/>
              <a:ext cx="292" cy="3211"/>
            </a:xfrm>
            <a:custGeom>
              <a:avLst/>
              <a:gdLst/>
              <a:ahLst/>
              <a:cxnLst/>
              <a:rect l="l" t="t" r="r" b="b"/>
              <a:pathLst>
                <a:path w="2" h="22" extrusionOk="0">
                  <a:moveTo>
                    <a:pt x="1" y="0"/>
                  </a:moveTo>
                  <a:cubicBezTo>
                    <a:pt x="0" y="8"/>
                    <a:pt x="0" y="15"/>
                    <a:pt x="0" y="21"/>
                  </a:cubicBezTo>
                  <a:cubicBezTo>
                    <a:pt x="0" y="14"/>
                    <a:pt x="1" y="8"/>
                    <a:pt x="1"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38"/>
            <p:cNvSpPr/>
            <p:nvPr/>
          </p:nvSpPr>
          <p:spPr>
            <a:xfrm flipH="1">
              <a:off x="2574824" y="4411411"/>
              <a:ext cx="438" cy="2043"/>
            </a:xfrm>
            <a:custGeom>
              <a:avLst/>
              <a:gdLst/>
              <a:ahLst/>
              <a:cxnLst/>
              <a:rect l="l" t="t" r="r" b="b"/>
              <a:pathLst>
                <a:path w="3" h="14" extrusionOk="0">
                  <a:moveTo>
                    <a:pt x="2" y="0"/>
                  </a:moveTo>
                  <a:cubicBezTo>
                    <a:pt x="0" y="5"/>
                    <a:pt x="0" y="10"/>
                    <a:pt x="0" y="14"/>
                  </a:cubicBezTo>
                  <a:cubicBezTo>
                    <a:pt x="0" y="10"/>
                    <a:pt x="2" y="5"/>
                    <a:pt x="2"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38"/>
            <p:cNvSpPr/>
            <p:nvPr/>
          </p:nvSpPr>
          <p:spPr>
            <a:xfrm flipH="1">
              <a:off x="2526804" y="4386744"/>
              <a:ext cx="24521" cy="357158"/>
            </a:xfrm>
            <a:custGeom>
              <a:avLst/>
              <a:gdLst/>
              <a:ahLst/>
              <a:cxnLst/>
              <a:rect l="l" t="t" r="r" b="b"/>
              <a:pathLst>
                <a:path w="168" h="2447" extrusionOk="0">
                  <a:moveTo>
                    <a:pt x="1" y="0"/>
                  </a:moveTo>
                  <a:lnTo>
                    <a:pt x="1" y="2447"/>
                  </a:lnTo>
                  <a:cubicBezTo>
                    <a:pt x="94" y="2447"/>
                    <a:pt x="167" y="2352"/>
                    <a:pt x="167" y="2236"/>
                  </a:cubicBezTo>
                  <a:lnTo>
                    <a:pt x="167" y="2160"/>
                  </a:lnTo>
                  <a:lnTo>
                    <a:pt x="167" y="287"/>
                  </a:lnTo>
                  <a:lnTo>
                    <a:pt x="167" y="211"/>
                  </a:lnTo>
                  <a:cubicBezTo>
                    <a:pt x="167" y="95"/>
                    <a:pt x="93" y="0"/>
                    <a:pt x="1"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38"/>
            <p:cNvSpPr/>
            <p:nvPr/>
          </p:nvSpPr>
          <p:spPr>
            <a:xfrm flipH="1">
              <a:off x="1994935" y="4328361"/>
              <a:ext cx="54004" cy="473486"/>
            </a:xfrm>
            <a:custGeom>
              <a:avLst/>
              <a:gdLst/>
              <a:ahLst/>
              <a:cxnLst/>
              <a:rect l="l" t="t" r="r" b="b"/>
              <a:pathLst>
                <a:path w="370" h="3244" extrusionOk="0">
                  <a:moveTo>
                    <a:pt x="1" y="1"/>
                  </a:moveTo>
                  <a:lnTo>
                    <a:pt x="1" y="3243"/>
                  </a:lnTo>
                  <a:cubicBezTo>
                    <a:pt x="53" y="3237"/>
                    <a:pt x="100" y="3221"/>
                    <a:pt x="144" y="3199"/>
                  </a:cubicBezTo>
                  <a:cubicBezTo>
                    <a:pt x="146" y="3199"/>
                    <a:pt x="147" y="3198"/>
                    <a:pt x="149" y="3198"/>
                  </a:cubicBezTo>
                  <a:cubicBezTo>
                    <a:pt x="169" y="3188"/>
                    <a:pt x="189" y="3174"/>
                    <a:pt x="205" y="3161"/>
                  </a:cubicBezTo>
                  <a:cubicBezTo>
                    <a:pt x="208" y="3158"/>
                    <a:pt x="212" y="3156"/>
                    <a:pt x="215" y="3153"/>
                  </a:cubicBezTo>
                  <a:cubicBezTo>
                    <a:pt x="231" y="3140"/>
                    <a:pt x="244" y="3126"/>
                    <a:pt x="259" y="3111"/>
                  </a:cubicBezTo>
                  <a:cubicBezTo>
                    <a:pt x="265" y="3105"/>
                    <a:pt x="269" y="3100"/>
                    <a:pt x="273" y="3095"/>
                  </a:cubicBezTo>
                  <a:cubicBezTo>
                    <a:pt x="285" y="3082"/>
                    <a:pt x="295" y="3067"/>
                    <a:pt x="305" y="3053"/>
                  </a:cubicBezTo>
                  <a:lnTo>
                    <a:pt x="320" y="3025"/>
                  </a:lnTo>
                  <a:cubicBezTo>
                    <a:pt x="327" y="3011"/>
                    <a:pt x="334" y="3000"/>
                    <a:pt x="339" y="2985"/>
                  </a:cubicBezTo>
                  <a:cubicBezTo>
                    <a:pt x="345" y="2971"/>
                    <a:pt x="349" y="2957"/>
                    <a:pt x="353" y="2942"/>
                  </a:cubicBezTo>
                  <a:cubicBezTo>
                    <a:pt x="355" y="2931"/>
                    <a:pt x="359" y="2922"/>
                    <a:pt x="363" y="2910"/>
                  </a:cubicBezTo>
                  <a:cubicBezTo>
                    <a:pt x="368" y="2884"/>
                    <a:pt x="370" y="2856"/>
                    <a:pt x="370" y="2829"/>
                  </a:cubicBezTo>
                  <a:lnTo>
                    <a:pt x="370" y="2466"/>
                  </a:lnTo>
                  <a:lnTo>
                    <a:pt x="370" y="780"/>
                  </a:lnTo>
                  <a:lnTo>
                    <a:pt x="370" y="418"/>
                  </a:lnTo>
                  <a:lnTo>
                    <a:pt x="369" y="418"/>
                  </a:lnTo>
                  <a:cubicBezTo>
                    <a:pt x="369" y="390"/>
                    <a:pt x="367" y="362"/>
                    <a:pt x="362" y="336"/>
                  </a:cubicBezTo>
                  <a:cubicBezTo>
                    <a:pt x="358" y="325"/>
                    <a:pt x="354" y="315"/>
                    <a:pt x="352" y="304"/>
                  </a:cubicBezTo>
                  <a:cubicBezTo>
                    <a:pt x="348" y="290"/>
                    <a:pt x="344" y="275"/>
                    <a:pt x="338" y="261"/>
                  </a:cubicBezTo>
                  <a:cubicBezTo>
                    <a:pt x="333" y="247"/>
                    <a:pt x="326" y="235"/>
                    <a:pt x="319" y="221"/>
                  </a:cubicBezTo>
                  <a:cubicBezTo>
                    <a:pt x="314" y="213"/>
                    <a:pt x="310" y="202"/>
                    <a:pt x="302" y="193"/>
                  </a:cubicBezTo>
                  <a:cubicBezTo>
                    <a:pt x="294" y="178"/>
                    <a:pt x="283" y="163"/>
                    <a:pt x="271" y="150"/>
                  </a:cubicBezTo>
                  <a:cubicBezTo>
                    <a:pt x="267" y="145"/>
                    <a:pt x="262" y="138"/>
                    <a:pt x="257" y="134"/>
                  </a:cubicBezTo>
                  <a:cubicBezTo>
                    <a:pt x="243" y="119"/>
                    <a:pt x="229" y="105"/>
                    <a:pt x="214" y="92"/>
                  </a:cubicBezTo>
                  <a:cubicBezTo>
                    <a:pt x="210" y="89"/>
                    <a:pt x="207" y="87"/>
                    <a:pt x="203" y="84"/>
                  </a:cubicBezTo>
                  <a:cubicBezTo>
                    <a:pt x="185" y="71"/>
                    <a:pt x="167" y="59"/>
                    <a:pt x="147" y="47"/>
                  </a:cubicBezTo>
                  <a:cubicBezTo>
                    <a:pt x="146" y="46"/>
                    <a:pt x="143" y="45"/>
                    <a:pt x="142" y="45"/>
                  </a:cubicBezTo>
                  <a:cubicBezTo>
                    <a:pt x="132" y="40"/>
                    <a:pt x="121" y="34"/>
                    <a:pt x="111" y="30"/>
                  </a:cubicBezTo>
                  <a:cubicBezTo>
                    <a:pt x="111" y="30"/>
                    <a:pt x="109" y="30"/>
                    <a:pt x="109" y="29"/>
                  </a:cubicBezTo>
                  <a:cubicBezTo>
                    <a:pt x="99" y="25"/>
                    <a:pt x="86" y="20"/>
                    <a:pt x="77" y="16"/>
                  </a:cubicBezTo>
                  <a:lnTo>
                    <a:pt x="75" y="16"/>
                  </a:lnTo>
                  <a:cubicBezTo>
                    <a:pt x="51" y="9"/>
                    <a:pt x="26" y="4"/>
                    <a:pt x="1"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38"/>
            <p:cNvSpPr/>
            <p:nvPr/>
          </p:nvSpPr>
          <p:spPr>
            <a:xfrm flipH="1">
              <a:off x="2551033" y="4386744"/>
              <a:ext cx="24521" cy="357596"/>
            </a:xfrm>
            <a:custGeom>
              <a:avLst/>
              <a:gdLst/>
              <a:ahLst/>
              <a:cxnLst/>
              <a:rect l="l" t="t" r="r" b="b"/>
              <a:pathLst>
                <a:path w="168" h="2450" extrusionOk="0">
                  <a:moveTo>
                    <a:pt x="167" y="0"/>
                  </a:moveTo>
                  <a:lnTo>
                    <a:pt x="167" y="0"/>
                  </a:lnTo>
                  <a:lnTo>
                    <a:pt x="167" y="0"/>
                  </a:lnTo>
                  <a:cubicBezTo>
                    <a:pt x="167" y="0"/>
                    <a:pt x="167" y="0"/>
                    <a:pt x="168" y="0"/>
                  </a:cubicBezTo>
                  <a:close/>
                  <a:moveTo>
                    <a:pt x="167" y="0"/>
                  </a:moveTo>
                  <a:cubicBezTo>
                    <a:pt x="164" y="1"/>
                    <a:pt x="162" y="2"/>
                    <a:pt x="158" y="2"/>
                  </a:cubicBezTo>
                  <a:cubicBezTo>
                    <a:pt x="81" y="8"/>
                    <a:pt x="18" y="77"/>
                    <a:pt x="3" y="169"/>
                  </a:cubicBezTo>
                  <a:lnTo>
                    <a:pt x="3" y="171"/>
                  </a:lnTo>
                  <a:cubicBezTo>
                    <a:pt x="3" y="174"/>
                    <a:pt x="2" y="179"/>
                    <a:pt x="2" y="184"/>
                  </a:cubicBezTo>
                  <a:cubicBezTo>
                    <a:pt x="2" y="187"/>
                    <a:pt x="1" y="189"/>
                    <a:pt x="1" y="192"/>
                  </a:cubicBezTo>
                  <a:cubicBezTo>
                    <a:pt x="1" y="199"/>
                    <a:pt x="0" y="205"/>
                    <a:pt x="0" y="213"/>
                  </a:cubicBezTo>
                  <a:lnTo>
                    <a:pt x="0" y="778"/>
                  </a:lnTo>
                  <a:lnTo>
                    <a:pt x="0" y="1674"/>
                  </a:lnTo>
                  <a:lnTo>
                    <a:pt x="0" y="2238"/>
                  </a:lnTo>
                  <a:cubicBezTo>
                    <a:pt x="0" y="2244"/>
                    <a:pt x="0" y="2251"/>
                    <a:pt x="1" y="2259"/>
                  </a:cubicBezTo>
                  <a:cubicBezTo>
                    <a:pt x="1" y="2261"/>
                    <a:pt x="1" y="2262"/>
                    <a:pt x="2" y="2266"/>
                  </a:cubicBezTo>
                  <a:cubicBezTo>
                    <a:pt x="2" y="2270"/>
                    <a:pt x="3" y="2275"/>
                    <a:pt x="3" y="2278"/>
                  </a:cubicBezTo>
                  <a:lnTo>
                    <a:pt x="3" y="2280"/>
                  </a:lnTo>
                  <a:cubicBezTo>
                    <a:pt x="18" y="2371"/>
                    <a:pt x="80" y="2440"/>
                    <a:pt x="154" y="2447"/>
                  </a:cubicBezTo>
                  <a:cubicBezTo>
                    <a:pt x="158" y="2447"/>
                    <a:pt x="161" y="2449"/>
                    <a:pt x="167" y="2449"/>
                  </a:cubicBezTo>
                  <a:lnTo>
                    <a:pt x="167"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38"/>
            <p:cNvSpPr/>
            <p:nvPr/>
          </p:nvSpPr>
          <p:spPr>
            <a:xfrm flipH="1">
              <a:off x="2444484" y="4327777"/>
              <a:ext cx="24667" cy="474800"/>
            </a:xfrm>
            <a:custGeom>
              <a:avLst/>
              <a:gdLst/>
              <a:ahLst/>
              <a:cxnLst/>
              <a:rect l="l" t="t" r="r" b="b"/>
              <a:pathLst>
                <a:path w="169" h="3253" extrusionOk="0">
                  <a:moveTo>
                    <a:pt x="169" y="0"/>
                  </a:moveTo>
                  <a:cubicBezTo>
                    <a:pt x="77" y="1"/>
                    <a:pt x="1" y="96"/>
                    <a:pt x="1" y="211"/>
                  </a:cubicBezTo>
                  <a:lnTo>
                    <a:pt x="1" y="439"/>
                  </a:lnTo>
                  <a:lnTo>
                    <a:pt x="1" y="2814"/>
                  </a:lnTo>
                  <a:lnTo>
                    <a:pt x="1" y="3042"/>
                  </a:lnTo>
                  <a:cubicBezTo>
                    <a:pt x="1" y="3158"/>
                    <a:pt x="77" y="3253"/>
                    <a:pt x="169" y="3253"/>
                  </a:cubicBezTo>
                  <a:lnTo>
                    <a:pt x="169"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38"/>
            <p:cNvSpPr/>
            <p:nvPr/>
          </p:nvSpPr>
          <p:spPr>
            <a:xfrm flipH="1">
              <a:off x="2337789" y="4309532"/>
              <a:ext cx="24667" cy="511727"/>
            </a:xfrm>
            <a:custGeom>
              <a:avLst/>
              <a:gdLst/>
              <a:ahLst/>
              <a:cxnLst/>
              <a:rect l="l" t="t" r="r" b="b"/>
              <a:pathLst>
                <a:path w="169" h="3506" extrusionOk="0">
                  <a:moveTo>
                    <a:pt x="166" y="1"/>
                  </a:moveTo>
                  <a:lnTo>
                    <a:pt x="166" y="1"/>
                  </a:lnTo>
                  <a:lnTo>
                    <a:pt x="166" y="1"/>
                  </a:lnTo>
                  <a:cubicBezTo>
                    <a:pt x="167" y="1"/>
                    <a:pt x="168" y="1"/>
                    <a:pt x="168" y="1"/>
                  </a:cubicBezTo>
                  <a:close/>
                  <a:moveTo>
                    <a:pt x="166" y="1"/>
                  </a:moveTo>
                  <a:cubicBezTo>
                    <a:pt x="74" y="2"/>
                    <a:pt x="1" y="97"/>
                    <a:pt x="1" y="212"/>
                  </a:cubicBezTo>
                  <a:lnTo>
                    <a:pt x="1" y="296"/>
                  </a:lnTo>
                  <a:lnTo>
                    <a:pt x="1" y="3210"/>
                  </a:lnTo>
                  <a:lnTo>
                    <a:pt x="1" y="3294"/>
                  </a:lnTo>
                  <a:cubicBezTo>
                    <a:pt x="1" y="3409"/>
                    <a:pt x="76" y="3505"/>
                    <a:pt x="166" y="3505"/>
                  </a:cubicBezTo>
                  <a:lnTo>
                    <a:pt x="166" y="1"/>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38"/>
            <p:cNvSpPr/>
            <p:nvPr/>
          </p:nvSpPr>
          <p:spPr>
            <a:xfrm flipH="1">
              <a:off x="4027393" y="4349379"/>
              <a:ext cx="205216" cy="432618"/>
            </a:xfrm>
            <a:custGeom>
              <a:avLst/>
              <a:gdLst/>
              <a:ahLst/>
              <a:cxnLst/>
              <a:rect l="l" t="t" r="r" b="b"/>
              <a:pathLst>
                <a:path w="1406" h="2964" extrusionOk="0">
                  <a:moveTo>
                    <a:pt x="1405" y="0"/>
                  </a:moveTo>
                  <a:cubicBezTo>
                    <a:pt x="813" y="128"/>
                    <a:pt x="317" y="372"/>
                    <a:pt x="3" y="688"/>
                  </a:cubicBezTo>
                  <a:lnTo>
                    <a:pt x="1" y="691"/>
                  </a:lnTo>
                  <a:lnTo>
                    <a:pt x="1" y="2271"/>
                  </a:lnTo>
                  <a:lnTo>
                    <a:pt x="3" y="2274"/>
                  </a:lnTo>
                  <a:cubicBezTo>
                    <a:pt x="317" y="2589"/>
                    <a:pt x="813" y="2834"/>
                    <a:pt x="1405" y="2963"/>
                  </a:cubicBezTo>
                  <a:lnTo>
                    <a:pt x="1405" y="0"/>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38"/>
            <p:cNvSpPr/>
            <p:nvPr/>
          </p:nvSpPr>
          <p:spPr>
            <a:xfrm flipH="1">
              <a:off x="4251729" y="4412725"/>
              <a:ext cx="20726" cy="305051"/>
            </a:xfrm>
            <a:custGeom>
              <a:avLst/>
              <a:gdLst/>
              <a:ahLst/>
              <a:cxnLst/>
              <a:rect l="l" t="t" r="r" b="b"/>
              <a:pathLst>
                <a:path w="142" h="2090" extrusionOk="0">
                  <a:moveTo>
                    <a:pt x="1" y="1"/>
                  </a:moveTo>
                  <a:lnTo>
                    <a:pt x="1" y="2090"/>
                  </a:lnTo>
                  <a:cubicBezTo>
                    <a:pt x="79" y="2090"/>
                    <a:pt x="142" y="1995"/>
                    <a:pt x="142" y="1879"/>
                  </a:cubicBezTo>
                  <a:lnTo>
                    <a:pt x="142" y="1839"/>
                  </a:lnTo>
                  <a:lnTo>
                    <a:pt x="142" y="254"/>
                  </a:lnTo>
                  <a:lnTo>
                    <a:pt x="142" y="211"/>
                  </a:lnTo>
                  <a:cubicBezTo>
                    <a:pt x="142" y="95"/>
                    <a:pt x="79" y="1"/>
                    <a:pt x="1"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38"/>
            <p:cNvSpPr/>
            <p:nvPr/>
          </p:nvSpPr>
          <p:spPr>
            <a:xfrm flipH="1">
              <a:off x="4272163" y="4412870"/>
              <a:ext cx="20580" cy="305197"/>
            </a:xfrm>
            <a:custGeom>
              <a:avLst/>
              <a:gdLst/>
              <a:ahLst/>
              <a:cxnLst/>
              <a:rect l="l" t="t" r="r" b="b"/>
              <a:pathLst>
                <a:path w="141" h="2091" extrusionOk="0">
                  <a:moveTo>
                    <a:pt x="139" y="1"/>
                  </a:moveTo>
                  <a:cubicBezTo>
                    <a:pt x="62" y="1"/>
                    <a:pt x="0" y="95"/>
                    <a:pt x="0" y="210"/>
                  </a:cubicBezTo>
                  <a:lnTo>
                    <a:pt x="0" y="421"/>
                  </a:lnTo>
                  <a:lnTo>
                    <a:pt x="0" y="1669"/>
                  </a:lnTo>
                  <a:lnTo>
                    <a:pt x="0" y="1880"/>
                  </a:lnTo>
                  <a:cubicBezTo>
                    <a:pt x="0" y="1996"/>
                    <a:pt x="63" y="2091"/>
                    <a:pt x="141" y="2091"/>
                  </a:cubicBezTo>
                  <a:lnTo>
                    <a:pt x="141" y="1"/>
                  </a:lnTo>
                  <a:cubicBezTo>
                    <a:pt x="140" y="1"/>
                    <a:pt x="140" y="1"/>
                    <a:pt x="139" y="1"/>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38"/>
            <p:cNvSpPr/>
            <p:nvPr/>
          </p:nvSpPr>
          <p:spPr>
            <a:xfrm flipH="1">
              <a:off x="3781454" y="4369083"/>
              <a:ext cx="33424" cy="392626"/>
            </a:xfrm>
            <a:custGeom>
              <a:avLst/>
              <a:gdLst/>
              <a:ahLst/>
              <a:cxnLst/>
              <a:rect l="l" t="t" r="r" b="b"/>
              <a:pathLst>
                <a:path w="229" h="2690" extrusionOk="0">
                  <a:moveTo>
                    <a:pt x="1" y="0"/>
                  </a:moveTo>
                  <a:lnTo>
                    <a:pt x="1" y="2689"/>
                  </a:lnTo>
                  <a:cubicBezTo>
                    <a:pt x="78" y="2677"/>
                    <a:pt x="154" y="2662"/>
                    <a:pt x="229" y="2649"/>
                  </a:cubicBezTo>
                  <a:lnTo>
                    <a:pt x="229" y="41"/>
                  </a:lnTo>
                  <a:cubicBezTo>
                    <a:pt x="155" y="26"/>
                    <a:pt x="78" y="1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38"/>
            <p:cNvSpPr/>
            <p:nvPr/>
          </p:nvSpPr>
          <p:spPr>
            <a:xfrm flipH="1">
              <a:off x="3530262" y="4433305"/>
              <a:ext cx="38679" cy="264037"/>
            </a:xfrm>
            <a:custGeom>
              <a:avLst/>
              <a:gdLst/>
              <a:ahLst/>
              <a:cxnLst/>
              <a:rect l="l" t="t" r="r" b="b"/>
              <a:pathLst>
                <a:path w="265" h="1809" extrusionOk="0">
                  <a:moveTo>
                    <a:pt x="1" y="1"/>
                  </a:moveTo>
                  <a:lnTo>
                    <a:pt x="1" y="1808"/>
                  </a:lnTo>
                  <a:cubicBezTo>
                    <a:pt x="95" y="1771"/>
                    <a:pt x="183" y="1732"/>
                    <a:pt x="265" y="1695"/>
                  </a:cubicBezTo>
                  <a:lnTo>
                    <a:pt x="265" y="1693"/>
                  </a:lnTo>
                  <a:lnTo>
                    <a:pt x="265" y="114"/>
                  </a:lnTo>
                  <a:cubicBezTo>
                    <a:pt x="183" y="75"/>
                    <a:pt x="95" y="38"/>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38"/>
            <p:cNvSpPr/>
            <p:nvPr/>
          </p:nvSpPr>
          <p:spPr>
            <a:xfrm flipH="1">
              <a:off x="3617252" y="4405864"/>
              <a:ext cx="33570" cy="319209"/>
            </a:xfrm>
            <a:custGeom>
              <a:avLst/>
              <a:gdLst/>
              <a:ahLst/>
              <a:cxnLst/>
              <a:rect l="l" t="t" r="r" b="b"/>
              <a:pathLst>
                <a:path w="230" h="2187" extrusionOk="0">
                  <a:moveTo>
                    <a:pt x="1" y="0"/>
                  </a:moveTo>
                  <a:lnTo>
                    <a:pt x="1" y="2186"/>
                  </a:lnTo>
                  <a:cubicBezTo>
                    <a:pt x="80" y="2163"/>
                    <a:pt x="156" y="2140"/>
                    <a:pt x="230" y="2116"/>
                  </a:cubicBezTo>
                  <a:cubicBezTo>
                    <a:pt x="230" y="2112"/>
                    <a:pt x="229" y="2109"/>
                    <a:pt x="229" y="2105"/>
                  </a:cubicBezTo>
                  <a:lnTo>
                    <a:pt x="229" y="80"/>
                  </a:lnTo>
                  <a:cubicBezTo>
                    <a:pt x="229" y="77"/>
                    <a:pt x="230" y="74"/>
                    <a:pt x="230" y="70"/>
                  </a:cubicBezTo>
                  <a:cubicBezTo>
                    <a:pt x="156" y="46"/>
                    <a:pt x="80" y="22"/>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38"/>
            <p:cNvSpPr/>
            <p:nvPr/>
          </p:nvSpPr>
          <p:spPr>
            <a:xfrm flipH="1">
              <a:off x="3699280" y="4384992"/>
              <a:ext cx="33570" cy="360661"/>
            </a:xfrm>
            <a:custGeom>
              <a:avLst/>
              <a:gdLst/>
              <a:ahLst/>
              <a:cxnLst/>
              <a:rect l="l" t="t" r="r" b="b"/>
              <a:pathLst>
                <a:path w="230" h="2471" extrusionOk="0">
                  <a:moveTo>
                    <a:pt x="1" y="1"/>
                  </a:moveTo>
                  <a:lnTo>
                    <a:pt x="1" y="2471"/>
                  </a:lnTo>
                  <a:cubicBezTo>
                    <a:pt x="79" y="2454"/>
                    <a:pt x="156" y="2436"/>
                    <a:pt x="230" y="2418"/>
                  </a:cubicBezTo>
                  <a:lnTo>
                    <a:pt x="230" y="55"/>
                  </a:lnTo>
                  <a:cubicBezTo>
                    <a:pt x="154" y="36"/>
                    <a:pt x="79" y="18"/>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38"/>
            <p:cNvSpPr/>
            <p:nvPr/>
          </p:nvSpPr>
          <p:spPr>
            <a:xfrm flipH="1">
              <a:off x="3945365" y="4347335"/>
              <a:ext cx="33424" cy="436121"/>
            </a:xfrm>
            <a:custGeom>
              <a:avLst/>
              <a:gdLst/>
              <a:ahLst/>
              <a:cxnLst/>
              <a:rect l="l" t="t" r="r" b="b"/>
              <a:pathLst>
                <a:path w="229" h="2988" extrusionOk="0">
                  <a:moveTo>
                    <a:pt x="1" y="0"/>
                  </a:moveTo>
                  <a:lnTo>
                    <a:pt x="1" y="2988"/>
                  </a:lnTo>
                  <a:cubicBezTo>
                    <a:pt x="77" y="2980"/>
                    <a:pt x="154" y="2972"/>
                    <a:pt x="228" y="2964"/>
                  </a:cubicBezTo>
                  <a:lnTo>
                    <a:pt x="228" y="25"/>
                  </a:lnTo>
                  <a:cubicBezTo>
                    <a:pt x="153" y="15"/>
                    <a:pt x="77" y="7"/>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38"/>
            <p:cNvSpPr/>
            <p:nvPr/>
          </p:nvSpPr>
          <p:spPr>
            <a:xfrm flipH="1">
              <a:off x="3863483" y="4356531"/>
              <a:ext cx="33424" cy="417730"/>
            </a:xfrm>
            <a:custGeom>
              <a:avLst/>
              <a:gdLst/>
              <a:ahLst/>
              <a:cxnLst/>
              <a:rect l="l" t="t" r="r" b="b"/>
              <a:pathLst>
                <a:path w="229" h="2862" extrusionOk="0">
                  <a:moveTo>
                    <a:pt x="1" y="1"/>
                  </a:moveTo>
                  <a:lnTo>
                    <a:pt x="1" y="2862"/>
                  </a:lnTo>
                  <a:cubicBezTo>
                    <a:pt x="77" y="2851"/>
                    <a:pt x="154" y="2841"/>
                    <a:pt x="228" y="2830"/>
                  </a:cubicBezTo>
                  <a:lnTo>
                    <a:pt x="228" y="33"/>
                  </a:lnTo>
                  <a:cubicBezTo>
                    <a:pt x="154" y="22"/>
                    <a:pt x="79" y="1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38"/>
            <p:cNvSpPr/>
            <p:nvPr/>
          </p:nvSpPr>
          <p:spPr>
            <a:xfrm flipH="1">
              <a:off x="3978643" y="4308802"/>
              <a:ext cx="24667" cy="512749"/>
            </a:xfrm>
            <a:custGeom>
              <a:avLst/>
              <a:gdLst/>
              <a:ahLst/>
              <a:cxnLst/>
              <a:rect l="l" t="t" r="r" b="b"/>
              <a:pathLst>
                <a:path w="169" h="3513" extrusionOk="0">
                  <a:moveTo>
                    <a:pt x="1" y="1"/>
                  </a:moveTo>
                  <a:lnTo>
                    <a:pt x="1" y="3512"/>
                  </a:lnTo>
                  <a:cubicBezTo>
                    <a:pt x="93" y="3512"/>
                    <a:pt x="169" y="3418"/>
                    <a:pt x="169" y="3302"/>
                  </a:cubicBezTo>
                  <a:lnTo>
                    <a:pt x="169" y="3250"/>
                  </a:lnTo>
                  <a:lnTo>
                    <a:pt x="169" y="263"/>
                  </a:lnTo>
                  <a:lnTo>
                    <a:pt x="169" y="212"/>
                  </a:lnTo>
                  <a:cubicBezTo>
                    <a:pt x="169" y="96"/>
                    <a:pt x="93" y="1"/>
                    <a:pt x="1"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38"/>
            <p:cNvSpPr/>
            <p:nvPr/>
          </p:nvSpPr>
          <p:spPr>
            <a:xfrm flipH="1">
              <a:off x="3896761" y="4318582"/>
              <a:ext cx="24521" cy="493482"/>
            </a:xfrm>
            <a:custGeom>
              <a:avLst/>
              <a:gdLst/>
              <a:ahLst/>
              <a:cxnLst/>
              <a:rect l="l" t="t" r="r" b="b"/>
              <a:pathLst>
                <a:path w="168" h="3381" extrusionOk="0">
                  <a:moveTo>
                    <a:pt x="0" y="0"/>
                  </a:moveTo>
                  <a:lnTo>
                    <a:pt x="0" y="3380"/>
                  </a:lnTo>
                  <a:cubicBezTo>
                    <a:pt x="91" y="3380"/>
                    <a:pt x="168" y="3285"/>
                    <a:pt x="168" y="3169"/>
                  </a:cubicBezTo>
                  <a:lnTo>
                    <a:pt x="168" y="3120"/>
                  </a:lnTo>
                  <a:lnTo>
                    <a:pt x="168" y="260"/>
                  </a:lnTo>
                  <a:lnTo>
                    <a:pt x="168" y="211"/>
                  </a:lnTo>
                  <a:cubicBezTo>
                    <a:pt x="168" y="95"/>
                    <a:pt x="93" y="0"/>
                    <a:pt x="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38"/>
            <p:cNvSpPr/>
            <p:nvPr/>
          </p:nvSpPr>
          <p:spPr>
            <a:xfrm flipH="1">
              <a:off x="3814733" y="4323544"/>
              <a:ext cx="24375" cy="483411"/>
            </a:xfrm>
            <a:custGeom>
              <a:avLst/>
              <a:gdLst/>
              <a:ahLst/>
              <a:cxnLst/>
              <a:rect l="l" t="t" r="r" b="b"/>
              <a:pathLst>
                <a:path w="167" h="3312" extrusionOk="0">
                  <a:moveTo>
                    <a:pt x="0" y="1"/>
                  </a:moveTo>
                  <a:lnTo>
                    <a:pt x="0" y="3311"/>
                  </a:lnTo>
                  <a:cubicBezTo>
                    <a:pt x="92" y="3311"/>
                    <a:pt x="167" y="3216"/>
                    <a:pt x="167" y="3100"/>
                  </a:cubicBezTo>
                  <a:lnTo>
                    <a:pt x="167" y="3000"/>
                  </a:lnTo>
                  <a:lnTo>
                    <a:pt x="167" y="311"/>
                  </a:lnTo>
                  <a:lnTo>
                    <a:pt x="167" y="212"/>
                  </a:lnTo>
                  <a:cubicBezTo>
                    <a:pt x="167" y="96"/>
                    <a:pt x="91" y="1"/>
                    <a:pt x="0"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38"/>
            <p:cNvSpPr/>
            <p:nvPr/>
          </p:nvSpPr>
          <p:spPr>
            <a:xfrm flipH="1">
              <a:off x="3732705" y="4340183"/>
              <a:ext cx="24375" cy="449987"/>
            </a:xfrm>
            <a:custGeom>
              <a:avLst/>
              <a:gdLst/>
              <a:ahLst/>
              <a:cxnLst/>
              <a:rect l="l" t="t" r="r" b="b"/>
              <a:pathLst>
                <a:path w="167" h="3083" extrusionOk="0">
                  <a:moveTo>
                    <a:pt x="0" y="1"/>
                  </a:moveTo>
                  <a:lnTo>
                    <a:pt x="0" y="3082"/>
                  </a:lnTo>
                  <a:cubicBezTo>
                    <a:pt x="92" y="3082"/>
                    <a:pt x="167" y="2987"/>
                    <a:pt x="167" y="2871"/>
                  </a:cubicBezTo>
                  <a:lnTo>
                    <a:pt x="167" y="2776"/>
                  </a:lnTo>
                  <a:lnTo>
                    <a:pt x="167" y="307"/>
                  </a:lnTo>
                  <a:lnTo>
                    <a:pt x="167" y="212"/>
                  </a:lnTo>
                  <a:cubicBezTo>
                    <a:pt x="167" y="96"/>
                    <a:pt x="92" y="1"/>
                    <a:pt x="0"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38"/>
            <p:cNvSpPr/>
            <p:nvPr/>
          </p:nvSpPr>
          <p:spPr>
            <a:xfrm flipH="1">
              <a:off x="3697383" y="4377549"/>
              <a:ext cx="1460" cy="4525"/>
            </a:xfrm>
            <a:custGeom>
              <a:avLst/>
              <a:gdLst/>
              <a:ahLst/>
              <a:cxnLst/>
              <a:rect l="l" t="t" r="r" b="b"/>
              <a:pathLst>
                <a:path w="10" h="31" extrusionOk="0">
                  <a:moveTo>
                    <a:pt x="9" y="0"/>
                  </a:moveTo>
                  <a:cubicBezTo>
                    <a:pt x="5" y="11"/>
                    <a:pt x="3" y="20"/>
                    <a:pt x="1" y="31"/>
                  </a:cubicBezTo>
                  <a:cubicBezTo>
                    <a:pt x="4" y="20"/>
                    <a:pt x="5" y="11"/>
                    <a:pt x="9"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38"/>
            <p:cNvSpPr/>
            <p:nvPr/>
          </p:nvSpPr>
          <p:spPr>
            <a:xfrm flipH="1">
              <a:off x="3692274" y="4367915"/>
              <a:ext cx="5109" cy="8903"/>
            </a:xfrm>
            <a:custGeom>
              <a:avLst/>
              <a:gdLst/>
              <a:ahLst/>
              <a:cxnLst/>
              <a:rect l="l" t="t" r="r" b="b"/>
              <a:pathLst>
                <a:path w="35" h="61" extrusionOk="0">
                  <a:moveTo>
                    <a:pt x="0" y="61"/>
                  </a:moveTo>
                  <a:cubicBezTo>
                    <a:pt x="9" y="39"/>
                    <a:pt x="20" y="18"/>
                    <a:pt x="34" y="1"/>
                  </a:cubicBezTo>
                  <a:cubicBezTo>
                    <a:pt x="20" y="18"/>
                    <a:pt x="9" y="39"/>
                    <a:pt x="0" y="6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38"/>
            <p:cNvSpPr/>
            <p:nvPr/>
          </p:nvSpPr>
          <p:spPr>
            <a:xfrm flipH="1">
              <a:off x="3698989" y="4383679"/>
              <a:ext cx="438" cy="5838"/>
            </a:xfrm>
            <a:custGeom>
              <a:avLst/>
              <a:gdLst/>
              <a:ahLst/>
              <a:cxnLst/>
              <a:rect l="l" t="t" r="r" b="b"/>
              <a:pathLst>
                <a:path w="3" h="40" extrusionOk="0">
                  <a:moveTo>
                    <a:pt x="3" y="1"/>
                  </a:moveTo>
                  <a:cubicBezTo>
                    <a:pt x="2" y="14"/>
                    <a:pt x="1" y="26"/>
                    <a:pt x="1" y="39"/>
                  </a:cubicBezTo>
                  <a:cubicBezTo>
                    <a:pt x="1" y="27"/>
                    <a:pt x="2" y="14"/>
                    <a:pt x="3"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38"/>
            <p:cNvSpPr/>
            <p:nvPr/>
          </p:nvSpPr>
          <p:spPr>
            <a:xfrm flipH="1">
              <a:off x="3689063" y="4364412"/>
              <a:ext cx="3211" cy="3503"/>
            </a:xfrm>
            <a:custGeom>
              <a:avLst/>
              <a:gdLst/>
              <a:ahLst/>
              <a:cxnLst/>
              <a:rect l="l" t="t" r="r" b="b"/>
              <a:pathLst>
                <a:path w="22" h="24" extrusionOk="0">
                  <a:moveTo>
                    <a:pt x="21" y="0"/>
                  </a:moveTo>
                  <a:cubicBezTo>
                    <a:pt x="13" y="8"/>
                    <a:pt x="7" y="14"/>
                    <a:pt x="0" y="24"/>
                  </a:cubicBezTo>
                  <a:cubicBezTo>
                    <a:pt x="7" y="14"/>
                    <a:pt x="13" y="8"/>
                    <a:pt x="21"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38"/>
            <p:cNvSpPr/>
            <p:nvPr/>
          </p:nvSpPr>
          <p:spPr>
            <a:xfrm flipH="1">
              <a:off x="3683371" y="4360617"/>
              <a:ext cx="1314" cy="584"/>
            </a:xfrm>
            <a:custGeom>
              <a:avLst/>
              <a:gdLst/>
              <a:ahLst/>
              <a:cxnLst/>
              <a:rect l="l" t="t" r="r" b="b"/>
              <a:pathLst>
                <a:path w="9" h="4" extrusionOk="0">
                  <a:moveTo>
                    <a:pt x="8" y="0"/>
                  </a:moveTo>
                  <a:lnTo>
                    <a:pt x="8" y="0"/>
                  </a:lnTo>
                  <a:cubicBezTo>
                    <a:pt x="6" y="1"/>
                    <a:pt x="3" y="1"/>
                    <a:pt x="1" y="3"/>
                  </a:cubicBezTo>
                  <a:cubicBezTo>
                    <a:pt x="3" y="2"/>
                    <a:pt x="6" y="2"/>
                    <a:pt x="8"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38"/>
            <p:cNvSpPr/>
            <p:nvPr/>
          </p:nvSpPr>
          <p:spPr>
            <a:xfrm flipH="1">
              <a:off x="3690961" y="4762878"/>
              <a:ext cx="1314" cy="1751"/>
            </a:xfrm>
            <a:custGeom>
              <a:avLst/>
              <a:gdLst/>
              <a:ahLst/>
              <a:cxnLst/>
              <a:rect l="l" t="t" r="r" b="b"/>
              <a:pathLst>
                <a:path w="9" h="12" extrusionOk="0">
                  <a:moveTo>
                    <a:pt x="9" y="11"/>
                  </a:moveTo>
                  <a:cubicBezTo>
                    <a:pt x="7" y="7"/>
                    <a:pt x="2" y="5"/>
                    <a:pt x="0" y="1"/>
                  </a:cubicBezTo>
                  <a:cubicBezTo>
                    <a:pt x="2" y="5"/>
                    <a:pt x="7" y="7"/>
                    <a:pt x="9" y="1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38"/>
            <p:cNvSpPr/>
            <p:nvPr/>
          </p:nvSpPr>
          <p:spPr>
            <a:xfrm flipH="1">
              <a:off x="3686144" y="4764629"/>
              <a:ext cx="4671" cy="3795"/>
            </a:xfrm>
            <a:custGeom>
              <a:avLst/>
              <a:gdLst/>
              <a:ahLst/>
              <a:cxnLst/>
              <a:rect l="l" t="t" r="r" b="b"/>
              <a:pathLst>
                <a:path w="32" h="26" extrusionOk="0">
                  <a:moveTo>
                    <a:pt x="1" y="0"/>
                  </a:moveTo>
                  <a:cubicBezTo>
                    <a:pt x="10" y="10"/>
                    <a:pt x="21" y="19"/>
                    <a:pt x="31" y="26"/>
                  </a:cubicBezTo>
                  <a:cubicBezTo>
                    <a:pt x="21" y="18"/>
                    <a:pt x="10" y="10"/>
                    <a:pt x="1"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38"/>
            <p:cNvSpPr/>
            <p:nvPr/>
          </p:nvSpPr>
          <p:spPr>
            <a:xfrm flipH="1">
              <a:off x="3678846" y="4359012"/>
              <a:ext cx="1168" cy="438"/>
            </a:xfrm>
            <a:custGeom>
              <a:avLst/>
              <a:gdLst/>
              <a:ahLst/>
              <a:cxnLst/>
              <a:rect l="l" t="t" r="r" b="b"/>
              <a:pathLst>
                <a:path w="8" h="3" extrusionOk="0">
                  <a:moveTo>
                    <a:pt x="8" y="1"/>
                  </a:moveTo>
                  <a:cubicBezTo>
                    <a:pt x="6" y="1"/>
                    <a:pt x="3" y="1"/>
                    <a:pt x="1" y="3"/>
                  </a:cubicBezTo>
                  <a:cubicBezTo>
                    <a:pt x="2" y="2"/>
                    <a:pt x="3" y="2"/>
                    <a:pt x="4" y="2"/>
                  </a:cubicBezTo>
                  <a:cubicBezTo>
                    <a:pt x="6" y="2"/>
                    <a:pt x="7" y="2"/>
                    <a:pt x="8"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38"/>
            <p:cNvSpPr/>
            <p:nvPr/>
          </p:nvSpPr>
          <p:spPr>
            <a:xfrm flipH="1">
              <a:off x="3650677" y="4358574"/>
              <a:ext cx="24521" cy="413206"/>
            </a:xfrm>
            <a:custGeom>
              <a:avLst/>
              <a:gdLst/>
              <a:ahLst/>
              <a:cxnLst/>
              <a:rect l="l" t="t" r="r" b="b"/>
              <a:pathLst>
                <a:path w="168" h="2831" extrusionOk="0">
                  <a:moveTo>
                    <a:pt x="0" y="0"/>
                  </a:moveTo>
                  <a:lnTo>
                    <a:pt x="0" y="2831"/>
                  </a:lnTo>
                  <a:cubicBezTo>
                    <a:pt x="93" y="2831"/>
                    <a:pt x="168" y="2736"/>
                    <a:pt x="168" y="2620"/>
                  </a:cubicBezTo>
                  <a:lnTo>
                    <a:pt x="168" y="2508"/>
                  </a:lnTo>
                  <a:lnTo>
                    <a:pt x="168" y="323"/>
                  </a:lnTo>
                  <a:lnTo>
                    <a:pt x="168" y="211"/>
                  </a:lnTo>
                  <a:cubicBezTo>
                    <a:pt x="168" y="95"/>
                    <a:pt x="93" y="0"/>
                    <a:pt x="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38"/>
            <p:cNvSpPr/>
            <p:nvPr/>
          </p:nvSpPr>
          <p:spPr>
            <a:xfrm flipH="1">
              <a:off x="3692274" y="4749742"/>
              <a:ext cx="6130" cy="13136"/>
            </a:xfrm>
            <a:custGeom>
              <a:avLst/>
              <a:gdLst/>
              <a:ahLst/>
              <a:cxnLst/>
              <a:rect l="l" t="t" r="r" b="b"/>
              <a:pathLst>
                <a:path w="42" h="90" extrusionOk="0">
                  <a:moveTo>
                    <a:pt x="0" y="0"/>
                  </a:moveTo>
                  <a:cubicBezTo>
                    <a:pt x="6" y="34"/>
                    <a:pt x="21" y="64"/>
                    <a:pt x="41" y="90"/>
                  </a:cubicBezTo>
                  <a:cubicBezTo>
                    <a:pt x="22" y="64"/>
                    <a:pt x="7" y="34"/>
                    <a:pt x="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38"/>
            <p:cNvSpPr/>
            <p:nvPr/>
          </p:nvSpPr>
          <p:spPr>
            <a:xfrm flipH="1">
              <a:off x="3568794" y="4386744"/>
              <a:ext cx="24521" cy="357158"/>
            </a:xfrm>
            <a:custGeom>
              <a:avLst/>
              <a:gdLst/>
              <a:ahLst/>
              <a:cxnLst/>
              <a:rect l="l" t="t" r="r" b="b"/>
              <a:pathLst>
                <a:path w="168" h="2447" extrusionOk="0">
                  <a:moveTo>
                    <a:pt x="0" y="0"/>
                  </a:moveTo>
                  <a:lnTo>
                    <a:pt x="0" y="2447"/>
                  </a:lnTo>
                  <a:cubicBezTo>
                    <a:pt x="93" y="2447"/>
                    <a:pt x="168" y="2352"/>
                    <a:pt x="168" y="2236"/>
                  </a:cubicBezTo>
                  <a:lnTo>
                    <a:pt x="168" y="2127"/>
                  </a:lnTo>
                  <a:lnTo>
                    <a:pt x="168" y="320"/>
                  </a:lnTo>
                  <a:lnTo>
                    <a:pt x="168" y="211"/>
                  </a:lnTo>
                  <a:cubicBezTo>
                    <a:pt x="168" y="95"/>
                    <a:pt x="93" y="0"/>
                    <a:pt x="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38"/>
            <p:cNvSpPr/>
            <p:nvPr/>
          </p:nvSpPr>
          <p:spPr>
            <a:xfrm flipH="1">
              <a:off x="3920844" y="4318582"/>
              <a:ext cx="24667" cy="493482"/>
            </a:xfrm>
            <a:custGeom>
              <a:avLst/>
              <a:gdLst/>
              <a:ahLst/>
              <a:cxnLst/>
              <a:rect l="l" t="t" r="r" b="b"/>
              <a:pathLst>
                <a:path w="169" h="3381" extrusionOk="0">
                  <a:moveTo>
                    <a:pt x="168" y="0"/>
                  </a:moveTo>
                  <a:cubicBezTo>
                    <a:pt x="75" y="1"/>
                    <a:pt x="0" y="95"/>
                    <a:pt x="0" y="211"/>
                  </a:cubicBezTo>
                  <a:lnTo>
                    <a:pt x="0" y="220"/>
                  </a:lnTo>
                  <a:lnTo>
                    <a:pt x="0" y="3160"/>
                  </a:lnTo>
                  <a:lnTo>
                    <a:pt x="0" y="3169"/>
                  </a:lnTo>
                  <a:cubicBezTo>
                    <a:pt x="0" y="3285"/>
                    <a:pt x="75" y="3380"/>
                    <a:pt x="168" y="3380"/>
                  </a:cubicBezTo>
                  <a:lnTo>
                    <a:pt x="168"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38"/>
            <p:cNvSpPr/>
            <p:nvPr/>
          </p:nvSpPr>
          <p:spPr>
            <a:xfrm flipH="1">
              <a:off x="4003164" y="4308948"/>
              <a:ext cx="24375" cy="512749"/>
            </a:xfrm>
            <a:custGeom>
              <a:avLst/>
              <a:gdLst/>
              <a:ahLst/>
              <a:cxnLst/>
              <a:rect l="l" t="t" r="r" b="b"/>
              <a:pathLst>
                <a:path w="167" h="3513" extrusionOk="0">
                  <a:moveTo>
                    <a:pt x="167" y="1"/>
                  </a:moveTo>
                  <a:cubicBezTo>
                    <a:pt x="74" y="1"/>
                    <a:pt x="0" y="96"/>
                    <a:pt x="0" y="212"/>
                  </a:cubicBezTo>
                  <a:lnTo>
                    <a:pt x="0" y="275"/>
                  </a:lnTo>
                  <a:lnTo>
                    <a:pt x="0" y="3238"/>
                  </a:lnTo>
                  <a:lnTo>
                    <a:pt x="0" y="3302"/>
                  </a:lnTo>
                  <a:cubicBezTo>
                    <a:pt x="0" y="3418"/>
                    <a:pt x="76" y="3512"/>
                    <a:pt x="167" y="3512"/>
                  </a:cubicBezTo>
                  <a:lnTo>
                    <a:pt x="167" y="1"/>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38"/>
            <p:cNvSpPr/>
            <p:nvPr/>
          </p:nvSpPr>
          <p:spPr>
            <a:xfrm flipH="1">
              <a:off x="3838962" y="4323544"/>
              <a:ext cx="24667" cy="483411"/>
            </a:xfrm>
            <a:custGeom>
              <a:avLst/>
              <a:gdLst/>
              <a:ahLst/>
              <a:cxnLst/>
              <a:rect l="l" t="t" r="r" b="b"/>
              <a:pathLst>
                <a:path w="169" h="3312" extrusionOk="0">
                  <a:moveTo>
                    <a:pt x="167" y="1"/>
                  </a:moveTo>
                  <a:lnTo>
                    <a:pt x="167" y="1"/>
                  </a:lnTo>
                  <a:lnTo>
                    <a:pt x="167" y="1"/>
                  </a:lnTo>
                  <a:cubicBezTo>
                    <a:pt x="167" y="1"/>
                    <a:pt x="168" y="1"/>
                    <a:pt x="168" y="1"/>
                  </a:cubicBezTo>
                  <a:close/>
                  <a:moveTo>
                    <a:pt x="167" y="1"/>
                  </a:moveTo>
                  <a:cubicBezTo>
                    <a:pt x="75" y="2"/>
                    <a:pt x="0" y="96"/>
                    <a:pt x="0" y="212"/>
                  </a:cubicBezTo>
                  <a:lnTo>
                    <a:pt x="0" y="258"/>
                  </a:lnTo>
                  <a:lnTo>
                    <a:pt x="0" y="3054"/>
                  </a:lnTo>
                  <a:lnTo>
                    <a:pt x="0" y="3100"/>
                  </a:lnTo>
                  <a:cubicBezTo>
                    <a:pt x="0" y="3216"/>
                    <a:pt x="75" y="3311"/>
                    <a:pt x="167" y="3311"/>
                  </a:cubicBezTo>
                  <a:lnTo>
                    <a:pt x="167" y="1"/>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38"/>
            <p:cNvSpPr/>
            <p:nvPr/>
          </p:nvSpPr>
          <p:spPr>
            <a:xfrm flipH="1">
              <a:off x="3756788" y="4340183"/>
              <a:ext cx="24667" cy="449987"/>
            </a:xfrm>
            <a:custGeom>
              <a:avLst/>
              <a:gdLst/>
              <a:ahLst/>
              <a:cxnLst/>
              <a:rect l="l" t="t" r="r" b="b"/>
              <a:pathLst>
                <a:path w="169" h="3083" extrusionOk="0">
                  <a:moveTo>
                    <a:pt x="168" y="1"/>
                  </a:moveTo>
                  <a:cubicBezTo>
                    <a:pt x="75" y="2"/>
                    <a:pt x="1" y="96"/>
                    <a:pt x="1" y="212"/>
                  </a:cubicBezTo>
                  <a:lnTo>
                    <a:pt x="1" y="238"/>
                  </a:lnTo>
                  <a:lnTo>
                    <a:pt x="1" y="2845"/>
                  </a:lnTo>
                  <a:lnTo>
                    <a:pt x="1" y="2871"/>
                  </a:lnTo>
                  <a:cubicBezTo>
                    <a:pt x="1" y="2987"/>
                    <a:pt x="75" y="3082"/>
                    <a:pt x="168" y="3082"/>
                  </a:cubicBezTo>
                  <a:lnTo>
                    <a:pt x="168" y="1"/>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38"/>
            <p:cNvSpPr/>
            <p:nvPr/>
          </p:nvSpPr>
          <p:spPr>
            <a:xfrm flipH="1">
              <a:off x="3675052" y="4358574"/>
              <a:ext cx="24667" cy="413498"/>
            </a:xfrm>
            <a:custGeom>
              <a:avLst/>
              <a:gdLst/>
              <a:ahLst/>
              <a:cxnLst/>
              <a:rect l="l" t="t" r="r" b="b"/>
              <a:pathLst>
                <a:path w="169" h="2833" extrusionOk="0">
                  <a:moveTo>
                    <a:pt x="167" y="0"/>
                  </a:moveTo>
                  <a:lnTo>
                    <a:pt x="167" y="0"/>
                  </a:lnTo>
                  <a:lnTo>
                    <a:pt x="167" y="0"/>
                  </a:lnTo>
                  <a:cubicBezTo>
                    <a:pt x="168" y="0"/>
                    <a:pt x="168" y="0"/>
                    <a:pt x="168" y="0"/>
                  </a:cubicBezTo>
                  <a:close/>
                  <a:moveTo>
                    <a:pt x="167" y="0"/>
                  </a:moveTo>
                  <a:cubicBezTo>
                    <a:pt x="158" y="0"/>
                    <a:pt x="151" y="1"/>
                    <a:pt x="143" y="4"/>
                  </a:cubicBezTo>
                  <a:cubicBezTo>
                    <a:pt x="141" y="4"/>
                    <a:pt x="138" y="4"/>
                    <a:pt x="136" y="6"/>
                  </a:cubicBezTo>
                  <a:cubicBezTo>
                    <a:pt x="127" y="8"/>
                    <a:pt x="120" y="10"/>
                    <a:pt x="111" y="14"/>
                  </a:cubicBezTo>
                  <a:cubicBezTo>
                    <a:pt x="109" y="16"/>
                    <a:pt x="106" y="16"/>
                    <a:pt x="104" y="17"/>
                  </a:cubicBezTo>
                  <a:cubicBezTo>
                    <a:pt x="99" y="19"/>
                    <a:pt x="93" y="24"/>
                    <a:pt x="88" y="28"/>
                  </a:cubicBezTo>
                  <a:cubicBezTo>
                    <a:pt x="84" y="30"/>
                    <a:pt x="79" y="33"/>
                    <a:pt x="74" y="37"/>
                  </a:cubicBezTo>
                  <a:lnTo>
                    <a:pt x="71" y="40"/>
                  </a:lnTo>
                  <a:cubicBezTo>
                    <a:pt x="63" y="48"/>
                    <a:pt x="56" y="54"/>
                    <a:pt x="50" y="64"/>
                  </a:cubicBezTo>
                  <a:lnTo>
                    <a:pt x="48" y="65"/>
                  </a:lnTo>
                  <a:cubicBezTo>
                    <a:pt x="35" y="82"/>
                    <a:pt x="24" y="103"/>
                    <a:pt x="15" y="125"/>
                  </a:cubicBezTo>
                  <a:cubicBezTo>
                    <a:pt x="15" y="127"/>
                    <a:pt x="14" y="129"/>
                    <a:pt x="14" y="130"/>
                  </a:cubicBezTo>
                  <a:cubicBezTo>
                    <a:pt x="11" y="140"/>
                    <a:pt x="9" y="150"/>
                    <a:pt x="6" y="161"/>
                  </a:cubicBezTo>
                  <a:cubicBezTo>
                    <a:pt x="5" y="165"/>
                    <a:pt x="5" y="169"/>
                    <a:pt x="4" y="174"/>
                  </a:cubicBezTo>
                  <a:cubicBezTo>
                    <a:pt x="2" y="186"/>
                    <a:pt x="1" y="199"/>
                    <a:pt x="1" y="212"/>
                  </a:cubicBezTo>
                  <a:lnTo>
                    <a:pt x="1" y="236"/>
                  </a:lnTo>
                  <a:lnTo>
                    <a:pt x="1" y="2599"/>
                  </a:lnTo>
                  <a:lnTo>
                    <a:pt x="1" y="2623"/>
                  </a:lnTo>
                  <a:cubicBezTo>
                    <a:pt x="1" y="2638"/>
                    <a:pt x="2" y="2652"/>
                    <a:pt x="5" y="2665"/>
                  </a:cubicBezTo>
                  <a:cubicBezTo>
                    <a:pt x="6" y="2671"/>
                    <a:pt x="6" y="2676"/>
                    <a:pt x="7" y="2680"/>
                  </a:cubicBezTo>
                  <a:cubicBezTo>
                    <a:pt x="15" y="2714"/>
                    <a:pt x="30" y="2744"/>
                    <a:pt x="48" y="2770"/>
                  </a:cubicBezTo>
                  <a:lnTo>
                    <a:pt x="49" y="2771"/>
                  </a:lnTo>
                  <a:cubicBezTo>
                    <a:pt x="52" y="2775"/>
                    <a:pt x="56" y="2777"/>
                    <a:pt x="59" y="2781"/>
                  </a:cubicBezTo>
                  <a:lnTo>
                    <a:pt x="60" y="2782"/>
                  </a:lnTo>
                  <a:cubicBezTo>
                    <a:pt x="69" y="2792"/>
                    <a:pt x="80" y="2801"/>
                    <a:pt x="90" y="2808"/>
                  </a:cubicBezTo>
                  <a:cubicBezTo>
                    <a:pt x="94" y="2810"/>
                    <a:pt x="99" y="2814"/>
                    <a:pt x="104" y="2817"/>
                  </a:cubicBezTo>
                  <a:cubicBezTo>
                    <a:pt x="106" y="2818"/>
                    <a:pt x="110" y="2819"/>
                    <a:pt x="112" y="2820"/>
                  </a:cubicBezTo>
                  <a:cubicBezTo>
                    <a:pt x="120" y="2823"/>
                    <a:pt x="127" y="2828"/>
                    <a:pt x="135" y="2829"/>
                  </a:cubicBezTo>
                  <a:cubicBezTo>
                    <a:pt x="138" y="2830"/>
                    <a:pt x="142" y="2830"/>
                    <a:pt x="146" y="2830"/>
                  </a:cubicBezTo>
                  <a:cubicBezTo>
                    <a:pt x="152" y="2831"/>
                    <a:pt x="161" y="2833"/>
                    <a:pt x="167" y="2833"/>
                  </a:cubicBezTo>
                  <a:lnTo>
                    <a:pt x="167"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38"/>
            <p:cNvSpPr/>
            <p:nvPr/>
          </p:nvSpPr>
          <p:spPr>
            <a:xfrm flipH="1">
              <a:off x="3592877" y="4386744"/>
              <a:ext cx="24667" cy="357158"/>
            </a:xfrm>
            <a:custGeom>
              <a:avLst/>
              <a:gdLst/>
              <a:ahLst/>
              <a:cxnLst/>
              <a:rect l="l" t="t" r="r" b="b"/>
              <a:pathLst>
                <a:path w="169" h="2447" extrusionOk="0">
                  <a:moveTo>
                    <a:pt x="168" y="0"/>
                  </a:moveTo>
                  <a:cubicBezTo>
                    <a:pt x="79" y="0"/>
                    <a:pt x="6" y="90"/>
                    <a:pt x="2" y="201"/>
                  </a:cubicBezTo>
                  <a:cubicBezTo>
                    <a:pt x="2" y="205"/>
                    <a:pt x="1" y="208"/>
                    <a:pt x="1" y="211"/>
                  </a:cubicBezTo>
                  <a:lnTo>
                    <a:pt x="1" y="2236"/>
                  </a:lnTo>
                  <a:cubicBezTo>
                    <a:pt x="1" y="2240"/>
                    <a:pt x="2" y="2243"/>
                    <a:pt x="2" y="2247"/>
                  </a:cubicBezTo>
                  <a:cubicBezTo>
                    <a:pt x="6" y="2357"/>
                    <a:pt x="79" y="2447"/>
                    <a:pt x="168" y="2447"/>
                  </a:cubicBezTo>
                  <a:lnTo>
                    <a:pt x="168"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38"/>
            <p:cNvSpPr/>
            <p:nvPr/>
          </p:nvSpPr>
          <p:spPr>
            <a:xfrm flipH="1">
              <a:off x="1100508" y="4499716"/>
              <a:ext cx="153693" cy="110782"/>
            </a:xfrm>
            <a:custGeom>
              <a:avLst/>
              <a:gdLst/>
              <a:ahLst/>
              <a:cxnLst/>
              <a:rect l="l" t="t" r="r" b="b"/>
              <a:pathLst>
                <a:path w="1053" h="759" extrusionOk="0">
                  <a:moveTo>
                    <a:pt x="1" y="0"/>
                  </a:moveTo>
                  <a:lnTo>
                    <a:pt x="1" y="759"/>
                  </a:lnTo>
                  <a:lnTo>
                    <a:pt x="1052" y="759"/>
                  </a:lnTo>
                  <a:lnTo>
                    <a:pt x="1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38"/>
            <p:cNvSpPr/>
            <p:nvPr/>
          </p:nvSpPr>
          <p:spPr>
            <a:xfrm flipH="1">
              <a:off x="1314044" y="4478260"/>
              <a:ext cx="178506" cy="153839"/>
            </a:xfrm>
            <a:custGeom>
              <a:avLst/>
              <a:gdLst/>
              <a:ahLst/>
              <a:cxnLst/>
              <a:rect l="l" t="t" r="r" b="b"/>
              <a:pathLst>
                <a:path w="1223" h="1054" extrusionOk="0">
                  <a:moveTo>
                    <a:pt x="4" y="1"/>
                  </a:moveTo>
                  <a:lnTo>
                    <a:pt x="4" y="989"/>
                  </a:lnTo>
                  <a:cubicBezTo>
                    <a:pt x="4" y="1009"/>
                    <a:pt x="3" y="1032"/>
                    <a:pt x="0" y="1053"/>
                  </a:cubicBezTo>
                  <a:lnTo>
                    <a:pt x="1222" y="1053"/>
                  </a:lnTo>
                  <a:lnTo>
                    <a:pt x="12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38"/>
            <p:cNvSpPr/>
            <p:nvPr/>
          </p:nvSpPr>
          <p:spPr>
            <a:xfrm flipH="1">
              <a:off x="1254055" y="4386598"/>
              <a:ext cx="60134" cy="337162"/>
            </a:xfrm>
            <a:custGeom>
              <a:avLst/>
              <a:gdLst/>
              <a:ahLst/>
              <a:cxnLst/>
              <a:rect l="l" t="t" r="r" b="b"/>
              <a:pathLst>
                <a:path w="412" h="2310" extrusionOk="0">
                  <a:moveTo>
                    <a:pt x="190" y="0"/>
                  </a:moveTo>
                  <a:cubicBezTo>
                    <a:pt x="86" y="0"/>
                    <a:pt x="0" y="86"/>
                    <a:pt x="0" y="190"/>
                  </a:cubicBezTo>
                  <a:lnTo>
                    <a:pt x="0" y="629"/>
                  </a:lnTo>
                  <a:lnTo>
                    <a:pt x="0" y="1681"/>
                  </a:lnTo>
                  <a:lnTo>
                    <a:pt x="0" y="2120"/>
                  </a:lnTo>
                  <a:cubicBezTo>
                    <a:pt x="0" y="2224"/>
                    <a:pt x="86" y="2310"/>
                    <a:pt x="190" y="2310"/>
                  </a:cubicBezTo>
                  <a:lnTo>
                    <a:pt x="222" y="2310"/>
                  </a:lnTo>
                  <a:cubicBezTo>
                    <a:pt x="325" y="2310"/>
                    <a:pt x="412" y="2224"/>
                    <a:pt x="412" y="2120"/>
                  </a:cubicBezTo>
                  <a:lnTo>
                    <a:pt x="412" y="1535"/>
                  </a:lnTo>
                  <a:lnTo>
                    <a:pt x="412" y="776"/>
                  </a:lnTo>
                  <a:lnTo>
                    <a:pt x="412" y="190"/>
                  </a:lnTo>
                  <a:cubicBezTo>
                    <a:pt x="412" y="86"/>
                    <a:pt x="325" y="0"/>
                    <a:pt x="222"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38"/>
            <p:cNvSpPr/>
            <p:nvPr/>
          </p:nvSpPr>
          <p:spPr>
            <a:xfrm flipH="1">
              <a:off x="1637048" y="4733394"/>
              <a:ext cx="135157" cy="83196"/>
            </a:xfrm>
            <a:custGeom>
              <a:avLst/>
              <a:gdLst/>
              <a:ahLst/>
              <a:cxnLst/>
              <a:rect l="l" t="t" r="r" b="b"/>
              <a:pathLst>
                <a:path w="926" h="570" extrusionOk="0">
                  <a:moveTo>
                    <a:pt x="1" y="0"/>
                  </a:moveTo>
                  <a:lnTo>
                    <a:pt x="1" y="190"/>
                  </a:lnTo>
                  <a:cubicBezTo>
                    <a:pt x="1" y="398"/>
                    <a:pt x="172" y="570"/>
                    <a:pt x="381" y="570"/>
                  </a:cubicBezTo>
                  <a:lnTo>
                    <a:pt x="546" y="570"/>
                  </a:lnTo>
                  <a:cubicBezTo>
                    <a:pt x="755" y="570"/>
                    <a:pt x="926" y="398"/>
                    <a:pt x="926" y="190"/>
                  </a:cubicBezTo>
                  <a:lnTo>
                    <a:pt x="9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38"/>
            <p:cNvSpPr/>
            <p:nvPr/>
          </p:nvSpPr>
          <p:spPr>
            <a:xfrm flipH="1">
              <a:off x="1569323" y="4140951"/>
              <a:ext cx="270167" cy="266956"/>
            </a:xfrm>
            <a:custGeom>
              <a:avLst/>
              <a:gdLst/>
              <a:ahLst/>
              <a:cxnLst/>
              <a:rect l="l" t="t" r="r" b="b"/>
              <a:pathLst>
                <a:path w="1851" h="1829" extrusionOk="0">
                  <a:moveTo>
                    <a:pt x="0" y="0"/>
                  </a:moveTo>
                  <a:lnTo>
                    <a:pt x="0" y="1829"/>
                  </a:lnTo>
                  <a:lnTo>
                    <a:pt x="1851" y="1829"/>
                  </a:lnTo>
                  <a:lnTo>
                    <a:pt x="1851" y="338"/>
                  </a:lnTo>
                  <a:lnTo>
                    <a:pt x="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38"/>
            <p:cNvSpPr/>
            <p:nvPr/>
          </p:nvSpPr>
          <p:spPr>
            <a:xfrm flipH="1">
              <a:off x="1569323" y="3276441"/>
              <a:ext cx="270167" cy="89472"/>
            </a:xfrm>
            <a:custGeom>
              <a:avLst/>
              <a:gdLst/>
              <a:ahLst/>
              <a:cxnLst/>
              <a:rect l="l" t="t" r="r" b="b"/>
              <a:pathLst>
                <a:path w="1851" h="613" extrusionOk="0">
                  <a:moveTo>
                    <a:pt x="0" y="1"/>
                  </a:moveTo>
                  <a:lnTo>
                    <a:pt x="0" y="275"/>
                  </a:lnTo>
                  <a:lnTo>
                    <a:pt x="1851" y="612"/>
                  </a:lnTo>
                  <a:lnTo>
                    <a:pt x="1851" y="338"/>
                  </a:lnTo>
                  <a:lnTo>
                    <a:pt x="0"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38"/>
            <p:cNvSpPr/>
            <p:nvPr/>
          </p:nvSpPr>
          <p:spPr>
            <a:xfrm flipH="1">
              <a:off x="1569323" y="4032650"/>
              <a:ext cx="270167" cy="89764"/>
            </a:xfrm>
            <a:custGeom>
              <a:avLst/>
              <a:gdLst/>
              <a:ahLst/>
              <a:cxnLst/>
              <a:rect l="l" t="t" r="r" b="b"/>
              <a:pathLst>
                <a:path w="1851" h="615" extrusionOk="0">
                  <a:moveTo>
                    <a:pt x="0" y="1"/>
                  </a:moveTo>
                  <a:lnTo>
                    <a:pt x="0" y="275"/>
                  </a:lnTo>
                  <a:lnTo>
                    <a:pt x="1851" y="615"/>
                  </a:lnTo>
                  <a:lnTo>
                    <a:pt x="1851" y="340"/>
                  </a:lnTo>
                  <a:lnTo>
                    <a:pt x="0"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38"/>
            <p:cNvSpPr/>
            <p:nvPr/>
          </p:nvSpPr>
          <p:spPr>
            <a:xfrm flipH="1">
              <a:off x="1569323" y="3708623"/>
              <a:ext cx="270167" cy="89326"/>
            </a:xfrm>
            <a:custGeom>
              <a:avLst/>
              <a:gdLst/>
              <a:ahLst/>
              <a:cxnLst/>
              <a:rect l="l" t="t" r="r" b="b"/>
              <a:pathLst>
                <a:path w="1851" h="612" extrusionOk="0">
                  <a:moveTo>
                    <a:pt x="0" y="1"/>
                  </a:moveTo>
                  <a:lnTo>
                    <a:pt x="0" y="274"/>
                  </a:lnTo>
                  <a:lnTo>
                    <a:pt x="1851" y="612"/>
                  </a:lnTo>
                  <a:lnTo>
                    <a:pt x="1851" y="338"/>
                  </a:lnTo>
                  <a:lnTo>
                    <a:pt x="0"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38"/>
            <p:cNvSpPr/>
            <p:nvPr/>
          </p:nvSpPr>
          <p:spPr>
            <a:xfrm flipH="1">
              <a:off x="1569323" y="3600614"/>
              <a:ext cx="270167" cy="89472"/>
            </a:xfrm>
            <a:custGeom>
              <a:avLst/>
              <a:gdLst/>
              <a:ahLst/>
              <a:cxnLst/>
              <a:rect l="l" t="t" r="r" b="b"/>
              <a:pathLst>
                <a:path w="1851" h="613" extrusionOk="0">
                  <a:moveTo>
                    <a:pt x="0" y="1"/>
                  </a:moveTo>
                  <a:lnTo>
                    <a:pt x="0" y="275"/>
                  </a:lnTo>
                  <a:lnTo>
                    <a:pt x="1851" y="612"/>
                  </a:lnTo>
                  <a:lnTo>
                    <a:pt x="1851" y="338"/>
                  </a:lnTo>
                  <a:lnTo>
                    <a:pt x="0"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38"/>
            <p:cNvSpPr/>
            <p:nvPr/>
          </p:nvSpPr>
          <p:spPr>
            <a:xfrm flipH="1">
              <a:off x="1569323" y="3492459"/>
              <a:ext cx="270167" cy="89326"/>
            </a:xfrm>
            <a:custGeom>
              <a:avLst/>
              <a:gdLst/>
              <a:ahLst/>
              <a:cxnLst/>
              <a:rect l="l" t="t" r="r" b="b"/>
              <a:pathLst>
                <a:path w="1851" h="612" extrusionOk="0">
                  <a:moveTo>
                    <a:pt x="0" y="0"/>
                  </a:moveTo>
                  <a:lnTo>
                    <a:pt x="0" y="274"/>
                  </a:lnTo>
                  <a:lnTo>
                    <a:pt x="1851" y="612"/>
                  </a:lnTo>
                  <a:lnTo>
                    <a:pt x="1851" y="338"/>
                  </a:lnTo>
                  <a:lnTo>
                    <a:pt x="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38"/>
            <p:cNvSpPr/>
            <p:nvPr/>
          </p:nvSpPr>
          <p:spPr>
            <a:xfrm flipH="1">
              <a:off x="1569323" y="3816778"/>
              <a:ext cx="270167" cy="89180"/>
            </a:xfrm>
            <a:custGeom>
              <a:avLst/>
              <a:gdLst/>
              <a:ahLst/>
              <a:cxnLst/>
              <a:rect l="l" t="t" r="r" b="b"/>
              <a:pathLst>
                <a:path w="1851" h="611" extrusionOk="0">
                  <a:moveTo>
                    <a:pt x="0" y="0"/>
                  </a:moveTo>
                  <a:lnTo>
                    <a:pt x="0" y="274"/>
                  </a:lnTo>
                  <a:lnTo>
                    <a:pt x="1851" y="611"/>
                  </a:lnTo>
                  <a:lnTo>
                    <a:pt x="1851" y="338"/>
                  </a:lnTo>
                  <a:lnTo>
                    <a:pt x="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38"/>
            <p:cNvSpPr/>
            <p:nvPr/>
          </p:nvSpPr>
          <p:spPr>
            <a:xfrm flipH="1">
              <a:off x="1569323" y="3384596"/>
              <a:ext cx="270167" cy="89326"/>
            </a:xfrm>
            <a:custGeom>
              <a:avLst/>
              <a:gdLst/>
              <a:ahLst/>
              <a:cxnLst/>
              <a:rect l="l" t="t" r="r" b="b"/>
              <a:pathLst>
                <a:path w="1851" h="612" extrusionOk="0">
                  <a:moveTo>
                    <a:pt x="0" y="0"/>
                  </a:moveTo>
                  <a:lnTo>
                    <a:pt x="0" y="273"/>
                  </a:lnTo>
                  <a:lnTo>
                    <a:pt x="1851" y="612"/>
                  </a:lnTo>
                  <a:lnTo>
                    <a:pt x="1851" y="337"/>
                  </a:lnTo>
                  <a:lnTo>
                    <a:pt x="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38"/>
            <p:cNvSpPr/>
            <p:nvPr/>
          </p:nvSpPr>
          <p:spPr>
            <a:xfrm flipH="1">
              <a:off x="1569323" y="3924787"/>
              <a:ext cx="270167" cy="89472"/>
            </a:xfrm>
            <a:custGeom>
              <a:avLst/>
              <a:gdLst/>
              <a:ahLst/>
              <a:cxnLst/>
              <a:rect l="l" t="t" r="r" b="b"/>
              <a:pathLst>
                <a:path w="1851" h="613" extrusionOk="0">
                  <a:moveTo>
                    <a:pt x="0" y="1"/>
                  </a:moveTo>
                  <a:lnTo>
                    <a:pt x="0" y="275"/>
                  </a:lnTo>
                  <a:lnTo>
                    <a:pt x="1851" y="612"/>
                  </a:lnTo>
                  <a:lnTo>
                    <a:pt x="1851" y="338"/>
                  </a:lnTo>
                  <a:lnTo>
                    <a:pt x="0"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38"/>
            <p:cNvSpPr/>
            <p:nvPr/>
          </p:nvSpPr>
          <p:spPr>
            <a:xfrm flipH="1">
              <a:off x="1569323" y="3060423"/>
              <a:ext cx="270167" cy="89326"/>
            </a:xfrm>
            <a:custGeom>
              <a:avLst/>
              <a:gdLst/>
              <a:ahLst/>
              <a:cxnLst/>
              <a:rect l="l" t="t" r="r" b="b"/>
              <a:pathLst>
                <a:path w="1851" h="612" extrusionOk="0">
                  <a:moveTo>
                    <a:pt x="0" y="0"/>
                  </a:moveTo>
                  <a:lnTo>
                    <a:pt x="0" y="273"/>
                  </a:lnTo>
                  <a:lnTo>
                    <a:pt x="1851" y="612"/>
                  </a:lnTo>
                  <a:lnTo>
                    <a:pt x="1851" y="338"/>
                  </a:lnTo>
                  <a:lnTo>
                    <a:pt x="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38"/>
            <p:cNvSpPr/>
            <p:nvPr/>
          </p:nvSpPr>
          <p:spPr>
            <a:xfrm flipH="1">
              <a:off x="1569323" y="3168286"/>
              <a:ext cx="270167" cy="89326"/>
            </a:xfrm>
            <a:custGeom>
              <a:avLst/>
              <a:gdLst/>
              <a:ahLst/>
              <a:cxnLst/>
              <a:rect l="l" t="t" r="r" b="b"/>
              <a:pathLst>
                <a:path w="1851" h="612" extrusionOk="0">
                  <a:moveTo>
                    <a:pt x="0" y="0"/>
                  </a:moveTo>
                  <a:lnTo>
                    <a:pt x="0" y="27"/>
                  </a:lnTo>
                  <a:lnTo>
                    <a:pt x="0" y="275"/>
                  </a:lnTo>
                  <a:lnTo>
                    <a:pt x="1851" y="612"/>
                  </a:lnTo>
                  <a:lnTo>
                    <a:pt x="1851" y="478"/>
                  </a:lnTo>
                  <a:lnTo>
                    <a:pt x="1851" y="338"/>
                  </a:lnTo>
                  <a:lnTo>
                    <a:pt x="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38"/>
            <p:cNvSpPr/>
            <p:nvPr/>
          </p:nvSpPr>
          <p:spPr>
            <a:xfrm flipH="1">
              <a:off x="1491820" y="4407762"/>
              <a:ext cx="425028" cy="313517"/>
            </a:xfrm>
            <a:custGeom>
              <a:avLst/>
              <a:gdLst/>
              <a:ahLst/>
              <a:cxnLst/>
              <a:rect l="l" t="t" r="r" b="b"/>
              <a:pathLst>
                <a:path w="2912" h="2148" extrusionOk="0">
                  <a:moveTo>
                    <a:pt x="254" y="2035"/>
                  </a:moveTo>
                  <a:cubicBezTo>
                    <a:pt x="285" y="2063"/>
                    <a:pt x="319" y="2089"/>
                    <a:pt x="354" y="2112"/>
                  </a:cubicBezTo>
                  <a:cubicBezTo>
                    <a:pt x="319" y="2089"/>
                    <a:pt x="285" y="2063"/>
                    <a:pt x="254" y="2035"/>
                  </a:cubicBezTo>
                  <a:close/>
                  <a:moveTo>
                    <a:pt x="1" y="1"/>
                  </a:moveTo>
                  <a:lnTo>
                    <a:pt x="1" y="236"/>
                  </a:lnTo>
                  <a:lnTo>
                    <a:pt x="1" y="1472"/>
                  </a:lnTo>
                  <a:cubicBezTo>
                    <a:pt x="1" y="1641"/>
                    <a:pt x="57" y="1796"/>
                    <a:pt x="150" y="1922"/>
                  </a:cubicBezTo>
                  <a:cubicBezTo>
                    <a:pt x="181" y="1963"/>
                    <a:pt x="216" y="2001"/>
                    <a:pt x="254" y="2035"/>
                  </a:cubicBezTo>
                  <a:lnTo>
                    <a:pt x="254" y="2035"/>
                  </a:lnTo>
                  <a:cubicBezTo>
                    <a:pt x="117" y="1911"/>
                    <a:pt x="25" y="1737"/>
                    <a:pt x="7" y="1543"/>
                  </a:cubicBezTo>
                  <a:lnTo>
                    <a:pt x="2904" y="1543"/>
                  </a:lnTo>
                  <a:cubicBezTo>
                    <a:pt x="2880" y="1806"/>
                    <a:pt x="2719" y="2033"/>
                    <a:pt x="2495" y="2148"/>
                  </a:cubicBezTo>
                  <a:cubicBezTo>
                    <a:pt x="2724" y="2032"/>
                    <a:pt x="2886" y="1802"/>
                    <a:pt x="2908" y="1536"/>
                  </a:cubicBezTo>
                  <a:cubicBezTo>
                    <a:pt x="2909" y="1515"/>
                    <a:pt x="2911" y="1494"/>
                    <a:pt x="2911" y="1472"/>
                  </a:cubicBezTo>
                  <a:lnTo>
                    <a:pt x="2911" y="484"/>
                  </a:lnTo>
                  <a:lnTo>
                    <a:pt x="2911"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38"/>
            <p:cNvSpPr/>
            <p:nvPr/>
          </p:nvSpPr>
          <p:spPr>
            <a:xfrm flipH="1">
              <a:off x="1860508" y="4716025"/>
              <a:ext cx="4525" cy="2919"/>
            </a:xfrm>
            <a:custGeom>
              <a:avLst/>
              <a:gdLst/>
              <a:ahLst/>
              <a:cxnLst/>
              <a:rect l="l" t="t" r="r" b="b"/>
              <a:pathLst>
                <a:path w="31" h="20" extrusionOk="0">
                  <a:moveTo>
                    <a:pt x="0" y="0"/>
                  </a:moveTo>
                  <a:lnTo>
                    <a:pt x="0" y="0"/>
                  </a:lnTo>
                  <a:cubicBezTo>
                    <a:pt x="11" y="6"/>
                    <a:pt x="20" y="14"/>
                    <a:pt x="31" y="19"/>
                  </a:cubicBezTo>
                  <a:cubicBezTo>
                    <a:pt x="21" y="13"/>
                    <a:pt x="11" y="6"/>
                    <a:pt x="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38"/>
            <p:cNvSpPr/>
            <p:nvPr/>
          </p:nvSpPr>
          <p:spPr>
            <a:xfrm flipH="1">
              <a:off x="1587422" y="4732081"/>
              <a:ext cx="4671" cy="876"/>
            </a:xfrm>
            <a:custGeom>
              <a:avLst/>
              <a:gdLst/>
              <a:ahLst/>
              <a:cxnLst/>
              <a:rect l="l" t="t" r="r" b="b"/>
              <a:pathLst>
                <a:path w="32" h="6" extrusionOk="0">
                  <a:moveTo>
                    <a:pt x="31" y="1"/>
                  </a:moveTo>
                  <a:cubicBezTo>
                    <a:pt x="30" y="1"/>
                    <a:pt x="29" y="1"/>
                    <a:pt x="28" y="1"/>
                  </a:cubicBezTo>
                  <a:lnTo>
                    <a:pt x="28" y="1"/>
                  </a:lnTo>
                  <a:cubicBezTo>
                    <a:pt x="29" y="1"/>
                    <a:pt x="30" y="1"/>
                    <a:pt x="31" y="1"/>
                  </a:cubicBezTo>
                  <a:close/>
                  <a:moveTo>
                    <a:pt x="28" y="1"/>
                  </a:moveTo>
                  <a:cubicBezTo>
                    <a:pt x="19" y="2"/>
                    <a:pt x="10" y="4"/>
                    <a:pt x="1" y="5"/>
                  </a:cubicBezTo>
                  <a:cubicBezTo>
                    <a:pt x="10" y="5"/>
                    <a:pt x="19" y="3"/>
                    <a:pt x="28"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38"/>
            <p:cNvSpPr/>
            <p:nvPr/>
          </p:nvSpPr>
          <p:spPr>
            <a:xfrm flipH="1">
              <a:off x="1492842" y="4632975"/>
              <a:ext cx="422985" cy="100711"/>
            </a:xfrm>
            <a:custGeom>
              <a:avLst/>
              <a:gdLst/>
              <a:ahLst/>
              <a:cxnLst/>
              <a:rect l="l" t="t" r="r" b="b"/>
              <a:pathLst>
                <a:path w="2898" h="690" extrusionOk="0">
                  <a:moveTo>
                    <a:pt x="0" y="1"/>
                  </a:moveTo>
                  <a:cubicBezTo>
                    <a:pt x="22" y="240"/>
                    <a:pt x="156" y="447"/>
                    <a:pt x="347" y="570"/>
                  </a:cubicBezTo>
                  <a:cubicBezTo>
                    <a:pt x="348" y="570"/>
                    <a:pt x="348" y="572"/>
                    <a:pt x="349" y="572"/>
                  </a:cubicBezTo>
                  <a:cubicBezTo>
                    <a:pt x="359" y="579"/>
                    <a:pt x="369" y="584"/>
                    <a:pt x="380" y="590"/>
                  </a:cubicBezTo>
                  <a:cubicBezTo>
                    <a:pt x="389" y="595"/>
                    <a:pt x="400" y="601"/>
                    <a:pt x="410" y="606"/>
                  </a:cubicBezTo>
                  <a:cubicBezTo>
                    <a:pt x="412" y="607"/>
                    <a:pt x="416" y="609"/>
                    <a:pt x="420" y="610"/>
                  </a:cubicBezTo>
                  <a:cubicBezTo>
                    <a:pt x="437" y="620"/>
                    <a:pt x="453" y="627"/>
                    <a:pt x="472" y="633"/>
                  </a:cubicBezTo>
                  <a:lnTo>
                    <a:pt x="491" y="642"/>
                  </a:lnTo>
                  <a:cubicBezTo>
                    <a:pt x="506" y="647"/>
                    <a:pt x="522" y="652"/>
                    <a:pt x="538" y="658"/>
                  </a:cubicBezTo>
                  <a:lnTo>
                    <a:pt x="569" y="665"/>
                  </a:lnTo>
                  <a:cubicBezTo>
                    <a:pt x="583" y="668"/>
                    <a:pt x="595" y="672"/>
                    <a:pt x="607" y="675"/>
                  </a:cubicBezTo>
                  <a:cubicBezTo>
                    <a:pt x="622" y="678"/>
                    <a:pt x="637" y="680"/>
                    <a:pt x="653" y="681"/>
                  </a:cubicBezTo>
                  <a:lnTo>
                    <a:pt x="680" y="685"/>
                  </a:lnTo>
                  <a:cubicBezTo>
                    <a:pt x="706" y="688"/>
                    <a:pt x="730" y="689"/>
                    <a:pt x="755" y="689"/>
                  </a:cubicBezTo>
                  <a:lnTo>
                    <a:pt x="2147" y="689"/>
                  </a:lnTo>
                  <a:cubicBezTo>
                    <a:pt x="2172" y="689"/>
                    <a:pt x="2198" y="688"/>
                    <a:pt x="2223" y="685"/>
                  </a:cubicBezTo>
                  <a:cubicBezTo>
                    <a:pt x="2234" y="684"/>
                    <a:pt x="2242" y="683"/>
                    <a:pt x="2253" y="681"/>
                  </a:cubicBezTo>
                  <a:cubicBezTo>
                    <a:pt x="2267" y="679"/>
                    <a:pt x="2282" y="678"/>
                    <a:pt x="2295" y="675"/>
                  </a:cubicBezTo>
                  <a:cubicBezTo>
                    <a:pt x="2310" y="672"/>
                    <a:pt x="2323" y="668"/>
                    <a:pt x="2336" y="664"/>
                  </a:cubicBezTo>
                  <a:cubicBezTo>
                    <a:pt x="2342" y="660"/>
                    <a:pt x="2352" y="659"/>
                    <a:pt x="2361" y="657"/>
                  </a:cubicBezTo>
                  <a:cubicBezTo>
                    <a:pt x="2378" y="651"/>
                    <a:pt x="2394" y="646"/>
                    <a:pt x="2411" y="639"/>
                  </a:cubicBezTo>
                  <a:cubicBezTo>
                    <a:pt x="2416" y="638"/>
                    <a:pt x="2421" y="635"/>
                    <a:pt x="2427" y="633"/>
                  </a:cubicBezTo>
                  <a:cubicBezTo>
                    <a:pt x="2447" y="626"/>
                    <a:pt x="2467" y="617"/>
                    <a:pt x="2485" y="607"/>
                  </a:cubicBezTo>
                  <a:cubicBezTo>
                    <a:pt x="2487" y="607"/>
                    <a:pt x="2488" y="606"/>
                    <a:pt x="2488" y="606"/>
                  </a:cubicBezTo>
                  <a:cubicBezTo>
                    <a:pt x="2713" y="490"/>
                    <a:pt x="2873" y="264"/>
                    <a:pt x="289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38"/>
            <p:cNvSpPr/>
            <p:nvPr/>
          </p:nvSpPr>
          <p:spPr>
            <a:xfrm flipH="1">
              <a:off x="1506124" y="3014884"/>
              <a:ext cx="398756" cy="96624"/>
            </a:xfrm>
            <a:custGeom>
              <a:avLst/>
              <a:gdLst/>
              <a:ahLst/>
              <a:cxnLst/>
              <a:rect l="l" t="t" r="r" b="b"/>
              <a:pathLst>
                <a:path w="2732" h="662" extrusionOk="0">
                  <a:moveTo>
                    <a:pt x="17" y="1"/>
                  </a:moveTo>
                  <a:cubicBezTo>
                    <a:pt x="1" y="86"/>
                    <a:pt x="68" y="175"/>
                    <a:pt x="179" y="234"/>
                  </a:cubicBezTo>
                  <a:cubicBezTo>
                    <a:pt x="230" y="260"/>
                    <a:pt x="286" y="283"/>
                    <a:pt x="349" y="293"/>
                  </a:cubicBezTo>
                  <a:lnTo>
                    <a:pt x="448" y="312"/>
                  </a:lnTo>
                  <a:lnTo>
                    <a:pt x="2299" y="650"/>
                  </a:lnTo>
                  <a:lnTo>
                    <a:pt x="2316" y="652"/>
                  </a:lnTo>
                  <a:cubicBezTo>
                    <a:pt x="2353" y="658"/>
                    <a:pt x="2390" y="662"/>
                    <a:pt x="2425" y="662"/>
                  </a:cubicBezTo>
                  <a:cubicBezTo>
                    <a:pt x="2584" y="662"/>
                    <a:pt x="2712" y="597"/>
                    <a:pt x="2731" y="496"/>
                  </a:cubicBezTo>
                  <a:lnTo>
                    <a:pt x="1298" y="234"/>
                  </a:lnTo>
                  <a:lnTo>
                    <a:pt x="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38"/>
            <p:cNvSpPr/>
            <p:nvPr/>
          </p:nvSpPr>
          <p:spPr>
            <a:xfrm flipH="1">
              <a:off x="1504810" y="3098372"/>
              <a:ext cx="397880" cy="96916"/>
            </a:xfrm>
            <a:custGeom>
              <a:avLst/>
              <a:gdLst/>
              <a:ahLst/>
              <a:cxnLst/>
              <a:rect l="l" t="t" r="r" b="b"/>
              <a:pathLst>
                <a:path w="2726" h="664" extrusionOk="0">
                  <a:moveTo>
                    <a:pt x="307" y="0"/>
                  </a:moveTo>
                  <a:cubicBezTo>
                    <a:pt x="149" y="0"/>
                    <a:pt x="21" y="65"/>
                    <a:pt x="1" y="168"/>
                  </a:cubicBezTo>
                  <a:lnTo>
                    <a:pt x="2715" y="664"/>
                  </a:lnTo>
                  <a:cubicBezTo>
                    <a:pt x="2726" y="609"/>
                    <a:pt x="2700" y="554"/>
                    <a:pt x="2656" y="506"/>
                  </a:cubicBezTo>
                  <a:cubicBezTo>
                    <a:pt x="2597" y="442"/>
                    <a:pt x="2499" y="391"/>
                    <a:pt x="2383" y="369"/>
                  </a:cubicBezTo>
                  <a:lnTo>
                    <a:pt x="2284" y="351"/>
                  </a:lnTo>
                  <a:lnTo>
                    <a:pt x="433" y="13"/>
                  </a:lnTo>
                  <a:lnTo>
                    <a:pt x="416" y="10"/>
                  </a:lnTo>
                  <a:cubicBezTo>
                    <a:pt x="379" y="3"/>
                    <a:pt x="342" y="0"/>
                    <a:pt x="307"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38"/>
            <p:cNvSpPr/>
            <p:nvPr/>
          </p:nvSpPr>
          <p:spPr>
            <a:xfrm flipH="1">
              <a:off x="1506124" y="3122747"/>
              <a:ext cx="399632" cy="96916"/>
            </a:xfrm>
            <a:custGeom>
              <a:avLst/>
              <a:gdLst/>
              <a:ahLst/>
              <a:cxnLst/>
              <a:rect l="l" t="t" r="r" b="b"/>
              <a:pathLst>
                <a:path w="2738" h="664" extrusionOk="0">
                  <a:moveTo>
                    <a:pt x="24" y="0"/>
                  </a:moveTo>
                  <a:lnTo>
                    <a:pt x="24" y="0"/>
                  </a:lnTo>
                  <a:cubicBezTo>
                    <a:pt x="1" y="124"/>
                    <a:pt x="150" y="255"/>
                    <a:pt x="356" y="293"/>
                  </a:cubicBezTo>
                  <a:lnTo>
                    <a:pt x="454" y="312"/>
                  </a:lnTo>
                  <a:lnTo>
                    <a:pt x="2305" y="650"/>
                  </a:lnTo>
                  <a:lnTo>
                    <a:pt x="2322" y="654"/>
                  </a:lnTo>
                  <a:cubicBezTo>
                    <a:pt x="2359" y="661"/>
                    <a:pt x="2395" y="664"/>
                    <a:pt x="2430" y="664"/>
                  </a:cubicBezTo>
                  <a:cubicBezTo>
                    <a:pt x="2590" y="664"/>
                    <a:pt x="2718" y="598"/>
                    <a:pt x="2737" y="496"/>
                  </a:cubicBezTo>
                  <a:lnTo>
                    <a:pt x="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38"/>
            <p:cNvSpPr/>
            <p:nvPr/>
          </p:nvSpPr>
          <p:spPr>
            <a:xfrm flipH="1">
              <a:off x="1503059" y="3206527"/>
              <a:ext cx="399632" cy="97062"/>
            </a:xfrm>
            <a:custGeom>
              <a:avLst/>
              <a:gdLst/>
              <a:ahLst/>
              <a:cxnLst/>
              <a:rect l="l" t="t" r="r" b="b"/>
              <a:pathLst>
                <a:path w="2738" h="665" extrusionOk="0">
                  <a:moveTo>
                    <a:pt x="307" y="1"/>
                  </a:moveTo>
                  <a:cubicBezTo>
                    <a:pt x="149" y="1"/>
                    <a:pt x="21" y="66"/>
                    <a:pt x="1" y="169"/>
                  </a:cubicBezTo>
                  <a:lnTo>
                    <a:pt x="2715" y="664"/>
                  </a:lnTo>
                  <a:cubicBezTo>
                    <a:pt x="2737" y="540"/>
                    <a:pt x="2589" y="408"/>
                    <a:pt x="2383" y="370"/>
                  </a:cubicBezTo>
                  <a:lnTo>
                    <a:pt x="2284" y="351"/>
                  </a:lnTo>
                  <a:lnTo>
                    <a:pt x="433" y="14"/>
                  </a:lnTo>
                  <a:lnTo>
                    <a:pt x="416" y="10"/>
                  </a:lnTo>
                  <a:cubicBezTo>
                    <a:pt x="379" y="4"/>
                    <a:pt x="342" y="1"/>
                    <a:pt x="307"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38"/>
            <p:cNvSpPr/>
            <p:nvPr/>
          </p:nvSpPr>
          <p:spPr>
            <a:xfrm flipH="1">
              <a:off x="1506124" y="3230756"/>
              <a:ext cx="396712" cy="96916"/>
            </a:xfrm>
            <a:custGeom>
              <a:avLst/>
              <a:gdLst/>
              <a:ahLst/>
              <a:cxnLst/>
              <a:rect l="l" t="t" r="r" b="b"/>
              <a:pathLst>
                <a:path w="2718" h="664" extrusionOk="0">
                  <a:moveTo>
                    <a:pt x="4" y="0"/>
                  </a:moveTo>
                  <a:cubicBezTo>
                    <a:pt x="1" y="16"/>
                    <a:pt x="1" y="34"/>
                    <a:pt x="4" y="50"/>
                  </a:cubicBezTo>
                  <a:cubicBezTo>
                    <a:pt x="21" y="158"/>
                    <a:pt x="158" y="262"/>
                    <a:pt x="336" y="295"/>
                  </a:cubicBezTo>
                  <a:lnTo>
                    <a:pt x="434" y="314"/>
                  </a:lnTo>
                  <a:lnTo>
                    <a:pt x="2285" y="651"/>
                  </a:lnTo>
                  <a:lnTo>
                    <a:pt x="2302" y="653"/>
                  </a:lnTo>
                  <a:cubicBezTo>
                    <a:pt x="2339" y="660"/>
                    <a:pt x="2376" y="663"/>
                    <a:pt x="2411" y="663"/>
                  </a:cubicBezTo>
                  <a:cubicBezTo>
                    <a:pt x="2570" y="663"/>
                    <a:pt x="2698" y="598"/>
                    <a:pt x="2717" y="496"/>
                  </a:cubicBezTo>
                  <a:lnTo>
                    <a:pt x="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38"/>
            <p:cNvSpPr/>
            <p:nvPr/>
          </p:nvSpPr>
          <p:spPr>
            <a:xfrm flipH="1">
              <a:off x="1503059" y="3314536"/>
              <a:ext cx="399632" cy="97062"/>
            </a:xfrm>
            <a:custGeom>
              <a:avLst/>
              <a:gdLst/>
              <a:ahLst/>
              <a:cxnLst/>
              <a:rect l="l" t="t" r="r" b="b"/>
              <a:pathLst>
                <a:path w="2738" h="665" extrusionOk="0">
                  <a:moveTo>
                    <a:pt x="307" y="1"/>
                  </a:moveTo>
                  <a:cubicBezTo>
                    <a:pt x="149" y="1"/>
                    <a:pt x="21" y="66"/>
                    <a:pt x="1" y="169"/>
                  </a:cubicBezTo>
                  <a:lnTo>
                    <a:pt x="2715" y="665"/>
                  </a:lnTo>
                  <a:cubicBezTo>
                    <a:pt x="2737" y="539"/>
                    <a:pt x="2589" y="406"/>
                    <a:pt x="2383" y="369"/>
                  </a:cubicBezTo>
                  <a:lnTo>
                    <a:pt x="2284" y="351"/>
                  </a:lnTo>
                  <a:lnTo>
                    <a:pt x="433" y="14"/>
                  </a:lnTo>
                  <a:lnTo>
                    <a:pt x="416" y="11"/>
                  </a:lnTo>
                  <a:cubicBezTo>
                    <a:pt x="379" y="4"/>
                    <a:pt x="342" y="1"/>
                    <a:pt x="307"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38"/>
            <p:cNvSpPr/>
            <p:nvPr/>
          </p:nvSpPr>
          <p:spPr>
            <a:xfrm flipH="1">
              <a:off x="1506124" y="3338911"/>
              <a:ext cx="399632" cy="96916"/>
            </a:xfrm>
            <a:custGeom>
              <a:avLst/>
              <a:gdLst/>
              <a:ahLst/>
              <a:cxnLst/>
              <a:rect l="l" t="t" r="r" b="b"/>
              <a:pathLst>
                <a:path w="2738" h="664" extrusionOk="0">
                  <a:moveTo>
                    <a:pt x="24" y="1"/>
                  </a:moveTo>
                  <a:lnTo>
                    <a:pt x="24" y="1"/>
                  </a:lnTo>
                  <a:cubicBezTo>
                    <a:pt x="1" y="124"/>
                    <a:pt x="150" y="256"/>
                    <a:pt x="356" y="295"/>
                  </a:cubicBezTo>
                  <a:lnTo>
                    <a:pt x="454" y="313"/>
                  </a:lnTo>
                  <a:lnTo>
                    <a:pt x="2305" y="650"/>
                  </a:lnTo>
                  <a:lnTo>
                    <a:pt x="2322" y="654"/>
                  </a:lnTo>
                  <a:cubicBezTo>
                    <a:pt x="2359" y="660"/>
                    <a:pt x="2395" y="663"/>
                    <a:pt x="2430" y="663"/>
                  </a:cubicBezTo>
                  <a:cubicBezTo>
                    <a:pt x="2590" y="663"/>
                    <a:pt x="2718" y="598"/>
                    <a:pt x="2737" y="496"/>
                  </a:cubicBezTo>
                  <a:lnTo>
                    <a:pt x="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38"/>
            <p:cNvSpPr/>
            <p:nvPr/>
          </p:nvSpPr>
          <p:spPr>
            <a:xfrm flipH="1">
              <a:off x="1503059" y="3422399"/>
              <a:ext cx="399632" cy="96916"/>
            </a:xfrm>
            <a:custGeom>
              <a:avLst/>
              <a:gdLst/>
              <a:ahLst/>
              <a:cxnLst/>
              <a:rect l="l" t="t" r="r" b="b"/>
              <a:pathLst>
                <a:path w="2738" h="664" extrusionOk="0">
                  <a:moveTo>
                    <a:pt x="306" y="1"/>
                  </a:moveTo>
                  <a:cubicBezTo>
                    <a:pt x="148" y="1"/>
                    <a:pt x="21" y="66"/>
                    <a:pt x="1" y="168"/>
                  </a:cubicBezTo>
                  <a:lnTo>
                    <a:pt x="2715" y="664"/>
                  </a:lnTo>
                  <a:cubicBezTo>
                    <a:pt x="2737" y="540"/>
                    <a:pt x="2589" y="409"/>
                    <a:pt x="2383" y="370"/>
                  </a:cubicBezTo>
                  <a:lnTo>
                    <a:pt x="2284" y="352"/>
                  </a:lnTo>
                  <a:lnTo>
                    <a:pt x="433" y="14"/>
                  </a:lnTo>
                  <a:lnTo>
                    <a:pt x="416" y="11"/>
                  </a:lnTo>
                  <a:cubicBezTo>
                    <a:pt x="379" y="4"/>
                    <a:pt x="342" y="1"/>
                    <a:pt x="306"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38"/>
            <p:cNvSpPr/>
            <p:nvPr/>
          </p:nvSpPr>
          <p:spPr>
            <a:xfrm flipH="1">
              <a:off x="1506124" y="3447066"/>
              <a:ext cx="399632" cy="96770"/>
            </a:xfrm>
            <a:custGeom>
              <a:avLst/>
              <a:gdLst/>
              <a:ahLst/>
              <a:cxnLst/>
              <a:rect l="l" t="t" r="r" b="b"/>
              <a:pathLst>
                <a:path w="2738" h="663" extrusionOk="0">
                  <a:moveTo>
                    <a:pt x="24" y="0"/>
                  </a:moveTo>
                  <a:lnTo>
                    <a:pt x="24" y="0"/>
                  </a:lnTo>
                  <a:cubicBezTo>
                    <a:pt x="1" y="125"/>
                    <a:pt x="150" y="256"/>
                    <a:pt x="356" y="294"/>
                  </a:cubicBezTo>
                  <a:lnTo>
                    <a:pt x="454" y="312"/>
                  </a:lnTo>
                  <a:lnTo>
                    <a:pt x="2305" y="650"/>
                  </a:lnTo>
                  <a:lnTo>
                    <a:pt x="2322" y="653"/>
                  </a:lnTo>
                  <a:cubicBezTo>
                    <a:pt x="2359" y="660"/>
                    <a:pt x="2396" y="663"/>
                    <a:pt x="2431" y="663"/>
                  </a:cubicBezTo>
                  <a:cubicBezTo>
                    <a:pt x="2590" y="663"/>
                    <a:pt x="2718" y="598"/>
                    <a:pt x="2737" y="496"/>
                  </a:cubicBezTo>
                  <a:lnTo>
                    <a:pt x="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38"/>
            <p:cNvSpPr/>
            <p:nvPr/>
          </p:nvSpPr>
          <p:spPr>
            <a:xfrm flipH="1">
              <a:off x="1503059" y="3530700"/>
              <a:ext cx="399632" cy="97062"/>
            </a:xfrm>
            <a:custGeom>
              <a:avLst/>
              <a:gdLst/>
              <a:ahLst/>
              <a:cxnLst/>
              <a:rect l="l" t="t" r="r" b="b"/>
              <a:pathLst>
                <a:path w="2738" h="665" extrusionOk="0">
                  <a:moveTo>
                    <a:pt x="307" y="0"/>
                  </a:moveTo>
                  <a:cubicBezTo>
                    <a:pt x="149" y="0"/>
                    <a:pt x="21" y="66"/>
                    <a:pt x="1" y="169"/>
                  </a:cubicBezTo>
                  <a:lnTo>
                    <a:pt x="2715" y="664"/>
                  </a:lnTo>
                  <a:cubicBezTo>
                    <a:pt x="2737" y="539"/>
                    <a:pt x="2589" y="406"/>
                    <a:pt x="2383" y="369"/>
                  </a:cubicBezTo>
                  <a:lnTo>
                    <a:pt x="2284" y="350"/>
                  </a:lnTo>
                  <a:lnTo>
                    <a:pt x="433" y="12"/>
                  </a:lnTo>
                  <a:lnTo>
                    <a:pt x="416" y="10"/>
                  </a:lnTo>
                  <a:cubicBezTo>
                    <a:pt x="379" y="4"/>
                    <a:pt x="342" y="0"/>
                    <a:pt x="307"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38"/>
            <p:cNvSpPr/>
            <p:nvPr/>
          </p:nvSpPr>
          <p:spPr>
            <a:xfrm flipH="1">
              <a:off x="1506124" y="3555075"/>
              <a:ext cx="399632" cy="96770"/>
            </a:xfrm>
            <a:custGeom>
              <a:avLst/>
              <a:gdLst/>
              <a:ahLst/>
              <a:cxnLst/>
              <a:rect l="l" t="t" r="r" b="b"/>
              <a:pathLst>
                <a:path w="2738" h="663" extrusionOk="0">
                  <a:moveTo>
                    <a:pt x="24" y="0"/>
                  </a:moveTo>
                  <a:lnTo>
                    <a:pt x="24" y="0"/>
                  </a:lnTo>
                  <a:cubicBezTo>
                    <a:pt x="1" y="124"/>
                    <a:pt x="150" y="256"/>
                    <a:pt x="356" y="294"/>
                  </a:cubicBezTo>
                  <a:lnTo>
                    <a:pt x="454" y="313"/>
                  </a:lnTo>
                  <a:lnTo>
                    <a:pt x="2305" y="650"/>
                  </a:lnTo>
                  <a:lnTo>
                    <a:pt x="2322" y="652"/>
                  </a:lnTo>
                  <a:cubicBezTo>
                    <a:pt x="2359" y="659"/>
                    <a:pt x="2396" y="662"/>
                    <a:pt x="2431" y="662"/>
                  </a:cubicBezTo>
                  <a:cubicBezTo>
                    <a:pt x="2590" y="662"/>
                    <a:pt x="2718" y="597"/>
                    <a:pt x="2737" y="496"/>
                  </a:cubicBezTo>
                  <a:lnTo>
                    <a:pt x="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38"/>
            <p:cNvSpPr/>
            <p:nvPr/>
          </p:nvSpPr>
          <p:spPr>
            <a:xfrm flipH="1">
              <a:off x="1503059" y="3638709"/>
              <a:ext cx="399632" cy="97062"/>
            </a:xfrm>
            <a:custGeom>
              <a:avLst/>
              <a:gdLst/>
              <a:ahLst/>
              <a:cxnLst/>
              <a:rect l="l" t="t" r="r" b="b"/>
              <a:pathLst>
                <a:path w="2738" h="665" extrusionOk="0">
                  <a:moveTo>
                    <a:pt x="307" y="1"/>
                  </a:moveTo>
                  <a:cubicBezTo>
                    <a:pt x="149" y="1"/>
                    <a:pt x="21" y="66"/>
                    <a:pt x="1" y="169"/>
                  </a:cubicBezTo>
                  <a:lnTo>
                    <a:pt x="2715" y="664"/>
                  </a:lnTo>
                  <a:cubicBezTo>
                    <a:pt x="2737" y="539"/>
                    <a:pt x="2589" y="406"/>
                    <a:pt x="2383" y="369"/>
                  </a:cubicBezTo>
                  <a:lnTo>
                    <a:pt x="2284" y="351"/>
                  </a:lnTo>
                  <a:lnTo>
                    <a:pt x="433" y="14"/>
                  </a:lnTo>
                  <a:lnTo>
                    <a:pt x="416" y="11"/>
                  </a:lnTo>
                  <a:cubicBezTo>
                    <a:pt x="379" y="4"/>
                    <a:pt x="342" y="1"/>
                    <a:pt x="307"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38"/>
            <p:cNvSpPr/>
            <p:nvPr/>
          </p:nvSpPr>
          <p:spPr>
            <a:xfrm flipH="1">
              <a:off x="1506124" y="3663084"/>
              <a:ext cx="399632" cy="96916"/>
            </a:xfrm>
            <a:custGeom>
              <a:avLst/>
              <a:gdLst/>
              <a:ahLst/>
              <a:cxnLst/>
              <a:rect l="l" t="t" r="r" b="b"/>
              <a:pathLst>
                <a:path w="2738" h="664" extrusionOk="0">
                  <a:moveTo>
                    <a:pt x="24" y="1"/>
                  </a:moveTo>
                  <a:lnTo>
                    <a:pt x="24" y="1"/>
                  </a:lnTo>
                  <a:cubicBezTo>
                    <a:pt x="1" y="125"/>
                    <a:pt x="150" y="257"/>
                    <a:pt x="356" y="295"/>
                  </a:cubicBezTo>
                  <a:lnTo>
                    <a:pt x="454" y="313"/>
                  </a:lnTo>
                  <a:lnTo>
                    <a:pt x="2305" y="650"/>
                  </a:lnTo>
                  <a:lnTo>
                    <a:pt x="2322" y="654"/>
                  </a:lnTo>
                  <a:cubicBezTo>
                    <a:pt x="2359" y="660"/>
                    <a:pt x="2396" y="663"/>
                    <a:pt x="2431" y="663"/>
                  </a:cubicBezTo>
                  <a:cubicBezTo>
                    <a:pt x="2590" y="663"/>
                    <a:pt x="2718" y="598"/>
                    <a:pt x="2737" y="496"/>
                  </a:cubicBezTo>
                  <a:lnTo>
                    <a:pt x="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38"/>
            <p:cNvSpPr/>
            <p:nvPr/>
          </p:nvSpPr>
          <p:spPr>
            <a:xfrm flipH="1">
              <a:off x="1503059" y="3746718"/>
              <a:ext cx="399632" cy="97062"/>
            </a:xfrm>
            <a:custGeom>
              <a:avLst/>
              <a:gdLst/>
              <a:ahLst/>
              <a:cxnLst/>
              <a:rect l="l" t="t" r="r" b="b"/>
              <a:pathLst>
                <a:path w="2738" h="665" extrusionOk="0">
                  <a:moveTo>
                    <a:pt x="309" y="0"/>
                  </a:moveTo>
                  <a:cubicBezTo>
                    <a:pt x="150" y="0"/>
                    <a:pt x="21" y="66"/>
                    <a:pt x="1" y="168"/>
                  </a:cubicBezTo>
                  <a:lnTo>
                    <a:pt x="2715" y="665"/>
                  </a:lnTo>
                  <a:cubicBezTo>
                    <a:pt x="2737" y="539"/>
                    <a:pt x="2589" y="407"/>
                    <a:pt x="2383" y="370"/>
                  </a:cubicBezTo>
                  <a:lnTo>
                    <a:pt x="2284" y="351"/>
                  </a:lnTo>
                  <a:lnTo>
                    <a:pt x="433" y="13"/>
                  </a:lnTo>
                  <a:lnTo>
                    <a:pt x="416" y="10"/>
                  </a:lnTo>
                  <a:cubicBezTo>
                    <a:pt x="380" y="4"/>
                    <a:pt x="344" y="0"/>
                    <a:pt x="309"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38"/>
            <p:cNvSpPr/>
            <p:nvPr/>
          </p:nvSpPr>
          <p:spPr>
            <a:xfrm flipH="1">
              <a:off x="1506124" y="3771239"/>
              <a:ext cx="399632" cy="96770"/>
            </a:xfrm>
            <a:custGeom>
              <a:avLst/>
              <a:gdLst/>
              <a:ahLst/>
              <a:cxnLst/>
              <a:rect l="l" t="t" r="r" b="b"/>
              <a:pathLst>
                <a:path w="2738" h="663" extrusionOk="0">
                  <a:moveTo>
                    <a:pt x="24" y="0"/>
                  </a:moveTo>
                  <a:cubicBezTo>
                    <a:pt x="1" y="125"/>
                    <a:pt x="150" y="256"/>
                    <a:pt x="356" y="294"/>
                  </a:cubicBezTo>
                  <a:lnTo>
                    <a:pt x="454" y="313"/>
                  </a:lnTo>
                  <a:lnTo>
                    <a:pt x="2305" y="651"/>
                  </a:lnTo>
                  <a:lnTo>
                    <a:pt x="2322" y="653"/>
                  </a:lnTo>
                  <a:cubicBezTo>
                    <a:pt x="2359" y="660"/>
                    <a:pt x="2396" y="663"/>
                    <a:pt x="2431" y="663"/>
                  </a:cubicBezTo>
                  <a:cubicBezTo>
                    <a:pt x="2590" y="663"/>
                    <a:pt x="2718" y="598"/>
                    <a:pt x="2737" y="497"/>
                  </a:cubicBezTo>
                  <a:lnTo>
                    <a:pt x="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38"/>
            <p:cNvSpPr/>
            <p:nvPr/>
          </p:nvSpPr>
          <p:spPr>
            <a:xfrm flipH="1">
              <a:off x="1503059" y="3854873"/>
              <a:ext cx="399632" cy="96916"/>
            </a:xfrm>
            <a:custGeom>
              <a:avLst/>
              <a:gdLst/>
              <a:ahLst/>
              <a:cxnLst/>
              <a:rect l="l" t="t" r="r" b="b"/>
              <a:pathLst>
                <a:path w="2738" h="664" extrusionOk="0">
                  <a:moveTo>
                    <a:pt x="307" y="0"/>
                  </a:moveTo>
                  <a:cubicBezTo>
                    <a:pt x="149" y="0"/>
                    <a:pt x="21" y="66"/>
                    <a:pt x="1" y="167"/>
                  </a:cubicBezTo>
                  <a:lnTo>
                    <a:pt x="2715" y="663"/>
                  </a:lnTo>
                  <a:cubicBezTo>
                    <a:pt x="2737" y="539"/>
                    <a:pt x="2589" y="407"/>
                    <a:pt x="2383" y="369"/>
                  </a:cubicBezTo>
                  <a:lnTo>
                    <a:pt x="2284" y="351"/>
                  </a:lnTo>
                  <a:lnTo>
                    <a:pt x="433" y="13"/>
                  </a:lnTo>
                  <a:lnTo>
                    <a:pt x="416" y="10"/>
                  </a:lnTo>
                  <a:cubicBezTo>
                    <a:pt x="379" y="4"/>
                    <a:pt x="342" y="0"/>
                    <a:pt x="307"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38"/>
            <p:cNvSpPr/>
            <p:nvPr/>
          </p:nvSpPr>
          <p:spPr>
            <a:xfrm flipH="1">
              <a:off x="1506124" y="3879248"/>
              <a:ext cx="399632" cy="96770"/>
            </a:xfrm>
            <a:custGeom>
              <a:avLst/>
              <a:gdLst/>
              <a:ahLst/>
              <a:cxnLst/>
              <a:rect l="l" t="t" r="r" b="b"/>
              <a:pathLst>
                <a:path w="2738" h="663" extrusionOk="0">
                  <a:moveTo>
                    <a:pt x="24" y="0"/>
                  </a:moveTo>
                  <a:lnTo>
                    <a:pt x="24" y="0"/>
                  </a:lnTo>
                  <a:cubicBezTo>
                    <a:pt x="1" y="124"/>
                    <a:pt x="150" y="256"/>
                    <a:pt x="356" y="294"/>
                  </a:cubicBezTo>
                  <a:lnTo>
                    <a:pt x="454" y="313"/>
                  </a:lnTo>
                  <a:lnTo>
                    <a:pt x="2305" y="650"/>
                  </a:lnTo>
                  <a:lnTo>
                    <a:pt x="2322" y="653"/>
                  </a:lnTo>
                  <a:cubicBezTo>
                    <a:pt x="2358" y="660"/>
                    <a:pt x="2395" y="663"/>
                    <a:pt x="2429" y="663"/>
                  </a:cubicBezTo>
                  <a:cubicBezTo>
                    <a:pt x="2589" y="663"/>
                    <a:pt x="2718" y="598"/>
                    <a:pt x="2737" y="496"/>
                  </a:cubicBezTo>
                  <a:lnTo>
                    <a:pt x="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8"/>
            <p:cNvSpPr/>
            <p:nvPr/>
          </p:nvSpPr>
          <p:spPr>
            <a:xfrm flipH="1">
              <a:off x="1503059" y="3963028"/>
              <a:ext cx="399632" cy="96916"/>
            </a:xfrm>
            <a:custGeom>
              <a:avLst/>
              <a:gdLst/>
              <a:ahLst/>
              <a:cxnLst/>
              <a:rect l="l" t="t" r="r" b="b"/>
              <a:pathLst>
                <a:path w="2738" h="664" extrusionOk="0">
                  <a:moveTo>
                    <a:pt x="309" y="0"/>
                  </a:moveTo>
                  <a:cubicBezTo>
                    <a:pt x="150" y="0"/>
                    <a:pt x="21" y="65"/>
                    <a:pt x="1" y="168"/>
                  </a:cubicBezTo>
                  <a:lnTo>
                    <a:pt x="2715" y="663"/>
                  </a:lnTo>
                  <a:cubicBezTo>
                    <a:pt x="2737" y="538"/>
                    <a:pt x="2589" y="406"/>
                    <a:pt x="2383" y="369"/>
                  </a:cubicBezTo>
                  <a:lnTo>
                    <a:pt x="2284" y="350"/>
                  </a:lnTo>
                  <a:lnTo>
                    <a:pt x="433" y="13"/>
                  </a:lnTo>
                  <a:lnTo>
                    <a:pt x="416" y="10"/>
                  </a:lnTo>
                  <a:cubicBezTo>
                    <a:pt x="380" y="3"/>
                    <a:pt x="344" y="0"/>
                    <a:pt x="309"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38"/>
            <p:cNvSpPr/>
            <p:nvPr/>
          </p:nvSpPr>
          <p:spPr>
            <a:xfrm flipH="1">
              <a:off x="1506124" y="3987111"/>
              <a:ext cx="399632" cy="97062"/>
            </a:xfrm>
            <a:custGeom>
              <a:avLst/>
              <a:gdLst/>
              <a:ahLst/>
              <a:cxnLst/>
              <a:rect l="l" t="t" r="r" b="b"/>
              <a:pathLst>
                <a:path w="2738" h="665" extrusionOk="0">
                  <a:moveTo>
                    <a:pt x="24" y="1"/>
                  </a:moveTo>
                  <a:lnTo>
                    <a:pt x="24" y="1"/>
                  </a:lnTo>
                  <a:cubicBezTo>
                    <a:pt x="1" y="125"/>
                    <a:pt x="150" y="257"/>
                    <a:pt x="356" y="295"/>
                  </a:cubicBezTo>
                  <a:lnTo>
                    <a:pt x="454" y="313"/>
                  </a:lnTo>
                  <a:lnTo>
                    <a:pt x="2305" y="650"/>
                  </a:lnTo>
                  <a:lnTo>
                    <a:pt x="2322" y="654"/>
                  </a:lnTo>
                  <a:cubicBezTo>
                    <a:pt x="2359" y="661"/>
                    <a:pt x="2396" y="664"/>
                    <a:pt x="2431" y="664"/>
                  </a:cubicBezTo>
                  <a:cubicBezTo>
                    <a:pt x="2590" y="664"/>
                    <a:pt x="2718" y="599"/>
                    <a:pt x="2737" y="496"/>
                  </a:cubicBezTo>
                  <a:lnTo>
                    <a:pt x="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38"/>
            <p:cNvSpPr/>
            <p:nvPr/>
          </p:nvSpPr>
          <p:spPr>
            <a:xfrm flipH="1">
              <a:off x="1503059" y="4071037"/>
              <a:ext cx="399632" cy="96916"/>
            </a:xfrm>
            <a:custGeom>
              <a:avLst/>
              <a:gdLst/>
              <a:ahLst/>
              <a:cxnLst/>
              <a:rect l="l" t="t" r="r" b="b"/>
              <a:pathLst>
                <a:path w="2738" h="664" extrusionOk="0">
                  <a:moveTo>
                    <a:pt x="307" y="0"/>
                  </a:moveTo>
                  <a:cubicBezTo>
                    <a:pt x="149" y="0"/>
                    <a:pt x="21" y="65"/>
                    <a:pt x="1" y="168"/>
                  </a:cubicBezTo>
                  <a:lnTo>
                    <a:pt x="2715" y="664"/>
                  </a:lnTo>
                  <a:cubicBezTo>
                    <a:pt x="2737" y="538"/>
                    <a:pt x="2589" y="406"/>
                    <a:pt x="2383" y="368"/>
                  </a:cubicBezTo>
                  <a:lnTo>
                    <a:pt x="2284" y="349"/>
                  </a:lnTo>
                  <a:lnTo>
                    <a:pt x="433" y="12"/>
                  </a:lnTo>
                  <a:lnTo>
                    <a:pt x="416" y="10"/>
                  </a:lnTo>
                  <a:cubicBezTo>
                    <a:pt x="379" y="3"/>
                    <a:pt x="342" y="0"/>
                    <a:pt x="307"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38"/>
            <p:cNvSpPr/>
            <p:nvPr/>
          </p:nvSpPr>
          <p:spPr>
            <a:xfrm flipH="1">
              <a:off x="1506124" y="4095558"/>
              <a:ext cx="399632" cy="96624"/>
            </a:xfrm>
            <a:custGeom>
              <a:avLst/>
              <a:gdLst/>
              <a:ahLst/>
              <a:cxnLst/>
              <a:rect l="l" t="t" r="r" b="b"/>
              <a:pathLst>
                <a:path w="2738" h="662" extrusionOk="0">
                  <a:moveTo>
                    <a:pt x="24" y="0"/>
                  </a:moveTo>
                  <a:lnTo>
                    <a:pt x="24" y="0"/>
                  </a:lnTo>
                  <a:cubicBezTo>
                    <a:pt x="1" y="123"/>
                    <a:pt x="150" y="255"/>
                    <a:pt x="356" y="293"/>
                  </a:cubicBezTo>
                  <a:lnTo>
                    <a:pt x="454" y="312"/>
                  </a:lnTo>
                  <a:lnTo>
                    <a:pt x="2305" y="650"/>
                  </a:lnTo>
                  <a:lnTo>
                    <a:pt x="2322" y="652"/>
                  </a:lnTo>
                  <a:cubicBezTo>
                    <a:pt x="2359" y="658"/>
                    <a:pt x="2396" y="662"/>
                    <a:pt x="2431" y="662"/>
                  </a:cubicBezTo>
                  <a:cubicBezTo>
                    <a:pt x="2590" y="662"/>
                    <a:pt x="2718" y="597"/>
                    <a:pt x="2737" y="496"/>
                  </a:cubicBezTo>
                  <a:lnTo>
                    <a:pt x="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8"/>
            <p:cNvSpPr/>
            <p:nvPr/>
          </p:nvSpPr>
          <p:spPr>
            <a:xfrm flipH="1">
              <a:off x="666139" y="2192994"/>
              <a:ext cx="232948" cy="240100"/>
            </a:xfrm>
            <a:custGeom>
              <a:avLst/>
              <a:gdLst/>
              <a:ahLst/>
              <a:cxnLst/>
              <a:rect l="l" t="t" r="r" b="b"/>
              <a:pathLst>
                <a:path w="1596" h="1645" extrusionOk="0">
                  <a:moveTo>
                    <a:pt x="674" y="1"/>
                  </a:moveTo>
                  <a:cubicBezTo>
                    <a:pt x="469" y="196"/>
                    <a:pt x="243" y="371"/>
                    <a:pt x="1" y="517"/>
                  </a:cubicBezTo>
                  <a:lnTo>
                    <a:pt x="652" y="1645"/>
                  </a:lnTo>
                  <a:cubicBezTo>
                    <a:pt x="995" y="1440"/>
                    <a:pt x="1310" y="1196"/>
                    <a:pt x="1595" y="920"/>
                  </a:cubicBezTo>
                  <a:lnTo>
                    <a:pt x="674"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38"/>
            <p:cNvSpPr/>
            <p:nvPr/>
          </p:nvSpPr>
          <p:spPr>
            <a:xfrm flipH="1">
              <a:off x="653002" y="2313847"/>
              <a:ext cx="3941" cy="4087"/>
            </a:xfrm>
            <a:custGeom>
              <a:avLst/>
              <a:gdLst/>
              <a:ahLst/>
              <a:cxnLst/>
              <a:rect l="l" t="t" r="r" b="b"/>
              <a:pathLst>
                <a:path w="27" h="28" extrusionOk="0">
                  <a:moveTo>
                    <a:pt x="27" y="0"/>
                  </a:moveTo>
                  <a:cubicBezTo>
                    <a:pt x="17" y="10"/>
                    <a:pt x="8" y="18"/>
                    <a:pt x="0" y="28"/>
                  </a:cubicBezTo>
                  <a:cubicBezTo>
                    <a:pt x="8" y="18"/>
                    <a:pt x="17" y="10"/>
                    <a:pt x="27"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38"/>
            <p:cNvSpPr/>
            <p:nvPr/>
          </p:nvSpPr>
          <p:spPr>
            <a:xfrm flipH="1">
              <a:off x="661176" y="2321875"/>
              <a:ext cx="4233" cy="4233"/>
            </a:xfrm>
            <a:custGeom>
              <a:avLst/>
              <a:gdLst/>
              <a:ahLst/>
              <a:cxnLst/>
              <a:rect l="l" t="t" r="r" b="b"/>
              <a:pathLst>
                <a:path w="29" h="29" extrusionOk="0">
                  <a:moveTo>
                    <a:pt x="29" y="0"/>
                  </a:moveTo>
                  <a:cubicBezTo>
                    <a:pt x="20" y="10"/>
                    <a:pt x="11" y="19"/>
                    <a:pt x="0" y="29"/>
                  </a:cubicBezTo>
                  <a:cubicBezTo>
                    <a:pt x="11" y="19"/>
                    <a:pt x="20" y="10"/>
                    <a:pt x="29"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38"/>
            <p:cNvSpPr/>
            <p:nvPr/>
          </p:nvSpPr>
          <p:spPr>
            <a:xfrm flipH="1">
              <a:off x="545870" y="2079439"/>
              <a:ext cx="240100" cy="232802"/>
            </a:xfrm>
            <a:custGeom>
              <a:avLst/>
              <a:gdLst/>
              <a:ahLst/>
              <a:cxnLst/>
              <a:rect l="l" t="t" r="r" b="b"/>
              <a:pathLst>
                <a:path w="1645" h="1595" extrusionOk="0">
                  <a:moveTo>
                    <a:pt x="517" y="0"/>
                  </a:moveTo>
                  <a:cubicBezTo>
                    <a:pt x="372" y="246"/>
                    <a:pt x="198" y="472"/>
                    <a:pt x="1" y="674"/>
                  </a:cubicBezTo>
                  <a:lnTo>
                    <a:pt x="921" y="1595"/>
                  </a:lnTo>
                  <a:cubicBezTo>
                    <a:pt x="1198" y="1310"/>
                    <a:pt x="1440" y="995"/>
                    <a:pt x="1645" y="652"/>
                  </a:cubicBezTo>
                  <a:lnTo>
                    <a:pt x="517"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8"/>
            <p:cNvSpPr/>
            <p:nvPr/>
          </p:nvSpPr>
          <p:spPr>
            <a:xfrm flipH="1">
              <a:off x="1003154" y="1047661"/>
              <a:ext cx="182885" cy="206384"/>
            </a:xfrm>
            <a:custGeom>
              <a:avLst/>
              <a:gdLst/>
              <a:ahLst/>
              <a:cxnLst/>
              <a:rect l="l" t="t" r="r" b="b"/>
              <a:pathLst>
                <a:path w="1253" h="1414" extrusionOk="0">
                  <a:moveTo>
                    <a:pt x="1" y="0"/>
                  </a:moveTo>
                  <a:cubicBezTo>
                    <a:pt x="25" y="0"/>
                    <a:pt x="50" y="2"/>
                    <a:pt x="74" y="2"/>
                  </a:cubicBezTo>
                  <a:lnTo>
                    <a:pt x="74" y="1304"/>
                  </a:lnTo>
                  <a:cubicBezTo>
                    <a:pt x="364" y="1309"/>
                    <a:pt x="644" y="1346"/>
                    <a:pt x="915" y="1414"/>
                  </a:cubicBezTo>
                  <a:lnTo>
                    <a:pt x="1253" y="155"/>
                  </a:lnTo>
                  <a:cubicBezTo>
                    <a:pt x="852" y="54"/>
                    <a:pt x="433" y="0"/>
                    <a:pt x="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38"/>
            <p:cNvSpPr/>
            <p:nvPr/>
          </p:nvSpPr>
          <p:spPr>
            <a:xfrm flipH="1">
              <a:off x="468658" y="1429342"/>
              <a:ext cx="231051" cy="209887"/>
            </a:xfrm>
            <a:custGeom>
              <a:avLst/>
              <a:gdLst/>
              <a:ahLst/>
              <a:cxnLst/>
              <a:rect l="l" t="t" r="r" b="b"/>
              <a:pathLst>
                <a:path w="1583" h="1438" extrusionOk="0">
                  <a:moveTo>
                    <a:pt x="1128" y="1"/>
                  </a:moveTo>
                  <a:lnTo>
                    <a:pt x="0" y="651"/>
                  </a:lnTo>
                  <a:cubicBezTo>
                    <a:pt x="136" y="898"/>
                    <a:pt x="245" y="1162"/>
                    <a:pt x="325" y="1437"/>
                  </a:cubicBezTo>
                  <a:lnTo>
                    <a:pt x="1582" y="1100"/>
                  </a:lnTo>
                  <a:cubicBezTo>
                    <a:pt x="1548" y="978"/>
                    <a:pt x="1511" y="860"/>
                    <a:pt x="1469" y="742"/>
                  </a:cubicBezTo>
                  <a:cubicBezTo>
                    <a:pt x="1375" y="486"/>
                    <a:pt x="1260" y="238"/>
                    <a:pt x="112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8"/>
            <p:cNvSpPr/>
            <p:nvPr/>
          </p:nvSpPr>
          <p:spPr>
            <a:xfrm flipH="1">
              <a:off x="1706377" y="1260030"/>
              <a:ext cx="13866" cy="13720"/>
            </a:xfrm>
            <a:custGeom>
              <a:avLst/>
              <a:gdLst/>
              <a:ahLst/>
              <a:cxnLst/>
              <a:rect l="l" t="t" r="r" b="b"/>
              <a:pathLst>
                <a:path w="95" h="94" extrusionOk="0">
                  <a:moveTo>
                    <a:pt x="94" y="1"/>
                  </a:moveTo>
                  <a:lnTo>
                    <a:pt x="94" y="1"/>
                  </a:lnTo>
                  <a:cubicBezTo>
                    <a:pt x="62" y="30"/>
                    <a:pt x="32" y="61"/>
                    <a:pt x="0" y="94"/>
                  </a:cubicBezTo>
                  <a:cubicBezTo>
                    <a:pt x="32" y="62"/>
                    <a:pt x="62" y="30"/>
                    <a:pt x="94"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38"/>
            <p:cNvSpPr/>
            <p:nvPr/>
          </p:nvSpPr>
          <p:spPr>
            <a:xfrm flipH="1">
              <a:off x="1472553" y="1152751"/>
              <a:ext cx="232802" cy="240246"/>
            </a:xfrm>
            <a:custGeom>
              <a:avLst/>
              <a:gdLst/>
              <a:ahLst/>
              <a:cxnLst/>
              <a:rect l="l" t="t" r="r" b="b"/>
              <a:pathLst>
                <a:path w="1595" h="1646" extrusionOk="0">
                  <a:moveTo>
                    <a:pt x="942" y="1"/>
                  </a:moveTo>
                  <a:cubicBezTo>
                    <a:pt x="600" y="205"/>
                    <a:pt x="285" y="449"/>
                    <a:pt x="1" y="726"/>
                  </a:cubicBezTo>
                  <a:lnTo>
                    <a:pt x="920" y="1646"/>
                  </a:lnTo>
                  <a:cubicBezTo>
                    <a:pt x="1126" y="1450"/>
                    <a:pt x="1352" y="1276"/>
                    <a:pt x="1594" y="1128"/>
                  </a:cubicBezTo>
                  <a:lnTo>
                    <a:pt x="942"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38"/>
            <p:cNvSpPr/>
            <p:nvPr/>
          </p:nvSpPr>
          <p:spPr>
            <a:xfrm flipH="1">
              <a:off x="822313" y="1075831"/>
              <a:ext cx="209741" cy="231051"/>
            </a:xfrm>
            <a:custGeom>
              <a:avLst/>
              <a:gdLst/>
              <a:ahLst/>
              <a:cxnLst/>
              <a:rect l="l" t="t" r="r" b="b"/>
              <a:pathLst>
                <a:path w="1437" h="1583" extrusionOk="0">
                  <a:moveTo>
                    <a:pt x="339" y="0"/>
                  </a:moveTo>
                  <a:lnTo>
                    <a:pt x="0" y="1259"/>
                  </a:lnTo>
                  <a:cubicBezTo>
                    <a:pt x="277" y="1338"/>
                    <a:pt x="539" y="1447"/>
                    <a:pt x="785" y="1582"/>
                  </a:cubicBezTo>
                  <a:lnTo>
                    <a:pt x="1437" y="456"/>
                  </a:lnTo>
                  <a:cubicBezTo>
                    <a:pt x="1092" y="263"/>
                    <a:pt x="725" y="110"/>
                    <a:pt x="339"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38"/>
            <p:cNvSpPr/>
            <p:nvPr/>
          </p:nvSpPr>
          <p:spPr>
            <a:xfrm flipH="1">
              <a:off x="659862" y="1152897"/>
              <a:ext cx="239370" cy="240100"/>
            </a:xfrm>
            <a:custGeom>
              <a:avLst/>
              <a:gdLst/>
              <a:ahLst/>
              <a:cxnLst/>
              <a:rect l="l" t="t" r="r" b="b"/>
              <a:pathLst>
                <a:path w="1640" h="1645" extrusionOk="0">
                  <a:moveTo>
                    <a:pt x="1602" y="733"/>
                  </a:moveTo>
                  <a:cubicBezTo>
                    <a:pt x="1615" y="745"/>
                    <a:pt x="1627" y="757"/>
                    <a:pt x="1639" y="770"/>
                  </a:cubicBezTo>
                  <a:cubicBezTo>
                    <a:pt x="1627" y="757"/>
                    <a:pt x="1615" y="745"/>
                    <a:pt x="1602" y="733"/>
                  </a:cubicBezTo>
                  <a:close/>
                  <a:moveTo>
                    <a:pt x="652" y="1"/>
                  </a:moveTo>
                  <a:lnTo>
                    <a:pt x="0" y="1128"/>
                  </a:lnTo>
                  <a:cubicBezTo>
                    <a:pt x="244" y="1275"/>
                    <a:pt x="470" y="1449"/>
                    <a:pt x="674" y="1645"/>
                  </a:cubicBezTo>
                  <a:lnTo>
                    <a:pt x="1594" y="725"/>
                  </a:lnTo>
                  <a:cubicBezTo>
                    <a:pt x="1597" y="728"/>
                    <a:pt x="1600" y="731"/>
                    <a:pt x="1602" y="733"/>
                  </a:cubicBezTo>
                  <a:lnTo>
                    <a:pt x="1602" y="733"/>
                  </a:lnTo>
                  <a:cubicBezTo>
                    <a:pt x="1316" y="454"/>
                    <a:pt x="997" y="207"/>
                    <a:pt x="652"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38"/>
            <p:cNvSpPr/>
            <p:nvPr/>
          </p:nvSpPr>
          <p:spPr>
            <a:xfrm flipH="1">
              <a:off x="545724" y="1266744"/>
              <a:ext cx="240246" cy="239370"/>
            </a:xfrm>
            <a:custGeom>
              <a:avLst/>
              <a:gdLst/>
              <a:ahLst/>
              <a:cxnLst/>
              <a:rect l="l" t="t" r="r" b="b"/>
              <a:pathLst>
                <a:path w="1646" h="1640" extrusionOk="0">
                  <a:moveTo>
                    <a:pt x="876" y="0"/>
                  </a:moveTo>
                  <a:cubicBezTo>
                    <a:pt x="889" y="13"/>
                    <a:pt x="901" y="26"/>
                    <a:pt x="913" y="38"/>
                  </a:cubicBezTo>
                  <a:lnTo>
                    <a:pt x="913" y="38"/>
                  </a:lnTo>
                  <a:cubicBezTo>
                    <a:pt x="901" y="25"/>
                    <a:pt x="889" y="13"/>
                    <a:pt x="876" y="0"/>
                  </a:cubicBezTo>
                  <a:close/>
                  <a:moveTo>
                    <a:pt x="913" y="38"/>
                  </a:moveTo>
                  <a:cubicBezTo>
                    <a:pt x="916" y="41"/>
                    <a:pt x="919" y="44"/>
                    <a:pt x="922" y="47"/>
                  </a:cubicBezTo>
                  <a:lnTo>
                    <a:pt x="922" y="47"/>
                  </a:lnTo>
                  <a:lnTo>
                    <a:pt x="922" y="47"/>
                  </a:lnTo>
                  <a:cubicBezTo>
                    <a:pt x="919" y="44"/>
                    <a:pt x="916" y="41"/>
                    <a:pt x="913" y="38"/>
                  </a:cubicBezTo>
                  <a:close/>
                  <a:moveTo>
                    <a:pt x="922" y="47"/>
                  </a:moveTo>
                  <a:lnTo>
                    <a:pt x="1" y="968"/>
                  </a:lnTo>
                  <a:cubicBezTo>
                    <a:pt x="198" y="1173"/>
                    <a:pt x="372" y="1396"/>
                    <a:pt x="519" y="1640"/>
                  </a:cubicBezTo>
                  <a:lnTo>
                    <a:pt x="1646" y="989"/>
                  </a:lnTo>
                  <a:cubicBezTo>
                    <a:pt x="1441" y="647"/>
                    <a:pt x="1198" y="330"/>
                    <a:pt x="922" y="47"/>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38"/>
            <p:cNvSpPr/>
            <p:nvPr/>
          </p:nvSpPr>
          <p:spPr>
            <a:xfrm flipH="1">
              <a:off x="1339732" y="1070285"/>
              <a:ext cx="209741" cy="236889"/>
            </a:xfrm>
            <a:custGeom>
              <a:avLst/>
              <a:gdLst/>
              <a:ahLst/>
              <a:cxnLst/>
              <a:rect l="l" t="t" r="r" b="b"/>
              <a:pathLst>
                <a:path w="1437" h="1623" extrusionOk="0">
                  <a:moveTo>
                    <a:pt x="1239" y="0"/>
                  </a:moveTo>
                  <a:lnTo>
                    <a:pt x="1239" y="0"/>
                  </a:lnTo>
                  <a:cubicBezTo>
                    <a:pt x="1224" y="4"/>
                    <a:pt x="1209" y="8"/>
                    <a:pt x="1194" y="12"/>
                  </a:cubicBezTo>
                  <a:lnTo>
                    <a:pt x="1194" y="12"/>
                  </a:lnTo>
                  <a:cubicBezTo>
                    <a:pt x="1209" y="8"/>
                    <a:pt x="1224" y="4"/>
                    <a:pt x="1239" y="0"/>
                  </a:cubicBezTo>
                  <a:close/>
                  <a:moveTo>
                    <a:pt x="1194" y="12"/>
                  </a:moveTo>
                  <a:cubicBezTo>
                    <a:pt x="773" y="123"/>
                    <a:pt x="373" y="286"/>
                    <a:pt x="1" y="495"/>
                  </a:cubicBezTo>
                  <a:lnTo>
                    <a:pt x="653" y="1622"/>
                  </a:lnTo>
                  <a:cubicBezTo>
                    <a:pt x="899" y="1485"/>
                    <a:pt x="1161" y="1376"/>
                    <a:pt x="1436" y="1297"/>
                  </a:cubicBezTo>
                  <a:lnTo>
                    <a:pt x="1099" y="38"/>
                  </a:lnTo>
                  <a:cubicBezTo>
                    <a:pt x="1131" y="30"/>
                    <a:pt x="1162" y="21"/>
                    <a:pt x="1194" y="12"/>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38"/>
            <p:cNvSpPr/>
            <p:nvPr/>
          </p:nvSpPr>
          <p:spPr>
            <a:xfrm flipH="1">
              <a:off x="1585670" y="1273604"/>
              <a:ext cx="240246" cy="232948"/>
            </a:xfrm>
            <a:custGeom>
              <a:avLst/>
              <a:gdLst/>
              <a:ahLst/>
              <a:cxnLst/>
              <a:rect l="l" t="t" r="r" b="b"/>
              <a:pathLst>
                <a:path w="1646" h="1596" extrusionOk="0">
                  <a:moveTo>
                    <a:pt x="724" y="1"/>
                  </a:moveTo>
                  <a:cubicBezTo>
                    <a:pt x="448" y="285"/>
                    <a:pt x="206" y="601"/>
                    <a:pt x="1" y="943"/>
                  </a:cubicBezTo>
                  <a:lnTo>
                    <a:pt x="1128" y="1595"/>
                  </a:lnTo>
                  <a:cubicBezTo>
                    <a:pt x="1274" y="1349"/>
                    <a:pt x="1449" y="1126"/>
                    <a:pt x="1645" y="921"/>
                  </a:cubicBezTo>
                  <a:lnTo>
                    <a:pt x="724"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38"/>
            <p:cNvSpPr/>
            <p:nvPr/>
          </p:nvSpPr>
          <p:spPr>
            <a:xfrm flipH="1">
              <a:off x="1185893" y="1047661"/>
              <a:ext cx="182593" cy="206530"/>
            </a:xfrm>
            <a:custGeom>
              <a:avLst/>
              <a:gdLst/>
              <a:ahLst/>
              <a:cxnLst/>
              <a:rect l="l" t="t" r="r" b="b"/>
              <a:pathLst>
                <a:path w="1251" h="1415" extrusionOk="0">
                  <a:moveTo>
                    <a:pt x="1251" y="0"/>
                  </a:moveTo>
                  <a:cubicBezTo>
                    <a:pt x="819" y="0"/>
                    <a:pt x="400" y="54"/>
                    <a:pt x="0" y="155"/>
                  </a:cubicBezTo>
                  <a:lnTo>
                    <a:pt x="338" y="1415"/>
                  </a:lnTo>
                  <a:cubicBezTo>
                    <a:pt x="609" y="1347"/>
                    <a:pt x="889" y="1309"/>
                    <a:pt x="1179" y="1304"/>
                  </a:cubicBezTo>
                  <a:lnTo>
                    <a:pt x="1179" y="2"/>
                  </a:lnTo>
                  <a:cubicBezTo>
                    <a:pt x="1203" y="2"/>
                    <a:pt x="1228" y="0"/>
                    <a:pt x="125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38"/>
            <p:cNvSpPr/>
            <p:nvPr/>
          </p:nvSpPr>
          <p:spPr>
            <a:xfrm flipH="1">
              <a:off x="1671931" y="1946909"/>
              <a:ext cx="231051" cy="209595"/>
            </a:xfrm>
            <a:custGeom>
              <a:avLst/>
              <a:gdLst/>
              <a:ahLst/>
              <a:cxnLst/>
              <a:rect l="l" t="t" r="r" b="b"/>
              <a:pathLst>
                <a:path w="1583" h="1436" extrusionOk="0">
                  <a:moveTo>
                    <a:pt x="1258" y="0"/>
                  </a:moveTo>
                  <a:lnTo>
                    <a:pt x="1" y="338"/>
                  </a:lnTo>
                  <a:cubicBezTo>
                    <a:pt x="34" y="460"/>
                    <a:pt x="73" y="581"/>
                    <a:pt x="117" y="701"/>
                  </a:cubicBezTo>
                  <a:cubicBezTo>
                    <a:pt x="210" y="956"/>
                    <a:pt x="324" y="1201"/>
                    <a:pt x="455" y="1436"/>
                  </a:cubicBezTo>
                  <a:lnTo>
                    <a:pt x="1582" y="785"/>
                  </a:lnTo>
                  <a:cubicBezTo>
                    <a:pt x="1446" y="538"/>
                    <a:pt x="1339" y="276"/>
                    <a:pt x="1258"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38"/>
            <p:cNvSpPr/>
            <p:nvPr/>
          </p:nvSpPr>
          <p:spPr>
            <a:xfrm flipH="1">
              <a:off x="1185601" y="2331800"/>
              <a:ext cx="182885" cy="206822"/>
            </a:xfrm>
            <a:custGeom>
              <a:avLst/>
              <a:gdLst/>
              <a:ahLst/>
              <a:cxnLst/>
              <a:rect l="l" t="t" r="r" b="b"/>
              <a:pathLst>
                <a:path w="1253" h="1417" extrusionOk="0">
                  <a:moveTo>
                    <a:pt x="338" y="1"/>
                  </a:moveTo>
                  <a:lnTo>
                    <a:pt x="0" y="1260"/>
                  </a:lnTo>
                  <a:cubicBezTo>
                    <a:pt x="401" y="1361"/>
                    <a:pt x="821" y="1416"/>
                    <a:pt x="1253" y="1416"/>
                  </a:cubicBezTo>
                  <a:cubicBezTo>
                    <a:pt x="1228" y="1416"/>
                    <a:pt x="1203" y="1414"/>
                    <a:pt x="1180" y="1413"/>
                  </a:cubicBezTo>
                  <a:lnTo>
                    <a:pt x="1180" y="110"/>
                  </a:lnTo>
                  <a:lnTo>
                    <a:pt x="1179" y="110"/>
                  </a:lnTo>
                  <a:cubicBezTo>
                    <a:pt x="889" y="105"/>
                    <a:pt x="609" y="68"/>
                    <a:pt x="33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38"/>
            <p:cNvSpPr/>
            <p:nvPr/>
          </p:nvSpPr>
          <p:spPr>
            <a:xfrm flipH="1">
              <a:off x="822313" y="2279109"/>
              <a:ext cx="209741" cy="236305"/>
            </a:xfrm>
            <a:custGeom>
              <a:avLst/>
              <a:gdLst/>
              <a:ahLst/>
              <a:cxnLst/>
              <a:rect l="l" t="t" r="r" b="b"/>
              <a:pathLst>
                <a:path w="1437" h="1619" extrusionOk="0">
                  <a:moveTo>
                    <a:pt x="785" y="0"/>
                  </a:moveTo>
                  <a:cubicBezTo>
                    <a:pt x="539" y="135"/>
                    <a:pt x="277" y="245"/>
                    <a:pt x="0" y="324"/>
                  </a:cubicBezTo>
                  <a:lnTo>
                    <a:pt x="339" y="1582"/>
                  </a:lnTo>
                  <a:cubicBezTo>
                    <a:pt x="316" y="1588"/>
                    <a:pt x="292" y="1595"/>
                    <a:pt x="269" y="1602"/>
                  </a:cubicBezTo>
                  <a:lnTo>
                    <a:pt x="269" y="1602"/>
                  </a:lnTo>
                  <a:cubicBezTo>
                    <a:pt x="681" y="1491"/>
                    <a:pt x="1072" y="1331"/>
                    <a:pt x="1437" y="1126"/>
                  </a:cubicBezTo>
                  <a:lnTo>
                    <a:pt x="785" y="0"/>
                  </a:lnTo>
                  <a:close/>
                  <a:moveTo>
                    <a:pt x="269" y="1602"/>
                  </a:moveTo>
                  <a:cubicBezTo>
                    <a:pt x="247" y="1608"/>
                    <a:pt x="225" y="1613"/>
                    <a:pt x="203" y="1619"/>
                  </a:cubicBezTo>
                  <a:cubicBezTo>
                    <a:pt x="224" y="1614"/>
                    <a:pt x="246" y="1608"/>
                    <a:pt x="269" y="1602"/>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38"/>
            <p:cNvSpPr/>
            <p:nvPr/>
          </p:nvSpPr>
          <p:spPr>
            <a:xfrm flipH="1">
              <a:off x="1003154" y="2331800"/>
              <a:ext cx="182885" cy="206822"/>
            </a:xfrm>
            <a:custGeom>
              <a:avLst/>
              <a:gdLst/>
              <a:ahLst/>
              <a:cxnLst/>
              <a:rect l="l" t="t" r="r" b="b"/>
              <a:pathLst>
                <a:path w="1253" h="1417" extrusionOk="0">
                  <a:moveTo>
                    <a:pt x="915" y="1"/>
                  </a:moveTo>
                  <a:cubicBezTo>
                    <a:pt x="646" y="68"/>
                    <a:pt x="364" y="105"/>
                    <a:pt x="74" y="110"/>
                  </a:cubicBezTo>
                  <a:lnTo>
                    <a:pt x="74" y="1413"/>
                  </a:lnTo>
                  <a:cubicBezTo>
                    <a:pt x="50" y="1414"/>
                    <a:pt x="25" y="1416"/>
                    <a:pt x="1" y="1416"/>
                  </a:cubicBezTo>
                  <a:cubicBezTo>
                    <a:pt x="433" y="1416"/>
                    <a:pt x="853" y="1361"/>
                    <a:pt x="1253" y="1260"/>
                  </a:cubicBezTo>
                  <a:lnTo>
                    <a:pt x="915"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38"/>
            <p:cNvSpPr/>
            <p:nvPr/>
          </p:nvSpPr>
          <p:spPr>
            <a:xfrm flipH="1">
              <a:off x="1705356" y="2312534"/>
              <a:ext cx="14450" cy="14742"/>
            </a:xfrm>
            <a:custGeom>
              <a:avLst/>
              <a:gdLst/>
              <a:ahLst/>
              <a:cxnLst/>
              <a:rect l="l" t="t" r="r" b="b"/>
              <a:pathLst>
                <a:path w="99" h="101" extrusionOk="0">
                  <a:moveTo>
                    <a:pt x="1" y="1"/>
                  </a:moveTo>
                  <a:lnTo>
                    <a:pt x="1" y="1"/>
                  </a:lnTo>
                  <a:cubicBezTo>
                    <a:pt x="33" y="36"/>
                    <a:pt x="66" y="68"/>
                    <a:pt x="99" y="100"/>
                  </a:cubicBezTo>
                  <a:lnTo>
                    <a:pt x="1"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38"/>
            <p:cNvSpPr/>
            <p:nvPr/>
          </p:nvSpPr>
          <p:spPr>
            <a:xfrm flipH="1">
              <a:off x="1339732" y="2279109"/>
              <a:ext cx="209741" cy="236451"/>
            </a:xfrm>
            <a:custGeom>
              <a:avLst/>
              <a:gdLst/>
              <a:ahLst/>
              <a:cxnLst/>
              <a:rect l="l" t="t" r="r" b="b"/>
              <a:pathLst>
                <a:path w="1437" h="1620" extrusionOk="0">
                  <a:moveTo>
                    <a:pt x="653" y="0"/>
                  </a:moveTo>
                  <a:lnTo>
                    <a:pt x="1" y="1126"/>
                  </a:lnTo>
                  <a:cubicBezTo>
                    <a:pt x="382" y="1340"/>
                    <a:pt x="793" y="1506"/>
                    <a:pt x="1227" y="1617"/>
                  </a:cubicBezTo>
                  <a:lnTo>
                    <a:pt x="1227" y="1617"/>
                  </a:lnTo>
                  <a:cubicBezTo>
                    <a:pt x="1185" y="1606"/>
                    <a:pt x="1142" y="1593"/>
                    <a:pt x="1099" y="1582"/>
                  </a:cubicBezTo>
                  <a:lnTo>
                    <a:pt x="1436" y="324"/>
                  </a:lnTo>
                  <a:cubicBezTo>
                    <a:pt x="1161" y="245"/>
                    <a:pt x="899" y="135"/>
                    <a:pt x="653" y="0"/>
                  </a:cubicBezTo>
                  <a:close/>
                  <a:moveTo>
                    <a:pt x="1227" y="1617"/>
                  </a:moveTo>
                  <a:cubicBezTo>
                    <a:pt x="1231" y="1618"/>
                    <a:pt x="1235" y="1619"/>
                    <a:pt x="1239" y="1620"/>
                  </a:cubicBezTo>
                  <a:cubicBezTo>
                    <a:pt x="1235" y="1619"/>
                    <a:pt x="1231" y="1618"/>
                    <a:pt x="1227" y="1617"/>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38"/>
            <p:cNvSpPr/>
            <p:nvPr/>
          </p:nvSpPr>
          <p:spPr>
            <a:xfrm flipH="1">
              <a:off x="440488" y="1610184"/>
              <a:ext cx="206676" cy="182739"/>
            </a:xfrm>
            <a:custGeom>
              <a:avLst/>
              <a:gdLst/>
              <a:ahLst/>
              <a:cxnLst/>
              <a:rect l="l" t="t" r="r" b="b"/>
              <a:pathLst>
                <a:path w="1416" h="1252" extrusionOk="0">
                  <a:moveTo>
                    <a:pt x="1259" y="1"/>
                  </a:moveTo>
                  <a:lnTo>
                    <a:pt x="1" y="338"/>
                  </a:lnTo>
                  <a:cubicBezTo>
                    <a:pt x="69" y="608"/>
                    <a:pt x="106" y="890"/>
                    <a:pt x="112" y="1179"/>
                  </a:cubicBezTo>
                  <a:lnTo>
                    <a:pt x="1414" y="1179"/>
                  </a:lnTo>
                  <a:cubicBezTo>
                    <a:pt x="1414" y="1203"/>
                    <a:pt x="1415" y="1227"/>
                    <a:pt x="1415" y="1251"/>
                  </a:cubicBezTo>
                  <a:lnTo>
                    <a:pt x="1415" y="1251"/>
                  </a:lnTo>
                  <a:cubicBezTo>
                    <a:pt x="1415" y="819"/>
                    <a:pt x="1361" y="400"/>
                    <a:pt x="1259"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38"/>
            <p:cNvSpPr/>
            <p:nvPr/>
          </p:nvSpPr>
          <p:spPr>
            <a:xfrm flipH="1">
              <a:off x="1472408" y="2192848"/>
              <a:ext cx="232802" cy="240246"/>
            </a:xfrm>
            <a:custGeom>
              <a:avLst/>
              <a:gdLst/>
              <a:ahLst/>
              <a:cxnLst/>
              <a:rect l="l" t="t" r="r" b="b"/>
              <a:pathLst>
                <a:path w="1595" h="1646" extrusionOk="0">
                  <a:moveTo>
                    <a:pt x="920" y="0"/>
                  </a:moveTo>
                  <a:lnTo>
                    <a:pt x="1" y="920"/>
                  </a:lnTo>
                  <a:cubicBezTo>
                    <a:pt x="285" y="1197"/>
                    <a:pt x="601" y="1440"/>
                    <a:pt x="944" y="1646"/>
                  </a:cubicBezTo>
                  <a:lnTo>
                    <a:pt x="1594" y="518"/>
                  </a:lnTo>
                  <a:cubicBezTo>
                    <a:pt x="1351" y="372"/>
                    <a:pt x="1125" y="197"/>
                    <a:pt x="920"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38"/>
            <p:cNvSpPr/>
            <p:nvPr/>
          </p:nvSpPr>
          <p:spPr>
            <a:xfrm flipH="1">
              <a:off x="1585670" y="2079731"/>
              <a:ext cx="240246" cy="232656"/>
            </a:xfrm>
            <a:custGeom>
              <a:avLst/>
              <a:gdLst/>
              <a:ahLst/>
              <a:cxnLst/>
              <a:rect l="l" t="t" r="r" b="b"/>
              <a:pathLst>
                <a:path w="1646" h="1594" extrusionOk="0">
                  <a:moveTo>
                    <a:pt x="1128" y="0"/>
                  </a:moveTo>
                  <a:lnTo>
                    <a:pt x="1" y="651"/>
                  </a:lnTo>
                  <a:cubicBezTo>
                    <a:pt x="206" y="994"/>
                    <a:pt x="449" y="1310"/>
                    <a:pt x="724" y="1594"/>
                  </a:cubicBezTo>
                  <a:lnTo>
                    <a:pt x="1645" y="673"/>
                  </a:lnTo>
                  <a:cubicBezTo>
                    <a:pt x="1449" y="470"/>
                    <a:pt x="1274" y="244"/>
                    <a:pt x="1128"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38"/>
            <p:cNvSpPr/>
            <p:nvPr/>
          </p:nvSpPr>
          <p:spPr>
            <a:xfrm flipH="1">
              <a:off x="463404" y="1591501"/>
              <a:ext cx="4963" cy="18099"/>
            </a:xfrm>
            <a:custGeom>
              <a:avLst/>
              <a:gdLst/>
              <a:ahLst/>
              <a:cxnLst/>
              <a:rect l="l" t="t" r="r" b="b"/>
              <a:pathLst>
                <a:path w="34" h="124" extrusionOk="0">
                  <a:moveTo>
                    <a:pt x="0" y="0"/>
                  </a:moveTo>
                  <a:cubicBezTo>
                    <a:pt x="2" y="7"/>
                    <a:pt x="4" y="14"/>
                    <a:pt x="6" y="21"/>
                  </a:cubicBezTo>
                  <a:lnTo>
                    <a:pt x="6" y="21"/>
                  </a:lnTo>
                  <a:cubicBezTo>
                    <a:pt x="4" y="14"/>
                    <a:pt x="2" y="7"/>
                    <a:pt x="0" y="0"/>
                  </a:cubicBezTo>
                  <a:close/>
                  <a:moveTo>
                    <a:pt x="6" y="21"/>
                  </a:moveTo>
                  <a:lnTo>
                    <a:pt x="6" y="21"/>
                  </a:lnTo>
                  <a:cubicBezTo>
                    <a:pt x="15" y="55"/>
                    <a:pt x="24" y="89"/>
                    <a:pt x="34" y="124"/>
                  </a:cubicBezTo>
                  <a:cubicBezTo>
                    <a:pt x="32" y="110"/>
                    <a:pt x="28" y="97"/>
                    <a:pt x="23" y="83"/>
                  </a:cubicBezTo>
                  <a:cubicBezTo>
                    <a:pt x="19" y="62"/>
                    <a:pt x="12" y="42"/>
                    <a:pt x="6" y="2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38"/>
            <p:cNvSpPr/>
            <p:nvPr/>
          </p:nvSpPr>
          <p:spPr>
            <a:xfrm flipH="1">
              <a:off x="440342" y="1792923"/>
              <a:ext cx="206676" cy="182739"/>
            </a:xfrm>
            <a:custGeom>
              <a:avLst/>
              <a:gdLst/>
              <a:ahLst/>
              <a:cxnLst/>
              <a:rect l="l" t="t" r="r" b="b"/>
              <a:pathLst>
                <a:path w="1416" h="1252" extrusionOk="0">
                  <a:moveTo>
                    <a:pt x="1415" y="1"/>
                  </a:moveTo>
                  <a:cubicBezTo>
                    <a:pt x="1415" y="25"/>
                    <a:pt x="1414" y="48"/>
                    <a:pt x="1413" y="73"/>
                  </a:cubicBezTo>
                  <a:lnTo>
                    <a:pt x="111" y="73"/>
                  </a:lnTo>
                  <a:cubicBezTo>
                    <a:pt x="105" y="363"/>
                    <a:pt x="68" y="644"/>
                    <a:pt x="1" y="914"/>
                  </a:cubicBezTo>
                  <a:lnTo>
                    <a:pt x="1260" y="1251"/>
                  </a:lnTo>
                  <a:cubicBezTo>
                    <a:pt x="1265" y="1229"/>
                    <a:pt x="1271" y="1206"/>
                    <a:pt x="1276" y="1183"/>
                  </a:cubicBezTo>
                  <a:cubicBezTo>
                    <a:pt x="1366" y="803"/>
                    <a:pt x="1415" y="408"/>
                    <a:pt x="1415"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38"/>
            <p:cNvSpPr/>
            <p:nvPr/>
          </p:nvSpPr>
          <p:spPr>
            <a:xfrm flipH="1">
              <a:off x="463404" y="1976246"/>
              <a:ext cx="4963" cy="18391"/>
            </a:xfrm>
            <a:custGeom>
              <a:avLst/>
              <a:gdLst/>
              <a:ahLst/>
              <a:cxnLst/>
              <a:rect l="l" t="t" r="r" b="b"/>
              <a:pathLst>
                <a:path w="34" h="126" extrusionOk="0">
                  <a:moveTo>
                    <a:pt x="34" y="1"/>
                  </a:moveTo>
                  <a:cubicBezTo>
                    <a:pt x="23" y="42"/>
                    <a:pt x="12" y="83"/>
                    <a:pt x="0" y="125"/>
                  </a:cubicBezTo>
                  <a:cubicBezTo>
                    <a:pt x="12" y="83"/>
                    <a:pt x="23" y="42"/>
                    <a:pt x="34"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38"/>
            <p:cNvSpPr/>
            <p:nvPr/>
          </p:nvSpPr>
          <p:spPr>
            <a:xfrm flipH="1">
              <a:off x="468658" y="1946909"/>
              <a:ext cx="231051" cy="209595"/>
            </a:xfrm>
            <a:custGeom>
              <a:avLst/>
              <a:gdLst/>
              <a:ahLst/>
              <a:cxnLst/>
              <a:rect l="l" t="t" r="r" b="b"/>
              <a:pathLst>
                <a:path w="1583" h="1436" extrusionOk="0">
                  <a:moveTo>
                    <a:pt x="325" y="0"/>
                  </a:moveTo>
                  <a:cubicBezTo>
                    <a:pt x="246" y="276"/>
                    <a:pt x="136" y="538"/>
                    <a:pt x="0" y="785"/>
                  </a:cubicBezTo>
                  <a:lnTo>
                    <a:pt x="1128" y="1436"/>
                  </a:lnTo>
                  <a:cubicBezTo>
                    <a:pt x="1241" y="1234"/>
                    <a:pt x="1339" y="1023"/>
                    <a:pt x="1426" y="805"/>
                  </a:cubicBezTo>
                  <a:cubicBezTo>
                    <a:pt x="1485" y="652"/>
                    <a:pt x="1538" y="496"/>
                    <a:pt x="1582" y="338"/>
                  </a:cubicBezTo>
                  <a:lnTo>
                    <a:pt x="32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38"/>
            <p:cNvSpPr/>
            <p:nvPr/>
          </p:nvSpPr>
          <p:spPr>
            <a:xfrm flipH="1">
              <a:off x="1903274" y="1975517"/>
              <a:ext cx="5400" cy="19412"/>
            </a:xfrm>
            <a:custGeom>
              <a:avLst/>
              <a:gdLst/>
              <a:ahLst/>
              <a:cxnLst/>
              <a:rect l="l" t="t" r="r" b="b"/>
              <a:pathLst>
                <a:path w="37" h="133" extrusionOk="0">
                  <a:moveTo>
                    <a:pt x="1" y="0"/>
                  </a:moveTo>
                  <a:cubicBezTo>
                    <a:pt x="12" y="46"/>
                    <a:pt x="25" y="89"/>
                    <a:pt x="36" y="132"/>
                  </a:cubicBezTo>
                  <a:cubicBezTo>
                    <a:pt x="25" y="89"/>
                    <a:pt x="13" y="46"/>
                    <a:pt x="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38"/>
            <p:cNvSpPr/>
            <p:nvPr/>
          </p:nvSpPr>
          <p:spPr>
            <a:xfrm flipH="1">
              <a:off x="1724622" y="1792923"/>
              <a:ext cx="206530" cy="182739"/>
            </a:xfrm>
            <a:custGeom>
              <a:avLst/>
              <a:gdLst/>
              <a:ahLst/>
              <a:cxnLst/>
              <a:rect l="l" t="t" r="r" b="b"/>
              <a:pathLst>
                <a:path w="1415" h="1252" extrusionOk="0">
                  <a:moveTo>
                    <a:pt x="1" y="1"/>
                  </a:moveTo>
                  <a:cubicBezTo>
                    <a:pt x="1" y="433"/>
                    <a:pt x="55" y="853"/>
                    <a:pt x="157" y="1251"/>
                  </a:cubicBezTo>
                  <a:lnTo>
                    <a:pt x="1415" y="914"/>
                  </a:lnTo>
                  <a:cubicBezTo>
                    <a:pt x="1347" y="644"/>
                    <a:pt x="1309" y="363"/>
                    <a:pt x="1305" y="73"/>
                  </a:cubicBezTo>
                  <a:lnTo>
                    <a:pt x="3" y="73"/>
                  </a:lnTo>
                  <a:cubicBezTo>
                    <a:pt x="3" y="49"/>
                    <a:pt x="1" y="25"/>
                    <a:pt x="1"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38"/>
            <p:cNvSpPr/>
            <p:nvPr/>
          </p:nvSpPr>
          <p:spPr>
            <a:xfrm flipH="1">
              <a:off x="1724768" y="1610184"/>
              <a:ext cx="206530" cy="182739"/>
            </a:xfrm>
            <a:custGeom>
              <a:avLst/>
              <a:gdLst/>
              <a:ahLst/>
              <a:cxnLst/>
              <a:rect l="l" t="t" r="r" b="b"/>
              <a:pathLst>
                <a:path w="1415" h="1252" extrusionOk="0">
                  <a:moveTo>
                    <a:pt x="156" y="1"/>
                  </a:moveTo>
                  <a:cubicBezTo>
                    <a:pt x="143" y="54"/>
                    <a:pt x="131" y="106"/>
                    <a:pt x="120" y="159"/>
                  </a:cubicBezTo>
                  <a:cubicBezTo>
                    <a:pt x="43" y="510"/>
                    <a:pt x="1" y="877"/>
                    <a:pt x="1" y="1252"/>
                  </a:cubicBezTo>
                  <a:lnTo>
                    <a:pt x="1" y="1252"/>
                  </a:lnTo>
                  <a:cubicBezTo>
                    <a:pt x="1" y="1226"/>
                    <a:pt x="2" y="1202"/>
                    <a:pt x="2" y="1179"/>
                  </a:cubicBezTo>
                  <a:lnTo>
                    <a:pt x="1306" y="1179"/>
                  </a:lnTo>
                  <a:cubicBezTo>
                    <a:pt x="1310" y="889"/>
                    <a:pt x="1348" y="608"/>
                    <a:pt x="1415" y="338"/>
                  </a:cubicBezTo>
                  <a:lnTo>
                    <a:pt x="156"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38"/>
            <p:cNvSpPr/>
            <p:nvPr/>
          </p:nvSpPr>
          <p:spPr>
            <a:xfrm flipH="1">
              <a:off x="1671931" y="1429487"/>
              <a:ext cx="231051" cy="209741"/>
            </a:xfrm>
            <a:custGeom>
              <a:avLst/>
              <a:gdLst/>
              <a:ahLst/>
              <a:cxnLst/>
              <a:rect l="l" t="t" r="r" b="b"/>
              <a:pathLst>
                <a:path w="1583" h="1437" extrusionOk="0">
                  <a:moveTo>
                    <a:pt x="455" y="1"/>
                  </a:moveTo>
                  <a:cubicBezTo>
                    <a:pt x="323" y="235"/>
                    <a:pt x="210" y="481"/>
                    <a:pt x="117" y="736"/>
                  </a:cubicBezTo>
                  <a:cubicBezTo>
                    <a:pt x="73" y="855"/>
                    <a:pt x="34" y="976"/>
                    <a:pt x="1" y="1099"/>
                  </a:cubicBezTo>
                  <a:lnTo>
                    <a:pt x="1258" y="1436"/>
                  </a:lnTo>
                  <a:cubicBezTo>
                    <a:pt x="1337" y="1161"/>
                    <a:pt x="1446" y="898"/>
                    <a:pt x="1582" y="652"/>
                  </a:cubicBezTo>
                  <a:lnTo>
                    <a:pt x="455"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38"/>
            <p:cNvSpPr/>
            <p:nvPr/>
          </p:nvSpPr>
          <p:spPr>
            <a:xfrm flipH="1">
              <a:off x="1175238" y="2347856"/>
              <a:ext cx="21164" cy="190766"/>
            </a:xfrm>
            <a:custGeom>
              <a:avLst/>
              <a:gdLst/>
              <a:ahLst/>
              <a:cxnLst/>
              <a:rect l="l" t="t" r="r" b="b"/>
              <a:pathLst>
                <a:path w="145" h="1307" extrusionOk="0">
                  <a:moveTo>
                    <a:pt x="0" y="0"/>
                  </a:moveTo>
                  <a:lnTo>
                    <a:pt x="0" y="1303"/>
                  </a:lnTo>
                  <a:cubicBezTo>
                    <a:pt x="24" y="1304"/>
                    <a:pt x="49" y="1306"/>
                    <a:pt x="72" y="1306"/>
                  </a:cubicBezTo>
                  <a:cubicBezTo>
                    <a:pt x="96" y="1306"/>
                    <a:pt x="121" y="1304"/>
                    <a:pt x="145" y="1303"/>
                  </a:cubicBezTo>
                  <a:lnTo>
                    <a:pt x="145" y="0"/>
                  </a:lnTo>
                  <a:cubicBezTo>
                    <a:pt x="121" y="0"/>
                    <a:pt x="96" y="2"/>
                    <a:pt x="72" y="2"/>
                  </a:cubicBezTo>
                  <a:cubicBezTo>
                    <a:pt x="48" y="2"/>
                    <a:pt x="23"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38"/>
            <p:cNvSpPr/>
            <p:nvPr/>
          </p:nvSpPr>
          <p:spPr>
            <a:xfrm flipH="1">
              <a:off x="803922" y="2268454"/>
              <a:ext cx="113701" cy="175149"/>
            </a:xfrm>
            <a:custGeom>
              <a:avLst/>
              <a:gdLst/>
              <a:ahLst/>
              <a:cxnLst/>
              <a:rect l="l" t="t" r="r" b="b"/>
              <a:pathLst>
                <a:path w="779" h="1200" extrusionOk="0">
                  <a:moveTo>
                    <a:pt x="126" y="0"/>
                  </a:moveTo>
                  <a:cubicBezTo>
                    <a:pt x="85" y="26"/>
                    <a:pt x="43" y="49"/>
                    <a:pt x="1" y="73"/>
                  </a:cubicBezTo>
                  <a:lnTo>
                    <a:pt x="653" y="1199"/>
                  </a:lnTo>
                  <a:cubicBezTo>
                    <a:pt x="654" y="1199"/>
                    <a:pt x="655" y="1198"/>
                    <a:pt x="655" y="1198"/>
                  </a:cubicBezTo>
                  <a:cubicBezTo>
                    <a:pt x="696" y="1174"/>
                    <a:pt x="737" y="1152"/>
                    <a:pt x="778" y="1128"/>
                  </a:cubicBezTo>
                  <a:lnTo>
                    <a:pt x="1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8"/>
            <p:cNvSpPr/>
            <p:nvPr/>
          </p:nvSpPr>
          <p:spPr>
            <a:xfrm flipH="1">
              <a:off x="1719368" y="1926475"/>
              <a:ext cx="189161" cy="69768"/>
            </a:xfrm>
            <a:custGeom>
              <a:avLst/>
              <a:gdLst/>
              <a:ahLst/>
              <a:cxnLst/>
              <a:rect l="l" t="t" r="r" b="b"/>
              <a:pathLst>
                <a:path w="1296" h="478" extrusionOk="0">
                  <a:moveTo>
                    <a:pt x="1258" y="0"/>
                  </a:moveTo>
                  <a:lnTo>
                    <a:pt x="1" y="336"/>
                  </a:lnTo>
                  <a:cubicBezTo>
                    <a:pt x="11" y="382"/>
                    <a:pt x="24" y="425"/>
                    <a:pt x="35" y="468"/>
                  </a:cubicBezTo>
                  <a:cubicBezTo>
                    <a:pt x="35" y="470"/>
                    <a:pt x="35" y="471"/>
                    <a:pt x="38" y="472"/>
                  </a:cubicBezTo>
                  <a:cubicBezTo>
                    <a:pt x="38" y="474"/>
                    <a:pt x="39" y="476"/>
                    <a:pt x="39" y="478"/>
                  </a:cubicBezTo>
                  <a:lnTo>
                    <a:pt x="1296" y="140"/>
                  </a:lnTo>
                  <a:cubicBezTo>
                    <a:pt x="1283" y="94"/>
                    <a:pt x="1269" y="46"/>
                    <a:pt x="1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38"/>
            <p:cNvSpPr/>
            <p:nvPr/>
          </p:nvSpPr>
          <p:spPr>
            <a:xfrm flipH="1">
              <a:off x="651397" y="2177815"/>
              <a:ext cx="149460" cy="149460"/>
            </a:xfrm>
            <a:custGeom>
              <a:avLst/>
              <a:gdLst/>
              <a:ahLst/>
              <a:cxnLst/>
              <a:rect l="l" t="t" r="r" b="b"/>
              <a:pathLst>
                <a:path w="1024" h="1024" extrusionOk="0">
                  <a:moveTo>
                    <a:pt x="103" y="0"/>
                  </a:moveTo>
                  <a:cubicBezTo>
                    <a:pt x="69" y="36"/>
                    <a:pt x="34" y="70"/>
                    <a:pt x="0" y="103"/>
                  </a:cubicBezTo>
                  <a:lnTo>
                    <a:pt x="920" y="1023"/>
                  </a:lnTo>
                  <a:lnTo>
                    <a:pt x="929" y="1014"/>
                  </a:lnTo>
                  <a:cubicBezTo>
                    <a:pt x="939" y="1005"/>
                    <a:pt x="949" y="996"/>
                    <a:pt x="959" y="986"/>
                  </a:cubicBezTo>
                  <a:lnTo>
                    <a:pt x="986" y="959"/>
                  </a:lnTo>
                  <a:cubicBezTo>
                    <a:pt x="996" y="949"/>
                    <a:pt x="1004" y="940"/>
                    <a:pt x="1013" y="930"/>
                  </a:cubicBezTo>
                  <a:lnTo>
                    <a:pt x="1023" y="920"/>
                  </a:lnTo>
                  <a:lnTo>
                    <a:pt x="1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8"/>
            <p:cNvSpPr/>
            <p:nvPr/>
          </p:nvSpPr>
          <p:spPr>
            <a:xfrm flipH="1">
              <a:off x="1454163" y="2268454"/>
              <a:ext cx="113701" cy="175149"/>
            </a:xfrm>
            <a:custGeom>
              <a:avLst/>
              <a:gdLst/>
              <a:ahLst/>
              <a:cxnLst/>
              <a:rect l="l" t="t" r="r" b="b"/>
              <a:pathLst>
                <a:path w="779" h="1200" extrusionOk="0">
                  <a:moveTo>
                    <a:pt x="652" y="0"/>
                  </a:moveTo>
                  <a:lnTo>
                    <a:pt x="0" y="1128"/>
                  </a:lnTo>
                  <a:cubicBezTo>
                    <a:pt x="43" y="1152"/>
                    <a:pt x="84" y="1176"/>
                    <a:pt x="127" y="1199"/>
                  </a:cubicBezTo>
                  <a:lnTo>
                    <a:pt x="779" y="73"/>
                  </a:lnTo>
                  <a:cubicBezTo>
                    <a:pt x="736" y="49"/>
                    <a:pt x="694" y="26"/>
                    <a:pt x="6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38"/>
            <p:cNvSpPr/>
            <p:nvPr/>
          </p:nvSpPr>
          <p:spPr>
            <a:xfrm flipH="1">
              <a:off x="462966" y="1589603"/>
              <a:ext cx="189599" cy="69768"/>
            </a:xfrm>
            <a:custGeom>
              <a:avLst/>
              <a:gdLst/>
              <a:ahLst/>
              <a:cxnLst/>
              <a:rect l="l" t="t" r="r" b="b"/>
              <a:pathLst>
                <a:path w="1299" h="478" extrusionOk="0">
                  <a:moveTo>
                    <a:pt x="1258" y="1"/>
                  </a:moveTo>
                  <a:lnTo>
                    <a:pt x="1" y="338"/>
                  </a:lnTo>
                  <a:cubicBezTo>
                    <a:pt x="14" y="384"/>
                    <a:pt x="27" y="432"/>
                    <a:pt x="39" y="477"/>
                  </a:cubicBezTo>
                  <a:lnTo>
                    <a:pt x="1298" y="142"/>
                  </a:lnTo>
                  <a:cubicBezTo>
                    <a:pt x="1298" y="140"/>
                    <a:pt x="1296" y="138"/>
                    <a:pt x="1296" y="137"/>
                  </a:cubicBezTo>
                  <a:cubicBezTo>
                    <a:pt x="1285" y="96"/>
                    <a:pt x="1274" y="54"/>
                    <a:pt x="1262" y="13"/>
                  </a:cubicBezTo>
                  <a:cubicBezTo>
                    <a:pt x="1260" y="10"/>
                    <a:pt x="1259" y="6"/>
                    <a:pt x="12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38"/>
            <p:cNvSpPr/>
            <p:nvPr/>
          </p:nvSpPr>
          <p:spPr>
            <a:xfrm flipH="1">
              <a:off x="803922" y="1142388"/>
              <a:ext cx="113701" cy="175149"/>
            </a:xfrm>
            <a:custGeom>
              <a:avLst/>
              <a:gdLst/>
              <a:ahLst/>
              <a:cxnLst/>
              <a:rect l="l" t="t" r="r" b="b"/>
              <a:pathLst>
                <a:path w="779" h="1200" extrusionOk="0">
                  <a:moveTo>
                    <a:pt x="653" y="0"/>
                  </a:moveTo>
                  <a:lnTo>
                    <a:pt x="1" y="1126"/>
                  </a:lnTo>
                  <a:cubicBezTo>
                    <a:pt x="43" y="1151"/>
                    <a:pt x="85" y="1174"/>
                    <a:pt x="126" y="1199"/>
                  </a:cubicBezTo>
                  <a:lnTo>
                    <a:pt x="778" y="72"/>
                  </a:lnTo>
                  <a:cubicBezTo>
                    <a:pt x="737" y="47"/>
                    <a:pt x="694" y="23"/>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38"/>
            <p:cNvSpPr/>
            <p:nvPr/>
          </p:nvSpPr>
          <p:spPr>
            <a:xfrm flipH="1">
              <a:off x="982866" y="2326254"/>
              <a:ext cx="69622" cy="189453"/>
            </a:xfrm>
            <a:custGeom>
              <a:avLst/>
              <a:gdLst/>
              <a:ahLst/>
              <a:cxnLst/>
              <a:rect l="l" t="t" r="r" b="b"/>
              <a:pathLst>
                <a:path w="477" h="1298" extrusionOk="0">
                  <a:moveTo>
                    <a:pt x="140" y="1"/>
                  </a:moveTo>
                  <a:cubicBezTo>
                    <a:pt x="95" y="15"/>
                    <a:pt x="48" y="27"/>
                    <a:pt x="0" y="39"/>
                  </a:cubicBezTo>
                  <a:lnTo>
                    <a:pt x="338" y="1298"/>
                  </a:lnTo>
                  <a:cubicBezTo>
                    <a:pt x="339" y="1298"/>
                    <a:pt x="340" y="1297"/>
                    <a:pt x="341" y="1297"/>
                  </a:cubicBezTo>
                  <a:cubicBezTo>
                    <a:pt x="387" y="1285"/>
                    <a:pt x="432" y="1272"/>
                    <a:pt x="477" y="1260"/>
                  </a:cubicBezTo>
                  <a:lnTo>
                    <a:pt x="14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38"/>
            <p:cNvSpPr/>
            <p:nvPr/>
          </p:nvSpPr>
          <p:spPr>
            <a:xfrm flipH="1">
              <a:off x="1719368" y="1589749"/>
              <a:ext cx="189307" cy="69914"/>
            </a:xfrm>
            <a:custGeom>
              <a:avLst/>
              <a:gdLst/>
              <a:ahLst/>
              <a:cxnLst/>
              <a:rect l="l" t="t" r="r" b="b"/>
              <a:pathLst>
                <a:path w="1297" h="479" extrusionOk="0">
                  <a:moveTo>
                    <a:pt x="40" y="1"/>
                  </a:moveTo>
                  <a:cubicBezTo>
                    <a:pt x="39" y="5"/>
                    <a:pt x="36" y="9"/>
                    <a:pt x="36" y="12"/>
                  </a:cubicBezTo>
                  <a:cubicBezTo>
                    <a:pt x="25" y="54"/>
                    <a:pt x="13" y="97"/>
                    <a:pt x="1" y="141"/>
                  </a:cubicBezTo>
                  <a:lnTo>
                    <a:pt x="1260" y="478"/>
                  </a:lnTo>
                  <a:cubicBezTo>
                    <a:pt x="1270" y="431"/>
                    <a:pt x="1284" y="385"/>
                    <a:pt x="1297" y="338"/>
                  </a:cubicBezTo>
                  <a:lnTo>
                    <a:pt x="4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38"/>
            <p:cNvSpPr/>
            <p:nvPr/>
          </p:nvSpPr>
          <p:spPr>
            <a:xfrm flipH="1">
              <a:off x="534923" y="2061340"/>
              <a:ext cx="175295" cy="113555"/>
            </a:xfrm>
            <a:custGeom>
              <a:avLst/>
              <a:gdLst/>
              <a:ahLst/>
              <a:cxnLst/>
              <a:rect l="l" t="t" r="r" b="b"/>
              <a:pathLst>
                <a:path w="1201" h="778" extrusionOk="0">
                  <a:moveTo>
                    <a:pt x="74" y="1"/>
                  </a:moveTo>
                  <a:cubicBezTo>
                    <a:pt x="49" y="43"/>
                    <a:pt x="25" y="85"/>
                    <a:pt x="0" y="126"/>
                  </a:cubicBezTo>
                  <a:lnTo>
                    <a:pt x="1127" y="777"/>
                  </a:lnTo>
                  <a:lnTo>
                    <a:pt x="1129" y="777"/>
                  </a:lnTo>
                  <a:cubicBezTo>
                    <a:pt x="1137" y="761"/>
                    <a:pt x="1146" y="746"/>
                    <a:pt x="1155" y="731"/>
                  </a:cubicBezTo>
                  <a:cubicBezTo>
                    <a:pt x="1171" y="704"/>
                    <a:pt x="1185" y="678"/>
                    <a:pt x="1201" y="652"/>
                  </a:cubicBezTo>
                  <a:lnTo>
                    <a:pt x="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38"/>
            <p:cNvSpPr/>
            <p:nvPr/>
          </p:nvSpPr>
          <p:spPr>
            <a:xfrm flipH="1">
              <a:off x="651397" y="1258717"/>
              <a:ext cx="149460" cy="149460"/>
            </a:xfrm>
            <a:custGeom>
              <a:avLst/>
              <a:gdLst/>
              <a:ahLst/>
              <a:cxnLst/>
              <a:rect l="l" t="t" r="r" b="b"/>
              <a:pathLst>
                <a:path w="1024" h="1024" extrusionOk="0">
                  <a:moveTo>
                    <a:pt x="920" y="0"/>
                  </a:moveTo>
                  <a:lnTo>
                    <a:pt x="0" y="920"/>
                  </a:lnTo>
                  <a:cubicBezTo>
                    <a:pt x="36" y="955"/>
                    <a:pt x="70" y="988"/>
                    <a:pt x="103" y="1023"/>
                  </a:cubicBezTo>
                  <a:lnTo>
                    <a:pt x="1023" y="103"/>
                  </a:lnTo>
                  <a:cubicBezTo>
                    <a:pt x="1009" y="87"/>
                    <a:pt x="993" y="71"/>
                    <a:pt x="977" y="57"/>
                  </a:cubicBezTo>
                  <a:lnTo>
                    <a:pt x="965" y="45"/>
                  </a:lnTo>
                  <a:lnTo>
                    <a:pt x="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38"/>
            <p:cNvSpPr/>
            <p:nvPr/>
          </p:nvSpPr>
          <p:spPr>
            <a:xfrm flipH="1">
              <a:off x="1319152" y="2326254"/>
              <a:ext cx="70060" cy="189307"/>
            </a:xfrm>
            <a:custGeom>
              <a:avLst/>
              <a:gdLst/>
              <a:ahLst/>
              <a:cxnLst/>
              <a:rect l="l" t="t" r="r" b="b"/>
              <a:pathLst>
                <a:path w="480" h="1297" extrusionOk="0">
                  <a:moveTo>
                    <a:pt x="338" y="1"/>
                  </a:moveTo>
                  <a:lnTo>
                    <a:pt x="1" y="1259"/>
                  </a:lnTo>
                  <a:cubicBezTo>
                    <a:pt x="47" y="1272"/>
                    <a:pt x="94" y="1285"/>
                    <a:pt x="141" y="1297"/>
                  </a:cubicBezTo>
                  <a:lnTo>
                    <a:pt x="142" y="1297"/>
                  </a:lnTo>
                  <a:lnTo>
                    <a:pt x="480" y="38"/>
                  </a:lnTo>
                  <a:cubicBezTo>
                    <a:pt x="432" y="27"/>
                    <a:pt x="385" y="16"/>
                    <a:pt x="3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38"/>
            <p:cNvSpPr/>
            <p:nvPr/>
          </p:nvSpPr>
          <p:spPr>
            <a:xfrm flipH="1">
              <a:off x="1661131" y="1411097"/>
              <a:ext cx="175295" cy="113555"/>
            </a:xfrm>
            <a:custGeom>
              <a:avLst/>
              <a:gdLst/>
              <a:ahLst/>
              <a:cxnLst/>
              <a:rect l="l" t="t" r="r" b="b"/>
              <a:pathLst>
                <a:path w="1201" h="778" extrusionOk="0">
                  <a:moveTo>
                    <a:pt x="73" y="0"/>
                  </a:moveTo>
                  <a:cubicBezTo>
                    <a:pt x="71" y="6"/>
                    <a:pt x="68" y="10"/>
                    <a:pt x="66" y="15"/>
                  </a:cubicBezTo>
                  <a:cubicBezTo>
                    <a:pt x="42" y="52"/>
                    <a:pt x="21" y="89"/>
                    <a:pt x="0" y="127"/>
                  </a:cubicBezTo>
                  <a:lnTo>
                    <a:pt x="1128" y="778"/>
                  </a:lnTo>
                  <a:cubicBezTo>
                    <a:pt x="1150" y="735"/>
                    <a:pt x="1175" y="693"/>
                    <a:pt x="1200" y="651"/>
                  </a:cubicBezTo>
                  <a:lnTo>
                    <a:pt x="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38"/>
            <p:cNvSpPr/>
            <p:nvPr/>
          </p:nvSpPr>
          <p:spPr>
            <a:xfrm flipH="1">
              <a:off x="535215" y="1411243"/>
              <a:ext cx="175295" cy="113409"/>
            </a:xfrm>
            <a:custGeom>
              <a:avLst/>
              <a:gdLst/>
              <a:ahLst/>
              <a:cxnLst/>
              <a:rect l="l" t="t" r="r" b="b"/>
              <a:pathLst>
                <a:path w="1201" h="777" extrusionOk="0">
                  <a:moveTo>
                    <a:pt x="1128" y="0"/>
                  </a:moveTo>
                  <a:lnTo>
                    <a:pt x="0" y="652"/>
                  </a:lnTo>
                  <a:cubicBezTo>
                    <a:pt x="26" y="692"/>
                    <a:pt x="51" y="733"/>
                    <a:pt x="73" y="777"/>
                  </a:cubicBezTo>
                  <a:lnTo>
                    <a:pt x="1200" y="126"/>
                  </a:lnTo>
                  <a:cubicBezTo>
                    <a:pt x="1176" y="84"/>
                    <a:pt x="1153" y="42"/>
                    <a:pt x="1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38"/>
            <p:cNvSpPr/>
            <p:nvPr/>
          </p:nvSpPr>
          <p:spPr>
            <a:xfrm flipH="1">
              <a:off x="1454163" y="1142388"/>
              <a:ext cx="113701" cy="175149"/>
            </a:xfrm>
            <a:custGeom>
              <a:avLst/>
              <a:gdLst/>
              <a:ahLst/>
              <a:cxnLst/>
              <a:rect l="l" t="t" r="r" b="b"/>
              <a:pathLst>
                <a:path w="779" h="1200" extrusionOk="0">
                  <a:moveTo>
                    <a:pt x="127" y="0"/>
                  </a:moveTo>
                  <a:cubicBezTo>
                    <a:pt x="114" y="6"/>
                    <a:pt x="103" y="14"/>
                    <a:pt x="89" y="22"/>
                  </a:cubicBezTo>
                  <a:cubicBezTo>
                    <a:pt x="59" y="39"/>
                    <a:pt x="30" y="55"/>
                    <a:pt x="0" y="72"/>
                  </a:cubicBezTo>
                  <a:lnTo>
                    <a:pt x="652" y="1199"/>
                  </a:lnTo>
                  <a:cubicBezTo>
                    <a:pt x="694" y="1174"/>
                    <a:pt x="736" y="1151"/>
                    <a:pt x="779" y="1126"/>
                  </a:cubicBezTo>
                  <a:lnTo>
                    <a:pt x="12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38"/>
            <p:cNvSpPr/>
            <p:nvPr/>
          </p:nvSpPr>
          <p:spPr>
            <a:xfrm flipH="1">
              <a:off x="982574" y="1070139"/>
              <a:ext cx="69768" cy="189453"/>
            </a:xfrm>
            <a:custGeom>
              <a:avLst/>
              <a:gdLst/>
              <a:ahLst/>
              <a:cxnLst/>
              <a:rect l="l" t="t" r="r" b="b"/>
              <a:pathLst>
                <a:path w="478" h="1298" extrusionOk="0">
                  <a:moveTo>
                    <a:pt x="338" y="0"/>
                  </a:moveTo>
                  <a:lnTo>
                    <a:pt x="338" y="1"/>
                  </a:lnTo>
                  <a:lnTo>
                    <a:pt x="0" y="1260"/>
                  </a:lnTo>
                  <a:cubicBezTo>
                    <a:pt x="47" y="1271"/>
                    <a:pt x="94" y="1284"/>
                    <a:pt x="139" y="1298"/>
                  </a:cubicBezTo>
                  <a:lnTo>
                    <a:pt x="478" y="39"/>
                  </a:lnTo>
                  <a:cubicBezTo>
                    <a:pt x="476" y="39"/>
                    <a:pt x="476" y="39"/>
                    <a:pt x="475" y="38"/>
                  </a:cubicBezTo>
                  <a:cubicBezTo>
                    <a:pt x="428" y="26"/>
                    <a:pt x="384" y="12"/>
                    <a:pt x="3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38"/>
            <p:cNvSpPr/>
            <p:nvPr/>
          </p:nvSpPr>
          <p:spPr>
            <a:xfrm flipH="1">
              <a:off x="1175238" y="1047661"/>
              <a:ext cx="21164" cy="190329"/>
            </a:xfrm>
            <a:custGeom>
              <a:avLst/>
              <a:gdLst/>
              <a:ahLst/>
              <a:cxnLst/>
              <a:rect l="l" t="t" r="r" b="b"/>
              <a:pathLst>
                <a:path w="145" h="1304" extrusionOk="0">
                  <a:moveTo>
                    <a:pt x="72" y="0"/>
                  </a:moveTo>
                  <a:cubicBezTo>
                    <a:pt x="48" y="0"/>
                    <a:pt x="23" y="2"/>
                    <a:pt x="0" y="2"/>
                  </a:cubicBezTo>
                  <a:lnTo>
                    <a:pt x="0" y="1304"/>
                  </a:lnTo>
                  <a:cubicBezTo>
                    <a:pt x="23" y="1304"/>
                    <a:pt x="49" y="1303"/>
                    <a:pt x="72" y="1303"/>
                  </a:cubicBezTo>
                  <a:cubicBezTo>
                    <a:pt x="96" y="1303"/>
                    <a:pt x="121" y="1304"/>
                    <a:pt x="145" y="1304"/>
                  </a:cubicBezTo>
                  <a:lnTo>
                    <a:pt x="145" y="2"/>
                  </a:lnTo>
                  <a:cubicBezTo>
                    <a:pt x="121" y="2"/>
                    <a:pt x="96" y="0"/>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38"/>
            <p:cNvSpPr/>
            <p:nvPr/>
          </p:nvSpPr>
          <p:spPr>
            <a:xfrm flipH="1">
              <a:off x="1319298" y="1070139"/>
              <a:ext cx="69914" cy="189453"/>
            </a:xfrm>
            <a:custGeom>
              <a:avLst/>
              <a:gdLst/>
              <a:ahLst/>
              <a:cxnLst/>
              <a:rect l="l" t="t" r="r" b="b"/>
              <a:pathLst>
                <a:path w="479" h="1298" extrusionOk="0">
                  <a:moveTo>
                    <a:pt x="141" y="0"/>
                  </a:moveTo>
                  <a:cubicBezTo>
                    <a:pt x="94" y="12"/>
                    <a:pt x="47" y="26"/>
                    <a:pt x="1" y="38"/>
                  </a:cubicBezTo>
                  <a:lnTo>
                    <a:pt x="338" y="1298"/>
                  </a:lnTo>
                  <a:cubicBezTo>
                    <a:pt x="385" y="1284"/>
                    <a:pt x="432" y="1271"/>
                    <a:pt x="478" y="1260"/>
                  </a:cubicBezTo>
                  <a:lnTo>
                    <a:pt x="1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38"/>
            <p:cNvSpPr/>
            <p:nvPr/>
          </p:nvSpPr>
          <p:spPr>
            <a:xfrm flipH="1">
              <a:off x="1661131" y="2061340"/>
              <a:ext cx="175295" cy="113555"/>
            </a:xfrm>
            <a:custGeom>
              <a:avLst/>
              <a:gdLst/>
              <a:ahLst/>
              <a:cxnLst/>
              <a:rect l="l" t="t" r="r" b="b"/>
              <a:pathLst>
                <a:path w="1201" h="778" extrusionOk="0">
                  <a:moveTo>
                    <a:pt x="1128" y="1"/>
                  </a:moveTo>
                  <a:lnTo>
                    <a:pt x="0" y="652"/>
                  </a:lnTo>
                  <a:cubicBezTo>
                    <a:pt x="15" y="677"/>
                    <a:pt x="30" y="702"/>
                    <a:pt x="42" y="725"/>
                  </a:cubicBezTo>
                  <a:cubicBezTo>
                    <a:pt x="53" y="743"/>
                    <a:pt x="62" y="760"/>
                    <a:pt x="73" y="777"/>
                  </a:cubicBezTo>
                  <a:lnTo>
                    <a:pt x="1200" y="126"/>
                  </a:lnTo>
                  <a:cubicBezTo>
                    <a:pt x="1175" y="85"/>
                    <a:pt x="1150" y="43"/>
                    <a:pt x="11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38"/>
            <p:cNvSpPr/>
            <p:nvPr/>
          </p:nvSpPr>
          <p:spPr>
            <a:xfrm flipH="1">
              <a:off x="1570783" y="1258717"/>
              <a:ext cx="149460" cy="149460"/>
            </a:xfrm>
            <a:custGeom>
              <a:avLst/>
              <a:gdLst/>
              <a:ahLst/>
              <a:cxnLst/>
              <a:rect l="l" t="t" r="r" b="b"/>
              <a:pathLst>
                <a:path w="1024" h="1024" extrusionOk="0">
                  <a:moveTo>
                    <a:pt x="104" y="0"/>
                  </a:moveTo>
                  <a:lnTo>
                    <a:pt x="94" y="10"/>
                  </a:lnTo>
                  <a:cubicBezTo>
                    <a:pt x="63" y="39"/>
                    <a:pt x="32" y="71"/>
                    <a:pt x="0" y="103"/>
                  </a:cubicBezTo>
                  <a:lnTo>
                    <a:pt x="921" y="1023"/>
                  </a:lnTo>
                  <a:lnTo>
                    <a:pt x="1023" y="920"/>
                  </a:lnTo>
                  <a:lnTo>
                    <a:pt x="1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38"/>
            <p:cNvSpPr/>
            <p:nvPr/>
          </p:nvSpPr>
          <p:spPr>
            <a:xfrm flipH="1">
              <a:off x="1570637" y="2177815"/>
              <a:ext cx="149606" cy="149606"/>
            </a:xfrm>
            <a:custGeom>
              <a:avLst/>
              <a:gdLst/>
              <a:ahLst/>
              <a:cxnLst/>
              <a:rect l="l" t="t" r="r" b="b"/>
              <a:pathLst>
                <a:path w="1025" h="1025" extrusionOk="0">
                  <a:moveTo>
                    <a:pt x="921" y="0"/>
                  </a:moveTo>
                  <a:lnTo>
                    <a:pt x="0" y="921"/>
                  </a:lnTo>
                  <a:lnTo>
                    <a:pt x="5" y="924"/>
                  </a:lnTo>
                  <a:lnTo>
                    <a:pt x="104" y="1023"/>
                  </a:lnTo>
                  <a:lnTo>
                    <a:pt x="105" y="1024"/>
                  </a:lnTo>
                  <a:lnTo>
                    <a:pt x="1024" y="105"/>
                  </a:lnTo>
                  <a:cubicBezTo>
                    <a:pt x="990" y="70"/>
                    <a:pt x="955" y="36"/>
                    <a:pt x="9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38"/>
            <p:cNvSpPr/>
            <p:nvPr/>
          </p:nvSpPr>
          <p:spPr>
            <a:xfrm flipH="1">
              <a:off x="440488" y="1782122"/>
              <a:ext cx="190475" cy="21456"/>
            </a:xfrm>
            <a:custGeom>
              <a:avLst/>
              <a:gdLst/>
              <a:ahLst/>
              <a:cxnLst/>
              <a:rect l="l" t="t" r="r" b="b"/>
              <a:pathLst>
                <a:path w="1305" h="147" extrusionOk="0">
                  <a:moveTo>
                    <a:pt x="1" y="1"/>
                  </a:moveTo>
                  <a:cubicBezTo>
                    <a:pt x="1" y="25"/>
                    <a:pt x="2" y="49"/>
                    <a:pt x="2" y="74"/>
                  </a:cubicBezTo>
                  <a:cubicBezTo>
                    <a:pt x="2" y="97"/>
                    <a:pt x="1" y="122"/>
                    <a:pt x="1" y="146"/>
                  </a:cubicBezTo>
                  <a:lnTo>
                    <a:pt x="1303" y="146"/>
                  </a:lnTo>
                  <a:cubicBezTo>
                    <a:pt x="1303" y="122"/>
                    <a:pt x="1304" y="97"/>
                    <a:pt x="1304" y="74"/>
                  </a:cubicBezTo>
                  <a:cubicBezTo>
                    <a:pt x="1304" y="48"/>
                    <a:pt x="1303" y="25"/>
                    <a:pt x="13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38"/>
            <p:cNvSpPr/>
            <p:nvPr/>
          </p:nvSpPr>
          <p:spPr>
            <a:xfrm flipH="1">
              <a:off x="462966" y="1926183"/>
              <a:ext cx="189453" cy="70060"/>
            </a:xfrm>
            <a:custGeom>
              <a:avLst/>
              <a:gdLst/>
              <a:ahLst/>
              <a:cxnLst/>
              <a:rect l="l" t="t" r="r" b="b"/>
              <a:pathLst>
                <a:path w="1298" h="480" extrusionOk="0">
                  <a:moveTo>
                    <a:pt x="38" y="1"/>
                  </a:moveTo>
                  <a:cubicBezTo>
                    <a:pt x="27" y="48"/>
                    <a:pt x="14" y="95"/>
                    <a:pt x="1" y="142"/>
                  </a:cubicBezTo>
                  <a:lnTo>
                    <a:pt x="1258" y="480"/>
                  </a:lnTo>
                  <a:cubicBezTo>
                    <a:pt x="1260" y="476"/>
                    <a:pt x="1261" y="472"/>
                    <a:pt x="1261" y="468"/>
                  </a:cubicBezTo>
                  <a:cubicBezTo>
                    <a:pt x="1273" y="427"/>
                    <a:pt x="1284" y="386"/>
                    <a:pt x="1295" y="344"/>
                  </a:cubicBezTo>
                  <a:cubicBezTo>
                    <a:pt x="1295" y="343"/>
                    <a:pt x="1297" y="342"/>
                    <a:pt x="1297" y="338"/>
                  </a:cubicBezTo>
                  <a:lnTo>
                    <a:pt x="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38"/>
            <p:cNvSpPr/>
            <p:nvPr/>
          </p:nvSpPr>
          <p:spPr>
            <a:xfrm flipH="1">
              <a:off x="1740531" y="1782268"/>
              <a:ext cx="190620" cy="21456"/>
            </a:xfrm>
            <a:custGeom>
              <a:avLst/>
              <a:gdLst/>
              <a:ahLst/>
              <a:cxnLst/>
              <a:rect l="l" t="t" r="r" b="b"/>
              <a:pathLst>
                <a:path w="1306" h="147" extrusionOk="0">
                  <a:moveTo>
                    <a:pt x="3" y="1"/>
                  </a:moveTo>
                  <a:cubicBezTo>
                    <a:pt x="3" y="25"/>
                    <a:pt x="1" y="51"/>
                    <a:pt x="1" y="74"/>
                  </a:cubicBezTo>
                  <a:cubicBezTo>
                    <a:pt x="1" y="98"/>
                    <a:pt x="3" y="122"/>
                    <a:pt x="3" y="146"/>
                  </a:cubicBezTo>
                  <a:lnTo>
                    <a:pt x="1305" y="146"/>
                  </a:lnTo>
                  <a:cubicBezTo>
                    <a:pt x="1305" y="122"/>
                    <a:pt x="1303" y="98"/>
                    <a:pt x="1303" y="74"/>
                  </a:cubicBezTo>
                  <a:cubicBezTo>
                    <a:pt x="1303" y="48"/>
                    <a:pt x="1305" y="25"/>
                    <a:pt x="1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38"/>
            <p:cNvSpPr/>
            <p:nvPr/>
          </p:nvSpPr>
          <p:spPr>
            <a:xfrm flipH="1">
              <a:off x="630525" y="1237990"/>
              <a:ext cx="1110153" cy="1110445"/>
            </a:xfrm>
            <a:custGeom>
              <a:avLst/>
              <a:gdLst/>
              <a:ahLst/>
              <a:cxnLst/>
              <a:rect l="l" t="t" r="r" b="b"/>
              <a:pathLst>
                <a:path w="7606" h="7608" extrusionOk="0">
                  <a:moveTo>
                    <a:pt x="3801" y="914"/>
                  </a:moveTo>
                  <a:cubicBezTo>
                    <a:pt x="3935" y="914"/>
                    <a:pt x="4042" y="1023"/>
                    <a:pt x="4042" y="1156"/>
                  </a:cubicBezTo>
                  <a:cubicBezTo>
                    <a:pt x="4042" y="1289"/>
                    <a:pt x="3935" y="1397"/>
                    <a:pt x="3801" y="1397"/>
                  </a:cubicBezTo>
                  <a:cubicBezTo>
                    <a:pt x="3668" y="1397"/>
                    <a:pt x="3560" y="1289"/>
                    <a:pt x="3560" y="1156"/>
                  </a:cubicBezTo>
                  <a:cubicBezTo>
                    <a:pt x="3560" y="1023"/>
                    <a:pt x="3668" y="914"/>
                    <a:pt x="3801" y="914"/>
                  </a:cubicBezTo>
                  <a:close/>
                  <a:moveTo>
                    <a:pt x="2578" y="819"/>
                  </a:moveTo>
                  <a:cubicBezTo>
                    <a:pt x="2631" y="819"/>
                    <a:pt x="2684" y="839"/>
                    <a:pt x="2724" y="879"/>
                  </a:cubicBezTo>
                  <a:lnTo>
                    <a:pt x="3344" y="1498"/>
                  </a:lnTo>
                  <a:cubicBezTo>
                    <a:pt x="3424" y="1579"/>
                    <a:pt x="3424" y="1710"/>
                    <a:pt x="3344" y="1793"/>
                  </a:cubicBezTo>
                  <a:lnTo>
                    <a:pt x="1791" y="3345"/>
                  </a:lnTo>
                  <a:cubicBezTo>
                    <a:pt x="1751" y="3386"/>
                    <a:pt x="1698" y="3406"/>
                    <a:pt x="1645" y="3406"/>
                  </a:cubicBezTo>
                  <a:cubicBezTo>
                    <a:pt x="1591" y="3406"/>
                    <a:pt x="1538" y="3386"/>
                    <a:pt x="1498" y="3345"/>
                  </a:cubicBezTo>
                  <a:lnTo>
                    <a:pt x="878" y="2726"/>
                  </a:lnTo>
                  <a:cubicBezTo>
                    <a:pt x="797" y="2646"/>
                    <a:pt x="797" y="2514"/>
                    <a:pt x="878" y="2432"/>
                  </a:cubicBezTo>
                  <a:lnTo>
                    <a:pt x="2431" y="879"/>
                  </a:lnTo>
                  <a:cubicBezTo>
                    <a:pt x="2472" y="839"/>
                    <a:pt x="2525" y="819"/>
                    <a:pt x="2578" y="819"/>
                  </a:cubicBezTo>
                  <a:close/>
                  <a:moveTo>
                    <a:pt x="5025" y="818"/>
                  </a:moveTo>
                  <a:cubicBezTo>
                    <a:pt x="5078" y="818"/>
                    <a:pt x="5132" y="838"/>
                    <a:pt x="5173" y="878"/>
                  </a:cubicBezTo>
                  <a:lnTo>
                    <a:pt x="6725" y="2432"/>
                  </a:lnTo>
                  <a:cubicBezTo>
                    <a:pt x="6805" y="2512"/>
                    <a:pt x="6805" y="2644"/>
                    <a:pt x="6725" y="2726"/>
                  </a:cubicBezTo>
                  <a:lnTo>
                    <a:pt x="6106" y="3345"/>
                  </a:lnTo>
                  <a:cubicBezTo>
                    <a:pt x="6065" y="3386"/>
                    <a:pt x="6012" y="3406"/>
                    <a:pt x="5959" y="3406"/>
                  </a:cubicBezTo>
                  <a:cubicBezTo>
                    <a:pt x="5905" y="3406"/>
                    <a:pt x="5852" y="3386"/>
                    <a:pt x="5812" y="3345"/>
                  </a:cubicBezTo>
                  <a:lnTo>
                    <a:pt x="4258" y="1793"/>
                  </a:lnTo>
                  <a:cubicBezTo>
                    <a:pt x="4178" y="1711"/>
                    <a:pt x="4178" y="1580"/>
                    <a:pt x="4258" y="1498"/>
                  </a:cubicBezTo>
                  <a:lnTo>
                    <a:pt x="4879" y="878"/>
                  </a:lnTo>
                  <a:cubicBezTo>
                    <a:pt x="4919" y="838"/>
                    <a:pt x="4972" y="818"/>
                    <a:pt x="5025" y="818"/>
                  </a:cubicBezTo>
                  <a:close/>
                  <a:moveTo>
                    <a:pt x="1158" y="3561"/>
                  </a:moveTo>
                  <a:cubicBezTo>
                    <a:pt x="1290" y="3561"/>
                    <a:pt x="1397" y="3669"/>
                    <a:pt x="1397" y="3803"/>
                  </a:cubicBezTo>
                  <a:cubicBezTo>
                    <a:pt x="1397" y="3936"/>
                    <a:pt x="1289" y="4044"/>
                    <a:pt x="1156" y="4044"/>
                  </a:cubicBezTo>
                  <a:cubicBezTo>
                    <a:pt x="1023" y="4044"/>
                    <a:pt x="914" y="3936"/>
                    <a:pt x="914" y="3803"/>
                  </a:cubicBezTo>
                  <a:cubicBezTo>
                    <a:pt x="914" y="3670"/>
                    <a:pt x="1023" y="3561"/>
                    <a:pt x="1156" y="3561"/>
                  </a:cubicBezTo>
                  <a:cubicBezTo>
                    <a:pt x="1157" y="3561"/>
                    <a:pt x="1157" y="3561"/>
                    <a:pt x="1158" y="3561"/>
                  </a:cubicBezTo>
                  <a:close/>
                  <a:moveTo>
                    <a:pt x="6447" y="3561"/>
                  </a:moveTo>
                  <a:cubicBezTo>
                    <a:pt x="6580" y="3561"/>
                    <a:pt x="6688" y="3670"/>
                    <a:pt x="6688" y="3803"/>
                  </a:cubicBezTo>
                  <a:cubicBezTo>
                    <a:pt x="6688" y="3936"/>
                    <a:pt x="6580" y="4044"/>
                    <a:pt x="6447" y="4044"/>
                  </a:cubicBezTo>
                  <a:cubicBezTo>
                    <a:pt x="6314" y="4044"/>
                    <a:pt x="6206" y="3936"/>
                    <a:pt x="6206" y="3803"/>
                  </a:cubicBezTo>
                  <a:cubicBezTo>
                    <a:pt x="6206" y="3670"/>
                    <a:pt x="6314" y="3561"/>
                    <a:pt x="6447" y="3561"/>
                  </a:cubicBezTo>
                  <a:close/>
                  <a:moveTo>
                    <a:pt x="3803" y="2252"/>
                  </a:moveTo>
                  <a:cubicBezTo>
                    <a:pt x="3845" y="2252"/>
                    <a:pt x="3886" y="2255"/>
                    <a:pt x="3926" y="2259"/>
                  </a:cubicBezTo>
                  <a:cubicBezTo>
                    <a:pt x="3947" y="2261"/>
                    <a:pt x="3971" y="2263"/>
                    <a:pt x="3992" y="2265"/>
                  </a:cubicBezTo>
                  <a:lnTo>
                    <a:pt x="3993" y="2265"/>
                  </a:lnTo>
                  <a:cubicBezTo>
                    <a:pt x="4696" y="2352"/>
                    <a:pt x="5254" y="2908"/>
                    <a:pt x="5339" y="3613"/>
                  </a:cubicBezTo>
                  <a:cubicBezTo>
                    <a:pt x="5342" y="3622"/>
                    <a:pt x="5343" y="3631"/>
                    <a:pt x="5343" y="3641"/>
                  </a:cubicBezTo>
                  <a:lnTo>
                    <a:pt x="5347" y="3681"/>
                  </a:lnTo>
                  <a:cubicBezTo>
                    <a:pt x="5350" y="3723"/>
                    <a:pt x="5353" y="3762"/>
                    <a:pt x="5353" y="3804"/>
                  </a:cubicBezTo>
                  <a:cubicBezTo>
                    <a:pt x="5353" y="3845"/>
                    <a:pt x="5350" y="3886"/>
                    <a:pt x="5347" y="3926"/>
                  </a:cubicBezTo>
                  <a:cubicBezTo>
                    <a:pt x="5345" y="3949"/>
                    <a:pt x="5343" y="3971"/>
                    <a:pt x="5339" y="3994"/>
                  </a:cubicBezTo>
                  <a:cubicBezTo>
                    <a:pt x="5254" y="4698"/>
                    <a:pt x="4696" y="5255"/>
                    <a:pt x="3993" y="5341"/>
                  </a:cubicBezTo>
                  <a:cubicBezTo>
                    <a:pt x="3987" y="5341"/>
                    <a:pt x="3982" y="5342"/>
                    <a:pt x="3978" y="5342"/>
                  </a:cubicBezTo>
                  <a:cubicBezTo>
                    <a:pt x="3961" y="5343"/>
                    <a:pt x="3942" y="5347"/>
                    <a:pt x="3925" y="5348"/>
                  </a:cubicBezTo>
                  <a:cubicBezTo>
                    <a:pt x="3884" y="5352"/>
                    <a:pt x="3845" y="5354"/>
                    <a:pt x="3803" y="5354"/>
                  </a:cubicBezTo>
                  <a:cubicBezTo>
                    <a:pt x="3762" y="5354"/>
                    <a:pt x="3721" y="5352"/>
                    <a:pt x="3682" y="5348"/>
                  </a:cubicBezTo>
                  <a:cubicBezTo>
                    <a:pt x="3661" y="5347"/>
                    <a:pt x="3641" y="5343"/>
                    <a:pt x="3620" y="5341"/>
                  </a:cubicBezTo>
                  <a:cubicBezTo>
                    <a:pt x="3618" y="5341"/>
                    <a:pt x="3617" y="5341"/>
                    <a:pt x="3614" y="5339"/>
                  </a:cubicBezTo>
                  <a:cubicBezTo>
                    <a:pt x="2908" y="5254"/>
                    <a:pt x="2350" y="4697"/>
                    <a:pt x="2264" y="3993"/>
                  </a:cubicBezTo>
                  <a:lnTo>
                    <a:pt x="2264" y="3988"/>
                  </a:lnTo>
                  <a:cubicBezTo>
                    <a:pt x="2262" y="3969"/>
                    <a:pt x="2260" y="3948"/>
                    <a:pt x="2259" y="3928"/>
                  </a:cubicBezTo>
                  <a:cubicBezTo>
                    <a:pt x="2255" y="3887"/>
                    <a:pt x="2253" y="3845"/>
                    <a:pt x="2253" y="3803"/>
                  </a:cubicBezTo>
                  <a:cubicBezTo>
                    <a:pt x="2253" y="3761"/>
                    <a:pt x="2255" y="3718"/>
                    <a:pt x="2259" y="3677"/>
                  </a:cubicBezTo>
                  <a:cubicBezTo>
                    <a:pt x="2260" y="3656"/>
                    <a:pt x="2263" y="3636"/>
                    <a:pt x="2265" y="3617"/>
                  </a:cubicBezTo>
                  <a:lnTo>
                    <a:pt x="2265" y="3613"/>
                  </a:lnTo>
                  <a:cubicBezTo>
                    <a:pt x="2352" y="2908"/>
                    <a:pt x="2909" y="2352"/>
                    <a:pt x="3613" y="2265"/>
                  </a:cubicBezTo>
                  <a:lnTo>
                    <a:pt x="3614" y="2265"/>
                  </a:lnTo>
                  <a:cubicBezTo>
                    <a:pt x="3635" y="2263"/>
                    <a:pt x="3657" y="2261"/>
                    <a:pt x="3678" y="2259"/>
                  </a:cubicBezTo>
                  <a:cubicBezTo>
                    <a:pt x="3720" y="2255"/>
                    <a:pt x="3761" y="2252"/>
                    <a:pt x="3803" y="2252"/>
                  </a:cubicBezTo>
                  <a:close/>
                  <a:moveTo>
                    <a:pt x="3801" y="6207"/>
                  </a:moveTo>
                  <a:cubicBezTo>
                    <a:pt x="3935" y="6207"/>
                    <a:pt x="4042" y="6316"/>
                    <a:pt x="4042" y="6449"/>
                  </a:cubicBezTo>
                  <a:cubicBezTo>
                    <a:pt x="4042" y="6582"/>
                    <a:pt x="3935" y="6690"/>
                    <a:pt x="3801" y="6690"/>
                  </a:cubicBezTo>
                  <a:cubicBezTo>
                    <a:pt x="3668" y="6690"/>
                    <a:pt x="3560" y="6582"/>
                    <a:pt x="3560" y="6449"/>
                  </a:cubicBezTo>
                  <a:cubicBezTo>
                    <a:pt x="3560" y="6316"/>
                    <a:pt x="3668" y="6207"/>
                    <a:pt x="3801" y="6207"/>
                  </a:cubicBezTo>
                  <a:close/>
                  <a:moveTo>
                    <a:pt x="5958" y="4198"/>
                  </a:moveTo>
                  <a:cubicBezTo>
                    <a:pt x="6011" y="4198"/>
                    <a:pt x="6064" y="4219"/>
                    <a:pt x="6105" y="4259"/>
                  </a:cubicBezTo>
                  <a:lnTo>
                    <a:pt x="6725" y="4878"/>
                  </a:lnTo>
                  <a:cubicBezTo>
                    <a:pt x="6805" y="4959"/>
                    <a:pt x="6805" y="5090"/>
                    <a:pt x="6725" y="5173"/>
                  </a:cubicBezTo>
                  <a:lnTo>
                    <a:pt x="5172" y="6725"/>
                  </a:lnTo>
                  <a:cubicBezTo>
                    <a:pt x="5131" y="6766"/>
                    <a:pt x="5078" y="6787"/>
                    <a:pt x="5025" y="6787"/>
                  </a:cubicBezTo>
                  <a:cubicBezTo>
                    <a:pt x="4972" y="6787"/>
                    <a:pt x="4919" y="6766"/>
                    <a:pt x="4879" y="6725"/>
                  </a:cubicBezTo>
                  <a:lnTo>
                    <a:pt x="4258" y="6106"/>
                  </a:lnTo>
                  <a:cubicBezTo>
                    <a:pt x="4178" y="6026"/>
                    <a:pt x="4178" y="5894"/>
                    <a:pt x="4258" y="5812"/>
                  </a:cubicBezTo>
                  <a:lnTo>
                    <a:pt x="5812" y="4259"/>
                  </a:lnTo>
                  <a:cubicBezTo>
                    <a:pt x="5852" y="4219"/>
                    <a:pt x="5905" y="4198"/>
                    <a:pt x="5958" y="4198"/>
                  </a:cubicBezTo>
                  <a:close/>
                  <a:moveTo>
                    <a:pt x="1644" y="4200"/>
                  </a:moveTo>
                  <a:cubicBezTo>
                    <a:pt x="1697" y="4200"/>
                    <a:pt x="1751" y="4220"/>
                    <a:pt x="1791" y="4260"/>
                  </a:cubicBezTo>
                  <a:lnTo>
                    <a:pt x="3344" y="5813"/>
                  </a:lnTo>
                  <a:cubicBezTo>
                    <a:pt x="3424" y="5894"/>
                    <a:pt x="3424" y="6026"/>
                    <a:pt x="3344" y="6107"/>
                  </a:cubicBezTo>
                  <a:lnTo>
                    <a:pt x="2724" y="6727"/>
                  </a:lnTo>
                  <a:cubicBezTo>
                    <a:pt x="2684" y="6767"/>
                    <a:pt x="2631" y="6787"/>
                    <a:pt x="2578" y="6787"/>
                  </a:cubicBezTo>
                  <a:cubicBezTo>
                    <a:pt x="2525" y="6787"/>
                    <a:pt x="2471" y="6767"/>
                    <a:pt x="2430" y="6727"/>
                  </a:cubicBezTo>
                  <a:lnTo>
                    <a:pt x="878" y="5174"/>
                  </a:lnTo>
                  <a:cubicBezTo>
                    <a:pt x="797" y="5092"/>
                    <a:pt x="797" y="4961"/>
                    <a:pt x="878" y="4879"/>
                  </a:cubicBezTo>
                  <a:lnTo>
                    <a:pt x="1498" y="4260"/>
                  </a:lnTo>
                  <a:cubicBezTo>
                    <a:pt x="1538" y="4220"/>
                    <a:pt x="1591" y="4200"/>
                    <a:pt x="1644" y="4200"/>
                  </a:cubicBezTo>
                  <a:close/>
                  <a:moveTo>
                    <a:pt x="3803" y="1"/>
                  </a:moveTo>
                  <a:cubicBezTo>
                    <a:pt x="3778" y="1"/>
                    <a:pt x="3754" y="2"/>
                    <a:pt x="3730" y="2"/>
                  </a:cubicBezTo>
                  <a:cubicBezTo>
                    <a:pt x="3440" y="7"/>
                    <a:pt x="3160" y="44"/>
                    <a:pt x="2890" y="112"/>
                  </a:cubicBezTo>
                  <a:cubicBezTo>
                    <a:pt x="2842" y="123"/>
                    <a:pt x="2796" y="137"/>
                    <a:pt x="2749" y="150"/>
                  </a:cubicBezTo>
                  <a:cubicBezTo>
                    <a:pt x="2474" y="229"/>
                    <a:pt x="2212" y="338"/>
                    <a:pt x="1965" y="474"/>
                  </a:cubicBezTo>
                  <a:cubicBezTo>
                    <a:pt x="1923" y="498"/>
                    <a:pt x="1880" y="522"/>
                    <a:pt x="1838" y="547"/>
                  </a:cubicBezTo>
                  <a:cubicBezTo>
                    <a:pt x="1595" y="694"/>
                    <a:pt x="1369" y="868"/>
                    <a:pt x="1166" y="1065"/>
                  </a:cubicBezTo>
                  <a:cubicBezTo>
                    <a:pt x="1132" y="1098"/>
                    <a:pt x="1098" y="1133"/>
                    <a:pt x="1063" y="1167"/>
                  </a:cubicBezTo>
                  <a:cubicBezTo>
                    <a:pt x="867" y="1372"/>
                    <a:pt x="693" y="1597"/>
                    <a:pt x="545" y="1840"/>
                  </a:cubicBezTo>
                  <a:cubicBezTo>
                    <a:pt x="520" y="1881"/>
                    <a:pt x="497" y="1923"/>
                    <a:pt x="473" y="1967"/>
                  </a:cubicBezTo>
                  <a:cubicBezTo>
                    <a:pt x="338" y="2213"/>
                    <a:pt x="228" y="2475"/>
                    <a:pt x="149" y="2751"/>
                  </a:cubicBezTo>
                  <a:cubicBezTo>
                    <a:pt x="135" y="2797"/>
                    <a:pt x="122" y="2844"/>
                    <a:pt x="111" y="2891"/>
                  </a:cubicBezTo>
                  <a:cubicBezTo>
                    <a:pt x="43" y="3160"/>
                    <a:pt x="6" y="3443"/>
                    <a:pt x="1" y="3732"/>
                  </a:cubicBezTo>
                  <a:cubicBezTo>
                    <a:pt x="1" y="3755"/>
                    <a:pt x="0" y="3781"/>
                    <a:pt x="0" y="3804"/>
                  </a:cubicBezTo>
                  <a:cubicBezTo>
                    <a:pt x="0" y="3828"/>
                    <a:pt x="1" y="3853"/>
                    <a:pt x="1" y="3877"/>
                  </a:cubicBezTo>
                  <a:cubicBezTo>
                    <a:pt x="6" y="4167"/>
                    <a:pt x="43" y="4447"/>
                    <a:pt x="111" y="4718"/>
                  </a:cubicBezTo>
                  <a:cubicBezTo>
                    <a:pt x="122" y="4766"/>
                    <a:pt x="135" y="4811"/>
                    <a:pt x="149" y="4857"/>
                  </a:cubicBezTo>
                  <a:cubicBezTo>
                    <a:pt x="228" y="5133"/>
                    <a:pt x="338" y="5395"/>
                    <a:pt x="473" y="5642"/>
                  </a:cubicBezTo>
                  <a:cubicBezTo>
                    <a:pt x="497" y="5684"/>
                    <a:pt x="520" y="5726"/>
                    <a:pt x="545" y="5768"/>
                  </a:cubicBezTo>
                  <a:cubicBezTo>
                    <a:pt x="693" y="6012"/>
                    <a:pt x="867" y="6238"/>
                    <a:pt x="1063" y="6440"/>
                  </a:cubicBezTo>
                  <a:lnTo>
                    <a:pt x="1166" y="6544"/>
                  </a:lnTo>
                  <a:cubicBezTo>
                    <a:pt x="1371" y="6740"/>
                    <a:pt x="1595" y="6914"/>
                    <a:pt x="1838" y="7061"/>
                  </a:cubicBezTo>
                  <a:cubicBezTo>
                    <a:pt x="1879" y="7087"/>
                    <a:pt x="1922" y="7110"/>
                    <a:pt x="1965" y="7134"/>
                  </a:cubicBezTo>
                  <a:cubicBezTo>
                    <a:pt x="2212" y="7270"/>
                    <a:pt x="2474" y="7379"/>
                    <a:pt x="2749" y="7458"/>
                  </a:cubicBezTo>
                  <a:cubicBezTo>
                    <a:pt x="2796" y="7472"/>
                    <a:pt x="2843" y="7484"/>
                    <a:pt x="2890" y="7497"/>
                  </a:cubicBezTo>
                  <a:cubicBezTo>
                    <a:pt x="3160" y="7563"/>
                    <a:pt x="3441" y="7600"/>
                    <a:pt x="3730" y="7606"/>
                  </a:cubicBezTo>
                  <a:cubicBezTo>
                    <a:pt x="3754" y="7606"/>
                    <a:pt x="3779" y="7608"/>
                    <a:pt x="3803" y="7608"/>
                  </a:cubicBezTo>
                  <a:cubicBezTo>
                    <a:pt x="3826" y="7608"/>
                    <a:pt x="3851" y="7606"/>
                    <a:pt x="3876" y="7606"/>
                  </a:cubicBezTo>
                  <a:cubicBezTo>
                    <a:pt x="4166" y="7600"/>
                    <a:pt x="4446" y="7563"/>
                    <a:pt x="4716" y="7497"/>
                  </a:cubicBezTo>
                  <a:cubicBezTo>
                    <a:pt x="4764" y="7484"/>
                    <a:pt x="4810" y="7472"/>
                    <a:pt x="4857" y="7458"/>
                  </a:cubicBezTo>
                  <a:cubicBezTo>
                    <a:pt x="5133" y="7379"/>
                    <a:pt x="5395" y="7270"/>
                    <a:pt x="5642" y="7134"/>
                  </a:cubicBezTo>
                  <a:cubicBezTo>
                    <a:pt x="5684" y="7110"/>
                    <a:pt x="5726" y="7087"/>
                    <a:pt x="5769" y="7061"/>
                  </a:cubicBezTo>
                  <a:cubicBezTo>
                    <a:pt x="6012" y="6914"/>
                    <a:pt x="6238" y="6740"/>
                    <a:pt x="6440" y="6544"/>
                  </a:cubicBezTo>
                  <a:cubicBezTo>
                    <a:pt x="6476" y="6509"/>
                    <a:pt x="6509" y="6476"/>
                    <a:pt x="6544" y="6440"/>
                  </a:cubicBezTo>
                  <a:cubicBezTo>
                    <a:pt x="6740" y="6237"/>
                    <a:pt x="6914" y="6012"/>
                    <a:pt x="7062" y="5768"/>
                  </a:cubicBezTo>
                  <a:cubicBezTo>
                    <a:pt x="7087" y="5727"/>
                    <a:pt x="7110" y="5685"/>
                    <a:pt x="7134" y="5642"/>
                  </a:cubicBezTo>
                  <a:cubicBezTo>
                    <a:pt x="7269" y="5395"/>
                    <a:pt x="7379" y="5133"/>
                    <a:pt x="7458" y="4857"/>
                  </a:cubicBezTo>
                  <a:cubicBezTo>
                    <a:pt x="7472" y="4811"/>
                    <a:pt x="7484" y="4763"/>
                    <a:pt x="7496" y="4718"/>
                  </a:cubicBezTo>
                  <a:cubicBezTo>
                    <a:pt x="7561" y="4446"/>
                    <a:pt x="7598" y="4165"/>
                    <a:pt x="7605" y="3875"/>
                  </a:cubicBezTo>
                  <a:cubicBezTo>
                    <a:pt x="7605" y="3851"/>
                    <a:pt x="7606" y="3827"/>
                    <a:pt x="7606" y="3803"/>
                  </a:cubicBezTo>
                  <a:cubicBezTo>
                    <a:pt x="7606" y="3777"/>
                    <a:pt x="7605" y="3754"/>
                    <a:pt x="7605" y="3730"/>
                  </a:cubicBezTo>
                  <a:cubicBezTo>
                    <a:pt x="7599" y="3440"/>
                    <a:pt x="7562" y="3159"/>
                    <a:pt x="7495" y="2889"/>
                  </a:cubicBezTo>
                  <a:cubicBezTo>
                    <a:pt x="7483" y="2842"/>
                    <a:pt x="7470" y="2796"/>
                    <a:pt x="7457" y="2749"/>
                  </a:cubicBezTo>
                  <a:cubicBezTo>
                    <a:pt x="7378" y="2474"/>
                    <a:pt x="7268" y="2211"/>
                    <a:pt x="7132" y="1966"/>
                  </a:cubicBezTo>
                  <a:cubicBezTo>
                    <a:pt x="7109" y="1923"/>
                    <a:pt x="7085" y="1881"/>
                    <a:pt x="7060" y="1840"/>
                  </a:cubicBezTo>
                  <a:cubicBezTo>
                    <a:pt x="6913" y="1597"/>
                    <a:pt x="6739" y="1371"/>
                    <a:pt x="6542" y="1167"/>
                  </a:cubicBezTo>
                  <a:cubicBezTo>
                    <a:pt x="6508" y="1133"/>
                    <a:pt x="6473" y="1098"/>
                    <a:pt x="6439" y="1065"/>
                  </a:cubicBezTo>
                  <a:cubicBezTo>
                    <a:pt x="6235" y="869"/>
                    <a:pt x="6011" y="694"/>
                    <a:pt x="5767" y="547"/>
                  </a:cubicBezTo>
                  <a:cubicBezTo>
                    <a:pt x="5726" y="522"/>
                    <a:pt x="5684" y="498"/>
                    <a:pt x="5640" y="474"/>
                  </a:cubicBezTo>
                  <a:cubicBezTo>
                    <a:pt x="5394" y="338"/>
                    <a:pt x="5132" y="229"/>
                    <a:pt x="4856" y="150"/>
                  </a:cubicBezTo>
                  <a:cubicBezTo>
                    <a:pt x="4810" y="137"/>
                    <a:pt x="4763" y="123"/>
                    <a:pt x="4716" y="112"/>
                  </a:cubicBezTo>
                  <a:cubicBezTo>
                    <a:pt x="4446" y="44"/>
                    <a:pt x="4164" y="7"/>
                    <a:pt x="3876" y="2"/>
                  </a:cubicBezTo>
                  <a:cubicBezTo>
                    <a:pt x="3851" y="2"/>
                    <a:pt x="3826" y="1"/>
                    <a:pt x="3803" y="1"/>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38"/>
            <p:cNvSpPr/>
            <p:nvPr/>
          </p:nvSpPr>
          <p:spPr>
            <a:xfrm flipH="1">
              <a:off x="747291" y="1357384"/>
              <a:ext cx="383576" cy="377738"/>
            </a:xfrm>
            <a:custGeom>
              <a:avLst/>
              <a:gdLst/>
              <a:ahLst/>
              <a:cxnLst/>
              <a:rect l="l" t="t" r="r" b="b"/>
              <a:pathLst>
                <a:path w="2628" h="2588" extrusionOk="0">
                  <a:moveTo>
                    <a:pt x="986" y="214"/>
                  </a:moveTo>
                  <a:cubicBezTo>
                    <a:pt x="1021" y="214"/>
                    <a:pt x="1054" y="227"/>
                    <a:pt x="1073" y="254"/>
                  </a:cubicBezTo>
                  <a:cubicBezTo>
                    <a:pt x="1109" y="305"/>
                    <a:pt x="1087" y="383"/>
                    <a:pt x="1024" y="426"/>
                  </a:cubicBezTo>
                  <a:lnTo>
                    <a:pt x="997" y="444"/>
                  </a:lnTo>
                  <a:lnTo>
                    <a:pt x="860" y="669"/>
                  </a:lnTo>
                  <a:lnTo>
                    <a:pt x="860" y="669"/>
                  </a:lnTo>
                  <a:lnTo>
                    <a:pt x="1131" y="478"/>
                  </a:lnTo>
                  <a:cubicBezTo>
                    <a:pt x="1159" y="458"/>
                    <a:pt x="1191" y="448"/>
                    <a:pt x="1221" y="448"/>
                  </a:cubicBezTo>
                  <a:cubicBezTo>
                    <a:pt x="1257" y="448"/>
                    <a:pt x="1290" y="462"/>
                    <a:pt x="1309" y="490"/>
                  </a:cubicBezTo>
                  <a:cubicBezTo>
                    <a:pt x="1345" y="541"/>
                    <a:pt x="1323" y="617"/>
                    <a:pt x="1261" y="660"/>
                  </a:cubicBezTo>
                  <a:lnTo>
                    <a:pt x="1238" y="676"/>
                  </a:lnTo>
                  <a:lnTo>
                    <a:pt x="1101" y="901"/>
                  </a:lnTo>
                  <a:lnTo>
                    <a:pt x="1367" y="713"/>
                  </a:lnTo>
                  <a:cubicBezTo>
                    <a:pt x="1395" y="694"/>
                    <a:pt x="1427" y="684"/>
                    <a:pt x="1457" y="684"/>
                  </a:cubicBezTo>
                  <a:cubicBezTo>
                    <a:pt x="1493" y="684"/>
                    <a:pt x="1526" y="698"/>
                    <a:pt x="1545" y="726"/>
                  </a:cubicBezTo>
                  <a:cubicBezTo>
                    <a:pt x="1581" y="775"/>
                    <a:pt x="1558" y="853"/>
                    <a:pt x="1497" y="897"/>
                  </a:cubicBezTo>
                  <a:lnTo>
                    <a:pt x="1470" y="916"/>
                  </a:lnTo>
                  <a:lnTo>
                    <a:pt x="1333" y="1139"/>
                  </a:lnTo>
                  <a:lnTo>
                    <a:pt x="1603" y="949"/>
                  </a:lnTo>
                  <a:cubicBezTo>
                    <a:pt x="1632" y="930"/>
                    <a:pt x="1664" y="920"/>
                    <a:pt x="1693" y="920"/>
                  </a:cubicBezTo>
                  <a:cubicBezTo>
                    <a:pt x="1729" y="920"/>
                    <a:pt x="1762" y="934"/>
                    <a:pt x="1782" y="961"/>
                  </a:cubicBezTo>
                  <a:cubicBezTo>
                    <a:pt x="1817" y="1012"/>
                    <a:pt x="1794" y="1090"/>
                    <a:pt x="1732" y="1133"/>
                  </a:cubicBezTo>
                  <a:lnTo>
                    <a:pt x="1703" y="1153"/>
                  </a:lnTo>
                  <a:lnTo>
                    <a:pt x="1566" y="1376"/>
                  </a:lnTo>
                  <a:lnTo>
                    <a:pt x="1840" y="1186"/>
                  </a:lnTo>
                  <a:cubicBezTo>
                    <a:pt x="1867" y="1166"/>
                    <a:pt x="1899" y="1156"/>
                    <a:pt x="1929" y="1156"/>
                  </a:cubicBezTo>
                  <a:cubicBezTo>
                    <a:pt x="1965" y="1156"/>
                    <a:pt x="1998" y="1170"/>
                    <a:pt x="2017" y="1197"/>
                  </a:cubicBezTo>
                  <a:cubicBezTo>
                    <a:pt x="2053" y="1249"/>
                    <a:pt x="2030" y="1325"/>
                    <a:pt x="1968" y="1369"/>
                  </a:cubicBezTo>
                  <a:lnTo>
                    <a:pt x="1942" y="1387"/>
                  </a:lnTo>
                  <a:lnTo>
                    <a:pt x="1805" y="1612"/>
                  </a:lnTo>
                  <a:lnTo>
                    <a:pt x="2075" y="1422"/>
                  </a:lnTo>
                  <a:cubicBezTo>
                    <a:pt x="2103" y="1402"/>
                    <a:pt x="2135" y="1392"/>
                    <a:pt x="2165" y="1392"/>
                  </a:cubicBezTo>
                  <a:cubicBezTo>
                    <a:pt x="2201" y="1392"/>
                    <a:pt x="2233" y="1406"/>
                    <a:pt x="2253" y="1433"/>
                  </a:cubicBezTo>
                  <a:cubicBezTo>
                    <a:pt x="2289" y="1483"/>
                    <a:pt x="2267" y="1561"/>
                    <a:pt x="2204" y="1604"/>
                  </a:cubicBezTo>
                  <a:lnTo>
                    <a:pt x="2178" y="1623"/>
                  </a:lnTo>
                  <a:lnTo>
                    <a:pt x="2041" y="1847"/>
                  </a:lnTo>
                  <a:lnTo>
                    <a:pt x="2041" y="1847"/>
                  </a:lnTo>
                  <a:lnTo>
                    <a:pt x="2311" y="1657"/>
                  </a:lnTo>
                  <a:cubicBezTo>
                    <a:pt x="2339" y="1638"/>
                    <a:pt x="2371" y="1628"/>
                    <a:pt x="2400" y="1628"/>
                  </a:cubicBezTo>
                  <a:cubicBezTo>
                    <a:pt x="2436" y="1628"/>
                    <a:pt x="2469" y="1642"/>
                    <a:pt x="2489" y="1671"/>
                  </a:cubicBezTo>
                  <a:cubicBezTo>
                    <a:pt x="2529" y="1723"/>
                    <a:pt x="2508" y="1799"/>
                    <a:pt x="2445" y="1845"/>
                  </a:cubicBezTo>
                  <a:lnTo>
                    <a:pt x="1730" y="2347"/>
                  </a:lnTo>
                  <a:cubicBezTo>
                    <a:pt x="1702" y="2366"/>
                    <a:pt x="1670" y="2376"/>
                    <a:pt x="1640" y="2376"/>
                  </a:cubicBezTo>
                  <a:cubicBezTo>
                    <a:pt x="1604" y="2376"/>
                    <a:pt x="1571" y="2362"/>
                    <a:pt x="1552" y="2334"/>
                  </a:cubicBezTo>
                  <a:cubicBezTo>
                    <a:pt x="1523" y="2292"/>
                    <a:pt x="1535" y="2232"/>
                    <a:pt x="1575" y="2187"/>
                  </a:cubicBezTo>
                  <a:lnTo>
                    <a:pt x="1719" y="1950"/>
                  </a:lnTo>
                  <a:lnTo>
                    <a:pt x="1494" y="2109"/>
                  </a:lnTo>
                  <a:cubicBezTo>
                    <a:pt x="1465" y="2129"/>
                    <a:pt x="1433" y="2139"/>
                    <a:pt x="1404" y="2139"/>
                  </a:cubicBezTo>
                  <a:cubicBezTo>
                    <a:pt x="1368" y="2139"/>
                    <a:pt x="1335" y="2125"/>
                    <a:pt x="1316" y="2098"/>
                  </a:cubicBezTo>
                  <a:cubicBezTo>
                    <a:pt x="1287" y="2056"/>
                    <a:pt x="1299" y="1997"/>
                    <a:pt x="1339" y="1951"/>
                  </a:cubicBezTo>
                  <a:lnTo>
                    <a:pt x="1483" y="1714"/>
                  </a:lnTo>
                  <a:lnTo>
                    <a:pt x="1256" y="1873"/>
                  </a:lnTo>
                  <a:cubicBezTo>
                    <a:pt x="1228" y="1893"/>
                    <a:pt x="1196" y="1903"/>
                    <a:pt x="1166" y="1903"/>
                  </a:cubicBezTo>
                  <a:cubicBezTo>
                    <a:pt x="1131" y="1903"/>
                    <a:pt x="1098" y="1889"/>
                    <a:pt x="1078" y="1861"/>
                  </a:cubicBezTo>
                  <a:cubicBezTo>
                    <a:pt x="1050" y="1819"/>
                    <a:pt x="1060" y="1761"/>
                    <a:pt x="1098" y="1717"/>
                  </a:cubicBezTo>
                  <a:lnTo>
                    <a:pt x="1244" y="1478"/>
                  </a:lnTo>
                  <a:lnTo>
                    <a:pt x="1244" y="1478"/>
                  </a:lnTo>
                  <a:lnTo>
                    <a:pt x="1019" y="1635"/>
                  </a:lnTo>
                  <a:cubicBezTo>
                    <a:pt x="991" y="1655"/>
                    <a:pt x="959" y="1664"/>
                    <a:pt x="929" y="1664"/>
                  </a:cubicBezTo>
                  <a:cubicBezTo>
                    <a:pt x="893" y="1664"/>
                    <a:pt x="860" y="1650"/>
                    <a:pt x="841" y="1623"/>
                  </a:cubicBezTo>
                  <a:cubicBezTo>
                    <a:pt x="811" y="1581"/>
                    <a:pt x="824" y="1520"/>
                    <a:pt x="865" y="1477"/>
                  </a:cubicBezTo>
                  <a:lnTo>
                    <a:pt x="1010" y="1240"/>
                  </a:lnTo>
                  <a:lnTo>
                    <a:pt x="783" y="1401"/>
                  </a:lnTo>
                  <a:cubicBezTo>
                    <a:pt x="755" y="1420"/>
                    <a:pt x="724" y="1430"/>
                    <a:pt x="694" y="1430"/>
                  </a:cubicBezTo>
                  <a:cubicBezTo>
                    <a:pt x="658" y="1430"/>
                    <a:pt x="625" y="1415"/>
                    <a:pt x="606" y="1387"/>
                  </a:cubicBezTo>
                  <a:cubicBezTo>
                    <a:pt x="575" y="1344"/>
                    <a:pt x="588" y="1282"/>
                    <a:pt x="633" y="1237"/>
                  </a:cubicBezTo>
                  <a:lnTo>
                    <a:pt x="776" y="1002"/>
                  </a:lnTo>
                  <a:lnTo>
                    <a:pt x="548" y="1165"/>
                  </a:lnTo>
                  <a:cubicBezTo>
                    <a:pt x="519" y="1184"/>
                    <a:pt x="487" y="1194"/>
                    <a:pt x="458" y="1194"/>
                  </a:cubicBezTo>
                  <a:cubicBezTo>
                    <a:pt x="422" y="1194"/>
                    <a:pt x="389" y="1180"/>
                    <a:pt x="369" y="1153"/>
                  </a:cubicBezTo>
                  <a:cubicBezTo>
                    <a:pt x="340" y="1111"/>
                    <a:pt x="350" y="1053"/>
                    <a:pt x="391" y="1007"/>
                  </a:cubicBezTo>
                  <a:lnTo>
                    <a:pt x="535" y="770"/>
                  </a:lnTo>
                  <a:lnTo>
                    <a:pt x="310" y="928"/>
                  </a:lnTo>
                  <a:cubicBezTo>
                    <a:pt x="282" y="948"/>
                    <a:pt x="250" y="958"/>
                    <a:pt x="220" y="958"/>
                  </a:cubicBezTo>
                  <a:cubicBezTo>
                    <a:pt x="184" y="958"/>
                    <a:pt x="152" y="944"/>
                    <a:pt x="132" y="917"/>
                  </a:cubicBezTo>
                  <a:cubicBezTo>
                    <a:pt x="96" y="866"/>
                    <a:pt x="118" y="789"/>
                    <a:pt x="181" y="745"/>
                  </a:cubicBezTo>
                  <a:lnTo>
                    <a:pt x="896" y="243"/>
                  </a:lnTo>
                  <a:cubicBezTo>
                    <a:pt x="924" y="223"/>
                    <a:pt x="956" y="214"/>
                    <a:pt x="986" y="214"/>
                  </a:cubicBezTo>
                  <a:close/>
                  <a:moveTo>
                    <a:pt x="848" y="1"/>
                  </a:moveTo>
                  <a:cubicBezTo>
                    <a:pt x="794" y="1"/>
                    <a:pt x="741" y="21"/>
                    <a:pt x="701" y="61"/>
                  </a:cubicBezTo>
                  <a:lnTo>
                    <a:pt x="80" y="680"/>
                  </a:lnTo>
                  <a:cubicBezTo>
                    <a:pt x="0" y="761"/>
                    <a:pt x="0" y="892"/>
                    <a:pt x="80" y="975"/>
                  </a:cubicBezTo>
                  <a:lnTo>
                    <a:pt x="1634" y="2527"/>
                  </a:lnTo>
                  <a:cubicBezTo>
                    <a:pt x="1674" y="2568"/>
                    <a:pt x="1727" y="2588"/>
                    <a:pt x="1780" y="2588"/>
                  </a:cubicBezTo>
                  <a:cubicBezTo>
                    <a:pt x="1833" y="2588"/>
                    <a:pt x="1886" y="2568"/>
                    <a:pt x="1927" y="2527"/>
                  </a:cubicBezTo>
                  <a:lnTo>
                    <a:pt x="2547" y="1908"/>
                  </a:lnTo>
                  <a:cubicBezTo>
                    <a:pt x="2627" y="1828"/>
                    <a:pt x="2627" y="1696"/>
                    <a:pt x="2547" y="1614"/>
                  </a:cubicBezTo>
                  <a:lnTo>
                    <a:pt x="994" y="61"/>
                  </a:lnTo>
                  <a:cubicBezTo>
                    <a:pt x="954" y="21"/>
                    <a:pt x="901" y="1"/>
                    <a:pt x="8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38"/>
            <p:cNvSpPr/>
            <p:nvPr/>
          </p:nvSpPr>
          <p:spPr>
            <a:xfrm flipH="1">
              <a:off x="984764" y="1422190"/>
              <a:ext cx="89034" cy="82320"/>
            </a:xfrm>
            <a:custGeom>
              <a:avLst/>
              <a:gdLst/>
              <a:ahLst/>
              <a:cxnLst/>
              <a:rect l="l" t="t" r="r" b="b"/>
              <a:pathLst>
                <a:path w="610" h="564" extrusionOk="0">
                  <a:moveTo>
                    <a:pt x="609" y="0"/>
                  </a:moveTo>
                  <a:lnTo>
                    <a:pt x="146" y="326"/>
                  </a:lnTo>
                  <a:lnTo>
                    <a:pt x="1" y="563"/>
                  </a:lnTo>
                  <a:cubicBezTo>
                    <a:pt x="10" y="553"/>
                    <a:pt x="16" y="543"/>
                    <a:pt x="29" y="536"/>
                  </a:cubicBezTo>
                  <a:lnTo>
                    <a:pt x="472" y="225"/>
                  </a:lnTo>
                  <a:lnTo>
                    <a:pt x="609"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38"/>
            <p:cNvSpPr/>
            <p:nvPr/>
          </p:nvSpPr>
          <p:spPr>
            <a:xfrm flipH="1">
              <a:off x="949734" y="1456344"/>
              <a:ext cx="88596" cy="81882"/>
            </a:xfrm>
            <a:custGeom>
              <a:avLst/>
              <a:gdLst/>
              <a:ahLst/>
              <a:cxnLst/>
              <a:rect l="l" t="t" r="r" b="b"/>
              <a:pathLst>
                <a:path w="607" h="561" extrusionOk="0">
                  <a:moveTo>
                    <a:pt x="607" y="0"/>
                  </a:moveTo>
                  <a:lnTo>
                    <a:pt x="145" y="325"/>
                  </a:lnTo>
                  <a:lnTo>
                    <a:pt x="0" y="560"/>
                  </a:lnTo>
                  <a:cubicBezTo>
                    <a:pt x="8" y="552"/>
                    <a:pt x="14" y="545"/>
                    <a:pt x="21" y="539"/>
                  </a:cubicBezTo>
                  <a:lnTo>
                    <a:pt x="469" y="224"/>
                  </a:lnTo>
                  <a:lnTo>
                    <a:pt x="607"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38"/>
            <p:cNvSpPr/>
            <p:nvPr/>
          </p:nvSpPr>
          <p:spPr>
            <a:xfrm flipH="1">
              <a:off x="915872" y="1491082"/>
              <a:ext cx="88742" cy="82028"/>
            </a:xfrm>
            <a:custGeom>
              <a:avLst/>
              <a:gdLst/>
              <a:ahLst/>
              <a:cxnLst/>
              <a:rect l="l" t="t" r="r" b="b"/>
              <a:pathLst>
                <a:path w="608" h="562" extrusionOk="0">
                  <a:moveTo>
                    <a:pt x="608" y="1"/>
                  </a:moveTo>
                  <a:lnTo>
                    <a:pt x="146" y="327"/>
                  </a:lnTo>
                  <a:lnTo>
                    <a:pt x="0" y="562"/>
                  </a:lnTo>
                  <a:cubicBezTo>
                    <a:pt x="10" y="553"/>
                    <a:pt x="17" y="545"/>
                    <a:pt x="26" y="537"/>
                  </a:cubicBezTo>
                  <a:lnTo>
                    <a:pt x="470" y="224"/>
                  </a:lnTo>
                  <a:lnTo>
                    <a:pt x="608"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38"/>
            <p:cNvSpPr/>
            <p:nvPr/>
          </p:nvSpPr>
          <p:spPr>
            <a:xfrm flipH="1">
              <a:off x="881572" y="1525674"/>
              <a:ext cx="88596" cy="82466"/>
            </a:xfrm>
            <a:custGeom>
              <a:avLst/>
              <a:gdLst/>
              <a:ahLst/>
              <a:cxnLst/>
              <a:rect l="l" t="t" r="r" b="b"/>
              <a:pathLst>
                <a:path w="607" h="565" extrusionOk="0">
                  <a:moveTo>
                    <a:pt x="607" y="1"/>
                  </a:moveTo>
                  <a:lnTo>
                    <a:pt x="145" y="325"/>
                  </a:lnTo>
                  <a:lnTo>
                    <a:pt x="0" y="564"/>
                  </a:lnTo>
                  <a:cubicBezTo>
                    <a:pt x="8" y="555"/>
                    <a:pt x="16" y="544"/>
                    <a:pt x="28" y="536"/>
                  </a:cubicBezTo>
                  <a:lnTo>
                    <a:pt x="470" y="225"/>
                  </a:lnTo>
                  <a:lnTo>
                    <a:pt x="607"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38"/>
            <p:cNvSpPr/>
            <p:nvPr/>
          </p:nvSpPr>
          <p:spPr>
            <a:xfrm flipH="1">
              <a:off x="846688" y="1560266"/>
              <a:ext cx="88888" cy="82028"/>
            </a:xfrm>
            <a:custGeom>
              <a:avLst/>
              <a:gdLst/>
              <a:ahLst/>
              <a:cxnLst/>
              <a:rect l="l" t="t" r="r" b="b"/>
              <a:pathLst>
                <a:path w="609" h="562" extrusionOk="0">
                  <a:moveTo>
                    <a:pt x="608" y="0"/>
                  </a:moveTo>
                  <a:lnTo>
                    <a:pt x="145" y="324"/>
                  </a:lnTo>
                  <a:lnTo>
                    <a:pt x="1" y="561"/>
                  </a:lnTo>
                  <a:cubicBezTo>
                    <a:pt x="8" y="552"/>
                    <a:pt x="16" y="543"/>
                    <a:pt x="27" y="536"/>
                  </a:cubicBezTo>
                  <a:lnTo>
                    <a:pt x="471" y="224"/>
                  </a:lnTo>
                  <a:lnTo>
                    <a:pt x="608"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38"/>
            <p:cNvSpPr/>
            <p:nvPr/>
          </p:nvSpPr>
          <p:spPr>
            <a:xfrm flipH="1">
              <a:off x="812242" y="1594566"/>
              <a:ext cx="88742" cy="82174"/>
            </a:xfrm>
            <a:custGeom>
              <a:avLst/>
              <a:gdLst/>
              <a:ahLst/>
              <a:cxnLst/>
              <a:rect l="l" t="t" r="r" b="b"/>
              <a:pathLst>
                <a:path w="608" h="563" extrusionOk="0">
                  <a:moveTo>
                    <a:pt x="607" y="0"/>
                  </a:moveTo>
                  <a:lnTo>
                    <a:pt x="145" y="325"/>
                  </a:lnTo>
                  <a:lnTo>
                    <a:pt x="1" y="562"/>
                  </a:lnTo>
                  <a:cubicBezTo>
                    <a:pt x="8" y="554"/>
                    <a:pt x="17" y="546"/>
                    <a:pt x="26" y="537"/>
                  </a:cubicBezTo>
                  <a:lnTo>
                    <a:pt x="470" y="225"/>
                  </a:lnTo>
                  <a:lnTo>
                    <a:pt x="607"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38"/>
            <p:cNvSpPr/>
            <p:nvPr/>
          </p:nvSpPr>
          <p:spPr>
            <a:xfrm flipH="1">
              <a:off x="968708" y="1388181"/>
              <a:ext cx="147855" cy="109030"/>
            </a:xfrm>
            <a:custGeom>
              <a:avLst/>
              <a:gdLst/>
              <a:ahLst/>
              <a:cxnLst/>
              <a:rect l="l" t="t" r="r" b="b"/>
              <a:pathLst>
                <a:path w="1013" h="747" extrusionOk="0">
                  <a:moveTo>
                    <a:pt x="888" y="1"/>
                  </a:moveTo>
                  <a:cubicBezTo>
                    <a:pt x="858" y="1"/>
                    <a:pt x="827" y="10"/>
                    <a:pt x="799" y="31"/>
                  </a:cubicBezTo>
                  <a:lnTo>
                    <a:pt x="85" y="533"/>
                  </a:lnTo>
                  <a:cubicBezTo>
                    <a:pt x="23" y="576"/>
                    <a:pt x="0" y="654"/>
                    <a:pt x="35" y="705"/>
                  </a:cubicBezTo>
                  <a:cubicBezTo>
                    <a:pt x="55" y="732"/>
                    <a:pt x="87" y="746"/>
                    <a:pt x="123" y="746"/>
                  </a:cubicBezTo>
                  <a:cubicBezTo>
                    <a:pt x="153" y="746"/>
                    <a:pt x="185" y="736"/>
                    <a:pt x="213" y="716"/>
                  </a:cubicBezTo>
                  <a:lnTo>
                    <a:pt x="439" y="558"/>
                  </a:lnTo>
                  <a:lnTo>
                    <a:pt x="902" y="232"/>
                  </a:lnTo>
                  <a:lnTo>
                    <a:pt x="928" y="214"/>
                  </a:lnTo>
                  <a:cubicBezTo>
                    <a:pt x="990" y="170"/>
                    <a:pt x="1013" y="93"/>
                    <a:pt x="977" y="42"/>
                  </a:cubicBezTo>
                  <a:cubicBezTo>
                    <a:pt x="957" y="15"/>
                    <a:pt x="924" y="1"/>
                    <a:pt x="888"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38"/>
            <p:cNvSpPr/>
            <p:nvPr/>
          </p:nvSpPr>
          <p:spPr>
            <a:xfrm flipH="1">
              <a:off x="933970" y="1422919"/>
              <a:ext cx="146979" cy="108884"/>
            </a:xfrm>
            <a:custGeom>
              <a:avLst/>
              <a:gdLst/>
              <a:ahLst/>
              <a:cxnLst/>
              <a:rect l="l" t="t" r="r" b="b"/>
              <a:pathLst>
                <a:path w="1007" h="746" extrusionOk="0">
                  <a:moveTo>
                    <a:pt x="882" y="1"/>
                  </a:moveTo>
                  <a:cubicBezTo>
                    <a:pt x="852" y="1"/>
                    <a:pt x="820" y="10"/>
                    <a:pt x="792" y="30"/>
                  </a:cubicBezTo>
                  <a:lnTo>
                    <a:pt x="521" y="221"/>
                  </a:lnTo>
                  <a:lnTo>
                    <a:pt x="78" y="532"/>
                  </a:lnTo>
                  <a:cubicBezTo>
                    <a:pt x="68" y="540"/>
                    <a:pt x="59" y="549"/>
                    <a:pt x="52" y="558"/>
                  </a:cubicBezTo>
                  <a:cubicBezTo>
                    <a:pt x="12" y="604"/>
                    <a:pt x="0" y="662"/>
                    <a:pt x="31" y="704"/>
                  </a:cubicBezTo>
                  <a:cubicBezTo>
                    <a:pt x="50" y="731"/>
                    <a:pt x="83" y="745"/>
                    <a:pt x="119" y="745"/>
                  </a:cubicBezTo>
                  <a:cubicBezTo>
                    <a:pt x="148" y="745"/>
                    <a:pt x="180" y="736"/>
                    <a:pt x="208" y="716"/>
                  </a:cubicBezTo>
                  <a:lnTo>
                    <a:pt x="438" y="553"/>
                  </a:lnTo>
                  <a:lnTo>
                    <a:pt x="901" y="227"/>
                  </a:lnTo>
                  <a:lnTo>
                    <a:pt x="922" y="214"/>
                  </a:lnTo>
                  <a:cubicBezTo>
                    <a:pt x="983" y="169"/>
                    <a:pt x="1006" y="93"/>
                    <a:pt x="970" y="42"/>
                  </a:cubicBezTo>
                  <a:cubicBezTo>
                    <a:pt x="951" y="15"/>
                    <a:pt x="918" y="1"/>
                    <a:pt x="882"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38"/>
            <p:cNvSpPr/>
            <p:nvPr/>
          </p:nvSpPr>
          <p:spPr>
            <a:xfrm flipH="1">
              <a:off x="899670" y="1457365"/>
              <a:ext cx="147125" cy="108884"/>
            </a:xfrm>
            <a:custGeom>
              <a:avLst/>
              <a:gdLst/>
              <a:ahLst/>
              <a:cxnLst/>
              <a:rect l="l" t="t" r="r" b="b"/>
              <a:pathLst>
                <a:path w="1008" h="746" extrusionOk="0">
                  <a:moveTo>
                    <a:pt x="885" y="0"/>
                  </a:moveTo>
                  <a:cubicBezTo>
                    <a:pt x="855" y="0"/>
                    <a:pt x="823" y="10"/>
                    <a:pt x="794" y="30"/>
                  </a:cubicBezTo>
                  <a:lnTo>
                    <a:pt x="527" y="217"/>
                  </a:lnTo>
                  <a:lnTo>
                    <a:pt x="79" y="532"/>
                  </a:lnTo>
                  <a:cubicBezTo>
                    <a:pt x="72" y="539"/>
                    <a:pt x="66" y="545"/>
                    <a:pt x="58" y="553"/>
                  </a:cubicBezTo>
                  <a:cubicBezTo>
                    <a:pt x="15" y="598"/>
                    <a:pt x="0" y="660"/>
                    <a:pt x="31" y="703"/>
                  </a:cubicBezTo>
                  <a:cubicBezTo>
                    <a:pt x="50" y="732"/>
                    <a:pt x="84" y="746"/>
                    <a:pt x="120" y="746"/>
                  </a:cubicBezTo>
                  <a:cubicBezTo>
                    <a:pt x="149" y="746"/>
                    <a:pt x="181" y="736"/>
                    <a:pt x="209" y="717"/>
                  </a:cubicBezTo>
                  <a:lnTo>
                    <a:pt x="436" y="558"/>
                  </a:lnTo>
                  <a:lnTo>
                    <a:pt x="899" y="232"/>
                  </a:lnTo>
                  <a:lnTo>
                    <a:pt x="923" y="213"/>
                  </a:lnTo>
                  <a:cubicBezTo>
                    <a:pt x="985" y="169"/>
                    <a:pt x="1007" y="91"/>
                    <a:pt x="972" y="42"/>
                  </a:cubicBezTo>
                  <a:cubicBezTo>
                    <a:pt x="953" y="14"/>
                    <a:pt x="920" y="0"/>
                    <a:pt x="885"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38"/>
            <p:cNvSpPr/>
            <p:nvPr/>
          </p:nvSpPr>
          <p:spPr>
            <a:xfrm flipH="1">
              <a:off x="865225" y="1491958"/>
              <a:ext cx="146979" cy="108884"/>
            </a:xfrm>
            <a:custGeom>
              <a:avLst/>
              <a:gdLst/>
              <a:ahLst/>
              <a:cxnLst/>
              <a:rect l="l" t="t" r="r" b="b"/>
              <a:pathLst>
                <a:path w="1007" h="746" extrusionOk="0">
                  <a:moveTo>
                    <a:pt x="883" y="0"/>
                  </a:moveTo>
                  <a:cubicBezTo>
                    <a:pt x="853" y="0"/>
                    <a:pt x="821" y="10"/>
                    <a:pt x="793" y="31"/>
                  </a:cubicBezTo>
                  <a:lnTo>
                    <a:pt x="522" y="220"/>
                  </a:lnTo>
                  <a:lnTo>
                    <a:pt x="78" y="533"/>
                  </a:lnTo>
                  <a:cubicBezTo>
                    <a:pt x="68" y="539"/>
                    <a:pt x="62" y="548"/>
                    <a:pt x="53" y="558"/>
                  </a:cubicBezTo>
                  <a:cubicBezTo>
                    <a:pt x="13" y="602"/>
                    <a:pt x="0" y="661"/>
                    <a:pt x="30" y="703"/>
                  </a:cubicBezTo>
                  <a:cubicBezTo>
                    <a:pt x="50" y="731"/>
                    <a:pt x="82" y="745"/>
                    <a:pt x="118" y="745"/>
                  </a:cubicBezTo>
                  <a:cubicBezTo>
                    <a:pt x="148" y="745"/>
                    <a:pt x="180" y="736"/>
                    <a:pt x="208" y="716"/>
                  </a:cubicBezTo>
                  <a:lnTo>
                    <a:pt x="432" y="559"/>
                  </a:lnTo>
                  <a:lnTo>
                    <a:pt x="894" y="234"/>
                  </a:lnTo>
                  <a:lnTo>
                    <a:pt x="922" y="213"/>
                  </a:lnTo>
                  <a:cubicBezTo>
                    <a:pt x="984" y="170"/>
                    <a:pt x="1006" y="92"/>
                    <a:pt x="971" y="42"/>
                  </a:cubicBezTo>
                  <a:cubicBezTo>
                    <a:pt x="952" y="14"/>
                    <a:pt x="919" y="0"/>
                    <a:pt x="883"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38"/>
            <p:cNvSpPr/>
            <p:nvPr/>
          </p:nvSpPr>
          <p:spPr>
            <a:xfrm flipH="1">
              <a:off x="830633" y="1526404"/>
              <a:ext cx="146979" cy="109030"/>
            </a:xfrm>
            <a:custGeom>
              <a:avLst/>
              <a:gdLst/>
              <a:ahLst/>
              <a:cxnLst/>
              <a:rect l="l" t="t" r="r" b="b"/>
              <a:pathLst>
                <a:path w="1007" h="747" extrusionOk="0">
                  <a:moveTo>
                    <a:pt x="883" y="1"/>
                  </a:moveTo>
                  <a:cubicBezTo>
                    <a:pt x="853" y="1"/>
                    <a:pt x="821" y="10"/>
                    <a:pt x="794" y="30"/>
                  </a:cubicBezTo>
                  <a:lnTo>
                    <a:pt x="521" y="222"/>
                  </a:lnTo>
                  <a:lnTo>
                    <a:pt x="79" y="533"/>
                  </a:lnTo>
                  <a:cubicBezTo>
                    <a:pt x="67" y="540"/>
                    <a:pt x="59" y="551"/>
                    <a:pt x="49" y="560"/>
                  </a:cubicBezTo>
                  <a:cubicBezTo>
                    <a:pt x="11" y="603"/>
                    <a:pt x="1" y="661"/>
                    <a:pt x="30" y="704"/>
                  </a:cubicBezTo>
                  <a:cubicBezTo>
                    <a:pt x="50" y="732"/>
                    <a:pt x="83" y="746"/>
                    <a:pt x="119" y="746"/>
                  </a:cubicBezTo>
                  <a:cubicBezTo>
                    <a:pt x="148" y="746"/>
                    <a:pt x="180" y="737"/>
                    <a:pt x="207" y="717"/>
                  </a:cubicBezTo>
                  <a:lnTo>
                    <a:pt x="435" y="557"/>
                  </a:lnTo>
                  <a:lnTo>
                    <a:pt x="897" y="233"/>
                  </a:lnTo>
                  <a:lnTo>
                    <a:pt x="922" y="213"/>
                  </a:lnTo>
                  <a:cubicBezTo>
                    <a:pt x="985" y="170"/>
                    <a:pt x="1007" y="92"/>
                    <a:pt x="971" y="42"/>
                  </a:cubicBezTo>
                  <a:cubicBezTo>
                    <a:pt x="952" y="15"/>
                    <a:pt x="919" y="1"/>
                    <a:pt x="883"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38"/>
            <p:cNvSpPr/>
            <p:nvPr/>
          </p:nvSpPr>
          <p:spPr>
            <a:xfrm flipH="1">
              <a:off x="796187" y="1560850"/>
              <a:ext cx="147125" cy="109030"/>
            </a:xfrm>
            <a:custGeom>
              <a:avLst/>
              <a:gdLst/>
              <a:ahLst/>
              <a:cxnLst/>
              <a:rect l="l" t="t" r="r" b="b"/>
              <a:pathLst>
                <a:path w="1008" h="747" extrusionOk="0">
                  <a:moveTo>
                    <a:pt x="884" y="1"/>
                  </a:moveTo>
                  <a:cubicBezTo>
                    <a:pt x="854" y="1"/>
                    <a:pt x="822" y="10"/>
                    <a:pt x="794" y="30"/>
                  </a:cubicBezTo>
                  <a:lnTo>
                    <a:pt x="524" y="220"/>
                  </a:lnTo>
                  <a:lnTo>
                    <a:pt x="80" y="532"/>
                  </a:lnTo>
                  <a:cubicBezTo>
                    <a:pt x="69" y="540"/>
                    <a:pt x="61" y="550"/>
                    <a:pt x="54" y="558"/>
                  </a:cubicBezTo>
                  <a:cubicBezTo>
                    <a:pt x="14" y="604"/>
                    <a:pt x="1" y="663"/>
                    <a:pt x="31" y="705"/>
                  </a:cubicBezTo>
                  <a:cubicBezTo>
                    <a:pt x="50" y="733"/>
                    <a:pt x="83" y="747"/>
                    <a:pt x="119" y="747"/>
                  </a:cubicBezTo>
                  <a:cubicBezTo>
                    <a:pt x="148" y="747"/>
                    <a:pt x="180" y="737"/>
                    <a:pt x="209" y="716"/>
                  </a:cubicBezTo>
                  <a:lnTo>
                    <a:pt x="434" y="557"/>
                  </a:lnTo>
                  <a:lnTo>
                    <a:pt x="896" y="233"/>
                  </a:lnTo>
                  <a:lnTo>
                    <a:pt x="924" y="213"/>
                  </a:lnTo>
                  <a:cubicBezTo>
                    <a:pt x="986" y="170"/>
                    <a:pt x="1008" y="92"/>
                    <a:pt x="972" y="42"/>
                  </a:cubicBezTo>
                  <a:cubicBezTo>
                    <a:pt x="953" y="15"/>
                    <a:pt x="920" y="1"/>
                    <a:pt x="884"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38"/>
            <p:cNvSpPr/>
            <p:nvPr/>
          </p:nvSpPr>
          <p:spPr>
            <a:xfrm flipH="1">
              <a:off x="761595" y="1595296"/>
              <a:ext cx="147125" cy="108884"/>
            </a:xfrm>
            <a:custGeom>
              <a:avLst/>
              <a:gdLst/>
              <a:ahLst/>
              <a:cxnLst/>
              <a:rect l="l" t="t" r="r" b="b"/>
              <a:pathLst>
                <a:path w="1008" h="746" extrusionOk="0">
                  <a:moveTo>
                    <a:pt x="883" y="1"/>
                  </a:moveTo>
                  <a:cubicBezTo>
                    <a:pt x="854" y="1"/>
                    <a:pt x="822" y="11"/>
                    <a:pt x="793" y="30"/>
                  </a:cubicBezTo>
                  <a:lnTo>
                    <a:pt x="523" y="220"/>
                  </a:lnTo>
                  <a:lnTo>
                    <a:pt x="79" y="532"/>
                  </a:lnTo>
                  <a:cubicBezTo>
                    <a:pt x="69" y="541"/>
                    <a:pt x="60" y="549"/>
                    <a:pt x="53" y="557"/>
                  </a:cubicBezTo>
                  <a:cubicBezTo>
                    <a:pt x="12" y="602"/>
                    <a:pt x="0" y="661"/>
                    <a:pt x="30" y="704"/>
                  </a:cubicBezTo>
                  <a:cubicBezTo>
                    <a:pt x="49" y="732"/>
                    <a:pt x="82" y="746"/>
                    <a:pt x="118" y="746"/>
                  </a:cubicBezTo>
                  <a:cubicBezTo>
                    <a:pt x="148" y="746"/>
                    <a:pt x="180" y="736"/>
                    <a:pt x="208" y="717"/>
                  </a:cubicBezTo>
                  <a:lnTo>
                    <a:pt x="923" y="215"/>
                  </a:lnTo>
                  <a:cubicBezTo>
                    <a:pt x="984" y="170"/>
                    <a:pt x="1007" y="93"/>
                    <a:pt x="971" y="43"/>
                  </a:cubicBezTo>
                  <a:cubicBezTo>
                    <a:pt x="952" y="15"/>
                    <a:pt x="919" y="1"/>
                    <a:pt x="883"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38"/>
            <p:cNvSpPr/>
            <p:nvPr/>
          </p:nvSpPr>
          <p:spPr>
            <a:xfrm flipH="1">
              <a:off x="1240773" y="1357384"/>
              <a:ext cx="383576" cy="377738"/>
            </a:xfrm>
            <a:custGeom>
              <a:avLst/>
              <a:gdLst/>
              <a:ahLst/>
              <a:cxnLst/>
              <a:rect l="l" t="t" r="r" b="b"/>
              <a:pathLst>
                <a:path w="2628" h="2588" extrusionOk="0">
                  <a:moveTo>
                    <a:pt x="1641" y="214"/>
                  </a:moveTo>
                  <a:cubicBezTo>
                    <a:pt x="1670" y="214"/>
                    <a:pt x="1702" y="224"/>
                    <a:pt x="1730" y="244"/>
                  </a:cubicBezTo>
                  <a:lnTo>
                    <a:pt x="2444" y="747"/>
                  </a:lnTo>
                  <a:cubicBezTo>
                    <a:pt x="2506" y="790"/>
                    <a:pt x="2528" y="868"/>
                    <a:pt x="2492" y="918"/>
                  </a:cubicBezTo>
                  <a:cubicBezTo>
                    <a:pt x="2473" y="946"/>
                    <a:pt x="2441" y="960"/>
                    <a:pt x="2405" y="960"/>
                  </a:cubicBezTo>
                  <a:cubicBezTo>
                    <a:pt x="2375" y="960"/>
                    <a:pt x="2343" y="950"/>
                    <a:pt x="2315" y="929"/>
                  </a:cubicBezTo>
                  <a:lnTo>
                    <a:pt x="2089" y="771"/>
                  </a:lnTo>
                  <a:lnTo>
                    <a:pt x="2234" y="1008"/>
                  </a:lnTo>
                  <a:cubicBezTo>
                    <a:pt x="2274" y="1054"/>
                    <a:pt x="2285" y="1112"/>
                    <a:pt x="2255" y="1154"/>
                  </a:cubicBezTo>
                  <a:cubicBezTo>
                    <a:pt x="2236" y="1181"/>
                    <a:pt x="2203" y="1196"/>
                    <a:pt x="2167" y="1196"/>
                  </a:cubicBezTo>
                  <a:cubicBezTo>
                    <a:pt x="2137" y="1196"/>
                    <a:pt x="2105" y="1186"/>
                    <a:pt x="2078" y="1166"/>
                  </a:cubicBezTo>
                  <a:lnTo>
                    <a:pt x="1848" y="1003"/>
                  </a:lnTo>
                  <a:lnTo>
                    <a:pt x="1991" y="1238"/>
                  </a:lnTo>
                  <a:cubicBezTo>
                    <a:pt x="2037" y="1283"/>
                    <a:pt x="2049" y="1345"/>
                    <a:pt x="2020" y="1390"/>
                  </a:cubicBezTo>
                  <a:cubicBezTo>
                    <a:pt x="2000" y="1418"/>
                    <a:pt x="1967" y="1432"/>
                    <a:pt x="1931" y="1432"/>
                  </a:cubicBezTo>
                  <a:cubicBezTo>
                    <a:pt x="1902" y="1432"/>
                    <a:pt x="1870" y="1422"/>
                    <a:pt x="1842" y="1403"/>
                  </a:cubicBezTo>
                  <a:lnTo>
                    <a:pt x="1615" y="1244"/>
                  </a:lnTo>
                  <a:lnTo>
                    <a:pt x="1759" y="1480"/>
                  </a:lnTo>
                  <a:cubicBezTo>
                    <a:pt x="1801" y="1524"/>
                    <a:pt x="1812" y="1583"/>
                    <a:pt x="1784" y="1625"/>
                  </a:cubicBezTo>
                  <a:cubicBezTo>
                    <a:pt x="1764" y="1653"/>
                    <a:pt x="1731" y="1667"/>
                    <a:pt x="1696" y="1667"/>
                  </a:cubicBezTo>
                  <a:cubicBezTo>
                    <a:pt x="1666" y="1667"/>
                    <a:pt x="1634" y="1658"/>
                    <a:pt x="1605" y="1638"/>
                  </a:cubicBezTo>
                  <a:lnTo>
                    <a:pt x="1382" y="1480"/>
                  </a:lnTo>
                  <a:lnTo>
                    <a:pt x="1526" y="1717"/>
                  </a:lnTo>
                  <a:cubicBezTo>
                    <a:pt x="1564" y="1760"/>
                    <a:pt x="1575" y="1819"/>
                    <a:pt x="1546" y="1861"/>
                  </a:cubicBezTo>
                  <a:cubicBezTo>
                    <a:pt x="1527" y="1889"/>
                    <a:pt x="1494" y="1903"/>
                    <a:pt x="1458" y="1903"/>
                  </a:cubicBezTo>
                  <a:cubicBezTo>
                    <a:pt x="1428" y="1903"/>
                    <a:pt x="1396" y="1893"/>
                    <a:pt x="1368" y="1873"/>
                  </a:cubicBezTo>
                  <a:lnTo>
                    <a:pt x="1141" y="1714"/>
                  </a:lnTo>
                  <a:lnTo>
                    <a:pt x="1287" y="1950"/>
                  </a:lnTo>
                  <a:cubicBezTo>
                    <a:pt x="1327" y="1994"/>
                    <a:pt x="1340" y="2055"/>
                    <a:pt x="1309" y="2097"/>
                  </a:cubicBezTo>
                  <a:cubicBezTo>
                    <a:pt x="1289" y="2124"/>
                    <a:pt x="1257" y="2138"/>
                    <a:pt x="1221" y="2138"/>
                  </a:cubicBezTo>
                  <a:cubicBezTo>
                    <a:pt x="1191" y="2138"/>
                    <a:pt x="1159" y="2128"/>
                    <a:pt x="1131" y="2108"/>
                  </a:cubicBezTo>
                  <a:lnTo>
                    <a:pt x="904" y="1949"/>
                  </a:lnTo>
                  <a:lnTo>
                    <a:pt x="1050" y="2186"/>
                  </a:lnTo>
                  <a:cubicBezTo>
                    <a:pt x="1090" y="2231"/>
                    <a:pt x="1102" y="2290"/>
                    <a:pt x="1072" y="2332"/>
                  </a:cubicBezTo>
                  <a:cubicBezTo>
                    <a:pt x="1052" y="2360"/>
                    <a:pt x="1019" y="2375"/>
                    <a:pt x="983" y="2375"/>
                  </a:cubicBezTo>
                  <a:cubicBezTo>
                    <a:pt x="953" y="2375"/>
                    <a:pt x="922" y="2365"/>
                    <a:pt x="894" y="2346"/>
                  </a:cubicBezTo>
                  <a:lnTo>
                    <a:pt x="180" y="1844"/>
                  </a:lnTo>
                  <a:cubicBezTo>
                    <a:pt x="121" y="1799"/>
                    <a:pt x="100" y="1723"/>
                    <a:pt x="134" y="1672"/>
                  </a:cubicBezTo>
                  <a:cubicBezTo>
                    <a:pt x="154" y="1644"/>
                    <a:pt x="188" y="1630"/>
                    <a:pt x="224" y="1630"/>
                  </a:cubicBezTo>
                  <a:cubicBezTo>
                    <a:pt x="253" y="1630"/>
                    <a:pt x="285" y="1639"/>
                    <a:pt x="313" y="1659"/>
                  </a:cubicBezTo>
                  <a:lnTo>
                    <a:pt x="583" y="1849"/>
                  </a:lnTo>
                  <a:lnTo>
                    <a:pt x="583" y="1849"/>
                  </a:lnTo>
                  <a:lnTo>
                    <a:pt x="445" y="1624"/>
                  </a:lnTo>
                  <a:lnTo>
                    <a:pt x="419" y="1606"/>
                  </a:lnTo>
                  <a:cubicBezTo>
                    <a:pt x="358" y="1562"/>
                    <a:pt x="335" y="1485"/>
                    <a:pt x="371" y="1434"/>
                  </a:cubicBezTo>
                  <a:cubicBezTo>
                    <a:pt x="390" y="1407"/>
                    <a:pt x="423" y="1394"/>
                    <a:pt x="459" y="1394"/>
                  </a:cubicBezTo>
                  <a:cubicBezTo>
                    <a:pt x="488" y="1394"/>
                    <a:pt x="520" y="1403"/>
                    <a:pt x="549" y="1423"/>
                  </a:cubicBezTo>
                  <a:lnTo>
                    <a:pt x="819" y="1613"/>
                  </a:lnTo>
                  <a:lnTo>
                    <a:pt x="819" y="1613"/>
                  </a:lnTo>
                  <a:lnTo>
                    <a:pt x="682" y="1388"/>
                  </a:lnTo>
                  <a:lnTo>
                    <a:pt x="655" y="1370"/>
                  </a:lnTo>
                  <a:cubicBezTo>
                    <a:pt x="593" y="1327"/>
                    <a:pt x="571" y="1249"/>
                    <a:pt x="607" y="1198"/>
                  </a:cubicBezTo>
                  <a:cubicBezTo>
                    <a:pt x="626" y="1171"/>
                    <a:pt x="659" y="1157"/>
                    <a:pt x="695" y="1157"/>
                  </a:cubicBezTo>
                  <a:cubicBezTo>
                    <a:pt x="725" y="1157"/>
                    <a:pt x="757" y="1167"/>
                    <a:pt x="785" y="1187"/>
                  </a:cubicBezTo>
                  <a:lnTo>
                    <a:pt x="1057" y="1378"/>
                  </a:lnTo>
                  <a:lnTo>
                    <a:pt x="920" y="1154"/>
                  </a:lnTo>
                  <a:lnTo>
                    <a:pt x="891" y="1134"/>
                  </a:lnTo>
                  <a:cubicBezTo>
                    <a:pt x="829" y="1091"/>
                    <a:pt x="807" y="1013"/>
                    <a:pt x="842" y="963"/>
                  </a:cubicBezTo>
                  <a:cubicBezTo>
                    <a:pt x="862" y="935"/>
                    <a:pt x="895" y="921"/>
                    <a:pt x="931" y="921"/>
                  </a:cubicBezTo>
                  <a:cubicBezTo>
                    <a:pt x="960" y="921"/>
                    <a:pt x="992" y="931"/>
                    <a:pt x="1020" y="950"/>
                  </a:cubicBezTo>
                  <a:lnTo>
                    <a:pt x="1290" y="1140"/>
                  </a:lnTo>
                  <a:lnTo>
                    <a:pt x="1154" y="917"/>
                  </a:lnTo>
                  <a:lnTo>
                    <a:pt x="1128" y="898"/>
                  </a:lnTo>
                  <a:cubicBezTo>
                    <a:pt x="1065" y="854"/>
                    <a:pt x="1043" y="776"/>
                    <a:pt x="1078" y="727"/>
                  </a:cubicBezTo>
                  <a:cubicBezTo>
                    <a:pt x="1098" y="699"/>
                    <a:pt x="1130" y="685"/>
                    <a:pt x="1166" y="685"/>
                  </a:cubicBezTo>
                  <a:cubicBezTo>
                    <a:pt x="1196" y="685"/>
                    <a:pt x="1228" y="695"/>
                    <a:pt x="1256" y="715"/>
                  </a:cubicBezTo>
                  <a:lnTo>
                    <a:pt x="1524" y="903"/>
                  </a:lnTo>
                  <a:lnTo>
                    <a:pt x="1387" y="679"/>
                  </a:lnTo>
                  <a:lnTo>
                    <a:pt x="1364" y="664"/>
                  </a:lnTo>
                  <a:cubicBezTo>
                    <a:pt x="1303" y="620"/>
                    <a:pt x="1280" y="543"/>
                    <a:pt x="1315" y="492"/>
                  </a:cubicBezTo>
                  <a:cubicBezTo>
                    <a:pt x="1335" y="465"/>
                    <a:pt x="1368" y="451"/>
                    <a:pt x="1404" y="451"/>
                  </a:cubicBezTo>
                  <a:cubicBezTo>
                    <a:pt x="1433" y="451"/>
                    <a:pt x="1465" y="460"/>
                    <a:pt x="1494" y="480"/>
                  </a:cubicBezTo>
                  <a:lnTo>
                    <a:pt x="1765" y="671"/>
                  </a:lnTo>
                  <a:lnTo>
                    <a:pt x="1765" y="671"/>
                  </a:lnTo>
                  <a:lnTo>
                    <a:pt x="1628" y="447"/>
                  </a:lnTo>
                  <a:lnTo>
                    <a:pt x="1600" y="427"/>
                  </a:lnTo>
                  <a:cubicBezTo>
                    <a:pt x="1538" y="384"/>
                    <a:pt x="1516" y="306"/>
                    <a:pt x="1552" y="257"/>
                  </a:cubicBezTo>
                  <a:cubicBezTo>
                    <a:pt x="1571" y="229"/>
                    <a:pt x="1604" y="214"/>
                    <a:pt x="1641" y="214"/>
                  </a:cubicBezTo>
                  <a:close/>
                  <a:moveTo>
                    <a:pt x="1781" y="0"/>
                  </a:moveTo>
                  <a:cubicBezTo>
                    <a:pt x="1728" y="0"/>
                    <a:pt x="1674" y="20"/>
                    <a:pt x="1633" y="60"/>
                  </a:cubicBezTo>
                  <a:lnTo>
                    <a:pt x="81" y="1614"/>
                  </a:lnTo>
                  <a:cubicBezTo>
                    <a:pt x="0" y="1694"/>
                    <a:pt x="0" y="1826"/>
                    <a:pt x="81" y="1908"/>
                  </a:cubicBezTo>
                  <a:lnTo>
                    <a:pt x="701" y="2527"/>
                  </a:lnTo>
                  <a:cubicBezTo>
                    <a:pt x="741" y="2568"/>
                    <a:pt x="794" y="2588"/>
                    <a:pt x="847" y="2588"/>
                  </a:cubicBezTo>
                  <a:cubicBezTo>
                    <a:pt x="900" y="2588"/>
                    <a:pt x="954" y="2568"/>
                    <a:pt x="994" y="2527"/>
                  </a:cubicBezTo>
                  <a:lnTo>
                    <a:pt x="2547" y="975"/>
                  </a:lnTo>
                  <a:cubicBezTo>
                    <a:pt x="2627" y="893"/>
                    <a:pt x="2627" y="762"/>
                    <a:pt x="2547" y="680"/>
                  </a:cubicBezTo>
                  <a:lnTo>
                    <a:pt x="1927" y="60"/>
                  </a:lnTo>
                  <a:cubicBezTo>
                    <a:pt x="1887" y="20"/>
                    <a:pt x="1834" y="0"/>
                    <a:pt x="17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38"/>
            <p:cNvSpPr/>
            <p:nvPr/>
          </p:nvSpPr>
          <p:spPr>
            <a:xfrm flipH="1">
              <a:off x="1297842" y="1422481"/>
              <a:ext cx="88742" cy="82028"/>
            </a:xfrm>
            <a:custGeom>
              <a:avLst/>
              <a:gdLst/>
              <a:ahLst/>
              <a:cxnLst/>
              <a:rect l="l" t="t" r="r" b="b"/>
              <a:pathLst>
                <a:path w="608" h="562" extrusionOk="0">
                  <a:moveTo>
                    <a:pt x="1" y="0"/>
                  </a:moveTo>
                  <a:lnTo>
                    <a:pt x="138" y="224"/>
                  </a:lnTo>
                  <a:lnTo>
                    <a:pt x="581" y="535"/>
                  </a:lnTo>
                  <a:cubicBezTo>
                    <a:pt x="591" y="541"/>
                    <a:pt x="599" y="552"/>
                    <a:pt x="607" y="561"/>
                  </a:cubicBezTo>
                  <a:lnTo>
                    <a:pt x="462" y="324"/>
                  </a:lnTo>
                  <a:lnTo>
                    <a:pt x="1"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38"/>
            <p:cNvSpPr/>
            <p:nvPr/>
          </p:nvSpPr>
          <p:spPr>
            <a:xfrm flipH="1">
              <a:off x="1333310" y="1456344"/>
              <a:ext cx="88596" cy="81736"/>
            </a:xfrm>
            <a:custGeom>
              <a:avLst/>
              <a:gdLst/>
              <a:ahLst/>
              <a:cxnLst/>
              <a:rect l="l" t="t" r="r" b="b"/>
              <a:pathLst>
                <a:path w="607" h="560" extrusionOk="0">
                  <a:moveTo>
                    <a:pt x="0" y="0"/>
                  </a:moveTo>
                  <a:lnTo>
                    <a:pt x="137" y="224"/>
                  </a:lnTo>
                  <a:lnTo>
                    <a:pt x="584" y="539"/>
                  </a:lnTo>
                  <a:cubicBezTo>
                    <a:pt x="593" y="545"/>
                    <a:pt x="600" y="552"/>
                    <a:pt x="607" y="559"/>
                  </a:cubicBezTo>
                  <a:lnTo>
                    <a:pt x="463" y="324"/>
                  </a:lnTo>
                  <a:lnTo>
                    <a:pt x="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38"/>
            <p:cNvSpPr/>
            <p:nvPr/>
          </p:nvSpPr>
          <p:spPr>
            <a:xfrm flipH="1">
              <a:off x="1367172" y="1491082"/>
              <a:ext cx="88742" cy="82028"/>
            </a:xfrm>
            <a:custGeom>
              <a:avLst/>
              <a:gdLst/>
              <a:ahLst/>
              <a:cxnLst/>
              <a:rect l="l" t="t" r="r" b="b"/>
              <a:pathLst>
                <a:path w="608" h="562" extrusionOk="0">
                  <a:moveTo>
                    <a:pt x="0" y="1"/>
                  </a:moveTo>
                  <a:lnTo>
                    <a:pt x="136" y="224"/>
                  </a:lnTo>
                  <a:lnTo>
                    <a:pt x="581" y="537"/>
                  </a:lnTo>
                  <a:cubicBezTo>
                    <a:pt x="592" y="545"/>
                    <a:pt x="599" y="553"/>
                    <a:pt x="608" y="562"/>
                  </a:cubicBezTo>
                  <a:lnTo>
                    <a:pt x="462" y="327"/>
                  </a:lnTo>
                  <a:lnTo>
                    <a:pt x="0"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38"/>
            <p:cNvSpPr/>
            <p:nvPr/>
          </p:nvSpPr>
          <p:spPr>
            <a:xfrm flipH="1">
              <a:off x="1401326" y="1525966"/>
              <a:ext cx="88596" cy="82174"/>
            </a:xfrm>
            <a:custGeom>
              <a:avLst/>
              <a:gdLst/>
              <a:ahLst/>
              <a:cxnLst/>
              <a:rect l="l" t="t" r="r" b="b"/>
              <a:pathLst>
                <a:path w="607" h="563" extrusionOk="0">
                  <a:moveTo>
                    <a:pt x="0" y="0"/>
                  </a:moveTo>
                  <a:lnTo>
                    <a:pt x="137" y="224"/>
                  </a:lnTo>
                  <a:lnTo>
                    <a:pt x="579" y="536"/>
                  </a:lnTo>
                  <a:cubicBezTo>
                    <a:pt x="590" y="542"/>
                    <a:pt x="598" y="553"/>
                    <a:pt x="606" y="562"/>
                  </a:cubicBezTo>
                  <a:lnTo>
                    <a:pt x="462" y="325"/>
                  </a:lnTo>
                  <a:lnTo>
                    <a:pt x="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38"/>
            <p:cNvSpPr/>
            <p:nvPr/>
          </p:nvSpPr>
          <p:spPr>
            <a:xfrm flipH="1">
              <a:off x="1436356" y="1560412"/>
              <a:ext cx="88742" cy="81882"/>
            </a:xfrm>
            <a:custGeom>
              <a:avLst/>
              <a:gdLst/>
              <a:ahLst/>
              <a:cxnLst/>
              <a:rect l="l" t="t" r="r" b="b"/>
              <a:pathLst>
                <a:path w="608" h="561" extrusionOk="0">
                  <a:moveTo>
                    <a:pt x="1" y="0"/>
                  </a:moveTo>
                  <a:lnTo>
                    <a:pt x="138" y="224"/>
                  </a:lnTo>
                  <a:lnTo>
                    <a:pt x="582" y="537"/>
                  </a:lnTo>
                  <a:cubicBezTo>
                    <a:pt x="593" y="542"/>
                    <a:pt x="601" y="551"/>
                    <a:pt x="608" y="560"/>
                  </a:cubicBezTo>
                  <a:lnTo>
                    <a:pt x="464" y="324"/>
                  </a:lnTo>
                  <a:lnTo>
                    <a:pt x="1"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38"/>
            <p:cNvSpPr/>
            <p:nvPr/>
          </p:nvSpPr>
          <p:spPr>
            <a:xfrm flipH="1">
              <a:off x="1470802" y="1594566"/>
              <a:ext cx="88596" cy="82174"/>
            </a:xfrm>
            <a:custGeom>
              <a:avLst/>
              <a:gdLst/>
              <a:ahLst/>
              <a:cxnLst/>
              <a:rect l="l" t="t" r="r" b="b"/>
              <a:pathLst>
                <a:path w="607" h="563" extrusionOk="0">
                  <a:moveTo>
                    <a:pt x="0" y="0"/>
                  </a:moveTo>
                  <a:lnTo>
                    <a:pt x="138" y="225"/>
                  </a:lnTo>
                  <a:lnTo>
                    <a:pt x="583" y="537"/>
                  </a:lnTo>
                  <a:cubicBezTo>
                    <a:pt x="593" y="546"/>
                    <a:pt x="599" y="554"/>
                    <a:pt x="607" y="562"/>
                  </a:cubicBezTo>
                  <a:lnTo>
                    <a:pt x="462" y="325"/>
                  </a:lnTo>
                  <a:lnTo>
                    <a:pt x="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38"/>
            <p:cNvSpPr/>
            <p:nvPr/>
          </p:nvSpPr>
          <p:spPr>
            <a:xfrm flipH="1">
              <a:off x="1254931" y="1388327"/>
              <a:ext cx="148147" cy="108738"/>
            </a:xfrm>
            <a:custGeom>
              <a:avLst/>
              <a:gdLst/>
              <a:ahLst/>
              <a:cxnLst/>
              <a:rect l="l" t="t" r="r" b="b"/>
              <a:pathLst>
                <a:path w="1015" h="745" extrusionOk="0">
                  <a:moveTo>
                    <a:pt x="125" y="0"/>
                  </a:moveTo>
                  <a:cubicBezTo>
                    <a:pt x="89" y="0"/>
                    <a:pt x="56" y="14"/>
                    <a:pt x="37" y="41"/>
                  </a:cubicBezTo>
                  <a:cubicBezTo>
                    <a:pt x="1" y="92"/>
                    <a:pt x="24" y="169"/>
                    <a:pt x="86" y="213"/>
                  </a:cubicBezTo>
                  <a:lnTo>
                    <a:pt x="114" y="232"/>
                  </a:lnTo>
                  <a:lnTo>
                    <a:pt x="575" y="557"/>
                  </a:lnTo>
                  <a:lnTo>
                    <a:pt x="800" y="715"/>
                  </a:lnTo>
                  <a:cubicBezTo>
                    <a:pt x="829" y="735"/>
                    <a:pt x="860" y="745"/>
                    <a:pt x="890" y="745"/>
                  </a:cubicBezTo>
                  <a:cubicBezTo>
                    <a:pt x="926" y="745"/>
                    <a:pt x="959" y="731"/>
                    <a:pt x="978" y="704"/>
                  </a:cubicBezTo>
                  <a:cubicBezTo>
                    <a:pt x="1014" y="653"/>
                    <a:pt x="991" y="575"/>
                    <a:pt x="930" y="532"/>
                  </a:cubicBezTo>
                  <a:lnTo>
                    <a:pt x="215" y="30"/>
                  </a:lnTo>
                  <a:cubicBezTo>
                    <a:pt x="187" y="10"/>
                    <a:pt x="155" y="0"/>
                    <a:pt x="125"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38"/>
            <p:cNvSpPr/>
            <p:nvPr/>
          </p:nvSpPr>
          <p:spPr>
            <a:xfrm flipH="1">
              <a:off x="1290691" y="1422919"/>
              <a:ext cx="146979" cy="108738"/>
            </a:xfrm>
            <a:custGeom>
              <a:avLst/>
              <a:gdLst/>
              <a:ahLst/>
              <a:cxnLst/>
              <a:rect l="l" t="t" r="r" b="b"/>
              <a:pathLst>
                <a:path w="1007" h="745" extrusionOk="0">
                  <a:moveTo>
                    <a:pt x="125" y="1"/>
                  </a:moveTo>
                  <a:cubicBezTo>
                    <a:pt x="89" y="1"/>
                    <a:pt x="56" y="15"/>
                    <a:pt x="36" y="42"/>
                  </a:cubicBezTo>
                  <a:cubicBezTo>
                    <a:pt x="1" y="93"/>
                    <a:pt x="24" y="169"/>
                    <a:pt x="86" y="214"/>
                  </a:cubicBezTo>
                  <a:lnTo>
                    <a:pt x="108" y="229"/>
                  </a:lnTo>
                  <a:lnTo>
                    <a:pt x="571" y="553"/>
                  </a:lnTo>
                  <a:lnTo>
                    <a:pt x="800" y="716"/>
                  </a:lnTo>
                  <a:cubicBezTo>
                    <a:pt x="828" y="735"/>
                    <a:pt x="860" y="745"/>
                    <a:pt x="890" y="745"/>
                  </a:cubicBezTo>
                  <a:cubicBezTo>
                    <a:pt x="926" y="745"/>
                    <a:pt x="959" y="731"/>
                    <a:pt x="978" y="704"/>
                  </a:cubicBezTo>
                  <a:cubicBezTo>
                    <a:pt x="1007" y="662"/>
                    <a:pt x="995" y="604"/>
                    <a:pt x="957" y="558"/>
                  </a:cubicBezTo>
                  <a:cubicBezTo>
                    <a:pt x="949" y="549"/>
                    <a:pt x="941" y="540"/>
                    <a:pt x="930" y="532"/>
                  </a:cubicBezTo>
                  <a:lnTo>
                    <a:pt x="486" y="221"/>
                  </a:lnTo>
                  <a:lnTo>
                    <a:pt x="215" y="30"/>
                  </a:lnTo>
                  <a:cubicBezTo>
                    <a:pt x="186" y="10"/>
                    <a:pt x="154" y="1"/>
                    <a:pt x="125"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38"/>
            <p:cNvSpPr/>
            <p:nvPr/>
          </p:nvSpPr>
          <p:spPr>
            <a:xfrm flipH="1">
              <a:off x="1324845" y="1456928"/>
              <a:ext cx="147125" cy="109176"/>
            </a:xfrm>
            <a:custGeom>
              <a:avLst/>
              <a:gdLst/>
              <a:ahLst/>
              <a:cxnLst/>
              <a:rect l="l" t="t" r="r" b="b"/>
              <a:pathLst>
                <a:path w="1008" h="748" extrusionOk="0">
                  <a:moveTo>
                    <a:pt x="124" y="1"/>
                  </a:moveTo>
                  <a:cubicBezTo>
                    <a:pt x="88" y="1"/>
                    <a:pt x="55" y="15"/>
                    <a:pt x="36" y="42"/>
                  </a:cubicBezTo>
                  <a:cubicBezTo>
                    <a:pt x="0" y="92"/>
                    <a:pt x="23" y="169"/>
                    <a:pt x="85" y="214"/>
                  </a:cubicBezTo>
                  <a:lnTo>
                    <a:pt x="111" y="232"/>
                  </a:lnTo>
                  <a:lnTo>
                    <a:pt x="574" y="557"/>
                  </a:lnTo>
                  <a:lnTo>
                    <a:pt x="799" y="719"/>
                  </a:lnTo>
                  <a:cubicBezTo>
                    <a:pt x="827" y="738"/>
                    <a:pt x="858" y="748"/>
                    <a:pt x="888" y="748"/>
                  </a:cubicBezTo>
                  <a:cubicBezTo>
                    <a:pt x="924" y="748"/>
                    <a:pt x="957" y="733"/>
                    <a:pt x="977" y="705"/>
                  </a:cubicBezTo>
                  <a:cubicBezTo>
                    <a:pt x="1008" y="662"/>
                    <a:pt x="994" y="599"/>
                    <a:pt x="950" y="553"/>
                  </a:cubicBezTo>
                  <a:cubicBezTo>
                    <a:pt x="943" y="547"/>
                    <a:pt x="938" y="538"/>
                    <a:pt x="928" y="534"/>
                  </a:cubicBezTo>
                  <a:lnTo>
                    <a:pt x="481" y="219"/>
                  </a:lnTo>
                  <a:lnTo>
                    <a:pt x="213" y="30"/>
                  </a:lnTo>
                  <a:cubicBezTo>
                    <a:pt x="186" y="10"/>
                    <a:pt x="154" y="1"/>
                    <a:pt x="124"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38"/>
            <p:cNvSpPr/>
            <p:nvPr/>
          </p:nvSpPr>
          <p:spPr>
            <a:xfrm flipH="1">
              <a:off x="1359291" y="1491958"/>
              <a:ext cx="147125" cy="108884"/>
            </a:xfrm>
            <a:custGeom>
              <a:avLst/>
              <a:gdLst/>
              <a:ahLst/>
              <a:cxnLst/>
              <a:rect l="l" t="t" r="r" b="b"/>
              <a:pathLst>
                <a:path w="1008" h="746" extrusionOk="0">
                  <a:moveTo>
                    <a:pt x="124" y="0"/>
                  </a:moveTo>
                  <a:cubicBezTo>
                    <a:pt x="88" y="0"/>
                    <a:pt x="56" y="15"/>
                    <a:pt x="36" y="42"/>
                  </a:cubicBezTo>
                  <a:cubicBezTo>
                    <a:pt x="0" y="92"/>
                    <a:pt x="22" y="170"/>
                    <a:pt x="85" y="213"/>
                  </a:cubicBezTo>
                  <a:lnTo>
                    <a:pt x="114" y="233"/>
                  </a:lnTo>
                  <a:lnTo>
                    <a:pt x="575" y="558"/>
                  </a:lnTo>
                  <a:lnTo>
                    <a:pt x="798" y="716"/>
                  </a:lnTo>
                  <a:cubicBezTo>
                    <a:pt x="827" y="736"/>
                    <a:pt x="858" y="745"/>
                    <a:pt x="888" y="745"/>
                  </a:cubicBezTo>
                  <a:cubicBezTo>
                    <a:pt x="924" y="745"/>
                    <a:pt x="957" y="731"/>
                    <a:pt x="977" y="703"/>
                  </a:cubicBezTo>
                  <a:cubicBezTo>
                    <a:pt x="1007" y="661"/>
                    <a:pt x="994" y="601"/>
                    <a:pt x="954" y="558"/>
                  </a:cubicBezTo>
                  <a:cubicBezTo>
                    <a:pt x="945" y="548"/>
                    <a:pt x="938" y="540"/>
                    <a:pt x="928" y="533"/>
                  </a:cubicBezTo>
                  <a:lnTo>
                    <a:pt x="484" y="220"/>
                  </a:lnTo>
                  <a:lnTo>
                    <a:pt x="214" y="31"/>
                  </a:lnTo>
                  <a:cubicBezTo>
                    <a:pt x="186" y="10"/>
                    <a:pt x="154" y="0"/>
                    <a:pt x="124"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38"/>
            <p:cNvSpPr/>
            <p:nvPr/>
          </p:nvSpPr>
          <p:spPr>
            <a:xfrm flipH="1">
              <a:off x="1394174" y="1526258"/>
              <a:ext cx="146833" cy="109030"/>
            </a:xfrm>
            <a:custGeom>
              <a:avLst/>
              <a:gdLst/>
              <a:ahLst/>
              <a:cxnLst/>
              <a:rect l="l" t="t" r="r" b="b"/>
              <a:pathLst>
                <a:path w="1006" h="747" extrusionOk="0">
                  <a:moveTo>
                    <a:pt x="125" y="0"/>
                  </a:moveTo>
                  <a:cubicBezTo>
                    <a:pt x="89" y="0"/>
                    <a:pt x="56" y="14"/>
                    <a:pt x="37" y="41"/>
                  </a:cubicBezTo>
                  <a:cubicBezTo>
                    <a:pt x="1" y="93"/>
                    <a:pt x="23" y="169"/>
                    <a:pt x="85" y="213"/>
                  </a:cubicBezTo>
                  <a:lnTo>
                    <a:pt x="112" y="231"/>
                  </a:lnTo>
                  <a:lnTo>
                    <a:pt x="575" y="556"/>
                  </a:lnTo>
                  <a:lnTo>
                    <a:pt x="798" y="716"/>
                  </a:lnTo>
                  <a:cubicBezTo>
                    <a:pt x="826" y="736"/>
                    <a:pt x="858" y="746"/>
                    <a:pt x="888" y="746"/>
                  </a:cubicBezTo>
                  <a:cubicBezTo>
                    <a:pt x="924" y="746"/>
                    <a:pt x="957" y="732"/>
                    <a:pt x="976" y="704"/>
                  </a:cubicBezTo>
                  <a:cubicBezTo>
                    <a:pt x="1006" y="662"/>
                    <a:pt x="995" y="603"/>
                    <a:pt x="956" y="560"/>
                  </a:cubicBezTo>
                  <a:cubicBezTo>
                    <a:pt x="949" y="551"/>
                    <a:pt x="940" y="540"/>
                    <a:pt x="929" y="532"/>
                  </a:cubicBezTo>
                  <a:lnTo>
                    <a:pt x="487" y="221"/>
                  </a:lnTo>
                  <a:lnTo>
                    <a:pt x="215" y="30"/>
                  </a:lnTo>
                  <a:cubicBezTo>
                    <a:pt x="187" y="10"/>
                    <a:pt x="155" y="0"/>
                    <a:pt x="125"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38"/>
            <p:cNvSpPr/>
            <p:nvPr/>
          </p:nvSpPr>
          <p:spPr>
            <a:xfrm flipH="1">
              <a:off x="1428474" y="1560850"/>
              <a:ext cx="146979" cy="108738"/>
            </a:xfrm>
            <a:custGeom>
              <a:avLst/>
              <a:gdLst/>
              <a:ahLst/>
              <a:cxnLst/>
              <a:rect l="l" t="t" r="r" b="b"/>
              <a:pathLst>
                <a:path w="1007" h="745" extrusionOk="0">
                  <a:moveTo>
                    <a:pt x="125" y="1"/>
                  </a:moveTo>
                  <a:cubicBezTo>
                    <a:pt x="89" y="1"/>
                    <a:pt x="56" y="15"/>
                    <a:pt x="37" y="42"/>
                  </a:cubicBezTo>
                  <a:cubicBezTo>
                    <a:pt x="1" y="92"/>
                    <a:pt x="24" y="170"/>
                    <a:pt x="85" y="213"/>
                  </a:cubicBezTo>
                  <a:lnTo>
                    <a:pt x="111" y="231"/>
                  </a:lnTo>
                  <a:lnTo>
                    <a:pt x="573" y="556"/>
                  </a:lnTo>
                  <a:lnTo>
                    <a:pt x="799" y="715"/>
                  </a:lnTo>
                  <a:cubicBezTo>
                    <a:pt x="827" y="735"/>
                    <a:pt x="859" y="745"/>
                    <a:pt x="889" y="745"/>
                  </a:cubicBezTo>
                  <a:cubicBezTo>
                    <a:pt x="925" y="745"/>
                    <a:pt x="958" y="731"/>
                    <a:pt x="977" y="704"/>
                  </a:cubicBezTo>
                  <a:cubicBezTo>
                    <a:pt x="1007" y="662"/>
                    <a:pt x="994" y="600"/>
                    <a:pt x="954" y="557"/>
                  </a:cubicBezTo>
                  <a:cubicBezTo>
                    <a:pt x="947" y="548"/>
                    <a:pt x="938" y="539"/>
                    <a:pt x="929" y="532"/>
                  </a:cubicBezTo>
                  <a:lnTo>
                    <a:pt x="485" y="220"/>
                  </a:lnTo>
                  <a:lnTo>
                    <a:pt x="215" y="30"/>
                  </a:lnTo>
                  <a:cubicBezTo>
                    <a:pt x="187" y="10"/>
                    <a:pt x="155" y="1"/>
                    <a:pt x="125"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38"/>
            <p:cNvSpPr/>
            <p:nvPr/>
          </p:nvSpPr>
          <p:spPr>
            <a:xfrm flipH="1">
              <a:off x="1463066" y="1595296"/>
              <a:ext cx="146833" cy="108884"/>
            </a:xfrm>
            <a:custGeom>
              <a:avLst/>
              <a:gdLst/>
              <a:ahLst/>
              <a:cxnLst/>
              <a:rect l="l" t="t" r="r" b="b"/>
              <a:pathLst>
                <a:path w="1006" h="746" extrusionOk="0">
                  <a:moveTo>
                    <a:pt x="124" y="1"/>
                  </a:moveTo>
                  <a:cubicBezTo>
                    <a:pt x="88" y="1"/>
                    <a:pt x="55" y="15"/>
                    <a:pt x="35" y="43"/>
                  </a:cubicBezTo>
                  <a:cubicBezTo>
                    <a:pt x="1" y="93"/>
                    <a:pt x="22" y="169"/>
                    <a:pt x="84" y="215"/>
                  </a:cubicBezTo>
                  <a:lnTo>
                    <a:pt x="799" y="717"/>
                  </a:lnTo>
                  <a:cubicBezTo>
                    <a:pt x="827" y="736"/>
                    <a:pt x="859" y="746"/>
                    <a:pt x="888" y="746"/>
                  </a:cubicBezTo>
                  <a:cubicBezTo>
                    <a:pt x="924" y="746"/>
                    <a:pt x="957" y="732"/>
                    <a:pt x="977" y="704"/>
                  </a:cubicBezTo>
                  <a:cubicBezTo>
                    <a:pt x="1006" y="662"/>
                    <a:pt x="994" y="602"/>
                    <a:pt x="954" y="557"/>
                  </a:cubicBezTo>
                  <a:cubicBezTo>
                    <a:pt x="946" y="548"/>
                    <a:pt x="938" y="538"/>
                    <a:pt x="927" y="532"/>
                  </a:cubicBezTo>
                  <a:lnTo>
                    <a:pt x="484" y="220"/>
                  </a:lnTo>
                  <a:lnTo>
                    <a:pt x="214" y="30"/>
                  </a:lnTo>
                  <a:cubicBezTo>
                    <a:pt x="185" y="11"/>
                    <a:pt x="154" y="1"/>
                    <a:pt x="124"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38"/>
            <p:cNvSpPr/>
            <p:nvPr/>
          </p:nvSpPr>
          <p:spPr>
            <a:xfrm flipH="1">
              <a:off x="1240773" y="1850722"/>
              <a:ext cx="383576" cy="377884"/>
            </a:xfrm>
            <a:custGeom>
              <a:avLst/>
              <a:gdLst/>
              <a:ahLst/>
              <a:cxnLst/>
              <a:rect l="l" t="t" r="r" b="b"/>
              <a:pathLst>
                <a:path w="2628" h="2589" extrusionOk="0">
                  <a:moveTo>
                    <a:pt x="989" y="215"/>
                  </a:moveTo>
                  <a:cubicBezTo>
                    <a:pt x="1025" y="215"/>
                    <a:pt x="1057" y="229"/>
                    <a:pt x="1077" y="256"/>
                  </a:cubicBezTo>
                  <a:cubicBezTo>
                    <a:pt x="1107" y="299"/>
                    <a:pt x="1094" y="358"/>
                    <a:pt x="1054" y="402"/>
                  </a:cubicBezTo>
                  <a:lnTo>
                    <a:pt x="908" y="638"/>
                  </a:lnTo>
                  <a:lnTo>
                    <a:pt x="908" y="638"/>
                  </a:lnTo>
                  <a:lnTo>
                    <a:pt x="1135" y="479"/>
                  </a:lnTo>
                  <a:cubicBezTo>
                    <a:pt x="1163" y="459"/>
                    <a:pt x="1195" y="450"/>
                    <a:pt x="1225" y="450"/>
                  </a:cubicBezTo>
                  <a:cubicBezTo>
                    <a:pt x="1261" y="450"/>
                    <a:pt x="1294" y="464"/>
                    <a:pt x="1313" y="492"/>
                  </a:cubicBezTo>
                  <a:cubicBezTo>
                    <a:pt x="1344" y="534"/>
                    <a:pt x="1330" y="594"/>
                    <a:pt x="1291" y="638"/>
                  </a:cubicBezTo>
                  <a:lnTo>
                    <a:pt x="1146" y="875"/>
                  </a:lnTo>
                  <a:lnTo>
                    <a:pt x="1372" y="716"/>
                  </a:lnTo>
                  <a:cubicBezTo>
                    <a:pt x="1401" y="697"/>
                    <a:pt x="1433" y="687"/>
                    <a:pt x="1463" y="687"/>
                  </a:cubicBezTo>
                  <a:cubicBezTo>
                    <a:pt x="1498" y="687"/>
                    <a:pt x="1531" y="701"/>
                    <a:pt x="1551" y="728"/>
                  </a:cubicBezTo>
                  <a:cubicBezTo>
                    <a:pt x="1579" y="769"/>
                    <a:pt x="1569" y="827"/>
                    <a:pt x="1531" y="871"/>
                  </a:cubicBezTo>
                  <a:lnTo>
                    <a:pt x="1386" y="1109"/>
                  </a:lnTo>
                  <a:lnTo>
                    <a:pt x="1386" y="1109"/>
                  </a:lnTo>
                  <a:lnTo>
                    <a:pt x="1610" y="950"/>
                  </a:lnTo>
                  <a:cubicBezTo>
                    <a:pt x="1638" y="931"/>
                    <a:pt x="1670" y="921"/>
                    <a:pt x="1699" y="921"/>
                  </a:cubicBezTo>
                  <a:cubicBezTo>
                    <a:pt x="1735" y="921"/>
                    <a:pt x="1768" y="935"/>
                    <a:pt x="1788" y="963"/>
                  </a:cubicBezTo>
                  <a:cubicBezTo>
                    <a:pt x="1818" y="1004"/>
                    <a:pt x="1805" y="1065"/>
                    <a:pt x="1764" y="1109"/>
                  </a:cubicBezTo>
                  <a:lnTo>
                    <a:pt x="1620" y="1345"/>
                  </a:lnTo>
                  <a:lnTo>
                    <a:pt x="1847" y="1186"/>
                  </a:lnTo>
                  <a:cubicBezTo>
                    <a:pt x="1875" y="1165"/>
                    <a:pt x="1907" y="1156"/>
                    <a:pt x="1937" y="1156"/>
                  </a:cubicBezTo>
                  <a:cubicBezTo>
                    <a:pt x="1973" y="1156"/>
                    <a:pt x="2006" y="1170"/>
                    <a:pt x="2025" y="1197"/>
                  </a:cubicBezTo>
                  <a:cubicBezTo>
                    <a:pt x="2056" y="1240"/>
                    <a:pt x="2042" y="1304"/>
                    <a:pt x="1998" y="1349"/>
                  </a:cubicBezTo>
                  <a:lnTo>
                    <a:pt x="1853" y="1583"/>
                  </a:lnTo>
                  <a:lnTo>
                    <a:pt x="1853" y="1583"/>
                  </a:lnTo>
                  <a:lnTo>
                    <a:pt x="2083" y="1421"/>
                  </a:lnTo>
                  <a:cubicBezTo>
                    <a:pt x="2111" y="1401"/>
                    <a:pt x="2143" y="1392"/>
                    <a:pt x="2173" y="1392"/>
                  </a:cubicBezTo>
                  <a:cubicBezTo>
                    <a:pt x="2209" y="1392"/>
                    <a:pt x="2242" y="1406"/>
                    <a:pt x="2261" y="1433"/>
                  </a:cubicBezTo>
                  <a:cubicBezTo>
                    <a:pt x="2290" y="1476"/>
                    <a:pt x="2278" y="1534"/>
                    <a:pt x="2240" y="1578"/>
                  </a:cubicBezTo>
                  <a:lnTo>
                    <a:pt x="2095" y="1815"/>
                  </a:lnTo>
                  <a:lnTo>
                    <a:pt x="2320" y="1657"/>
                  </a:lnTo>
                  <a:cubicBezTo>
                    <a:pt x="2349" y="1637"/>
                    <a:pt x="2381" y="1628"/>
                    <a:pt x="2411" y="1628"/>
                  </a:cubicBezTo>
                  <a:cubicBezTo>
                    <a:pt x="2446" y="1628"/>
                    <a:pt x="2479" y="1641"/>
                    <a:pt x="2499" y="1669"/>
                  </a:cubicBezTo>
                  <a:cubicBezTo>
                    <a:pt x="2533" y="1719"/>
                    <a:pt x="2511" y="1797"/>
                    <a:pt x="2449" y="1840"/>
                  </a:cubicBezTo>
                  <a:lnTo>
                    <a:pt x="1735" y="2342"/>
                  </a:lnTo>
                  <a:cubicBezTo>
                    <a:pt x="1704" y="2365"/>
                    <a:pt x="1670" y="2375"/>
                    <a:pt x="1639" y="2375"/>
                  </a:cubicBezTo>
                  <a:cubicBezTo>
                    <a:pt x="1603" y="2375"/>
                    <a:pt x="1572" y="2361"/>
                    <a:pt x="1553" y="2335"/>
                  </a:cubicBezTo>
                  <a:cubicBezTo>
                    <a:pt x="1518" y="2284"/>
                    <a:pt x="1540" y="2207"/>
                    <a:pt x="1602" y="2163"/>
                  </a:cubicBezTo>
                  <a:lnTo>
                    <a:pt x="1630" y="2144"/>
                  </a:lnTo>
                  <a:lnTo>
                    <a:pt x="1767" y="1920"/>
                  </a:lnTo>
                  <a:lnTo>
                    <a:pt x="1495" y="2110"/>
                  </a:lnTo>
                  <a:cubicBezTo>
                    <a:pt x="1467" y="2131"/>
                    <a:pt x="1435" y="2140"/>
                    <a:pt x="1405" y="2140"/>
                  </a:cubicBezTo>
                  <a:cubicBezTo>
                    <a:pt x="1369" y="2140"/>
                    <a:pt x="1336" y="2126"/>
                    <a:pt x="1318" y="2099"/>
                  </a:cubicBezTo>
                  <a:cubicBezTo>
                    <a:pt x="1282" y="2047"/>
                    <a:pt x="1304" y="1971"/>
                    <a:pt x="1366" y="1928"/>
                  </a:cubicBezTo>
                  <a:lnTo>
                    <a:pt x="1388" y="1912"/>
                  </a:lnTo>
                  <a:lnTo>
                    <a:pt x="1525" y="1687"/>
                  </a:lnTo>
                  <a:lnTo>
                    <a:pt x="1257" y="1876"/>
                  </a:lnTo>
                  <a:cubicBezTo>
                    <a:pt x="1230" y="1896"/>
                    <a:pt x="1198" y="1906"/>
                    <a:pt x="1168" y="1906"/>
                  </a:cubicBezTo>
                  <a:cubicBezTo>
                    <a:pt x="1132" y="1906"/>
                    <a:pt x="1099" y="1892"/>
                    <a:pt x="1080" y="1865"/>
                  </a:cubicBezTo>
                  <a:cubicBezTo>
                    <a:pt x="1044" y="1814"/>
                    <a:pt x="1067" y="1736"/>
                    <a:pt x="1129" y="1693"/>
                  </a:cubicBezTo>
                  <a:lnTo>
                    <a:pt x="1155" y="1675"/>
                  </a:lnTo>
                  <a:lnTo>
                    <a:pt x="1292" y="1450"/>
                  </a:lnTo>
                  <a:lnTo>
                    <a:pt x="1022" y="1640"/>
                  </a:lnTo>
                  <a:cubicBezTo>
                    <a:pt x="994" y="1660"/>
                    <a:pt x="962" y="1669"/>
                    <a:pt x="932" y="1669"/>
                  </a:cubicBezTo>
                  <a:cubicBezTo>
                    <a:pt x="896" y="1669"/>
                    <a:pt x="864" y="1655"/>
                    <a:pt x="844" y="1628"/>
                  </a:cubicBezTo>
                  <a:cubicBezTo>
                    <a:pt x="808" y="1578"/>
                    <a:pt x="830" y="1501"/>
                    <a:pt x="893" y="1457"/>
                  </a:cubicBezTo>
                  <a:lnTo>
                    <a:pt x="922" y="1438"/>
                  </a:lnTo>
                  <a:lnTo>
                    <a:pt x="1059" y="1213"/>
                  </a:lnTo>
                  <a:lnTo>
                    <a:pt x="786" y="1404"/>
                  </a:lnTo>
                  <a:cubicBezTo>
                    <a:pt x="758" y="1424"/>
                    <a:pt x="726" y="1434"/>
                    <a:pt x="696" y="1434"/>
                  </a:cubicBezTo>
                  <a:cubicBezTo>
                    <a:pt x="660" y="1434"/>
                    <a:pt x="627" y="1420"/>
                    <a:pt x="608" y="1392"/>
                  </a:cubicBezTo>
                  <a:cubicBezTo>
                    <a:pt x="572" y="1341"/>
                    <a:pt x="595" y="1265"/>
                    <a:pt x="656" y="1221"/>
                  </a:cubicBezTo>
                  <a:lnTo>
                    <a:pt x="683" y="1202"/>
                  </a:lnTo>
                  <a:lnTo>
                    <a:pt x="820" y="979"/>
                  </a:lnTo>
                  <a:lnTo>
                    <a:pt x="820" y="979"/>
                  </a:lnTo>
                  <a:lnTo>
                    <a:pt x="550" y="1169"/>
                  </a:lnTo>
                  <a:cubicBezTo>
                    <a:pt x="522" y="1188"/>
                    <a:pt x="490" y="1198"/>
                    <a:pt x="461" y="1198"/>
                  </a:cubicBezTo>
                  <a:cubicBezTo>
                    <a:pt x="424" y="1198"/>
                    <a:pt x="391" y="1183"/>
                    <a:pt x="372" y="1155"/>
                  </a:cubicBezTo>
                  <a:cubicBezTo>
                    <a:pt x="337" y="1105"/>
                    <a:pt x="359" y="1027"/>
                    <a:pt x="421" y="984"/>
                  </a:cubicBezTo>
                  <a:lnTo>
                    <a:pt x="448" y="965"/>
                  </a:lnTo>
                  <a:lnTo>
                    <a:pt x="585" y="742"/>
                  </a:lnTo>
                  <a:lnTo>
                    <a:pt x="314" y="931"/>
                  </a:lnTo>
                  <a:cubicBezTo>
                    <a:pt x="286" y="951"/>
                    <a:pt x="254" y="960"/>
                    <a:pt x="225" y="960"/>
                  </a:cubicBezTo>
                  <a:cubicBezTo>
                    <a:pt x="189" y="960"/>
                    <a:pt x="156" y="946"/>
                    <a:pt x="136" y="918"/>
                  </a:cubicBezTo>
                  <a:cubicBezTo>
                    <a:pt x="101" y="868"/>
                    <a:pt x="123" y="790"/>
                    <a:pt x="185" y="747"/>
                  </a:cubicBezTo>
                  <a:lnTo>
                    <a:pt x="899" y="244"/>
                  </a:lnTo>
                  <a:cubicBezTo>
                    <a:pt x="927" y="224"/>
                    <a:pt x="959" y="215"/>
                    <a:pt x="989" y="215"/>
                  </a:cubicBezTo>
                  <a:close/>
                  <a:moveTo>
                    <a:pt x="848" y="0"/>
                  </a:moveTo>
                  <a:cubicBezTo>
                    <a:pt x="794" y="0"/>
                    <a:pt x="741" y="21"/>
                    <a:pt x="701" y="61"/>
                  </a:cubicBezTo>
                  <a:lnTo>
                    <a:pt x="81" y="680"/>
                  </a:lnTo>
                  <a:cubicBezTo>
                    <a:pt x="0" y="761"/>
                    <a:pt x="0" y="892"/>
                    <a:pt x="81" y="975"/>
                  </a:cubicBezTo>
                  <a:lnTo>
                    <a:pt x="1634" y="2527"/>
                  </a:lnTo>
                  <a:cubicBezTo>
                    <a:pt x="1675" y="2568"/>
                    <a:pt x="1728" y="2589"/>
                    <a:pt x="1781" y="2589"/>
                  </a:cubicBezTo>
                  <a:cubicBezTo>
                    <a:pt x="1834" y="2589"/>
                    <a:pt x="1887" y="2568"/>
                    <a:pt x="1927" y="2527"/>
                  </a:cubicBezTo>
                  <a:lnTo>
                    <a:pt x="2547" y="1908"/>
                  </a:lnTo>
                  <a:cubicBezTo>
                    <a:pt x="2627" y="1828"/>
                    <a:pt x="2627" y="1696"/>
                    <a:pt x="2547" y="1614"/>
                  </a:cubicBezTo>
                  <a:lnTo>
                    <a:pt x="994" y="61"/>
                  </a:lnTo>
                  <a:cubicBezTo>
                    <a:pt x="954" y="21"/>
                    <a:pt x="901" y="0"/>
                    <a:pt x="8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38"/>
            <p:cNvSpPr/>
            <p:nvPr/>
          </p:nvSpPr>
          <p:spPr>
            <a:xfrm flipH="1">
              <a:off x="1297842" y="2081628"/>
              <a:ext cx="88742" cy="82174"/>
            </a:xfrm>
            <a:custGeom>
              <a:avLst/>
              <a:gdLst/>
              <a:ahLst/>
              <a:cxnLst/>
              <a:rect l="l" t="t" r="r" b="b"/>
              <a:pathLst>
                <a:path w="608" h="563" extrusionOk="0">
                  <a:moveTo>
                    <a:pt x="607" y="0"/>
                  </a:moveTo>
                  <a:cubicBezTo>
                    <a:pt x="599" y="10"/>
                    <a:pt x="591" y="19"/>
                    <a:pt x="581" y="26"/>
                  </a:cubicBezTo>
                  <a:lnTo>
                    <a:pt x="138" y="338"/>
                  </a:lnTo>
                  <a:lnTo>
                    <a:pt x="1" y="562"/>
                  </a:lnTo>
                  <a:lnTo>
                    <a:pt x="464" y="236"/>
                  </a:lnTo>
                  <a:lnTo>
                    <a:pt x="607"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38"/>
            <p:cNvSpPr/>
            <p:nvPr/>
          </p:nvSpPr>
          <p:spPr>
            <a:xfrm flipH="1">
              <a:off x="1333310" y="2047912"/>
              <a:ext cx="88450" cy="81736"/>
            </a:xfrm>
            <a:custGeom>
              <a:avLst/>
              <a:gdLst/>
              <a:ahLst/>
              <a:cxnLst/>
              <a:rect l="l" t="t" r="r" b="b"/>
              <a:pathLst>
                <a:path w="606" h="560" extrusionOk="0">
                  <a:moveTo>
                    <a:pt x="606" y="0"/>
                  </a:moveTo>
                  <a:cubicBezTo>
                    <a:pt x="599" y="7"/>
                    <a:pt x="594" y="15"/>
                    <a:pt x="584" y="20"/>
                  </a:cubicBezTo>
                  <a:lnTo>
                    <a:pt x="137" y="335"/>
                  </a:lnTo>
                  <a:lnTo>
                    <a:pt x="0" y="559"/>
                  </a:lnTo>
                  <a:lnTo>
                    <a:pt x="0" y="559"/>
                  </a:lnTo>
                  <a:lnTo>
                    <a:pt x="462" y="235"/>
                  </a:lnTo>
                  <a:lnTo>
                    <a:pt x="606"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38"/>
            <p:cNvSpPr/>
            <p:nvPr/>
          </p:nvSpPr>
          <p:spPr>
            <a:xfrm flipH="1">
              <a:off x="1367172" y="2012736"/>
              <a:ext cx="88596" cy="82028"/>
            </a:xfrm>
            <a:custGeom>
              <a:avLst/>
              <a:gdLst/>
              <a:ahLst/>
              <a:cxnLst/>
              <a:rect l="l" t="t" r="r" b="b"/>
              <a:pathLst>
                <a:path w="607" h="562" extrusionOk="0">
                  <a:moveTo>
                    <a:pt x="607" y="1"/>
                  </a:moveTo>
                  <a:lnTo>
                    <a:pt x="607" y="1"/>
                  </a:lnTo>
                  <a:cubicBezTo>
                    <a:pt x="598" y="9"/>
                    <a:pt x="591" y="18"/>
                    <a:pt x="581" y="25"/>
                  </a:cubicBezTo>
                  <a:lnTo>
                    <a:pt x="137" y="338"/>
                  </a:lnTo>
                  <a:lnTo>
                    <a:pt x="0" y="562"/>
                  </a:lnTo>
                  <a:lnTo>
                    <a:pt x="463" y="236"/>
                  </a:lnTo>
                  <a:lnTo>
                    <a:pt x="607"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38"/>
            <p:cNvSpPr/>
            <p:nvPr/>
          </p:nvSpPr>
          <p:spPr>
            <a:xfrm flipH="1">
              <a:off x="1401326" y="1977852"/>
              <a:ext cx="88596" cy="82320"/>
            </a:xfrm>
            <a:custGeom>
              <a:avLst/>
              <a:gdLst/>
              <a:ahLst/>
              <a:cxnLst/>
              <a:rect l="l" t="t" r="r" b="b"/>
              <a:pathLst>
                <a:path w="607" h="564" extrusionOk="0">
                  <a:moveTo>
                    <a:pt x="606" y="0"/>
                  </a:moveTo>
                  <a:lnTo>
                    <a:pt x="606" y="0"/>
                  </a:lnTo>
                  <a:cubicBezTo>
                    <a:pt x="599" y="10"/>
                    <a:pt x="590" y="20"/>
                    <a:pt x="579" y="29"/>
                  </a:cubicBezTo>
                  <a:lnTo>
                    <a:pt x="137" y="340"/>
                  </a:lnTo>
                  <a:lnTo>
                    <a:pt x="0" y="563"/>
                  </a:lnTo>
                  <a:lnTo>
                    <a:pt x="0" y="563"/>
                  </a:lnTo>
                  <a:lnTo>
                    <a:pt x="462" y="240"/>
                  </a:lnTo>
                  <a:lnTo>
                    <a:pt x="606"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38"/>
            <p:cNvSpPr/>
            <p:nvPr/>
          </p:nvSpPr>
          <p:spPr>
            <a:xfrm flipH="1">
              <a:off x="1436356" y="1943844"/>
              <a:ext cx="88596" cy="82174"/>
            </a:xfrm>
            <a:custGeom>
              <a:avLst/>
              <a:gdLst/>
              <a:ahLst/>
              <a:cxnLst/>
              <a:rect l="l" t="t" r="r" b="b"/>
              <a:pathLst>
                <a:path w="607" h="563" extrusionOk="0">
                  <a:moveTo>
                    <a:pt x="607" y="0"/>
                  </a:moveTo>
                  <a:cubicBezTo>
                    <a:pt x="600" y="10"/>
                    <a:pt x="591" y="19"/>
                    <a:pt x="582" y="26"/>
                  </a:cubicBezTo>
                  <a:lnTo>
                    <a:pt x="138" y="338"/>
                  </a:lnTo>
                  <a:lnTo>
                    <a:pt x="1" y="562"/>
                  </a:lnTo>
                  <a:lnTo>
                    <a:pt x="463" y="237"/>
                  </a:lnTo>
                  <a:lnTo>
                    <a:pt x="607"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38"/>
            <p:cNvSpPr/>
            <p:nvPr/>
          </p:nvSpPr>
          <p:spPr>
            <a:xfrm flipH="1">
              <a:off x="1470802" y="1909106"/>
              <a:ext cx="88596" cy="82174"/>
            </a:xfrm>
            <a:custGeom>
              <a:avLst/>
              <a:gdLst/>
              <a:ahLst/>
              <a:cxnLst/>
              <a:rect l="l" t="t" r="r" b="b"/>
              <a:pathLst>
                <a:path w="607" h="563" extrusionOk="0">
                  <a:moveTo>
                    <a:pt x="607" y="1"/>
                  </a:moveTo>
                  <a:cubicBezTo>
                    <a:pt x="599" y="10"/>
                    <a:pt x="591" y="20"/>
                    <a:pt x="583" y="26"/>
                  </a:cubicBezTo>
                  <a:lnTo>
                    <a:pt x="138" y="338"/>
                  </a:lnTo>
                  <a:lnTo>
                    <a:pt x="0" y="563"/>
                  </a:lnTo>
                  <a:lnTo>
                    <a:pt x="462" y="238"/>
                  </a:lnTo>
                  <a:lnTo>
                    <a:pt x="607"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38"/>
            <p:cNvSpPr/>
            <p:nvPr/>
          </p:nvSpPr>
          <p:spPr>
            <a:xfrm flipH="1">
              <a:off x="1254931" y="2088780"/>
              <a:ext cx="148293" cy="108738"/>
            </a:xfrm>
            <a:custGeom>
              <a:avLst/>
              <a:gdLst/>
              <a:ahLst/>
              <a:cxnLst/>
              <a:rect l="l" t="t" r="r" b="b"/>
              <a:pathLst>
                <a:path w="1016" h="745" extrusionOk="0">
                  <a:moveTo>
                    <a:pt x="892" y="0"/>
                  </a:moveTo>
                  <a:cubicBezTo>
                    <a:pt x="862" y="0"/>
                    <a:pt x="830" y="10"/>
                    <a:pt x="801" y="30"/>
                  </a:cubicBezTo>
                  <a:lnTo>
                    <a:pt x="576" y="188"/>
                  </a:lnTo>
                  <a:lnTo>
                    <a:pt x="114" y="514"/>
                  </a:lnTo>
                  <a:lnTo>
                    <a:pt x="85" y="534"/>
                  </a:lnTo>
                  <a:cubicBezTo>
                    <a:pt x="24" y="577"/>
                    <a:pt x="1" y="655"/>
                    <a:pt x="37" y="705"/>
                  </a:cubicBezTo>
                  <a:cubicBezTo>
                    <a:pt x="57" y="731"/>
                    <a:pt x="89" y="745"/>
                    <a:pt x="125" y="745"/>
                  </a:cubicBezTo>
                  <a:cubicBezTo>
                    <a:pt x="155" y="745"/>
                    <a:pt x="187" y="735"/>
                    <a:pt x="216" y="716"/>
                  </a:cubicBezTo>
                  <a:lnTo>
                    <a:pt x="931" y="214"/>
                  </a:lnTo>
                  <a:cubicBezTo>
                    <a:pt x="992" y="170"/>
                    <a:pt x="1015" y="92"/>
                    <a:pt x="979" y="42"/>
                  </a:cubicBezTo>
                  <a:cubicBezTo>
                    <a:pt x="960" y="14"/>
                    <a:pt x="927" y="0"/>
                    <a:pt x="892"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38"/>
            <p:cNvSpPr/>
            <p:nvPr/>
          </p:nvSpPr>
          <p:spPr>
            <a:xfrm flipH="1">
              <a:off x="1290399" y="2054188"/>
              <a:ext cx="146979" cy="109030"/>
            </a:xfrm>
            <a:custGeom>
              <a:avLst/>
              <a:gdLst/>
              <a:ahLst/>
              <a:cxnLst/>
              <a:rect l="l" t="t" r="r" b="b"/>
              <a:pathLst>
                <a:path w="1007" h="747" extrusionOk="0">
                  <a:moveTo>
                    <a:pt x="888" y="1"/>
                  </a:moveTo>
                  <a:cubicBezTo>
                    <a:pt x="858" y="1"/>
                    <a:pt x="826" y="11"/>
                    <a:pt x="798" y="31"/>
                  </a:cubicBezTo>
                  <a:lnTo>
                    <a:pt x="569" y="193"/>
                  </a:lnTo>
                  <a:lnTo>
                    <a:pt x="107" y="518"/>
                  </a:lnTo>
                  <a:lnTo>
                    <a:pt x="85" y="534"/>
                  </a:lnTo>
                  <a:cubicBezTo>
                    <a:pt x="23" y="577"/>
                    <a:pt x="1" y="655"/>
                    <a:pt x="35" y="705"/>
                  </a:cubicBezTo>
                  <a:cubicBezTo>
                    <a:pt x="55" y="732"/>
                    <a:pt x="88" y="746"/>
                    <a:pt x="123" y="746"/>
                  </a:cubicBezTo>
                  <a:cubicBezTo>
                    <a:pt x="153" y="746"/>
                    <a:pt x="185" y="737"/>
                    <a:pt x="214" y="716"/>
                  </a:cubicBezTo>
                  <a:lnTo>
                    <a:pt x="486" y="526"/>
                  </a:lnTo>
                  <a:lnTo>
                    <a:pt x="929" y="214"/>
                  </a:lnTo>
                  <a:cubicBezTo>
                    <a:pt x="939" y="207"/>
                    <a:pt x="947" y="198"/>
                    <a:pt x="955" y="188"/>
                  </a:cubicBezTo>
                  <a:cubicBezTo>
                    <a:pt x="994" y="144"/>
                    <a:pt x="1007" y="86"/>
                    <a:pt x="976" y="44"/>
                  </a:cubicBezTo>
                  <a:cubicBezTo>
                    <a:pt x="957" y="15"/>
                    <a:pt x="924" y="1"/>
                    <a:pt x="888"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38"/>
            <p:cNvSpPr/>
            <p:nvPr/>
          </p:nvSpPr>
          <p:spPr>
            <a:xfrm flipH="1">
              <a:off x="1324845" y="2019596"/>
              <a:ext cx="147271" cy="109176"/>
            </a:xfrm>
            <a:custGeom>
              <a:avLst/>
              <a:gdLst/>
              <a:ahLst/>
              <a:cxnLst/>
              <a:rect l="l" t="t" r="r" b="b"/>
              <a:pathLst>
                <a:path w="1009" h="748" extrusionOk="0">
                  <a:moveTo>
                    <a:pt x="890" y="1"/>
                  </a:moveTo>
                  <a:cubicBezTo>
                    <a:pt x="860" y="1"/>
                    <a:pt x="828" y="11"/>
                    <a:pt x="800" y="31"/>
                  </a:cubicBezTo>
                  <a:lnTo>
                    <a:pt x="573" y="191"/>
                  </a:lnTo>
                  <a:lnTo>
                    <a:pt x="111" y="516"/>
                  </a:lnTo>
                  <a:lnTo>
                    <a:pt x="85" y="535"/>
                  </a:lnTo>
                  <a:cubicBezTo>
                    <a:pt x="22" y="578"/>
                    <a:pt x="0" y="656"/>
                    <a:pt x="35" y="706"/>
                  </a:cubicBezTo>
                  <a:cubicBezTo>
                    <a:pt x="55" y="733"/>
                    <a:pt x="88" y="747"/>
                    <a:pt x="124" y="747"/>
                  </a:cubicBezTo>
                  <a:cubicBezTo>
                    <a:pt x="153" y="747"/>
                    <a:pt x="185" y="738"/>
                    <a:pt x="213" y="718"/>
                  </a:cubicBezTo>
                  <a:lnTo>
                    <a:pt x="481" y="529"/>
                  </a:lnTo>
                  <a:lnTo>
                    <a:pt x="927" y="214"/>
                  </a:lnTo>
                  <a:cubicBezTo>
                    <a:pt x="937" y="209"/>
                    <a:pt x="944" y="201"/>
                    <a:pt x="951" y="194"/>
                  </a:cubicBezTo>
                  <a:cubicBezTo>
                    <a:pt x="995" y="150"/>
                    <a:pt x="1009" y="88"/>
                    <a:pt x="978" y="43"/>
                  </a:cubicBezTo>
                  <a:cubicBezTo>
                    <a:pt x="958" y="15"/>
                    <a:pt x="926" y="1"/>
                    <a:pt x="890"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38"/>
            <p:cNvSpPr/>
            <p:nvPr/>
          </p:nvSpPr>
          <p:spPr>
            <a:xfrm flipH="1">
              <a:off x="1359436" y="1985150"/>
              <a:ext cx="146979" cy="109030"/>
            </a:xfrm>
            <a:custGeom>
              <a:avLst/>
              <a:gdLst/>
              <a:ahLst/>
              <a:cxnLst/>
              <a:rect l="l" t="t" r="r" b="b"/>
              <a:pathLst>
                <a:path w="1007" h="747" extrusionOk="0">
                  <a:moveTo>
                    <a:pt x="889" y="1"/>
                  </a:moveTo>
                  <a:cubicBezTo>
                    <a:pt x="859" y="1"/>
                    <a:pt x="827" y="11"/>
                    <a:pt x="798" y="31"/>
                  </a:cubicBezTo>
                  <a:lnTo>
                    <a:pt x="575" y="190"/>
                  </a:lnTo>
                  <a:lnTo>
                    <a:pt x="113" y="513"/>
                  </a:lnTo>
                  <a:lnTo>
                    <a:pt x="85" y="533"/>
                  </a:lnTo>
                  <a:cubicBezTo>
                    <a:pt x="22" y="577"/>
                    <a:pt x="0" y="655"/>
                    <a:pt x="36" y="704"/>
                  </a:cubicBezTo>
                  <a:cubicBezTo>
                    <a:pt x="55" y="733"/>
                    <a:pt x="88" y="747"/>
                    <a:pt x="124" y="747"/>
                  </a:cubicBezTo>
                  <a:cubicBezTo>
                    <a:pt x="154" y="747"/>
                    <a:pt x="185" y="737"/>
                    <a:pt x="213" y="717"/>
                  </a:cubicBezTo>
                  <a:lnTo>
                    <a:pt x="484" y="527"/>
                  </a:lnTo>
                  <a:lnTo>
                    <a:pt x="928" y="214"/>
                  </a:lnTo>
                  <a:cubicBezTo>
                    <a:pt x="938" y="208"/>
                    <a:pt x="945" y="198"/>
                    <a:pt x="954" y="190"/>
                  </a:cubicBezTo>
                  <a:cubicBezTo>
                    <a:pt x="995" y="144"/>
                    <a:pt x="1006" y="85"/>
                    <a:pt x="977" y="43"/>
                  </a:cubicBezTo>
                  <a:cubicBezTo>
                    <a:pt x="957" y="15"/>
                    <a:pt x="925" y="1"/>
                    <a:pt x="889"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38"/>
            <p:cNvSpPr/>
            <p:nvPr/>
          </p:nvSpPr>
          <p:spPr>
            <a:xfrm flipH="1">
              <a:off x="1394174" y="1950704"/>
              <a:ext cx="146979" cy="109030"/>
            </a:xfrm>
            <a:custGeom>
              <a:avLst/>
              <a:gdLst/>
              <a:ahLst/>
              <a:cxnLst/>
              <a:rect l="l" t="t" r="r" b="b"/>
              <a:pathLst>
                <a:path w="1007" h="747" extrusionOk="0">
                  <a:moveTo>
                    <a:pt x="890" y="0"/>
                  </a:moveTo>
                  <a:cubicBezTo>
                    <a:pt x="860" y="0"/>
                    <a:pt x="828" y="11"/>
                    <a:pt x="799" y="31"/>
                  </a:cubicBezTo>
                  <a:lnTo>
                    <a:pt x="572" y="190"/>
                  </a:lnTo>
                  <a:lnTo>
                    <a:pt x="112" y="515"/>
                  </a:lnTo>
                  <a:lnTo>
                    <a:pt x="85" y="533"/>
                  </a:lnTo>
                  <a:cubicBezTo>
                    <a:pt x="23" y="576"/>
                    <a:pt x="1" y="654"/>
                    <a:pt x="37" y="705"/>
                  </a:cubicBezTo>
                  <a:cubicBezTo>
                    <a:pt x="56" y="732"/>
                    <a:pt x="89" y="746"/>
                    <a:pt x="125" y="746"/>
                  </a:cubicBezTo>
                  <a:cubicBezTo>
                    <a:pt x="154" y="746"/>
                    <a:pt x="186" y="737"/>
                    <a:pt x="214" y="717"/>
                  </a:cubicBezTo>
                  <a:lnTo>
                    <a:pt x="487" y="526"/>
                  </a:lnTo>
                  <a:lnTo>
                    <a:pt x="929" y="215"/>
                  </a:lnTo>
                  <a:cubicBezTo>
                    <a:pt x="941" y="206"/>
                    <a:pt x="949" y="196"/>
                    <a:pt x="957" y="186"/>
                  </a:cubicBezTo>
                  <a:cubicBezTo>
                    <a:pt x="996" y="143"/>
                    <a:pt x="1007" y="84"/>
                    <a:pt x="977" y="43"/>
                  </a:cubicBezTo>
                  <a:cubicBezTo>
                    <a:pt x="958" y="15"/>
                    <a:pt x="925" y="0"/>
                    <a:pt x="89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38"/>
            <p:cNvSpPr/>
            <p:nvPr/>
          </p:nvSpPr>
          <p:spPr>
            <a:xfrm flipH="1">
              <a:off x="1428620" y="1916404"/>
              <a:ext cx="147125" cy="108738"/>
            </a:xfrm>
            <a:custGeom>
              <a:avLst/>
              <a:gdLst/>
              <a:ahLst/>
              <a:cxnLst/>
              <a:rect l="l" t="t" r="r" b="b"/>
              <a:pathLst>
                <a:path w="1008" h="745" extrusionOk="0">
                  <a:moveTo>
                    <a:pt x="888" y="0"/>
                  </a:moveTo>
                  <a:cubicBezTo>
                    <a:pt x="859" y="0"/>
                    <a:pt x="827" y="10"/>
                    <a:pt x="800" y="29"/>
                  </a:cubicBezTo>
                  <a:lnTo>
                    <a:pt x="573" y="188"/>
                  </a:lnTo>
                  <a:lnTo>
                    <a:pt x="111" y="513"/>
                  </a:lnTo>
                  <a:lnTo>
                    <a:pt x="85" y="531"/>
                  </a:lnTo>
                  <a:cubicBezTo>
                    <a:pt x="23" y="574"/>
                    <a:pt x="1" y="652"/>
                    <a:pt x="36" y="703"/>
                  </a:cubicBezTo>
                  <a:cubicBezTo>
                    <a:pt x="56" y="730"/>
                    <a:pt x="89" y="744"/>
                    <a:pt x="126" y="744"/>
                  </a:cubicBezTo>
                  <a:cubicBezTo>
                    <a:pt x="155" y="744"/>
                    <a:pt x="187" y="735"/>
                    <a:pt x="215" y="715"/>
                  </a:cubicBezTo>
                  <a:lnTo>
                    <a:pt x="485" y="526"/>
                  </a:lnTo>
                  <a:lnTo>
                    <a:pt x="929" y="214"/>
                  </a:lnTo>
                  <a:cubicBezTo>
                    <a:pt x="940" y="205"/>
                    <a:pt x="948" y="197"/>
                    <a:pt x="955" y="188"/>
                  </a:cubicBezTo>
                  <a:cubicBezTo>
                    <a:pt x="996" y="144"/>
                    <a:pt x="1008" y="84"/>
                    <a:pt x="977" y="42"/>
                  </a:cubicBezTo>
                  <a:cubicBezTo>
                    <a:pt x="958" y="14"/>
                    <a:pt x="925" y="0"/>
                    <a:pt x="888"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38"/>
            <p:cNvSpPr/>
            <p:nvPr/>
          </p:nvSpPr>
          <p:spPr>
            <a:xfrm flipH="1">
              <a:off x="1463066" y="1881812"/>
              <a:ext cx="146833" cy="108884"/>
            </a:xfrm>
            <a:custGeom>
              <a:avLst/>
              <a:gdLst/>
              <a:ahLst/>
              <a:cxnLst/>
              <a:rect l="l" t="t" r="r" b="b"/>
              <a:pathLst>
                <a:path w="1006" h="746" extrusionOk="0">
                  <a:moveTo>
                    <a:pt x="889" y="0"/>
                  </a:moveTo>
                  <a:cubicBezTo>
                    <a:pt x="859" y="0"/>
                    <a:pt x="827" y="10"/>
                    <a:pt x="799" y="30"/>
                  </a:cubicBezTo>
                  <a:lnTo>
                    <a:pt x="84" y="532"/>
                  </a:lnTo>
                  <a:cubicBezTo>
                    <a:pt x="23" y="576"/>
                    <a:pt x="1" y="653"/>
                    <a:pt x="35" y="704"/>
                  </a:cubicBezTo>
                  <a:cubicBezTo>
                    <a:pt x="55" y="731"/>
                    <a:pt x="89" y="746"/>
                    <a:pt x="125" y="746"/>
                  </a:cubicBezTo>
                  <a:cubicBezTo>
                    <a:pt x="154" y="746"/>
                    <a:pt x="186" y="736"/>
                    <a:pt x="214" y="716"/>
                  </a:cubicBezTo>
                  <a:lnTo>
                    <a:pt x="484" y="526"/>
                  </a:lnTo>
                  <a:lnTo>
                    <a:pt x="927" y="214"/>
                  </a:lnTo>
                  <a:cubicBezTo>
                    <a:pt x="937" y="207"/>
                    <a:pt x="945" y="197"/>
                    <a:pt x="953" y="188"/>
                  </a:cubicBezTo>
                  <a:cubicBezTo>
                    <a:pt x="994" y="144"/>
                    <a:pt x="1006" y="84"/>
                    <a:pt x="977" y="41"/>
                  </a:cubicBezTo>
                  <a:cubicBezTo>
                    <a:pt x="957" y="14"/>
                    <a:pt x="924" y="0"/>
                    <a:pt x="889"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38"/>
            <p:cNvSpPr/>
            <p:nvPr/>
          </p:nvSpPr>
          <p:spPr>
            <a:xfrm flipH="1">
              <a:off x="747291" y="1851014"/>
              <a:ext cx="383576" cy="377738"/>
            </a:xfrm>
            <a:custGeom>
              <a:avLst/>
              <a:gdLst/>
              <a:ahLst/>
              <a:cxnLst/>
              <a:rect l="l" t="t" r="r" b="b"/>
              <a:pathLst>
                <a:path w="2628" h="2588" extrusionOk="0">
                  <a:moveTo>
                    <a:pt x="1644" y="212"/>
                  </a:moveTo>
                  <a:cubicBezTo>
                    <a:pt x="1673" y="212"/>
                    <a:pt x="1705" y="222"/>
                    <a:pt x="1733" y="242"/>
                  </a:cubicBezTo>
                  <a:lnTo>
                    <a:pt x="2447" y="745"/>
                  </a:lnTo>
                  <a:cubicBezTo>
                    <a:pt x="2508" y="787"/>
                    <a:pt x="2529" y="863"/>
                    <a:pt x="2493" y="915"/>
                  </a:cubicBezTo>
                  <a:cubicBezTo>
                    <a:pt x="2474" y="942"/>
                    <a:pt x="2440" y="957"/>
                    <a:pt x="2404" y="957"/>
                  </a:cubicBezTo>
                  <a:cubicBezTo>
                    <a:pt x="2374" y="957"/>
                    <a:pt x="2343" y="947"/>
                    <a:pt x="2315" y="927"/>
                  </a:cubicBezTo>
                  <a:lnTo>
                    <a:pt x="2045" y="737"/>
                  </a:lnTo>
                  <a:lnTo>
                    <a:pt x="2182" y="962"/>
                  </a:lnTo>
                  <a:lnTo>
                    <a:pt x="2209" y="980"/>
                  </a:lnTo>
                  <a:cubicBezTo>
                    <a:pt x="2271" y="1024"/>
                    <a:pt x="2293" y="1101"/>
                    <a:pt x="2257" y="1152"/>
                  </a:cubicBezTo>
                  <a:cubicBezTo>
                    <a:pt x="2237" y="1179"/>
                    <a:pt x="2204" y="1194"/>
                    <a:pt x="2168" y="1194"/>
                  </a:cubicBezTo>
                  <a:cubicBezTo>
                    <a:pt x="2138" y="1194"/>
                    <a:pt x="2107" y="1184"/>
                    <a:pt x="2079" y="1165"/>
                  </a:cubicBezTo>
                  <a:lnTo>
                    <a:pt x="1809" y="975"/>
                  </a:lnTo>
                  <a:lnTo>
                    <a:pt x="1946" y="1199"/>
                  </a:lnTo>
                  <a:lnTo>
                    <a:pt x="1972" y="1217"/>
                  </a:lnTo>
                  <a:cubicBezTo>
                    <a:pt x="2035" y="1262"/>
                    <a:pt x="2057" y="1339"/>
                    <a:pt x="2021" y="1389"/>
                  </a:cubicBezTo>
                  <a:cubicBezTo>
                    <a:pt x="2002" y="1416"/>
                    <a:pt x="1969" y="1431"/>
                    <a:pt x="1932" y="1431"/>
                  </a:cubicBezTo>
                  <a:cubicBezTo>
                    <a:pt x="1903" y="1431"/>
                    <a:pt x="1871" y="1421"/>
                    <a:pt x="1844" y="1401"/>
                  </a:cubicBezTo>
                  <a:lnTo>
                    <a:pt x="1571" y="1210"/>
                  </a:lnTo>
                  <a:lnTo>
                    <a:pt x="1571" y="1210"/>
                  </a:lnTo>
                  <a:lnTo>
                    <a:pt x="1708" y="1433"/>
                  </a:lnTo>
                  <a:lnTo>
                    <a:pt x="1736" y="1453"/>
                  </a:lnTo>
                  <a:cubicBezTo>
                    <a:pt x="1798" y="1497"/>
                    <a:pt x="1821" y="1575"/>
                    <a:pt x="1786" y="1625"/>
                  </a:cubicBezTo>
                  <a:cubicBezTo>
                    <a:pt x="1766" y="1653"/>
                    <a:pt x="1734" y="1667"/>
                    <a:pt x="1698" y="1667"/>
                  </a:cubicBezTo>
                  <a:cubicBezTo>
                    <a:pt x="1668" y="1667"/>
                    <a:pt x="1636" y="1657"/>
                    <a:pt x="1608" y="1637"/>
                  </a:cubicBezTo>
                  <a:lnTo>
                    <a:pt x="1338" y="1447"/>
                  </a:lnTo>
                  <a:lnTo>
                    <a:pt x="1475" y="1671"/>
                  </a:lnTo>
                  <a:lnTo>
                    <a:pt x="1501" y="1690"/>
                  </a:lnTo>
                  <a:cubicBezTo>
                    <a:pt x="1562" y="1733"/>
                    <a:pt x="1585" y="1811"/>
                    <a:pt x="1549" y="1861"/>
                  </a:cubicBezTo>
                  <a:cubicBezTo>
                    <a:pt x="1530" y="1888"/>
                    <a:pt x="1497" y="1902"/>
                    <a:pt x="1462" y="1902"/>
                  </a:cubicBezTo>
                  <a:cubicBezTo>
                    <a:pt x="1432" y="1902"/>
                    <a:pt x="1400" y="1892"/>
                    <a:pt x="1371" y="1872"/>
                  </a:cubicBezTo>
                  <a:lnTo>
                    <a:pt x="1103" y="1685"/>
                  </a:lnTo>
                  <a:lnTo>
                    <a:pt x="1103" y="1685"/>
                  </a:lnTo>
                  <a:lnTo>
                    <a:pt x="1241" y="1910"/>
                  </a:lnTo>
                  <a:lnTo>
                    <a:pt x="1264" y="1925"/>
                  </a:lnTo>
                  <a:cubicBezTo>
                    <a:pt x="1325" y="1969"/>
                    <a:pt x="1348" y="2046"/>
                    <a:pt x="1312" y="2097"/>
                  </a:cubicBezTo>
                  <a:cubicBezTo>
                    <a:pt x="1293" y="2124"/>
                    <a:pt x="1260" y="2138"/>
                    <a:pt x="1225" y="2138"/>
                  </a:cubicBezTo>
                  <a:cubicBezTo>
                    <a:pt x="1195" y="2138"/>
                    <a:pt x="1162" y="2128"/>
                    <a:pt x="1134" y="2108"/>
                  </a:cubicBezTo>
                  <a:lnTo>
                    <a:pt x="863" y="1918"/>
                  </a:lnTo>
                  <a:lnTo>
                    <a:pt x="1000" y="2141"/>
                  </a:lnTo>
                  <a:lnTo>
                    <a:pt x="1027" y="2160"/>
                  </a:lnTo>
                  <a:cubicBezTo>
                    <a:pt x="1090" y="2203"/>
                    <a:pt x="1112" y="2281"/>
                    <a:pt x="1076" y="2331"/>
                  </a:cubicBezTo>
                  <a:cubicBezTo>
                    <a:pt x="1056" y="2359"/>
                    <a:pt x="1023" y="2373"/>
                    <a:pt x="987" y="2373"/>
                  </a:cubicBezTo>
                  <a:cubicBezTo>
                    <a:pt x="958" y="2373"/>
                    <a:pt x="926" y="2363"/>
                    <a:pt x="898" y="2344"/>
                  </a:cubicBezTo>
                  <a:lnTo>
                    <a:pt x="184" y="1841"/>
                  </a:lnTo>
                  <a:cubicBezTo>
                    <a:pt x="122" y="1797"/>
                    <a:pt x="99" y="1719"/>
                    <a:pt x="135" y="1670"/>
                  </a:cubicBezTo>
                  <a:cubicBezTo>
                    <a:pt x="154" y="1642"/>
                    <a:pt x="187" y="1627"/>
                    <a:pt x="222" y="1627"/>
                  </a:cubicBezTo>
                  <a:cubicBezTo>
                    <a:pt x="252" y="1627"/>
                    <a:pt x="285" y="1637"/>
                    <a:pt x="312" y="1658"/>
                  </a:cubicBezTo>
                  <a:lnTo>
                    <a:pt x="538" y="1816"/>
                  </a:lnTo>
                  <a:lnTo>
                    <a:pt x="538" y="1816"/>
                  </a:lnTo>
                  <a:lnTo>
                    <a:pt x="394" y="1579"/>
                  </a:lnTo>
                  <a:cubicBezTo>
                    <a:pt x="354" y="1534"/>
                    <a:pt x="342" y="1476"/>
                    <a:pt x="373" y="1433"/>
                  </a:cubicBezTo>
                  <a:cubicBezTo>
                    <a:pt x="392" y="1405"/>
                    <a:pt x="424" y="1391"/>
                    <a:pt x="460" y="1391"/>
                  </a:cubicBezTo>
                  <a:cubicBezTo>
                    <a:pt x="490" y="1391"/>
                    <a:pt x="522" y="1401"/>
                    <a:pt x="550" y="1422"/>
                  </a:cubicBezTo>
                  <a:lnTo>
                    <a:pt x="780" y="1584"/>
                  </a:lnTo>
                  <a:lnTo>
                    <a:pt x="636" y="1349"/>
                  </a:lnTo>
                  <a:cubicBezTo>
                    <a:pt x="592" y="1305"/>
                    <a:pt x="578" y="1243"/>
                    <a:pt x="608" y="1199"/>
                  </a:cubicBezTo>
                  <a:cubicBezTo>
                    <a:pt x="627" y="1171"/>
                    <a:pt x="660" y="1157"/>
                    <a:pt x="696" y="1157"/>
                  </a:cubicBezTo>
                  <a:cubicBezTo>
                    <a:pt x="726" y="1157"/>
                    <a:pt x="758" y="1167"/>
                    <a:pt x="786" y="1187"/>
                  </a:cubicBezTo>
                  <a:lnTo>
                    <a:pt x="1012" y="1345"/>
                  </a:lnTo>
                  <a:lnTo>
                    <a:pt x="868" y="1110"/>
                  </a:lnTo>
                  <a:cubicBezTo>
                    <a:pt x="827" y="1064"/>
                    <a:pt x="816" y="1005"/>
                    <a:pt x="844" y="963"/>
                  </a:cubicBezTo>
                  <a:cubicBezTo>
                    <a:pt x="864" y="935"/>
                    <a:pt x="896" y="921"/>
                    <a:pt x="932" y="921"/>
                  </a:cubicBezTo>
                  <a:cubicBezTo>
                    <a:pt x="962" y="921"/>
                    <a:pt x="994" y="931"/>
                    <a:pt x="1022" y="952"/>
                  </a:cubicBezTo>
                  <a:lnTo>
                    <a:pt x="1246" y="1108"/>
                  </a:lnTo>
                  <a:lnTo>
                    <a:pt x="1101" y="869"/>
                  </a:lnTo>
                  <a:cubicBezTo>
                    <a:pt x="1063" y="826"/>
                    <a:pt x="1053" y="768"/>
                    <a:pt x="1081" y="726"/>
                  </a:cubicBezTo>
                  <a:cubicBezTo>
                    <a:pt x="1101" y="698"/>
                    <a:pt x="1133" y="683"/>
                    <a:pt x="1169" y="683"/>
                  </a:cubicBezTo>
                  <a:cubicBezTo>
                    <a:pt x="1199" y="683"/>
                    <a:pt x="1231" y="694"/>
                    <a:pt x="1259" y="714"/>
                  </a:cubicBezTo>
                  <a:lnTo>
                    <a:pt x="1486" y="873"/>
                  </a:lnTo>
                  <a:lnTo>
                    <a:pt x="1486" y="873"/>
                  </a:lnTo>
                  <a:lnTo>
                    <a:pt x="1341" y="636"/>
                  </a:lnTo>
                  <a:cubicBezTo>
                    <a:pt x="1302" y="592"/>
                    <a:pt x="1288" y="532"/>
                    <a:pt x="1319" y="490"/>
                  </a:cubicBezTo>
                  <a:cubicBezTo>
                    <a:pt x="1338" y="462"/>
                    <a:pt x="1372" y="448"/>
                    <a:pt x="1408" y="448"/>
                  </a:cubicBezTo>
                  <a:cubicBezTo>
                    <a:pt x="1437" y="448"/>
                    <a:pt x="1469" y="458"/>
                    <a:pt x="1497" y="477"/>
                  </a:cubicBezTo>
                  <a:lnTo>
                    <a:pt x="1722" y="636"/>
                  </a:lnTo>
                  <a:lnTo>
                    <a:pt x="1722" y="636"/>
                  </a:lnTo>
                  <a:lnTo>
                    <a:pt x="1577" y="400"/>
                  </a:lnTo>
                  <a:cubicBezTo>
                    <a:pt x="1536" y="356"/>
                    <a:pt x="1524" y="297"/>
                    <a:pt x="1555" y="254"/>
                  </a:cubicBezTo>
                  <a:cubicBezTo>
                    <a:pt x="1574" y="227"/>
                    <a:pt x="1608" y="212"/>
                    <a:pt x="1644" y="212"/>
                  </a:cubicBezTo>
                  <a:close/>
                  <a:moveTo>
                    <a:pt x="1781" y="0"/>
                  </a:moveTo>
                  <a:cubicBezTo>
                    <a:pt x="1727" y="0"/>
                    <a:pt x="1674" y="20"/>
                    <a:pt x="1634" y="60"/>
                  </a:cubicBezTo>
                  <a:lnTo>
                    <a:pt x="80" y="1613"/>
                  </a:lnTo>
                  <a:cubicBezTo>
                    <a:pt x="0" y="1694"/>
                    <a:pt x="0" y="1826"/>
                    <a:pt x="80" y="1907"/>
                  </a:cubicBezTo>
                  <a:lnTo>
                    <a:pt x="701" y="2527"/>
                  </a:lnTo>
                  <a:cubicBezTo>
                    <a:pt x="741" y="2567"/>
                    <a:pt x="794" y="2587"/>
                    <a:pt x="847" y="2587"/>
                  </a:cubicBezTo>
                  <a:cubicBezTo>
                    <a:pt x="900" y="2587"/>
                    <a:pt x="954" y="2567"/>
                    <a:pt x="995" y="2527"/>
                  </a:cubicBezTo>
                  <a:lnTo>
                    <a:pt x="2547" y="974"/>
                  </a:lnTo>
                  <a:cubicBezTo>
                    <a:pt x="2627" y="892"/>
                    <a:pt x="2627" y="761"/>
                    <a:pt x="2547" y="679"/>
                  </a:cubicBezTo>
                  <a:lnTo>
                    <a:pt x="1928" y="60"/>
                  </a:lnTo>
                  <a:cubicBezTo>
                    <a:pt x="1887" y="20"/>
                    <a:pt x="1834" y="0"/>
                    <a:pt x="17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38"/>
            <p:cNvSpPr/>
            <p:nvPr/>
          </p:nvSpPr>
          <p:spPr>
            <a:xfrm flipH="1">
              <a:off x="984764" y="2081628"/>
              <a:ext cx="89034" cy="82320"/>
            </a:xfrm>
            <a:custGeom>
              <a:avLst/>
              <a:gdLst/>
              <a:ahLst/>
              <a:cxnLst/>
              <a:rect l="l" t="t" r="r" b="b"/>
              <a:pathLst>
                <a:path w="610" h="564" extrusionOk="0">
                  <a:moveTo>
                    <a:pt x="1" y="0"/>
                  </a:moveTo>
                  <a:lnTo>
                    <a:pt x="146" y="237"/>
                  </a:lnTo>
                  <a:lnTo>
                    <a:pt x="609" y="563"/>
                  </a:lnTo>
                  <a:lnTo>
                    <a:pt x="472" y="339"/>
                  </a:lnTo>
                  <a:lnTo>
                    <a:pt x="29" y="27"/>
                  </a:lnTo>
                  <a:cubicBezTo>
                    <a:pt x="19" y="19"/>
                    <a:pt x="10" y="10"/>
                    <a:pt x="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38"/>
            <p:cNvSpPr/>
            <p:nvPr/>
          </p:nvSpPr>
          <p:spPr>
            <a:xfrm flipH="1">
              <a:off x="949880" y="2047912"/>
              <a:ext cx="88450" cy="81736"/>
            </a:xfrm>
            <a:custGeom>
              <a:avLst/>
              <a:gdLst/>
              <a:ahLst/>
              <a:cxnLst/>
              <a:rect l="l" t="t" r="r" b="b"/>
              <a:pathLst>
                <a:path w="606" h="560" extrusionOk="0">
                  <a:moveTo>
                    <a:pt x="0" y="0"/>
                  </a:moveTo>
                  <a:lnTo>
                    <a:pt x="145" y="235"/>
                  </a:lnTo>
                  <a:lnTo>
                    <a:pt x="605" y="559"/>
                  </a:lnTo>
                  <a:lnTo>
                    <a:pt x="468" y="335"/>
                  </a:lnTo>
                  <a:lnTo>
                    <a:pt x="21" y="20"/>
                  </a:lnTo>
                  <a:cubicBezTo>
                    <a:pt x="14" y="15"/>
                    <a:pt x="8" y="7"/>
                    <a:pt x="0"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38"/>
            <p:cNvSpPr/>
            <p:nvPr/>
          </p:nvSpPr>
          <p:spPr>
            <a:xfrm flipH="1">
              <a:off x="915872" y="2012882"/>
              <a:ext cx="88596" cy="82028"/>
            </a:xfrm>
            <a:custGeom>
              <a:avLst/>
              <a:gdLst/>
              <a:ahLst/>
              <a:cxnLst/>
              <a:rect l="l" t="t" r="r" b="b"/>
              <a:pathLst>
                <a:path w="607" h="562" extrusionOk="0">
                  <a:moveTo>
                    <a:pt x="0" y="1"/>
                  </a:moveTo>
                  <a:lnTo>
                    <a:pt x="145" y="236"/>
                  </a:lnTo>
                  <a:lnTo>
                    <a:pt x="607" y="562"/>
                  </a:lnTo>
                  <a:lnTo>
                    <a:pt x="469" y="338"/>
                  </a:lnTo>
                  <a:lnTo>
                    <a:pt x="25" y="25"/>
                  </a:lnTo>
                  <a:cubicBezTo>
                    <a:pt x="16" y="18"/>
                    <a:pt x="9" y="8"/>
                    <a:pt x="0"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38"/>
            <p:cNvSpPr/>
            <p:nvPr/>
          </p:nvSpPr>
          <p:spPr>
            <a:xfrm flipH="1">
              <a:off x="881718" y="1977852"/>
              <a:ext cx="88742" cy="82320"/>
            </a:xfrm>
            <a:custGeom>
              <a:avLst/>
              <a:gdLst/>
              <a:ahLst/>
              <a:cxnLst/>
              <a:rect l="l" t="t" r="r" b="b"/>
              <a:pathLst>
                <a:path w="608" h="564" extrusionOk="0">
                  <a:moveTo>
                    <a:pt x="0" y="0"/>
                  </a:moveTo>
                  <a:lnTo>
                    <a:pt x="146" y="240"/>
                  </a:lnTo>
                  <a:lnTo>
                    <a:pt x="608" y="563"/>
                  </a:lnTo>
                  <a:lnTo>
                    <a:pt x="608" y="563"/>
                  </a:lnTo>
                  <a:lnTo>
                    <a:pt x="471" y="340"/>
                  </a:lnTo>
                  <a:lnTo>
                    <a:pt x="29" y="29"/>
                  </a:lnTo>
                  <a:cubicBezTo>
                    <a:pt x="18" y="20"/>
                    <a:pt x="10" y="10"/>
                    <a:pt x="0"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38"/>
            <p:cNvSpPr/>
            <p:nvPr/>
          </p:nvSpPr>
          <p:spPr>
            <a:xfrm flipH="1">
              <a:off x="846980" y="1943698"/>
              <a:ext cx="88596" cy="82028"/>
            </a:xfrm>
            <a:custGeom>
              <a:avLst/>
              <a:gdLst/>
              <a:ahLst/>
              <a:cxnLst/>
              <a:rect l="l" t="t" r="r" b="b"/>
              <a:pathLst>
                <a:path w="607" h="562" extrusionOk="0">
                  <a:moveTo>
                    <a:pt x="1" y="0"/>
                  </a:moveTo>
                  <a:lnTo>
                    <a:pt x="145" y="237"/>
                  </a:lnTo>
                  <a:lnTo>
                    <a:pt x="607" y="561"/>
                  </a:lnTo>
                  <a:lnTo>
                    <a:pt x="607" y="561"/>
                  </a:lnTo>
                  <a:lnTo>
                    <a:pt x="470" y="338"/>
                  </a:lnTo>
                  <a:lnTo>
                    <a:pt x="26" y="25"/>
                  </a:lnTo>
                  <a:cubicBezTo>
                    <a:pt x="16" y="18"/>
                    <a:pt x="8" y="10"/>
                    <a:pt x="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38"/>
            <p:cNvSpPr/>
            <p:nvPr/>
          </p:nvSpPr>
          <p:spPr>
            <a:xfrm flipH="1">
              <a:off x="812242" y="1909106"/>
              <a:ext cx="88742" cy="81882"/>
            </a:xfrm>
            <a:custGeom>
              <a:avLst/>
              <a:gdLst/>
              <a:ahLst/>
              <a:cxnLst/>
              <a:rect l="l" t="t" r="r" b="b"/>
              <a:pathLst>
                <a:path w="608" h="561" extrusionOk="0">
                  <a:moveTo>
                    <a:pt x="1" y="1"/>
                  </a:moveTo>
                  <a:lnTo>
                    <a:pt x="145" y="237"/>
                  </a:lnTo>
                  <a:lnTo>
                    <a:pt x="607" y="561"/>
                  </a:lnTo>
                  <a:lnTo>
                    <a:pt x="607" y="561"/>
                  </a:lnTo>
                  <a:lnTo>
                    <a:pt x="470" y="337"/>
                  </a:lnTo>
                  <a:lnTo>
                    <a:pt x="26" y="25"/>
                  </a:lnTo>
                  <a:cubicBezTo>
                    <a:pt x="17" y="20"/>
                    <a:pt x="8" y="10"/>
                    <a:pt x="1"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38"/>
            <p:cNvSpPr/>
            <p:nvPr/>
          </p:nvSpPr>
          <p:spPr>
            <a:xfrm flipH="1">
              <a:off x="968708" y="2088780"/>
              <a:ext cx="148001" cy="108738"/>
            </a:xfrm>
            <a:custGeom>
              <a:avLst/>
              <a:gdLst/>
              <a:ahLst/>
              <a:cxnLst/>
              <a:rect l="l" t="t" r="r" b="b"/>
              <a:pathLst>
                <a:path w="1014" h="745" extrusionOk="0">
                  <a:moveTo>
                    <a:pt x="124" y="1"/>
                  </a:moveTo>
                  <a:cubicBezTo>
                    <a:pt x="88" y="1"/>
                    <a:pt x="56" y="15"/>
                    <a:pt x="36" y="42"/>
                  </a:cubicBezTo>
                  <a:cubicBezTo>
                    <a:pt x="0" y="92"/>
                    <a:pt x="24" y="170"/>
                    <a:pt x="86" y="214"/>
                  </a:cubicBezTo>
                  <a:lnTo>
                    <a:pt x="800" y="716"/>
                  </a:lnTo>
                  <a:cubicBezTo>
                    <a:pt x="828" y="735"/>
                    <a:pt x="860" y="745"/>
                    <a:pt x="890" y="745"/>
                  </a:cubicBezTo>
                  <a:cubicBezTo>
                    <a:pt x="926" y="745"/>
                    <a:pt x="958" y="731"/>
                    <a:pt x="978" y="704"/>
                  </a:cubicBezTo>
                  <a:cubicBezTo>
                    <a:pt x="1014" y="653"/>
                    <a:pt x="991" y="576"/>
                    <a:pt x="929" y="532"/>
                  </a:cubicBezTo>
                  <a:lnTo>
                    <a:pt x="901" y="514"/>
                  </a:lnTo>
                  <a:lnTo>
                    <a:pt x="439" y="188"/>
                  </a:lnTo>
                  <a:lnTo>
                    <a:pt x="214" y="30"/>
                  </a:lnTo>
                  <a:cubicBezTo>
                    <a:pt x="186" y="10"/>
                    <a:pt x="154" y="1"/>
                    <a:pt x="124"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38"/>
            <p:cNvSpPr/>
            <p:nvPr/>
          </p:nvSpPr>
          <p:spPr>
            <a:xfrm flipH="1">
              <a:off x="934408" y="2054188"/>
              <a:ext cx="146541" cy="108738"/>
            </a:xfrm>
            <a:custGeom>
              <a:avLst/>
              <a:gdLst/>
              <a:ahLst/>
              <a:cxnLst/>
              <a:rect l="l" t="t" r="r" b="b"/>
              <a:pathLst>
                <a:path w="1004" h="745" extrusionOk="0">
                  <a:moveTo>
                    <a:pt x="117" y="1"/>
                  </a:moveTo>
                  <a:cubicBezTo>
                    <a:pt x="81" y="1"/>
                    <a:pt x="48" y="14"/>
                    <a:pt x="28" y="41"/>
                  </a:cubicBezTo>
                  <a:cubicBezTo>
                    <a:pt x="0" y="84"/>
                    <a:pt x="11" y="144"/>
                    <a:pt x="50" y="187"/>
                  </a:cubicBezTo>
                  <a:cubicBezTo>
                    <a:pt x="58" y="196"/>
                    <a:pt x="65" y="205"/>
                    <a:pt x="76" y="213"/>
                  </a:cubicBezTo>
                  <a:lnTo>
                    <a:pt x="519" y="524"/>
                  </a:lnTo>
                  <a:lnTo>
                    <a:pt x="791" y="715"/>
                  </a:lnTo>
                  <a:cubicBezTo>
                    <a:pt x="819" y="735"/>
                    <a:pt x="851" y="745"/>
                    <a:pt x="881" y="745"/>
                  </a:cubicBezTo>
                  <a:cubicBezTo>
                    <a:pt x="917" y="745"/>
                    <a:pt x="950" y="731"/>
                    <a:pt x="969" y="704"/>
                  </a:cubicBezTo>
                  <a:cubicBezTo>
                    <a:pt x="1004" y="652"/>
                    <a:pt x="982" y="576"/>
                    <a:pt x="920" y="532"/>
                  </a:cubicBezTo>
                  <a:lnTo>
                    <a:pt x="897" y="516"/>
                  </a:lnTo>
                  <a:lnTo>
                    <a:pt x="437" y="192"/>
                  </a:lnTo>
                  <a:lnTo>
                    <a:pt x="207" y="30"/>
                  </a:lnTo>
                  <a:cubicBezTo>
                    <a:pt x="178" y="10"/>
                    <a:pt x="146" y="1"/>
                    <a:pt x="117"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38"/>
            <p:cNvSpPr/>
            <p:nvPr/>
          </p:nvSpPr>
          <p:spPr>
            <a:xfrm flipH="1">
              <a:off x="899670" y="2019742"/>
              <a:ext cx="147125" cy="108738"/>
            </a:xfrm>
            <a:custGeom>
              <a:avLst/>
              <a:gdLst/>
              <a:ahLst/>
              <a:cxnLst/>
              <a:rect l="l" t="t" r="r" b="b"/>
              <a:pathLst>
                <a:path w="1008" h="745" extrusionOk="0">
                  <a:moveTo>
                    <a:pt x="119" y="0"/>
                  </a:moveTo>
                  <a:cubicBezTo>
                    <a:pt x="83" y="0"/>
                    <a:pt x="50" y="15"/>
                    <a:pt x="31" y="42"/>
                  </a:cubicBezTo>
                  <a:cubicBezTo>
                    <a:pt x="0" y="86"/>
                    <a:pt x="14" y="148"/>
                    <a:pt x="58" y="192"/>
                  </a:cubicBezTo>
                  <a:cubicBezTo>
                    <a:pt x="66" y="198"/>
                    <a:pt x="72" y="207"/>
                    <a:pt x="79" y="213"/>
                  </a:cubicBezTo>
                  <a:lnTo>
                    <a:pt x="526" y="528"/>
                  </a:lnTo>
                  <a:lnTo>
                    <a:pt x="794" y="715"/>
                  </a:lnTo>
                  <a:cubicBezTo>
                    <a:pt x="823" y="735"/>
                    <a:pt x="855" y="744"/>
                    <a:pt x="884" y="744"/>
                  </a:cubicBezTo>
                  <a:cubicBezTo>
                    <a:pt x="920" y="744"/>
                    <a:pt x="953" y="731"/>
                    <a:pt x="972" y="704"/>
                  </a:cubicBezTo>
                  <a:cubicBezTo>
                    <a:pt x="1007" y="653"/>
                    <a:pt x="985" y="576"/>
                    <a:pt x="923" y="532"/>
                  </a:cubicBezTo>
                  <a:lnTo>
                    <a:pt x="897" y="514"/>
                  </a:lnTo>
                  <a:lnTo>
                    <a:pt x="434" y="188"/>
                  </a:lnTo>
                  <a:lnTo>
                    <a:pt x="209" y="30"/>
                  </a:lnTo>
                  <a:cubicBezTo>
                    <a:pt x="181" y="10"/>
                    <a:pt x="149" y="0"/>
                    <a:pt x="119"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38"/>
            <p:cNvSpPr/>
            <p:nvPr/>
          </p:nvSpPr>
          <p:spPr>
            <a:xfrm flipH="1">
              <a:off x="865225" y="1985296"/>
              <a:ext cx="147125" cy="108738"/>
            </a:xfrm>
            <a:custGeom>
              <a:avLst/>
              <a:gdLst/>
              <a:ahLst/>
              <a:cxnLst/>
              <a:rect l="l" t="t" r="r" b="b"/>
              <a:pathLst>
                <a:path w="1008" h="745" extrusionOk="0">
                  <a:moveTo>
                    <a:pt x="119" y="0"/>
                  </a:moveTo>
                  <a:cubicBezTo>
                    <a:pt x="83" y="0"/>
                    <a:pt x="50" y="15"/>
                    <a:pt x="31" y="42"/>
                  </a:cubicBezTo>
                  <a:cubicBezTo>
                    <a:pt x="0" y="84"/>
                    <a:pt x="14" y="144"/>
                    <a:pt x="54" y="189"/>
                  </a:cubicBezTo>
                  <a:cubicBezTo>
                    <a:pt x="63" y="196"/>
                    <a:pt x="69" y="206"/>
                    <a:pt x="79" y="213"/>
                  </a:cubicBezTo>
                  <a:lnTo>
                    <a:pt x="523" y="526"/>
                  </a:lnTo>
                  <a:lnTo>
                    <a:pt x="794" y="715"/>
                  </a:lnTo>
                  <a:cubicBezTo>
                    <a:pt x="822" y="735"/>
                    <a:pt x="854" y="745"/>
                    <a:pt x="884" y="745"/>
                  </a:cubicBezTo>
                  <a:cubicBezTo>
                    <a:pt x="919" y="745"/>
                    <a:pt x="952" y="731"/>
                    <a:pt x="972" y="703"/>
                  </a:cubicBezTo>
                  <a:cubicBezTo>
                    <a:pt x="1007" y="654"/>
                    <a:pt x="985" y="576"/>
                    <a:pt x="923" y="532"/>
                  </a:cubicBezTo>
                  <a:lnTo>
                    <a:pt x="894" y="512"/>
                  </a:lnTo>
                  <a:lnTo>
                    <a:pt x="433" y="188"/>
                  </a:lnTo>
                  <a:lnTo>
                    <a:pt x="208" y="30"/>
                  </a:lnTo>
                  <a:cubicBezTo>
                    <a:pt x="180" y="10"/>
                    <a:pt x="148" y="0"/>
                    <a:pt x="119"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38"/>
            <p:cNvSpPr/>
            <p:nvPr/>
          </p:nvSpPr>
          <p:spPr>
            <a:xfrm flipH="1">
              <a:off x="830633" y="1950850"/>
              <a:ext cx="146979" cy="108738"/>
            </a:xfrm>
            <a:custGeom>
              <a:avLst/>
              <a:gdLst/>
              <a:ahLst/>
              <a:cxnLst/>
              <a:rect l="l" t="t" r="r" b="b"/>
              <a:pathLst>
                <a:path w="1007" h="745" extrusionOk="0">
                  <a:moveTo>
                    <a:pt x="118" y="1"/>
                  </a:moveTo>
                  <a:cubicBezTo>
                    <a:pt x="82" y="1"/>
                    <a:pt x="50" y="15"/>
                    <a:pt x="30" y="42"/>
                  </a:cubicBezTo>
                  <a:cubicBezTo>
                    <a:pt x="1" y="83"/>
                    <a:pt x="11" y="141"/>
                    <a:pt x="49" y="185"/>
                  </a:cubicBezTo>
                  <a:cubicBezTo>
                    <a:pt x="59" y="196"/>
                    <a:pt x="67" y="205"/>
                    <a:pt x="79" y="213"/>
                  </a:cubicBezTo>
                  <a:lnTo>
                    <a:pt x="521" y="525"/>
                  </a:lnTo>
                  <a:lnTo>
                    <a:pt x="794" y="716"/>
                  </a:lnTo>
                  <a:cubicBezTo>
                    <a:pt x="822" y="735"/>
                    <a:pt x="853" y="745"/>
                    <a:pt x="883" y="745"/>
                  </a:cubicBezTo>
                  <a:cubicBezTo>
                    <a:pt x="919" y="745"/>
                    <a:pt x="952" y="731"/>
                    <a:pt x="971" y="704"/>
                  </a:cubicBezTo>
                  <a:cubicBezTo>
                    <a:pt x="1007" y="652"/>
                    <a:pt x="985" y="575"/>
                    <a:pt x="922" y="532"/>
                  </a:cubicBezTo>
                  <a:lnTo>
                    <a:pt x="896" y="514"/>
                  </a:lnTo>
                  <a:lnTo>
                    <a:pt x="435" y="189"/>
                  </a:lnTo>
                  <a:lnTo>
                    <a:pt x="207" y="30"/>
                  </a:lnTo>
                  <a:cubicBezTo>
                    <a:pt x="180" y="11"/>
                    <a:pt x="148" y="1"/>
                    <a:pt x="118"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38"/>
            <p:cNvSpPr/>
            <p:nvPr/>
          </p:nvSpPr>
          <p:spPr>
            <a:xfrm flipH="1">
              <a:off x="796187" y="1916258"/>
              <a:ext cx="146979" cy="108884"/>
            </a:xfrm>
            <a:custGeom>
              <a:avLst/>
              <a:gdLst/>
              <a:ahLst/>
              <a:cxnLst/>
              <a:rect l="l" t="t" r="r" b="b"/>
              <a:pathLst>
                <a:path w="1007" h="746" extrusionOk="0">
                  <a:moveTo>
                    <a:pt x="118" y="1"/>
                  </a:moveTo>
                  <a:cubicBezTo>
                    <a:pt x="82" y="1"/>
                    <a:pt x="49" y="15"/>
                    <a:pt x="30" y="43"/>
                  </a:cubicBezTo>
                  <a:cubicBezTo>
                    <a:pt x="1" y="85"/>
                    <a:pt x="13" y="145"/>
                    <a:pt x="53" y="189"/>
                  </a:cubicBezTo>
                  <a:cubicBezTo>
                    <a:pt x="60" y="199"/>
                    <a:pt x="68" y="208"/>
                    <a:pt x="79" y="215"/>
                  </a:cubicBezTo>
                  <a:lnTo>
                    <a:pt x="523" y="527"/>
                  </a:lnTo>
                  <a:lnTo>
                    <a:pt x="793" y="716"/>
                  </a:lnTo>
                  <a:cubicBezTo>
                    <a:pt x="821" y="736"/>
                    <a:pt x="853" y="746"/>
                    <a:pt x="882" y="746"/>
                  </a:cubicBezTo>
                  <a:cubicBezTo>
                    <a:pt x="918" y="746"/>
                    <a:pt x="951" y="731"/>
                    <a:pt x="971" y="703"/>
                  </a:cubicBezTo>
                  <a:cubicBezTo>
                    <a:pt x="1007" y="653"/>
                    <a:pt x="985" y="575"/>
                    <a:pt x="923" y="532"/>
                  </a:cubicBezTo>
                  <a:lnTo>
                    <a:pt x="896" y="514"/>
                  </a:lnTo>
                  <a:lnTo>
                    <a:pt x="434" y="189"/>
                  </a:lnTo>
                  <a:lnTo>
                    <a:pt x="208" y="30"/>
                  </a:lnTo>
                  <a:cubicBezTo>
                    <a:pt x="180" y="10"/>
                    <a:pt x="148" y="1"/>
                    <a:pt x="118"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38"/>
            <p:cNvSpPr/>
            <p:nvPr/>
          </p:nvSpPr>
          <p:spPr>
            <a:xfrm flipH="1">
              <a:off x="761595" y="1881812"/>
              <a:ext cx="146979" cy="108738"/>
            </a:xfrm>
            <a:custGeom>
              <a:avLst/>
              <a:gdLst/>
              <a:ahLst/>
              <a:cxnLst/>
              <a:rect l="l" t="t" r="r" b="b"/>
              <a:pathLst>
                <a:path w="1007" h="745" extrusionOk="0">
                  <a:moveTo>
                    <a:pt x="117" y="0"/>
                  </a:moveTo>
                  <a:cubicBezTo>
                    <a:pt x="81" y="0"/>
                    <a:pt x="48" y="14"/>
                    <a:pt x="29" y="41"/>
                  </a:cubicBezTo>
                  <a:cubicBezTo>
                    <a:pt x="0" y="84"/>
                    <a:pt x="12" y="144"/>
                    <a:pt x="52" y="188"/>
                  </a:cubicBezTo>
                  <a:cubicBezTo>
                    <a:pt x="59" y="197"/>
                    <a:pt x="68" y="207"/>
                    <a:pt x="76" y="213"/>
                  </a:cubicBezTo>
                  <a:lnTo>
                    <a:pt x="521" y="525"/>
                  </a:lnTo>
                  <a:lnTo>
                    <a:pt x="791" y="715"/>
                  </a:lnTo>
                  <a:cubicBezTo>
                    <a:pt x="819" y="735"/>
                    <a:pt x="851" y="744"/>
                    <a:pt x="880" y="744"/>
                  </a:cubicBezTo>
                  <a:cubicBezTo>
                    <a:pt x="916" y="744"/>
                    <a:pt x="950" y="730"/>
                    <a:pt x="969" y="701"/>
                  </a:cubicBezTo>
                  <a:cubicBezTo>
                    <a:pt x="1006" y="652"/>
                    <a:pt x="985" y="576"/>
                    <a:pt x="922" y="532"/>
                  </a:cubicBezTo>
                  <a:lnTo>
                    <a:pt x="207" y="30"/>
                  </a:lnTo>
                  <a:cubicBezTo>
                    <a:pt x="179" y="10"/>
                    <a:pt x="147" y="0"/>
                    <a:pt x="117"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38"/>
            <p:cNvSpPr/>
            <p:nvPr/>
          </p:nvSpPr>
          <p:spPr>
            <a:xfrm flipH="1">
              <a:off x="1536921" y="1757747"/>
              <a:ext cx="70497" cy="70643"/>
            </a:xfrm>
            <a:custGeom>
              <a:avLst/>
              <a:gdLst/>
              <a:ahLst/>
              <a:cxnLst/>
              <a:rect l="l" t="t" r="r" b="b"/>
              <a:pathLst>
                <a:path w="483" h="484" extrusionOk="0">
                  <a:moveTo>
                    <a:pt x="240" y="0"/>
                  </a:moveTo>
                  <a:cubicBezTo>
                    <a:pt x="107" y="0"/>
                    <a:pt x="0" y="108"/>
                    <a:pt x="0" y="242"/>
                  </a:cubicBezTo>
                  <a:cubicBezTo>
                    <a:pt x="0" y="375"/>
                    <a:pt x="108" y="483"/>
                    <a:pt x="242" y="483"/>
                  </a:cubicBezTo>
                  <a:cubicBezTo>
                    <a:pt x="375" y="483"/>
                    <a:pt x="482" y="375"/>
                    <a:pt x="482" y="242"/>
                  </a:cubicBezTo>
                  <a:cubicBezTo>
                    <a:pt x="482" y="109"/>
                    <a:pt x="375" y="0"/>
                    <a:pt x="242" y="0"/>
                  </a:cubicBezTo>
                  <a:cubicBezTo>
                    <a:pt x="241" y="0"/>
                    <a:pt x="241" y="0"/>
                    <a:pt x="240"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38"/>
            <p:cNvSpPr/>
            <p:nvPr/>
          </p:nvSpPr>
          <p:spPr>
            <a:xfrm flipH="1">
              <a:off x="764222" y="1757747"/>
              <a:ext cx="70497" cy="70643"/>
            </a:xfrm>
            <a:custGeom>
              <a:avLst/>
              <a:gdLst/>
              <a:ahLst/>
              <a:cxnLst/>
              <a:rect l="l" t="t" r="r" b="b"/>
              <a:pathLst>
                <a:path w="483" h="484" extrusionOk="0">
                  <a:moveTo>
                    <a:pt x="242" y="0"/>
                  </a:moveTo>
                  <a:cubicBezTo>
                    <a:pt x="108" y="0"/>
                    <a:pt x="0" y="109"/>
                    <a:pt x="0" y="242"/>
                  </a:cubicBezTo>
                  <a:cubicBezTo>
                    <a:pt x="0" y="375"/>
                    <a:pt x="108" y="483"/>
                    <a:pt x="242" y="483"/>
                  </a:cubicBezTo>
                  <a:cubicBezTo>
                    <a:pt x="375" y="483"/>
                    <a:pt x="482" y="375"/>
                    <a:pt x="482" y="242"/>
                  </a:cubicBezTo>
                  <a:cubicBezTo>
                    <a:pt x="482" y="109"/>
                    <a:pt x="375" y="0"/>
                    <a:pt x="242"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38"/>
            <p:cNvSpPr/>
            <p:nvPr/>
          </p:nvSpPr>
          <p:spPr>
            <a:xfrm flipH="1">
              <a:off x="1150571" y="2143952"/>
              <a:ext cx="70497" cy="70643"/>
            </a:xfrm>
            <a:custGeom>
              <a:avLst/>
              <a:gdLst/>
              <a:ahLst/>
              <a:cxnLst/>
              <a:rect l="l" t="t" r="r" b="b"/>
              <a:pathLst>
                <a:path w="483" h="484" extrusionOk="0">
                  <a:moveTo>
                    <a:pt x="241" y="0"/>
                  </a:moveTo>
                  <a:cubicBezTo>
                    <a:pt x="108" y="0"/>
                    <a:pt x="0" y="109"/>
                    <a:pt x="0" y="242"/>
                  </a:cubicBezTo>
                  <a:cubicBezTo>
                    <a:pt x="0" y="375"/>
                    <a:pt x="108" y="483"/>
                    <a:pt x="241" y="483"/>
                  </a:cubicBezTo>
                  <a:cubicBezTo>
                    <a:pt x="375" y="483"/>
                    <a:pt x="482" y="375"/>
                    <a:pt x="482" y="242"/>
                  </a:cubicBezTo>
                  <a:cubicBezTo>
                    <a:pt x="482" y="109"/>
                    <a:pt x="375" y="0"/>
                    <a:pt x="24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38"/>
            <p:cNvSpPr/>
            <p:nvPr/>
          </p:nvSpPr>
          <p:spPr>
            <a:xfrm flipH="1">
              <a:off x="1150571" y="1371688"/>
              <a:ext cx="70497" cy="70497"/>
            </a:xfrm>
            <a:custGeom>
              <a:avLst/>
              <a:gdLst/>
              <a:ahLst/>
              <a:cxnLst/>
              <a:rect l="l" t="t" r="r" b="b"/>
              <a:pathLst>
                <a:path w="483" h="483" extrusionOk="0">
                  <a:moveTo>
                    <a:pt x="241" y="0"/>
                  </a:moveTo>
                  <a:cubicBezTo>
                    <a:pt x="108" y="0"/>
                    <a:pt x="0" y="108"/>
                    <a:pt x="0" y="241"/>
                  </a:cubicBezTo>
                  <a:cubicBezTo>
                    <a:pt x="0" y="375"/>
                    <a:pt x="108" y="482"/>
                    <a:pt x="241" y="482"/>
                  </a:cubicBezTo>
                  <a:cubicBezTo>
                    <a:pt x="375" y="482"/>
                    <a:pt x="482" y="375"/>
                    <a:pt x="482" y="241"/>
                  </a:cubicBezTo>
                  <a:cubicBezTo>
                    <a:pt x="482" y="108"/>
                    <a:pt x="375" y="0"/>
                    <a:pt x="24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38"/>
            <p:cNvSpPr/>
            <p:nvPr/>
          </p:nvSpPr>
          <p:spPr>
            <a:xfrm flipH="1">
              <a:off x="1213333" y="1568440"/>
              <a:ext cx="196897" cy="196751"/>
            </a:xfrm>
            <a:custGeom>
              <a:avLst/>
              <a:gdLst/>
              <a:ahLst/>
              <a:cxnLst/>
              <a:rect l="l" t="t" r="r" b="b"/>
              <a:pathLst>
                <a:path w="1349" h="1348" extrusionOk="0">
                  <a:moveTo>
                    <a:pt x="1348" y="0"/>
                  </a:moveTo>
                  <a:cubicBezTo>
                    <a:pt x="644" y="87"/>
                    <a:pt x="86" y="643"/>
                    <a:pt x="0" y="1348"/>
                  </a:cubicBezTo>
                  <a:lnTo>
                    <a:pt x="353" y="1348"/>
                  </a:lnTo>
                  <a:cubicBezTo>
                    <a:pt x="433" y="837"/>
                    <a:pt x="837" y="435"/>
                    <a:pt x="1348" y="352"/>
                  </a:cubicBezTo>
                  <a:lnTo>
                    <a:pt x="1348"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38"/>
            <p:cNvSpPr/>
            <p:nvPr/>
          </p:nvSpPr>
          <p:spPr>
            <a:xfrm flipH="1">
              <a:off x="1213771" y="1820655"/>
              <a:ext cx="196605" cy="196897"/>
            </a:xfrm>
            <a:custGeom>
              <a:avLst/>
              <a:gdLst/>
              <a:ahLst/>
              <a:cxnLst/>
              <a:rect l="l" t="t" r="r" b="b"/>
              <a:pathLst>
                <a:path w="1347" h="1349" extrusionOk="0">
                  <a:moveTo>
                    <a:pt x="0" y="1"/>
                  </a:moveTo>
                  <a:cubicBezTo>
                    <a:pt x="86" y="705"/>
                    <a:pt x="644" y="1262"/>
                    <a:pt x="1347" y="1348"/>
                  </a:cubicBezTo>
                  <a:lnTo>
                    <a:pt x="1347" y="996"/>
                  </a:lnTo>
                  <a:cubicBezTo>
                    <a:pt x="838" y="916"/>
                    <a:pt x="434" y="512"/>
                    <a:pt x="351"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38"/>
            <p:cNvSpPr/>
            <p:nvPr/>
          </p:nvSpPr>
          <p:spPr>
            <a:xfrm flipH="1">
              <a:off x="1203408" y="2017407"/>
              <a:ext cx="9049" cy="1022"/>
            </a:xfrm>
            <a:custGeom>
              <a:avLst/>
              <a:gdLst/>
              <a:ahLst/>
              <a:cxnLst/>
              <a:rect l="l" t="t" r="r" b="b"/>
              <a:pathLst>
                <a:path w="62" h="7" extrusionOk="0">
                  <a:moveTo>
                    <a:pt x="62" y="7"/>
                  </a:moveTo>
                  <a:cubicBezTo>
                    <a:pt x="40" y="6"/>
                    <a:pt x="20" y="2"/>
                    <a:pt x="0" y="0"/>
                  </a:cubicBezTo>
                  <a:cubicBezTo>
                    <a:pt x="20" y="2"/>
                    <a:pt x="40" y="6"/>
                    <a:pt x="62" y="7"/>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38"/>
            <p:cNvSpPr/>
            <p:nvPr/>
          </p:nvSpPr>
          <p:spPr>
            <a:xfrm flipH="1">
              <a:off x="960243" y="1769278"/>
              <a:ext cx="730" cy="5984"/>
            </a:xfrm>
            <a:custGeom>
              <a:avLst/>
              <a:gdLst/>
              <a:ahLst/>
              <a:cxnLst/>
              <a:rect l="l" t="t" r="r" b="b"/>
              <a:pathLst>
                <a:path w="5" h="41" extrusionOk="0">
                  <a:moveTo>
                    <a:pt x="1" y="0"/>
                  </a:moveTo>
                  <a:lnTo>
                    <a:pt x="5" y="4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38"/>
            <p:cNvSpPr/>
            <p:nvPr/>
          </p:nvSpPr>
          <p:spPr>
            <a:xfrm flipH="1">
              <a:off x="961265" y="1568440"/>
              <a:ext cx="196751" cy="197043"/>
            </a:xfrm>
            <a:custGeom>
              <a:avLst/>
              <a:gdLst/>
              <a:ahLst/>
              <a:cxnLst/>
              <a:rect l="l" t="t" r="r" b="b"/>
              <a:pathLst>
                <a:path w="1348" h="1350" extrusionOk="0">
                  <a:moveTo>
                    <a:pt x="1" y="0"/>
                  </a:moveTo>
                  <a:lnTo>
                    <a:pt x="1" y="352"/>
                  </a:lnTo>
                  <a:cubicBezTo>
                    <a:pt x="512" y="435"/>
                    <a:pt x="915" y="837"/>
                    <a:pt x="995" y="1350"/>
                  </a:cubicBezTo>
                  <a:lnTo>
                    <a:pt x="995" y="1348"/>
                  </a:lnTo>
                  <a:lnTo>
                    <a:pt x="1347" y="1348"/>
                  </a:lnTo>
                  <a:cubicBezTo>
                    <a:pt x="1262" y="643"/>
                    <a:pt x="704" y="87"/>
                    <a:pt x="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38"/>
            <p:cNvSpPr/>
            <p:nvPr/>
          </p:nvSpPr>
          <p:spPr>
            <a:xfrm flipH="1">
              <a:off x="1410230" y="1811314"/>
              <a:ext cx="1022" cy="8903"/>
            </a:xfrm>
            <a:custGeom>
              <a:avLst/>
              <a:gdLst/>
              <a:ahLst/>
              <a:cxnLst/>
              <a:rect l="l" t="t" r="r" b="b"/>
              <a:pathLst>
                <a:path w="7" h="61" extrusionOk="0">
                  <a:moveTo>
                    <a:pt x="6" y="60"/>
                  </a:moveTo>
                  <a:cubicBezTo>
                    <a:pt x="3" y="41"/>
                    <a:pt x="2" y="20"/>
                    <a:pt x="1" y="0"/>
                  </a:cubicBezTo>
                  <a:cubicBezTo>
                    <a:pt x="2" y="20"/>
                    <a:pt x="3" y="41"/>
                    <a:pt x="6" y="6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38"/>
            <p:cNvSpPr/>
            <p:nvPr/>
          </p:nvSpPr>
          <p:spPr>
            <a:xfrm flipH="1">
              <a:off x="1158307" y="1567418"/>
              <a:ext cx="9487" cy="1168"/>
            </a:xfrm>
            <a:custGeom>
              <a:avLst/>
              <a:gdLst/>
              <a:ahLst/>
              <a:cxnLst/>
              <a:rect l="l" t="t" r="r" b="b"/>
              <a:pathLst>
                <a:path w="65" h="8" extrusionOk="0">
                  <a:moveTo>
                    <a:pt x="0" y="1"/>
                  </a:moveTo>
                  <a:cubicBezTo>
                    <a:pt x="22" y="4"/>
                    <a:pt x="43" y="5"/>
                    <a:pt x="65" y="7"/>
                  </a:cubicBezTo>
                  <a:cubicBezTo>
                    <a:pt x="43" y="5"/>
                    <a:pt x="21" y="2"/>
                    <a:pt x="0"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38"/>
            <p:cNvSpPr/>
            <p:nvPr/>
          </p:nvSpPr>
          <p:spPr>
            <a:xfrm flipH="1">
              <a:off x="1010598" y="1799199"/>
              <a:ext cx="292" cy="3357"/>
            </a:xfrm>
            <a:custGeom>
              <a:avLst/>
              <a:gdLst/>
              <a:ahLst/>
              <a:cxnLst/>
              <a:rect l="l" t="t" r="r" b="b"/>
              <a:pathLst>
                <a:path w="2" h="23" extrusionOk="0">
                  <a:moveTo>
                    <a:pt x="2" y="1"/>
                  </a:moveTo>
                  <a:cubicBezTo>
                    <a:pt x="2" y="8"/>
                    <a:pt x="1" y="16"/>
                    <a:pt x="1" y="22"/>
                  </a:cubicBezTo>
                  <a:cubicBezTo>
                    <a:pt x="1" y="16"/>
                    <a:pt x="2" y="8"/>
                    <a:pt x="2"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38"/>
            <p:cNvSpPr/>
            <p:nvPr/>
          </p:nvSpPr>
          <p:spPr>
            <a:xfrm flipH="1">
              <a:off x="1194067" y="1967635"/>
              <a:ext cx="6130" cy="584"/>
            </a:xfrm>
            <a:custGeom>
              <a:avLst/>
              <a:gdLst/>
              <a:ahLst/>
              <a:cxnLst/>
              <a:rect l="l" t="t" r="r" b="b"/>
              <a:pathLst>
                <a:path w="42" h="4" extrusionOk="0">
                  <a:moveTo>
                    <a:pt x="1" y="1"/>
                  </a:moveTo>
                  <a:cubicBezTo>
                    <a:pt x="15" y="2"/>
                    <a:pt x="28" y="4"/>
                    <a:pt x="42" y="4"/>
                  </a:cubicBezTo>
                  <a:cubicBezTo>
                    <a:pt x="27" y="2"/>
                    <a:pt x="14" y="2"/>
                    <a:pt x="1"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38"/>
            <p:cNvSpPr/>
            <p:nvPr/>
          </p:nvSpPr>
          <p:spPr>
            <a:xfrm flipH="1">
              <a:off x="960243" y="1810584"/>
              <a:ext cx="1168" cy="10071"/>
            </a:xfrm>
            <a:custGeom>
              <a:avLst/>
              <a:gdLst/>
              <a:ahLst/>
              <a:cxnLst/>
              <a:rect l="l" t="t" r="r" b="b"/>
              <a:pathLst>
                <a:path w="8" h="69" extrusionOk="0">
                  <a:moveTo>
                    <a:pt x="8" y="1"/>
                  </a:moveTo>
                  <a:lnTo>
                    <a:pt x="8" y="1"/>
                  </a:lnTo>
                  <a:cubicBezTo>
                    <a:pt x="5" y="23"/>
                    <a:pt x="4" y="46"/>
                    <a:pt x="0" y="68"/>
                  </a:cubicBezTo>
                  <a:cubicBezTo>
                    <a:pt x="4" y="47"/>
                    <a:pt x="5" y="25"/>
                    <a:pt x="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38"/>
            <p:cNvSpPr/>
            <p:nvPr/>
          </p:nvSpPr>
          <p:spPr>
            <a:xfrm flipH="1">
              <a:off x="1176114" y="1617481"/>
              <a:ext cx="3941" cy="292"/>
            </a:xfrm>
            <a:custGeom>
              <a:avLst/>
              <a:gdLst/>
              <a:ahLst/>
              <a:cxnLst/>
              <a:rect l="l" t="t" r="r" b="b"/>
              <a:pathLst>
                <a:path w="27" h="2" extrusionOk="0">
                  <a:moveTo>
                    <a:pt x="1" y="1"/>
                  </a:moveTo>
                  <a:cubicBezTo>
                    <a:pt x="9" y="2"/>
                    <a:pt x="19" y="2"/>
                    <a:pt x="26" y="2"/>
                  </a:cubicBezTo>
                  <a:cubicBezTo>
                    <a:pt x="18" y="2"/>
                    <a:pt x="9" y="1"/>
                    <a:pt x="1"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38"/>
            <p:cNvSpPr/>
            <p:nvPr/>
          </p:nvSpPr>
          <p:spPr>
            <a:xfrm flipH="1">
              <a:off x="1360896" y="1783436"/>
              <a:ext cx="292" cy="3649"/>
            </a:xfrm>
            <a:custGeom>
              <a:avLst/>
              <a:gdLst/>
              <a:ahLst/>
              <a:cxnLst/>
              <a:rect l="l" t="t" r="r" b="b"/>
              <a:pathLst>
                <a:path w="2" h="25" extrusionOk="0">
                  <a:moveTo>
                    <a:pt x="2" y="1"/>
                  </a:moveTo>
                  <a:lnTo>
                    <a:pt x="2" y="1"/>
                  </a:lnTo>
                  <a:cubicBezTo>
                    <a:pt x="2" y="8"/>
                    <a:pt x="1" y="16"/>
                    <a:pt x="1" y="25"/>
                  </a:cubicBezTo>
                  <a:cubicBezTo>
                    <a:pt x="1" y="17"/>
                    <a:pt x="2" y="8"/>
                    <a:pt x="2"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38"/>
            <p:cNvSpPr/>
            <p:nvPr/>
          </p:nvSpPr>
          <p:spPr>
            <a:xfrm flipH="1">
              <a:off x="1361188" y="1792777"/>
              <a:ext cx="146" cy="292"/>
            </a:xfrm>
            <a:custGeom>
              <a:avLst/>
              <a:gdLst/>
              <a:ahLst/>
              <a:cxnLst/>
              <a:rect l="l" t="t" r="r" b="b"/>
              <a:pathLst>
                <a:path w="1" h="2" extrusionOk="0">
                  <a:moveTo>
                    <a:pt x="1" y="2"/>
                  </a:moveTo>
                  <a:lnTo>
                    <a:pt x="1" y="2"/>
                  </a:lnTo>
                  <a:cubicBezTo>
                    <a:pt x="1" y="1"/>
                    <a:pt x="1" y="1"/>
                    <a:pt x="1" y="2"/>
                  </a:cubicBezTo>
                  <a:cubicBezTo>
                    <a:pt x="1" y="1"/>
                    <a:pt x="1" y="1"/>
                    <a:pt x="1" y="2"/>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38"/>
            <p:cNvSpPr/>
            <p:nvPr/>
          </p:nvSpPr>
          <p:spPr>
            <a:xfrm flipH="1">
              <a:off x="1410084" y="1765921"/>
              <a:ext cx="1168" cy="8903"/>
            </a:xfrm>
            <a:custGeom>
              <a:avLst/>
              <a:gdLst/>
              <a:ahLst/>
              <a:cxnLst/>
              <a:rect l="l" t="t" r="r" b="b"/>
              <a:pathLst>
                <a:path w="8" h="61" extrusionOk="0">
                  <a:moveTo>
                    <a:pt x="7" y="0"/>
                  </a:moveTo>
                  <a:cubicBezTo>
                    <a:pt x="3" y="20"/>
                    <a:pt x="2" y="39"/>
                    <a:pt x="1" y="60"/>
                  </a:cubicBezTo>
                  <a:cubicBezTo>
                    <a:pt x="2" y="39"/>
                    <a:pt x="5" y="20"/>
                    <a:pt x="7"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38"/>
            <p:cNvSpPr/>
            <p:nvPr/>
          </p:nvSpPr>
          <p:spPr>
            <a:xfrm flipH="1">
              <a:off x="1203846" y="1567418"/>
              <a:ext cx="9487" cy="1168"/>
            </a:xfrm>
            <a:custGeom>
              <a:avLst/>
              <a:gdLst/>
              <a:ahLst/>
              <a:cxnLst/>
              <a:rect l="l" t="t" r="r" b="b"/>
              <a:pathLst>
                <a:path w="65" h="8" extrusionOk="0">
                  <a:moveTo>
                    <a:pt x="64" y="1"/>
                  </a:moveTo>
                  <a:cubicBezTo>
                    <a:pt x="42" y="4"/>
                    <a:pt x="21" y="5"/>
                    <a:pt x="0" y="7"/>
                  </a:cubicBezTo>
                  <a:cubicBezTo>
                    <a:pt x="21" y="5"/>
                    <a:pt x="43" y="4"/>
                    <a:pt x="64"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38"/>
            <p:cNvSpPr/>
            <p:nvPr/>
          </p:nvSpPr>
          <p:spPr>
            <a:xfrm flipH="1">
              <a:off x="1160205" y="2017553"/>
              <a:ext cx="7736" cy="876"/>
            </a:xfrm>
            <a:custGeom>
              <a:avLst/>
              <a:gdLst/>
              <a:ahLst/>
              <a:cxnLst/>
              <a:rect l="l" t="t" r="r" b="b"/>
              <a:pathLst>
                <a:path w="53" h="6" extrusionOk="0">
                  <a:moveTo>
                    <a:pt x="53" y="0"/>
                  </a:moveTo>
                  <a:lnTo>
                    <a:pt x="53" y="0"/>
                  </a:lnTo>
                  <a:cubicBezTo>
                    <a:pt x="36" y="1"/>
                    <a:pt x="17" y="5"/>
                    <a:pt x="0" y="6"/>
                  </a:cubicBezTo>
                  <a:cubicBezTo>
                    <a:pt x="17" y="5"/>
                    <a:pt x="34" y="2"/>
                    <a:pt x="53"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38"/>
            <p:cNvSpPr/>
            <p:nvPr/>
          </p:nvSpPr>
          <p:spPr>
            <a:xfrm flipH="1">
              <a:off x="961410" y="1820509"/>
              <a:ext cx="196897" cy="197043"/>
            </a:xfrm>
            <a:custGeom>
              <a:avLst/>
              <a:gdLst/>
              <a:ahLst/>
              <a:cxnLst/>
              <a:rect l="l" t="t" r="r" b="b"/>
              <a:pathLst>
                <a:path w="1349" h="1350" extrusionOk="0">
                  <a:moveTo>
                    <a:pt x="997" y="0"/>
                  </a:moveTo>
                  <a:cubicBezTo>
                    <a:pt x="916" y="512"/>
                    <a:pt x="514" y="915"/>
                    <a:pt x="1" y="997"/>
                  </a:cubicBezTo>
                  <a:lnTo>
                    <a:pt x="1" y="1349"/>
                  </a:lnTo>
                  <a:cubicBezTo>
                    <a:pt x="705" y="1263"/>
                    <a:pt x="1263" y="706"/>
                    <a:pt x="1348" y="2"/>
                  </a:cubicBezTo>
                  <a:lnTo>
                    <a:pt x="997"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38"/>
            <p:cNvSpPr/>
            <p:nvPr/>
          </p:nvSpPr>
          <p:spPr>
            <a:xfrm flipH="1">
              <a:off x="1010598" y="1783582"/>
              <a:ext cx="292" cy="3357"/>
            </a:xfrm>
            <a:custGeom>
              <a:avLst/>
              <a:gdLst/>
              <a:ahLst/>
              <a:cxnLst/>
              <a:rect l="l" t="t" r="r" b="b"/>
              <a:pathLst>
                <a:path w="2" h="23" extrusionOk="0">
                  <a:moveTo>
                    <a:pt x="1" y="1"/>
                  </a:moveTo>
                  <a:cubicBezTo>
                    <a:pt x="1" y="7"/>
                    <a:pt x="2" y="15"/>
                    <a:pt x="2" y="23"/>
                  </a:cubicBezTo>
                  <a:cubicBezTo>
                    <a:pt x="2" y="14"/>
                    <a:pt x="1" y="7"/>
                    <a:pt x="1"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38"/>
            <p:cNvSpPr/>
            <p:nvPr/>
          </p:nvSpPr>
          <p:spPr>
            <a:xfrm flipH="1">
              <a:off x="1010160" y="1792777"/>
              <a:ext cx="146" cy="292"/>
            </a:xfrm>
            <a:custGeom>
              <a:avLst/>
              <a:gdLst/>
              <a:ahLst/>
              <a:cxnLst/>
              <a:rect l="l" t="t" r="r" b="b"/>
              <a:pathLst>
                <a:path w="1" h="2" extrusionOk="0">
                  <a:moveTo>
                    <a:pt x="0" y="2"/>
                  </a:moveTo>
                  <a:lnTo>
                    <a:pt x="0" y="2"/>
                  </a:lnTo>
                  <a:cubicBezTo>
                    <a:pt x="0" y="1"/>
                    <a:pt x="0" y="1"/>
                    <a:pt x="0" y="2"/>
                  </a:cubicBezTo>
                  <a:cubicBezTo>
                    <a:pt x="0" y="1"/>
                    <a:pt x="0" y="1"/>
                    <a:pt x="0" y="2"/>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38"/>
            <p:cNvSpPr/>
            <p:nvPr/>
          </p:nvSpPr>
          <p:spPr>
            <a:xfrm flipH="1">
              <a:off x="1171589" y="1967635"/>
              <a:ext cx="6276" cy="584"/>
            </a:xfrm>
            <a:custGeom>
              <a:avLst/>
              <a:gdLst/>
              <a:ahLst/>
              <a:cxnLst/>
              <a:rect l="l" t="t" r="r" b="b"/>
              <a:pathLst>
                <a:path w="43" h="4" extrusionOk="0">
                  <a:moveTo>
                    <a:pt x="43" y="1"/>
                  </a:moveTo>
                  <a:cubicBezTo>
                    <a:pt x="28" y="2"/>
                    <a:pt x="15" y="2"/>
                    <a:pt x="1" y="4"/>
                  </a:cubicBezTo>
                  <a:cubicBezTo>
                    <a:pt x="15" y="2"/>
                    <a:pt x="30" y="2"/>
                    <a:pt x="43"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38"/>
            <p:cNvSpPr/>
            <p:nvPr/>
          </p:nvSpPr>
          <p:spPr>
            <a:xfrm flipH="1">
              <a:off x="1360896" y="1799345"/>
              <a:ext cx="292" cy="3503"/>
            </a:xfrm>
            <a:custGeom>
              <a:avLst/>
              <a:gdLst/>
              <a:ahLst/>
              <a:cxnLst/>
              <a:rect l="l" t="t" r="r" b="b"/>
              <a:pathLst>
                <a:path w="2" h="24" extrusionOk="0">
                  <a:moveTo>
                    <a:pt x="1" y="0"/>
                  </a:moveTo>
                  <a:cubicBezTo>
                    <a:pt x="1" y="8"/>
                    <a:pt x="2" y="15"/>
                    <a:pt x="2" y="23"/>
                  </a:cubicBezTo>
                  <a:lnTo>
                    <a:pt x="2" y="23"/>
                  </a:lnTo>
                  <a:cubicBezTo>
                    <a:pt x="2" y="15"/>
                    <a:pt x="1" y="7"/>
                    <a:pt x="1"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38"/>
            <p:cNvSpPr/>
            <p:nvPr/>
          </p:nvSpPr>
          <p:spPr>
            <a:xfrm flipH="1">
              <a:off x="1191731" y="1617627"/>
              <a:ext cx="3795" cy="438"/>
            </a:xfrm>
            <a:custGeom>
              <a:avLst/>
              <a:gdLst/>
              <a:ahLst/>
              <a:cxnLst/>
              <a:rect l="l" t="t" r="r" b="b"/>
              <a:pathLst>
                <a:path w="26" h="3" extrusionOk="0">
                  <a:moveTo>
                    <a:pt x="26" y="1"/>
                  </a:moveTo>
                  <a:cubicBezTo>
                    <a:pt x="16" y="1"/>
                    <a:pt x="9" y="1"/>
                    <a:pt x="0" y="3"/>
                  </a:cubicBezTo>
                  <a:cubicBezTo>
                    <a:pt x="9" y="3"/>
                    <a:pt x="16" y="1"/>
                    <a:pt x="26"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38"/>
            <p:cNvSpPr/>
            <p:nvPr/>
          </p:nvSpPr>
          <p:spPr>
            <a:xfrm flipH="1">
              <a:off x="959367" y="1566688"/>
              <a:ext cx="453052" cy="452760"/>
            </a:xfrm>
            <a:custGeom>
              <a:avLst/>
              <a:gdLst/>
              <a:ahLst/>
              <a:cxnLst/>
              <a:rect l="l" t="t" r="r" b="b"/>
              <a:pathLst>
                <a:path w="3104" h="3102" extrusionOk="0">
                  <a:moveTo>
                    <a:pt x="1593" y="350"/>
                  </a:moveTo>
                  <a:cubicBezTo>
                    <a:pt x="1601" y="350"/>
                    <a:pt x="1611" y="350"/>
                    <a:pt x="1618" y="352"/>
                  </a:cubicBezTo>
                  <a:cubicBezTo>
                    <a:pt x="1610" y="352"/>
                    <a:pt x="1601" y="350"/>
                    <a:pt x="1593" y="350"/>
                  </a:cubicBezTo>
                  <a:close/>
                  <a:moveTo>
                    <a:pt x="1733" y="591"/>
                  </a:moveTo>
                  <a:cubicBezTo>
                    <a:pt x="2125" y="665"/>
                    <a:pt x="2436" y="975"/>
                    <a:pt x="2510" y="1368"/>
                  </a:cubicBezTo>
                  <a:lnTo>
                    <a:pt x="2393" y="1368"/>
                  </a:lnTo>
                  <a:lnTo>
                    <a:pt x="2393" y="1733"/>
                  </a:lnTo>
                  <a:lnTo>
                    <a:pt x="2510" y="1733"/>
                  </a:lnTo>
                  <a:cubicBezTo>
                    <a:pt x="2437" y="2125"/>
                    <a:pt x="2128" y="2436"/>
                    <a:pt x="1733" y="2510"/>
                  </a:cubicBezTo>
                  <a:lnTo>
                    <a:pt x="1733" y="2393"/>
                  </a:lnTo>
                  <a:lnTo>
                    <a:pt x="1369" y="2393"/>
                  </a:lnTo>
                  <a:lnTo>
                    <a:pt x="1369" y="2510"/>
                  </a:lnTo>
                  <a:cubicBezTo>
                    <a:pt x="976" y="2436"/>
                    <a:pt x="668" y="2125"/>
                    <a:pt x="593" y="1733"/>
                  </a:cubicBezTo>
                  <a:lnTo>
                    <a:pt x="708" y="1733"/>
                  </a:lnTo>
                  <a:lnTo>
                    <a:pt x="708" y="1368"/>
                  </a:lnTo>
                  <a:lnTo>
                    <a:pt x="593" y="1368"/>
                  </a:lnTo>
                  <a:cubicBezTo>
                    <a:pt x="667" y="975"/>
                    <a:pt x="976" y="665"/>
                    <a:pt x="1369" y="591"/>
                  </a:cubicBezTo>
                  <a:lnTo>
                    <a:pt x="1369" y="708"/>
                  </a:lnTo>
                  <a:lnTo>
                    <a:pt x="1733" y="708"/>
                  </a:lnTo>
                  <a:lnTo>
                    <a:pt x="1733" y="591"/>
                  </a:lnTo>
                  <a:close/>
                  <a:moveTo>
                    <a:pt x="1650" y="2748"/>
                  </a:moveTo>
                  <a:lnTo>
                    <a:pt x="1650" y="2748"/>
                  </a:lnTo>
                  <a:cubicBezTo>
                    <a:pt x="1649" y="2748"/>
                    <a:pt x="1648" y="2748"/>
                    <a:pt x="1647" y="2748"/>
                  </a:cubicBezTo>
                  <a:lnTo>
                    <a:pt x="1647" y="2748"/>
                  </a:lnTo>
                  <a:cubicBezTo>
                    <a:pt x="1648" y="2748"/>
                    <a:pt x="1649" y="2748"/>
                    <a:pt x="1650" y="2748"/>
                  </a:cubicBezTo>
                  <a:close/>
                  <a:moveTo>
                    <a:pt x="1455" y="2748"/>
                  </a:moveTo>
                  <a:cubicBezTo>
                    <a:pt x="1469" y="2749"/>
                    <a:pt x="1482" y="2749"/>
                    <a:pt x="1496" y="2751"/>
                  </a:cubicBezTo>
                  <a:cubicBezTo>
                    <a:pt x="1481" y="2749"/>
                    <a:pt x="1469" y="2749"/>
                    <a:pt x="1455" y="2748"/>
                  </a:cubicBezTo>
                  <a:close/>
                  <a:moveTo>
                    <a:pt x="1551" y="0"/>
                  </a:moveTo>
                  <a:cubicBezTo>
                    <a:pt x="1509" y="0"/>
                    <a:pt x="1468" y="4"/>
                    <a:pt x="1427" y="7"/>
                  </a:cubicBezTo>
                  <a:cubicBezTo>
                    <a:pt x="1406" y="9"/>
                    <a:pt x="1384" y="11"/>
                    <a:pt x="1363" y="14"/>
                  </a:cubicBezTo>
                  <a:lnTo>
                    <a:pt x="1361" y="14"/>
                  </a:lnTo>
                  <a:lnTo>
                    <a:pt x="1361" y="365"/>
                  </a:lnTo>
                  <a:cubicBezTo>
                    <a:pt x="849" y="448"/>
                    <a:pt x="447" y="849"/>
                    <a:pt x="366" y="1361"/>
                  </a:cubicBezTo>
                  <a:lnTo>
                    <a:pt x="14" y="1361"/>
                  </a:lnTo>
                  <a:lnTo>
                    <a:pt x="14" y="1365"/>
                  </a:lnTo>
                  <a:cubicBezTo>
                    <a:pt x="11" y="1385"/>
                    <a:pt x="10" y="1406"/>
                    <a:pt x="8" y="1425"/>
                  </a:cubicBezTo>
                  <a:cubicBezTo>
                    <a:pt x="4" y="1466"/>
                    <a:pt x="1" y="1509"/>
                    <a:pt x="1" y="1551"/>
                  </a:cubicBezTo>
                  <a:cubicBezTo>
                    <a:pt x="1" y="1593"/>
                    <a:pt x="4" y="1635"/>
                    <a:pt x="8" y="1676"/>
                  </a:cubicBezTo>
                  <a:cubicBezTo>
                    <a:pt x="9" y="1696"/>
                    <a:pt x="11" y="1717"/>
                    <a:pt x="13" y="1736"/>
                  </a:cubicBezTo>
                  <a:lnTo>
                    <a:pt x="13" y="1741"/>
                  </a:lnTo>
                  <a:lnTo>
                    <a:pt x="364" y="1741"/>
                  </a:lnTo>
                  <a:cubicBezTo>
                    <a:pt x="447" y="2252"/>
                    <a:pt x="848" y="2656"/>
                    <a:pt x="1361" y="2736"/>
                  </a:cubicBezTo>
                  <a:lnTo>
                    <a:pt x="1361" y="3088"/>
                  </a:lnTo>
                  <a:cubicBezTo>
                    <a:pt x="1365" y="3088"/>
                    <a:pt x="1366" y="3088"/>
                    <a:pt x="1369" y="3089"/>
                  </a:cubicBezTo>
                  <a:cubicBezTo>
                    <a:pt x="1389" y="3091"/>
                    <a:pt x="1410" y="3094"/>
                    <a:pt x="1429" y="3096"/>
                  </a:cubicBezTo>
                  <a:cubicBezTo>
                    <a:pt x="1470" y="3100"/>
                    <a:pt x="1511" y="3102"/>
                    <a:pt x="1551" y="3102"/>
                  </a:cubicBezTo>
                  <a:cubicBezTo>
                    <a:pt x="1592" y="3102"/>
                    <a:pt x="1633" y="3100"/>
                    <a:pt x="1674" y="3096"/>
                  </a:cubicBezTo>
                  <a:cubicBezTo>
                    <a:pt x="1691" y="3095"/>
                    <a:pt x="1709" y="3094"/>
                    <a:pt x="1727" y="3090"/>
                  </a:cubicBezTo>
                  <a:cubicBezTo>
                    <a:pt x="1732" y="3090"/>
                    <a:pt x="1736" y="3089"/>
                    <a:pt x="1741" y="3089"/>
                  </a:cubicBezTo>
                  <a:lnTo>
                    <a:pt x="1741" y="2737"/>
                  </a:lnTo>
                  <a:cubicBezTo>
                    <a:pt x="2252" y="2656"/>
                    <a:pt x="2656" y="2252"/>
                    <a:pt x="2737" y="1741"/>
                  </a:cubicBezTo>
                  <a:lnTo>
                    <a:pt x="2737" y="1742"/>
                  </a:lnTo>
                  <a:lnTo>
                    <a:pt x="3089" y="1742"/>
                  </a:lnTo>
                  <a:cubicBezTo>
                    <a:pt x="3093" y="1719"/>
                    <a:pt x="3095" y="1697"/>
                    <a:pt x="3096" y="1675"/>
                  </a:cubicBezTo>
                  <a:cubicBezTo>
                    <a:pt x="3100" y="1634"/>
                    <a:pt x="3103" y="1593"/>
                    <a:pt x="3103" y="1552"/>
                  </a:cubicBezTo>
                  <a:cubicBezTo>
                    <a:pt x="3103" y="1512"/>
                    <a:pt x="3100" y="1471"/>
                    <a:pt x="3096" y="1429"/>
                  </a:cubicBezTo>
                  <a:lnTo>
                    <a:pt x="3093" y="1390"/>
                  </a:lnTo>
                  <a:cubicBezTo>
                    <a:pt x="3090" y="1381"/>
                    <a:pt x="3090" y="1370"/>
                    <a:pt x="3089" y="1361"/>
                  </a:cubicBezTo>
                  <a:lnTo>
                    <a:pt x="2737" y="1361"/>
                  </a:lnTo>
                  <a:lnTo>
                    <a:pt x="2737" y="1364"/>
                  </a:lnTo>
                  <a:cubicBezTo>
                    <a:pt x="2657" y="850"/>
                    <a:pt x="2254" y="448"/>
                    <a:pt x="1741" y="365"/>
                  </a:cubicBezTo>
                  <a:lnTo>
                    <a:pt x="1741" y="14"/>
                  </a:lnTo>
                  <a:lnTo>
                    <a:pt x="1740" y="14"/>
                  </a:lnTo>
                  <a:cubicBezTo>
                    <a:pt x="1718" y="11"/>
                    <a:pt x="1697" y="10"/>
                    <a:pt x="1675" y="7"/>
                  </a:cubicBezTo>
                  <a:cubicBezTo>
                    <a:pt x="1634" y="4"/>
                    <a:pt x="1593" y="0"/>
                    <a:pt x="1551" y="0"/>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38"/>
            <p:cNvSpPr/>
            <p:nvPr/>
          </p:nvSpPr>
          <p:spPr>
            <a:xfrm flipH="1">
              <a:off x="1045628" y="1652949"/>
              <a:ext cx="280092" cy="280238"/>
            </a:xfrm>
            <a:custGeom>
              <a:avLst/>
              <a:gdLst/>
              <a:ahLst/>
              <a:cxnLst/>
              <a:rect l="l" t="t" r="r" b="b"/>
              <a:pathLst>
                <a:path w="1919" h="1920" extrusionOk="0">
                  <a:moveTo>
                    <a:pt x="958" y="230"/>
                  </a:moveTo>
                  <a:cubicBezTo>
                    <a:pt x="1362" y="230"/>
                    <a:pt x="1689" y="557"/>
                    <a:pt x="1689" y="960"/>
                  </a:cubicBezTo>
                  <a:cubicBezTo>
                    <a:pt x="1689" y="1364"/>
                    <a:pt x="1362" y="1691"/>
                    <a:pt x="958" y="1691"/>
                  </a:cubicBezTo>
                  <a:cubicBezTo>
                    <a:pt x="555" y="1691"/>
                    <a:pt x="228" y="1364"/>
                    <a:pt x="228" y="960"/>
                  </a:cubicBezTo>
                  <a:cubicBezTo>
                    <a:pt x="228" y="557"/>
                    <a:pt x="555" y="230"/>
                    <a:pt x="958" y="230"/>
                  </a:cubicBezTo>
                  <a:close/>
                  <a:moveTo>
                    <a:pt x="776" y="0"/>
                  </a:moveTo>
                  <a:cubicBezTo>
                    <a:pt x="384" y="74"/>
                    <a:pt x="74" y="384"/>
                    <a:pt x="0" y="777"/>
                  </a:cubicBezTo>
                  <a:lnTo>
                    <a:pt x="116" y="777"/>
                  </a:lnTo>
                  <a:lnTo>
                    <a:pt x="116" y="1142"/>
                  </a:lnTo>
                  <a:lnTo>
                    <a:pt x="0" y="1142"/>
                  </a:lnTo>
                  <a:cubicBezTo>
                    <a:pt x="74" y="1534"/>
                    <a:pt x="384" y="1845"/>
                    <a:pt x="776" y="1919"/>
                  </a:cubicBezTo>
                  <a:lnTo>
                    <a:pt x="776" y="1802"/>
                  </a:lnTo>
                  <a:lnTo>
                    <a:pt x="1140" y="1802"/>
                  </a:lnTo>
                  <a:lnTo>
                    <a:pt x="1140" y="1919"/>
                  </a:lnTo>
                  <a:cubicBezTo>
                    <a:pt x="1534" y="1846"/>
                    <a:pt x="1843" y="1536"/>
                    <a:pt x="1919" y="1142"/>
                  </a:cubicBezTo>
                  <a:lnTo>
                    <a:pt x="1800" y="1142"/>
                  </a:lnTo>
                  <a:lnTo>
                    <a:pt x="1800" y="777"/>
                  </a:lnTo>
                  <a:lnTo>
                    <a:pt x="1919" y="777"/>
                  </a:lnTo>
                  <a:cubicBezTo>
                    <a:pt x="1845" y="384"/>
                    <a:pt x="1535" y="75"/>
                    <a:pt x="1140" y="0"/>
                  </a:cubicBezTo>
                  <a:lnTo>
                    <a:pt x="1140" y="117"/>
                  </a:lnTo>
                  <a:lnTo>
                    <a:pt x="776" y="117"/>
                  </a:lnTo>
                  <a:lnTo>
                    <a:pt x="776" y="0"/>
                  </a:ln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38"/>
            <p:cNvSpPr/>
            <p:nvPr/>
          </p:nvSpPr>
          <p:spPr>
            <a:xfrm flipH="1">
              <a:off x="1079198" y="1686374"/>
              <a:ext cx="213244" cy="213390"/>
            </a:xfrm>
            <a:custGeom>
              <a:avLst/>
              <a:gdLst/>
              <a:ahLst/>
              <a:cxnLst/>
              <a:rect l="l" t="t" r="r" b="b"/>
              <a:pathLst>
                <a:path w="1461" h="1462" extrusionOk="0">
                  <a:moveTo>
                    <a:pt x="731" y="141"/>
                  </a:moveTo>
                  <a:cubicBezTo>
                    <a:pt x="1056" y="141"/>
                    <a:pt x="1319" y="405"/>
                    <a:pt x="1319" y="731"/>
                  </a:cubicBezTo>
                  <a:cubicBezTo>
                    <a:pt x="1319" y="1057"/>
                    <a:pt x="1056" y="1320"/>
                    <a:pt x="731" y="1320"/>
                  </a:cubicBezTo>
                  <a:cubicBezTo>
                    <a:pt x="405" y="1320"/>
                    <a:pt x="141" y="1057"/>
                    <a:pt x="141" y="731"/>
                  </a:cubicBezTo>
                  <a:cubicBezTo>
                    <a:pt x="141" y="405"/>
                    <a:pt x="405" y="141"/>
                    <a:pt x="731" y="141"/>
                  </a:cubicBezTo>
                  <a:close/>
                  <a:moveTo>
                    <a:pt x="731" y="1"/>
                  </a:moveTo>
                  <a:cubicBezTo>
                    <a:pt x="327" y="1"/>
                    <a:pt x="0" y="328"/>
                    <a:pt x="0" y="731"/>
                  </a:cubicBezTo>
                  <a:cubicBezTo>
                    <a:pt x="0" y="1135"/>
                    <a:pt x="327" y="1462"/>
                    <a:pt x="731" y="1462"/>
                  </a:cubicBezTo>
                  <a:cubicBezTo>
                    <a:pt x="1134" y="1462"/>
                    <a:pt x="1461" y="1135"/>
                    <a:pt x="1461" y="731"/>
                  </a:cubicBezTo>
                  <a:cubicBezTo>
                    <a:pt x="1461" y="328"/>
                    <a:pt x="1134" y="1"/>
                    <a:pt x="731" y="1"/>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38"/>
            <p:cNvSpPr/>
            <p:nvPr/>
          </p:nvSpPr>
          <p:spPr>
            <a:xfrm flipH="1">
              <a:off x="1099778" y="1706954"/>
              <a:ext cx="172084" cy="172230"/>
            </a:xfrm>
            <a:custGeom>
              <a:avLst/>
              <a:gdLst/>
              <a:ahLst/>
              <a:cxnLst/>
              <a:rect l="l" t="t" r="r" b="b"/>
              <a:pathLst>
                <a:path w="1179" h="1180" extrusionOk="0">
                  <a:moveTo>
                    <a:pt x="589" y="119"/>
                  </a:moveTo>
                  <a:cubicBezTo>
                    <a:pt x="604" y="119"/>
                    <a:pt x="614" y="136"/>
                    <a:pt x="614" y="157"/>
                  </a:cubicBezTo>
                  <a:lnTo>
                    <a:pt x="614" y="206"/>
                  </a:lnTo>
                  <a:cubicBezTo>
                    <a:pt x="630" y="208"/>
                    <a:pt x="646" y="209"/>
                    <a:pt x="662" y="211"/>
                  </a:cubicBezTo>
                  <a:lnTo>
                    <a:pt x="675" y="166"/>
                  </a:lnTo>
                  <a:cubicBezTo>
                    <a:pt x="680" y="148"/>
                    <a:pt x="693" y="134"/>
                    <a:pt x="706" y="134"/>
                  </a:cubicBezTo>
                  <a:cubicBezTo>
                    <a:pt x="708" y="134"/>
                    <a:pt x="709" y="135"/>
                    <a:pt x="711" y="135"/>
                  </a:cubicBezTo>
                  <a:cubicBezTo>
                    <a:pt x="724" y="139"/>
                    <a:pt x="732" y="158"/>
                    <a:pt x="725" y="179"/>
                  </a:cubicBezTo>
                  <a:lnTo>
                    <a:pt x="712" y="226"/>
                  </a:lnTo>
                  <a:cubicBezTo>
                    <a:pt x="727" y="231"/>
                    <a:pt x="743" y="237"/>
                    <a:pt x="755" y="245"/>
                  </a:cubicBezTo>
                  <a:lnTo>
                    <a:pt x="779" y="203"/>
                  </a:lnTo>
                  <a:cubicBezTo>
                    <a:pt x="787" y="188"/>
                    <a:pt x="800" y="179"/>
                    <a:pt x="812" y="179"/>
                  </a:cubicBezTo>
                  <a:cubicBezTo>
                    <a:pt x="815" y="179"/>
                    <a:pt x="819" y="180"/>
                    <a:pt x="822" y="182"/>
                  </a:cubicBezTo>
                  <a:cubicBezTo>
                    <a:pt x="833" y="189"/>
                    <a:pt x="835" y="209"/>
                    <a:pt x="824" y="229"/>
                  </a:cubicBezTo>
                  <a:lnTo>
                    <a:pt x="801" y="271"/>
                  </a:lnTo>
                  <a:cubicBezTo>
                    <a:pt x="813" y="280"/>
                    <a:pt x="825" y="289"/>
                    <a:pt x="839" y="300"/>
                  </a:cubicBezTo>
                  <a:lnTo>
                    <a:pt x="872" y="265"/>
                  </a:lnTo>
                  <a:cubicBezTo>
                    <a:pt x="883" y="256"/>
                    <a:pt x="894" y="251"/>
                    <a:pt x="904" y="251"/>
                  </a:cubicBezTo>
                  <a:cubicBezTo>
                    <a:pt x="910" y="251"/>
                    <a:pt x="915" y="253"/>
                    <a:pt x="919" y="256"/>
                  </a:cubicBezTo>
                  <a:cubicBezTo>
                    <a:pt x="929" y="267"/>
                    <a:pt x="925" y="287"/>
                    <a:pt x="909" y="302"/>
                  </a:cubicBezTo>
                  <a:lnTo>
                    <a:pt x="876" y="337"/>
                  </a:lnTo>
                  <a:cubicBezTo>
                    <a:pt x="886" y="348"/>
                    <a:pt x="896" y="362"/>
                    <a:pt x="904" y="375"/>
                  </a:cubicBezTo>
                  <a:lnTo>
                    <a:pt x="946" y="351"/>
                  </a:lnTo>
                  <a:cubicBezTo>
                    <a:pt x="955" y="346"/>
                    <a:pt x="964" y="344"/>
                    <a:pt x="972" y="344"/>
                  </a:cubicBezTo>
                  <a:cubicBezTo>
                    <a:pt x="982" y="344"/>
                    <a:pt x="989" y="347"/>
                    <a:pt x="993" y="353"/>
                  </a:cubicBezTo>
                  <a:cubicBezTo>
                    <a:pt x="999" y="365"/>
                    <a:pt x="991" y="385"/>
                    <a:pt x="972" y="396"/>
                  </a:cubicBezTo>
                  <a:lnTo>
                    <a:pt x="929" y="420"/>
                  </a:lnTo>
                  <a:cubicBezTo>
                    <a:pt x="936" y="434"/>
                    <a:pt x="943" y="448"/>
                    <a:pt x="948" y="463"/>
                  </a:cubicBezTo>
                  <a:lnTo>
                    <a:pt x="996" y="452"/>
                  </a:lnTo>
                  <a:cubicBezTo>
                    <a:pt x="1001" y="450"/>
                    <a:pt x="1006" y="450"/>
                    <a:pt x="1010" y="450"/>
                  </a:cubicBezTo>
                  <a:cubicBezTo>
                    <a:pt x="1025" y="450"/>
                    <a:pt x="1037" y="456"/>
                    <a:pt x="1040" y="466"/>
                  </a:cubicBezTo>
                  <a:cubicBezTo>
                    <a:pt x="1044" y="479"/>
                    <a:pt x="1030" y="495"/>
                    <a:pt x="1010" y="501"/>
                  </a:cubicBezTo>
                  <a:lnTo>
                    <a:pt x="964" y="513"/>
                  </a:lnTo>
                  <a:cubicBezTo>
                    <a:pt x="966" y="529"/>
                    <a:pt x="969" y="544"/>
                    <a:pt x="969" y="561"/>
                  </a:cubicBezTo>
                  <a:lnTo>
                    <a:pt x="1018" y="561"/>
                  </a:lnTo>
                  <a:cubicBezTo>
                    <a:pt x="1039" y="561"/>
                    <a:pt x="1057" y="573"/>
                    <a:pt x="1057" y="588"/>
                  </a:cubicBezTo>
                  <a:cubicBezTo>
                    <a:pt x="1057" y="601"/>
                    <a:pt x="1040" y="614"/>
                    <a:pt x="1018" y="614"/>
                  </a:cubicBezTo>
                  <a:lnTo>
                    <a:pt x="969" y="614"/>
                  </a:lnTo>
                  <a:cubicBezTo>
                    <a:pt x="967" y="630"/>
                    <a:pt x="966" y="645"/>
                    <a:pt x="964" y="661"/>
                  </a:cubicBezTo>
                  <a:lnTo>
                    <a:pt x="1010" y="673"/>
                  </a:lnTo>
                  <a:cubicBezTo>
                    <a:pt x="1031" y="678"/>
                    <a:pt x="1044" y="694"/>
                    <a:pt x="1040" y="709"/>
                  </a:cubicBezTo>
                  <a:cubicBezTo>
                    <a:pt x="1037" y="718"/>
                    <a:pt x="1025" y="724"/>
                    <a:pt x="1011" y="724"/>
                  </a:cubicBezTo>
                  <a:cubicBezTo>
                    <a:pt x="1006" y="724"/>
                    <a:pt x="1001" y="724"/>
                    <a:pt x="996" y="723"/>
                  </a:cubicBezTo>
                  <a:lnTo>
                    <a:pt x="948" y="711"/>
                  </a:lnTo>
                  <a:cubicBezTo>
                    <a:pt x="943" y="726"/>
                    <a:pt x="936" y="742"/>
                    <a:pt x="929" y="754"/>
                  </a:cubicBezTo>
                  <a:lnTo>
                    <a:pt x="972" y="778"/>
                  </a:lnTo>
                  <a:cubicBezTo>
                    <a:pt x="991" y="789"/>
                    <a:pt x="999" y="807"/>
                    <a:pt x="993" y="821"/>
                  </a:cubicBezTo>
                  <a:cubicBezTo>
                    <a:pt x="989" y="827"/>
                    <a:pt x="982" y="830"/>
                    <a:pt x="972" y="830"/>
                  </a:cubicBezTo>
                  <a:cubicBezTo>
                    <a:pt x="964" y="830"/>
                    <a:pt x="955" y="828"/>
                    <a:pt x="945" y="823"/>
                  </a:cubicBezTo>
                  <a:lnTo>
                    <a:pt x="904" y="800"/>
                  </a:lnTo>
                  <a:cubicBezTo>
                    <a:pt x="896" y="812"/>
                    <a:pt x="886" y="825"/>
                    <a:pt x="876" y="836"/>
                  </a:cubicBezTo>
                  <a:lnTo>
                    <a:pt x="909" y="870"/>
                  </a:lnTo>
                  <a:cubicBezTo>
                    <a:pt x="924" y="885"/>
                    <a:pt x="928" y="906"/>
                    <a:pt x="919" y="917"/>
                  </a:cubicBezTo>
                  <a:cubicBezTo>
                    <a:pt x="915" y="920"/>
                    <a:pt x="910" y="922"/>
                    <a:pt x="904" y="922"/>
                  </a:cubicBezTo>
                  <a:cubicBezTo>
                    <a:pt x="894" y="922"/>
                    <a:pt x="883" y="917"/>
                    <a:pt x="872" y="907"/>
                  </a:cubicBezTo>
                  <a:lnTo>
                    <a:pt x="839" y="873"/>
                  </a:lnTo>
                  <a:cubicBezTo>
                    <a:pt x="827" y="884"/>
                    <a:pt x="813" y="893"/>
                    <a:pt x="801" y="902"/>
                  </a:cubicBezTo>
                  <a:lnTo>
                    <a:pt x="824" y="944"/>
                  </a:lnTo>
                  <a:cubicBezTo>
                    <a:pt x="835" y="963"/>
                    <a:pt x="833" y="984"/>
                    <a:pt x="822" y="992"/>
                  </a:cubicBezTo>
                  <a:cubicBezTo>
                    <a:pt x="819" y="993"/>
                    <a:pt x="816" y="994"/>
                    <a:pt x="812" y="994"/>
                  </a:cubicBezTo>
                  <a:cubicBezTo>
                    <a:pt x="801" y="994"/>
                    <a:pt x="788" y="985"/>
                    <a:pt x="779" y="970"/>
                  </a:cubicBezTo>
                  <a:lnTo>
                    <a:pt x="755" y="928"/>
                  </a:lnTo>
                  <a:cubicBezTo>
                    <a:pt x="741" y="936"/>
                    <a:pt x="726" y="942"/>
                    <a:pt x="712" y="947"/>
                  </a:cubicBezTo>
                  <a:lnTo>
                    <a:pt x="725" y="995"/>
                  </a:lnTo>
                  <a:cubicBezTo>
                    <a:pt x="730" y="1016"/>
                    <a:pt x="724" y="1036"/>
                    <a:pt x="711" y="1039"/>
                  </a:cubicBezTo>
                  <a:cubicBezTo>
                    <a:pt x="710" y="1039"/>
                    <a:pt x="708" y="1040"/>
                    <a:pt x="706" y="1040"/>
                  </a:cubicBezTo>
                  <a:cubicBezTo>
                    <a:pt x="694" y="1040"/>
                    <a:pt x="680" y="1026"/>
                    <a:pt x="675" y="1007"/>
                  </a:cubicBezTo>
                  <a:lnTo>
                    <a:pt x="662" y="962"/>
                  </a:lnTo>
                  <a:cubicBezTo>
                    <a:pt x="646" y="964"/>
                    <a:pt x="630" y="967"/>
                    <a:pt x="614" y="967"/>
                  </a:cubicBezTo>
                  <a:lnTo>
                    <a:pt x="614" y="1016"/>
                  </a:lnTo>
                  <a:cubicBezTo>
                    <a:pt x="614" y="1037"/>
                    <a:pt x="603" y="1054"/>
                    <a:pt x="589" y="1054"/>
                  </a:cubicBezTo>
                  <a:cubicBezTo>
                    <a:pt x="588" y="1054"/>
                    <a:pt x="587" y="1054"/>
                    <a:pt x="586" y="1054"/>
                  </a:cubicBezTo>
                  <a:cubicBezTo>
                    <a:pt x="573" y="1054"/>
                    <a:pt x="562" y="1036"/>
                    <a:pt x="562" y="1017"/>
                  </a:cubicBezTo>
                  <a:lnTo>
                    <a:pt x="562" y="968"/>
                  </a:lnTo>
                  <a:cubicBezTo>
                    <a:pt x="547" y="967"/>
                    <a:pt x="532" y="965"/>
                    <a:pt x="515" y="963"/>
                  </a:cubicBezTo>
                  <a:lnTo>
                    <a:pt x="502" y="1009"/>
                  </a:lnTo>
                  <a:cubicBezTo>
                    <a:pt x="497" y="1029"/>
                    <a:pt x="483" y="1041"/>
                    <a:pt x="470" y="1041"/>
                  </a:cubicBezTo>
                  <a:cubicBezTo>
                    <a:pt x="469" y="1041"/>
                    <a:pt x="468" y="1041"/>
                    <a:pt x="466" y="1041"/>
                  </a:cubicBezTo>
                  <a:cubicBezTo>
                    <a:pt x="454" y="1037"/>
                    <a:pt x="446" y="1017"/>
                    <a:pt x="452" y="996"/>
                  </a:cubicBezTo>
                  <a:lnTo>
                    <a:pt x="464" y="948"/>
                  </a:lnTo>
                  <a:cubicBezTo>
                    <a:pt x="450" y="943"/>
                    <a:pt x="435" y="937"/>
                    <a:pt x="420" y="930"/>
                  </a:cubicBezTo>
                  <a:lnTo>
                    <a:pt x="397" y="973"/>
                  </a:lnTo>
                  <a:cubicBezTo>
                    <a:pt x="389" y="987"/>
                    <a:pt x="375" y="996"/>
                    <a:pt x="363" y="996"/>
                  </a:cubicBezTo>
                  <a:cubicBezTo>
                    <a:pt x="360" y="996"/>
                    <a:pt x="357" y="995"/>
                    <a:pt x="355" y="994"/>
                  </a:cubicBezTo>
                  <a:cubicBezTo>
                    <a:pt x="343" y="986"/>
                    <a:pt x="341" y="965"/>
                    <a:pt x="352" y="946"/>
                  </a:cubicBezTo>
                  <a:lnTo>
                    <a:pt x="376" y="904"/>
                  </a:lnTo>
                  <a:cubicBezTo>
                    <a:pt x="362" y="894"/>
                    <a:pt x="350" y="885"/>
                    <a:pt x="338" y="874"/>
                  </a:cubicBezTo>
                  <a:lnTo>
                    <a:pt x="303" y="909"/>
                  </a:lnTo>
                  <a:cubicBezTo>
                    <a:pt x="294" y="919"/>
                    <a:pt x="283" y="924"/>
                    <a:pt x="273" y="924"/>
                  </a:cubicBezTo>
                  <a:cubicBezTo>
                    <a:pt x="266" y="924"/>
                    <a:pt x="261" y="922"/>
                    <a:pt x="257" y="918"/>
                  </a:cubicBezTo>
                  <a:cubicBezTo>
                    <a:pt x="248" y="907"/>
                    <a:pt x="251" y="888"/>
                    <a:pt x="266" y="872"/>
                  </a:cubicBezTo>
                  <a:lnTo>
                    <a:pt x="301" y="838"/>
                  </a:lnTo>
                  <a:cubicBezTo>
                    <a:pt x="290" y="826"/>
                    <a:pt x="281" y="814"/>
                    <a:pt x="271" y="801"/>
                  </a:cubicBezTo>
                  <a:lnTo>
                    <a:pt x="229" y="825"/>
                  </a:lnTo>
                  <a:cubicBezTo>
                    <a:pt x="221" y="830"/>
                    <a:pt x="213" y="832"/>
                    <a:pt x="205" y="832"/>
                  </a:cubicBezTo>
                  <a:cubicBezTo>
                    <a:pt x="195" y="832"/>
                    <a:pt x="187" y="828"/>
                    <a:pt x="183" y="822"/>
                  </a:cubicBezTo>
                  <a:cubicBezTo>
                    <a:pt x="175" y="810"/>
                    <a:pt x="185" y="790"/>
                    <a:pt x="203" y="780"/>
                  </a:cubicBezTo>
                  <a:lnTo>
                    <a:pt x="245" y="756"/>
                  </a:lnTo>
                  <a:cubicBezTo>
                    <a:pt x="239" y="742"/>
                    <a:pt x="232" y="727"/>
                    <a:pt x="227" y="712"/>
                  </a:cubicBezTo>
                  <a:lnTo>
                    <a:pt x="181" y="725"/>
                  </a:lnTo>
                  <a:cubicBezTo>
                    <a:pt x="176" y="726"/>
                    <a:pt x="171" y="726"/>
                    <a:pt x="167" y="726"/>
                  </a:cubicBezTo>
                  <a:cubicBezTo>
                    <a:pt x="152" y="726"/>
                    <a:pt x="139" y="720"/>
                    <a:pt x="137" y="710"/>
                  </a:cubicBezTo>
                  <a:cubicBezTo>
                    <a:pt x="133" y="696"/>
                    <a:pt x="148" y="680"/>
                    <a:pt x="167" y="674"/>
                  </a:cubicBezTo>
                  <a:lnTo>
                    <a:pt x="213" y="662"/>
                  </a:lnTo>
                  <a:cubicBezTo>
                    <a:pt x="211" y="647"/>
                    <a:pt x="208" y="631"/>
                    <a:pt x="207" y="615"/>
                  </a:cubicBezTo>
                  <a:lnTo>
                    <a:pt x="159" y="615"/>
                  </a:lnTo>
                  <a:cubicBezTo>
                    <a:pt x="135" y="615"/>
                    <a:pt x="118" y="603"/>
                    <a:pt x="118" y="589"/>
                  </a:cubicBezTo>
                  <a:cubicBezTo>
                    <a:pt x="118" y="574"/>
                    <a:pt x="135" y="562"/>
                    <a:pt x="159" y="562"/>
                  </a:cubicBezTo>
                  <a:lnTo>
                    <a:pt x="207" y="562"/>
                  </a:lnTo>
                  <a:cubicBezTo>
                    <a:pt x="208" y="546"/>
                    <a:pt x="209" y="531"/>
                    <a:pt x="212" y="515"/>
                  </a:cubicBezTo>
                  <a:lnTo>
                    <a:pt x="166" y="503"/>
                  </a:lnTo>
                  <a:cubicBezTo>
                    <a:pt x="146" y="498"/>
                    <a:pt x="132" y="482"/>
                    <a:pt x="135" y="467"/>
                  </a:cubicBezTo>
                  <a:cubicBezTo>
                    <a:pt x="139" y="457"/>
                    <a:pt x="151" y="450"/>
                    <a:pt x="165" y="450"/>
                  </a:cubicBezTo>
                  <a:cubicBezTo>
                    <a:pt x="170" y="450"/>
                    <a:pt x="175" y="451"/>
                    <a:pt x="181" y="453"/>
                  </a:cubicBezTo>
                  <a:lnTo>
                    <a:pt x="227" y="464"/>
                  </a:lnTo>
                  <a:cubicBezTo>
                    <a:pt x="232" y="449"/>
                    <a:pt x="239" y="436"/>
                    <a:pt x="245" y="421"/>
                  </a:cubicBezTo>
                  <a:lnTo>
                    <a:pt x="203" y="397"/>
                  </a:lnTo>
                  <a:cubicBezTo>
                    <a:pt x="185" y="386"/>
                    <a:pt x="175" y="368"/>
                    <a:pt x="182" y="355"/>
                  </a:cubicBezTo>
                  <a:cubicBezTo>
                    <a:pt x="185" y="348"/>
                    <a:pt x="193" y="345"/>
                    <a:pt x="202" y="345"/>
                  </a:cubicBezTo>
                  <a:cubicBezTo>
                    <a:pt x="210" y="345"/>
                    <a:pt x="220" y="348"/>
                    <a:pt x="229" y="352"/>
                  </a:cubicBezTo>
                  <a:lnTo>
                    <a:pt x="271" y="377"/>
                  </a:lnTo>
                  <a:cubicBezTo>
                    <a:pt x="281" y="363"/>
                    <a:pt x="290" y="351"/>
                    <a:pt x="301" y="338"/>
                  </a:cubicBezTo>
                  <a:lnTo>
                    <a:pt x="266" y="304"/>
                  </a:lnTo>
                  <a:cubicBezTo>
                    <a:pt x="251" y="288"/>
                    <a:pt x="248" y="268"/>
                    <a:pt x="257" y="258"/>
                  </a:cubicBezTo>
                  <a:cubicBezTo>
                    <a:pt x="261" y="254"/>
                    <a:pt x="266" y="252"/>
                    <a:pt x="272" y="252"/>
                  </a:cubicBezTo>
                  <a:cubicBezTo>
                    <a:pt x="281" y="252"/>
                    <a:pt x="293" y="257"/>
                    <a:pt x="303" y="267"/>
                  </a:cubicBezTo>
                  <a:lnTo>
                    <a:pt x="338" y="301"/>
                  </a:lnTo>
                  <a:cubicBezTo>
                    <a:pt x="349" y="290"/>
                    <a:pt x="362" y="280"/>
                    <a:pt x="376" y="272"/>
                  </a:cubicBezTo>
                  <a:lnTo>
                    <a:pt x="352" y="230"/>
                  </a:lnTo>
                  <a:cubicBezTo>
                    <a:pt x="341" y="211"/>
                    <a:pt x="343" y="190"/>
                    <a:pt x="355" y="183"/>
                  </a:cubicBezTo>
                  <a:cubicBezTo>
                    <a:pt x="357" y="181"/>
                    <a:pt x="360" y="181"/>
                    <a:pt x="363" y="181"/>
                  </a:cubicBezTo>
                  <a:cubicBezTo>
                    <a:pt x="375" y="181"/>
                    <a:pt x="389" y="189"/>
                    <a:pt x="397" y="204"/>
                  </a:cubicBezTo>
                  <a:lnTo>
                    <a:pt x="420" y="246"/>
                  </a:lnTo>
                  <a:cubicBezTo>
                    <a:pt x="435" y="240"/>
                    <a:pt x="450" y="232"/>
                    <a:pt x="464" y="227"/>
                  </a:cubicBezTo>
                  <a:lnTo>
                    <a:pt x="452" y="179"/>
                  </a:lnTo>
                  <a:cubicBezTo>
                    <a:pt x="446" y="161"/>
                    <a:pt x="454" y="139"/>
                    <a:pt x="466" y="135"/>
                  </a:cubicBezTo>
                  <a:cubicBezTo>
                    <a:pt x="468" y="135"/>
                    <a:pt x="470" y="134"/>
                    <a:pt x="472" y="134"/>
                  </a:cubicBezTo>
                  <a:cubicBezTo>
                    <a:pt x="485" y="134"/>
                    <a:pt x="498" y="148"/>
                    <a:pt x="502" y="166"/>
                  </a:cubicBezTo>
                  <a:lnTo>
                    <a:pt x="515" y="211"/>
                  </a:lnTo>
                  <a:cubicBezTo>
                    <a:pt x="532" y="209"/>
                    <a:pt x="547" y="206"/>
                    <a:pt x="562" y="206"/>
                  </a:cubicBezTo>
                  <a:lnTo>
                    <a:pt x="562" y="157"/>
                  </a:lnTo>
                  <a:cubicBezTo>
                    <a:pt x="562" y="136"/>
                    <a:pt x="575" y="119"/>
                    <a:pt x="589" y="119"/>
                  </a:cubicBezTo>
                  <a:close/>
                  <a:moveTo>
                    <a:pt x="589" y="0"/>
                  </a:moveTo>
                  <a:cubicBezTo>
                    <a:pt x="264" y="0"/>
                    <a:pt x="0" y="264"/>
                    <a:pt x="0" y="590"/>
                  </a:cubicBezTo>
                  <a:cubicBezTo>
                    <a:pt x="0" y="916"/>
                    <a:pt x="264" y="1179"/>
                    <a:pt x="589" y="1179"/>
                  </a:cubicBezTo>
                  <a:cubicBezTo>
                    <a:pt x="915" y="1179"/>
                    <a:pt x="1178" y="916"/>
                    <a:pt x="1178" y="590"/>
                  </a:cubicBezTo>
                  <a:cubicBezTo>
                    <a:pt x="1178" y="264"/>
                    <a:pt x="915" y="0"/>
                    <a:pt x="589"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38"/>
            <p:cNvSpPr/>
            <p:nvPr/>
          </p:nvSpPr>
          <p:spPr>
            <a:xfrm flipH="1">
              <a:off x="1117439" y="1724469"/>
              <a:ext cx="137200" cy="136762"/>
            </a:xfrm>
            <a:custGeom>
              <a:avLst/>
              <a:gdLst/>
              <a:ahLst/>
              <a:cxnLst/>
              <a:rect l="l" t="t" r="r" b="b"/>
              <a:pathLst>
                <a:path w="940" h="937" extrusionOk="0">
                  <a:moveTo>
                    <a:pt x="472" y="0"/>
                  </a:moveTo>
                  <a:cubicBezTo>
                    <a:pt x="457" y="0"/>
                    <a:pt x="445" y="17"/>
                    <a:pt x="445" y="38"/>
                  </a:cubicBezTo>
                  <a:lnTo>
                    <a:pt x="445" y="88"/>
                  </a:lnTo>
                  <a:cubicBezTo>
                    <a:pt x="430" y="89"/>
                    <a:pt x="414" y="90"/>
                    <a:pt x="398" y="93"/>
                  </a:cubicBezTo>
                  <a:lnTo>
                    <a:pt x="384" y="47"/>
                  </a:lnTo>
                  <a:cubicBezTo>
                    <a:pt x="380" y="28"/>
                    <a:pt x="367" y="15"/>
                    <a:pt x="354" y="15"/>
                  </a:cubicBezTo>
                  <a:cubicBezTo>
                    <a:pt x="352" y="15"/>
                    <a:pt x="350" y="16"/>
                    <a:pt x="348" y="16"/>
                  </a:cubicBezTo>
                  <a:cubicBezTo>
                    <a:pt x="336" y="20"/>
                    <a:pt x="329" y="41"/>
                    <a:pt x="335" y="62"/>
                  </a:cubicBezTo>
                  <a:lnTo>
                    <a:pt x="346" y="109"/>
                  </a:lnTo>
                  <a:cubicBezTo>
                    <a:pt x="332" y="114"/>
                    <a:pt x="317" y="121"/>
                    <a:pt x="303" y="127"/>
                  </a:cubicBezTo>
                  <a:lnTo>
                    <a:pt x="279" y="85"/>
                  </a:lnTo>
                  <a:cubicBezTo>
                    <a:pt x="271" y="71"/>
                    <a:pt x="258" y="62"/>
                    <a:pt x="246" y="62"/>
                  </a:cubicBezTo>
                  <a:cubicBezTo>
                    <a:pt x="243" y="62"/>
                    <a:pt x="240" y="62"/>
                    <a:pt x="237" y="64"/>
                  </a:cubicBezTo>
                  <a:cubicBezTo>
                    <a:pt x="225" y="72"/>
                    <a:pt x="224" y="91"/>
                    <a:pt x="234" y="111"/>
                  </a:cubicBezTo>
                  <a:lnTo>
                    <a:pt x="258" y="153"/>
                  </a:lnTo>
                  <a:cubicBezTo>
                    <a:pt x="244" y="163"/>
                    <a:pt x="232" y="172"/>
                    <a:pt x="220" y="183"/>
                  </a:cubicBezTo>
                  <a:lnTo>
                    <a:pt x="185" y="148"/>
                  </a:lnTo>
                  <a:cubicBezTo>
                    <a:pt x="176" y="138"/>
                    <a:pt x="164" y="133"/>
                    <a:pt x="154" y="133"/>
                  </a:cubicBezTo>
                  <a:cubicBezTo>
                    <a:pt x="148" y="133"/>
                    <a:pt x="143" y="135"/>
                    <a:pt x="139" y="139"/>
                  </a:cubicBezTo>
                  <a:cubicBezTo>
                    <a:pt x="130" y="149"/>
                    <a:pt x="133" y="169"/>
                    <a:pt x="148" y="185"/>
                  </a:cubicBezTo>
                  <a:lnTo>
                    <a:pt x="183" y="220"/>
                  </a:lnTo>
                  <a:cubicBezTo>
                    <a:pt x="172" y="231"/>
                    <a:pt x="163" y="244"/>
                    <a:pt x="153" y="258"/>
                  </a:cubicBezTo>
                  <a:lnTo>
                    <a:pt x="111" y="233"/>
                  </a:lnTo>
                  <a:cubicBezTo>
                    <a:pt x="103" y="229"/>
                    <a:pt x="95" y="227"/>
                    <a:pt x="87" y="227"/>
                  </a:cubicBezTo>
                  <a:cubicBezTo>
                    <a:pt x="77" y="227"/>
                    <a:pt x="68" y="230"/>
                    <a:pt x="64" y="237"/>
                  </a:cubicBezTo>
                  <a:cubicBezTo>
                    <a:pt x="57" y="248"/>
                    <a:pt x="67" y="268"/>
                    <a:pt x="85" y="279"/>
                  </a:cubicBezTo>
                  <a:lnTo>
                    <a:pt x="127" y="302"/>
                  </a:lnTo>
                  <a:cubicBezTo>
                    <a:pt x="121" y="317"/>
                    <a:pt x="114" y="332"/>
                    <a:pt x="109" y="346"/>
                  </a:cubicBezTo>
                  <a:lnTo>
                    <a:pt x="63" y="334"/>
                  </a:lnTo>
                  <a:cubicBezTo>
                    <a:pt x="58" y="333"/>
                    <a:pt x="53" y="332"/>
                    <a:pt x="49" y="332"/>
                  </a:cubicBezTo>
                  <a:cubicBezTo>
                    <a:pt x="33" y="332"/>
                    <a:pt x="21" y="339"/>
                    <a:pt x="18" y="348"/>
                  </a:cubicBezTo>
                  <a:cubicBezTo>
                    <a:pt x="14" y="362"/>
                    <a:pt x="28" y="378"/>
                    <a:pt x="48" y="384"/>
                  </a:cubicBezTo>
                  <a:lnTo>
                    <a:pt x="94" y="396"/>
                  </a:lnTo>
                  <a:cubicBezTo>
                    <a:pt x="91" y="412"/>
                    <a:pt x="89" y="428"/>
                    <a:pt x="89" y="443"/>
                  </a:cubicBezTo>
                  <a:lnTo>
                    <a:pt x="41" y="443"/>
                  </a:lnTo>
                  <a:cubicBezTo>
                    <a:pt x="17" y="443"/>
                    <a:pt x="0" y="455"/>
                    <a:pt x="0" y="470"/>
                  </a:cubicBezTo>
                  <a:cubicBezTo>
                    <a:pt x="0" y="484"/>
                    <a:pt x="17" y="496"/>
                    <a:pt x="41" y="496"/>
                  </a:cubicBezTo>
                  <a:lnTo>
                    <a:pt x="89" y="496"/>
                  </a:lnTo>
                  <a:cubicBezTo>
                    <a:pt x="90" y="512"/>
                    <a:pt x="92" y="528"/>
                    <a:pt x="95" y="544"/>
                  </a:cubicBezTo>
                  <a:lnTo>
                    <a:pt x="49" y="555"/>
                  </a:lnTo>
                  <a:cubicBezTo>
                    <a:pt x="28" y="560"/>
                    <a:pt x="15" y="576"/>
                    <a:pt x="19" y="591"/>
                  </a:cubicBezTo>
                  <a:cubicBezTo>
                    <a:pt x="22" y="602"/>
                    <a:pt x="33" y="608"/>
                    <a:pt x="47" y="608"/>
                  </a:cubicBezTo>
                  <a:cubicBezTo>
                    <a:pt x="52" y="608"/>
                    <a:pt x="57" y="607"/>
                    <a:pt x="63" y="606"/>
                  </a:cubicBezTo>
                  <a:lnTo>
                    <a:pt x="109" y="594"/>
                  </a:lnTo>
                  <a:cubicBezTo>
                    <a:pt x="114" y="608"/>
                    <a:pt x="121" y="624"/>
                    <a:pt x="127" y="637"/>
                  </a:cubicBezTo>
                  <a:lnTo>
                    <a:pt x="85" y="661"/>
                  </a:lnTo>
                  <a:cubicBezTo>
                    <a:pt x="67" y="671"/>
                    <a:pt x="57" y="690"/>
                    <a:pt x="65" y="703"/>
                  </a:cubicBezTo>
                  <a:cubicBezTo>
                    <a:pt x="69" y="710"/>
                    <a:pt x="77" y="713"/>
                    <a:pt x="86" y="713"/>
                  </a:cubicBezTo>
                  <a:cubicBezTo>
                    <a:pt x="94" y="713"/>
                    <a:pt x="103" y="711"/>
                    <a:pt x="111" y="706"/>
                  </a:cubicBezTo>
                  <a:lnTo>
                    <a:pt x="153" y="682"/>
                  </a:lnTo>
                  <a:cubicBezTo>
                    <a:pt x="163" y="695"/>
                    <a:pt x="172" y="707"/>
                    <a:pt x="183" y="719"/>
                  </a:cubicBezTo>
                  <a:lnTo>
                    <a:pt x="148" y="753"/>
                  </a:lnTo>
                  <a:cubicBezTo>
                    <a:pt x="133" y="768"/>
                    <a:pt x="130" y="789"/>
                    <a:pt x="139" y="800"/>
                  </a:cubicBezTo>
                  <a:cubicBezTo>
                    <a:pt x="142" y="804"/>
                    <a:pt x="147" y="805"/>
                    <a:pt x="153" y="805"/>
                  </a:cubicBezTo>
                  <a:cubicBezTo>
                    <a:pt x="163" y="805"/>
                    <a:pt x="175" y="800"/>
                    <a:pt x="185" y="790"/>
                  </a:cubicBezTo>
                  <a:lnTo>
                    <a:pt x="220" y="756"/>
                  </a:lnTo>
                  <a:cubicBezTo>
                    <a:pt x="231" y="766"/>
                    <a:pt x="244" y="776"/>
                    <a:pt x="258" y="785"/>
                  </a:cubicBezTo>
                  <a:lnTo>
                    <a:pt x="234" y="827"/>
                  </a:lnTo>
                  <a:cubicBezTo>
                    <a:pt x="224" y="845"/>
                    <a:pt x="225" y="866"/>
                    <a:pt x="237" y="875"/>
                  </a:cubicBezTo>
                  <a:cubicBezTo>
                    <a:pt x="239" y="876"/>
                    <a:pt x="242" y="877"/>
                    <a:pt x="245" y="877"/>
                  </a:cubicBezTo>
                  <a:cubicBezTo>
                    <a:pt x="256" y="877"/>
                    <a:pt x="271" y="868"/>
                    <a:pt x="279" y="854"/>
                  </a:cubicBezTo>
                  <a:lnTo>
                    <a:pt x="303" y="811"/>
                  </a:lnTo>
                  <a:cubicBezTo>
                    <a:pt x="317" y="818"/>
                    <a:pt x="332" y="824"/>
                    <a:pt x="346" y="829"/>
                  </a:cubicBezTo>
                  <a:lnTo>
                    <a:pt x="335" y="877"/>
                  </a:lnTo>
                  <a:cubicBezTo>
                    <a:pt x="329" y="898"/>
                    <a:pt x="336" y="918"/>
                    <a:pt x="348" y="922"/>
                  </a:cubicBezTo>
                  <a:cubicBezTo>
                    <a:pt x="350" y="923"/>
                    <a:pt x="352" y="923"/>
                    <a:pt x="354" y="923"/>
                  </a:cubicBezTo>
                  <a:cubicBezTo>
                    <a:pt x="367" y="923"/>
                    <a:pt x="380" y="909"/>
                    <a:pt x="384" y="890"/>
                  </a:cubicBezTo>
                  <a:lnTo>
                    <a:pt x="398" y="844"/>
                  </a:lnTo>
                  <a:cubicBezTo>
                    <a:pt x="414" y="847"/>
                    <a:pt x="430" y="849"/>
                    <a:pt x="445" y="849"/>
                  </a:cubicBezTo>
                  <a:lnTo>
                    <a:pt x="445" y="898"/>
                  </a:lnTo>
                  <a:cubicBezTo>
                    <a:pt x="445" y="919"/>
                    <a:pt x="457" y="937"/>
                    <a:pt x="472" y="937"/>
                  </a:cubicBezTo>
                  <a:cubicBezTo>
                    <a:pt x="486" y="937"/>
                    <a:pt x="496" y="918"/>
                    <a:pt x="496" y="897"/>
                  </a:cubicBezTo>
                  <a:lnTo>
                    <a:pt x="496" y="848"/>
                  </a:lnTo>
                  <a:cubicBezTo>
                    <a:pt x="512" y="847"/>
                    <a:pt x="528" y="845"/>
                    <a:pt x="544" y="843"/>
                  </a:cubicBezTo>
                  <a:lnTo>
                    <a:pt x="557" y="889"/>
                  </a:lnTo>
                  <a:cubicBezTo>
                    <a:pt x="562" y="909"/>
                    <a:pt x="576" y="921"/>
                    <a:pt x="590" y="921"/>
                  </a:cubicBezTo>
                  <a:cubicBezTo>
                    <a:pt x="591" y="921"/>
                    <a:pt x="592" y="921"/>
                    <a:pt x="593" y="921"/>
                  </a:cubicBezTo>
                  <a:cubicBezTo>
                    <a:pt x="606" y="917"/>
                    <a:pt x="614" y="897"/>
                    <a:pt x="607" y="876"/>
                  </a:cubicBezTo>
                  <a:lnTo>
                    <a:pt x="594" y="828"/>
                  </a:lnTo>
                  <a:cubicBezTo>
                    <a:pt x="609" y="823"/>
                    <a:pt x="625" y="817"/>
                    <a:pt x="637" y="810"/>
                  </a:cubicBezTo>
                  <a:lnTo>
                    <a:pt x="662" y="853"/>
                  </a:lnTo>
                  <a:cubicBezTo>
                    <a:pt x="670" y="867"/>
                    <a:pt x="683" y="876"/>
                    <a:pt x="695" y="876"/>
                  </a:cubicBezTo>
                  <a:cubicBezTo>
                    <a:pt x="698" y="876"/>
                    <a:pt x="701" y="875"/>
                    <a:pt x="704" y="874"/>
                  </a:cubicBezTo>
                  <a:cubicBezTo>
                    <a:pt x="715" y="866"/>
                    <a:pt x="717" y="845"/>
                    <a:pt x="706" y="826"/>
                  </a:cubicBezTo>
                  <a:lnTo>
                    <a:pt x="683" y="784"/>
                  </a:lnTo>
                  <a:cubicBezTo>
                    <a:pt x="695" y="774"/>
                    <a:pt x="707" y="765"/>
                    <a:pt x="721" y="754"/>
                  </a:cubicBezTo>
                  <a:lnTo>
                    <a:pt x="754" y="789"/>
                  </a:lnTo>
                  <a:cubicBezTo>
                    <a:pt x="765" y="798"/>
                    <a:pt x="776" y="803"/>
                    <a:pt x="786" y="803"/>
                  </a:cubicBezTo>
                  <a:cubicBezTo>
                    <a:pt x="792" y="803"/>
                    <a:pt x="797" y="802"/>
                    <a:pt x="801" y="798"/>
                  </a:cubicBezTo>
                  <a:cubicBezTo>
                    <a:pt x="811" y="787"/>
                    <a:pt x="807" y="768"/>
                    <a:pt x="791" y="752"/>
                  </a:cubicBezTo>
                  <a:lnTo>
                    <a:pt x="758" y="718"/>
                  </a:lnTo>
                  <a:cubicBezTo>
                    <a:pt x="768" y="706"/>
                    <a:pt x="778" y="694"/>
                    <a:pt x="786" y="681"/>
                  </a:cubicBezTo>
                  <a:lnTo>
                    <a:pt x="827" y="705"/>
                  </a:lnTo>
                  <a:cubicBezTo>
                    <a:pt x="836" y="710"/>
                    <a:pt x="844" y="712"/>
                    <a:pt x="852" y="712"/>
                  </a:cubicBezTo>
                  <a:cubicBezTo>
                    <a:pt x="862" y="712"/>
                    <a:pt x="871" y="708"/>
                    <a:pt x="875" y="702"/>
                  </a:cubicBezTo>
                  <a:cubicBezTo>
                    <a:pt x="881" y="690"/>
                    <a:pt x="873" y="670"/>
                    <a:pt x="854" y="660"/>
                  </a:cubicBezTo>
                  <a:lnTo>
                    <a:pt x="811" y="636"/>
                  </a:lnTo>
                  <a:cubicBezTo>
                    <a:pt x="818" y="622"/>
                    <a:pt x="825" y="607"/>
                    <a:pt x="830" y="592"/>
                  </a:cubicBezTo>
                  <a:lnTo>
                    <a:pt x="878" y="605"/>
                  </a:lnTo>
                  <a:cubicBezTo>
                    <a:pt x="883" y="606"/>
                    <a:pt x="887" y="606"/>
                    <a:pt x="892" y="606"/>
                  </a:cubicBezTo>
                  <a:cubicBezTo>
                    <a:pt x="907" y="606"/>
                    <a:pt x="919" y="600"/>
                    <a:pt x="922" y="590"/>
                  </a:cubicBezTo>
                  <a:cubicBezTo>
                    <a:pt x="926" y="576"/>
                    <a:pt x="912" y="559"/>
                    <a:pt x="892" y="554"/>
                  </a:cubicBezTo>
                  <a:lnTo>
                    <a:pt x="846" y="542"/>
                  </a:lnTo>
                  <a:cubicBezTo>
                    <a:pt x="848" y="527"/>
                    <a:pt x="851" y="511"/>
                    <a:pt x="851" y="495"/>
                  </a:cubicBezTo>
                  <a:lnTo>
                    <a:pt x="900" y="495"/>
                  </a:lnTo>
                  <a:cubicBezTo>
                    <a:pt x="921" y="495"/>
                    <a:pt x="939" y="483"/>
                    <a:pt x="939" y="469"/>
                  </a:cubicBezTo>
                  <a:cubicBezTo>
                    <a:pt x="939" y="454"/>
                    <a:pt x="922" y="442"/>
                    <a:pt x="900" y="442"/>
                  </a:cubicBezTo>
                  <a:lnTo>
                    <a:pt x="851" y="442"/>
                  </a:lnTo>
                  <a:cubicBezTo>
                    <a:pt x="849" y="426"/>
                    <a:pt x="848" y="411"/>
                    <a:pt x="846" y="395"/>
                  </a:cubicBezTo>
                  <a:lnTo>
                    <a:pt x="892" y="383"/>
                  </a:lnTo>
                  <a:cubicBezTo>
                    <a:pt x="913" y="378"/>
                    <a:pt x="926" y="362"/>
                    <a:pt x="922" y="347"/>
                  </a:cubicBezTo>
                  <a:cubicBezTo>
                    <a:pt x="919" y="337"/>
                    <a:pt x="907" y="330"/>
                    <a:pt x="893" y="330"/>
                  </a:cubicBezTo>
                  <a:cubicBezTo>
                    <a:pt x="888" y="330"/>
                    <a:pt x="883" y="331"/>
                    <a:pt x="878" y="333"/>
                  </a:cubicBezTo>
                  <a:lnTo>
                    <a:pt x="830" y="344"/>
                  </a:lnTo>
                  <a:cubicBezTo>
                    <a:pt x="825" y="329"/>
                    <a:pt x="818" y="316"/>
                    <a:pt x="811" y="301"/>
                  </a:cubicBezTo>
                  <a:lnTo>
                    <a:pt x="854" y="277"/>
                  </a:lnTo>
                  <a:cubicBezTo>
                    <a:pt x="873" y="266"/>
                    <a:pt x="881" y="247"/>
                    <a:pt x="875" y="235"/>
                  </a:cubicBezTo>
                  <a:cubicBezTo>
                    <a:pt x="871" y="228"/>
                    <a:pt x="864" y="225"/>
                    <a:pt x="854" y="225"/>
                  </a:cubicBezTo>
                  <a:cubicBezTo>
                    <a:pt x="846" y="225"/>
                    <a:pt x="837" y="228"/>
                    <a:pt x="828" y="232"/>
                  </a:cubicBezTo>
                  <a:lnTo>
                    <a:pt x="786" y="257"/>
                  </a:lnTo>
                  <a:cubicBezTo>
                    <a:pt x="778" y="243"/>
                    <a:pt x="768" y="231"/>
                    <a:pt x="758" y="218"/>
                  </a:cubicBezTo>
                  <a:lnTo>
                    <a:pt x="791" y="184"/>
                  </a:lnTo>
                  <a:cubicBezTo>
                    <a:pt x="806" y="168"/>
                    <a:pt x="811" y="148"/>
                    <a:pt x="801" y="138"/>
                  </a:cubicBezTo>
                  <a:cubicBezTo>
                    <a:pt x="797" y="134"/>
                    <a:pt x="792" y="132"/>
                    <a:pt x="786" y="132"/>
                  </a:cubicBezTo>
                  <a:cubicBezTo>
                    <a:pt x="776" y="132"/>
                    <a:pt x="765" y="138"/>
                    <a:pt x="754" y="147"/>
                  </a:cubicBezTo>
                  <a:lnTo>
                    <a:pt x="721" y="181"/>
                  </a:lnTo>
                  <a:cubicBezTo>
                    <a:pt x="709" y="170"/>
                    <a:pt x="695" y="160"/>
                    <a:pt x="683" y="152"/>
                  </a:cubicBezTo>
                  <a:lnTo>
                    <a:pt x="706" y="110"/>
                  </a:lnTo>
                  <a:cubicBezTo>
                    <a:pt x="717" y="91"/>
                    <a:pt x="715" y="70"/>
                    <a:pt x="704" y="63"/>
                  </a:cubicBezTo>
                  <a:cubicBezTo>
                    <a:pt x="701" y="61"/>
                    <a:pt x="698" y="61"/>
                    <a:pt x="695" y="61"/>
                  </a:cubicBezTo>
                  <a:cubicBezTo>
                    <a:pt x="683" y="61"/>
                    <a:pt x="670" y="69"/>
                    <a:pt x="662" y="84"/>
                  </a:cubicBezTo>
                  <a:lnTo>
                    <a:pt x="637" y="126"/>
                  </a:lnTo>
                  <a:cubicBezTo>
                    <a:pt x="623" y="120"/>
                    <a:pt x="609" y="112"/>
                    <a:pt x="594" y="107"/>
                  </a:cubicBezTo>
                  <a:lnTo>
                    <a:pt x="607" y="62"/>
                  </a:lnTo>
                  <a:cubicBezTo>
                    <a:pt x="612" y="41"/>
                    <a:pt x="606" y="20"/>
                    <a:pt x="593" y="16"/>
                  </a:cubicBezTo>
                  <a:cubicBezTo>
                    <a:pt x="592" y="16"/>
                    <a:pt x="590" y="16"/>
                    <a:pt x="588" y="16"/>
                  </a:cubicBezTo>
                  <a:cubicBezTo>
                    <a:pt x="576" y="16"/>
                    <a:pt x="562" y="29"/>
                    <a:pt x="557" y="47"/>
                  </a:cubicBezTo>
                  <a:lnTo>
                    <a:pt x="544" y="93"/>
                  </a:lnTo>
                  <a:cubicBezTo>
                    <a:pt x="528" y="90"/>
                    <a:pt x="512" y="88"/>
                    <a:pt x="496" y="88"/>
                  </a:cubicBezTo>
                  <a:lnTo>
                    <a:pt x="496" y="38"/>
                  </a:lnTo>
                  <a:cubicBezTo>
                    <a:pt x="496" y="17"/>
                    <a:pt x="485" y="0"/>
                    <a:pt x="472" y="0"/>
                  </a:cubicBez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38"/>
            <p:cNvSpPr/>
            <p:nvPr/>
          </p:nvSpPr>
          <p:spPr>
            <a:xfrm flipH="1">
              <a:off x="1671639" y="2556430"/>
              <a:ext cx="65827" cy="37657"/>
            </a:xfrm>
            <a:custGeom>
              <a:avLst/>
              <a:gdLst/>
              <a:ahLst/>
              <a:cxnLst/>
              <a:rect l="l" t="t" r="r" b="b"/>
              <a:pathLst>
                <a:path w="451" h="258" extrusionOk="0">
                  <a:moveTo>
                    <a:pt x="0" y="0"/>
                  </a:moveTo>
                  <a:lnTo>
                    <a:pt x="0" y="258"/>
                  </a:lnTo>
                  <a:lnTo>
                    <a:pt x="451" y="258"/>
                  </a:lnTo>
                  <a:lnTo>
                    <a:pt x="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38"/>
            <p:cNvSpPr/>
            <p:nvPr/>
          </p:nvSpPr>
          <p:spPr>
            <a:xfrm flipH="1">
              <a:off x="1636756" y="2593941"/>
              <a:ext cx="135449" cy="33570"/>
            </a:xfrm>
            <a:custGeom>
              <a:avLst/>
              <a:gdLst/>
              <a:ahLst/>
              <a:cxnLst/>
              <a:rect l="l" t="t" r="r" b="b"/>
              <a:pathLst>
                <a:path w="928" h="230" extrusionOk="0">
                  <a:moveTo>
                    <a:pt x="1" y="1"/>
                  </a:moveTo>
                  <a:lnTo>
                    <a:pt x="1" y="230"/>
                  </a:lnTo>
                  <a:lnTo>
                    <a:pt x="928" y="230"/>
                  </a:lnTo>
                  <a:lnTo>
                    <a:pt x="928"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38"/>
            <p:cNvSpPr/>
            <p:nvPr/>
          </p:nvSpPr>
          <p:spPr>
            <a:xfrm flipH="1">
              <a:off x="1569323" y="2911400"/>
              <a:ext cx="270167" cy="130194"/>
            </a:xfrm>
            <a:custGeom>
              <a:avLst/>
              <a:gdLst/>
              <a:ahLst/>
              <a:cxnLst/>
              <a:rect l="l" t="t" r="r" b="b"/>
              <a:pathLst>
                <a:path w="1851" h="892" extrusionOk="0">
                  <a:moveTo>
                    <a:pt x="0" y="0"/>
                  </a:moveTo>
                  <a:lnTo>
                    <a:pt x="0" y="554"/>
                  </a:lnTo>
                  <a:lnTo>
                    <a:pt x="1851" y="891"/>
                  </a:lnTo>
                  <a:lnTo>
                    <a:pt x="1851"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38"/>
            <p:cNvSpPr/>
            <p:nvPr/>
          </p:nvSpPr>
          <p:spPr>
            <a:xfrm flipH="1">
              <a:off x="1427161" y="2664293"/>
              <a:ext cx="554347" cy="247252"/>
            </a:xfrm>
            <a:custGeom>
              <a:avLst/>
              <a:gdLst/>
              <a:ahLst/>
              <a:cxnLst/>
              <a:rect l="l" t="t" r="r" b="b"/>
              <a:pathLst>
                <a:path w="3798" h="1694" extrusionOk="0">
                  <a:moveTo>
                    <a:pt x="1015" y="1"/>
                  </a:moveTo>
                  <a:cubicBezTo>
                    <a:pt x="924" y="95"/>
                    <a:pt x="843" y="204"/>
                    <a:pt x="772" y="324"/>
                  </a:cubicBezTo>
                  <a:cubicBezTo>
                    <a:pt x="656" y="522"/>
                    <a:pt x="572" y="752"/>
                    <a:pt x="530" y="1000"/>
                  </a:cubicBezTo>
                  <a:cubicBezTo>
                    <a:pt x="527" y="1026"/>
                    <a:pt x="521" y="1050"/>
                    <a:pt x="519" y="1076"/>
                  </a:cubicBezTo>
                  <a:lnTo>
                    <a:pt x="380" y="1076"/>
                  </a:lnTo>
                  <a:cubicBezTo>
                    <a:pt x="172" y="1076"/>
                    <a:pt x="1" y="1216"/>
                    <a:pt x="1" y="1385"/>
                  </a:cubicBezTo>
                  <a:cubicBezTo>
                    <a:pt x="1" y="1393"/>
                    <a:pt x="3" y="1401"/>
                    <a:pt x="3" y="1409"/>
                  </a:cubicBezTo>
                  <a:cubicBezTo>
                    <a:pt x="19" y="1567"/>
                    <a:pt x="181" y="1693"/>
                    <a:pt x="380" y="1693"/>
                  </a:cubicBezTo>
                  <a:lnTo>
                    <a:pt x="3418" y="1693"/>
                  </a:lnTo>
                  <a:cubicBezTo>
                    <a:pt x="3625" y="1693"/>
                    <a:pt x="3797" y="1555"/>
                    <a:pt x="3797" y="1385"/>
                  </a:cubicBezTo>
                  <a:cubicBezTo>
                    <a:pt x="3797" y="1216"/>
                    <a:pt x="3625" y="1076"/>
                    <a:pt x="3418" y="1076"/>
                  </a:cubicBezTo>
                  <a:lnTo>
                    <a:pt x="3279" y="1076"/>
                  </a:lnTo>
                  <a:cubicBezTo>
                    <a:pt x="3275" y="1050"/>
                    <a:pt x="3270" y="1026"/>
                    <a:pt x="3266" y="1000"/>
                  </a:cubicBezTo>
                  <a:cubicBezTo>
                    <a:pt x="3224" y="752"/>
                    <a:pt x="3140" y="522"/>
                    <a:pt x="3024" y="324"/>
                  </a:cubicBezTo>
                  <a:cubicBezTo>
                    <a:pt x="2955" y="204"/>
                    <a:pt x="2873" y="96"/>
                    <a:pt x="2781" y="1"/>
                  </a:cubicBezTo>
                  <a:close/>
                </a:path>
              </a:pathLst>
            </a:custGeom>
            <a:solidFill>
              <a:srgbClr val="2E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38"/>
            <p:cNvSpPr/>
            <p:nvPr/>
          </p:nvSpPr>
          <p:spPr>
            <a:xfrm flipH="1">
              <a:off x="1575453" y="2627365"/>
              <a:ext cx="258053" cy="37073"/>
            </a:xfrm>
            <a:custGeom>
              <a:avLst/>
              <a:gdLst/>
              <a:ahLst/>
              <a:cxnLst/>
              <a:rect l="l" t="t" r="r" b="b"/>
              <a:pathLst>
                <a:path w="1768" h="254" extrusionOk="0">
                  <a:moveTo>
                    <a:pt x="0" y="1"/>
                  </a:moveTo>
                  <a:lnTo>
                    <a:pt x="0" y="254"/>
                  </a:lnTo>
                  <a:lnTo>
                    <a:pt x="1768" y="254"/>
                  </a:lnTo>
                  <a:lnTo>
                    <a:pt x="1768" y="1"/>
                  </a:lnTo>
                  <a:close/>
                </a:path>
              </a:pathLst>
            </a:custGeom>
            <a:solidFill>
              <a:srgbClr val="252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38"/>
            <p:cNvSpPr/>
            <p:nvPr/>
          </p:nvSpPr>
          <p:spPr>
            <a:xfrm flipH="1">
              <a:off x="1671639" y="2540812"/>
              <a:ext cx="65827" cy="15763"/>
            </a:xfrm>
            <a:custGeom>
              <a:avLst/>
              <a:gdLst/>
              <a:ahLst/>
              <a:cxnLst/>
              <a:rect l="l" t="t" r="r" b="b"/>
              <a:pathLst>
                <a:path w="451" h="108" extrusionOk="0">
                  <a:moveTo>
                    <a:pt x="0" y="1"/>
                  </a:moveTo>
                  <a:lnTo>
                    <a:pt x="0" y="107"/>
                  </a:lnTo>
                  <a:lnTo>
                    <a:pt x="451" y="107"/>
                  </a:lnTo>
                  <a:lnTo>
                    <a:pt x="451" y="1"/>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38"/>
            <p:cNvSpPr/>
            <p:nvPr/>
          </p:nvSpPr>
          <p:spPr>
            <a:xfrm flipH="1">
              <a:off x="1503350" y="2990071"/>
              <a:ext cx="399048" cy="96916"/>
            </a:xfrm>
            <a:custGeom>
              <a:avLst/>
              <a:gdLst/>
              <a:ahLst/>
              <a:cxnLst/>
              <a:rect l="l" t="t" r="r" b="b"/>
              <a:pathLst>
                <a:path w="2734" h="664" extrusionOk="0">
                  <a:moveTo>
                    <a:pt x="306" y="1"/>
                  </a:moveTo>
                  <a:cubicBezTo>
                    <a:pt x="148" y="1"/>
                    <a:pt x="20" y="67"/>
                    <a:pt x="1" y="169"/>
                  </a:cubicBezTo>
                  <a:lnTo>
                    <a:pt x="1282" y="403"/>
                  </a:lnTo>
                  <a:lnTo>
                    <a:pt x="2714" y="663"/>
                  </a:lnTo>
                  <a:cubicBezTo>
                    <a:pt x="2733" y="563"/>
                    <a:pt x="2638" y="459"/>
                    <a:pt x="2493" y="403"/>
                  </a:cubicBezTo>
                  <a:cubicBezTo>
                    <a:pt x="2459" y="389"/>
                    <a:pt x="2422" y="378"/>
                    <a:pt x="2382" y="369"/>
                  </a:cubicBezTo>
                  <a:lnTo>
                    <a:pt x="2284" y="351"/>
                  </a:lnTo>
                  <a:lnTo>
                    <a:pt x="433" y="14"/>
                  </a:lnTo>
                  <a:lnTo>
                    <a:pt x="415" y="11"/>
                  </a:lnTo>
                  <a:cubicBezTo>
                    <a:pt x="378" y="4"/>
                    <a:pt x="341" y="1"/>
                    <a:pt x="306" y="1"/>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94"/>
        <p:cNvGrpSpPr/>
        <p:nvPr/>
      </p:nvGrpSpPr>
      <p:grpSpPr>
        <a:xfrm>
          <a:off x="0" y="0"/>
          <a:ext cx="0" cy="0"/>
          <a:chOff x="0" y="0"/>
          <a:chExt cx="0" cy="0"/>
        </a:xfrm>
      </p:grpSpPr>
      <p:sp>
        <p:nvSpPr>
          <p:cNvPr id="8495" name="Google Shape;8495;p53"/>
          <p:cNvSpPr txBox="1">
            <a:spLocks noGrp="1"/>
          </p:cNvSpPr>
          <p:nvPr>
            <p:ph type="title"/>
          </p:nvPr>
        </p:nvSpPr>
        <p:spPr>
          <a:xfrm>
            <a:off x="720000" y="7938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Measurement Process and Ground Truth </a:t>
            </a:r>
            <a:endParaRPr dirty="0"/>
          </a:p>
        </p:txBody>
      </p:sp>
      <p:sp>
        <p:nvSpPr>
          <p:cNvPr id="3" name="TextBox 2">
            <a:extLst>
              <a:ext uri="{FF2B5EF4-FFF2-40B4-BE49-F238E27FC236}">
                <a16:creationId xmlns:a16="http://schemas.microsoft.com/office/drawing/2014/main" id="{9BE8CBBA-E350-A228-14EE-3FC5A7F69FBA}"/>
              </a:ext>
            </a:extLst>
          </p:cNvPr>
          <p:cNvSpPr txBox="1"/>
          <p:nvPr/>
        </p:nvSpPr>
        <p:spPr>
          <a:xfrm>
            <a:off x="2325291" y="1967805"/>
            <a:ext cx="4822030" cy="307777"/>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9A515FC8-0769-0218-D36A-F3F59655A42C}"/>
              </a:ext>
            </a:extLst>
          </p:cNvPr>
          <p:cNvSpPr txBox="1"/>
          <p:nvPr/>
        </p:nvSpPr>
        <p:spPr>
          <a:xfrm>
            <a:off x="2325291" y="1967805"/>
            <a:ext cx="4822030" cy="307777"/>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6" name="Google Shape;8495;p53">
            <a:extLst>
              <a:ext uri="{FF2B5EF4-FFF2-40B4-BE49-F238E27FC236}">
                <a16:creationId xmlns:a16="http://schemas.microsoft.com/office/drawing/2014/main" id="{F8B64F87-8861-A616-E4DA-BDF178A28FFF}"/>
              </a:ext>
            </a:extLst>
          </p:cNvPr>
          <p:cNvSpPr txBox="1">
            <a:spLocks/>
          </p:cNvSpPr>
          <p:nvPr/>
        </p:nvSpPr>
        <p:spPr>
          <a:xfrm>
            <a:off x="5466522" y="1061595"/>
            <a:ext cx="4372113" cy="8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endParaRPr lang="en-US" sz="1600" dirty="0"/>
          </a:p>
        </p:txBody>
      </p:sp>
      <p:sp>
        <p:nvSpPr>
          <p:cNvPr id="7" name="Google Shape;8495;p53">
            <a:extLst>
              <a:ext uri="{FF2B5EF4-FFF2-40B4-BE49-F238E27FC236}">
                <a16:creationId xmlns:a16="http://schemas.microsoft.com/office/drawing/2014/main" id="{57BAA2C1-BB0B-9C17-7406-CADA23CED11C}"/>
              </a:ext>
            </a:extLst>
          </p:cNvPr>
          <p:cNvSpPr txBox="1">
            <a:spLocks/>
          </p:cNvSpPr>
          <p:nvPr/>
        </p:nvSpPr>
        <p:spPr>
          <a:xfrm>
            <a:off x="79513" y="414634"/>
            <a:ext cx="9064487" cy="1883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zh-CN" altLang="en-US" sz="1400" dirty="0"/>
              <a:t>         </a:t>
            </a:r>
            <a:endParaRPr lang="en-US" altLang="zh-CN" sz="1400" dirty="0"/>
          </a:p>
          <a:p>
            <a:pPr algn="ctr"/>
            <a:r>
              <a:rPr lang="zh-CN" altLang="en-US" sz="1400" dirty="0"/>
              <a:t>As for how to measure, the method I choose is to use the car air conditioning, and because the car has a more accurate temperature sensor </a:t>
            </a:r>
            <a:r>
              <a:rPr lang="en-US" altLang="zh-CN" sz="1400" dirty="0"/>
              <a:t>that could serve as the ground truth and thus</a:t>
            </a:r>
            <a:r>
              <a:rPr lang="zh-CN" altLang="en-US" sz="1400" dirty="0"/>
              <a:t> can be compared with the temperature measured by the DHT-11 sensor. The characteristics I choose to measure are drift, static error and linearity. Therefore, there is no need to use a very low temperature, and the car air conditioning is fully competent for this job In the car, we can turn on the automatic mode of the air conditioner, and when the specified temperature is reached, the air conditioner will stop, and we can use the sensor to measure</a:t>
            </a:r>
          </a:p>
          <a:p>
            <a:pPr marL="0" indent="0" algn="ctr">
              <a:buNone/>
            </a:pPr>
            <a:endParaRPr lang="zh-CN" altLang="en-US" sz="1800" dirty="0"/>
          </a:p>
        </p:txBody>
      </p:sp>
      <p:sp>
        <p:nvSpPr>
          <p:cNvPr id="10" name="Content Placeholder 2">
            <a:extLst>
              <a:ext uri="{FF2B5EF4-FFF2-40B4-BE49-F238E27FC236}">
                <a16:creationId xmlns:a16="http://schemas.microsoft.com/office/drawing/2014/main" id="{A2E44DDD-8F8B-D4B7-3ACD-9AE24B08BA68}"/>
              </a:ext>
            </a:extLst>
          </p:cNvPr>
          <p:cNvSpPr>
            <a:spLocks noGrp="1"/>
          </p:cNvSpPr>
          <p:nvPr/>
        </p:nvSpPr>
        <p:spPr>
          <a:xfrm>
            <a:off x="800134" y="796112"/>
            <a:ext cx="7543732"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
        <p:nvSpPr>
          <p:cNvPr id="11" name="Google Shape;8495;p53">
            <a:extLst>
              <a:ext uri="{FF2B5EF4-FFF2-40B4-BE49-F238E27FC236}">
                <a16:creationId xmlns:a16="http://schemas.microsoft.com/office/drawing/2014/main" id="{4F847D39-4812-E027-435E-F6C9FAC968DA}"/>
              </a:ext>
            </a:extLst>
          </p:cNvPr>
          <p:cNvSpPr txBox="1">
            <a:spLocks/>
          </p:cNvSpPr>
          <p:nvPr/>
        </p:nvSpPr>
        <p:spPr>
          <a:xfrm>
            <a:off x="720000" y="191013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Testing Setup</a:t>
            </a:r>
          </a:p>
        </p:txBody>
      </p:sp>
      <p:sp>
        <p:nvSpPr>
          <p:cNvPr id="15" name="TextBox 14">
            <a:extLst>
              <a:ext uri="{FF2B5EF4-FFF2-40B4-BE49-F238E27FC236}">
                <a16:creationId xmlns:a16="http://schemas.microsoft.com/office/drawing/2014/main" id="{3A9A6C0A-9D32-DB3A-A1F2-729B43B40166}"/>
              </a:ext>
            </a:extLst>
          </p:cNvPr>
          <p:cNvSpPr txBox="1"/>
          <p:nvPr/>
        </p:nvSpPr>
        <p:spPr>
          <a:xfrm>
            <a:off x="817165" y="2262977"/>
            <a:ext cx="2246671" cy="78106"/>
          </a:xfrm>
          <a:prstGeom prst="rect">
            <a:avLst/>
          </a:prstGeom>
          <a:noFill/>
        </p:spPr>
        <p:txBody>
          <a:bodyPr wrap="square">
            <a:spAutoFit/>
          </a:bodyPr>
          <a:lstStyle/>
          <a:p>
            <a:endParaRPr lang="en-US" dirty="0"/>
          </a:p>
        </p:txBody>
      </p:sp>
      <p:pic>
        <p:nvPicPr>
          <p:cNvPr id="5124" name="Picture 4">
            <a:extLst>
              <a:ext uri="{FF2B5EF4-FFF2-40B4-BE49-F238E27FC236}">
                <a16:creationId xmlns:a16="http://schemas.microsoft.com/office/drawing/2014/main" id="{A30574D4-3B65-CF06-43D5-EB339D232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1309" y="2536687"/>
            <a:ext cx="3142316" cy="2355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a:extLst>
              <a:ext uri="{FF2B5EF4-FFF2-40B4-BE49-F238E27FC236}">
                <a16:creationId xmlns:a16="http://schemas.microsoft.com/office/drawing/2014/main" id="{9E9B081C-4DE7-3C22-59C0-D1DA43FCE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834" y="2539083"/>
            <a:ext cx="3142316" cy="23552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C529EE0-F799-14F9-050F-65DE2C791E06}"/>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2" name="Google Shape;9029;p63">
            <a:extLst>
              <a:ext uri="{FF2B5EF4-FFF2-40B4-BE49-F238E27FC236}">
                <a16:creationId xmlns:a16="http://schemas.microsoft.com/office/drawing/2014/main" id="{071CD74F-4568-E118-9522-0010FC1765BF}"/>
              </a:ext>
            </a:extLst>
          </p:cNvPr>
          <p:cNvSpPr txBox="1">
            <a:spLocks/>
          </p:cNvSpPr>
          <p:nvPr/>
        </p:nvSpPr>
        <p:spPr>
          <a:xfrm>
            <a:off x="945374" y="2256000"/>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Rundown of characteristics measurement process , Data collected , Findings and Analysis </a:t>
            </a:r>
          </a:p>
        </p:txBody>
      </p:sp>
      <p:sp>
        <p:nvSpPr>
          <p:cNvPr id="3" name="TextBox 2">
            <a:extLst>
              <a:ext uri="{FF2B5EF4-FFF2-40B4-BE49-F238E27FC236}">
                <a16:creationId xmlns:a16="http://schemas.microsoft.com/office/drawing/2014/main" id="{618A6FF2-289F-DF93-9795-7AA40F703E66}"/>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11</a:t>
            </a:fld>
            <a:endParaRPr lang="en-US" dirty="0"/>
          </a:p>
        </p:txBody>
      </p:sp>
    </p:spTree>
    <p:extLst>
      <p:ext uri="{BB962C8B-B14F-4D97-AF65-F5344CB8AC3E}">
        <p14:creationId xmlns:p14="http://schemas.microsoft.com/office/powerpoint/2010/main" val="224215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3" name="TextBox 2">
            <a:extLst>
              <a:ext uri="{FF2B5EF4-FFF2-40B4-BE49-F238E27FC236}">
                <a16:creationId xmlns:a16="http://schemas.microsoft.com/office/drawing/2014/main" id="{7CCB810F-A515-0CD9-2535-DD23EDE17ABD}"/>
              </a:ext>
            </a:extLst>
          </p:cNvPr>
          <p:cNvSpPr txBox="1"/>
          <p:nvPr/>
        </p:nvSpPr>
        <p:spPr>
          <a:xfrm>
            <a:off x="208722" y="1411357"/>
            <a:ext cx="8338930" cy="3108543"/>
          </a:xfrm>
          <a:prstGeom prst="rect">
            <a:avLst/>
          </a:prstGeom>
          <a:noFill/>
        </p:spPr>
        <p:txBody>
          <a:bodyPr wrap="square">
            <a:spAutoFit/>
          </a:bodyPr>
          <a:lstStyle/>
          <a:p>
            <a:r>
              <a:rPr lang="zh-CN" altLang="en-US" b="1" dirty="0"/>
              <a:t>For drift,  </a:t>
            </a:r>
            <a:r>
              <a:rPr lang="en-US" altLang="zh-CN" b="1" dirty="0"/>
              <a:t>we </a:t>
            </a:r>
            <a:r>
              <a:rPr lang="zh-CN" altLang="en-US" b="1" dirty="0"/>
              <a:t>put the sensor outside to measure the temperature of the day and check the temperature of the day according to the phone</a:t>
            </a:r>
            <a:r>
              <a:rPr lang="en-US" altLang="zh-CN" b="1" dirty="0"/>
              <a:t>. And keep the sensor running for one minute</a:t>
            </a:r>
            <a:r>
              <a:rPr lang="zh-CN" altLang="en-US" b="1" dirty="0"/>
              <a:t> </a:t>
            </a:r>
            <a:r>
              <a:rPr lang="en-US" altLang="zh-CN" b="1" dirty="0"/>
              <a:t>,we can get under data.</a:t>
            </a:r>
          </a:p>
          <a:p>
            <a:r>
              <a:rPr lang="en-US" altLang="zh-CN" b="1" dirty="0"/>
              <a:t>the temperature is still 11*C</a:t>
            </a:r>
            <a:endParaRPr lang="zh-CN" altLang="en-US" b="1" dirty="0"/>
          </a:p>
          <a:p>
            <a:r>
              <a:rPr lang="en-US" altLang="zh-CN" b="1" dirty="0"/>
              <a:t>1</a:t>
            </a:r>
            <a:r>
              <a:rPr lang="zh-CN" altLang="en-US" b="1" dirty="0"/>
              <a:t>9:58:54.085 -&gt; Humidity: 66.50</a:t>
            </a:r>
            <a:r>
              <a:rPr lang="en-US" altLang="zh-CN" b="1" dirty="0"/>
              <a:t>  </a:t>
            </a:r>
            <a:r>
              <a:rPr lang="zh-CN" altLang="en-US" b="1" dirty="0"/>
              <a:t>Temperature: 10.20 *C</a:t>
            </a:r>
            <a:r>
              <a:rPr lang="en-US" altLang="zh-CN" b="1" dirty="0"/>
              <a:t>      </a:t>
            </a:r>
            <a:endParaRPr lang="zh-CN" altLang="en-US" b="1" dirty="0"/>
          </a:p>
          <a:p>
            <a:pPr marL="0" indent="0">
              <a:buNone/>
            </a:pPr>
            <a:r>
              <a:rPr lang="zh-CN" altLang="en-US" b="1" dirty="0"/>
              <a:t>19:58:56.110 -&gt; Humidity: 66.60 %	Temperature: 10.20 *C</a:t>
            </a:r>
          </a:p>
          <a:p>
            <a:pPr marL="0" indent="0">
              <a:buNone/>
            </a:pPr>
            <a:r>
              <a:rPr lang="zh-CN" altLang="en-US" b="1" dirty="0"/>
              <a:t>19:58:58.156 -&gt; Humidity: 66.70 %	Temperature: 10.20 *C</a:t>
            </a:r>
          </a:p>
          <a:p>
            <a:pPr marL="0" indent="0">
              <a:buNone/>
            </a:pPr>
            <a:r>
              <a:rPr lang="zh-CN" altLang="en-US" b="1" dirty="0"/>
              <a:t>19:59:00.187 -&gt; Humidity: 66.80 %	Temperature: 10.20 *C</a:t>
            </a:r>
          </a:p>
          <a:p>
            <a:pPr marL="0" indent="0">
              <a:buNone/>
            </a:pPr>
            <a:r>
              <a:rPr lang="zh-CN" altLang="en-US" b="1" dirty="0"/>
              <a:t>19:59:02.215 -&gt; Humidity: 66.80 %	Temperature: 10.20 *C</a:t>
            </a:r>
          </a:p>
          <a:p>
            <a:pPr marL="0" indent="0">
              <a:buNone/>
            </a:pPr>
            <a:r>
              <a:rPr lang="zh-CN" altLang="en-US" b="1" dirty="0"/>
              <a:t>19:59:04.229 -&gt; Humidity: 66.80 %	Temperature: 10.20 *C</a:t>
            </a:r>
          </a:p>
          <a:p>
            <a:pPr marL="0" indent="0">
              <a:buNone/>
            </a:pPr>
            <a:r>
              <a:rPr lang="zh-CN" altLang="en-US" b="1" dirty="0"/>
              <a:t>19:59:06.269 -&gt; Humidity: 66.90 %	Temperature: 10.10 *C</a:t>
            </a:r>
          </a:p>
          <a:p>
            <a:pPr marL="0" indent="0">
              <a:buNone/>
            </a:pPr>
            <a:r>
              <a:rPr lang="zh-CN" altLang="en-US" b="1" dirty="0"/>
              <a:t>19:59:08.287 -&gt; Humidity: 67.00 %	Temperature: 10.10 *C</a:t>
            </a:r>
          </a:p>
          <a:p>
            <a:pPr marL="0" indent="0">
              <a:buNone/>
            </a:pPr>
            <a:r>
              <a:rPr lang="zh-CN" altLang="en-US" b="1" dirty="0"/>
              <a:t>19:59:30.593 -&gt; Humidity: 67.80 %	Temperature: 9.90 *C</a:t>
            </a:r>
          </a:p>
          <a:p>
            <a:pPr marL="0" indent="0">
              <a:buNone/>
            </a:pPr>
            <a:r>
              <a:rPr lang="en-US" altLang="zh-CN" b="1" dirty="0"/>
              <a:t>we can see that when we keep the input to be 11, but the measure temperature is still changing.</a:t>
            </a:r>
            <a:endParaRPr lang="en-US" altLang="zh-CN" b="1" dirty="0">
              <a:sym typeface="+mn-ea"/>
            </a:endParaRPr>
          </a:p>
        </p:txBody>
      </p:sp>
      <p:sp>
        <p:nvSpPr>
          <p:cNvPr id="4" name="Google Shape;9029;p63">
            <a:extLst>
              <a:ext uri="{FF2B5EF4-FFF2-40B4-BE49-F238E27FC236}">
                <a16:creationId xmlns:a16="http://schemas.microsoft.com/office/drawing/2014/main" id="{E5071069-555A-C395-4036-01F4057989BD}"/>
              </a:ext>
            </a:extLst>
          </p:cNvPr>
          <p:cNvSpPr txBox="1">
            <a:spLocks/>
          </p:cNvSpPr>
          <p:nvPr/>
        </p:nvSpPr>
        <p:spPr>
          <a:xfrm>
            <a:off x="-367748" y="650852"/>
            <a:ext cx="2213053" cy="6088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Drift</a:t>
            </a:r>
          </a:p>
        </p:txBody>
      </p:sp>
      <p:sp>
        <p:nvSpPr>
          <p:cNvPr id="2" name="TextBox 1">
            <a:extLst>
              <a:ext uri="{FF2B5EF4-FFF2-40B4-BE49-F238E27FC236}">
                <a16:creationId xmlns:a16="http://schemas.microsoft.com/office/drawing/2014/main" id="{A6043A2B-9F41-0432-85A2-23A16EAD9098}"/>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12</a:t>
            </a:fld>
            <a:endParaRPr lang="en-US" dirty="0"/>
          </a:p>
        </p:txBody>
      </p:sp>
    </p:spTree>
    <p:extLst>
      <p:ext uri="{BB962C8B-B14F-4D97-AF65-F5344CB8AC3E}">
        <p14:creationId xmlns:p14="http://schemas.microsoft.com/office/powerpoint/2010/main" val="617041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5EEABE79-34A0-F9A7-5752-D28D8DB5B868}"/>
              </a:ext>
            </a:extLst>
          </p:cNvPr>
          <p:cNvSpPr>
            <a:spLocks noGrp="1"/>
          </p:cNvSpPr>
          <p:nvPr/>
        </p:nvSpPr>
        <p:spPr>
          <a:xfrm>
            <a:off x="0" y="688735"/>
            <a:ext cx="12349716"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pic>
        <p:nvPicPr>
          <p:cNvPr id="2" name="table">
            <a:extLst>
              <a:ext uri="{FF2B5EF4-FFF2-40B4-BE49-F238E27FC236}">
                <a16:creationId xmlns:a16="http://schemas.microsoft.com/office/drawing/2014/main" id="{C41CBDE6-9716-8ED2-688F-4CFDDF03C24D}"/>
              </a:ext>
            </a:extLst>
          </p:cNvPr>
          <p:cNvPicPr>
            <a:picLocks noChangeAspect="1"/>
          </p:cNvPicPr>
          <p:nvPr/>
        </p:nvPicPr>
        <p:blipFill>
          <a:blip r:embed="rId3"/>
          <a:stretch>
            <a:fillRect/>
          </a:stretch>
        </p:blipFill>
        <p:spPr>
          <a:xfrm>
            <a:off x="277175" y="2113996"/>
            <a:ext cx="8322295" cy="1711152"/>
          </a:xfrm>
          <a:prstGeom prst="rect">
            <a:avLst/>
          </a:prstGeom>
        </p:spPr>
      </p:pic>
      <p:sp>
        <p:nvSpPr>
          <p:cNvPr id="4" name="TextBox 3">
            <a:extLst>
              <a:ext uri="{FF2B5EF4-FFF2-40B4-BE49-F238E27FC236}">
                <a16:creationId xmlns:a16="http://schemas.microsoft.com/office/drawing/2014/main" id="{B55A89CF-7159-90BC-6475-DF06C085EA87}"/>
              </a:ext>
            </a:extLst>
          </p:cNvPr>
          <p:cNvSpPr txBox="1"/>
          <p:nvPr/>
        </p:nvSpPr>
        <p:spPr>
          <a:xfrm>
            <a:off x="75691" y="1563273"/>
            <a:ext cx="7665244" cy="523220"/>
          </a:xfrm>
          <a:prstGeom prst="rect">
            <a:avLst/>
          </a:prstGeom>
          <a:noFill/>
        </p:spPr>
        <p:txBody>
          <a:bodyPr wrap="square">
            <a:spAutoFit/>
          </a:bodyPr>
          <a:lstStyle/>
          <a:p>
            <a:r>
              <a:rPr lang="zh-CN" altLang="en-US" b="1" dirty="0"/>
              <a:t> Keep the temperature inside the car at () °C, then use DHT-11 to get the output, and compare with the vehicle thermometer reading, repeat for 3 group</a:t>
            </a:r>
            <a:r>
              <a:rPr lang="zh-CN" altLang="en-US" dirty="0"/>
              <a:t>s</a:t>
            </a:r>
          </a:p>
        </p:txBody>
      </p:sp>
      <p:sp>
        <p:nvSpPr>
          <p:cNvPr id="5" name="Google Shape;9029;p63">
            <a:extLst>
              <a:ext uri="{FF2B5EF4-FFF2-40B4-BE49-F238E27FC236}">
                <a16:creationId xmlns:a16="http://schemas.microsoft.com/office/drawing/2014/main" id="{63FFDFCD-9AA7-F244-645A-55FF800BD72D}"/>
              </a:ext>
            </a:extLst>
          </p:cNvPr>
          <p:cNvSpPr txBox="1">
            <a:spLocks/>
          </p:cNvSpPr>
          <p:nvPr/>
        </p:nvSpPr>
        <p:spPr>
          <a:xfrm>
            <a:off x="-123291" y="923783"/>
            <a:ext cx="2722653" cy="523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Static Error</a:t>
            </a:r>
          </a:p>
        </p:txBody>
      </p:sp>
      <p:sp>
        <p:nvSpPr>
          <p:cNvPr id="3" name="TextBox 2">
            <a:extLst>
              <a:ext uri="{FF2B5EF4-FFF2-40B4-BE49-F238E27FC236}">
                <a16:creationId xmlns:a16="http://schemas.microsoft.com/office/drawing/2014/main" id="{9348A79A-6D0A-F868-0A08-AEACA34DDFB9}"/>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13</a:t>
            </a:fld>
            <a:endParaRPr lang="en-US" dirty="0"/>
          </a:p>
        </p:txBody>
      </p:sp>
    </p:spTree>
    <p:extLst>
      <p:ext uri="{BB962C8B-B14F-4D97-AF65-F5344CB8AC3E}">
        <p14:creationId xmlns:p14="http://schemas.microsoft.com/office/powerpoint/2010/main" val="3432542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2" name="Google Shape;9029;p63">
            <a:extLst>
              <a:ext uri="{FF2B5EF4-FFF2-40B4-BE49-F238E27FC236}">
                <a16:creationId xmlns:a16="http://schemas.microsoft.com/office/drawing/2014/main" id="{071CD74F-4568-E118-9522-0010FC1765BF}"/>
              </a:ext>
            </a:extLst>
          </p:cNvPr>
          <p:cNvSpPr txBox="1">
            <a:spLocks/>
          </p:cNvSpPr>
          <p:nvPr/>
        </p:nvSpPr>
        <p:spPr>
          <a:xfrm>
            <a:off x="0" y="159026"/>
            <a:ext cx="2942095" cy="599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Linearity</a:t>
            </a:r>
          </a:p>
        </p:txBody>
      </p:sp>
      <p:sp>
        <p:nvSpPr>
          <p:cNvPr id="5" name="TextBox 4">
            <a:extLst>
              <a:ext uri="{FF2B5EF4-FFF2-40B4-BE49-F238E27FC236}">
                <a16:creationId xmlns:a16="http://schemas.microsoft.com/office/drawing/2014/main" id="{6DC82DBC-E59A-2C5C-9C27-86EACEF28215}"/>
              </a:ext>
            </a:extLst>
          </p:cNvPr>
          <p:cNvSpPr txBox="1"/>
          <p:nvPr/>
        </p:nvSpPr>
        <p:spPr>
          <a:xfrm>
            <a:off x="716161" y="758663"/>
            <a:ext cx="7711678" cy="954107"/>
          </a:xfrm>
          <a:prstGeom prst="rect">
            <a:avLst/>
          </a:prstGeom>
          <a:noFill/>
        </p:spPr>
        <p:txBody>
          <a:bodyPr wrap="square">
            <a:spAutoFit/>
          </a:bodyPr>
          <a:lstStyle/>
          <a:p>
            <a:pPr marL="0" indent="457200">
              <a:buNone/>
            </a:pPr>
            <a:r>
              <a:rPr lang="en-US" b="1" dirty="0"/>
              <a:t>For linearity, we adjust the temperature in the car to a certain value, then put the sensor in the car, and read a stable output after a period of time. Changing the temperature inside the car was repeated six times, and we chose to use MATLAB to draw the graph to observe whether it was linear</a:t>
            </a:r>
          </a:p>
        </p:txBody>
      </p:sp>
      <p:pic>
        <p:nvPicPr>
          <p:cNvPr id="6" name="图片 4" descr="1b75cf49f163ab10ea14b0fbd4493ba">
            <a:extLst>
              <a:ext uri="{FF2B5EF4-FFF2-40B4-BE49-F238E27FC236}">
                <a16:creationId xmlns:a16="http://schemas.microsoft.com/office/drawing/2014/main" id="{021D6452-1751-C7F7-DAC3-787314E161F5}"/>
              </a:ext>
            </a:extLst>
          </p:cNvPr>
          <p:cNvPicPr>
            <a:picLocks noChangeAspect="1"/>
          </p:cNvPicPr>
          <p:nvPr/>
        </p:nvPicPr>
        <p:blipFill>
          <a:blip r:embed="rId3"/>
          <a:stretch>
            <a:fillRect/>
          </a:stretch>
        </p:blipFill>
        <p:spPr>
          <a:xfrm>
            <a:off x="408378" y="1868557"/>
            <a:ext cx="4163622" cy="3189067"/>
          </a:xfrm>
          <a:prstGeom prst="rect">
            <a:avLst/>
          </a:prstGeom>
        </p:spPr>
      </p:pic>
      <p:pic>
        <p:nvPicPr>
          <p:cNvPr id="7" name="图片 5" descr="7e99de81b18cf62b872d6e2222e5fe8">
            <a:extLst>
              <a:ext uri="{FF2B5EF4-FFF2-40B4-BE49-F238E27FC236}">
                <a16:creationId xmlns:a16="http://schemas.microsoft.com/office/drawing/2014/main" id="{72FBC0C8-91A5-CEA9-96E9-22458D736036}"/>
              </a:ext>
            </a:extLst>
          </p:cNvPr>
          <p:cNvPicPr>
            <a:picLocks noChangeAspect="1"/>
          </p:cNvPicPr>
          <p:nvPr/>
        </p:nvPicPr>
        <p:blipFill>
          <a:blip r:embed="rId4"/>
          <a:stretch>
            <a:fillRect/>
          </a:stretch>
        </p:blipFill>
        <p:spPr>
          <a:xfrm>
            <a:off x="4829060" y="1912403"/>
            <a:ext cx="4163622" cy="3145221"/>
          </a:xfrm>
          <a:prstGeom prst="rect">
            <a:avLst/>
          </a:prstGeom>
        </p:spPr>
      </p:pic>
      <p:sp>
        <p:nvSpPr>
          <p:cNvPr id="3" name="TextBox 2">
            <a:extLst>
              <a:ext uri="{FF2B5EF4-FFF2-40B4-BE49-F238E27FC236}">
                <a16:creationId xmlns:a16="http://schemas.microsoft.com/office/drawing/2014/main" id="{21ED7436-5A27-4635-AFBB-09C4F610E464}"/>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14</a:t>
            </a:fld>
            <a:endParaRPr lang="en-US" dirty="0"/>
          </a:p>
        </p:txBody>
      </p:sp>
    </p:spTree>
    <p:extLst>
      <p:ext uri="{BB962C8B-B14F-4D97-AF65-F5344CB8AC3E}">
        <p14:creationId xmlns:p14="http://schemas.microsoft.com/office/powerpoint/2010/main" val="106368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2" name="Google Shape;9029;p63">
            <a:extLst>
              <a:ext uri="{FF2B5EF4-FFF2-40B4-BE49-F238E27FC236}">
                <a16:creationId xmlns:a16="http://schemas.microsoft.com/office/drawing/2014/main" id="{071CD74F-4568-E118-9522-0010FC1765BF}"/>
              </a:ext>
            </a:extLst>
          </p:cNvPr>
          <p:cNvSpPr txBox="1">
            <a:spLocks/>
          </p:cNvSpPr>
          <p:nvPr/>
        </p:nvSpPr>
        <p:spPr>
          <a:xfrm>
            <a:off x="759637" y="268173"/>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Summary of Findings </a:t>
            </a:r>
          </a:p>
        </p:txBody>
      </p:sp>
      <p:sp>
        <p:nvSpPr>
          <p:cNvPr id="3" name="Google Shape;9029;p63">
            <a:extLst>
              <a:ext uri="{FF2B5EF4-FFF2-40B4-BE49-F238E27FC236}">
                <a16:creationId xmlns:a16="http://schemas.microsoft.com/office/drawing/2014/main" id="{C35EF3D3-910C-3713-8892-8B6FC60A8E9B}"/>
              </a:ext>
            </a:extLst>
          </p:cNvPr>
          <p:cNvSpPr txBox="1">
            <a:spLocks/>
          </p:cNvSpPr>
          <p:nvPr/>
        </p:nvSpPr>
        <p:spPr>
          <a:xfrm>
            <a:off x="226238" y="1940250"/>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285750" indent="-285750">
              <a:buFont typeface="Arial" panose="020B0604020202020204" pitchFamily="34" charset="0"/>
              <a:buChar char="•"/>
            </a:pPr>
            <a:r>
              <a:rPr lang="en-US" sz="1800" dirty="0"/>
              <a:t>Temperature adds up everywhere which is why the first time we tried measuring , our readings were off by a considerable amount which we did not know at that time was out body temperature</a:t>
            </a:r>
          </a:p>
          <a:p>
            <a:endParaRPr lang="en-US" sz="1800" dirty="0"/>
          </a:p>
          <a:p>
            <a:pPr marL="285750" indent="-285750">
              <a:buFont typeface="Arial" panose="020B0604020202020204" pitchFamily="34" charset="0"/>
              <a:buChar char="•"/>
            </a:pPr>
            <a:r>
              <a:rPr lang="en-US" sz="1800" dirty="0"/>
              <a:t>It took about 10 mins for the sensor to go from the previous temperature to the new temperature(this is where most of the lack of the sensor was coming from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longer the sensor stayed at a temperature the more the drift!</a:t>
            </a:r>
          </a:p>
        </p:txBody>
      </p:sp>
      <p:sp>
        <p:nvSpPr>
          <p:cNvPr id="4" name="TextBox 3">
            <a:extLst>
              <a:ext uri="{FF2B5EF4-FFF2-40B4-BE49-F238E27FC236}">
                <a16:creationId xmlns:a16="http://schemas.microsoft.com/office/drawing/2014/main" id="{5595D72B-1438-5B44-3605-22D1AFFDB5C4}"/>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15</a:t>
            </a:fld>
            <a:endParaRPr lang="en-US" dirty="0"/>
          </a:p>
        </p:txBody>
      </p:sp>
    </p:spTree>
    <p:extLst>
      <p:ext uri="{BB962C8B-B14F-4D97-AF65-F5344CB8AC3E}">
        <p14:creationId xmlns:p14="http://schemas.microsoft.com/office/powerpoint/2010/main" val="554195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30"/>
        <p:cNvGrpSpPr/>
        <p:nvPr/>
      </p:nvGrpSpPr>
      <p:grpSpPr>
        <a:xfrm>
          <a:off x="0" y="0"/>
          <a:ext cx="0" cy="0"/>
          <a:chOff x="0" y="0"/>
          <a:chExt cx="0" cy="0"/>
        </a:xfrm>
      </p:grpSpPr>
      <p:sp>
        <p:nvSpPr>
          <p:cNvPr id="3" name="Title 2">
            <a:extLst>
              <a:ext uri="{FF2B5EF4-FFF2-40B4-BE49-F238E27FC236}">
                <a16:creationId xmlns:a16="http://schemas.microsoft.com/office/drawing/2014/main" id="{639A1C6F-2840-7AC4-7543-5A1267BF3176}"/>
              </a:ext>
            </a:extLst>
          </p:cNvPr>
          <p:cNvSpPr>
            <a:spLocks noGrp="1"/>
          </p:cNvSpPr>
          <p:nvPr>
            <p:ph type="title"/>
          </p:nvPr>
        </p:nvSpPr>
        <p:spPr>
          <a:xfrm>
            <a:off x="267681" y="1023754"/>
            <a:ext cx="3393005" cy="282150"/>
          </a:xfrm>
        </p:spPr>
        <p:txBody>
          <a:bodyPr/>
          <a:lstStyle/>
          <a:p>
            <a:pPr algn="ctr"/>
            <a:r>
              <a:rPr lang="en-US" dirty="0"/>
              <a:t>   </a:t>
            </a:r>
            <a:r>
              <a:rPr lang="en-US" sz="3000" dirty="0"/>
              <a:t>Water level Detection sensor </a:t>
            </a:r>
          </a:p>
        </p:txBody>
      </p:sp>
      <p:sp>
        <p:nvSpPr>
          <p:cNvPr id="5" name="TextBox 4">
            <a:extLst>
              <a:ext uri="{FF2B5EF4-FFF2-40B4-BE49-F238E27FC236}">
                <a16:creationId xmlns:a16="http://schemas.microsoft.com/office/drawing/2014/main" id="{F2663976-D76F-D0F2-7107-E2D9065C225C}"/>
              </a:ext>
            </a:extLst>
          </p:cNvPr>
          <p:cNvSpPr txBox="1"/>
          <p:nvPr/>
        </p:nvSpPr>
        <p:spPr>
          <a:xfrm>
            <a:off x="0" y="1620282"/>
            <a:ext cx="4414838" cy="1396664"/>
          </a:xfrm>
          <a:prstGeom prst="rect">
            <a:avLst/>
          </a:prstGeom>
          <a:noFill/>
        </p:spPr>
        <p:txBody>
          <a:bodyPr wrap="square">
            <a:spAutoFit/>
          </a:bodyPr>
          <a:lstStyle/>
          <a:p>
            <a:pPr marL="0" marR="0" algn="ctr">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rPr>
              <a:t> </a:t>
            </a:r>
            <a:r>
              <a:rPr lang="en-US" sz="1600" b="1" dirty="0">
                <a:effectLst/>
                <a:latin typeface="Times New Roman" panose="02020603050405020304" pitchFamily="18" charset="0"/>
                <a:ea typeface="Calibri" panose="020F0502020204030204" pitchFamily="34" charset="0"/>
              </a:rPr>
              <a:t>The Water Level Detection Sensor very self-descriptive as it does what it says it does: detect water level. It features ten copper wires in which 5 are sense traces and the remaining five are power traces</a:t>
            </a:r>
            <a:endParaRPr lang="en-US" sz="1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2">
            <a:extLst>
              <a:ext uri="{FF2B5EF4-FFF2-40B4-BE49-F238E27FC236}">
                <a16:creationId xmlns:a16="http://schemas.microsoft.com/office/drawing/2014/main" id="{6213B55F-D9F8-3C01-A013-3BE8A92D2433}"/>
              </a:ext>
            </a:extLst>
          </p:cNvPr>
          <p:cNvSpPr txBox="1">
            <a:spLocks/>
          </p:cNvSpPr>
          <p:nvPr/>
        </p:nvSpPr>
        <p:spPr>
          <a:xfrm>
            <a:off x="267681" y="2875871"/>
            <a:ext cx="3556032"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Working Principle </a:t>
            </a:r>
          </a:p>
        </p:txBody>
      </p:sp>
      <p:sp>
        <p:nvSpPr>
          <p:cNvPr id="8" name="TextBox 7">
            <a:extLst>
              <a:ext uri="{FF2B5EF4-FFF2-40B4-BE49-F238E27FC236}">
                <a16:creationId xmlns:a16="http://schemas.microsoft.com/office/drawing/2014/main" id="{B207A1DB-DD82-63A0-B1A7-0BFA2C9A801A}"/>
              </a:ext>
            </a:extLst>
          </p:cNvPr>
          <p:cNvSpPr txBox="1"/>
          <p:nvPr/>
        </p:nvSpPr>
        <p:spPr>
          <a:xfrm>
            <a:off x="0" y="3346782"/>
            <a:ext cx="4414837" cy="1133195"/>
          </a:xfrm>
          <a:prstGeom prst="rect">
            <a:avLst/>
          </a:prstGeom>
          <a:noFill/>
        </p:spPr>
        <p:txBody>
          <a:bodyPr wrap="square">
            <a:spAutoFit/>
          </a:bodyPr>
          <a:lstStyle/>
          <a:p>
            <a:pPr marL="0" marR="0" algn="ctr">
              <a:lnSpc>
                <a:spcPct val="107000"/>
              </a:lnSpc>
              <a:spcBef>
                <a:spcPts val="0"/>
              </a:spcBef>
              <a:spcAft>
                <a:spcPts val="8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The sensor produces an output voltage proportional to the resistance; by measuring this voltage, the water level can thus be determined, measured and thus displayed!</a:t>
            </a:r>
            <a:endParaRPr lang="en-US" sz="1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itle 2">
            <a:extLst>
              <a:ext uri="{FF2B5EF4-FFF2-40B4-BE49-F238E27FC236}">
                <a16:creationId xmlns:a16="http://schemas.microsoft.com/office/drawing/2014/main" id="{9D33BE2F-F297-37B8-D9DE-88CCFE6204DC}"/>
              </a:ext>
            </a:extLst>
          </p:cNvPr>
          <p:cNvSpPr txBox="1">
            <a:spLocks/>
          </p:cNvSpPr>
          <p:nvPr/>
        </p:nvSpPr>
        <p:spPr>
          <a:xfrm>
            <a:off x="3660686" y="824850"/>
            <a:ext cx="534846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   Important Characteristics and Specs Table</a:t>
            </a:r>
          </a:p>
        </p:txBody>
      </p:sp>
      <p:pic>
        <p:nvPicPr>
          <p:cNvPr id="25" name="Picture 24">
            <a:extLst>
              <a:ext uri="{FF2B5EF4-FFF2-40B4-BE49-F238E27FC236}">
                <a16:creationId xmlns:a16="http://schemas.microsoft.com/office/drawing/2014/main" id="{C1D0F3C1-E350-8487-4888-F2E29044A8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3" b="100000" l="0" r="99222"/>
                    </a14:imgEffect>
                  </a14:imgLayer>
                </a14:imgProps>
              </a:ext>
            </a:extLst>
          </a:blip>
          <a:stretch>
            <a:fillRect/>
          </a:stretch>
        </p:blipFill>
        <p:spPr>
          <a:xfrm>
            <a:off x="1501378" y="-23857"/>
            <a:ext cx="1088638" cy="816479"/>
          </a:xfrm>
          <a:prstGeom prst="rect">
            <a:avLst/>
          </a:prstGeom>
        </p:spPr>
      </p:pic>
      <p:graphicFrame>
        <p:nvGraphicFramePr>
          <p:cNvPr id="26" name="Table 25">
            <a:extLst>
              <a:ext uri="{FF2B5EF4-FFF2-40B4-BE49-F238E27FC236}">
                <a16:creationId xmlns:a16="http://schemas.microsoft.com/office/drawing/2014/main" id="{6DE07CA4-EB59-0272-3C7A-27D22D3DA0C8}"/>
              </a:ext>
            </a:extLst>
          </p:cNvPr>
          <p:cNvGraphicFramePr>
            <a:graphicFrameLocks noGrp="1"/>
          </p:cNvGraphicFramePr>
          <p:nvPr>
            <p:extLst>
              <p:ext uri="{D42A27DB-BD31-4B8C-83A1-F6EECF244321}">
                <p14:modId xmlns:p14="http://schemas.microsoft.com/office/powerpoint/2010/main" val="2338206136"/>
              </p:ext>
            </p:extLst>
          </p:nvPr>
        </p:nvGraphicFramePr>
        <p:xfrm>
          <a:off x="4461481" y="1643970"/>
          <a:ext cx="4414838" cy="2836007"/>
        </p:xfrm>
        <a:graphic>
          <a:graphicData uri="http://schemas.openxmlformats.org/drawingml/2006/table">
            <a:tbl>
              <a:tblPr firstRow="1" firstCol="1" bandRow="1">
                <a:tableStyleId>{E7B392AE-973B-48DE-A340-99E8736917B3}</a:tableStyleId>
              </a:tblPr>
              <a:tblGrid>
                <a:gridCol w="2640102">
                  <a:extLst>
                    <a:ext uri="{9D8B030D-6E8A-4147-A177-3AD203B41FA5}">
                      <a16:colId xmlns:a16="http://schemas.microsoft.com/office/drawing/2014/main" val="366794542"/>
                    </a:ext>
                  </a:extLst>
                </a:gridCol>
                <a:gridCol w="1774736">
                  <a:extLst>
                    <a:ext uri="{9D8B030D-6E8A-4147-A177-3AD203B41FA5}">
                      <a16:colId xmlns:a16="http://schemas.microsoft.com/office/drawing/2014/main" val="2337397174"/>
                    </a:ext>
                  </a:extLst>
                </a:gridCol>
              </a:tblGrid>
              <a:tr h="699744">
                <a:tc>
                  <a:txBody>
                    <a:bodyPr/>
                    <a:lstStyle/>
                    <a:p>
                      <a:pPr marL="0" marR="0">
                        <a:lnSpc>
                          <a:spcPct val="107000"/>
                        </a:lnSpc>
                        <a:spcBef>
                          <a:spcPts val="0"/>
                        </a:spcBef>
                        <a:spcAft>
                          <a:spcPts val="0"/>
                        </a:spcAft>
                      </a:pPr>
                      <a:r>
                        <a:rPr lang="en-US" sz="1600" kern="100" dirty="0">
                          <a:effectLst/>
                        </a:rPr>
                        <a:t>Sensor Type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kern="100">
                          <a:effectLst/>
                        </a:rPr>
                        <a:t>Analog</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3916573"/>
                  </a:ext>
                </a:extLst>
              </a:tr>
              <a:tr h="699744">
                <a:tc>
                  <a:txBody>
                    <a:bodyPr/>
                    <a:lstStyle/>
                    <a:p>
                      <a:pPr marL="0" marR="0">
                        <a:lnSpc>
                          <a:spcPct val="107000"/>
                        </a:lnSpc>
                        <a:spcBef>
                          <a:spcPts val="0"/>
                        </a:spcBef>
                        <a:spcAft>
                          <a:spcPts val="0"/>
                        </a:spcAft>
                      </a:pPr>
                      <a:r>
                        <a:rPr lang="en-US" sz="1600" kern="100" dirty="0">
                          <a:effectLst/>
                        </a:rPr>
                        <a:t>Detection Area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kern="100">
                          <a:effectLst/>
                        </a:rPr>
                        <a:t>40mm * 16mm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6850463"/>
                  </a:ext>
                </a:extLst>
              </a:tr>
              <a:tr h="1436519">
                <a:tc>
                  <a:txBody>
                    <a:bodyPr/>
                    <a:lstStyle/>
                    <a:p>
                      <a:pPr marL="0" marR="0">
                        <a:lnSpc>
                          <a:spcPct val="107000"/>
                        </a:lnSpc>
                        <a:spcBef>
                          <a:spcPts val="0"/>
                        </a:spcBef>
                        <a:spcAft>
                          <a:spcPts val="0"/>
                        </a:spcAft>
                      </a:pPr>
                      <a:r>
                        <a:rPr lang="en-US" sz="1600" kern="100">
                          <a:effectLst/>
                        </a:rPr>
                        <a:t>Operating temperature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kern="100" dirty="0">
                          <a:effectLst/>
                        </a:rPr>
                        <a:t>10℃-30℃ Humidity: 10% -90% non-condensing</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3457951"/>
                  </a:ext>
                </a:extLst>
              </a:tr>
            </a:tbl>
          </a:graphicData>
        </a:graphic>
      </p:graphicFrame>
      <p:sp>
        <p:nvSpPr>
          <p:cNvPr id="2" name="TextBox 1">
            <a:extLst>
              <a:ext uri="{FF2B5EF4-FFF2-40B4-BE49-F238E27FC236}">
                <a16:creationId xmlns:a16="http://schemas.microsoft.com/office/drawing/2014/main" id="{BF7EF296-13CF-EFF9-0C4F-4ADE76F24919}"/>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94"/>
        <p:cNvGrpSpPr/>
        <p:nvPr/>
      </p:nvGrpSpPr>
      <p:grpSpPr>
        <a:xfrm>
          <a:off x="0" y="0"/>
          <a:ext cx="0" cy="0"/>
          <a:chOff x="0" y="0"/>
          <a:chExt cx="0" cy="0"/>
        </a:xfrm>
      </p:grpSpPr>
      <p:sp>
        <p:nvSpPr>
          <p:cNvPr id="8495" name="Google Shape;8495;p53"/>
          <p:cNvSpPr txBox="1">
            <a:spLocks noGrp="1"/>
          </p:cNvSpPr>
          <p:nvPr>
            <p:ph type="title"/>
          </p:nvPr>
        </p:nvSpPr>
        <p:spPr>
          <a:xfrm>
            <a:off x="720000" y="7938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Measurement Process and Ground Truth</a:t>
            </a:r>
            <a:endParaRPr dirty="0"/>
          </a:p>
        </p:txBody>
      </p:sp>
      <p:sp>
        <p:nvSpPr>
          <p:cNvPr id="3" name="TextBox 2">
            <a:extLst>
              <a:ext uri="{FF2B5EF4-FFF2-40B4-BE49-F238E27FC236}">
                <a16:creationId xmlns:a16="http://schemas.microsoft.com/office/drawing/2014/main" id="{9BE8CBBA-E350-A228-14EE-3FC5A7F69FBA}"/>
              </a:ext>
            </a:extLst>
          </p:cNvPr>
          <p:cNvSpPr txBox="1"/>
          <p:nvPr/>
        </p:nvSpPr>
        <p:spPr>
          <a:xfrm>
            <a:off x="2325291" y="1967805"/>
            <a:ext cx="4822030" cy="307777"/>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9A515FC8-0769-0218-D36A-F3F59655A42C}"/>
              </a:ext>
            </a:extLst>
          </p:cNvPr>
          <p:cNvSpPr txBox="1"/>
          <p:nvPr/>
        </p:nvSpPr>
        <p:spPr>
          <a:xfrm>
            <a:off x="2325291" y="1967805"/>
            <a:ext cx="4822030" cy="307777"/>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6" name="Google Shape;8495;p53">
            <a:extLst>
              <a:ext uri="{FF2B5EF4-FFF2-40B4-BE49-F238E27FC236}">
                <a16:creationId xmlns:a16="http://schemas.microsoft.com/office/drawing/2014/main" id="{F8B64F87-8861-A616-E4DA-BDF178A28FFF}"/>
              </a:ext>
            </a:extLst>
          </p:cNvPr>
          <p:cNvSpPr txBox="1">
            <a:spLocks/>
          </p:cNvSpPr>
          <p:nvPr/>
        </p:nvSpPr>
        <p:spPr>
          <a:xfrm>
            <a:off x="5466522" y="1061595"/>
            <a:ext cx="4372113" cy="8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endParaRPr lang="en-US" sz="1600" dirty="0"/>
          </a:p>
        </p:txBody>
      </p:sp>
      <p:sp>
        <p:nvSpPr>
          <p:cNvPr id="7" name="Google Shape;8495;p53">
            <a:extLst>
              <a:ext uri="{FF2B5EF4-FFF2-40B4-BE49-F238E27FC236}">
                <a16:creationId xmlns:a16="http://schemas.microsoft.com/office/drawing/2014/main" id="{57BAA2C1-BB0B-9C17-7406-CADA23CED11C}"/>
              </a:ext>
            </a:extLst>
          </p:cNvPr>
          <p:cNvSpPr txBox="1">
            <a:spLocks/>
          </p:cNvSpPr>
          <p:nvPr/>
        </p:nvSpPr>
        <p:spPr>
          <a:xfrm>
            <a:off x="204680" y="492117"/>
            <a:ext cx="8939320" cy="16134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0" indent="0" algn="ctr">
              <a:buNone/>
            </a:pPr>
            <a:r>
              <a:rPr lang="zh-CN" altLang="en-US" sz="2000" dirty="0"/>
              <a:t>         </a:t>
            </a:r>
            <a:r>
              <a:rPr lang="en-US" altLang="zh-CN" sz="2000" dirty="0"/>
              <a:t>The ground truth was not only easily accessible but also easy to measure. We used a tape rule  to measure and mark  the ground truths of the length on transparent cup, we then went on to fill water to those levels and used the sensor to once again confirm the ground truth.</a:t>
            </a:r>
            <a:endParaRPr lang="zh-CN" altLang="en-US" sz="1800" dirty="0"/>
          </a:p>
        </p:txBody>
      </p:sp>
      <p:sp>
        <p:nvSpPr>
          <p:cNvPr id="10" name="Content Placeholder 2">
            <a:extLst>
              <a:ext uri="{FF2B5EF4-FFF2-40B4-BE49-F238E27FC236}">
                <a16:creationId xmlns:a16="http://schemas.microsoft.com/office/drawing/2014/main" id="{A2E44DDD-8F8B-D4B7-3ACD-9AE24B08BA68}"/>
              </a:ext>
            </a:extLst>
          </p:cNvPr>
          <p:cNvSpPr>
            <a:spLocks noGrp="1"/>
          </p:cNvSpPr>
          <p:nvPr/>
        </p:nvSpPr>
        <p:spPr>
          <a:xfrm>
            <a:off x="800134" y="796112"/>
            <a:ext cx="7543732"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
        <p:nvSpPr>
          <p:cNvPr id="11" name="Google Shape;8495;p53">
            <a:extLst>
              <a:ext uri="{FF2B5EF4-FFF2-40B4-BE49-F238E27FC236}">
                <a16:creationId xmlns:a16="http://schemas.microsoft.com/office/drawing/2014/main" id="{4F847D39-4812-E027-435E-F6C9FAC968DA}"/>
              </a:ext>
            </a:extLst>
          </p:cNvPr>
          <p:cNvSpPr txBox="1">
            <a:spLocks/>
          </p:cNvSpPr>
          <p:nvPr/>
        </p:nvSpPr>
        <p:spPr>
          <a:xfrm>
            <a:off x="720000" y="2724182"/>
            <a:ext cx="3461582" cy="4153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Testing Setup</a:t>
            </a:r>
          </a:p>
        </p:txBody>
      </p:sp>
      <p:sp>
        <p:nvSpPr>
          <p:cNvPr id="15" name="TextBox 14">
            <a:extLst>
              <a:ext uri="{FF2B5EF4-FFF2-40B4-BE49-F238E27FC236}">
                <a16:creationId xmlns:a16="http://schemas.microsoft.com/office/drawing/2014/main" id="{3A9A6C0A-9D32-DB3A-A1F2-729B43B40166}"/>
              </a:ext>
            </a:extLst>
          </p:cNvPr>
          <p:cNvSpPr txBox="1"/>
          <p:nvPr/>
        </p:nvSpPr>
        <p:spPr>
          <a:xfrm>
            <a:off x="817165" y="2262977"/>
            <a:ext cx="2246671" cy="78106"/>
          </a:xfrm>
          <a:prstGeom prst="rect">
            <a:avLst/>
          </a:prstGeom>
          <a:noFill/>
        </p:spPr>
        <p:txBody>
          <a:bodyPr wrap="square">
            <a:spAutoFit/>
          </a:bodyPr>
          <a:lstStyle/>
          <a:p>
            <a:endParaRPr lang="en-US" dirty="0"/>
          </a:p>
        </p:txBody>
      </p:sp>
      <p:pic>
        <p:nvPicPr>
          <p:cNvPr id="15370" name="Picture 10" descr="Image">
            <a:extLst>
              <a:ext uri="{FF2B5EF4-FFF2-40B4-BE49-F238E27FC236}">
                <a16:creationId xmlns:a16="http://schemas.microsoft.com/office/drawing/2014/main" id="{6AFADBED-2DAF-BC8B-C893-A15EBF162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181" y="2105587"/>
            <a:ext cx="2200682" cy="29367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1AD481-5B82-B6A0-3FAE-36D24D726DB3}"/>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17</a:t>
            </a:fld>
            <a:endParaRPr lang="en-US" dirty="0"/>
          </a:p>
        </p:txBody>
      </p:sp>
    </p:spTree>
    <p:extLst>
      <p:ext uri="{BB962C8B-B14F-4D97-AF65-F5344CB8AC3E}">
        <p14:creationId xmlns:p14="http://schemas.microsoft.com/office/powerpoint/2010/main" val="2937587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5EEABE79-34A0-F9A7-5752-D28D8DB5B868}"/>
              </a:ext>
            </a:extLst>
          </p:cNvPr>
          <p:cNvSpPr>
            <a:spLocks noGrp="1"/>
          </p:cNvSpPr>
          <p:nvPr/>
        </p:nvSpPr>
        <p:spPr>
          <a:xfrm>
            <a:off x="0" y="688735"/>
            <a:ext cx="12349716"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
        <p:nvSpPr>
          <p:cNvPr id="5" name="TextBox 4">
            <a:extLst>
              <a:ext uri="{FF2B5EF4-FFF2-40B4-BE49-F238E27FC236}">
                <a16:creationId xmlns:a16="http://schemas.microsoft.com/office/drawing/2014/main" id="{2ACFBE94-D799-5EAB-21D7-890A971076C9}"/>
              </a:ext>
            </a:extLst>
          </p:cNvPr>
          <p:cNvSpPr txBox="1"/>
          <p:nvPr/>
        </p:nvSpPr>
        <p:spPr>
          <a:xfrm>
            <a:off x="17657" y="1669611"/>
            <a:ext cx="3708971" cy="1384995"/>
          </a:xfrm>
          <a:prstGeom prst="rect">
            <a:avLst/>
          </a:prstGeom>
          <a:noFill/>
        </p:spPr>
        <p:txBody>
          <a:bodyPr wrap="square">
            <a:spAutoFit/>
          </a:bodyPr>
          <a:lstStyle/>
          <a:p>
            <a:pPr algn="ct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To measure the range, we submerged the sensor in water and gradually increase the depth until it no longer detected water. We then compared this to the range specified by the data sheet</a:t>
            </a:r>
            <a:endParaRPr lang="en-US" b="1"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zh-CN" altLang="en-US" b="1" dirty="0">
              <a:latin typeface="Arial" panose="020B0604020202020204" pitchFamily="34" charset="0"/>
              <a:cs typeface="Arial" panose="020B0604020202020204" pitchFamily="34" charset="0"/>
            </a:endParaRPr>
          </a:p>
        </p:txBody>
      </p:sp>
      <p:sp>
        <p:nvSpPr>
          <p:cNvPr id="8" name="Google Shape;9029;p63">
            <a:extLst>
              <a:ext uri="{FF2B5EF4-FFF2-40B4-BE49-F238E27FC236}">
                <a16:creationId xmlns:a16="http://schemas.microsoft.com/office/drawing/2014/main" id="{11A2E132-A7CC-447A-5FCE-A1E8A4F09A0E}"/>
              </a:ext>
            </a:extLst>
          </p:cNvPr>
          <p:cNvSpPr txBox="1">
            <a:spLocks/>
          </p:cNvSpPr>
          <p:nvPr/>
        </p:nvSpPr>
        <p:spPr>
          <a:xfrm>
            <a:off x="1350068" y="209635"/>
            <a:ext cx="6490143"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Static Characteristics Measurement Process </a:t>
            </a:r>
          </a:p>
        </p:txBody>
      </p:sp>
      <p:sp>
        <p:nvSpPr>
          <p:cNvPr id="9" name="Google Shape;9029;p63">
            <a:extLst>
              <a:ext uri="{FF2B5EF4-FFF2-40B4-BE49-F238E27FC236}">
                <a16:creationId xmlns:a16="http://schemas.microsoft.com/office/drawing/2014/main" id="{664A5DD8-AA08-1B2B-3A89-9D0B7D52D23F}"/>
              </a:ext>
            </a:extLst>
          </p:cNvPr>
          <p:cNvSpPr txBox="1">
            <a:spLocks/>
          </p:cNvSpPr>
          <p:nvPr/>
        </p:nvSpPr>
        <p:spPr>
          <a:xfrm>
            <a:off x="5244985" y="1732397"/>
            <a:ext cx="3367333" cy="10386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0" marR="0" algn="ctr">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To measure sensitivity, we slowly increased the water level while observing the sensor’s output. We did this till  we obtained multiple readings, plotted it and then extracted the data we needed to quantify these characteristics </a:t>
            </a:r>
            <a:endParaRPr lang="en-US"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Google Shape;9029;p63">
            <a:extLst>
              <a:ext uri="{FF2B5EF4-FFF2-40B4-BE49-F238E27FC236}">
                <a16:creationId xmlns:a16="http://schemas.microsoft.com/office/drawing/2014/main" id="{2C3C1198-2763-7D5C-B382-93872187B61A}"/>
              </a:ext>
            </a:extLst>
          </p:cNvPr>
          <p:cNvSpPr txBox="1">
            <a:spLocks/>
          </p:cNvSpPr>
          <p:nvPr/>
        </p:nvSpPr>
        <p:spPr>
          <a:xfrm>
            <a:off x="4949833" y="911951"/>
            <a:ext cx="4081151"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Sensitivity/Linearity  </a:t>
            </a:r>
          </a:p>
        </p:txBody>
      </p:sp>
      <p:sp>
        <p:nvSpPr>
          <p:cNvPr id="13" name="Google Shape;9029;p63">
            <a:extLst>
              <a:ext uri="{FF2B5EF4-FFF2-40B4-BE49-F238E27FC236}">
                <a16:creationId xmlns:a16="http://schemas.microsoft.com/office/drawing/2014/main" id="{568F5830-F3CE-16B2-E9EB-4690DE0EC83F}"/>
              </a:ext>
            </a:extLst>
          </p:cNvPr>
          <p:cNvSpPr txBox="1">
            <a:spLocks/>
          </p:cNvSpPr>
          <p:nvPr/>
        </p:nvSpPr>
        <p:spPr>
          <a:xfrm>
            <a:off x="219702" y="1038111"/>
            <a:ext cx="3304879"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Range </a:t>
            </a:r>
          </a:p>
        </p:txBody>
      </p:sp>
      <p:sp>
        <p:nvSpPr>
          <p:cNvPr id="16" name="TextBox 15">
            <a:extLst>
              <a:ext uri="{FF2B5EF4-FFF2-40B4-BE49-F238E27FC236}">
                <a16:creationId xmlns:a16="http://schemas.microsoft.com/office/drawing/2014/main" id="{D6BCAE27-8C95-CBC1-C850-18E602AA7C68}"/>
              </a:ext>
            </a:extLst>
          </p:cNvPr>
          <p:cNvSpPr txBox="1"/>
          <p:nvPr/>
        </p:nvSpPr>
        <p:spPr>
          <a:xfrm>
            <a:off x="-59404" y="3433532"/>
            <a:ext cx="4069279" cy="1464055"/>
          </a:xfrm>
          <a:prstGeom prst="rect">
            <a:avLst/>
          </a:prstGeom>
          <a:noFill/>
        </p:spPr>
        <p:txBody>
          <a:bodyPr wrap="square">
            <a:spAutoFit/>
          </a:bodyPr>
          <a:lstStyle/>
          <a:p>
            <a:pPr marL="0" marR="0" algn="ctr">
              <a:lnSpc>
                <a:spcPct val="107000"/>
              </a:lnSpc>
              <a:spcBef>
                <a:spcPts val="0"/>
              </a:spcBef>
              <a:spcAft>
                <a:spcPts val="800"/>
              </a:spcAft>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As mentioned in the proposal, we tried to measure resolution, and to do this we tried making small incremental changes in water level and observing the corresponding changes in the sensor’s output. We found this really hard as the uncertainty was once again to high to ignore </a:t>
            </a:r>
            <a:endParaRPr lang="en-US"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A3A63A3-DF96-395C-BC57-35FC99C373F2}"/>
              </a:ext>
            </a:extLst>
          </p:cNvPr>
          <p:cNvSpPr txBox="1"/>
          <p:nvPr/>
        </p:nvSpPr>
        <p:spPr>
          <a:xfrm>
            <a:off x="4949833" y="3727895"/>
            <a:ext cx="3957639" cy="1233543"/>
          </a:xfrm>
          <a:prstGeom prst="rect">
            <a:avLst/>
          </a:prstGeom>
          <a:noFill/>
        </p:spPr>
        <p:txBody>
          <a:bodyPr wrap="square">
            <a:spAutoFit/>
          </a:bodyPr>
          <a:lstStyle/>
          <a:p>
            <a:pPr marL="0" marR="0" algn="ctr">
              <a:lnSpc>
                <a:spcPct val="107000"/>
              </a:lnSpc>
              <a:spcBef>
                <a:spcPts val="0"/>
              </a:spcBef>
              <a:spcAft>
                <a:spcPts val="800"/>
              </a:spcAft>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To measure this, we obtained multiple readings at same water level (with the water level already premeasured) and then used Excel to calculate the standard deviation of the readings from each other and the ground truth.</a:t>
            </a:r>
            <a:endParaRPr lang="en-US"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Google Shape;9029;p63">
            <a:extLst>
              <a:ext uri="{FF2B5EF4-FFF2-40B4-BE49-F238E27FC236}">
                <a16:creationId xmlns:a16="http://schemas.microsoft.com/office/drawing/2014/main" id="{DEAFA43D-4EBA-1901-BD98-2463450853CA}"/>
              </a:ext>
            </a:extLst>
          </p:cNvPr>
          <p:cNvSpPr txBox="1">
            <a:spLocks/>
          </p:cNvSpPr>
          <p:nvPr/>
        </p:nvSpPr>
        <p:spPr>
          <a:xfrm>
            <a:off x="322797" y="2745672"/>
            <a:ext cx="3304879"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Resolution </a:t>
            </a:r>
          </a:p>
        </p:txBody>
      </p:sp>
      <p:sp>
        <p:nvSpPr>
          <p:cNvPr id="21" name="Google Shape;9029;p63">
            <a:extLst>
              <a:ext uri="{FF2B5EF4-FFF2-40B4-BE49-F238E27FC236}">
                <a16:creationId xmlns:a16="http://schemas.microsoft.com/office/drawing/2014/main" id="{4013C542-E689-5FAB-3C90-4786EC195EF8}"/>
              </a:ext>
            </a:extLst>
          </p:cNvPr>
          <p:cNvSpPr txBox="1">
            <a:spLocks/>
          </p:cNvSpPr>
          <p:nvPr/>
        </p:nvSpPr>
        <p:spPr>
          <a:xfrm>
            <a:off x="4623460" y="2979649"/>
            <a:ext cx="4495206"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Precision, Accuracy and Repeatability </a:t>
            </a:r>
          </a:p>
        </p:txBody>
      </p:sp>
      <p:sp>
        <p:nvSpPr>
          <p:cNvPr id="2" name="TextBox 1">
            <a:extLst>
              <a:ext uri="{FF2B5EF4-FFF2-40B4-BE49-F238E27FC236}">
                <a16:creationId xmlns:a16="http://schemas.microsoft.com/office/drawing/2014/main" id="{00172DC5-5850-9543-3987-D59B54038967}"/>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18</a:t>
            </a:fld>
            <a:endParaRPr lang="en-US" dirty="0"/>
          </a:p>
        </p:txBody>
      </p:sp>
    </p:spTree>
    <p:extLst>
      <p:ext uri="{BB962C8B-B14F-4D97-AF65-F5344CB8AC3E}">
        <p14:creationId xmlns:p14="http://schemas.microsoft.com/office/powerpoint/2010/main" val="3301424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0" name="Google Shape;9029;p63">
            <a:extLst>
              <a:ext uri="{FF2B5EF4-FFF2-40B4-BE49-F238E27FC236}">
                <a16:creationId xmlns:a16="http://schemas.microsoft.com/office/drawing/2014/main" id="{CF644476-DA94-9C86-9FC0-029961214BAB}"/>
              </a:ext>
            </a:extLst>
          </p:cNvPr>
          <p:cNvSpPr txBox="1">
            <a:spLocks/>
          </p:cNvSpPr>
          <p:nvPr/>
        </p:nvSpPr>
        <p:spPr>
          <a:xfrm>
            <a:off x="1080710" y="81239"/>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r>
              <a:rPr lang="en-US" dirty="0"/>
              <a:t>Data collected, Findings and Analysis</a:t>
            </a:r>
          </a:p>
        </p:txBody>
      </p:sp>
      <mc:AlternateContent xmlns:mc="http://schemas.openxmlformats.org/markup-compatibility/2006" xmlns:a14="http://schemas.microsoft.com/office/drawing/2010/main">
        <mc:Choice Requires="a14">
          <p:sp>
            <p:nvSpPr>
              <p:cNvPr id="11" name="Google Shape;8495;p53">
                <a:extLst>
                  <a:ext uri="{FF2B5EF4-FFF2-40B4-BE49-F238E27FC236}">
                    <a16:creationId xmlns:a16="http://schemas.microsoft.com/office/drawing/2014/main" id="{5FD0CF44-1D96-ECCF-1B8C-9607FCB35D2A}"/>
                  </a:ext>
                </a:extLst>
              </p:cNvPr>
              <p:cNvSpPr txBox="1">
                <a:spLocks/>
              </p:cNvSpPr>
              <p:nvPr/>
            </p:nvSpPr>
            <p:spPr>
              <a:xfrm>
                <a:off x="199153" y="712738"/>
                <a:ext cx="3458447" cy="4087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285750" indent="-285750" algn="ctr">
                  <a:buFont typeface="Arial" panose="020B0604020202020204" pitchFamily="34" charset="0"/>
                  <a:buChar char="•"/>
                </a:pPr>
                <a:r>
                  <a:rPr lang="en-US" sz="1800" dirty="0"/>
                  <a:t>Precision –Looking at the graph, all points overlap the ground truth</a:t>
                </a:r>
              </a:p>
              <a:p>
                <a:pPr marL="285750" indent="-285750" algn="ctr">
                  <a:buFont typeface="Arial" panose="020B0604020202020204" pitchFamily="34" charset="0"/>
                  <a:buChar char="•"/>
                </a:pPr>
                <a:r>
                  <a:rPr lang="en-US" sz="1800" dirty="0"/>
                  <a:t>Repeatability – Again values overlap each other </a:t>
                </a:r>
              </a:p>
              <a:p>
                <a:pPr marL="285750" indent="-285750" algn="ctr">
                  <a:buFont typeface="Arial" panose="020B0604020202020204" pitchFamily="34" charset="0"/>
                  <a:buChar char="•"/>
                </a:pPr>
                <a:r>
                  <a:rPr lang="en-US" sz="1800" dirty="0"/>
                  <a:t>Drift – 5  readings spread out within 1 mins </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oMath>
                </a14:m>
                <a:endParaRPr lang="en-US" sz="1800" dirty="0"/>
              </a:p>
              <a:p>
                <a:pPr algn="ctr"/>
                <a:r>
                  <a:rPr lang="en-US" sz="1800" dirty="0"/>
                  <a:t> </a:t>
                </a:r>
              </a:p>
              <a:p>
                <a:pPr marL="285750" indent="-285750">
                  <a:buFont typeface="Arial" panose="020B0604020202020204" pitchFamily="34" charset="0"/>
                  <a:buChar char="•"/>
                </a:pPr>
                <a:endParaRPr lang="en-US" sz="1800" dirty="0"/>
              </a:p>
            </p:txBody>
          </p:sp>
        </mc:Choice>
        <mc:Fallback xmlns="">
          <p:sp>
            <p:nvSpPr>
              <p:cNvPr id="11" name="Google Shape;8495;p53">
                <a:extLst>
                  <a:ext uri="{FF2B5EF4-FFF2-40B4-BE49-F238E27FC236}">
                    <a16:creationId xmlns:a16="http://schemas.microsoft.com/office/drawing/2014/main" id="{5FD0CF44-1D96-ECCF-1B8C-9607FCB35D2A}"/>
                  </a:ext>
                </a:extLst>
              </p:cNvPr>
              <p:cNvSpPr txBox="1">
                <a:spLocks noRot="1" noChangeAspect="1" noMove="1" noResize="1" noEditPoints="1" noAdjustHandles="1" noChangeArrowheads="1" noChangeShapeType="1" noTextEdit="1"/>
              </p:cNvSpPr>
              <p:nvPr/>
            </p:nvSpPr>
            <p:spPr>
              <a:xfrm>
                <a:off x="199153" y="712738"/>
                <a:ext cx="3458447" cy="4087861"/>
              </a:xfrm>
              <a:prstGeom prst="rect">
                <a:avLst/>
              </a:prstGeom>
              <a:blipFill>
                <a:blip r:embed="rId3"/>
                <a:stretch>
                  <a:fillRect l="-2293" r="-529"/>
                </a:stretch>
              </a:blipFill>
              <a:ln>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5BF2CC58-BE3C-93DF-D2E7-426C836C283E}"/>
              </a:ext>
            </a:extLst>
          </p:cNvPr>
          <p:cNvPicPr>
            <a:picLocks noChangeAspect="1"/>
          </p:cNvPicPr>
          <p:nvPr/>
        </p:nvPicPr>
        <p:blipFill>
          <a:blip r:embed="rId4"/>
          <a:stretch>
            <a:fillRect/>
          </a:stretch>
        </p:blipFill>
        <p:spPr>
          <a:xfrm>
            <a:off x="4165655" y="1378853"/>
            <a:ext cx="4584589" cy="2755631"/>
          </a:xfrm>
          <a:prstGeom prst="rect">
            <a:avLst/>
          </a:prstGeom>
        </p:spPr>
      </p:pic>
      <p:sp>
        <p:nvSpPr>
          <p:cNvPr id="2" name="TextBox 1">
            <a:extLst>
              <a:ext uri="{FF2B5EF4-FFF2-40B4-BE49-F238E27FC236}">
                <a16:creationId xmlns:a16="http://schemas.microsoft.com/office/drawing/2014/main" id="{051059F0-4282-E3A4-9586-DC155695FBE7}"/>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19</a:t>
            </a:fld>
            <a:endParaRPr lang="en-US" dirty="0"/>
          </a:p>
        </p:txBody>
      </p:sp>
    </p:spTree>
    <p:extLst>
      <p:ext uri="{BB962C8B-B14F-4D97-AF65-F5344CB8AC3E}">
        <p14:creationId xmlns:p14="http://schemas.microsoft.com/office/powerpoint/2010/main" val="1584844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30"/>
        <p:cNvGrpSpPr/>
        <p:nvPr/>
      </p:nvGrpSpPr>
      <p:grpSpPr>
        <a:xfrm>
          <a:off x="0" y="0"/>
          <a:ext cx="0" cy="0"/>
          <a:chOff x="0" y="0"/>
          <a:chExt cx="0" cy="0"/>
        </a:xfrm>
      </p:grpSpPr>
      <p:sp>
        <p:nvSpPr>
          <p:cNvPr id="6233" name="Google Shape;6233;p39"/>
          <p:cNvSpPr txBox="1"/>
          <p:nvPr/>
        </p:nvSpPr>
        <p:spPr>
          <a:xfrm>
            <a:off x="720000" y="1314888"/>
            <a:ext cx="7704000" cy="2763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endParaRPr sz="1200" b="1" dirty="0">
              <a:solidFill>
                <a:schemeClr val="dk1"/>
              </a:solidFill>
              <a:latin typeface="Armata"/>
              <a:ea typeface="Armata"/>
              <a:cs typeface="Armata"/>
              <a:sym typeface="Armata"/>
            </a:endParaRPr>
          </a:p>
        </p:txBody>
      </p:sp>
      <p:grpSp>
        <p:nvGrpSpPr>
          <p:cNvPr id="6236" name="Google Shape;6236;p39"/>
          <p:cNvGrpSpPr/>
          <p:nvPr/>
        </p:nvGrpSpPr>
        <p:grpSpPr>
          <a:xfrm>
            <a:off x="6622979" y="81498"/>
            <a:ext cx="2633559" cy="461695"/>
            <a:chOff x="4306267" y="-500996"/>
            <a:chExt cx="676295" cy="118572"/>
          </a:xfrm>
        </p:grpSpPr>
        <p:sp>
          <p:nvSpPr>
            <p:cNvPr id="6237" name="Google Shape;6237;p39"/>
            <p:cNvSpPr/>
            <p:nvPr/>
          </p:nvSpPr>
          <p:spPr>
            <a:xfrm>
              <a:off x="4953464" y="-473169"/>
              <a:ext cx="28372" cy="63144"/>
            </a:xfrm>
            <a:custGeom>
              <a:avLst/>
              <a:gdLst/>
              <a:ahLst/>
              <a:cxnLst/>
              <a:rect l="l" t="t" r="r" b="b"/>
              <a:pathLst>
                <a:path w="625" h="1391" extrusionOk="0">
                  <a:moveTo>
                    <a:pt x="0" y="0"/>
                  </a:moveTo>
                  <a:lnTo>
                    <a:pt x="0" y="164"/>
                  </a:lnTo>
                  <a:lnTo>
                    <a:pt x="0" y="305"/>
                  </a:lnTo>
                  <a:lnTo>
                    <a:pt x="0" y="468"/>
                  </a:lnTo>
                  <a:lnTo>
                    <a:pt x="0" y="614"/>
                  </a:lnTo>
                  <a:lnTo>
                    <a:pt x="0" y="775"/>
                  </a:lnTo>
                  <a:lnTo>
                    <a:pt x="0" y="921"/>
                  </a:lnTo>
                  <a:lnTo>
                    <a:pt x="0" y="1083"/>
                  </a:lnTo>
                  <a:lnTo>
                    <a:pt x="0" y="1227"/>
                  </a:lnTo>
                  <a:lnTo>
                    <a:pt x="0" y="1390"/>
                  </a:lnTo>
                  <a:lnTo>
                    <a:pt x="406" y="1390"/>
                  </a:lnTo>
                  <a:cubicBezTo>
                    <a:pt x="506" y="1390"/>
                    <a:pt x="591" y="1316"/>
                    <a:pt x="624" y="1213"/>
                  </a:cubicBezTo>
                  <a:lnTo>
                    <a:pt x="624" y="1213"/>
                  </a:lnTo>
                  <a:cubicBezTo>
                    <a:pt x="593" y="1305"/>
                    <a:pt x="520" y="1370"/>
                    <a:pt x="434" y="1384"/>
                  </a:cubicBezTo>
                  <a:lnTo>
                    <a:pt x="434" y="8"/>
                  </a:lnTo>
                  <a:cubicBezTo>
                    <a:pt x="520" y="20"/>
                    <a:pt x="593" y="87"/>
                    <a:pt x="624" y="177"/>
                  </a:cubicBezTo>
                  <a:cubicBezTo>
                    <a:pt x="591" y="74"/>
                    <a:pt x="504" y="0"/>
                    <a:pt x="406"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39"/>
            <p:cNvSpPr/>
            <p:nvPr/>
          </p:nvSpPr>
          <p:spPr>
            <a:xfrm>
              <a:off x="4790496" y="-479434"/>
              <a:ext cx="162923" cy="75583"/>
            </a:xfrm>
            <a:custGeom>
              <a:avLst/>
              <a:gdLst/>
              <a:ahLst/>
              <a:cxnLst/>
              <a:rect l="l" t="t" r="r" b="b"/>
              <a:pathLst>
                <a:path w="3589" h="1665" extrusionOk="0">
                  <a:moveTo>
                    <a:pt x="0" y="0"/>
                  </a:moveTo>
                  <a:cubicBezTo>
                    <a:pt x="2" y="11"/>
                    <a:pt x="7" y="21"/>
                    <a:pt x="8" y="33"/>
                  </a:cubicBezTo>
                  <a:cubicBezTo>
                    <a:pt x="12" y="51"/>
                    <a:pt x="13" y="68"/>
                    <a:pt x="13" y="85"/>
                  </a:cubicBezTo>
                  <a:lnTo>
                    <a:pt x="13" y="1577"/>
                  </a:lnTo>
                  <a:cubicBezTo>
                    <a:pt x="13" y="1596"/>
                    <a:pt x="12" y="1614"/>
                    <a:pt x="8" y="1630"/>
                  </a:cubicBezTo>
                  <a:cubicBezTo>
                    <a:pt x="7" y="1643"/>
                    <a:pt x="2" y="1653"/>
                    <a:pt x="0" y="1664"/>
                  </a:cubicBezTo>
                  <a:lnTo>
                    <a:pt x="3589" y="1664"/>
                  </a:lnTo>
                  <a:lnTo>
                    <a:pt x="3589" y="1527"/>
                  </a:lnTo>
                  <a:cubicBezTo>
                    <a:pt x="2354" y="1524"/>
                    <a:pt x="1276" y="1496"/>
                    <a:pt x="596" y="1474"/>
                  </a:cubicBezTo>
                  <a:lnTo>
                    <a:pt x="596" y="1417"/>
                  </a:lnTo>
                  <a:cubicBezTo>
                    <a:pt x="1277" y="1393"/>
                    <a:pt x="2354" y="1366"/>
                    <a:pt x="3589" y="1365"/>
                  </a:cubicBezTo>
                  <a:lnTo>
                    <a:pt x="3589" y="1220"/>
                  </a:lnTo>
                  <a:cubicBezTo>
                    <a:pt x="2354" y="1218"/>
                    <a:pt x="1276" y="1191"/>
                    <a:pt x="596" y="1167"/>
                  </a:cubicBezTo>
                  <a:lnTo>
                    <a:pt x="596" y="1112"/>
                  </a:lnTo>
                  <a:cubicBezTo>
                    <a:pt x="1277" y="1087"/>
                    <a:pt x="2354" y="1060"/>
                    <a:pt x="3589" y="1059"/>
                  </a:cubicBezTo>
                  <a:lnTo>
                    <a:pt x="3589" y="913"/>
                  </a:lnTo>
                  <a:cubicBezTo>
                    <a:pt x="2354" y="911"/>
                    <a:pt x="1276" y="883"/>
                    <a:pt x="596" y="861"/>
                  </a:cubicBezTo>
                  <a:lnTo>
                    <a:pt x="596" y="804"/>
                  </a:lnTo>
                  <a:cubicBezTo>
                    <a:pt x="1277" y="780"/>
                    <a:pt x="2354" y="753"/>
                    <a:pt x="3589" y="751"/>
                  </a:cubicBezTo>
                  <a:lnTo>
                    <a:pt x="3589" y="606"/>
                  </a:lnTo>
                  <a:cubicBezTo>
                    <a:pt x="2354" y="603"/>
                    <a:pt x="1276" y="576"/>
                    <a:pt x="596" y="554"/>
                  </a:cubicBezTo>
                  <a:lnTo>
                    <a:pt x="596" y="497"/>
                  </a:lnTo>
                  <a:cubicBezTo>
                    <a:pt x="1277" y="474"/>
                    <a:pt x="2354" y="445"/>
                    <a:pt x="3589" y="443"/>
                  </a:cubicBezTo>
                  <a:lnTo>
                    <a:pt x="3589" y="300"/>
                  </a:lnTo>
                  <a:cubicBezTo>
                    <a:pt x="2354" y="296"/>
                    <a:pt x="1276" y="269"/>
                    <a:pt x="596" y="247"/>
                  </a:cubicBezTo>
                  <a:lnTo>
                    <a:pt x="596" y="190"/>
                  </a:lnTo>
                  <a:cubicBezTo>
                    <a:pt x="1277" y="166"/>
                    <a:pt x="2354" y="138"/>
                    <a:pt x="3589" y="137"/>
                  </a:cubicBezTo>
                  <a:lnTo>
                    <a:pt x="3589" y="0"/>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39"/>
            <p:cNvSpPr/>
            <p:nvPr/>
          </p:nvSpPr>
          <p:spPr>
            <a:xfrm>
              <a:off x="4817551" y="-417560"/>
              <a:ext cx="135913" cy="7490"/>
            </a:xfrm>
            <a:custGeom>
              <a:avLst/>
              <a:gdLst/>
              <a:ahLst/>
              <a:cxnLst/>
              <a:rect l="l" t="t" r="r" b="b"/>
              <a:pathLst>
                <a:path w="2994" h="165" extrusionOk="0">
                  <a:moveTo>
                    <a:pt x="2994" y="1"/>
                  </a:moveTo>
                  <a:cubicBezTo>
                    <a:pt x="1758" y="3"/>
                    <a:pt x="680" y="30"/>
                    <a:pt x="0" y="54"/>
                  </a:cubicBezTo>
                  <a:lnTo>
                    <a:pt x="0" y="111"/>
                  </a:lnTo>
                  <a:cubicBezTo>
                    <a:pt x="681" y="133"/>
                    <a:pt x="1758" y="161"/>
                    <a:pt x="2994" y="164"/>
                  </a:cubicBezTo>
                  <a:lnTo>
                    <a:pt x="29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39"/>
            <p:cNvSpPr/>
            <p:nvPr/>
          </p:nvSpPr>
          <p:spPr>
            <a:xfrm>
              <a:off x="4817551" y="-473260"/>
              <a:ext cx="135913" cy="7445"/>
            </a:xfrm>
            <a:custGeom>
              <a:avLst/>
              <a:gdLst/>
              <a:ahLst/>
              <a:cxnLst/>
              <a:rect l="l" t="t" r="r" b="b"/>
              <a:pathLst>
                <a:path w="2994" h="164" extrusionOk="0">
                  <a:moveTo>
                    <a:pt x="2994" y="0"/>
                  </a:moveTo>
                  <a:cubicBezTo>
                    <a:pt x="1758" y="1"/>
                    <a:pt x="680" y="31"/>
                    <a:pt x="0" y="53"/>
                  </a:cubicBezTo>
                  <a:lnTo>
                    <a:pt x="0" y="111"/>
                  </a:lnTo>
                  <a:cubicBezTo>
                    <a:pt x="681" y="133"/>
                    <a:pt x="1758" y="160"/>
                    <a:pt x="2994" y="164"/>
                  </a:cubicBezTo>
                  <a:lnTo>
                    <a:pt x="29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39"/>
            <p:cNvSpPr/>
            <p:nvPr/>
          </p:nvSpPr>
          <p:spPr>
            <a:xfrm>
              <a:off x="4817551" y="-445433"/>
              <a:ext cx="135913" cy="7445"/>
            </a:xfrm>
            <a:custGeom>
              <a:avLst/>
              <a:gdLst/>
              <a:ahLst/>
              <a:cxnLst/>
              <a:rect l="l" t="t" r="r" b="b"/>
              <a:pathLst>
                <a:path w="2994" h="164" extrusionOk="0">
                  <a:moveTo>
                    <a:pt x="2994" y="1"/>
                  </a:moveTo>
                  <a:cubicBezTo>
                    <a:pt x="1758" y="3"/>
                    <a:pt x="680" y="31"/>
                    <a:pt x="0" y="54"/>
                  </a:cubicBezTo>
                  <a:lnTo>
                    <a:pt x="0" y="111"/>
                  </a:lnTo>
                  <a:cubicBezTo>
                    <a:pt x="681" y="133"/>
                    <a:pt x="1758" y="161"/>
                    <a:pt x="2994" y="163"/>
                  </a:cubicBezTo>
                  <a:lnTo>
                    <a:pt x="29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39"/>
            <p:cNvSpPr/>
            <p:nvPr/>
          </p:nvSpPr>
          <p:spPr>
            <a:xfrm>
              <a:off x="4817551" y="-459369"/>
              <a:ext cx="135913" cy="7490"/>
            </a:xfrm>
            <a:custGeom>
              <a:avLst/>
              <a:gdLst/>
              <a:ahLst/>
              <a:cxnLst/>
              <a:rect l="l" t="t" r="r" b="b"/>
              <a:pathLst>
                <a:path w="2994" h="165" extrusionOk="0">
                  <a:moveTo>
                    <a:pt x="2994" y="1"/>
                  </a:moveTo>
                  <a:cubicBezTo>
                    <a:pt x="1758" y="2"/>
                    <a:pt x="680" y="32"/>
                    <a:pt x="0" y="55"/>
                  </a:cubicBezTo>
                  <a:lnTo>
                    <a:pt x="0" y="112"/>
                  </a:lnTo>
                  <a:cubicBezTo>
                    <a:pt x="681" y="134"/>
                    <a:pt x="1758" y="162"/>
                    <a:pt x="2994" y="164"/>
                  </a:cubicBezTo>
                  <a:lnTo>
                    <a:pt x="29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39"/>
            <p:cNvSpPr/>
            <p:nvPr/>
          </p:nvSpPr>
          <p:spPr>
            <a:xfrm>
              <a:off x="4817551" y="-431451"/>
              <a:ext cx="135913" cy="7399"/>
            </a:xfrm>
            <a:custGeom>
              <a:avLst/>
              <a:gdLst/>
              <a:ahLst/>
              <a:cxnLst/>
              <a:rect l="l" t="t" r="r" b="b"/>
              <a:pathLst>
                <a:path w="2994" h="163" extrusionOk="0">
                  <a:moveTo>
                    <a:pt x="2994" y="1"/>
                  </a:moveTo>
                  <a:cubicBezTo>
                    <a:pt x="1758" y="2"/>
                    <a:pt x="680" y="30"/>
                    <a:pt x="0" y="54"/>
                  </a:cubicBezTo>
                  <a:lnTo>
                    <a:pt x="0" y="109"/>
                  </a:lnTo>
                  <a:cubicBezTo>
                    <a:pt x="681" y="133"/>
                    <a:pt x="1758" y="160"/>
                    <a:pt x="2994" y="162"/>
                  </a:cubicBezTo>
                  <a:lnTo>
                    <a:pt x="29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39"/>
            <p:cNvSpPr/>
            <p:nvPr/>
          </p:nvSpPr>
          <p:spPr>
            <a:xfrm>
              <a:off x="4749277" y="-488150"/>
              <a:ext cx="41082" cy="92787"/>
            </a:xfrm>
            <a:custGeom>
              <a:avLst/>
              <a:gdLst/>
              <a:ahLst/>
              <a:cxnLst/>
              <a:rect l="l" t="t" r="r" b="b"/>
              <a:pathLst>
                <a:path w="905" h="2044" extrusionOk="0">
                  <a:moveTo>
                    <a:pt x="845" y="73"/>
                  </a:moveTo>
                  <a:lnTo>
                    <a:pt x="845" y="73"/>
                  </a:lnTo>
                  <a:cubicBezTo>
                    <a:pt x="870" y="100"/>
                    <a:pt x="891" y="134"/>
                    <a:pt x="904" y="172"/>
                  </a:cubicBezTo>
                  <a:cubicBezTo>
                    <a:pt x="891" y="134"/>
                    <a:pt x="871" y="100"/>
                    <a:pt x="845" y="73"/>
                  </a:cubicBezTo>
                  <a:close/>
                  <a:moveTo>
                    <a:pt x="904" y="1870"/>
                  </a:moveTo>
                  <a:cubicBezTo>
                    <a:pt x="900" y="1882"/>
                    <a:pt x="895" y="1894"/>
                    <a:pt x="889" y="1906"/>
                  </a:cubicBezTo>
                  <a:lnTo>
                    <a:pt x="889" y="1906"/>
                  </a:lnTo>
                  <a:cubicBezTo>
                    <a:pt x="895" y="1894"/>
                    <a:pt x="900" y="1882"/>
                    <a:pt x="904" y="1870"/>
                  </a:cubicBezTo>
                  <a:close/>
                  <a:moveTo>
                    <a:pt x="1" y="0"/>
                  </a:moveTo>
                  <a:lnTo>
                    <a:pt x="1" y="138"/>
                  </a:lnTo>
                  <a:lnTo>
                    <a:pt x="93" y="138"/>
                  </a:lnTo>
                  <a:lnTo>
                    <a:pt x="93" y="139"/>
                  </a:lnTo>
                  <a:lnTo>
                    <a:pt x="93" y="244"/>
                  </a:lnTo>
                  <a:lnTo>
                    <a:pt x="0" y="244"/>
                  </a:lnTo>
                  <a:lnTo>
                    <a:pt x="0" y="417"/>
                  </a:lnTo>
                  <a:lnTo>
                    <a:pt x="93" y="417"/>
                  </a:lnTo>
                  <a:lnTo>
                    <a:pt x="93" y="520"/>
                  </a:lnTo>
                  <a:lnTo>
                    <a:pt x="0" y="520"/>
                  </a:lnTo>
                  <a:lnTo>
                    <a:pt x="0" y="693"/>
                  </a:lnTo>
                  <a:lnTo>
                    <a:pt x="93" y="693"/>
                  </a:lnTo>
                  <a:lnTo>
                    <a:pt x="93" y="797"/>
                  </a:lnTo>
                  <a:lnTo>
                    <a:pt x="0" y="797"/>
                  </a:lnTo>
                  <a:lnTo>
                    <a:pt x="0" y="971"/>
                  </a:lnTo>
                  <a:lnTo>
                    <a:pt x="93" y="971"/>
                  </a:lnTo>
                  <a:lnTo>
                    <a:pt x="93" y="1076"/>
                  </a:lnTo>
                  <a:lnTo>
                    <a:pt x="0" y="1076"/>
                  </a:lnTo>
                  <a:lnTo>
                    <a:pt x="0" y="1248"/>
                  </a:lnTo>
                  <a:lnTo>
                    <a:pt x="93" y="1248"/>
                  </a:lnTo>
                  <a:lnTo>
                    <a:pt x="93" y="1352"/>
                  </a:lnTo>
                  <a:lnTo>
                    <a:pt x="0" y="1352"/>
                  </a:lnTo>
                  <a:lnTo>
                    <a:pt x="0" y="1525"/>
                  </a:lnTo>
                  <a:lnTo>
                    <a:pt x="93" y="1525"/>
                  </a:lnTo>
                  <a:lnTo>
                    <a:pt x="93" y="1629"/>
                  </a:lnTo>
                  <a:lnTo>
                    <a:pt x="0" y="1629"/>
                  </a:lnTo>
                  <a:lnTo>
                    <a:pt x="0" y="1801"/>
                  </a:lnTo>
                  <a:lnTo>
                    <a:pt x="93" y="1801"/>
                  </a:lnTo>
                  <a:lnTo>
                    <a:pt x="93" y="1906"/>
                  </a:lnTo>
                  <a:lnTo>
                    <a:pt x="0" y="1906"/>
                  </a:lnTo>
                  <a:lnTo>
                    <a:pt x="0" y="2044"/>
                  </a:lnTo>
                  <a:lnTo>
                    <a:pt x="686" y="2044"/>
                  </a:lnTo>
                  <a:cubicBezTo>
                    <a:pt x="772" y="2044"/>
                    <a:pt x="847" y="1989"/>
                    <a:pt x="889" y="1906"/>
                  </a:cubicBezTo>
                  <a:lnTo>
                    <a:pt x="889" y="1906"/>
                  </a:lnTo>
                  <a:cubicBezTo>
                    <a:pt x="850" y="1982"/>
                    <a:pt x="780" y="2034"/>
                    <a:pt x="702" y="2041"/>
                  </a:cubicBezTo>
                  <a:lnTo>
                    <a:pt x="702" y="2"/>
                  </a:lnTo>
                  <a:cubicBezTo>
                    <a:pt x="757" y="6"/>
                    <a:pt x="807" y="32"/>
                    <a:pt x="845" y="73"/>
                  </a:cubicBezTo>
                  <a:lnTo>
                    <a:pt x="845" y="73"/>
                  </a:lnTo>
                  <a:cubicBezTo>
                    <a:pt x="803" y="28"/>
                    <a:pt x="747" y="0"/>
                    <a:pt x="687"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39"/>
            <p:cNvSpPr/>
            <p:nvPr/>
          </p:nvSpPr>
          <p:spPr>
            <a:xfrm>
              <a:off x="4628572" y="-401627"/>
              <a:ext cx="120751" cy="7944"/>
            </a:xfrm>
            <a:custGeom>
              <a:avLst/>
              <a:gdLst/>
              <a:ahLst/>
              <a:cxnLst/>
              <a:rect l="l" t="t" r="r" b="b"/>
              <a:pathLst>
                <a:path w="2660" h="175" extrusionOk="0">
                  <a:moveTo>
                    <a:pt x="1" y="1"/>
                  </a:moveTo>
                  <a:lnTo>
                    <a:pt x="1" y="141"/>
                  </a:lnTo>
                  <a:lnTo>
                    <a:pt x="1" y="175"/>
                  </a:lnTo>
                  <a:lnTo>
                    <a:pt x="2659" y="175"/>
                  </a:lnTo>
                  <a:lnTo>
                    <a:pt x="2659" y="141"/>
                  </a:lnTo>
                  <a:lnTo>
                    <a:pt x="2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39"/>
            <p:cNvSpPr/>
            <p:nvPr/>
          </p:nvSpPr>
          <p:spPr>
            <a:xfrm>
              <a:off x="4781008" y="-487923"/>
              <a:ext cx="10078" cy="92515"/>
            </a:xfrm>
            <a:custGeom>
              <a:avLst/>
              <a:gdLst/>
              <a:ahLst/>
              <a:cxnLst/>
              <a:rect l="l" t="t" r="r" b="b"/>
              <a:pathLst>
                <a:path w="222" h="2038" extrusionOk="0">
                  <a:moveTo>
                    <a:pt x="0" y="0"/>
                  </a:moveTo>
                  <a:lnTo>
                    <a:pt x="0" y="2038"/>
                  </a:lnTo>
                  <a:cubicBezTo>
                    <a:pt x="93" y="2032"/>
                    <a:pt x="171" y="1963"/>
                    <a:pt x="204" y="1868"/>
                  </a:cubicBezTo>
                  <a:cubicBezTo>
                    <a:pt x="205" y="1863"/>
                    <a:pt x="206" y="1859"/>
                    <a:pt x="207" y="1853"/>
                  </a:cubicBezTo>
                  <a:cubicBezTo>
                    <a:pt x="207" y="1852"/>
                    <a:pt x="207" y="1852"/>
                    <a:pt x="209" y="1851"/>
                  </a:cubicBezTo>
                  <a:cubicBezTo>
                    <a:pt x="211" y="1841"/>
                    <a:pt x="216" y="1830"/>
                    <a:pt x="217" y="1817"/>
                  </a:cubicBezTo>
                  <a:cubicBezTo>
                    <a:pt x="220" y="1801"/>
                    <a:pt x="222" y="1783"/>
                    <a:pt x="222" y="1764"/>
                  </a:cubicBezTo>
                  <a:lnTo>
                    <a:pt x="222" y="272"/>
                  </a:lnTo>
                  <a:cubicBezTo>
                    <a:pt x="222" y="255"/>
                    <a:pt x="221" y="236"/>
                    <a:pt x="217" y="219"/>
                  </a:cubicBezTo>
                  <a:cubicBezTo>
                    <a:pt x="216" y="207"/>
                    <a:pt x="211" y="197"/>
                    <a:pt x="209" y="186"/>
                  </a:cubicBezTo>
                  <a:cubicBezTo>
                    <a:pt x="207" y="181"/>
                    <a:pt x="206" y="174"/>
                    <a:pt x="205" y="169"/>
                  </a:cubicBezTo>
                  <a:cubicBezTo>
                    <a:pt x="171" y="75"/>
                    <a:pt x="93" y="7"/>
                    <a:pt x="0"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39"/>
            <p:cNvSpPr/>
            <p:nvPr/>
          </p:nvSpPr>
          <p:spPr>
            <a:xfrm>
              <a:off x="4973165" y="-472942"/>
              <a:ext cx="9397" cy="62509"/>
            </a:xfrm>
            <a:custGeom>
              <a:avLst/>
              <a:gdLst/>
              <a:ahLst/>
              <a:cxnLst/>
              <a:rect l="l" t="t" r="r" b="b"/>
              <a:pathLst>
                <a:path w="207" h="1377" extrusionOk="0">
                  <a:moveTo>
                    <a:pt x="0" y="0"/>
                  </a:moveTo>
                  <a:lnTo>
                    <a:pt x="0" y="1377"/>
                  </a:lnTo>
                  <a:cubicBezTo>
                    <a:pt x="86" y="1364"/>
                    <a:pt x="159" y="1298"/>
                    <a:pt x="190" y="1207"/>
                  </a:cubicBezTo>
                  <a:cubicBezTo>
                    <a:pt x="191" y="1202"/>
                    <a:pt x="193" y="1195"/>
                    <a:pt x="195" y="1190"/>
                  </a:cubicBezTo>
                  <a:cubicBezTo>
                    <a:pt x="197" y="1179"/>
                    <a:pt x="200" y="1170"/>
                    <a:pt x="202" y="1159"/>
                  </a:cubicBezTo>
                  <a:cubicBezTo>
                    <a:pt x="205" y="1143"/>
                    <a:pt x="206" y="1126"/>
                    <a:pt x="206" y="1107"/>
                  </a:cubicBezTo>
                  <a:lnTo>
                    <a:pt x="206" y="270"/>
                  </a:lnTo>
                  <a:cubicBezTo>
                    <a:pt x="206" y="253"/>
                    <a:pt x="205" y="236"/>
                    <a:pt x="202" y="218"/>
                  </a:cubicBezTo>
                  <a:cubicBezTo>
                    <a:pt x="201" y="206"/>
                    <a:pt x="197" y="196"/>
                    <a:pt x="195" y="185"/>
                  </a:cubicBezTo>
                  <a:cubicBezTo>
                    <a:pt x="192" y="180"/>
                    <a:pt x="191" y="177"/>
                    <a:pt x="190" y="171"/>
                  </a:cubicBezTo>
                  <a:cubicBezTo>
                    <a:pt x="159" y="80"/>
                    <a:pt x="86" y="14"/>
                    <a:pt x="0" y="0"/>
                  </a:cubicBez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39"/>
            <p:cNvSpPr/>
            <p:nvPr/>
          </p:nvSpPr>
          <p:spPr>
            <a:xfrm>
              <a:off x="4323744" y="-466859"/>
              <a:ext cx="36180" cy="50388"/>
            </a:xfrm>
            <a:custGeom>
              <a:avLst/>
              <a:gdLst/>
              <a:ahLst/>
              <a:cxnLst/>
              <a:rect l="l" t="t" r="r" b="b"/>
              <a:pathLst>
                <a:path w="797" h="1110" extrusionOk="0">
                  <a:moveTo>
                    <a:pt x="0" y="0"/>
                  </a:moveTo>
                  <a:lnTo>
                    <a:pt x="0" y="1110"/>
                  </a:lnTo>
                  <a:lnTo>
                    <a:pt x="796" y="1110"/>
                  </a:lnTo>
                  <a:lnTo>
                    <a:pt x="796" y="0"/>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39"/>
            <p:cNvSpPr/>
            <p:nvPr/>
          </p:nvSpPr>
          <p:spPr>
            <a:xfrm>
              <a:off x="4306267" y="-466859"/>
              <a:ext cx="17477" cy="50388"/>
            </a:xfrm>
            <a:custGeom>
              <a:avLst/>
              <a:gdLst/>
              <a:ahLst/>
              <a:cxnLst/>
              <a:rect l="l" t="t" r="r" b="b"/>
              <a:pathLst>
                <a:path w="385" h="1110" extrusionOk="0">
                  <a:moveTo>
                    <a:pt x="355" y="0"/>
                  </a:moveTo>
                  <a:cubicBezTo>
                    <a:pt x="160" y="0"/>
                    <a:pt x="0" y="187"/>
                    <a:pt x="0" y="417"/>
                  </a:cubicBezTo>
                  <a:lnTo>
                    <a:pt x="0" y="693"/>
                  </a:lnTo>
                  <a:cubicBezTo>
                    <a:pt x="0" y="923"/>
                    <a:pt x="160" y="1110"/>
                    <a:pt x="355" y="1110"/>
                  </a:cubicBezTo>
                  <a:lnTo>
                    <a:pt x="384" y="1110"/>
                  </a:lnTo>
                  <a:lnTo>
                    <a:pt x="384"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39"/>
            <p:cNvSpPr/>
            <p:nvPr/>
          </p:nvSpPr>
          <p:spPr>
            <a:xfrm>
              <a:off x="4401325" y="-473260"/>
              <a:ext cx="6764" cy="63190"/>
            </a:xfrm>
            <a:custGeom>
              <a:avLst/>
              <a:gdLst/>
              <a:ahLst/>
              <a:cxnLst/>
              <a:rect l="l" t="t" r="r" b="b"/>
              <a:pathLst>
                <a:path w="149" h="1392" extrusionOk="0">
                  <a:moveTo>
                    <a:pt x="1" y="0"/>
                  </a:moveTo>
                  <a:lnTo>
                    <a:pt x="1" y="164"/>
                  </a:lnTo>
                  <a:lnTo>
                    <a:pt x="1" y="307"/>
                  </a:lnTo>
                  <a:lnTo>
                    <a:pt x="1" y="470"/>
                  </a:lnTo>
                  <a:lnTo>
                    <a:pt x="1" y="614"/>
                  </a:lnTo>
                  <a:lnTo>
                    <a:pt x="1" y="776"/>
                  </a:lnTo>
                  <a:lnTo>
                    <a:pt x="1" y="922"/>
                  </a:lnTo>
                  <a:lnTo>
                    <a:pt x="1" y="1083"/>
                  </a:lnTo>
                  <a:lnTo>
                    <a:pt x="1" y="1229"/>
                  </a:lnTo>
                  <a:lnTo>
                    <a:pt x="1" y="1391"/>
                  </a:lnTo>
                  <a:lnTo>
                    <a:pt x="148" y="1391"/>
                  </a:lnTo>
                  <a:lnTo>
                    <a:pt x="148" y="1229"/>
                  </a:lnTo>
                  <a:lnTo>
                    <a:pt x="148" y="1083"/>
                  </a:lnTo>
                  <a:lnTo>
                    <a:pt x="148" y="922"/>
                  </a:lnTo>
                  <a:lnTo>
                    <a:pt x="148" y="776"/>
                  </a:lnTo>
                  <a:lnTo>
                    <a:pt x="148" y="614"/>
                  </a:lnTo>
                  <a:lnTo>
                    <a:pt x="148" y="470"/>
                  </a:lnTo>
                  <a:lnTo>
                    <a:pt x="148" y="307"/>
                  </a:lnTo>
                  <a:lnTo>
                    <a:pt x="148" y="164"/>
                  </a:lnTo>
                  <a:lnTo>
                    <a:pt x="148" y="0"/>
                  </a:lnTo>
                  <a:close/>
                </a:path>
              </a:pathLst>
            </a:custGeom>
            <a:solidFill>
              <a:srgbClr val="668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39"/>
            <p:cNvSpPr/>
            <p:nvPr/>
          </p:nvSpPr>
          <p:spPr>
            <a:xfrm>
              <a:off x="4359879" y="-479434"/>
              <a:ext cx="41491" cy="75583"/>
            </a:xfrm>
            <a:custGeom>
              <a:avLst/>
              <a:gdLst/>
              <a:ahLst/>
              <a:cxnLst/>
              <a:rect l="l" t="t" r="r" b="b"/>
              <a:pathLst>
                <a:path w="914" h="1665" extrusionOk="0">
                  <a:moveTo>
                    <a:pt x="0" y="0"/>
                  </a:moveTo>
                  <a:lnTo>
                    <a:pt x="0" y="277"/>
                  </a:lnTo>
                  <a:lnTo>
                    <a:pt x="0" y="1387"/>
                  </a:lnTo>
                  <a:lnTo>
                    <a:pt x="0" y="1664"/>
                  </a:lnTo>
                  <a:lnTo>
                    <a:pt x="914" y="1664"/>
                  </a:lnTo>
                  <a:lnTo>
                    <a:pt x="914" y="1527"/>
                  </a:lnTo>
                  <a:cubicBezTo>
                    <a:pt x="579" y="1524"/>
                    <a:pt x="287" y="1496"/>
                    <a:pt x="103" y="1474"/>
                  </a:cubicBezTo>
                  <a:lnTo>
                    <a:pt x="103" y="1417"/>
                  </a:lnTo>
                  <a:cubicBezTo>
                    <a:pt x="287" y="1393"/>
                    <a:pt x="579" y="1366"/>
                    <a:pt x="914" y="1365"/>
                  </a:cubicBezTo>
                  <a:lnTo>
                    <a:pt x="914" y="1221"/>
                  </a:lnTo>
                  <a:cubicBezTo>
                    <a:pt x="579" y="1218"/>
                    <a:pt x="287" y="1191"/>
                    <a:pt x="103" y="1169"/>
                  </a:cubicBezTo>
                  <a:lnTo>
                    <a:pt x="103" y="1112"/>
                  </a:lnTo>
                  <a:cubicBezTo>
                    <a:pt x="287" y="1087"/>
                    <a:pt x="579" y="1060"/>
                    <a:pt x="914" y="1059"/>
                  </a:cubicBezTo>
                  <a:lnTo>
                    <a:pt x="914" y="913"/>
                  </a:lnTo>
                  <a:cubicBezTo>
                    <a:pt x="579" y="911"/>
                    <a:pt x="287" y="883"/>
                    <a:pt x="103" y="861"/>
                  </a:cubicBezTo>
                  <a:lnTo>
                    <a:pt x="103" y="804"/>
                  </a:lnTo>
                  <a:cubicBezTo>
                    <a:pt x="287" y="780"/>
                    <a:pt x="579" y="753"/>
                    <a:pt x="914" y="751"/>
                  </a:cubicBezTo>
                  <a:lnTo>
                    <a:pt x="914" y="606"/>
                  </a:lnTo>
                  <a:cubicBezTo>
                    <a:pt x="579" y="604"/>
                    <a:pt x="287" y="576"/>
                    <a:pt x="103" y="554"/>
                  </a:cubicBezTo>
                  <a:lnTo>
                    <a:pt x="103" y="497"/>
                  </a:lnTo>
                  <a:cubicBezTo>
                    <a:pt x="287" y="474"/>
                    <a:pt x="579" y="445"/>
                    <a:pt x="914" y="443"/>
                  </a:cubicBezTo>
                  <a:lnTo>
                    <a:pt x="914" y="300"/>
                  </a:lnTo>
                  <a:cubicBezTo>
                    <a:pt x="579" y="296"/>
                    <a:pt x="287" y="269"/>
                    <a:pt x="103" y="247"/>
                  </a:cubicBezTo>
                  <a:lnTo>
                    <a:pt x="103" y="190"/>
                  </a:lnTo>
                  <a:cubicBezTo>
                    <a:pt x="287" y="166"/>
                    <a:pt x="579" y="138"/>
                    <a:pt x="914" y="137"/>
                  </a:cubicBezTo>
                  <a:lnTo>
                    <a:pt x="914"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39"/>
            <p:cNvSpPr/>
            <p:nvPr/>
          </p:nvSpPr>
          <p:spPr>
            <a:xfrm>
              <a:off x="4364509" y="-417560"/>
              <a:ext cx="36861" cy="7490"/>
            </a:xfrm>
            <a:custGeom>
              <a:avLst/>
              <a:gdLst/>
              <a:ahLst/>
              <a:cxnLst/>
              <a:rect l="l" t="t" r="r" b="b"/>
              <a:pathLst>
                <a:path w="812" h="165" extrusionOk="0">
                  <a:moveTo>
                    <a:pt x="812" y="1"/>
                  </a:moveTo>
                  <a:cubicBezTo>
                    <a:pt x="477" y="3"/>
                    <a:pt x="185" y="30"/>
                    <a:pt x="1" y="54"/>
                  </a:cubicBezTo>
                  <a:lnTo>
                    <a:pt x="1" y="111"/>
                  </a:lnTo>
                  <a:cubicBezTo>
                    <a:pt x="185" y="133"/>
                    <a:pt x="477" y="161"/>
                    <a:pt x="812" y="164"/>
                  </a:cubicBezTo>
                  <a:lnTo>
                    <a:pt x="8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39"/>
            <p:cNvSpPr/>
            <p:nvPr/>
          </p:nvSpPr>
          <p:spPr>
            <a:xfrm>
              <a:off x="4364509" y="-473260"/>
              <a:ext cx="36861" cy="7445"/>
            </a:xfrm>
            <a:custGeom>
              <a:avLst/>
              <a:gdLst/>
              <a:ahLst/>
              <a:cxnLst/>
              <a:rect l="l" t="t" r="r" b="b"/>
              <a:pathLst>
                <a:path w="812" h="164" extrusionOk="0">
                  <a:moveTo>
                    <a:pt x="812" y="0"/>
                  </a:moveTo>
                  <a:cubicBezTo>
                    <a:pt x="477" y="1"/>
                    <a:pt x="185" y="31"/>
                    <a:pt x="1" y="53"/>
                  </a:cubicBezTo>
                  <a:lnTo>
                    <a:pt x="1" y="111"/>
                  </a:lnTo>
                  <a:cubicBezTo>
                    <a:pt x="185" y="133"/>
                    <a:pt x="477" y="160"/>
                    <a:pt x="812" y="164"/>
                  </a:cubicBezTo>
                  <a:lnTo>
                    <a:pt x="8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39"/>
            <p:cNvSpPr/>
            <p:nvPr/>
          </p:nvSpPr>
          <p:spPr>
            <a:xfrm>
              <a:off x="4364509" y="-445342"/>
              <a:ext cx="36861" cy="7399"/>
            </a:xfrm>
            <a:custGeom>
              <a:avLst/>
              <a:gdLst/>
              <a:ahLst/>
              <a:cxnLst/>
              <a:rect l="l" t="t" r="r" b="b"/>
              <a:pathLst>
                <a:path w="812" h="163" extrusionOk="0">
                  <a:moveTo>
                    <a:pt x="812" y="1"/>
                  </a:moveTo>
                  <a:cubicBezTo>
                    <a:pt x="477" y="2"/>
                    <a:pt x="185" y="30"/>
                    <a:pt x="1" y="54"/>
                  </a:cubicBezTo>
                  <a:lnTo>
                    <a:pt x="1" y="110"/>
                  </a:lnTo>
                  <a:cubicBezTo>
                    <a:pt x="185" y="133"/>
                    <a:pt x="477" y="160"/>
                    <a:pt x="812" y="162"/>
                  </a:cubicBezTo>
                  <a:lnTo>
                    <a:pt x="8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39"/>
            <p:cNvSpPr/>
            <p:nvPr/>
          </p:nvSpPr>
          <p:spPr>
            <a:xfrm>
              <a:off x="4364509" y="-459369"/>
              <a:ext cx="36861" cy="7490"/>
            </a:xfrm>
            <a:custGeom>
              <a:avLst/>
              <a:gdLst/>
              <a:ahLst/>
              <a:cxnLst/>
              <a:rect l="l" t="t" r="r" b="b"/>
              <a:pathLst>
                <a:path w="812" h="165" extrusionOk="0">
                  <a:moveTo>
                    <a:pt x="812" y="1"/>
                  </a:moveTo>
                  <a:cubicBezTo>
                    <a:pt x="477" y="2"/>
                    <a:pt x="185" y="32"/>
                    <a:pt x="1" y="55"/>
                  </a:cubicBezTo>
                  <a:lnTo>
                    <a:pt x="1" y="112"/>
                  </a:lnTo>
                  <a:cubicBezTo>
                    <a:pt x="185" y="134"/>
                    <a:pt x="477" y="162"/>
                    <a:pt x="812" y="164"/>
                  </a:cubicBezTo>
                  <a:lnTo>
                    <a:pt x="8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39"/>
            <p:cNvSpPr/>
            <p:nvPr/>
          </p:nvSpPr>
          <p:spPr>
            <a:xfrm>
              <a:off x="4364509" y="-431451"/>
              <a:ext cx="36861" cy="7399"/>
            </a:xfrm>
            <a:custGeom>
              <a:avLst/>
              <a:gdLst/>
              <a:ahLst/>
              <a:cxnLst/>
              <a:rect l="l" t="t" r="r" b="b"/>
              <a:pathLst>
                <a:path w="812" h="163" extrusionOk="0">
                  <a:moveTo>
                    <a:pt x="812" y="1"/>
                  </a:moveTo>
                  <a:cubicBezTo>
                    <a:pt x="477" y="2"/>
                    <a:pt x="185" y="30"/>
                    <a:pt x="1" y="54"/>
                  </a:cubicBezTo>
                  <a:lnTo>
                    <a:pt x="1" y="109"/>
                  </a:lnTo>
                  <a:cubicBezTo>
                    <a:pt x="185" y="133"/>
                    <a:pt x="477" y="160"/>
                    <a:pt x="812" y="162"/>
                  </a:cubicBezTo>
                  <a:lnTo>
                    <a:pt x="8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39"/>
            <p:cNvSpPr/>
            <p:nvPr/>
          </p:nvSpPr>
          <p:spPr>
            <a:xfrm>
              <a:off x="4408043" y="-479434"/>
              <a:ext cx="159336" cy="75492"/>
            </a:xfrm>
            <a:custGeom>
              <a:avLst/>
              <a:gdLst/>
              <a:ahLst/>
              <a:cxnLst/>
              <a:rect l="l" t="t" r="r" b="b"/>
              <a:pathLst>
                <a:path w="3510" h="1663" extrusionOk="0">
                  <a:moveTo>
                    <a:pt x="0" y="0"/>
                  </a:moveTo>
                  <a:lnTo>
                    <a:pt x="0" y="137"/>
                  </a:lnTo>
                  <a:cubicBezTo>
                    <a:pt x="1235" y="140"/>
                    <a:pt x="2313" y="168"/>
                    <a:pt x="2994" y="190"/>
                  </a:cubicBezTo>
                  <a:lnTo>
                    <a:pt x="2994" y="247"/>
                  </a:lnTo>
                  <a:cubicBezTo>
                    <a:pt x="2313" y="270"/>
                    <a:pt x="1235" y="299"/>
                    <a:pt x="0" y="300"/>
                  </a:cubicBezTo>
                  <a:lnTo>
                    <a:pt x="0" y="443"/>
                  </a:lnTo>
                  <a:cubicBezTo>
                    <a:pt x="1235" y="446"/>
                    <a:pt x="2313" y="474"/>
                    <a:pt x="2994" y="496"/>
                  </a:cubicBezTo>
                  <a:lnTo>
                    <a:pt x="2994" y="553"/>
                  </a:lnTo>
                  <a:cubicBezTo>
                    <a:pt x="2313" y="576"/>
                    <a:pt x="1235" y="604"/>
                    <a:pt x="0" y="605"/>
                  </a:cubicBezTo>
                  <a:lnTo>
                    <a:pt x="0" y="750"/>
                  </a:lnTo>
                  <a:cubicBezTo>
                    <a:pt x="1235" y="753"/>
                    <a:pt x="2313" y="780"/>
                    <a:pt x="2994" y="803"/>
                  </a:cubicBezTo>
                  <a:lnTo>
                    <a:pt x="2994" y="860"/>
                  </a:lnTo>
                  <a:cubicBezTo>
                    <a:pt x="2313" y="884"/>
                    <a:pt x="1235" y="911"/>
                    <a:pt x="0" y="912"/>
                  </a:cubicBezTo>
                  <a:lnTo>
                    <a:pt x="0" y="1058"/>
                  </a:lnTo>
                  <a:cubicBezTo>
                    <a:pt x="1235" y="1060"/>
                    <a:pt x="2313" y="1087"/>
                    <a:pt x="2994" y="1111"/>
                  </a:cubicBezTo>
                  <a:lnTo>
                    <a:pt x="2994" y="1166"/>
                  </a:lnTo>
                  <a:cubicBezTo>
                    <a:pt x="2313" y="1190"/>
                    <a:pt x="1235" y="1218"/>
                    <a:pt x="0" y="1219"/>
                  </a:cubicBezTo>
                  <a:lnTo>
                    <a:pt x="0" y="1364"/>
                  </a:lnTo>
                  <a:cubicBezTo>
                    <a:pt x="1235" y="1366"/>
                    <a:pt x="2313" y="1393"/>
                    <a:pt x="2994" y="1416"/>
                  </a:cubicBezTo>
                  <a:lnTo>
                    <a:pt x="2994" y="1472"/>
                  </a:lnTo>
                  <a:cubicBezTo>
                    <a:pt x="2313" y="1495"/>
                    <a:pt x="1235" y="1524"/>
                    <a:pt x="0" y="1525"/>
                  </a:cubicBezTo>
                  <a:lnTo>
                    <a:pt x="0" y="1662"/>
                  </a:lnTo>
                  <a:lnTo>
                    <a:pt x="3510" y="1662"/>
                  </a:lnTo>
                  <a:lnTo>
                    <a:pt x="3510"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39"/>
            <p:cNvSpPr/>
            <p:nvPr/>
          </p:nvSpPr>
          <p:spPr>
            <a:xfrm>
              <a:off x="4408043" y="-473215"/>
              <a:ext cx="135958" cy="7445"/>
            </a:xfrm>
            <a:custGeom>
              <a:avLst/>
              <a:gdLst/>
              <a:ahLst/>
              <a:cxnLst/>
              <a:rect l="l" t="t" r="r" b="b"/>
              <a:pathLst>
                <a:path w="2995" h="164" extrusionOk="0">
                  <a:moveTo>
                    <a:pt x="0" y="0"/>
                  </a:moveTo>
                  <a:lnTo>
                    <a:pt x="0" y="164"/>
                  </a:lnTo>
                  <a:cubicBezTo>
                    <a:pt x="1235" y="162"/>
                    <a:pt x="2313" y="132"/>
                    <a:pt x="2994" y="110"/>
                  </a:cubicBezTo>
                  <a:lnTo>
                    <a:pt x="2994" y="53"/>
                  </a:lnTo>
                  <a:cubicBezTo>
                    <a:pt x="2312" y="31"/>
                    <a:pt x="1235" y="2"/>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39"/>
            <p:cNvSpPr/>
            <p:nvPr/>
          </p:nvSpPr>
          <p:spPr>
            <a:xfrm>
              <a:off x="4408043" y="-417515"/>
              <a:ext cx="135958" cy="7490"/>
            </a:xfrm>
            <a:custGeom>
              <a:avLst/>
              <a:gdLst/>
              <a:ahLst/>
              <a:cxnLst/>
              <a:rect l="l" t="t" r="r" b="b"/>
              <a:pathLst>
                <a:path w="2995" h="165" extrusionOk="0">
                  <a:moveTo>
                    <a:pt x="0" y="1"/>
                  </a:moveTo>
                  <a:lnTo>
                    <a:pt x="0" y="164"/>
                  </a:lnTo>
                  <a:cubicBezTo>
                    <a:pt x="1235" y="163"/>
                    <a:pt x="2312" y="134"/>
                    <a:pt x="2994" y="111"/>
                  </a:cubicBezTo>
                  <a:lnTo>
                    <a:pt x="2994" y="53"/>
                  </a:lnTo>
                  <a:cubicBezTo>
                    <a:pt x="2312" y="31"/>
                    <a:pt x="1235" y="3"/>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39"/>
            <p:cNvSpPr/>
            <p:nvPr/>
          </p:nvSpPr>
          <p:spPr>
            <a:xfrm>
              <a:off x="4408043" y="-445433"/>
              <a:ext cx="135958" cy="7445"/>
            </a:xfrm>
            <a:custGeom>
              <a:avLst/>
              <a:gdLst/>
              <a:ahLst/>
              <a:cxnLst/>
              <a:rect l="l" t="t" r="r" b="b"/>
              <a:pathLst>
                <a:path w="2995" h="164" extrusionOk="0">
                  <a:moveTo>
                    <a:pt x="0" y="1"/>
                  </a:moveTo>
                  <a:lnTo>
                    <a:pt x="0" y="163"/>
                  </a:lnTo>
                  <a:cubicBezTo>
                    <a:pt x="1235" y="162"/>
                    <a:pt x="2313" y="135"/>
                    <a:pt x="2994" y="111"/>
                  </a:cubicBezTo>
                  <a:lnTo>
                    <a:pt x="2994" y="54"/>
                  </a:lnTo>
                  <a:cubicBezTo>
                    <a:pt x="2312" y="31"/>
                    <a:pt x="1235" y="4"/>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39"/>
            <p:cNvSpPr/>
            <p:nvPr/>
          </p:nvSpPr>
          <p:spPr>
            <a:xfrm>
              <a:off x="4408043" y="-431451"/>
              <a:ext cx="135958" cy="7399"/>
            </a:xfrm>
            <a:custGeom>
              <a:avLst/>
              <a:gdLst/>
              <a:ahLst/>
              <a:cxnLst/>
              <a:rect l="l" t="t" r="r" b="b"/>
              <a:pathLst>
                <a:path w="2995" h="163" extrusionOk="0">
                  <a:moveTo>
                    <a:pt x="0" y="1"/>
                  </a:moveTo>
                  <a:lnTo>
                    <a:pt x="0" y="162"/>
                  </a:lnTo>
                  <a:cubicBezTo>
                    <a:pt x="1235" y="161"/>
                    <a:pt x="2313" y="134"/>
                    <a:pt x="2994" y="109"/>
                  </a:cubicBezTo>
                  <a:lnTo>
                    <a:pt x="2994" y="54"/>
                  </a:lnTo>
                  <a:cubicBezTo>
                    <a:pt x="2312" y="30"/>
                    <a:pt x="1235" y="3"/>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39"/>
            <p:cNvSpPr/>
            <p:nvPr/>
          </p:nvSpPr>
          <p:spPr>
            <a:xfrm>
              <a:off x="4408043" y="-459369"/>
              <a:ext cx="135958" cy="7490"/>
            </a:xfrm>
            <a:custGeom>
              <a:avLst/>
              <a:gdLst/>
              <a:ahLst/>
              <a:cxnLst/>
              <a:rect l="l" t="t" r="r" b="b"/>
              <a:pathLst>
                <a:path w="2995" h="165" extrusionOk="0">
                  <a:moveTo>
                    <a:pt x="0" y="1"/>
                  </a:moveTo>
                  <a:lnTo>
                    <a:pt x="0" y="164"/>
                  </a:lnTo>
                  <a:cubicBezTo>
                    <a:pt x="1235" y="162"/>
                    <a:pt x="2313" y="134"/>
                    <a:pt x="2994" y="111"/>
                  </a:cubicBezTo>
                  <a:lnTo>
                    <a:pt x="2994" y="54"/>
                  </a:lnTo>
                  <a:cubicBezTo>
                    <a:pt x="2312" y="32"/>
                    <a:pt x="1235" y="4"/>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9"/>
            <p:cNvSpPr/>
            <p:nvPr/>
          </p:nvSpPr>
          <p:spPr>
            <a:xfrm>
              <a:off x="4567334" y="-488104"/>
              <a:ext cx="61283" cy="92924"/>
            </a:xfrm>
            <a:custGeom>
              <a:avLst/>
              <a:gdLst/>
              <a:ahLst/>
              <a:cxnLst/>
              <a:rect l="l" t="t" r="r" b="b"/>
              <a:pathLst>
                <a:path w="1350" h="2047" extrusionOk="0">
                  <a:moveTo>
                    <a:pt x="1" y="0"/>
                  </a:moveTo>
                  <a:lnTo>
                    <a:pt x="1" y="191"/>
                  </a:lnTo>
                  <a:lnTo>
                    <a:pt x="1" y="1855"/>
                  </a:lnTo>
                  <a:lnTo>
                    <a:pt x="1" y="2046"/>
                  </a:lnTo>
                  <a:lnTo>
                    <a:pt x="1350" y="2046"/>
                  </a:lnTo>
                  <a:lnTo>
                    <a:pt x="1350" y="1906"/>
                  </a:lnTo>
                  <a:lnTo>
                    <a:pt x="1257" y="1906"/>
                  </a:lnTo>
                  <a:lnTo>
                    <a:pt x="1257" y="1802"/>
                  </a:lnTo>
                  <a:lnTo>
                    <a:pt x="1350" y="1802"/>
                  </a:lnTo>
                  <a:lnTo>
                    <a:pt x="1350" y="1629"/>
                  </a:lnTo>
                  <a:lnTo>
                    <a:pt x="1257" y="1629"/>
                  </a:lnTo>
                  <a:lnTo>
                    <a:pt x="1257" y="1525"/>
                  </a:lnTo>
                  <a:lnTo>
                    <a:pt x="1350" y="1525"/>
                  </a:lnTo>
                  <a:lnTo>
                    <a:pt x="1350" y="1352"/>
                  </a:lnTo>
                  <a:lnTo>
                    <a:pt x="1257" y="1352"/>
                  </a:lnTo>
                  <a:lnTo>
                    <a:pt x="1257" y="1249"/>
                  </a:lnTo>
                  <a:lnTo>
                    <a:pt x="1350" y="1249"/>
                  </a:lnTo>
                  <a:lnTo>
                    <a:pt x="1350" y="1075"/>
                  </a:lnTo>
                  <a:lnTo>
                    <a:pt x="1257" y="1075"/>
                  </a:lnTo>
                  <a:lnTo>
                    <a:pt x="1257" y="970"/>
                  </a:lnTo>
                  <a:lnTo>
                    <a:pt x="1350" y="970"/>
                  </a:lnTo>
                  <a:lnTo>
                    <a:pt x="1350" y="797"/>
                  </a:lnTo>
                  <a:lnTo>
                    <a:pt x="1257" y="797"/>
                  </a:lnTo>
                  <a:lnTo>
                    <a:pt x="1257" y="693"/>
                  </a:lnTo>
                  <a:lnTo>
                    <a:pt x="1350" y="693"/>
                  </a:lnTo>
                  <a:lnTo>
                    <a:pt x="1350" y="521"/>
                  </a:lnTo>
                  <a:lnTo>
                    <a:pt x="1257" y="521"/>
                  </a:lnTo>
                  <a:lnTo>
                    <a:pt x="1257" y="417"/>
                  </a:lnTo>
                  <a:lnTo>
                    <a:pt x="1350" y="417"/>
                  </a:lnTo>
                  <a:lnTo>
                    <a:pt x="1350" y="243"/>
                  </a:lnTo>
                  <a:lnTo>
                    <a:pt x="1257" y="243"/>
                  </a:lnTo>
                  <a:lnTo>
                    <a:pt x="1257" y="138"/>
                  </a:lnTo>
                  <a:lnTo>
                    <a:pt x="1350" y="138"/>
                  </a:lnTo>
                  <a:lnTo>
                    <a:pt x="1350" y="0"/>
                  </a:lnTo>
                  <a:close/>
                </a:path>
              </a:pathLst>
            </a:custGeom>
            <a:solidFill>
              <a:srgbClr val="D09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39"/>
            <p:cNvSpPr/>
            <p:nvPr/>
          </p:nvSpPr>
          <p:spPr>
            <a:xfrm>
              <a:off x="4628572" y="-414156"/>
              <a:ext cx="120751" cy="7899"/>
            </a:xfrm>
            <a:custGeom>
              <a:avLst/>
              <a:gdLst/>
              <a:ahLst/>
              <a:cxnLst/>
              <a:rect l="l" t="t" r="r" b="b"/>
              <a:pathLst>
                <a:path w="2660" h="174" extrusionOk="0">
                  <a:moveTo>
                    <a:pt x="1" y="0"/>
                  </a:moveTo>
                  <a:lnTo>
                    <a:pt x="1" y="173"/>
                  </a:lnTo>
                  <a:lnTo>
                    <a:pt x="2659" y="173"/>
                  </a:lnTo>
                  <a:lnTo>
                    <a:pt x="26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39"/>
            <p:cNvSpPr/>
            <p:nvPr/>
          </p:nvSpPr>
          <p:spPr>
            <a:xfrm>
              <a:off x="4628572" y="-451924"/>
              <a:ext cx="120751" cy="7899"/>
            </a:xfrm>
            <a:custGeom>
              <a:avLst/>
              <a:gdLst/>
              <a:ahLst/>
              <a:cxnLst/>
              <a:rect l="l" t="t" r="r" b="b"/>
              <a:pathLst>
                <a:path w="2660" h="174" extrusionOk="0">
                  <a:moveTo>
                    <a:pt x="1" y="0"/>
                  </a:moveTo>
                  <a:lnTo>
                    <a:pt x="1" y="173"/>
                  </a:lnTo>
                  <a:lnTo>
                    <a:pt x="2659" y="173"/>
                  </a:lnTo>
                  <a:lnTo>
                    <a:pt x="26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39"/>
            <p:cNvSpPr/>
            <p:nvPr/>
          </p:nvSpPr>
          <p:spPr>
            <a:xfrm>
              <a:off x="4628572" y="-477119"/>
              <a:ext cx="120751" cy="7944"/>
            </a:xfrm>
            <a:custGeom>
              <a:avLst/>
              <a:gdLst/>
              <a:ahLst/>
              <a:cxnLst/>
              <a:rect l="l" t="t" r="r" b="b"/>
              <a:pathLst>
                <a:path w="2660" h="175" extrusionOk="0">
                  <a:moveTo>
                    <a:pt x="1" y="1"/>
                  </a:moveTo>
                  <a:lnTo>
                    <a:pt x="1" y="175"/>
                  </a:lnTo>
                  <a:lnTo>
                    <a:pt x="2659" y="175"/>
                  </a:lnTo>
                  <a:lnTo>
                    <a:pt x="2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39"/>
            <p:cNvSpPr/>
            <p:nvPr/>
          </p:nvSpPr>
          <p:spPr>
            <a:xfrm>
              <a:off x="4628572" y="-426730"/>
              <a:ext cx="120751" cy="7899"/>
            </a:xfrm>
            <a:custGeom>
              <a:avLst/>
              <a:gdLst/>
              <a:ahLst/>
              <a:cxnLst/>
              <a:rect l="l" t="t" r="r" b="b"/>
              <a:pathLst>
                <a:path w="2660" h="174" extrusionOk="0">
                  <a:moveTo>
                    <a:pt x="1" y="0"/>
                  </a:moveTo>
                  <a:lnTo>
                    <a:pt x="1" y="173"/>
                  </a:lnTo>
                  <a:lnTo>
                    <a:pt x="2659" y="173"/>
                  </a:lnTo>
                  <a:lnTo>
                    <a:pt x="26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39"/>
            <p:cNvSpPr/>
            <p:nvPr/>
          </p:nvSpPr>
          <p:spPr>
            <a:xfrm>
              <a:off x="4628572" y="-439350"/>
              <a:ext cx="120751" cy="7944"/>
            </a:xfrm>
            <a:custGeom>
              <a:avLst/>
              <a:gdLst/>
              <a:ahLst/>
              <a:cxnLst/>
              <a:rect l="l" t="t" r="r" b="b"/>
              <a:pathLst>
                <a:path w="2660" h="175" extrusionOk="0">
                  <a:moveTo>
                    <a:pt x="1" y="1"/>
                  </a:moveTo>
                  <a:lnTo>
                    <a:pt x="1" y="175"/>
                  </a:lnTo>
                  <a:lnTo>
                    <a:pt x="2659" y="175"/>
                  </a:lnTo>
                  <a:lnTo>
                    <a:pt x="2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39"/>
            <p:cNvSpPr/>
            <p:nvPr/>
          </p:nvSpPr>
          <p:spPr>
            <a:xfrm>
              <a:off x="4628572" y="-464453"/>
              <a:ext cx="120751" cy="7853"/>
            </a:xfrm>
            <a:custGeom>
              <a:avLst/>
              <a:gdLst/>
              <a:ahLst/>
              <a:cxnLst/>
              <a:rect l="l" t="t" r="r" b="b"/>
              <a:pathLst>
                <a:path w="2660" h="173" extrusionOk="0">
                  <a:moveTo>
                    <a:pt x="1" y="0"/>
                  </a:moveTo>
                  <a:lnTo>
                    <a:pt x="1" y="172"/>
                  </a:lnTo>
                  <a:lnTo>
                    <a:pt x="2659" y="172"/>
                  </a:lnTo>
                  <a:lnTo>
                    <a:pt x="26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39"/>
            <p:cNvSpPr/>
            <p:nvPr/>
          </p:nvSpPr>
          <p:spPr>
            <a:xfrm>
              <a:off x="4628572" y="-388961"/>
              <a:ext cx="120751" cy="6537"/>
            </a:xfrm>
            <a:custGeom>
              <a:avLst/>
              <a:gdLst/>
              <a:ahLst/>
              <a:cxnLst/>
              <a:rect l="l" t="t" r="r" b="b"/>
              <a:pathLst>
                <a:path w="2660" h="144" extrusionOk="0">
                  <a:moveTo>
                    <a:pt x="1" y="0"/>
                  </a:moveTo>
                  <a:lnTo>
                    <a:pt x="1" y="144"/>
                  </a:lnTo>
                  <a:lnTo>
                    <a:pt x="2659" y="144"/>
                  </a:lnTo>
                  <a:lnTo>
                    <a:pt x="26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9"/>
            <p:cNvSpPr/>
            <p:nvPr/>
          </p:nvSpPr>
          <p:spPr>
            <a:xfrm>
              <a:off x="4628572" y="-500996"/>
              <a:ext cx="120751" cy="6673"/>
            </a:xfrm>
            <a:custGeom>
              <a:avLst/>
              <a:gdLst/>
              <a:ahLst/>
              <a:cxnLst/>
              <a:rect l="l" t="t" r="r" b="b"/>
              <a:pathLst>
                <a:path w="2660" h="147" extrusionOk="0">
                  <a:moveTo>
                    <a:pt x="1" y="1"/>
                  </a:moveTo>
                  <a:lnTo>
                    <a:pt x="1" y="146"/>
                  </a:lnTo>
                  <a:lnTo>
                    <a:pt x="2659" y="146"/>
                  </a:lnTo>
                  <a:lnTo>
                    <a:pt x="2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39"/>
            <p:cNvSpPr/>
            <p:nvPr/>
          </p:nvSpPr>
          <p:spPr>
            <a:xfrm>
              <a:off x="4628572" y="-489693"/>
              <a:ext cx="120751" cy="7899"/>
            </a:xfrm>
            <a:custGeom>
              <a:avLst/>
              <a:gdLst/>
              <a:ahLst/>
              <a:cxnLst/>
              <a:rect l="l" t="t" r="r" b="b"/>
              <a:pathLst>
                <a:path w="2660" h="174" extrusionOk="0">
                  <a:moveTo>
                    <a:pt x="1" y="0"/>
                  </a:moveTo>
                  <a:lnTo>
                    <a:pt x="1" y="35"/>
                  </a:lnTo>
                  <a:lnTo>
                    <a:pt x="1" y="173"/>
                  </a:lnTo>
                  <a:lnTo>
                    <a:pt x="2659" y="173"/>
                  </a:lnTo>
                  <a:lnTo>
                    <a:pt x="2659" y="35"/>
                  </a:lnTo>
                  <a:lnTo>
                    <a:pt x="26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39"/>
            <p:cNvSpPr/>
            <p:nvPr/>
          </p:nvSpPr>
          <p:spPr>
            <a:xfrm>
              <a:off x="4624350" y="-393728"/>
              <a:ext cx="129194" cy="4812"/>
            </a:xfrm>
            <a:custGeom>
              <a:avLst/>
              <a:gdLst/>
              <a:ahLst/>
              <a:cxnLst/>
              <a:rect l="l" t="t" r="r" b="b"/>
              <a:pathLst>
                <a:path w="2846" h="106" extrusionOk="0">
                  <a:moveTo>
                    <a:pt x="1" y="1"/>
                  </a:moveTo>
                  <a:lnTo>
                    <a:pt x="1" y="105"/>
                  </a:lnTo>
                  <a:lnTo>
                    <a:pt x="2845" y="105"/>
                  </a:lnTo>
                  <a:lnTo>
                    <a:pt x="2845"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39"/>
            <p:cNvSpPr/>
            <p:nvPr/>
          </p:nvSpPr>
          <p:spPr>
            <a:xfrm>
              <a:off x="4624350" y="-431451"/>
              <a:ext cx="129194" cy="4766"/>
            </a:xfrm>
            <a:custGeom>
              <a:avLst/>
              <a:gdLst/>
              <a:ahLst/>
              <a:cxnLst/>
              <a:rect l="l" t="t" r="r" b="b"/>
              <a:pathLst>
                <a:path w="2846" h="105" extrusionOk="0">
                  <a:moveTo>
                    <a:pt x="1" y="1"/>
                  </a:moveTo>
                  <a:lnTo>
                    <a:pt x="1" y="104"/>
                  </a:lnTo>
                  <a:lnTo>
                    <a:pt x="2845" y="104"/>
                  </a:lnTo>
                  <a:lnTo>
                    <a:pt x="2845"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9"/>
            <p:cNvSpPr/>
            <p:nvPr/>
          </p:nvSpPr>
          <p:spPr>
            <a:xfrm>
              <a:off x="4624350" y="-406302"/>
              <a:ext cx="129194" cy="4721"/>
            </a:xfrm>
            <a:custGeom>
              <a:avLst/>
              <a:gdLst/>
              <a:ahLst/>
              <a:cxnLst/>
              <a:rect l="l" t="t" r="r" b="b"/>
              <a:pathLst>
                <a:path w="2846" h="104" extrusionOk="0">
                  <a:moveTo>
                    <a:pt x="1" y="0"/>
                  </a:moveTo>
                  <a:lnTo>
                    <a:pt x="1" y="104"/>
                  </a:lnTo>
                  <a:lnTo>
                    <a:pt x="2845" y="104"/>
                  </a:lnTo>
                  <a:lnTo>
                    <a:pt x="284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9"/>
            <p:cNvSpPr/>
            <p:nvPr/>
          </p:nvSpPr>
          <p:spPr>
            <a:xfrm>
              <a:off x="4624350" y="-418877"/>
              <a:ext cx="129194" cy="4766"/>
            </a:xfrm>
            <a:custGeom>
              <a:avLst/>
              <a:gdLst/>
              <a:ahLst/>
              <a:cxnLst/>
              <a:rect l="l" t="t" r="r" b="b"/>
              <a:pathLst>
                <a:path w="2846" h="105" extrusionOk="0">
                  <a:moveTo>
                    <a:pt x="1" y="0"/>
                  </a:moveTo>
                  <a:lnTo>
                    <a:pt x="1" y="104"/>
                  </a:lnTo>
                  <a:lnTo>
                    <a:pt x="2845" y="104"/>
                  </a:lnTo>
                  <a:lnTo>
                    <a:pt x="284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9"/>
            <p:cNvSpPr/>
            <p:nvPr/>
          </p:nvSpPr>
          <p:spPr>
            <a:xfrm>
              <a:off x="4624350" y="-444071"/>
              <a:ext cx="129194" cy="4766"/>
            </a:xfrm>
            <a:custGeom>
              <a:avLst/>
              <a:gdLst/>
              <a:ahLst/>
              <a:cxnLst/>
              <a:rect l="l" t="t" r="r" b="b"/>
              <a:pathLst>
                <a:path w="2846" h="105" extrusionOk="0">
                  <a:moveTo>
                    <a:pt x="1" y="0"/>
                  </a:moveTo>
                  <a:lnTo>
                    <a:pt x="1" y="105"/>
                  </a:lnTo>
                  <a:lnTo>
                    <a:pt x="2845" y="105"/>
                  </a:lnTo>
                  <a:lnTo>
                    <a:pt x="284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39"/>
            <p:cNvSpPr/>
            <p:nvPr/>
          </p:nvSpPr>
          <p:spPr>
            <a:xfrm>
              <a:off x="4624350" y="-456645"/>
              <a:ext cx="129194" cy="4766"/>
            </a:xfrm>
            <a:custGeom>
              <a:avLst/>
              <a:gdLst/>
              <a:ahLst/>
              <a:cxnLst/>
              <a:rect l="l" t="t" r="r" b="b"/>
              <a:pathLst>
                <a:path w="2846" h="105" extrusionOk="0">
                  <a:moveTo>
                    <a:pt x="1" y="0"/>
                  </a:moveTo>
                  <a:lnTo>
                    <a:pt x="1" y="104"/>
                  </a:lnTo>
                  <a:lnTo>
                    <a:pt x="2845" y="104"/>
                  </a:lnTo>
                  <a:lnTo>
                    <a:pt x="284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9"/>
            <p:cNvSpPr/>
            <p:nvPr/>
          </p:nvSpPr>
          <p:spPr>
            <a:xfrm>
              <a:off x="4624350" y="-469220"/>
              <a:ext cx="129194" cy="4812"/>
            </a:xfrm>
            <a:custGeom>
              <a:avLst/>
              <a:gdLst/>
              <a:ahLst/>
              <a:cxnLst/>
              <a:rect l="l" t="t" r="r" b="b"/>
              <a:pathLst>
                <a:path w="2846" h="106" extrusionOk="0">
                  <a:moveTo>
                    <a:pt x="1" y="1"/>
                  </a:moveTo>
                  <a:lnTo>
                    <a:pt x="1" y="105"/>
                  </a:lnTo>
                  <a:lnTo>
                    <a:pt x="2845" y="105"/>
                  </a:lnTo>
                  <a:lnTo>
                    <a:pt x="2845"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9"/>
            <p:cNvSpPr/>
            <p:nvPr/>
          </p:nvSpPr>
          <p:spPr>
            <a:xfrm>
              <a:off x="4624350" y="-481840"/>
              <a:ext cx="129194" cy="4766"/>
            </a:xfrm>
            <a:custGeom>
              <a:avLst/>
              <a:gdLst/>
              <a:ahLst/>
              <a:cxnLst/>
              <a:rect l="l" t="t" r="r" b="b"/>
              <a:pathLst>
                <a:path w="2846" h="105" extrusionOk="0">
                  <a:moveTo>
                    <a:pt x="1" y="0"/>
                  </a:moveTo>
                  <a:lnTo>
                    <a:pt x="1" y="105"/>
                  </a:lnTo>
                  <a:lnTo>
                    <a:pt x="2845" y="105"/>
                  </a:lnTo>
                  <a:lnTo>
                    <a:pt x="284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39"/>
            <p:cNvSpPr/>
            <p:nvPr/>
          </p:nvSpPr>
          <p:spPr>
            <a:xfrm>
              <a:off x="4624350" y="-494369"/>
              <a:ext cx="129194" cy="4721"/>
            </a:xfrm>
            <a:custGeom>
              <a:avLst/>
              <a:gdLst/>
              <a:ahLst/>
              <a:cxnLst/>
              <a:rect l="l" t="t" r="r" b="b"/>
              <a:pathLst>
                <a:path w="2846" h="104" extrusionOk="0">
                  <a:moveTo>
                    <a:pt x="1" y="0"/>
                  </a:moveTo>
                  <a:lnTo>
                    <a:pt x="1" y="103"/>
                  </a:lnTo>
                  <a:lnTo>
                    <a:pt x="2845" y="103"/>
                  </a:lnTo>
                  <a:lnTo>
                    <a:pt x="284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639A1C6F-2840-7AC4-7543-5A1267BF3176}"/>
              </a:ext>
            </a:extLst>
          </p:cNvPr>
          <p:cNvSpPr>
            <a:spLocks noGrp="1"/>
          </p:cNvSpPr>
          <p:nvPr>
            <p:ph type="title"/>
          </p:nvPr>
        </p:nvSpPr>
        <p:spPr>
          <a:xfrm>
            <a:off x="630219" y="2609343"/>
            <a:ext cx="7704000" cy="564300"/>
          </a:xfrm>
        </p:spPr>
        <p:txBody>
          <a:bodyPr/>
          <a:lstStyle/>
          <a:p>
            <a:r>
              <a:rPr lang="en-US" dirty="0"/>
              <a:t>MPU6050 Module</a:t>
            </a:r>
          </a:p>
        </p:txBody>
      </p:sp>
      <p:sp>
        <p:nvSpPr>
          <p:cNvPr id="5" name="TextBox 4">
            <a:extLst>
              <a:ext uri="{FF2B5EF4-FFF2-40B4-BE49-F238E27FC236}">
                <a16:creationId xmlns:a16="http://schemas.microsoft.com/office/drawing/2014/main" id="{F2663976-D76F-D0F2-7107-E2D9065C225C}"/>
              </a:ext>
            </a:extLst>
          </p:cNvPr>
          <p:cNvSpPr txBox="1"/>
          <p:nvPr/>
        </p:nvSpPr>
        <p:spPr>
          <a:xfrm>
            <a:off x="779281" y="3178231"/>
            <a:ext cx="2926966" cy="1003031"/>
          </a:xfrm>
          <a:prstGeom prst="rect">
            <a:avLst/>
          </a:prstGeom>
          <a:noFill/>
        </p:spPr>
        <p:txBody>
          <a:bodyPr wrap="square">
            <a:spAutoFit/>
          </a:bodyPr>
          <a:lstStyle/>
          <a:p>
            <a:pPr marL="0" marR="0" algn="ctr">
              <a:lnSpc>
                <a:spcPct val="107000"/>
              </a:lnSpc>
              <a:spcBef>
                <a:spcPts val="0"/>
              </a:spcBef>
              <a:spcAft>
                <a:spcPts val="800"/>
              </a:spcAft>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The MPU6050 is a multi-axis accelerometer and gyroscope </a:t>
            </a:r>
            <a:r>
              <a:rPr lang="en-US" b="1" kern="100" dirty="0">
                <a:latin typeface="Times New Roman" panose="02020603050405020304" pitchFamily="18" charset="0"/>
                <a:ea typeface="Calibri" panose="020F0502020204030204" pitchFamily="34" charset="0"/>
                <a:cs typeface="Times New Roman" panose="02020603050405020304" pitchFamily="18" charset="0"/>
              </a:rPr>
              <a:t>that </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measures linear acceleration and angular acceleration respectively</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2">
            <a:extLst>
              <a:ext uri="{FF2B5EF4-FFF2-40B4-BE49-F238E27FC236}">
                <a16:creationId xmlns:a16="http://schemas.microsoft.com/office/drawing/2014/main" id="{6213B55F-D9F8-3C01-A013-3BE8A92D2433}"/>
              </a:ext>
            </a:extLst>
          </p:cNvPr>
          <p:cNvSpPr txBox="1">
            <a:spLocks/>
          </p:cNvSpPr>
          <p:nvPr/>
        </p:nvSpPr>
        <p:spPr>
          <a:xfrm>
            <a:off x="660719" y="2615883"/>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r"/>
            <a:r>
              <a:rPr lang="en-US" dirty="0"/>
              <a:t>Working Principle </a:t>
            </a:r>
          </a:p>
        </p:txBody>
      </p:sp>
      <p:sp>
        <p:nvSpPr>
          <p:cNvPr id="8" name="TextBox 7">
            <a:extLst>
              <a:ext uri="{FF2B5EF4-FFF2-40B4-BE49-F238E27FC236}">
                <a16:creationId xmlns:a16="http://schemas.microsoft.com/office/drawing/2014/main" id="{B207A1DB-DD82-63A0-B1A7-0BFA2C9A801A}"/>
              </a:ext>
            </a:extLst>
          </p:cNvPr>
          <p:cNvSpPr txBox="1"/>
          <p:nvPr/>
        </p:nvSpPr>
        <p:spPr>
          <a:xfrm>
            <a:off x="4757795" y="3176232"/>
            <a:ext cx="3866482" cy="1792798"/>
          </a:xfrm>
          <a:prstGeom prst="rect">
            <a:avLst/>
          </a:prstGeom>
          <a:noFill/>
        </p:spPr>
        <p:txBody>
          <a:bodyPr wrap="square">
            <a:spAutoFit/>
          </a:bodyPr>
          <a:lstStyle/>
          <a:p>
            <a:pPr marL="0" marR="0" algn="ctr">
              <a:lnSpc>
                <a:spcPct val="107000"/>
              </a:lnSpc>
              <a:spcBef>
                <a:spcPts val="0"/>
              </a:spcBef>
              <a:spcAft>
                <a:spcPts val="800"/>
              </a:spcAft>
            </a:pPr>
            <a:r>
              <a:rPr lang="en-US" b="1" kern="100" dirty="0">
                <a:latin typeface="Times New Roman" panose="02020603050405020304" pitchFamily="18" charset="0"/>
                <a:ea typeface="Calibri" panose="020F0502020204030204" pitchFamily="34" charset="0"/>
                <a:cs typeface="Times New Roman" panose="02020603050405020304" pitchFamily="18" charset="0"/>
              </a:rPr>
              <a:t>T</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he accelerometer measures linear acceleration </a:t>
            </a:r>
            <a:r>
              <a:rPr lang="en-US" b="1" kern="100" dirty="0">
                <a:latin typeface="Times New Roman" panose="02020603050405020304" pitchFamily="18" charset="0"/>
                <a:ea typeface="Calibri" panose="020F0502020204030204" pitchFamily="34" charset="0"/>
                <a:cs typeface="Times New Roman" panose="02020603050405020304" pitchFamily="18" charset="0"/>
              </a:rPr>
              <a:t>by using </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 tiny systems to see how close to plates are to each other</a:t>
            </a:r>
            <a:r>
              <a:rPr lang="en-US" b="1" kern="100" dirty="0">
                <a:latin typeface="Times New Roman" panose="02020603050405020304" pitchFamily="18" charset="0"/>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The gyroscope measures angular acceleration and it does this with a continuously oscillating mass and the known physics of the Coriolis effect. </a:t>
            </a:r>
            <a:endParaRPr lang="en-US" b="1" dirty="0"/>
          </a:p>
        </p:txBody>
      </p:sp>
      <p:pic>
        <p:nvPicPr>
          <p:cNvPr id="16" name="Picture 15">
            <a:extLst>
              <a:ext uri="{FF2B5EF4-FFF2-40B4-BE49-F238E27FC236}">
                <a16:creationId xmlns:a16="http://schemas.microsoft.com/office/drawing/2014/main" id="{E131889E-AD88-4FB2-96F3-257FA6F339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94" b="95361" l="6178" r="100000"/>
                    </a14:imgEffect>
                  </a14:imgLayer>
                </a14:imgProps>
              </a:ext>
            </a:extLst>
          </a:blip>
          <a:stretch>
            <a:fillRect/>
          </a:stretch>
        </p:blipFill>
        <p:spPr>
          <a:xfrm>
            <a:off x="5291945" y="594294"/>
            <a:ext cx="2466975" cy="1847850"/>
          </a:xfrm>
          <a:prstGeom prst="rect">
            <a:avLst/>
          </a:prstGeom>
        </p:spPr>
      </p:pic>
      <p:pic>
        <p:nvPicPr>
          <p:cNvPr id="18" name="Picture 17">
            <a:extLst>
              <a:ext uri="{FF2B5EF4-FFF2-40B4-BE49-F238E27FC236}">
                <a16:creationId xmlns:a16="http://schemas.microsoft.com/office/drawing/2014/main" id="{A3BDF21E-28CD-65BF-B296-0C3E9071505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26898" y="586553"/>
            <a:ext cx="2133600" cy="2143125"/>
          </a:xfrm>
          <a:prstGeom prst="rect">
            <a:avLst/>
          </a:prstGeom>
        </p:spPr>
      </p:pic>
      <p:sp>
        <p:nvSpPr>
          <p:cNvPr id="2" name="TextBox 1">
            <a:extLst>
              <a:ext uri="{FF2B5EF4-FFF2-40B4-BE49-F238E27FC236}">
                <a16:creationId xmlns:a16="http://schemas.microsoft.com/office/drawing/2014/main" id="{6F8E54E0-8401-769B-427A-D0B79B743D16}"/>
              </a:ext>
            </a:extLst>
          </p:cNvPr>
          <p:cNvSpPr txBox="1"/>
          <p:nvPr/>
        </p:nvSpPr>
        <p:spPr>
          <a:xfrm>
            <a:off x="104127" y="129548"/>
            <a:ext cx="284052" cy="307777"/>
          </a:xfrm>
          <a:prstGeom prst="rect">
            <a:avLst/>
          </a:prstGeom>
          <a:noFill/>
        </p:spPr>
        <p:txBody>
          <a:bodyPr wrap="square" rtlCol="0">
            <a:spAutoFit/>
          </a:bodyPr>
          <a:lstStyle/>
          <a:p>
            <a:fld id="{3D764CA1-76DB-493A-BB32-AEACA20302C4}" type="slidenum">
              <a:rPr lang="en-US" smtClean="0"/>
              <a:t>2</a:t>
            </a:fld>
            <a:endParaRPr lang="en-US" dirty="0"/>
          </a:p>
        </p:txBody>
      </p:sp>
    </p:spTree>
    <p:extLst>
      <p:ext uri="{BB962C8B-B14F-4D97-AF65-F5344CB8AC3E}">
        <p14:creationId xmlns:p14="http://schemas.microsoft.com/office/powerpoint/2010/main" val="3290704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0" name="Google Shape;9029;p63">
            <a:extLst>
              <a:ext uri="{FF2B5EF4-FFF2-40B4-BE49-F238E27FC236}">
                <a16:creationId xmlns:a16="http://schemas.microsoft.com/office/drawing/2014/main" id="{CF644476-DA94-9C86-9FC0-029961214BAB}"/>
              </a:ext>
            </a:extLst>
          </p:cNvPr>
          <p:cNvSpPr txBox="1">
            <a:spLocks/>
          </p:cNvSpPr>
          <p:nvPr/>
        </p:nvSpPr>
        <p:spPr>
          <a:xfrm>
            <a:off x="1080710" y="81239"/>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r>
              <a:rPr lang="en-US" dirty="0"/>
              <a:t>Data collected, Findings and Analysis</a:t>
            </a:r>
          </a:p>
        </p:txBody>
      </p:sp>
      <p:sp>
        <p:nvSpPr>
          <p:cNvPr id="9" name="Google Shape;8495;p53">
            <a:extLst>
              <a:ext uri="{FF2B5EF4-FFF2-40B4-BE49-F238E27FC236}">
                <a16:creationId xmlns:a16="http://schemas.microsoft.com/office/drawing/2014/main" id="{B5CEBE40-DFA2-C054-5483-A4F7407897D8}"/>
              </a:ext>
            </a:extLst>
          </p:cNvPr>
          <p:cNvSpPr txBox="1">
            <a:spLocks/>
          </p:cNvSpPr>
          <p:nvPr/>
        </p:nvSpPr>
        <p:spPr>
          <a:xfrm>
            <a:off x="85176" y="2264221"/>
            <a:ext cx="3251482" cy="8030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285750" indent="-285750" algn="ctr">
              <a:buFont typeface="Arial" panose="020B0604020202020204" pitchFamily="34" charset="0"/>
              <a:buChar char="•"/>
            </a:pPr>
            <a:r>
              <a:rPr lang="en-US" sz="1800" dirty="0"/>
              <a:t>    Linearity R^2 = 0887. This shows that the graph is not as linear as we would want it to be but this is to be expected due to the fluctuations </a:t>
            </a:r>
          </a:p>
          <a:p>
            <a:pPr marL="285750" indent="-285750" algn="ctr">
              <a:buFont typeface="Arial" panose="020B0604020202020204" pitchFamily="34" charset="0"/>
              <a:buChar char="•"/>
            </a:pPr>
            <a:r>
              <a:rPr lang="en-US" sz="1800" dirty="0"/>
              <a:t>Range –Accurate within the manufacture spec ( 1.6 - 4cm)</a:t>
            </a:r>
          </a:p>
          <a:p>
            <a:pPr marL="285750" indent="-285750" algn="ctr">
              <a:buFont typeface="Arial" panose="020B0604020202020204" pitchFamily="34" charset="0"/>
              <a:buChar char="•"/>
            </a:pPr>
            <a:r>
              <a:rPr lang="en-US" sz="1800" dirty="0"/>
              <a:t>Resolution: Cannot be quantified due to the error we observed during testing </a:t>
            </a:r>
          </a:p>
          <a:p>
            <a:pPr marL="285750" indent="-285750" algn="ctr">
              <a:buFont typeface="Arial" panose="020B0604020202020204" pitchFamily="34" charset="0"/>
              <a:buChar char="•"/>
            </a:pPr>
            <a:r>
              <a:rPr lang="en-US" sz="1800" dirty="0"/>
              <a:t>Sensitivity: Slope =47.467</a:t>
            </a:r>
          </a:p>
        </p:txBody>
      </p:sp>
      <p:pic>
        <p:nvPicPr>
          <p:cNvPr id="2" name="Picture 1">
            <a:extLst>
              <a:ext uri="{FF2B5EF4-FFF2-40B4-BE49-F238E27FC236}">
                <a16:creationId xmlns:a16="http://schemas.microsoft.com/office/drawing/2014/main" id="{02BCD080-648D-CC75-244A-7463228A3D85}"/>
              </a:ext>
            </a:extLst>
          </p:cNvPr>
          <p:cNvPicPr>
            <a:picLocks noChangeAspect="1"/>
          </p:cNvPicPr>
          <p:nvPr/>
        </p:nvPicPr>
        <p:blipFill>
          <a:blip r:embed="rId3"/>
          <a:stretch>
            <a:fillRect/>
          </a:stretch>
        </p:blipFill>
        <p:spPr>
          <a:xfrm>
            <a:off x="4208517" y="1193934"/>
            <a:ext cx="4584589" cy="2755631"/>
          </a:xfrm>
          <a:prstGeom prst="rect">
            <a:avLst/>
          </a:prstGeom>
        </p:spPr>
      </p:pic>
      <p:sp>
        <p:nvSpPr>
          <p:cNvPr id="3" name="TextBox 2">
            <a:extLst>
              <a:ext uri="{FF2B5EF4-FFF2-40B4-BE49-F238E27FC236}">
                <a16:creationId xmlns:a16="http://schemas.microsoft.com/office/drawing/2014/main" id="{00DB6F00-311E-057B-CAB0-7867C89EDF85}"/>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20</a:t>
            </a:fld>
            <a:endParaRPr lang="en-US" dirty="0"/>
          </a:p>
        </p:txBody>
      </p:sp>
    </p:spTree>
    <p:extLst>
      <p:ext uri="{BB962C8B-B14F-4D97-AF65-F5344CB8AC3E}">
        <p14:creationId xmlns:p14="http://schemas.microsoft.com/office/powerpoint/2010/main" val="2017209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0" name="Google Shape;9029;p63">
            <a:extLst>
              <a:ext uri="{FF2B5EF4-FFF2-40B4-BE49-F238E27FC236}">
                <a16:creationId xmlns:a16="http://schemas.microsoft.com/office/drawing/2014/main" id="{CF644476-DA94-9C86-9FC0-029961214BAB}"/>
              </a:ext>
            </a:extLst>
          </p:cNvPr>
          <p:cNvSpPr txBox="1">
            <a:spLocks/>
          </p:cNvSpPr>
          <p:nvPr/>
        </p:nvSpPr>
        <p:spPr>
          <a:xfrm>
            <a:off x="1197668" y="57235"/>
            <a:ext cx="6490143"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Comparison and Summary of Findings</a:t>
            </a:r>
          </a:p>
        </p:txBody>
      </p:sp>
      <p:sp>
        <p:nvSpPr>
          <p:cNvPr id="12" name="Content Placeholder 2">
            <a:extLst>
              <a:ext uri="{FF2B5EF4-FFF2-40B4-BE49-F238E27FC236}">
                <a16:creationId xmlns:a16="http://schemas.microsoft.com/office/drawing/2014/main" id="{5EEABE79-34A0-F9A7-5752-D28D8DB5B868}"/>
              </a:ext>
            </a:extLst>
          </p:cNvPr>
          <p:cNvSpPr>
            <a:spLocks noGrp="1"/>
          </p:cNvSpPr>
          <p:nvPr/>
        </p:nvSpPr>
        <p:spPr>
          <a:xfrm>
            <a:off x="0" y="688735"/>
            <a:ext cx="12349716"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
        <p:nvSpPr>
          <p:cNvPr id="3" name="Google Shape;8495;p53">
            <a:extLst>
              <a:ext uri="{FF2B5EF4-FFF2-40B4-BE49-F238E27FC236}">
                <a16:creationId xmlns:a16="http://schemas.microsoft.com/office/drawing/2014/main" id="{6B4DE4B8-FA8C-BE8C-42C1-098F9B9AB24B}"/>
              </a:ext>
            </a:extLst>
          </p:cNvPr>
          <p:cNvSpPr txBox="1">
            <a:spLocks/>
          </p:cNvSpPr>
          <p:nvPr/>
        </p:nvSpPr>
        <p:spPr>
          <a:xfrm>
            <a:off x="140753" y="1756621"/>
            <a:ext cx="2113829" cy="2678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285750" indent="-285750">
              <a:buFont typeface="Arial" panose="020B0604020202020204" pitchFamily="34" charset="0"/>
              <a:buChar char="•"/>
            </a:pPr>
            <a:r>
              <a:rPr lang="en-US" sz="1400" dirty="0"/>
              <a:t>From the data to the side, we can conclude a lot of things  but the most important things we need to focus is that the data matches the data sheet especially the range </a:t>
            </a:r>
          </a:p>
          <a:p>
            <a:pPr marL="285750" indent="-285750">
              <a:buFont typeface="Arial" panose="020B0604020202020204" pitchFamily="34" charset="0"/>
              <a:buChar char="•"/>
            </a:pPr>
            <a:r>
              <a:rPr lang="en-US" sz="1400" dirty="0"/>
              <a:t>Water waves made the readings fluctuate before stabilizing which took about 20seconds decreasing the linearity of the sensor </a:t>
            </a:r>
          </a:p>
        </p:txBody>
      </p:sp>
      <p:graphicFrame>
        <p:nvGraphicFramePr>
          <p:cNvPr id="4" name="Table 3">
            <a:extLst>
              <a:ext uri="{FF2B5EF4-FFF2-40B4-BE49-F238E27FC236}">
                <a16:creationId xmlns:a16="http://schemas.microsoft.com/office/drawing/2014/main" id="{86063386-F969-28D6-D7B2-35CB2E51FFBE}"/>
              </a:ext>
            </a:extLst>
          </p:cNvPr>
          <p:cNvGraphicFramePr>
            <a:graphicFrameLocks noGrp="1"/>
          </p:cNvGraphicFramePr>
          <p:nvPr>
            <p:extLst>
              <p:ext uri="{D42A27DB-BD31-4B8C-83A1-F6EECF244321}">
                <p14:modId xmlns:p14="http://schemas.microsoft.com/office/powerpoint/2010/main" val="687943203"/>
              </p:ext>
            </p:extLst>
          </p:nvPr>
        </p:nvGraphicFramePr>
        <p:xfrm>
          <a:off x="2487613" y="1223336"/>
          <a:ext cx="6426200" cy="3237480"/>
        </p:xfrm>
        <a:graphic>
          <a:graphicData uri="http://schemas.openxmlformats.org/drawingml/2006/table">
            <a:tbl>
              <a:tblPr>
                <a:tableStyleId>{E7B392AE-973B-48DE-A340-99E8736917B3}</a:tableStyleId>
              </a:tblPr>
              <a:tblGrid>
                <a:gridCol w="939800">
                  <a:extLst>
                    <a:ext uri="{9D8B030D-6E8A-4147-A177-3AD203B41FA5}">
                      <a16:colId xmlns:a16="http://schemas.microsoft.com/office/drawing/2014/main" val="1326643280"/>
                    </a:ext>
                  </a:extLst>
                </a:gridCol>
                <a:gridCol w="609600">
                  <a:extLst>
                    <a:ext uri="{9D8B030D-6E8A-4147-A177-3AD203B41FA5}">
                      <a16:colId xmlns:a16="http://schemas.microsoft.com/office/drawing/2014/main" val="3849738507"/>
                    </a:ext>
                  </a:extLst>
                </a:gridCol>
                <a:gridCol w="609600">
                  <a:extLst>
                    <a:ext uri="{9D8B030D-6E8A-4147-A177-3AD203B41FA5}">
                      <a16:colId xmlns:a16="http://schemas.microsoft.com/office/drawing/2014/main" val="2551273705"/>
                    </a:ext>
                  </a:extLst>
                </a:gridCol>
                <a:gridCol w="609600">
                  <a:extLst>
                    <a:ext uri="{9D8B030D-6E8A-4147-A177-3AD203B41FA5}">
                      <a16:colId xmlns:a16="http://schemas.microsoft.com/office/drawing/2014/main" val="1276878497"/>
                    </a:ext>
                  </a:extLst>
                </a:gridCol>
                <a:gridCol w="609600">
                  <a:extLst>
                    <a:ext uri="{9D8B030D-6E8A-4147-A177-3AD203B41FA5}">
                      <a16:colId xmlns:a16="http://schemas.microsoft.com/office/drawing/2014/main" val="3573539740"/>
                    </a:ext>
                  </a:extLst>
                </a:gridCol>
                <a:gridCol w="609600">
                  <a:extLst>
                    <a:ext uri="{9D8B030D-6E8A-4147-A177-3AD203B41FA5}">
                      <a16:colId xmlns:a16="http://schemas.microsoft.com/office/drawing/2014/main" val="3040283303"/>
                    </a:ext>
                  </a:extLst>
                </a:gridCol>
                <a:gridCol w="609600">
                  <a:extLst>
                    <a:ext uri="{9D8B030D-6E8A-4147-A177-3AD203B41FA5}">
                      <a16:colId xmlns:a16="http://schemas.microsoft.com/office/drawing/2014/main" val="260772047"/>
                    </a:ext>
                  </a:extLst>
                </a:gridCol>
                <a:gridCol w="609600">
                  <a:extLst>
                    <a:ext uri="{9D8B030D-6E8A-4147-A177-3AD203B41FA5}">
                      <a16:colId xmlns:a16="http://schemas.microsoft.com/office/drawing/2014/main" val="1758372102"/>
                    </a:ext>
                  </a:extLst>
                </a:gridCol>
                <a:gridCol w="609600">
                  <a:extLst>
                    <a:ext uri="{9D8B030D-6E8A-4147-A177-3AD203B41FA5}">
                      <a16:colId xmlns:a16="http://schemas.microsoft.com/office/drawing/2014/main" val="3884829908"/>
                    </a:ext>
                  </a:extLst>
                </a:gridCol>
                <a:gridCol w="609600">
                  <a:extLst>
                    <a:ext uri="{9D8B030D-6E8A-4147-A177-3AD203B41FA5}">
                      <a16:colId xmlns:a16="http://schemas.microsoft.com/office/drawing/2014/main" val="1427392301"/>
                    </a:ext>
                  </a:extLst>
                </a:gridCol>
              </a:tblGrid>
              <a:tr h="323748">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gridSpan="5">
                  <a:txBody>
                    <a:bodyPr/>
                    <a:lstStyle/>
                    <a:p>
                      <a:pPr algn="ctr" fontAlgn="b"/>
                      <a:r>
                        <a:rPr lang="en-US" sz="1100" u="none" strike="noStrike">
                          <a:effectLst/>
                        </a:rPr>
                        <a:t>Sensor Analog Readings</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9387673"/>
                  </a:ext>
                </a:extLst>
              </a:tr>
              <a:tr h="323748">
                <a:tc>
                  <a:txBody>
                    <a:bodyPr/>
                    <a:lstStyle/>
                    <a:p>
                      <a:pPr algn="l" fontAlgn="b"/>
                      <a:r>
                        <a:rPr lang="en-US" sz="1100" u="none" strike="noStrike">
                          <a:effectLst/>
                        </a:rPr>
                        <a:t>True Value(cm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Average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Deviation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Error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2025749"/>
                  </a:ext>
                </a:extLst>
              </a:tr>
              <a:tr h="323748">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0.547723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55260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0992722"/>
                  </a:ext>
                </a:extLst>
              </a:tr>
              <a:tr h="323748">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0.547723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38860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0472658"/>
                  </a:ext>
                </a:extLst>
              </a:tr>
              <a:tr h="323748">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1.516575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29770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76431454"/>
                  </a:ext>
                </a:extLst>
              </a:tr>
              <a:tr h="323748">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611.2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1.095445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24348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91340717"/>
                  </a:ext>
                </a:extLst>
              </a:tr>
              <a:tr h="323748">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20733.33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8445407"/>
                  </a:ext>
                </a:extLst>
              </a:tr>
              <a:tr h="323748">
                <a:tc>
                  <a:txBody>
                    <a:bodyPr/>
                    <a:lstStyle/>
                    <a:p>
                      <a:pPr algn="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647.8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0.447214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18408.57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3806422"/>
                  </a:ext>
                </a:extLst>
              </a:tr>
              <a:tr h="323748">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16625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9912198"/>
                  </a:ext>
                </a:extLst>
              </a:tr>
              <a:tr h="323748">
                <a:tc>
                  <a:txBody>
                    <a:bodyPr/>
                    <a:lstStyle/>
                    <a:p>
                      <a:pPr algn="r" fontAlgn="b"/>
                      <a:r>
                        <a:rPr lang="en-US" sz="1100" u="none" strike="noStrike">
                          <a:effectLst/>
                        </a:rPr>
                        <a:t>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755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754.4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0.547723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16664.44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160957"/>
                  </a:ext>
                </a:extLst>
              </a:tr>
            </a:tbl>
          </a:graphicData>
        </a:graphic>
      </p:graphicFrame>
      <p:sp>
        <p:nvSpPr>
          <p:cNvPr id="2" name="TextBox 1">
            <a:extLst>
              <a:ext uri="{FF2B5EF4-FFF2-40B4-BE49-F238E27FC236}">
                <a16:creationId xmlns:a16="http://schemas.microsoft.com/office/drawing/2014/main" id="{1CE76E6E-69C1-3367-EF8B-E89F489BD545}"/>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21</a:t>
            </a:fld>
            <a:endParaRPr lang="en-US" dirty="0"/>
          </a:p>
        </p:txBody>
      </p:sp>
    </p:spTree>
    <p:extLst>
      <p:ext uri="{BB962C8B-B14F-4D97-AF65-F5344CB8AC3E}">
        <p14:creationId xmlns:p14="http://schemas.microsoft.com/office/powerpoint/2010/main" val="38067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0"/>
        <p:cNvGrpSpPr/>
        <p:nvPr/>
      </p:nvGrpSpPr>
      <p:grpSpPr>
        <a:xfrm>
          <a:off x="0" y="0"/>
          <a:ext cx="0" cy="0"/>
          <a:chOff x="0" y="0"/>
          <a:chExt cx="0" cy="0"/>
        </a:xfrm>
      </p:grpSpPr>
      <p:sp>
        <p:nvSpPr>
          <p:cNvPr id="3" name="Title 2">
            <a:extLst>
              <a:ext uri="{FF2B5EF4-FFF2-40B4-BE49-F238E27FC236}">
                <a16:creationId xmlns:a16="http://schemas.microsoft.com/office/drawing/2014/main" id="{639A1C6F-2840-7AC4-7543-5A1267BF3176}"/>
              </a:ext>
            </a:extLst>
          </p:cNvPr>
          <p:cNvSpPr>
            <a:spLocks noGrp="1"/>
          </p:cNvSpPr>
          <p:nvPr>
            <p:ph type="title"/>
          </p:nvPr>
        </p:nvSpPr>
        <p:spPr>
          <a:xfrm>
            <a:off x="-31861" y="1086947"/>
            <a:ext cx="3767284" cy="564300"/>
          </a:xfrm>
        </p:spPr>
        <p:txBody>
          <a:bodyPr/>
          <a:lstStyle/>
          <a:p>
            <a:pPr algn="ctr"/>
            <a:r>
              <a:rPr lang="en-US" dirty="0"/>
              <a:t>   Ultrasonic Module</a:t>
            </a:r>
          </a:p>
        </p:txBody>
      </p:sp>
      <p:sp>
        <p:nvSpPr>
          <p:cNvPr id="5" name="TextBox 4">
            <a:extLst>
              <a:ext uri="{FF2B5EF4-FFF2-40B4-BE49-F238E27FC236}">
                <a16:creationId xmlns:a16="http://schemas.microsoft.com/office/drawing/2014/main" id="{F2663976-D76F-D0F2-7107-E2D9065C225C}"/>
              </a:ext>
            </a:extLst>
          </p:cNvPr>
          <p:cNvSpPr txBox="1"/>
          <p:nvPr/>
        </p:nvSpPr>
        <p:spPr>
          <a:xfrm>
            <a:off x="137509" y="1618929"/>
            <a:ext cx="3428545" cy="1464055"/>
          </a:xfrm>
          <a:prstGeom prst="rect">
            <a:avLst/>
          </a:prstGeom>
          <a:noFill/>
        </p:spPr>
        <p:txBody>
          <a:bodyPr wrap="square">
            <a:spAutoFit/>
          </a:bodyPr>
          <a:lstStyle/>
          <a:p>
            <a:pPr marL="0" marR="0" algn="ctr">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rPr>
              <a:t> </a:t>
            </a:r>
            <a:r>
              <a:rPr lang="en-US" b="1" dirty="0">
                <a:effectLst/>
                <a:latin typeface="Times New Roman" panose="02020603050405020304" pitchFamily="18" charset="0"/>
                <a:ea typeface="Calibri" panose="020F0502020204030204" pitchFamily="34" charset="0"/>
              </a:rPr>
              <a:t>The HS-SR04 is a proximity sensor. It features two ultrasonic transducers. One is transmitter which outputs ultrasonic sound pulses and the other is receiver which listens for reflected waves. Its primary purpose is to measure distance</a:t>
            </a:r>
            <a:endParaRPr lang="en-US"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2">
            <a:extLst>
              <a:ext uri="{FF2B5EF4-FFF2-40B4-BE49-F238E27FC236}">
                <a16:creationId xmlns:a16="http://schemas.microsoft.com/office/drawing/2014/main" id="{6213B55F-D9F8-3C01-A013-3BE8A92D2433}"/>
              </a:ext>
            </a:extLst>
          </p:cNvPr>
          <p:cNvSpPr txBox="1">
            <a:spLocks/>
          </p:cNvSpPr>
          <p:nvPr/>
        </p:nvSpPr>
        <p:spPr>
          <a:xfrm>
            <a:off x="73766" y="3061975"/>
            <a:ext cx="3556032"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Working Principle </a:t>
            </a:r>
          </a:p>
        </p:txBody>
      </p:sp>
      <p:sp>
        <p:nvSpPr>
          <p:cNvPr id="8" name="TextBox 7">
            <a:extLst>
              <a:ext uri="{FF2B5EF4-FFF2-40B4-BE49-F238E27FC236}">
                <a16:creationId xmlns:a16="http://schemas.microsoft.com/office/drawing/2014/main" id="{B207A1DB-DD82-63A0-B1A7-0BFA2C9A801A}"/>
              </a:ext>
            </a:extLst>
          </p:cNvPr>
          <p:cNvSpPr txBox="1"/>
          <p:nvPr/>
        </p:nvSpPr>
        <p:spPr>
          <a:xfrm>
            <a:off x="305377" y="3626275"/>
            <a:ext cx="2971345" cy="768159"/>
          </a:xfrm>
          <a:prstGeom prst="rect">
            <a:avLst/>
          </a:prstGeom>
          <a:noFill/>
        </p:spPr>
        <p:txBody>
          <a:bodyPr wrap="square">
            <a:spAutoFit/>
          </a:bodyPr>
          <a:lstStyle/>
          <a:p>
            <a:pPr marL="0" marR="0" algn="ctr">
              <a:lnSpc>
                <a:spcPct val="107000"/>
              </a:lnSpc>
              <a:spcBef>
                <a:spcPts val="0"/>
              </a:spcBef>
              <a:spcAft>
                <a:spcPts val="800"/>
              </a:spcAft>
            </a:pPr>
            <a:r>
              <a:rPr lang="en-US" b="1" dirty="0">
                <a:effectLst/>
                <a:latin typeface="Times New Roman" panose="02020603050405020304" pitchFamily="18" charset="0"/>
                <a:ea typeface="Calibri" panose="020F0502020204030204" pitchFamily="34" charset="0"/>
              </a:rPr>
              <a:t>It uses the echo time method to detect the time of ultrasonic round trip to the measured distance. </a:t>
            </a:r>
            <a:endParaRPr lang="en-US" b="1" dirty="0"/>
          </a:p>
        </p:txBody>
      </p:sp>
      <p:sp>
        <p:nvSpPr>
          <p:cNvPr id="20" name="Title 2">
            <a:extLst>
              <a:ext uri="{FF2B5EF4-FFF2-40B4-BE49-F238E27FC236}">
                <a16:creationId xmlns:a16="http://schemas.microsoft.com/office/drawing/2014/main" id="{9D33BE2F-F297-37B8-D9DE-88CCFE6204DC}"/>
              </a:ext>
            </a:extLst>
          </p:cNvPr>
          <p:cNvSpPr txBox="1">
            <a:spLocks/>
          </p:cNvSpPr>
          <p:nvPr/>
        </p:nvSpPr>
        <p:spPr>
          <a:xfrm>
            <a:off x="3674692" y="1016827"/>
            <a:ext cx="534846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   Important Characteristics and Specs Table</a:t>
            </a:r>
          </a:p>
        </p:txBody>
      </p:sp>
      <p:graphicFrame>
        <p:nvGraphicFramePr>
          <p:cNvPr id="22" name="Table 21">
            <a:extLst>
              <a:ext uri="{FF2B5EF4-FFF2-40B4-BE49-F238E27FC236}">
                <a16:creationId xmlns:a16="http://schemas.microsoft.com/office/drawing/2014/main" id="{3E6E2B01-C7DF-A49F-92DD-BB639EEB9C85}"/>
              </a:ext>
            </a:extLst>
          </p:cNvPr>
          <p:cNvGraphicFramePr>
            <a:graphicFrameLocks noGrp="1"/>
          </p:cNvGraphicFramePr>
          <p:nvPr>
            <p:extLst>
              <p:ext uri="{D42A27DB-BD31-4B8C-83A1-F6EECF244321}">
                <p14:modId xmlns:p14="http://schemas.microsoft.com/office/powerpoint/2010/main" val="436935272"/>
              </p:ext>
            </p:extLst>
          </p:nvPr>
        </p:nvGraphicFramePr>
        <p:xfrm>
          <a:off x="4460023" y="2028759"/>
          <a:ext cx="4546468" cy="1597516"/>
        </p:xfrm>
        <a:graphic>
          <a:graphicData uri="http://schemas.openxmlformats.org/drawingml/2006/table">
            <a:tbl>
              <a:tblPr firstRow="1" firstCol="1" bandRow="1">
                <a:tableStyleId>{E7B392AE-973B-48DE-A340-99E8736917B3}</a:tableStyleId>
              </a:tblPr>
              <a:tblGrid>
                <a:gridCol w="2273234">
                  <a:extLst>
                    <a:ext uri="{9D8B030D-6E8A-4147-A177-3AD203B41FA5}">
                      <a16:colId xmlns:a16="http://schemas.microsoft.com/office/drawing/2014/main" val="1844607714"/>
                    </a:ext>
                  </a:extLst>
                </a:gridCol>
                <a:gridCol w="2273234">
                  <a:extLst>
                    <a:ext uri="{9D8B030D-6E8A-4147-A177-3AD203B41FA5}">
                      <a16:colId xmlns:a16="http://schemas.microsoft.com/office/drawing/2014/main" val="506024260"/>
                    </a:ext>
                  </a:extLst>
                </a:gridCol>
              </a:tblGrid>
              <a:tr h="369330">
                <a:tc>
                  <a:txBody>
                    <a:bodyPr/>
                    <a:lstStyle/>
                    <a:p>
                      <a:pPr marL="0" marR="0">
                        <a:lnSpc>
                          <a:spcPct val="107000"/>
                        </a:lnSpc>
                        <a:spcBef>
                          <a:spcPts val="0"/>
                        </a:spcBef>
                        <a:spcAft>
                          <a:spcPts val="0"/>
                        </a:spcAft>
                      </a:pPr>
                      <a:r>
                        <a:rPr lang="en-US" sz="1600" kern="100" dirty="0">
                          <a:effectLst/>
                        </a:rPr>
                        <a:t>Range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kern="100">
                          <a:effectLst/>
                        </a:rPr>
                        <a:t>2cm – 400cm (Practically 80cm)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1089016"/>
                  </a:ext>
                </a:extLst>
              </a:tr>
              <a:tr h="384148">
                <a:tc>
                  <a:txBody>
                    <a:bodyPr/>
                    <a:lstStyle/>
                    <a:p>
                      <a:pPr marL="0" marR="0">
                        <a:lnSpc>
                          <a:spcPct val="107000"/>
                        </a:lnSpc>
                        <a:spcBef>
                          <a:spcPts val="0"/>
                        </a:spcBef>
                        <a:spcAft>
                          <a:spcPts val="0"/>
                        </a:spcAft>
                      </a:pPr>
                      <a:r>
                        <a:rPr lang="en-US" sz="1600" kern="100" dirty="0">
                          <a:effectLst/>
                        </a:rPr>
                        <a:t>Accuracy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kern="100" dirty="0">
                          <a:effectLst/>
                        </a:rPr>
                        <a:t>± 3mm</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8025743"/>
                  </a:ext>
                </a:extLst>
              </a:tr>
              <a:tr h="384148">
                <a:tc>
                  <a:txBody>
                    <a:bodyPr/>
                    <a:lstStyle/>
                    <a:p>
                      <a:pPr marL="0" marR="0">
                        <a:lnSpc>
                          <a:spcPct val="107000"/>
                        </a:lnSpc>
                        <a:spcBef>
                          <a:spcPts val="0"/>
                        </a:spcBef>
                        <a:spcAft>
                          <a:spcPts val="0"/>
                        </a:spcAft>
                      </a:pPr>
                      <a:r>
                        <a:rPr lang="en-US" sz="1600" kern="100">
                          <a:effectLst/>
                        </a:rPr>
                        <a:t>Resolution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kern="100">
                          <a:effectLst/>
                        </a:rPr>
                        <a:t>0.3cm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5299229"/>
                  </a:ext>
                </a:extLst>
              </a:tr>
              <a:tr h="384148">
                <a:tc>
                  <a:txBody>
                    <a:bodyPr/>
                    <a:lstStyle/>
                    <a:p>
                      <a:pPr marL="0" marR="0">
                        <a:lnSpc>
                          <a:spcPct val="107000"/>
                        </a:lnSpc>
                        <a:spcBef>
                          <a:spcPts val="0"/>
                        </a:spcBef>
                        <a:spcAft>
                          <a:spcPts val="0"/>
                        </a:spcAft>
                      </a:pPr>
                      <a:r>
                        <a:rPr lang="en-US" sz="1600" kern="100" dirty="0">
                          <a:effectLst/>
                        </a:rPr>
                        <a:t>Sensitivity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kern="100" dirty="0">
                          <a:effectLst/>
                        </a:rPr>
                        <a:t>-65dB min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1262516"/>
                  </a:ext>
                </a:extLst>
              </a:tr>
            </a:tbl>
          </a:graphicData>
        </a:graphic>
      </p:graphicFrame>
      <p:pic>
        <p:nvPicPr>
          <p:cNvPr id="23" name="Picture 22">
            <a:extLst>
              <a:ext uri="{FF2B5EF4-FFF2-40B4-BE49-F238E27FC236}">
                <a16:creationId xmlns:a16="http://schemas.microsoft.com/office/drawing/2014/main" id="{8D9FED74-0B9F-6D95-F137-DECA7E080E3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3500" b="75100" l="10000" r="90000"/>
                    </a14:imgEffect>
                  </a14:imgLayer>
                </a14:imgProps>
              </a:ext>
            </a:extLst>
          </a:blip>
          <a:srcRect l="13614" t="20361" r="11084" b="23712"/>
          <a:stretch/>
        </p:blipFill>
        <p:spPr>
          <a:xfrm>
            <a:off x="1037673" y="57846"/>
            <a:ext cx="1628220" cy="1209322"/>
          </a:xfrm>
          <a:prstGeom prst="rect">
            <a:avLst/>
          </a:prstGeom>
        </p:spPr>
      </p:pic>
      <p:sp>
        <p:nvSpPr>
          <p:cNvPr id="2" name="TextBox 1">
            <a:extLst>
              <a:ext uri="{FF2B5EF4-FFF2-40B4-BE49-F238E27FC236}">
                <a16:creationId xmlns:a16="http://schemas.microsoft.com/office/drawing/2014/main" id="{118F3CDD-C904-D6FD-44E0-C52B9CE7416E}"/>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22</a:t>
            </a:fld>
            <a:endParaRPr lang="en-US" dirty="0"/>
          </a:p>
        </p:txBody>
      </p:sp>
    </p:spTree>
    <p:extLst>
      <p:ext uri="{BB962C8B-B14F-4D97-AF65-F5344CB8AC3E}">
        <p14:creationId xmlns:p14="http://schemas.microsoft.com/office/powerpoint/2010/main" val="911420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94"/>
        <p:cNvGrpSpPr/>
        <p:nvPr/>
      </p:nvGrpSpPr>
      <p:grpSpPr>
        <a:xfrm>
          <a:off x="0" y="0"/>
          <a:ext cx="0" cy="0"/>
          <a:chOff x="0" y="0"/>
          <a:chExt cx="0" cy="0"/>
        </a:xfrm>
      </p:grpSpPr>
      <p:sp>
        <p:nvSpPr>
          <p:cNvPr id="8495" name="Google Shape;8495;p53"/>
          <p:cNvSpPr txBox="1">
            <a:spLocks noGrp="1"/>
          </p:cNvSpPr>
          <p:nvPr>
            <p:ph type="title"/>
          </p:nvPr>
        </p:nvSpPr>
        <p:spPr>
          <a:xfrm>
            <a:off x="584269" y="74978"/>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Measurement Process and Ground Truth</a:t>
            </a:r>
            <a:endParaRPr dirty="0"/>
          </a:p>
        </p:txBody>
      </p:sp>
      <p:sp>
        <p:nvSpPr>
          <p:cNvPr id="3" name="TextBox 2">
            <a:extLst>
              <a:ext uri="{FF2B5EF4-FFF2-40B4-BE49-F238E27FC236}">
                <a16:creationId xmlns:a16="http://schemas.microsoft.com/office/drawing/2014/main" id="{9BE8CBBA-E350-A228-14EE-3FC5A7F69FBA}"/>
              </a:ext>
            </a:extLst>
          </p:cNvPr>
          <p:cNvSpPr txBox="1"/>
          <p:nvPr/>
        </p:nvSpPr>
        <p:spPr>
          <a:xfrm>
            <a:off x="2325291" y="1967805"/>
            <a:ext cx="4822030" cy="307777"/>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9A515FC8-0769-0218-D36A-F3F59655A42C}"/>
              </a:ext>
            </a:extLst>
          </p:cNvPr>
          <p:cNvSpPr txBox="1"/>
          <p:nvPr/>
        </p:nvSpPr>
        <p:spPr>
          <a:xfrm>
            <a:off x="2325291" y="1967805"/>
            <a:ext cx="4822030" cy="307777"/>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6" name="Google Shape;8495;p53">
            <a:extLst>
              <a:ext uri="{FF2B5EF4-FFF2-40B4-BE49-F238E27FC236}">
                <a16:creationId xmlns:a16="http://schemas.microsoft.com/office/drawing/2014/main" id="{F8B64F87-8861-A616-E4DA-BDF178A28FFF}"/>
              </a:ext>
            </a:extLst>
          </p:cNvPr>
          <p:cNvSpPr txBox="1">
            <a:spLocks/>
          </p:cNvSpPr>
          <p:nvPr/>
        </p:nvSpPr>
        <p:spPr>
          <a:xfrm>
            <a:off x="5466522" y="1061595"/>
            <a:ext cx="4372113" cy="8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endParaRPr lang="en-US" sz="1600" dirty="0"/>
          </a:p>
        </p:txBody>
      </p:sp>
      <p:sp>
        <p:nvSpPr>
          <p:cNvPr id="7" name="Google Shape;8495;p53">
            <a:extLst>
              <a:ext uri="{FF2B5EF4-FFF2-40B4-BE49-F238E27FC236}">
                <a16:creationId xmlns:a16="http://schemas.microsoft.com/office/drawing/2014/main" id="{57BAA2C1-BB0B-9C17-7406-CADA23CED11C}"/>
              </a:ext>
            </a:extLst>
          </p:cNvPr>
          <p:cNvSpPr txBox="1">
            <a:spLocks/>
          </p:cNvSpPr>
          <p:nvPr/>
        </p:nvSpPr>
        <p:spPr>
          <a:xfrm>
            <a:off x="328863" y="446649"/>
            <a:ext cx="8015003" cy="16134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0" indent="0" algn="ctr">
              <a:buNone/>
            </a:pPr>
            <a:r>
              <a:rPr lang="zh-CN" altLang="en-US" sz="2000" dirty="0"/>
              <a:t>         </a:t>
            </a:r>
            <a:r>
              <a:rPr lang="en-US" altLang="zh-CN" sz="1600" dirty="0"/>
              <a:t>The ground truth was not only easily accessible but also easy to measure. We used a ruler and a tape rule at two different instances to measure the ground truth and then set up the sensor and an obstacle in a way that we could increase and decrease distance as needed.  See below </a:t>
            </a:r>
            <a:endParaRPr lang="zh-CN" altLang="en-US" sz="1600" dirty="0"/>
          </a:p>
        </p:txBody>
      </p:sp>
      <p:sp>
        <p:nvSpPr>
          <p:cNvPr id="10" name="Content Placeholder 2">
            <a:extLst>
              <a:ext uri="{FF2B5EF4-FFF2-40B4-BE49-F238E27FC236}">
                <a16:creationId xmlns:a16="http://schemas.microsoft.com/office/drawing/2014/main" id="{A2E44DDD-8F8B-D4B7-3ACD-9AE24B08BA68}"/>
              </a:ext>
            </a:extLst>
          </p:cNvPr>
          <p:cNvSpPr>
            <a:spLocks noGrp="1"/>
          </p:cNvSpPr>
          <p:nvPr/>
        </p:nvSpPr>
        <p:spPr>
          <a:xfrm>
            <a:off x="800134" y="796112"/>
            <a:ext cx="7543732"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
        <p:nvSpPr>
          <p:cNvPr id="11" name="Google Shape;8495;p53">
            <a:extLst>
              <a:ext uri="{FF2B5EF4-FFF2-40B4-BE49-F238E27FC236}">
                <a16:creationId xmlns:a16="http://schemas.microsoft.com/office/drawing/2014/main" id="{4F847D39-4812-E027-435E-F6C9FAC968DA}"/>
              </a:ext>
            </a:extLst>
          </p:cNvPr>
          <p:cNvSpPr txBox="1">
            <a:spLocks/>
          </p:cNvSpPr>
          <p:nvPr/>
        </p:nvSpPr>
        <p:spPr>
          <a:xfrm>
            <a:off x="1925349" y="1806805"/>
            <a:ext cx="482203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Testing Setup</a:t>
            </a:r>
          </a:p>
        </p:txBody>
      </p:sp>
      <p:sp>
        <p:nvSpPr>
          <p:cNvPr id="15" name="TextBox 14">
            <a:extLst>
              <a:ext uri="{FF2B5EF4-FFF2-40B4-BE49-F238E27FC236}">
                <a16:creationId xmlns:a16="http://schemas.microsoft.com/office/drawing/2014/main" id="{3A9A6C0A-9D32-DB3A-A1F2-729B43B40166}"/>
              </a:ext>
            </a:extLst>
          </p:cNvPr>
          <p:cNvSpPr txBox="1"/>
          <p:nvPr/>
        </p:nvSpPr>
        <p:spPr>
          <a:xfrm>
            <a:off x="817165" y="2262977"/>
            <a:ext cx="2246671" cy="78106"/>
          </a:xfrm>
          <a:prstGeom prst="rect">
            <a:avLst/>
          </a:prstGeom>
          <a:noFill/>
        </p:spPr>
        <p:txBody>
          <a:bodyPr wrap="square">
            <a:spAutoFit/>
          </a:bodyPr>
          <a:lstStyle/>
          <a:p>
            <a:endParaRPr lang="en-US" dirty="0"/>
          </a:p>
        </p:txBody>
      </p:sp>
      <p:pic>
        <p:nvPicPr>
          <p:cNvPr id="15366" name="Picture 6" descr="Image">
            <a:extLst>
              <a:ext uri="{FF2B5EF4-FFF2-40B4-BE49-F238E27FC236}">
                <a16:creationId xmlns:a16="http://schemas.microsoft.com/office/drawing/2014/main" id="{60418DE3-4E7A-6E76-4B79-64BC049B0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77" y="2436582"/>
            <a:ext cx="2637562" cy="26375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5C93A1-54C7-422D-92E9-D9BC8F25C872}"/>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23</a:t>
            </a:fld>
            <a:endParaRPr lang="en-US" dirty="0"/>
          </a:p>
        </p:txBody>
      </p:sp>
    </p:spTree>
    <p:extLst>
      <p:ext uri="{BB962C8B-B14F-4D97-AF65-F5344CB8AC3E}">
        <p14:creationId xmlns:p14="http://schemas.microsoft.com/office/powerpoint/2010/main" val="1933057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5EEABE79-34A0-F9A7-5752-D28D8DB5B868}"/>
              </a:ext>
            </a:extLst>
          </p:cNvPr>
          <p:cNvSpPr>
            <a:spLocks noGrp="1"/>
          </p:cNvSpPr>
          <p:nvPr/>
        </p:nvSpPr>
        <p:spPr>
          <a:xfrm>
            <a:off x="0" y="688735"/>
            <a:ext cx="12349716"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
        <p:nvSpPr>
          <p:cNvPr id="5" name="TextBox 4">
            <a:extLst>
              <a:ext uri="{FF2B5EF4-FFF2-40B4-BE49-F238E27FC236}">
                <a16:creationId xmlns:a16="http://schemas.microsoft.com/office/drawing/2014/main" id="{2ACFBE94-D799-5EAB-21D7-890A971076C9}"/>
              </a:ext>
            </a:extLst>
          </p:cNvPr>
          <p:cNvSpPr txBox="1"/>
          <p:nvPr/>
        </p:nvSpPr>
        <p:spPr>
          <a:xfrm>
            <a:off x="184935" y="1483977"/>
            <a:ext cx="4714876" cy="3323987"/>
          </a:xfrm>
          <a:prstGeom prst="rect">
            <a:avLst/>
          </a:prstGeom>
          <a:noFill/>
        </p:spPr>
        <p:txBody>
          <a:bodyPr wrap="square">
            <a:spAutoFit/>
          </a:bodyPr>
          <a:lstStyle/>
          <a:p>
            <a:pPr algn="ctr"/>
            <a:r>
              <a:rPr lang="en-US" altLang="zh-CN" b="1" dirty="0">
                <a:latin typeface="Arial" panose="020B0604020202020204" pitchFamily="34" charset="0"/>
                <a:cs typeface="Arial" panose="020B0604020202020204" pitchFamily="34" charset="0"/>
              </a:rPr>
              <a:t>First, we put the sensor and the object together, at which point the measurement distance is too small to be beyond the sensor‘s measurable range, so the readings are approximately infinite. Then we slowly move the object away until a recognizable reading appears, which we use as the minimum value of the sensor. Then we gradually move the object away from the sensor in units of 10cm, and when the reading shows infinity again, the description is beyond the maximum range, and then we gradually move the object closer to the sensor in 1cm units to find the critical point where the reading can be identified and the reading is approximately infinite. This distance was then considered the maximum value that the sensor can measure.</a:t>
            </a:r>
            <a:endParaRPr lang="zh-CN" altLang="en-US" b="1" dirty="0">
              <a:latin typeface="Arial" panose="020B0604020202020204" pitchFamily="34" charset="0"/>
              <a:cs typeface="Arial" panose="020B0604020202020204" pitchFamily="34" charset="0"/>
            </a:endParaRPr>
          </a:p>
        </p:txBody>
      </p:sp>
      <p:sp>
        <p:nvSpPr>
          <p:cNvPr id="8" name="Google Shape;9029;p63">
            <a:extLst>
              <a:ext uri="{FF2B5EF4-FFF2-40B4-BE49-F238E27FC236}">
                <a16:creationId xmlns:a16="http://schemas.microsoft.com/office/drawing/2014/main" id="{11A2E132-A7CC-447A-5FCE-A1E8A4F09A0E}"/>
              </a:ext>
            </a:extLst>
          </p:cNvPr>
          <p:cNvSpPr txBox="1">
            <a:spLocks/>
          </p:cNvSpPr>
          <p:nvPr/>
        </p:nvSpPr>
        <p:spPr>
          <a:xfrm>
            <a:off x="1350068" y="209635"/>
            <a:ext cx="6490143"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a:t>Static Characteristics </a:t>
            </a:r>
            <a:r>
              <a:rPr lang="en-US" dirty="0"/>
              <a:t>measurement process </a:t>
            </a:r>
          </a:p>
        </p:txBody>
      </p:sp>
      <p:sp>
        <p:nvSpPr>
          <p:cNvPr id="9" name="Google Shape;9029;p63">
            <a:extLst>
              <a:ext uri="{FF2B5EF4-FFF2-40B4-BE49-F238E27FC236}">
                <a16:creationId xmlns:a16="http://schemas.microsoft.com/office/drawing/2014/main" id="{664A5DD8-AA08-1B2B-3A89-9D0B7D52D23F}"/>
              </a:ext>
            </a:extLst>
          </p:cNvPr>
          <p:cNvSpPr txBox="1">
            <a:spLocks/>
          </p:cNvSpPr>
          <p:nvPr/>
        </p:nvSpPr>
        <p:spPr>
          <a:xfrm>
            <a:off x="5390173" y="1796109"/>
            <a:ext cx="3405855" cy="9591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altLang="zh-CN" sz="1400" b="1" dirty="0">
                <a:latin typeface="Arial" panose="020B0604020202020204" pitchFamily="34" charset="0"/>
                <a:cs typeface="Arial" panose="020B0604020202020204" pitchFamily="34" charset="0"/>
              </a:rPr>
              <a:t>The sensor in different distance several times, The measured data was then averaged and compared with the actual distance. Then the measured distance and the actual distance are used as horizontal and vertical coordinates to plot their functions. </a:t>
            </a:r>
          </a:p>
        </p:txBody>
      </p:sp>
      <p:sp>
        <p:nvSpPr>
          <p:cNvPr id="11" name="Google Shape;9029;p63">
            <a:extLst>
              <a:ext uri="{FF2B5EF4-FFF2-40B4-BE49-F238E27FC236}">
                <a16:creationId xmlns:a16="http://schemas.microsoft.com/office/drawing/2014/main" id="{2C3C1198-2763-7D5C-B382-93872187B61A}"/>
              </a:ext>
            </a:extLst>
          </p:cNvPr>
          <p:cNvSpPr txBox="1">
            <a:spLocks/>
          </p:cNvSpPr>
          <p:nvPr/>
        </p:nvSpPr>
        <p:spPr>
          <a:xfrm>
            <a:off x="5440662" y="979623"/>
            <a:ext cx="3304879"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Sensitivity </a:t>
            </a:r>
          </a:p>
        </p:txBody>
      </p:sp>
      <p:sp>
        <p:nvSpPr>
          <p:cNvPr id="13" name="Google Shape;9029;p63">
            <a:extLst>
              <a:ext uri="{FF2B5EF4-FFF2-40B4-BE49-F238E27FC236}">
                <a16:creationId xmlns:a16="http://schemas.microsoft.com/office/drawing/2014/main" id="{568F5830-F3CE-16B2-E9EB-4690DE0EC83F}"/>
              </a:ext>
            </a:extLst>
          </p:cNvPr>
          <p:cNvSpPr txBox="1">
            <a:spLocks/>
          </p:cNvSpPr>
          <p:nvPr/>
        </p:nvSpPr>
        <p:spPr>
          <a:xfrm>
            <a:off x="588883" y="926705"/>
            <a:ext cx="3304879"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Range </a:t>
            </a:r>
          </a:p>
        </p:txBody>
      </p:sp>
      <p:pic>
        <p:nvPicPr>
          <p:cNvPr id="14" name="Picture 8" descr="Image">
            <a:extLst>
              <a:ext uri="{FF2B5EF4-FFF2-40B4-BE49-F238E27FC236}">
                <a16:creationId xmlns:a16="http://schemas.microsoft.com/office/drawing/2014/main" id="{2F152F02-7154-DAC0-7A2A-CCEF73839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4" y="3145971"/>
            <a:ext cx="2558981" cy="19179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45F63D-E724-8BE6-C828-58C1BD4D83DA}"/>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24</a:t>
            </a:fld>
            <a:endParaRPr lang="en-US" dirty="0"/>
          </a:p>
        </p:txBody>
      </p:sp>
    </p:spTree>
    <p:extLst>
      <p:ext uri="{BB962C8B-B14F-4D97-AF65-F5344CB8AC3E}">
        <p14:creationId xmlns:p14="http://schemas.microsoft.com/office/powerpoint/2010/main" val="2551137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5EEABE79-34A0-F9A7-5752-D28D8DB5B868}"/>
              </a:ext>
            </a:extLst>
          </p:cNvPr>
          <p:cNvSpPr>
            <a:spLocks noGrp="1"/>
          </p:cNvSpPr>
          <p:nvPr/>
        </p:nvSpPr>
        <p:spPr>
          <a:xfrm>
            <a:off x="0" y="688735"/>
            <a:ext cx="12349716"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
        <p:nvSpPr>
          <p:cNvPr id="5" name="TextBox 4">
            <a:extLst>
              <a:ext uri="{FF2B5EF4-FFF2-40B4-BE49-F238E27FC236}">
                <a16:creationId xmlns:a16="http://schemas.microsoft.com/office/drawing/2014/main" id="{2ACFBE94-D799-5EAB-21D7-890A971076C9}"/>
              </a:ext>
            </a:extLst>
          </p:cNvPr>
          <p:cNvSpPr txBox="1"/>
          <p:nvPr/>
        </p:nvSpPr>
        <p:spPr>
          <a:xfrm>
            <a:off x="262137" y="2143254"/>
            <a:ext cx="4714876" cy="1600438"/>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We tried this by setting the sensor at a premeasured distance and with the ruler in between the sensor and the object, we tried adjusting the distance in increments of 0.1cm till we start getting a discernable output from the sensor. But the data was not reliable due to too much uncertainty which you can observe in the deviation </a:t>
            </a:r>
            <a:endParaRPr lang="zh-CN" altLang="en-US" b="1" dirty="0">
              <a:latin typeface="Arial" panose="020B0604020202020204" pitchFamily="34" charset="0"/>
              <a:cs typeface="Arial" panose="020B0604020202020204" pitchFamily="34" charset="0"/>
            </a:endParaRPr>
          </a:p>
        </p:txBody>
      </p:sp>
      <p:sp>
        <p:nvSpPr>
          <p:cNvPr id="8" name="Google Shape;9029;p63">
            <a:extLst>
              <a:ext uri="{FF2B5EF4-FFF2-40B4-BE49-F238E27FC236}">
                <a16:creationId xmlns:a16="http://schemas.microsoft.com/office/drawing/2014/main" id="{11A2E132-A7CC-447A-5FCE-A1E8A4F09A0E}"/>
              </a:ext>
            </a:extLst>
          </p:cNvPr>
          <p:cNvSpPr txBox="1">
            <a:spLocks/>
          </p:cNvSpPr>
          <p:nvPr/>
        </p:nvSpPr>
        <p:spPr>
          <a:xfrm>
            <a:off x="1619175" y="323132"/>
            <a:ext cx="6490143"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Quick run though of measurement process </a:t>
            </a:r>
          </a:p>
        </p:txBody>
      </p:sp>
      <p:sp>
        <p:nvSpPr>
          <p:cNvPr id="9" name="Google Shape;9029;p63">
            <a:extLst>
              <a:ext uri="{FF2B5EF4-FFF2-40B4-BE49-F238E27FC236}">
                <a16:creationId xmlns:a16="http://schemas.microsoft.com/office/drawing/2014/main" id="{664A5DD8-AA08-1B2B-3A89-9D0B7D52D23F}"/>
              </a:ext>
            </a:extLst>
          </p:cNvPr>
          <p:cNvSpPr txBox="1">
            <a:spLocks/>
          </p:cNvSpPr>
          <p:nvPr/>
        </p:nvSpPr>
        <p:spPr>
          <a:xfrm>
            <a:off x="5379895" y="2541919"/>
            <a:ext cx="3405855" cy="9591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altLang="zh-CN" sz="1400" b="1" dirty="0">
                <a:latin typeface="Arial" panose="020B0604020202020204" pitchFamily="34" charset="0"/>
                <a:cs typeface="Arial" panose="020B0604020202020204" pitchFamily="34" charset="0"/>
              </a:rPr>
              <a:t>For this we just took multiple readings of different distances, plotted the values against each other and extracted the data we needed to qualify and quantify these characteristics  as can be seen in the next slide . </a:t>
            </a:r>
          </a:p>
        </p:txBody>
      </p:sp>
      <p:sp>
        <p:nvSpPr>
          <p:cNvPr id="11" name="Google Shape;9029;p63">
            <a:extLst>
              <a:ext uri="{FF2B5EF4-FFF2-40B4-BE49-F238E27FC236}">
                <a16:creationId xmlns:a16="http://schemas.microsoft.com/office/drawing/2014/main" id="{2C3C1198-2763-7D5C-B382-93872187B61A}"/>
              </a:ext>
            </a:extLst>
          </p:cNvPr>
          <p:cNvSpPr txBox="1">
            <a:spLocks/>
          </p:cNvSpPr>
          <p:nvPr/>
        </p:nvSpPr>
        <p:spPr>
          <a:xfrm>
            <a:off x="4864247" y="1511754"/>
            <a:ext cx="471487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Accuracy, Precision Reliability</a:t>
            </a:r>
          </a:p>
        </p:txBody>
      </p:sp>
      <p:sp>
        <p:nvSpPr>
          <p:cNvPr id="13" name="Google Shape;9029;p63">
            <a:extLst>
              <a:ext uri="{FF2B5EF4-FFF2-40B4-BE49-F238E27FC236}">
                <a16:creationId xmlns:a16="http://schemas.microsoft.com/office/drawing/2014/main" id="{568F5830-F3CE-16B2-E9EB-4690DE0EC83F}"/>
              </a:ext>
            </a:extLst>
          </p:cNvPr>
          <p:cNvSpPr txBox="1">
            <a:spLocks/>
          </p:cNvSpPr>
          <p:nvPr/>
        </p:nvSpPr>
        <p:spPr>
          <a:xfrm>
            <a:off x="574596" y="1511754"/>
            <a:ext cx="3304879"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Resolution </a:t>
            </a:r>
          </a:p>
        </p:txBody>
      </p:sp>
      <p:sp>
        <p:nvSpPr>
          <p:cNvPr id="2" name="TextBox 1">
            <a:extLst>
              <a:ext uri="{FF2B5EF4-FFF2-40B4-BE49-F238E27FC236}">
                <a16:creationId xmlns:a16="http://schemas.microsoft.com/office/drawing/2014/main" id="{C8C809BF-38EE-2464-FAA1-53C1EBE5A66F}"/>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25</a:t>
            </a:fld>
            <a:endParaRPr lang="en-US" dirty="0"/>
          </a:p>
        </p:txBody>
      </p:sp>
    </p:spTree>
    <p:extLst>
      <p:ext uri="{BB962C8B-B14F-4D97-AF65-F5344CB8AC3E}">
        <p14:creationId xmlns:p14="http://schemas.microsoft.com/office/powerpoint/2010/main" val="2915667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0" name="Google Shape;9029;p63">
            <a:extLst>
              <a:ext uri="{FF2B5EF4-FFF2-40B4-BE49-F238E27FC236}">
                <a16:creationId xmlns:a16="http://schemas.microsoft.com/office/drawing/2014/main" id="{CF644476-DA94-9C86-9FC0-029961214BAB}"/>
              </a:ext>
            </a:extLst>
          </p:cNvPr>
          <p:cNvSpPr txBox="1">
            <a:spLocks/>
          </p:cNvSpPr>
          <p:nvPr/>
        </p:nvSpPr>
        <p:spPr>
          <a:xfrm>
            <a:off x="1080710" y="81239"/>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r>
              <a:rPr lang="en-US" dirty="0"/>
              <a:t>Data collected, Findings and Analysis</a:t>
            </a:r>
          </a:p>
        </p:txBody>
      </p:sp>
      <mc:AlternateContent xmlns:mc="http://schemas.openxmlformats.org/markup-compatibility/2006" xmlns:a14="http://schemas.microsoft.com/office/drawing/2010/main">
        <mc:Choice Requires="a14">
          <p:sp>
            <p:nvSpPr>
              <p:cNvPr id="11" name="Google Shape;8495;p53">
                <a:extLst>
                  <a:ext uri="{FF2B5EF4-FFF2-40B4-BE49-F238E27FC236}">
                    <a16:creationId xmlns:a16="http://schemas.microsoft.com/office/drawing/2014/main" id="{5FD0CF44-1D96-ECCF-1B8C-9607FCB35D2A}"/>
                  </a:ext>
                </a:extLst>
              </p:cNvPr>
              <p:cNvSpPr txBox="1">
                <a:spLocks/>
              </p:cNvSpPr>
              <p:nvPr/>
            </p:nvSpPr>
            <p:spPr>
              <a:xfrm>
                <a:off x="199153" y="712738"/>
                <a:ext cx="3458447" cy="4087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285750" indent="-285750" algn="ctr">
                  <a:buFont typeface="Arial" panose="020B0604020202020204" pitchFamily="34" charset="0"/>
                  <a:buChar char="•"/>
                </a:pPr>
                <a:r>
                  <a:rPr lang="en-US" sz="1800" dirty="0"/>
                  <a:t>Accuracy/Precision –Looking at the graph, all points neglecting the outliers overlap the ground truth</a:t>
                </a:r>
              </a:p>
              <a:p>
                <a:pPr marL="285750" indent="-285750" algn="ctr">
                  <a:buFont typeface="Arial" panose="020B0604020202020204" pitchFamily="34" charset="0"/>
                  <a:buChar char="•"/>
                </a:pPr>
                <a:r>
                  <a:rPr lang="en-US" sz="1800" dirty="0"/>
                  <a:t>Repeatability – Again values overlap each other </a:t>
                </a:r>
              </a:p>
              <a:p>
                <a:pPr marL="285750" indent="-285750" algn="ctr">
                  <a:buFont typeface="Arial" panose="020B0604020202020204" pitchFamily="34" charset="0"/>
                  <a:buChar char="•"/>
                </a:pPr>
                <a:r>
                  <a:rPr lang="en-US" sz="1800" dirty="0"/>
                  <a:t>Drift – 10 readings spread out within 2 mins </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m:t>
                    </m:r>
                  </m:oMath>
                </a14:m>
                <a:endParaRPr lang="en-US" sz="1800" dirty="0"/>
              </a:p>
              <a:p>
                <a:pPr algn="ctr"/>
                <a:r>
                  <a:rPr lang="en-US" sz="1800" dirty="0"/>
                  <a:t> </a:t>
                </a:r>
              </a:p>
              <a:p>
                <a:pPr marL="285750" indent="-285750">
                  <a:buFont typeface="Arial" panose="020B0604020202020204" pitchFamily="34" charset="0"/>
                  <a:buChar char="•"/>
                </a:pPr>
                <a:endParaRPr lang="en-US" sz="1800" dirty="0"/>
              </a:p>
            </p:txBody>
          </p:sp>
        </mc:Choice>
        <mc:Fallback xmlns="">
          <p:sp>
            <p:nvSpPr>
              <p:cNvPr id="11" name="Google Shape;8495;p53">
                <a:extLst>
                  <a:ext uri="{FF2B5EF4-FFF2-40B4-BE49-F238E27FC236}">
                    <a16:creationId xmlns:a16="http://schemas.microsoft.com/office/drawing/2014/main" id="{5FD0CF44-1D96-ECCF-1B8C-9607FCB35D2A}"/>
                  </a:ext>
                </a:extLst>
              </p:cNvPr>
              <p:cNvSpPr txBox="1">
                <a:spLocks noRot="1" noChangeAspect="1" noMove="1" noResize="1" noEditPoints="1" noAdjustHandles="1" noChangeArrowheads="1" noChangeShapeType="1" noTextEdit="1"/>
              </p:cNvSpPr>
              <p:nvPr/>
            </p:nvSpPr>
            <p:spPr>
              <a:xfrm>
                <a:off x="199153" y="712738"/>
                <a:ext cx="3458447" cy="4087861"/>
              </a:xfrm>
              <a:prstGeom prst="rect">
                <a:avLst/>
              </a:prstGeom>
              <a:blipFill>
                <a:blip r:embed="rId3"/>
                <a:stretch>
                  <a:fillRect l="-3704" r="-1940"/>
                </a:stretch>
              </a:blipFill>
              <a:ln>
                <a:noFill/>
              </a:ln>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83627F2-6225-514F-9998-D2CFEAAE51AF}"/>
              </a:ext>
            </a:extLst>
          </p:cNvPr>
          <p:cNvPicPr>
            <a:picLocks noChangeAspect="1"/>
          </p:cNvPicPr>
          <p:nvPr/>
        </p:nvPicPr>
        <p:blipFill>
          <a:blip r:embed="rId4"/>
          <a:stretch>
            <a:fillRect/>
          </a:stretch>
        </p:blipFill>
        <p:spPr>
          <a:xfrm>
            <a:off x="3846443" y="1284438"/>
            <a:ext cx="4898749" cy="2944461"/>
          </a:xfrm>
          <a:prstGeom prst="rect">
            <a:avLst/>
          </a:prstGeom>
        </p:spPr>
      </p:pic>
      <p:sp>
        <p:nvSpPr>
          <p:cNvPr id="2" name="TextBox 1">
            <a:extLst>
              <a:ext uri="{FF2B5EF4-FFF2-40B4-BE49-F238E27FC236}">
                <a16:creationId xmlns:a16="http://schemas.microsoft.com/office/drawing/2014/main" id="{D76022A0-BFC1-03CE-E10F-54E2F0825597}"/>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26</a:t>
            </a:fld>
            <a:endParaRPr lang="en-US" dirty="0"/>
          </a:p>
        </p:txBody>
      </p:sp>
    </p:spTree>
    <p:extLst>
      <p:ext uri="{BB962C8B-B14F-4D97-AF65-F5344CB8AC3E}">
        <p14:creationId xmlns:p14="http://schemas.microsoft.com/office/powerpoint/2010/main" val="1349722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0" name="Google Shape;9029;p63">
            <a:extLst>
              <a:ext uri="{FF2B5EF4-FFF2-40B4-BE49-F238E27FC236}">
                <a16:creationId xmlns:a16="http://schemas.microsoft.com/office/drawing/2014/main" id="{CF644476-DA94-9C86-9FC0-029961214BAB}"/>
              </a:ext>
            </a:extLst>
          </p:cNvPr>
          <p:cNvSpPr txBox="1">
            <a:spLocks/>
          </p:cNvSpPr>
          <p:nvPr/>
        </p:nvSpPr>
        <p:spPr>
          <a:xfrm>
            <a:off x="1080710" y="81239"/>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r>
              <a:rPr lang="en-US" dirty="0"/>
              <a:t>Data collected, Findings and Analysis</a:t>
            </a:r>
          </a:p>
        </p:txBody>
      </p:sp>
      <p:pic>
        <p:nvPicPr>
          <p:cNvPr id="8" name="Picture 7">
            <a:extLst>
              <a:ext uri="{FF2B5EF4-FFF2-40B4-BE49-F238E27FC236}">
                <a16:creationId xmlns:a16="http://schemas.microsoft.com/office/drawing/2014/main" id="{E81605DF-5AD1-386D-1B07-258DE925B99D}"/>
              </a:ext>
            </a:extLst>
          </p:cNvPr>
          <p:cNvPicPr>
            <a:picLocks noChangeAspect="1"/>
          </p:cNvPicPr>
          <p:nvPr/>
        </p:nvPicPr>
        <p:blipFill>
          <a:blip r:embed="rId3"/>
          <a:stretch>
            <a:fillRect/>
          </a:stretch>
        </p:blipFill>
        <p:spPr>
          <a:xfrm>
            <a:off x="3674588" y="1044511"/>
            <a:ext cx="5081786" cy="3054478"/>
          </a:xfrm>
          <a:prstGeom prst="rect">
            <a:avLst/>
          </a:prstGeom>
        </p:spPr>
      </p:pic>
      <p:sp>
        <p:nvSpPr>
          <p:cNvPr id="9" name="Google Shape;8495;p53">
            <a:extLst>
              <a:ext uri="{FF2B5EF4-FFF2-40B4-BE49-F238E27FC236}">
                <a16:creationId xmlns:a16="http://schemas.microsoft.com/office/drawing/2014/main" id="{B5CEBE40-DFA2-C054-5483-A4F7407897D8}"/>
              </a:ext>
            </a:extLst>
          </p:cNvPr>
          <p:cNvSpPr txBox="1">
            <a:spLocks/>
          </p:cNvSpPr>
          <p:nvPr/>
        </p:nvSpPr>
        <p:spPr>
          <a:xfrm>
            <a:off x="95115" y="2045560"/>
            <a:ext cx="3251482" cy="8030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285750" indent="-285750" algn="ctr">
              <a:buFont typeface="Arial" panose="020B0604020202020204" pitchFamily="34" charset="0"/>
              <a:buChar char="•"/>
            </a:pPr>
            <a:r>
              <a:rPr lang="en-US" sz="1800" dirty="0"/>
              <a:t>    Linearity R^2 = 0.9999, Also the equation of the graph is linear</a:t>
            </a:r>
          </a:p>
          <a:p>
            <a:pPr marL="285750" indent="-285750" algn="ctr">
              <a:buFont typeface="Arial" panose="020B0604020202020204" pitchFamily="34" charset="0"/>
              <a:buChar char="•"/>
            </a:pPr>
            <a:r>
              <a:rPr lang="en-US" sz="1800" dirty="0"/>
              <a:t>Range –Accurate within the manufacture spec (2 – 250cm)</a:t>
            </a:r>
          </a:p>
          <a:p>
            <a:pPr marL="285750" indent="-285750" algn="ctr">
              <a:buFont typeface="Arial" panose="020B0604020202020204" pitchFamily="34" charset="0"/>
              <a:buChar char="•"/>
            </a:pPr>
            <a:r>
              <a:rPr lang="en-US" sz="1800" dirty="0"/>
              <a:t>Resolution: Cannot be quantified due to the error we observed during testing </a:t>
            </a:r>
          </a:p>
          <a:p>
            <a:pPr marL="285750" indent="-285750" algn="ctr">
              <a:buFont typeface="Arial" panose="020B0604020202020204" pitchFamily="34" charset="0"/>
              <a:buChar char="•"/>
            </a:pPr>
            <a:r>
              <a:rPr lang="en-US" sz="1800" dirty="0"/>
              <a:t>Sensitivity: Slope = 0.9963</a:t>
            </a:r>
          </a:p>
        </p:txBody>
      </p:sp>
      <p:sp>
        <p:nvSpPr>
          <p:cNvPr id="2" name="TextBox 1">
            <a:extLst>
              <a:ext uri="{FF2B5EF4-FFF2-40B4-BE49-F238E27FC236}">
                <a16:creationId xmlns:a16="http://schemas.microsoft.com/office/drawing/2014/main" id="{0C7E1856-6800-267A-298D-C83EE90A1868}"/>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27</a:t>
            </a:fld>
            <a:endParaRPr lang="en-US" dirty="0"/>
          </a:p>
        </p:txBody>
      </p:sp>
    </p:spTree>
    <p:extLst>
      <p:ext uri="{BB962C8B-B14F-4D97-AF65-F5344CB8AC3E}">
        <p14:creationId xmlns:p14="http://schemas.microsoft.com/office/powerpoint/2010/main" val="430370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10" name="Google Shape;9029;p63">
            <a:extLst>
              <a:ext uri="{FF2B5EF4-FFF2-40B4-BE49-F238E27FC236}">
                <a16:creationId xmlns:a16="http://schemas.microsoft.com/office/drawing/2014/main" id="{CF644476-DA94-9C86-9FC0-029961214BAB}"/>
              </a:ext>
            </a:extLst>
          </p:cNvPr>
          <p:cNvSpPr txBox="1">
            <a:spLocks/>
          </p:cNvSpPr>
          <p:nvPr/>
        </p:nvSpPr>
        <p:spPr>
          <a:xfrm>
            <a:off x="1197668" y="57235"/>
            <a:ext cx="6490143"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Comparison and Summary of Findings</a:t>
            </a:r>
          </a:p>
        </p:txBody>
      </p:sp>
      <p:sp>
        <p:nvSpPr>
          <p:cNvPr id="12" name="Content Placeholder 2">
            <a:extLst>
              <a:ext uri="{FF2B5EF4-FFF2-40B4-BE49-F238E27FC236}">
                <a16:creationId xmlns:a16="http://schemas.microsoft.com/office/drawing/2014/main" id="{5EEABE79-34A0-F9A7-5752-D28D8DB5B868}"/>
              </a:ext>
            </a:extLst>
          </p:cNvPr>
          <p:cNvSpPr>
            <a:spLocks noGrp="1"/>
          </p:cNvSpPr>
          <p:nvPr/>
        </p:nvSpPr>
        <p:spPr>
          <a:xfrm>
            <a:off x="0" y="688735"/>
            <a:ext cx="12349716"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graphicFrame>
        <p:nvGraphicFramePr>
          <p:cNvPr id="2" name="Table 1">
            <a:extLst>
              <a:ext uri="{FF2B5EF4-FFF2-40B4-BE49-F238E27FC236}">
                <a16:creationId xmlns:a16="http://schemas.microsoft.com/office/drawing/2014/main" id="{2711FC67-1E4B-6A36-7D77-7758C4490CE0}"/>
              </a:ext>
            </a:extLst>
          </p:cNvPr>
          <p:cNvGraphicFramePr>
            <a:graphicFrameLocks noGrp="1"/>
          </p:cNvGraphicFramePr>
          <p:nvPr>
            <p:extLst>
              <p:ext uri="{D42A27DB-BD31-4B8C-83A1-F6EECF244321}">
                <p14:modId xmlns:p14="http://schemas.microsoft.com/office/powerpoint/2010/main" val="1409741718"/>
              </p:ext>
            </p:extLst>
          </p:nvPr>
        </p:nvGraphicFramePr>
        <p:xfrm>
          <a:off x="2301411" y="920856"/>
          <a:ext cx="6626403" cy="4016383"/>
        </p:xfrm>
        <a:graphic>
          <a:graphicData uri="http://schemas.openxmlformats.org/drawingml/2006/table">
            <a:tbl>
              <a:tblPr>
                <a:tableStyleId>{E7B392AE-973B-48DE-A340-99E8736917B3}</a:tableStyleId>
              </a:tblPr>
              <a:tblGrid>
                <a:gridCol w="720268">
                  <a:extLst>
                    <a:ext uri="{9D8B030D-6E8A-4147-A177-3AD203B41FA5}">
                      <a16:colId xmlns:a16="http://schemas.microsoft.com/office/drawing/2014/main" val="1348550476"/>
                    </a:ext>
                  </a:extLst>
                </a:gridCol>
                <a:gridCol w="421621">
                  <a:extLst>
                    <a:ext uri="{9D8B030D-6E8A-4147-A177-3AD203B41FA5}">
                      <a16:colId xmlns:a16="http://schemas.microsoft.com/office/drawing/2014/main" val="3190202976"/>
                    </a:ext>
                  </a:extLst>
                </a:gridCol>
                <a:gridCol w="421621">
                  <a:extLst>
                    <a:ext uri="{9D8B030D-6E8A-4147-A177-3AD203B41FA5}">
                      <a16:colId xmlns:a16="http://schemas.microsoft.com/office/drawing/2014/main" val="3258841566"/>
                    </a:ext>
                  </a:extLst>
                </a:gridCol>
                <a:gridCol w="421621">
                  <a:extLst>
                    <a:ext uri="{9D8B030D-6E8A-4147-A177-3AD203B41FA5}">
                      <a16:colId xmlns:a16="http://schemas.microsoft.com/office/drawing/2014/main" val="2700031068"/>
                    </a:ext>
                  </a:extLst>
                </a:gridCol>
                <a:gridCol w="421621">
                  <a:extLst>
                    <a:ext uri="{9D8B030D-6E8A-4147-A177-3AD203B41FA5}">
                      <a16:colId xmlns:a16="http://schemas.microsoft.com/office/drawing/2014/main" val="3462590478"/>
                    </a:ext>
                  </a:extLst>
                </a:gridCol>
                <a:gridCol w="421621">
                  <a:extLst>
                    <a:ext uri="{9D8B030D-6E8A-4147-A177-3AD203B41FA5}">
                      <a16:colId xmlns:a16="http://schemas.microsoft.com/office/drawing/2014/main" val="3122181639"/>
                    </a:ext>
                  </a:extLst>
                </a:gridCol>
                <a:gridCol w="421621">
                  <a:extLst>
                    <a:ext uri="{9D8B030D-6E8A-4147-A177-3AD203B41FA5}">
                      <a16:colId xmlns:a16="http://schemas.microsoft.com/office/drawing/2014/main" val="3228063755"/>
                    </a:ext>
                  </a:extLst>
                </a:gridCol>
                <a:gridCol w="421621">
                  <a:extLst>
                    <a:ext uri="{9D8B030D-6E8A-4147-A177-3AD203B41FA5}">
                      <a16:colId xmlns:a16="http://schemas.microsoft.com/office/drawing/2014/main" val="2089750783"/>
                    </a:ext>
                  </a:extLst>
                </a:gridCol>
                <a:gridCol w="421621">
                  <a:extLst>
                    <a:ext uri="{9D8B030D-6E8A-4147-A177-3AD203B41FA5}">
                      <a16:colId xmlns:a16="http://schemas.microsoft.com/office/drawing/2014/main" val="2913244290"/>
                    </a:ext>
                  </a:extLst>
                </a:gridCol>
                <a:gridCol w="421621">
                  <a:extLst>
                    <a:ext uri="{9D8B030D-6E8A-4147-A177-3AD203B41FA5}">
                      <a16:colId xmlns:a16="http://schemas.microsoft.com/office/drawing/2014/main" val="4044248947"/>
                    </a:ext>
                  </a:extLst>
                </a:gridCol>
                <a:gridCol w="421621">
                  <a:extLst>
                    <a:ext uri="{9D8B030D-6E8A-4147-A177-3AD203B41FA5}">
                      <a16:colId xmlns:a16="http://schemas.microsoft.com/office/drawing/2014/main" val="1890030099"/>
                    </a:ext>
                  </a:extLst>
                </a:gridCol>
                <a:gridCol w="421621">
                  <a:extLst>
                    <a:ext uri="{9D8B030D-6E8A-4147-A177-3AD203B41FA5}">
                      <a16:colId xmlns:a16="http://schemas.microsoft.com/office/drawing/2014/main" val="1934949733"/>
                    </a:ext>
                  </a:extLst>
                </a:gridCol>
                <a:gridCol w="421621">
                  <a:extLst>
                    <a:ext uri="{9D8B030D-6E8A-4147-A177-3AD203B41FA5}">
                      <a16:colId xmlns:a16="http://schemas.microsoft.com/office/drawing/2014/main" val="4216452736"/>
                    </a:ext>
                  </a:extLst>
                </a:gridCol>
                <a:gridCol w="425062">
                  <a:extLst>
                    <a:ext uri="{9D8B030D-6E8A-4147-A177-3AD203B41FA5}">
                      <a16:colId xmlns:a16="http://schemas.microsoft.com/office/drawing/2014/main" val="2967151662"/>
                    </a:ext>
                  </a:extLst>
                </a:gridCol>
                <a:gridCol w="421621">
                  <a:extLst>
                    <a:ext uri="{9D8B030D-6E8A-4147-A177-3AD203B41FA5}">
                      <a16:colId xmlns:a16="http://schemas.microsoft.com/office/drawing/2014/main" val="4068250005"/>
                    </a:ext>
                  </a:extLst>
                </a:gridCol>
              </a:tblGrid>
              <a:tr h="107038">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gridSpan="10">
                  <a:txBody>
                    <a:bodyPr/>
                    <a:lstStyle/>
                    <a:p>
                      <a:pPr algn="ctr" fontAlgn="b"/>
                      <a:r>
                        <a:rPr lang="en-US" sz="700" u="none" strike="noStrike">
                          <a:effectLst/>
                        </a:rPr>
                        <a:t>Sensor Readings </a:t>
                      </a:r>
                      <a:endParaRPr lang="en-US" sz="700" b="0" i="0" u="none" strike="noStrike">
                        <a:solidFill>
                          <a:srgbClr val="000000"/>
                        </a:solidFill>
                        <a:effectLst/>
                        <a:latin typeface="Calibri" panose="020F0502020204030204" pitchFamily="34" charset="0"/>
                      </a:endParaRPr>
                    </a:p>
                  </a:txBody>
                  <a:tcPr marL="6013" marR="6013" marT="601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2472531027"/>
                  </a:ext>
                </a:extLst>
              </a:tr>
              <a:tr h="255942">
                <a:tc>
                  <a:txBody>
                    <a:bodyPr/>
                    <a:lstStyle/>
                    <a:p>
                      <a:pPr algn="l" fontAlgn="b"/>
                      <a:r>
                        <a:rPr lang="en-US" sz="700" u="none" strike="noStrike" dirty="0">
                          <a:effectLst/>
                        </a:rPr>
                        <a:t>Ground Truth(cm</a:t>
                      </a:r>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r>
                        <a:rPr lang="en-US" sz="700" u="none" strike="noStrike">
                          <a:effectLst/>
                        </a:rPr>
                        <a:t>Average</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r>
                        <a:rPr lang="en-US" sz="700" u="none" strike="noStrike">
                          <a:effectLst/>
                        </a:rPr>
                        <a:t>Std</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r>
                        <a:rPr lang="en-US" sz="700" u="none" strike="noStrike">
                          <a:effectLst/>
                        </a:rPr>
                        <a:t>Deviation</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r>
                        <a:rPr lang="en-US" sz="700" u="none" strike="noStrike">
                          <a:effectLst/>
                        </a:rPr>
                        <a:t>% Error</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1840161792"/>
                  </a:ext>
                </a:extLst>
              </a:tr>
              <a:tr h="140298">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1126.03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1126.07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1126.19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1126.91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1126.88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1126.17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1126.17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1126.03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1126.293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0.33143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0.88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ctr" fontAlgn="b"/>
                      <a:r>
                        <a:rPr lang="en-US" sz="700" u="none" strike="noStrike">
                          <a:effectLst/>
                        </a:rPr>
                        <a:t>#DIV/0!</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2188992336"/>
                  </a:ext>
                </a:extLst>
              </a:tr>
              <a:tr h="140298">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3.98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3.98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3.98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4.051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0.052377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305.1</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621386196"/>
                  </a:ext>
                </a:extLst>
              </a:tr>
              <a:tr h="140298">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2.88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2.76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2.88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2.86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2.86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2.88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2.88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2.86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2.78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2.86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2.85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0.043461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42.5</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210594721"/>
                  </a:ext>
                </a:extLst>
              </a:tr>
              <a:tr h="140298">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3.17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3.17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3.17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3.17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3.17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3.17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3.17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3.145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0.042492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4.833333</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57451451"/>
                  </a:ext>
                </a:extLst>
              </a:tr>
              <a:tr h="140298">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3.98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3.98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3.98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3.98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4.046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0.056804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1.15</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2157181478"/>
                  </a:ext>
                </a:extLst>
              </a:tr>
              <a:tr h="140298">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4.59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4.69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4.71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4.69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4.59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4.69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4.71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4.69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4.69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4.59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4.664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0.051683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-6.72</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565149487"/>
                  </a:ext>
                </a:extLst>
              </a:tr>
              <a:tr h="140298">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5.62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5.62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5.564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0.055618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-7.26667</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105746192"/>
                  </a:ext>
                </a:extLst>
              </a:tr>
              <a:tr h="140298">
                <a:tc>
                  <a:txBody>
                    <a:bodyPr/>
                    <a:lstStyle/>
                    <a:p>
                      <a:pPr algn="r" fontAlgn="b"/>
                      <a:r>
                        <a:rPr lang="en-US" sz="700" u="none" strike="noStrike" dirty="0">
                          <a:effectLst/>
                        </a:rPr>
                        <a:t>7</a:t>
                      </a:r>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7.45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7.34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7.44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7.45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7.43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7.379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0.055668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5.414286</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3514374599"/>
                  </a:ext>
                </a:extLst>
              </a:tr>
              <a:tr h="140298">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8.34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8.286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0.059666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3.575</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1887734119"/>
                  </a:ext>
                </a:extLst>
              </a:tr>
              <a:tr h="140298">
                <a:tc>
                  <a:txBody>
                    <a:bodyPr/>
                    <a:lstStyle/>
                    <a:p>
                      <a:pPr algn="r" fontAlgn="b"/>
                      <a:r>
                        <a:rPr lang="en-US" sz="700" u="none" strike="noStrike" dirty="0">
                          <a:effectLst/>
                        </a:rPr>
                        <a:t>9</a:t>
                      </a:r>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dirty="0">
                          <a:effectLst/>
                        </a:rPr>
                        <a:t>9.02</a:t>
                      </a:r>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dirty="0">
                          <a:effectLst/>
                        </a:rPr>
                        <a:t>9.03</a:t>
                      </a:r>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dirty="0">
                          <a:effectLst/>
                        </a:rPr>
                        <a:t>9.02</a:t>
                      </a:r>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dirty="0">
                          <a:effectLst/>
                        </a:rPr>
                        <a:t>8.91</a:t>
                      </a:r>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dirty="0">
                          <a:effectLst/>
                        </a:rPr>
                        <a:t>9.02</a:t>
                      </a:r>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9.02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0.055377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-0.33333</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3940874543"/>
                  </a:ext>
                </a:extLst>
              </a:tr>
              <a:tr h="140298">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10.34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10.34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10.34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10.22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10.34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10.305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0.049944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3.05</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2521053614"/>
                  </a:ext>
                </a:extLst>
              </a:tr>
              <a:tr h="140298">
                <a:tc>
                  <a:txBody>
                    <a:bodyPr/>
                    <a:lstStyle/>
                    <a:p>
                      <a:pPr algn="r" fontAlgn="b"/>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20.86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20.86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20.86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20.84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20.84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20.84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20.74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20.74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20.74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20.84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20.816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0.053166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4.08</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894529563"/>
                  </a:ext>
                </a:extLst>
              </a:tr>
              <a:tr h="140298">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30.28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30.28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30.28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30.28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30.38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30.38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30.29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30.28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30.28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30.28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30.301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0.041753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1.003333</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1331257747"/>
                  </a:ext>
                </a:extLst>
              </a:tr>
              <a:tr h="140298">
                <a:tc>
                  <a:txBody>
                    <a:bodyPr/>
                    <a:lstStyle/>
                    <a:p>
                      <a:pPr algn="r" fontAlgn="b"/>
                      <a:r>
                        <a:rPr lang="en-US" sz="700" b="1" u="none" strike="noStrike" dirty="0">
                          <a:solidFill>
                            <a:srgbClr val="FF0000"/>
                          </a:solidFill>
                          <a:effectLst/>
                        </a:rPr>
                        <a:t>40</a:t>
                      </a:r>
                      <a:endParaRPr lang="en-US" sz="700" b="1" i="0" u="none" strike="noStrike" dirty="0">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a:solidFill>
                            <a:srgbClr val="FF0000"/>
                          </a:solidFill>
                          <a:effectLst/>
                        </a:rPr>
                        <a:t>40.21</a:t>
                      </a:r>
                      <a:endParaRPr lang="en-US" sz="700" b="1" i="0" u="none" strike="noStrike">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a:solidFill>
                            <a:srgbClr val="FF0000"/>
                          </a:solidFill>
                          <a:effectLst/>
                        </a:rPr>
                        <a:t>40.21</a:t>
                      </a:r>
                      <a:endParaRPr lang="en-US" sz="700" b="1" i="0" u="none" strike="noStrike">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a:solidFill>
                            <a:srgbClr val="FF0000"/>
                          </a:solidFill>
                          <a:effectLst/>
                        </a:rPr>
                        <a:t>40.21</a:t>
                      </a:r>
                      <a:endParaRPr lang="en-US" sz="700" b="1" i="0" u="none" strike="noStrike">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a:solidFill>
                            <a:srgbClr val="FF0000"/>
                          </a:solidFill>
                          <a:effectLst/>
                        </a:rPr>
                        <a:t>40.21</a:t>
                      </a:r>
                      <a:endParaRPr lang="en-US" sz="700" b="1" i="0" u="none" strike="noStrike">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dirty="0">
                          <a:solidFill>
                            <a:srgbClr val="FF0000"/>
                          </a:solidFill>
                          <a:effectLst/>
                        </a:rPr>
                        <a:t>40.22</a:t>
                      </a:r>
                      <a:endParaRPr lang="en-US" sz="700" b="1" i="0" u="none" strike="noStrike" dirty="0">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a:solidFill>
                            <a:srgbClr val="FF0000"/>
                          </a:solidFill>
                          <a:effectLst/>
                        </a:rPr>
                        <a:t>40.12</a:t>
                      </a:r>
                      <a:endParaRPr lang="en-US" sz="700" b="1" i="0" u="none" strike="noStrike">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a:solidFill>
                            <a:srgbClr val="FF0000"/>
                          </a:solidFill>
                          <a:effectLst/>
                        </a:rPr>
                        <a:t>40.1</a:t>
                      </a:r>
                      <a:endParaRPr lang="en-US" sz="700" b="1" i="0" u="none" strike="noStrike">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a:solidFill>
                            <a:srgbClr val="FF0000"/>
                          </a:solidFill>
                          <a:effectLst/>
                        </a:rPr>
                        <a:t>40.12</a:t>
                      </a:r>
                      <a:endParaRPr lang="en-US" sz="700" b="1" i="0" u="none" strike="noStrike">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a:solidFill>
                            <a:srgbClr val="FF0000"/>
                          </a:solidFill>
                          <a:effectLst/>
                        </a:rPr>
                        <a:t>40.1</a:t>
                      </a:r>
                      <a:endParaRPr lang="en-US" sz="700" b="1" i="0" u="none" strike="noStrike">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dirty="0">
                          <a:solidFill>
                            <a:srgbClr val="FF0000"/>
                          </a:solidFill>
                          <a:effectLst/>
                        </a:rPr>
                        <a:t>40.21</a:t>
                      </a:r>
                      <a:endParaRPr lang="en-US" sz="700" b="1" i="0" u="none" strike="noStrike" dirty="0">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dirty="0">
                          <a:solidFill>
                            <a:srgbClr val="FF0000"/>
                          </a:solidFill>
                          <a:effectLst/>
                        </a:rPr>
                        <a:t>40.171</a:t>
                      </a:r>
                      <a:endParaRPr lang="en-US" sz="700" b="1" i="0" u="none" strike="noStrike" dirty="0">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a:solidFill>
                            <a:srgbClr val="FF0000"/>
                          </a:solidFill>
                          <a:effectLst/>
                        </a:rPr>
                        <a:t>0.053009</a:t>
                      </a:r>
                      <a:endParaRPr lang="en-US" sz="700" b="1" i="0" u="none" strike="noStrike">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dirty="0">
                          <a:solidFill>
                            <a:srgbClr val="FF0000"/>
                          </a:solidFill>
                          <a:effectLst/>
                        </a:rPr>
                        <a:t>0.12</a:t>
                      </a:r>
                      <a:endParaRPr lang="en-US" sz="700" b="1" i="0" u="none" strike="noStrike" dirty="0">
                        <a:solidFill>
                          <a:srgbClr val="FF0000"/>
                        </a:solidFill>
                        <a:effectLst/>
                        <a:latin typeface="Calibri" panose="020F0502020204030204" pitchFamily="34" charset="0"/>
                      </a:endParaRPr>
                    </a:p>
                  </a:txBody>
                  <a:tcPr marL="6013" marR="6013" marT="6013" marB="0" anchor="b"/>
                </a:tc>
                <a:tc>
                  <a:txBody>
                    <a:bodyPr/>
                    <a:lstStyle/>
                    <a:p>
                      <a:pPr algn="r" fontAlgn="b"/>
                      <a:r>
                        <a:rPr lang="en-US" sz="700" b="1" u="none" strike="noStrike" dirty="0">
                          <a:solidFill>
                            <a:srgbClr val="FF0000"/>
                          </a:solidFill>
                          <a:effectLst/>
                        </a:rPr>
                        <a:t>0.4275</a:t>
                      </a:r>
                      <a:endParaRPr lang="en-US" sz="700" b="1" i="0" u="none" strike="noStrike" dirty="0">
                        <a:solidFill>
                          <a:srgbClr val="FF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3346993929"/>
                  </a:ext>
                </a:extLst>
              </a:tr>
              <a:tr h="140298">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49.24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49.26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49.26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49.26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49.34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49.268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0.044422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-1.464</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984579865"/>
                  </a:ext>
                </a:extLst>
              </a:tr>
              <a:tr h="140298">
                <a:tc>
                  <a:txBody>
                    <a:bodyPr/>
                    <a:lstStyle/>
                    <a:p>
                      <a:pPr algn="r" fontAlgn="b"/>
                      <a:r>
                        <a:rPr lang="en-US" sz="700" u="none" strike="noStrike">
                          <a:effectLst/>
                        </a:rPr>
                        <a:t>60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59.19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59.29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59.07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59.29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59.19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59.29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59.71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59.28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59.29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59.07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59.267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0.178889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0.64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-1.22167</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3432286649"/>
                  </a:ext>
                </a:extLst>
              </a:tr>
              <a:tr h="140298">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69.21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69.22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69.22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69.21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69.158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0.049171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-1.20286</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1101188628"/>
                  </a:ext>
                </a:extLst>
              </a:tr>
              <a:tr h="140298">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79.05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79.36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79.06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79.05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79.35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79.45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78.53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79.36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78.97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78.93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79.111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0.278147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0.92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-1.11125</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3869900936"/>
                  </a:ext>
                </a:extLst>
              </a:tr>
              <a:tr h="140298">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89.38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89.29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89.38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89.48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89.377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0.047621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-0.69222</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3667896808"/>
                  </a:ext>
                </a:extLst>
              </a:tr>
              <a:tr h="140298">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99.31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99.43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99.41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99.41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99.31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99.47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99.33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99.41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99.374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0.057966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-0.626</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2806170438"/>
                  </a:ext>
                </a:extLst>
              </a:tr>
              <a:tr h="140298">
                <a:tc>
                  <a:txBody>
                    <a:bodyPr/>
                    <a:lstStyle/>
                    <a:p>
                      <a:pPr algn="r" fontAlgn="b"/>
                      <a:r>
                        <a:rPr lang="en-US" sz="700" u="none" strike="noStrike">
                          <a:effectLst/>
                        </a:rPr>
                        <a:t>150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150.34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150.28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150.69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150.38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150.36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150.81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150.38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150.78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150.38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150.476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0.200344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0.53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0.317333</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3724078737"/>
                  </a:ext>
                </a:extLst>
              </a:tr>
              <a:tr h="140298">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199.1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199.1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198.69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198.6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199.14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198.74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199.05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198.978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0.211912</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0.54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-0.511</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972139110"/>
                  </a:ext>
                </a:extLst>
              </a:tr>
              <a:tr h="140298">
                <a:tc>
                  <a:txBody>
                    <a:bodyPr/>
                    <a:lstStyle/>
                    <a:p>
                      <a:pPr algn="r" fontAlgn="b"/>
                      <a:r>
                        <a:rPr lang="en-US" sz="700" u="none" strike="noStrike">
                          <a:effectLst/>
                        </a:rPr>
                        <a:t>250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249.47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249.64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249.78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249.48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250.29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249.34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249.4</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249.78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249.31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249.69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249.618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0.292567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0.98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-0.1528</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1967618328"/>
                  </a:ext>
                </a:extLst>
              </a:tr>
              <a:tr h="140298">
                <a:tc>
                  <a:txBody>
                    <a:bodyPr/>
                    <a:lstStyle/>
                    <a:p>
                      <a:pPr algn="r" fontAlgn="b"/>
                      <a:r>
                        <a:rPr lang="en-US" sz="700" u="none" strike="noStrike">
                          <a:effectLst/>
                        </a:rPr>
                        <a:t>300</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1124.55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1124.65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1126.45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1126.45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1126.55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1126.56</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1124.45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1124.45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1124.67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1124.89</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1125.367</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0.985743</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2.11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275.1223</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2640779579"/>
                  </a:ext>
                </a:extLst>
              </a:tr>
              <a:tr h="140298">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0.139551</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0.36125</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27.18571</a:t>
                      </a:r>
                      <a:endParaRPr lang="en-US" sz="700" b="0" i="0" u="none" strike="noStrike">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2673749018"/>
                  </a:ext>
                </a:extLst>
              </a:tr>
              <a:tr h="140298">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dirty="0">
                          <a:effectLst/>
                        </a:rPr>
                        <a:t>0.09427</a:t>
                      </a:r>
                      <a:endParaRPr lang="en-US" sz="700" b="0" i="0" u="none" strike="noStrike" dirty="0">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a:effectLst/>
                        </a:rPr>
                        <a:t>0.265238</a:t>
                      </a:r>
                      <a:endParaRPr lang="en-US" sz="700" b="0" i="0" u="none" strike="noStrike">
                        <a:solidFill>
                          <a:srgbClr val="000000"/>
                        </a:solidFill>
                        <a:effectLst/>
                        <a:latin typeface="Calibri" panose="020F0502020204030204" pitchFamily="34" charset="0"/>
                      </a:endParaRPr>
                    </a:p>
                  </a:txBody>
                  <a:tcPr marL="6013" marR="6013" marT="6013" marB="0" anchor="b"/>
                </a:tc>
                <a:tc>
                  <a:txBody>
                    <a:bodyPr/>
                    <a:lstStyle/>
                    <a:p>
                      <a:pPr algn="r" fontAlgn="b"/>
                      <a:r>
                        <a:rPr lang="en-US" sz="700" u="none" strike="noStrike" dirty="0">
                          <a:effectLst/>
                        </a:rPr>
                        <a:t>2.14519</a:t>
                      </a:r>
                      <a:endParaRPr lang="en-US" sz="700" b="0" i="0" u="none" strike="noStrike" dirty="0">
                        <a:solidFill>
                          <a:srgbClr val="000000"/>
                        </a:solidFill>
                        <a:effectLst/>
                        <a:latin typeface="Calibri" panose="020F0502020204030204" pitchFamily="34" charset="0"/>
                      </a:endParaRPr>
                    </a:p>
                  </a:txBody>
                  <a:tcPr marL="6013" marR="6013" marT="6013" marB="0" anchor="b"/>
                </a:tc>
                <a:extLst>
                  <a:ext uri="{0D108BD9-81ED-4DB2-BD59-A6C34878D82A}">
                    <a16:rowId xmlns:a16="http://schemas.microsoft.com/office/drawing/2014/main" val="588884095"/>
                  </a:ext>
                </a:extLst>
              </a:tr>
            </a:tbl>
          </a:graphicData>
        </a:graphic>
      </p:graphicFrame>
      <p:sp>
        <p:nvSpPr>
          <p:cNvPr id="3" name="Google Shape;8495;p53">
            <a:extLst>
              <a:ext uri="{FF2B5EF4-FFF2-40B4-BE49-F238E27FC236}">
                <a16:creationId xmlns:a16="http://schemas.microsoft.com/office/drawing/2014/main" id="{6B4DE4B8-FA8C-BE8C-42C1-098F9B9AB24B}"/>
              </a:ext>
            </a:extLst>
          </p:cNvPr>
          <p:cNvSpPr txBox="1">
            <a:spLocks/>
          </p:cNvSpPr>
          <p:nvPr/>
        </p:nvSpPr>
        <p:spPr>
          <a:xfrm>
            <a:off x="0" y="1585272"/>
            <a:ext cx="2113829" cy="2678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285750" indent="-285750">
              <a:buFont typeface="Arial" panose="020B0604020202020204" pitchFamily="34" charset="0"/>
              <a:buChar char="•"/>
            </a:pPr>
            <a:r>
              <a:rPr lang="en-US" sz="1400" dirty="0"/>
              <a:t>From the data to the side, we can conclude a lot of things  but the most important things we need to focus is that the data matches the data sheet at the beginning of this section</a:t>
            </a:r>
          </a:p>
        </p:txBody>
      </p:sp>
      <p:sp>
        <p:nvSpPr>
          <p:cNvPr id="4" name="TextBox 3">
            <a:extLst>
              <a:ext uri="{FF2B5EF4-FFF2-40B4-BE49-F238E27FC236}">
                <a16:creationId xmlns:a16="http://schemas.microsoft.com/office/drawing/2014/main" id="{6F9D389B-7CB5-A6C4-B9C6-28D79A9B0A77}"/>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28</a:t>
            </a:fld>
            <a:endParaRPr lang="en-US" dirty="0"/>
          </a:p>
        </p:txBody>
      </p:sp>
    </p:spTree>
    <p:extLst>
      <p:ext uri="{BB962C8B-B14F-4D97-AF65-F5344CB8AC3E}">
        <p14:creationId xmlns:p14="http://schemas.microsoft.com/office/powerpoint/2010/main" val="4265700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2" name="Google Shape;9029;p63">
            <a:extLst>
              <a:ext uri="{FF2B5EF4-FFF2-40B4-BE49-F238E27FC236}">
                <a16:creationId xmlns:a16="http://schemas.microsoft.com/office/drawing/2014/main" id="{071CD74F-4568-E118-9522-0010FC1765BF}"/>
              </a:ext>
            </a:extLst>
          </p:cNvPr>
          <p:cNvSpPr txBox="1">
            <a:spLocks/>
          </p:cNvSpPr>
          <p:nvPr/>
        </p:nvSpPr>
        <p:spPr>
          <a:xfrm>
            <a:off x="619946" y="1311783"/>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Conclusion</a:t>
            </a:r>
          </a:p>
        </p:txBody>
      </p:sp>
      <p:sp>
        <p:nvSpPr>
          <p:cNvPr id="3" name="Google Shape;9029;p63">
            <a:extLst>
              <a:ext uri="{FF2B5EF4-FFF2-40B4-BE49-F238E27FC236}">
                <a16:creationId xmlns:a16="http://schemas.microsoft.com/office/drawing/2014/main" id="{59672BEA-7649-4FC4-B687-C6691EEC2BE4}"/>
              </a:ext>
            </a:extLst>
          </p:cNvPr>
          <p:cNvSpPr txBox="1">
            <a:spLocks/>
          </p:cNvSpPr>
          <p:nvPr/>
        </p:nvSpPr>
        <p:spPr>
          <a:xfrm>
            <a:off x="619946" y="2748352"/>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285750" indent="-285750" algn="ctr">
              <a:buFont typeface="Arial" panose="020B0604020202020204" pitchFamily="34" charset="0"/>
              <a:buChar char="•"/>
            </a:pPr>
            <a:r>
              <a:rPr lang="en-US" sz="1800" dirty="0"/>
              <a:t>The sensors were not up to industry standard but they do what they are  supposed to do and this here we come in – to make up for that gap with our time and effort .</a:t>
            </a:r>
          </a:p>
          <a:p>
            <a:pPr marL="285750" indent="-285750" algn="ctr">
              <a:buFont typeface="Arial" panose="020B0604020202020204" pitchFamily="34" charset="0"/>
              <a:buChar char="•"/>
            </a:pPr>
            <a:endParaRPr lang="en-US" sz="1800" dirty="0"/>
          </a:p>
          <a:p>
            <a:pPr marL="285750" indent="-285750" algn="ctr">
              <a:buFont typeface="Arial" panose="020B0604020202020204" pitchFamily="34" charset="0"/>
              <a:buChar char="•"/>
            </a:pPr>
            <a:r>
              <a:rPr lang="en-US" sz="1800" dirty="0"/>
              <a:t>The sensors are not that crappy and we lost time focusing on that but at the end of the day we realized what we had to  do!</a:t>
            </a:r>
          </a:p>
          <a:p>
            <a:pPr marL="285750" indent="-285750" algn="ctr">
              <a:buFont typeface="Arial" panose="020B0604020202020204" pitchFamily="34" charset="0"/>
              <a:buChar char="•"/>
            </a:pPr>
            <a:endParaRPr lang="en-US" sz="1800" dirty="0"/>
          </a:p>
        </p:txBody>
      </p:sp>
      <p:sp>
        <p:nvSpPr>
          <p:cNvPr id="4" name="TextBox 3">
            <a:extLst>
              <a:ext uri="{FF2B5EF4-FFF2-40B4-BE49-F238E27FC236}">
                <a16:creationId xmlns:a16="http://schemas.microsoft.com/office/drawing/2014/main" id="{F0795479-69EB-3174-0F37-B11D01E82332}"/>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29</a:t>
            </a:fld>
            <a:endParaRPr lang="en-US" dirty="0"/>
          </a:p>
        </p:txBody>
      </p:sp>
    </p:spTree>
    <p:extLst>
      <p:ext uri="{BB962C8B-B14F-4D97-AF65-F5344CB8AC3E}">
        <p14:creationId xmlns:p14="http://schemas.microsoft.com/office/powerpoint/2010/main" val="418512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85"/>
        <p:cNvGrpSpPr/>
        <p:nvPr/>
      </p:nvGrpSpPr>
      <p:grpSpPr>
        <a:xfrm>
          <a:off x="0" y="0"/>
          <a:ext cx="0" cy="0"/>
          <a:chOff x="0" y="0"/>
          <a:chExt cx="0" cy="0"/>
        </a:xfrm>
      </p:grpSpPr>
      <p:sp>
        <p:nvSpPr>
          <p:cNvPr id="6286" name="Google Shape;6286;p40"/>
          <p:cNvSpPr txBox="1">
            <a:spLocks noGrp="1"/>
          </p:cNvSpPr>
          <p:nvPr>
            <p:ph type="title"/>
          </p:nvPr>
        </p:nvSpPr>
        <p:spPr>
          <a:xfrm>
            <a:off x="1442791" y="1619825"/>
            <a:ext cx="2613900" cy="5277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Arial" panose="020B0604020202020204" pitchFamily="34" charset="0"/>
              <a:buChar char="•"/>
            </a:pPr>
            <a:r>
              <a:rPr lang="en" dirty="0">
                <a:solidFill>
                  <a:schemeClr val="bg1">
                    <a:lumMod val="50000"/>
                  </a:schemeClr>
                </a:solidFill>
              </a:rPr>
              <a:t>Range</a:t>
            </a:r>
            <a:endParaRPr dirty="0">
              <a:solidFill>
                <a:schemeClr val="bg1">
                  <a:lumMod val="50000"/>
                </a:schemeClr>
              </a:solidFill>
            </a:endParaRPr>
          </a:p>
        </p:txBody>
      </p:sp>
      <p:sp>
        <p:nvSpPr>
          <p:cNvPr id="6290" name="Google Shape;6290;p40"/>
          <p:cNvSpPr txBox="1">
            <a:spLocks noGrp="1"/>
          </p:cNvSpPr>
          <p:nvPr>
            <p:ph type="title" idx="4"/>
          </p:nvPr>
        </p:nvSpPr>
        <p:spPr>
          <a:xfrm>
            <a:off x="1455987" y="2517675"/>
            <a:ext cx="2181758" cy="5277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Arial" panose="020B0604020202020204" pitchFamily="34" charset="0"/>
              <a:buChar char="•"/>
            </a:pPr>
            <a:r>
              <a:rPr lang="en" dirty="0">
                <a:solidFill>
                  <a:schemeClr val="bg1">
                    <a:lumMod val="50000"/>
                  </a:schemeClr>
                </a:solidFill>
              </a:rPr>
              <a:t>Resolution</a:t>
            </a:r>
            <a:endParaRPr dirty="0"/>
          </a:p>
        </p:txBody>
      </p:sp>
      <p:sp>
        <p:nvSpPr>
          <p:cNvPr id="6298" name="Google Shape;6298;p40"/>
          <p:cNvSpPr txBox="1">
            <a:spLocks noGrp="1"/>
          </p:cNvSpPr>
          <p:nvPr>
            <p:ph type="title" idx="15"/>
          </p:nvPr>
        </p:nvSpPr>
        <p:spPr>
          <a:xfrm>
            <a:off x="0" y="672079"/>
            <a:ext cx="4887586"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Important </a:t>
            </a:r>
            <a:br>
              <a:rPr lang="en" dirty="0"/>
            </a:br>
            <a:r>
              <a:rPr lang="en" dirty="0"/>
              <a:t>Characteristics</a:t>
            </a:r>
            <a:endParaRPr dirty="0"/>
          </a:p>
        </p:txBody>
      </p:sp>
      <p:sp>
        <p:nvSpPr>
          <p:cNvPr id="10" name="Google Shape;6286;p40">
            <a:extLst>
              <a:ext uri="{FF2B5EF4-FFF2-40B4-BE49-F238E27FC236}">
                <a16:creationId xmlns:a16="http://schemas.microsoft.com/office/drawing/2014/main" id="{13D6596C-2B84-F110-3D15-3DB69E0D03FF}"/>
              </a:ext>
            </a:extLst>
          </p:cNvPr>
          <p:cNvSpPr txBox="1">
            <a:spLocks/>
          </p:cNvSpPr>
          <p:nvPr/>
        </p:nvSpPr>
        <p:spPr>
          <a:xfrm>
            <a:off x="1455987" y="2044050"/>
            <a:ext cx="26139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Bigshot One"/>
              <a:buNone/>
              <a:defRPr sz="2400" b="0" i="0" u="none" strike="noStrike" cap="none">
                <a:solidFill>
                  <a:schemeClr val="lt2"/>
                </a:solidFill>
                <a:latin typeface="Bigshot One"/>
                <a:ea typeface="Bigshot One"/>
                <a:cs typeface="Bigshot One"/>
                <a:sym typeface="Bigshot One"/>
              </a:defRPr>
            </a:lvl1pPr>
            <a:lvl2pPr marR="0" lvl="1"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2pPr>
            <a:lvl3pPr marR="0" lvl="2"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3pPr>
            <a:lvl4pPr marR="0" lvl="3"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4pPr>
            <a:lvl5pPr marR="0" lvl="4"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5pPr>
            <a:lvl6pPr marR="0" lvl="5"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6pPr>
            <a:lvl7pPr marR="0" lvl="6"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7pPr>
            <a:lvl8pPr marR="0" lvl="7"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8pPr>
            <a:lvl9pPr marR="0" lvl="8"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9pPr>
          </a:lstStyle>
          <a:p>
            <a:pPr marL="342900" indent="-342900" algn="l">
              <a:buFont typeface="Arial" panose="020B0604020202020204" pitchFamily="34" charset="0"/>
              <a:buChar char="•"/>
            </a:pPr>
            <a:r>
              <a:rPr lang="en-US" dirty="0">
                <a:solidFill>
                  <a:schemeClr val="bg1">
                    <a:lumMod val="50000"/>
                  </a:schemeClr>
                </a:solidFill>
              </a:rPr>
              <a:t>Sensitivity</a:t>
            </a:r>
          </a:p>
        </p:txBody>
      </p:sp>
      <p:sp>
        <p:nvSpPr>
          <p:cNvPr id="11" name="Google Shape;6286;p40">
            <a:extLst>
              <a:ext uri="{FF2B5EF4-FFF2-40B4-BE49-F238E27FC236}">
                <a16:creationId xmlns:a16="http://schemas.microsoft.com/office/drawing/2014/main" id="{8AE830CA-40F9-0971-F70F-EEE62AA4665A}"/>
              </a:ext>
            </a:extLst>
          </p:cNvPr>
          <p:cNvSpPr txBox="1">
            <a:spLocks/>
          </p:cNvSpPr>
          <p:nvPr/>
        </p:nvSpPr>
        <p:spPr>
          <a:xfrm>
            <a:off x="1455987" y="3778986"/>
            <a:ext cx="26139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Bigshot One"/>
              <a:buNone/>
              <a:defRPr sz="2400" b="0" i="0" u="none" strike="noStrike" cap="none">
                <a:solidFill>
                  <a:schemeClr val="lt2"/>
                </a:solidFill>
                <a:latin typeface="Bigshot One"/>
                <a:ea typeface="Bigshot One"/>
                <a:cs typeface="Bigshot One"/>
                <a:sym typeface="Bigshot One"/>
              </a:defRPr>
            </a:lvl1pPr>
            <a:lvl2pPr marR="0" lvl="1"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2pPr>
            <a:lvl3pPr marR="0" lvl="2"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3pPr>
            <a:lvl4pPr marR="0" lvl="3"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4pPr>
            <a:lvl5pPr marR="0" lvl="4"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5pPr>
            <a:lvl6pPr marR="0" lvl="5"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6pPr>
            <a:lvl7pPr marR="0" lvl="6"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7pPr>
            <a:lvl8pPr marR="0" lvl="7"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8pPr>
            <a:lvl9pPr marR="0" lvl="8"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9pPr>
          </a:lstStyle>
          <a:p>
            <a:pPr marL="342900" indent="-342900" algn="l">
              <a:buFont typeface="Arial" panose="020B0604020202020204" pitchFamily="34" charset="0"/>
              <a:buChar char="•"/>
            </a:pPr>
            <a:r>
              <a:rPr lang="en-US" dirty="0">
                <a:solidFill>
                  <a:schemeClr val="bg1">
                    <a:lumMod val="50000"/>
                  </a:schemeClr>
                </a:solidFill>
              </a:rPr>
              <a:t>Accuracy</a:t>
            </a:r>
          </a:p>
        </p:txBody>
      </p:sp>
      <p:sp>
        <p:nvSpPr>
          <p:cNvPr id="12" name="Google Shape;6286;p40">
            <a:extLst>
              <a:ext uri="{FF2B5EF4-FFF2-40B4-BE49-F238E27FC236}">
                <a16:creationId xmlns:a16="http://schemas.microsoft.com/office/drawing/2014/main" id="{E4C1D298-9C2F-DCE3-C412-469D5678FF46}"/>
              </a:ext>
            </a:extLst>
          </p:cNvPr>
          <p:cNvSpPr txBox="1">
            <a:spLocks/>
          </p:cNvSpPr>
          <p:nvPr/>
        </p:nvSpPr>
        <p:spPr>
          <a:xfrm>
            <a:off x="1483230" y="3354761"/>
            <a:ext cx="26139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Bigshot One"/>
              <a:buNone/>
              <a:defRPr sz="2400" b="0" i="0" u="none" strike="noStrike" cap="none">
                <a:solidFill>
                  <a:schemeClr val="lt2"/>
                </a:solidFill>
                <a:latin typeface="Bigshot One"/>
                <a:ea typeface="Bigshot One"/>
                <a:cs typeface="Bigshot One"/>
                <a:sym typeface="Bigshot One"/>
              </a:defRPr>
            </a:lvl1pPr>
            <a:lvl2pPr marR="0" lvl="1"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2pPr>
            <a:lvl3pPr marR="0" lvl="2"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3pPr>
            <a:lvl4pPr marR="0" lvl="3"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4pPr>
            <a:lvl5pPr marR="0" lvl="4"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5pPr>
            <a:lvl6pPr marR="0" lvl="5"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6pPr>
            <a:lvl7pPr marR="0" lvl="6"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7pPr>
            <a:lvl8pPr marR="0" lvl="7"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8pPr>
            <a:lvl9pPr marR="0" lvl="8"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9pPr>
          </a:lstStyle>
          <a:p>
            <a:pPr marL="342900" indent="-342900" algn="l">
              <a:buFont typeface="Arial" panose="020B0604020202020204" pitchFamily="34" charset="0"/>
              <a:buChar char="•"/>
            </a:pPr>
            <a:r>
              <a:rPr lang="en-US" dirty="0">
                <a:solidFill>
                  <a:schemeClr val="bg1">
                    <a:lumMod val="50000"/>
                  </a:schemeClr>
                </a:solidFill>
              </a:rPr>
              <a:t>Repeatability</a:t>
            </a:r>
          </a:p>
        </p:txBody>
      </p:sp>
      <p:sp>
        <p:nvSpPr>
          <p:cNvPr id="13" name="Google Shape;6286;p40">
            <a:extLst>
              <a:ext uri="{FF2B5EF4-FFF2-40B4-BE49-F238E27FC236}">
                <a16:creationId xmlns:a16="http://schemas.microsoft.com/office/drawing/2014/main" id="{FDF8E019-881F-2B91-2A8F-087FEBFC994A}"/>
              </a:ext>
            </a:extLst>
          </p:cNvPr>
          <p:cNvSpPr txBox="1">
            <a:spLocks/>
          </p:cNvSpPr>
          <p:nvPr/>
        </p:nvSpPr>
        <p:spPr>
          <a:xfrm>
            <a:off x="1455987" y="4252859"/>
            <a:ext cx="26139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Bigshot One"/>
              <a:buNone/>
              <a:defRPr sz="2400" b="0" i="0" u="none" strike="noStrike" cap="none">
                <a:solidFill>
                  <a:schemeClr val="lt2"/>
                </a:solidFill>
                <a:latin typeface="Bigshot One"/>
                <a:ea typeface="Bigshot One"/>
                <a:cs typeface="Bigshot One"/>
                <a:sym typeface="Bigshot One"/>
              </a:defRPr>
            </a:lvl1pPr>
            <a:lvl2pPr marR="0" lvl="1"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2pPr>
            <a:lvl3pPr marR="0" lvl="2"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3pPr>
            <a:lvl4pPr marR="0" lvl="3"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4pPr>
            <a:lvl5pPr marR="0" lvl="4"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5pPr>
            <a:lvl6pPr marR="0" lvl="5"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6pPr>
            <a:lvl7pPr marR="0" lvl="6"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7pPr>
            <a:lvl8pPr marR="0" lvl="7"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8pPr>
            <a:lvl9pPr marR="0" lvl="8"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9pPr>
          </a:lstStyle>
          <a:p>
            <a:pPr marL="342900" indent="-342900" algn="l">
              <a:buFont typeface="Arial" panose="020B0604020202020204" pitchFamily="34" charset="0"/>
              <a:buChar char="•"/>
            </a:pPr>
            <a:r>
              <a:rPr lang="en-US" dirty="0">
                <a:solidFill>
                  <a:schemeClr val="bg1">
                    <a:lumMod val="50000"/>
                  </a:schemeClr>
                </a:solidFill>
              </a:rPr>
              <a:t>Precision </a:t>
            </a:r>
          </a:p>
        </p:txBody>
      </p:sp>
      <p:sp>
        <p:nvSpPr>
          <p:cNvPr id="14" name="Google Shape;6286;p40">
            <a:extLst>
              <a:ext uri="{FF2B5EF4-FFF2-40B4-BE49-F238E27FC236}">
                <a16:creationId xmlns:a16="http://schemas.microsoft.com/office/drawing/2014/main" id="{D8D22791-46DA-BFF9-085B-DEC8ADCEAEF2}"/>
              </a:ext>
            </a:extLst>
          </p:cNvPr>
          <p:cNvSpPr txBox="1">
            <a:spLocks/>
          </p:cNvSpPr>
          <p:nvPr/>
        </p:nvSpPr>
        <p:spPr>
          <a:xfrm>
            <a:off x="1455987" y="2941900"/>
            <a:ext cx="26139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Bigshot One"/>
              <a:buNone/>
              <a:defRPr sz="2400" b="0" i="0" u="none" strike="noStrike" cap="none">
                <a:solidFill>
                  <a:schemeClr val="lt2"/>
                </a:solidFill>
                <a:latin typeface="Bigshot One"/>
                <a:ea typeface="Bigshot One"/>
                <a:cs typeface="Bigshot One"/>
                <a:sym typeface="Bigshot One"/>
              </a:defRPr>
            </a:lvl1pPr>
            <a:lvl2pPr marR="0" lvl="1"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2pPr>
            <a:lvl3pPr marR="0" lvl="2"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3pPr>
            <a:lvl4pPr marR="0" lvl="3"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4pPr>
            <a:lvl5pPr marR="0" lvl="4"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5pPr>
            <a:lvl6pPr marR="0" lvl="5"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6pPr>
            <a:lvl7pPr marR="0" lvl="6"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7pPr>
            <a:lvl8pPr marR="0" lvl="7"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8pPr>
            <a:lvl9pPr marR="0" lvl="8" algn="r" rtl="0">
              <a:lnSpc>
                <a:spcPct val="100000"/>
              </a:lnSpc>
              <a:spcBef>
                <a:spcPts val="0"/>
              </a:spcBef>
              <a:spcAft>
                <a:spcPts val="0"/>
              </a:spcAft>
              <a:buClr>
                <a:schemeClr val="dk1"/>
              </a:buClr>
              <a:buSzPts val="2400"/>
              <a:buFont typeface="Merriweather Black"/>
              <a:buNone/>
              <a:defRPr sz="2400" b="0" i="0" u="none" strike="noStrike" cap="none">
                <a:solidFill>
                  <a:schemeClr val="dk1"/>
                </a:solidFill>
                <a:latin typeface="Merriweather Black"/>
                <a:ea typeface="Merriweather Black"/>
                <a:cs typeface="Merriweather Black"/>
                <a:sym typeface="Merriweather Black"/>
              </a:defRPr>
            </a:lvl9pPr>
          </a:lstStyle>
          <a:p>
            <a:pPr marL="342900" indent="-342900" algn="l">
              <a:buFont typeface="Arial" panose="020B0604020202020204" pitchFamily="34" charset="0"/>
              <a:buChar char="•"/>
            </a:pPr>
            <a:r>
              <a:rPr lang="en-US" dirty="0">
                <a:solidFill>
                  <a:schemeClr val="bg1">
                    <a:lumMod val="50000"/>
                  </a:schemeClr>
                </a:solidFill>
              </a:rPr>
              <a:t>Linearity</a:t>
            </a:r>
          </a:p>
        </p:txBody>
      </p:sp>
      <p:sp>
        <p:nvSpPr>
          <p:cNvPr id="27" name="Google Shape;6298;p40">
            <a:extLst>
              <a:ext uri="{FF2B5EF4-FFF2-40B4-BE49-F238E27FC236}">
                <a16:creationId xmlns:a16="http://schemas.microsoft.com/office/drawing/2014/main" id="{732CED54-0950-31AB-452B-3C2179FA61E1}"/>
              </a:ext>
            </a:extLst>
          </p:cNvPr>
          <p:cNvSpPr txBox="1">
            <a:spLocks/>
          </p:cNvSpPr>
          <p:nvPr/>
        </p:nvSpPr>
        <p:spPr>
          <a:xfrm>
            <a:off x="4256414" y="672079"/>
            <a:ext cx="4887586"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Specs Table/</a:t>
            </a:r>
          </a:p>
          <a:p>
            <a:pPr algn="ctr"/>
            <a:r>
              <a:rPr lang="en-US" dirty="0"/>
              <a:t>Datasheet</a:t>
            </a:r>
          </a:p>
        </p:txBody>
      </p:sp>
      <p:graphicFrame>
        <p:nvGraphicFramePr>
          <p:cNvPr id="31" name="Table 30">
            <a:extLst>
              <a:ext uri="{FF2B5EF4-FFF2-40B4-BE49-F238E27FC236}">
                <a16:creationId xmlns:a16="http://schemas.microsoft.com/office/drawing/2014/main" id="{9C5BB64B-92B1-7DA9-A9C7-FACB7E39A340}"/>
              </a:ext>
            </a:extLst>
          </p:cNvPr>
          <p:cNvGraphicFramePr>
            <a:graphicFrameLocks noGrp="1"/>
          </p:cNvGraphicFramePr>
          <p:nvPr>
            <p:extLst>
              <p:ext uri="{D42A27DB-BD31-4B8C-83A1-F6EECF244321}">
                <p14:modId xmlns:p14="http://schemas.microsoft.com/office/powerpoint/2010/main" val="141155737"/>
              </p:ext>
            </p:extLst>
          </p:nvPr>
        </p:nvGraphicFramePr>
        <p:xfrm>
          <a:off x="4748270" y="1724154"/>
          <a:ext cx="4395730" cy="2963192"/>
        </p:xfrm>
        <a:graphic>
          <a:graphicData uri="http://schemas.openxmlformats.org/drawingml/2006/table">
            <a:tbl>
              <a:tblPr firstRow="1" firstCol="1" bandRow="1">
                <a:tableStyleId>{E7B392AE-973B-48DE-A340-99E8736917B3}</a:tableStyleId>
              </a:tblPr>
              <a:tblGrid>
                <a:gridCol w="2197865">
                  <a:extLst>
                    <a:ext uri="{9D8B030D-6E8A-4147-A177-3AD203B41FA5}">
                      <a16:colId xmlns:a16="http://schemas.microsoft.com/office/drawing/2014/main" val="2379355358"/>
                    </a:ext>
                  </a:extLst>
                </a:gridCol>
                <a:gridCol w="2197865">
                  <a:extLst>
                    <a:ext uri="{9D8B030D-6E8A-4147-A177-3AD203B41FA5}">
                      <a16:colId xmlns:a16="http://schemas.microsoft.com/office/drawing/2014/main" val="401549804"/>
                    </a:ext>
                  </a:extLst>
                </a:gridCol>
              </a:tblGrid>
              <a:tr h="240567">
                <a:tc>
                  <a:txBody>
                    <a:bodyPr/>
                    <a:lstStyle/>
                    <a:p>
                      <a:pPr marL="0" marR="0" algn="ctr">
                        <a:lnSpc>
                          <a:spcPct val="107000"/>
                        </a:lnSpc>
                        <a:spcBef>
                          <a:spcPts val="0"/>
                        </a:spcBef>
                        <a:spcAft>
                          <a:spcPts val="0"/>
                        </a:spcAft>
                      </a:pPr>
                      <a:r>
                        <a:rPr lang="en-US" sz="1100" kern="100" dirty="0">
                          <a:solidFill>
                            <a:schemeClr val="accent2">
                              <a:lumMod val="75000"/>
                            </a:schemeClr>
                          </a:solidFill>
                          <a:effectLst/>
                        </a:rPr>
                        <a:t>Accelerometer ODR range </a:t>
                      </a:r>
                      <a:endParaRPr lang="en-US" sz="1100"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solidFill>
                            <a:schemeClr val="accent2">
                              <a:lumMod val="75000"/>
                            </a:schemeClr>
                          </a:solidFill>
                          <a:effectLst/>
                        </a:rPr>
                        <a:t>8kHz to 1.25Hz</a:t>
                      </a:r>
                      <a:endParaRPr lang="en-US" sz="1100" kern="10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4554230"/>
                  </a:ext>
                </a:extLst>
              </a:tr>
              <a:tr h="240567">
                <a:tc>
                  <a:txBody>
                    <a:bodyPr/>
                    <a:lstStyle/>
                    <a:p>
                      <a:pPr marL="0" marR="0" algn="ctr">
                        <a:lnSpc>
                          <a:spcPct val="107000"/>
                        </a:lnSpc>
                        <a:spcBef>
                          <a:spcPts val="0"/>
                        </a:spcBef>
                        <a:spcAft>
                          <a:spcPts val="0"/>
                        </a:spcAft>
                      </a:pPr>
                      <a:r>
                        <a:rPr lang="en-US" sz="1100" kern="100" dirty="0">
                          <a:solidFill>
                            <a:schemeClr val="accent2">
                              <a:lumMod val="75000"/>
                            </a:schemeClr>
                          </a:solidFill>
                          <a:effectLst/>
                        </a:rPr>
                        <a:t>Accelerometer Range </a:t>
                      </a:r>
                      <a:endParaRPr lang="en-US" sz="1100"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solidFill>
                            <a:schemeClr val="accent2">
                              <a:lumMod val="75000"/>
                            </a:schemeClr>
                          </a:solidFill>
                          <a:effectLst/>
                        </a:rPr>
                        <a:t>±2g, ±4g, ±8g, ±16g</a:t>
                      </a:r>
                      <a:endParaRPr lang="en-US" sz="1100" kern="10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9731104"/>
                  </a:ext>
                </a:extLst>
              </a:tr>
              <a:tr h="1000462">
                <a:tc>
                  <a:txBody>
                    <a:bodyPr/>
                    <a:lstStyle/>
                    <a:p>
                      <a:pPr marL="0" marR="0" algn="ctr">
                        <a:lnSpc>
                          <a:spcPct val="107000"/>
                        </a:lnSpc>
                        <a:spcBef>
                          <a:spcPts val="0"/>
                        </a:spcBef>
                        <a:spcAft>
                          <a:spcPts val="0"/>
                        </a:spcAft>
                      </a:pPr>
                      <a:r>
                        <a:rPr lang="en-US" sz="1100" kern="100">
                          <a:solidFill>
                            <a:schemeClr val="accent2">
                              <a:lumMod val="75000"/>
                            </a:schemeClr>
                          </a:solidFill>
                          <a:effectLst/>
                        </a:rPr>
                        <a:t>Accelerometer sensitivity</a:t>
                      </a:r>
                      <a:endParaRPr lang="en-US" sz="1100" kern="10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solidFill>
                            <a:schemeClr val="accent2">
                              <a:lumMod val="75000"/>
                            </a:schemeClr>
                          </a:solidFill>
                          <a:effectLst/>
                        </a:rPr>
                        <a:t>at ±2g: 16384 LSB/g </a:t>
                      </a:r>
                    </a:p>
                    <a:p>
                      <a:pPr marL="0" marR="0" algn="ctr">
                        <a:lnSpc>
                          <a:spcPct val="107000"/>
                        </a:lnSpc>
                        <a:spcBef>
                          <a:spcPts val="0"/>
                        </a:spcBef>
                        <a:spcAft>
                          <a:spcPts val="0"/>
                        </a:spcAft>
                      </a:pPr>
                      <a:r>
                        <a:rPr lang="en-US" sz="1100" kern="100" dirty="0">
                          <a:solidFill>
                            <a:schemeClr val="accent2">
                              <a:lumMod val="75000"/>
                            </a:schemeClr>
                          </a:solidFill>
                          <a:effectLst/>
                        </a:rPr>
                        <a:t>at ±4g: 8192 LSB/g </a:t>
                      </a:r>
                    </a:p>
                    <a:p>
                      <a:pPr marL="0" marR="0" algn="ctr">
                        <a:lnSpc>
                          <a:spcPct val="107000"/>
                        </a:lnSpc>
                        <a:spcBef>
                          <a:spcPts val="0"/>
                        </a:spcBef>
                        <a:spcAft>
                          <a:spcPts val="0"/>
                        </a:spcAft>
                      </a:pPr>
                      <a:r>
                        <a:rPr lang="en-US" sz="1100" kern="100" dirty="0">
                          <a:solidFill>
                            <a:schemeClr val="accent2">
                              <a:lumMod val="75000"/>
                            </a:schemeClr>
                          </a:solidFill>
                          <a:effectLst/>
                        </a:rPr>
                        <a:t>at ±8g: 4096 LSB/g </a:t>
                      </a:r>
                    </a:p>
                    <a:p>
                      <a:pPr marL="0" marR="0" algn="ctr">
                        <a:lnSpc>
                          <a:spcPct val="107000"/>
                        </a:lnSpc>
                        <a:spcBef>
                          <a:spcPts val="0"/>
                        </a:spcBef>
                        <a:spcAft>
                          <a:spcPts val="0"/>
                        </a:spcAft>
                      </a:pPr>
                      <a:r>
                        <a:rPr lang="en-US" sz="1100" kern="100" dirty="0">
                          <a:solidFill>
                            <a:schemeClr val="accent2">
                              <a:lumMod val="75000"/>
                            </a:schemeClr>
                          </a:solidFill>
                          <a:effectLst/>
                        </a:rPr>
                        <a:t>at ±16g: 2048LSB/g</a:t>
                      </a:r>
                      <a:endParaRPr lang="en-US" sz="1100"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8217319"/>
                  </a:ext>
                </a:extLst>
              </a:tr>
              <a:tr h="240567">
                <a:tc>
                  <a:txBody>
                    <a:bodyPr/>
                    <a:lstStyle/>
                    <a:p>
                      <a:pPr marL="0" marR="0" algn="ctr">
                        <a:lnSpc>
                          <a:spcPct val="107000"/>
                        </a:lnSpc>
                        <a:spcBef>
                          <a:spcPts val="0"/>
                        </a:spcBef>
                        <a:spcAft>
                          <a:spcPts val="0"/>
                        </a:spcAft>
                      </a:pPr>
                      <a:r>
                        <a:rPr lang="en-US" sz="1100" kern="100">
                          <a:solidFill>
                            <a:schemeClr val="accent2">
                              <a:lumMod val="75000"/>
                            </a:schemeClr>
                          </a:solidFill>
                          <a:effectLst/>
                        </a:rPr>
                        <a:t>Gyroscope ODR range </a:t>
                      </a:r>
                      <a:endParaRPr lang="en-US" sz="1100" kern="10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solidFill>
                            <a:schemeClr val="accent2">
                              <a:lumMod val="75000"/>
                            </a:schemeClr>
                          </a:solidFill>
                          <a:effectLst/>
                        </a:rPr>
                        <a:t>8kHz to 1.25Hz</a:t>
                      </a:r>
                      <a:endParaRPr lang="en-US" sz="1100" kern="10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8028755"/>
                  </a:ext>
                </a:extLst>
              </a:tr>
              <a:tr h="240567">
                <a:tc>
                  <a:txBody>
                    <a:bodyPr/>
                    <a:lstStyle/>
                    <a:p>
                      <a:pPr marL="0" marR="0" algn="ctr">
                        <a:lnSpc>
                          <a:spcPct val="107000"/>
                        </a:lnSpc>
                        <a:spcBef>
                          <a:spcPts val="0"/>
                        </a:spcBef>
                        <a:spcAft>
                          <a:spcPts val="0"/>
                        </a:spcAft>
                      </a:pPr>
                      <a:r>
                        <a:rPr lang="en-US" sz="1100" kern="100">
                          <a:solidFill>
                            <a:schemeClr val="accent2">
                              <a:lumMod val="75000"/>
                            </a:schemeClr>
                          </a:solidFill>
                          <a:effectLst/>
                        </a:rPr>
                        <a:t>Gyroscope range</a:t>
                      </a:r>
                      <a:endParaRPr lang="en-US" sz="1100" kern="10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solidFill>
                            <a:schemeClr val="accent2">
                              <a:lumMod val="75000"/>
                            </a:schemeClr>
                          </a:solidFill>
                          <a:effectLst/>
                        </a:rPr>
                        <a:t>± 250, ± 500, ± 1000, ± 2000 </a:t>
                      </a:r>
                      <a:r>
                        <a:rPr lang="en-US" sz="1100" kern="100" dirty="0" err="1">
                          <a:solidFill>
                            <a:schemeClr val="accent2">
                              <a:lumMod val="75000"/>
                            </a:schemeClr>
                          </a:solidFill>
                          <a:effectLst/>
                        </a:rPr>
                        <a:t>dps</a:t>
                      </a:r>
                      <a:endParaRPr lang="en-US" sz="1100"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4471483"/>
                  </a:ext>
                </a:extLst>
              </a:tr>
              <a:tr h="1000462">
                <a:tc>
                  <a:txBody>
                    <a:bodyPr/>
                    <a:lstStyle/>
                    <a:p>
                      <a:pPr marL="0" marR="0" algn="ctr">
                        <a:lnSpc>
                          <a:spcPct val="107000"/>
                        </a:lnSpc>
                        <a:spcBef>
                          <a:spcPts val="0"/>
                        </a:spcBef>
                        <a:spcAft>
                          <a:spcPts val="0"/>
                        </a:spcAft>
                      </a:pPr>
                      <a:r>
                        <a:rPr lang="en-US" sz="1100" kern="100" dirty="0">
                          <a:solidFill>
                            <a:schemeClr val="accent2">
                              <a:lumMod val="75000"/>
                            </a:schemeClr>
                          </a:solidFill>
                          <a:effectLst/>
                        </a:rPr>
                        <a:t>Gyroscope sensitivity</a:t>
                      </a:r>
                      <a:endParaRPr lang="en-US" sz="1100"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solidFill>
                            <a:schemeClr val="accent2">
                              <a:lumMod val="75000"/>
                            </a:schemeClr>
                          </a:solidFill>
                          <a:effectLst/>
                        </a:rPr>
                        <a:t>at ±250dps: 131 LSB/</a:t>
                      </a:r>
                      <a:r>
                        <a:rPr lang="en-US" sz="1100" kern="100" dirty="0" err="1">
                          <a:solidFill>
                            <a:schemeClr val="accent2">
                              <a:lumMod val="75000"/>
                            </a:schemeClr>
                          </a:solidFill>
                          <a:effectLst/>
                        </a:rPr>
                        <a:t>dps</a:t>
                      </a:r>
                      <a:r>
                        <a:rPr lang="en-US" sz="1100" kern="100" dirty="0">
                          <a:solidFill>
                            <a:schemeClr val="accent2">
                              <a:lumMod val="75000"/>
                            </a:schemeClr>
                          </a:solidFill>
                          <a:effectLst/>
                        </a:rPr>
                        <a:t> </a:t>
                      </a:r>
                    </a:p>
                    <a:p>
                      <a:pPr marL="0" marR="0" algn="ctr">
                        <a:lnSpc>
                          <a:spcPct val="107000"/>
                        </a:lnSpc>
                        <a:spcBef>
                          <a:spcPts val="0"/>
                        </a:spcBef>
                        <a:spcAft>
                          <a:spcPts val="0"/>
                        </a:spcAft>
                      </a:pPr>
                      <a:r>
                        <a:rPr lang="en-US" sz="1100" kern="100" dirty="0">
                          <a:solidFill>
                            <a:schemeClr val="accent2">
                              <a:lumMod val="75000"/>
                            </a:schemeClr>
                          </a:solidFill>
                          <a:effectLst/>
                        </a:rPr>
                        <a:t>at ±500dps: 65.5 LSB/</a:t>
                      </a:r>
                      <a:r>
                        <a:rPr lang="en-US" sz="1100" kern="100" dirty="0" err="1">
                          <a:solidFill>
                            <a:schemeClr val="accent2">
                              <a:lumMod val="75000"/>
                            </a:schemeClr>
                          </a:solidFill>
                          <a:effectLst/>
                        </a:rPr>
                        <a:t>dps</a:t>
                      </a:r>
                      <a:endParaRPr lang="en-US" sz="1100" kern="100" dirty="0">
                        <a:solidFill>
                          <a:schemeClr val="accent2">
                            <a:lumMod val="75000"/>
                          </a:schemeClr>
                        </a:solidFill>
                        <a:effectLst/>
                      </a:endParaRPr>
                    </a:p>
                    <a:p>
                      <a:pPr marL="0" marR="0" algn="ctr">
                        <a:lnSpc>
                          <a:spcPct val="107000"/>
                        </a:lnSpc>
                        <a:spcBef>
                          <a:spcPts val="0"/>
                        </a:spcBef>
                        <a:spcAft>
                          <a:spcPts val="0"/>
                        </a:spcAft>
                      </a:pPr>
                      <a:r>
                        <a:rPr lang="en-US" sz="1100" kern="100" dirty="0">
                          <a:solidFill>
                            <a:schemeClr val="accent2">
                              <a:lumMod val="75000"/>
                            </a:schemeClr>
                          </a:solidFill>
                          <a:effectLst/>
                        </a:rPr>
                        <a:t>at ±1000dps: 32.8 LSB/</a:t>
                      </a:r>
                      <a:r>
                        <a:rPr lang="en-US" sz="1100" kern="100" dirty="0" err="1">
                          <a:solidFill>
                            <a:schemeClr val="accent2">
                              <a:lumMod val="75000"/>
                            </a:schemeClr>
                          </a:solidFill>
                          <a:effectLst/>
                        </a:rPr>
                        <a:t>dps</a:t>
                      </a:r>
                      <a:endParaRPr lang="en-US" sz="1100" kern="100" dirty="0">
                        <a:solidFill>
                          <a:schemeClr val="accent2">
                            <a:lumMod val="75000"/>
                          </a:schemeClr>
                        </a:solidFill>
                        <a:effectLst/>
                      </a:endParaRPr>
                    </a:p>
                    <a:p>
                      <a:pPr marL="0" marR="0" algn="ctr">
                        <a:lnSpc>
                          <a:spcPct val="107000"/>
                        </a:lnSpc>
                        <a:spcBef>
                          <a:spcPts val="0"/>
                        </a:spcBef>
                        <a:spcAft>
                          <a:spcPts val="0"/>
                        </a:spcAft>
                      </a:pPr>
                      <a:r>
                        <a:rPr lang="en-US" sz="1100" kern="100" dirty="0">
                          <a:solidFill>
                            <a:schemeClr val="accent2">
                              <a:lumMod val="75000"/>
                            </a:schemeClr>
                          </a:solidFill>
                          <a:effectLst/>
                        </a:rPr>
                        <a:t>at ±2000dps: 16.4 LSB/</a:t>
                      </a:r>
                      <a:r>
                        <a:rPr lang="en-US" sz="1100" kern="100" dirty="0" err="1">
                          <a:solidFill>
                            <a:schemeClr val="accent2">
                              <a:lumMod val="75000"/>
                            </a:schemeClr>
                          </a:solidFill>
                          <a:effectLst/>
                        </a:rPr>
                        <a:t>dps</a:t>
                      </a:r>
                      <a:endParaRPr lang="en-US" sz="1100"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1362733"/>
                  </a:ext>
                </a:extLst>
              </a:tr>
            </a:tbl>
          </a:graphicData>
        </a:graphic>
      </p:graphicFrame>
      <p:sp>
        <p:nvSpPr>
          <p:cNvPr id="3" name="TextBox 2">
            <a:extLst>
              <a:ext uri="{FF2B5EF4-FFF2-40B4-BE49-F238E27FC236}">
                <a16:creationId xmlns:a16="http://schemas.microsoft.com/office/drawing/2014/main" id="{568575F4-5D8D-B246-5AD0-F9BAAF55373F}"/>
              </a:ext>
            </a:extLst>
          </p:cNvPr>
          <p:cNvSpPr txBox="1"/>
          <p:nvPr/>
        </p:nvSpPr>
        <p:spPr>
          <a:xfrm>
            <a:off x="119270" y="30415"/>
            <a:ext cx="284052" cy="307777"/>
          </a:xfrm>
          <a:prstGeom prst="rect">
            <a:avLst/>
          </a:prstGeom>
          <a:noFill/>
        </p:spPr>
        <p:txBody>
          <a:bodyPr wrap="none" rtlCol="0">
            <a:spAutoFit/>
          </a:bodyPr>
          <a:lstStyle/>
          <a:p>
            <a:fld id="{7237EBD0-DF5F-44F5-BEE3-F5BC4B13DC7C}" type="slidenum">
              <a:rPr lang="en-US" smtClean="0"/>
              <a:t>3</a:t>
            </a:fld>
            <a:endParaRPr lang="en-US" dirty="0"/>
          </a:p>
        </p:txBody>
      </p:sp>
    </p:spTree>
    <p:extLst>
      <p:ext uri="{BB962C8B-B14F-4D97-AF65-F5344CB8AC3E}">
        <p14:creationId xmlns:p14="http://schemas.microsoft.com/office/powerpoint/2010/main" val="1284487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2" name="Google Shape;9029;p63">
            <a:extLst>
              <a:ext uri="{FF2B5EF4-FFF2-40B4-BE49-F238E27FC236}">
                <a16:creationId xmlns:a16="http://schemas.microsoft.com/office/drawing/2014/main" id="{071CD74F-4568-E118-9522-0010FC1765BF}"/>
              </a:ext>
            </a:extLst>
          </p:cNvPr>
          <p:cNvSpPr txBox="1">
            <a:spLocks/>
          </p:cNvSpPr>
          <p:nvPr/>
        </p:nvSpPr>
        <p:spPr>
          <a:xfrm>
            <a:off x="540432" y="188843"/>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Thank You</a:t>
            </a:r>
          </a:p>
        </p:txBody>
      </p:sp>
      <p:sp>
        <p:nvSpPr>
          <p:cNvPr id="3" name="Google Shape;9029;p63">
            <a:extLst>
              <a:ext uri="{FF2B5EF4-FFF2-40B4-BE49-F238E27FC236}">
                <a16:creationId xmlns:a16="http://schemas.microsoft.com/office/drawing/2014/main" id="{59672BEA-7649-4FC4-B687-C6691EEC2BE4}"/>
              </a:ext>
            </a:extLst>
          </p:cNvPr>
          <p:cNvSpPr txBox="1">
            <a:spLocks/>
          </p:cNvSpPr>
          <p:nvPr/>
        </p:nvSpPr>
        <p:spPr>
          <a:xfrm>
            <a:off x="619946" y="2748352"/>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285750" indent="-285750" algn="ctr">
              <a:buFont typeface="Arial" panose="020B0604020202020204" pitchFamily="34" charset="0"/>
              <a:buChar char="•"/>
            </a:pPr>
            <a:endParaRPr lang="en-US" sz="1800" dirty="0"/>
          </a:p>
        </p:txBody>
      </p:sp>
      <p:sp>
        <p:nvSpPr>
          <p:cNvPr id="4" name="Google Shape;9029;p63">
            <a:extLst>
              <a:ext uri="{FF2B5EF4-FFF2-40B4-BE49-F238E27FC236}">
                <a16:creationId xmlns:a16="http://schemas.microsoft.com/office/drawing/2014/main" id="{9D59859B-E822-DE62-7BF4-934A39587282}"/>
              </a:ext>
            </a:extLst>
          </p:cNvPr>
          <p:cNvSpPr txBox="1">
            <a:spLocks/>
          </p:cNvSpPr>
          <p:nvPr/>
        </p:nvSpPr>
        <p:spPr>
          <a:xfrm>
            <a:off x="540432" y="4197626"/>
            <a:ext cx="7406065"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Q/A</a:t>
            </a:r>
          </a:p>
        </p:txBody>
      </p:sp>
      <p:sp>
        <p:nvSpPr>
          <p:cNvPr id="5" name="TextBox 4">
            <a:extLst>
              <a:ext uri="{FF2B5EF4-FFF2-40B4-BE49-F238E27FC236}">
                <a16:creationId xmlns:a16="http://schemas.microsoft.com/office/drawing/2014/main" id="{8DD11409-39C6-A8D0-9360-DBA01676B6D6}"/>
              </a:ext>
            </a:extLst>
          </p:cNvPr>
          <p:cNvSpPr txBox="1"/>
          <p:nvPr/>
        </p:nvSpPr>
        <p:spPr>
          <a:xfrm>
            <a:off x="104127" y="173494"/>
            <a:ext cx="412708" cy="307777"/>
          </a:xfrm>
          <a:prstGeom prst="rect">
            <a:avLst/>
          </a:prstGeom>
          <a:noFill/>
        </p:spPr>
        <p:txBody>
          <a:bodyPr wrap="square" rtlCol="0">
            <a:spAutoFit/>
          </a:bodyPr>
          <a:lstStyle/>
          <a:p>
            <a:fld id="{3D764CA1-76DB-493A-BB32-AEACA20302C4}" type="slidenum">
              <a:rPr lang="en-US" smtClean="0"/>
              <a:t>30</a:t>
            </a:fld>
            <a:endParaRPr lang="en-US" dirty="0"/>
          </a:p>
        </p:txBody>
      </p:sp>
    </p:spTree>
    <p:extLst>
      <p:ext uri="{BB962C8B-B14F-4D97-AF65-F5344CB8AC3E}">
        <p14:creationId xmlns:p14="http://schemas.microsoft.com/office/powerpoint/2010/main" val="1350864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94"/>
        <p:cNvGrpSpPr/>
        <p:nvPr/>
      </p:nvGrpSpPr>
      <p:grpSpPr>
        <a:xfrm>
          <a:off x="0" y="0"/>
          <a:ext cx="0" cy="0"/>
          <a:chOff x="0" y="0"/>
          <a:chExt cx="0" cy="0"/>
        </a:xfrm>
      </p:grpSpPr>
      <p:sp>
        <p:nvSpPr>
          <p:cNvPr id="8495" name="Google Shape;8495;p53"/>
          <p:cNvSpPr txBox="1">
            <a:spLocks noGrp="1"/>
          </p:cNvSpPr>
          <p:nvPr>
            <p:ph type="title"/>
          </p:nvPr>
        </p:nvSpPr>
        <p:spPr>
          <a:xfrm>
            <a:off x="720000" y="7938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Measurement Process </a:t>
            </a:r>
            <a:endParaRPr dirty="0"/>
          </a:p>
        </p:txBody>
      </p:sp>
      <p:sp>
        <p:nvSpPr>
          <p:cNvPr id="3" name="TextBox 2">
            <a:extLst>
              <a:ext uri="{FF2B5EF4-FFF2-40B4-BE49-F238E27FC236}">
                <a16:creationId xmlns:a16="http://schemas.microsoft.com/office/drawing/2014/main" id="{9BE8CBBA-E350-A228-14EE-3FC5A7F69FBA}"/>
              </a:ext>
            </a:extLst>
          </p:cNvPr>
          <p:cNvSpPr txBox="1"/>
          <p:nvPr/>
        </p:nvSpPr>
        <p:spPr>
          <a:xfrm>
            <a:off x="2325291" y="1967805"/>
            <a:ext cx="4822030" cy="307777"/>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9A515FC8-0769-0218-D36A-F3F59655A42C}"/>
              </a:ext>
            </a:extLst>
          </p:cNvPr>
          <p:cNvSpPr txBox="1"/>
          <p:nvPr/>
        </p:nvSpPr>
        <p:spPr>
          <a:xfrm>
            <a:off x="2325291" y="1967805"/>
            <a:ext cx="4822030" cy="307777"/>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6" name="Google Shape;8495;p53">
            <a:extLst>
              <a:ext uri="{FF2B5EF4-FFF2-40B4-BE49-F238E27FC236}">
                <a16:creationId xmlns:a16="http://schemas.microsoft.com/office/drawing/2014/main" id="{F8B64F87-8861-A616-E4DA-BDF178A28FFF}"/>
              </a:ext>
            </a:extLst>
          </p:cNvPr>
          <p:cNvSpPr txBox="1">
            <a:spLocks/>
          </p:cNvSpPr>
          <p:nvPr/>
        </p:nvSpPr>
        <p:spPr>
          <a:xfrm>
            <a:off x="5088836" y="984517"/>
            <a:ext cx="4372113" cy="8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Gyroscope</a:t>
            </a:r>
          </a:p>
          <a:p>
            <a:pPr marL="457200" indent="-457200">
              <a:buFont typeface="Arial" panose="020B0604020202020204" pitchFamily="34" charset="0"/>
              <a:buChar char="•"/>
            </a:pPr>
            <a:r>
              <a:rPr lang="en-US" sz="1600" dirty="0"/>
              <a:t>Ground Truth- Determined angular velocity using supplied encoder </a:t>
            </a:r>
          </a:p>
          <a:p>
            <a:pPr marL="457200" indent="-457200">
              <a:buFont typeface="Arial" panose="020B0604020202020204" pitchFamily="34" charset="0"/>
              <a:buChar char="•"/>
            </a:pPr>
            <a:r>
              <a:rPr lang="en-US" sz="1600" dirty="0"/>
              <a:t>Assumed higher accuracy from encoder dur to counting instead of measuring </a:t>
            </a:r>
          </a:p>
          <a:p>
            <a:pPr marL="457200" indent="-457200">
              <a:buFont typeface="Arial" panose="020B0604020202020204" pitchFamily="34" charset="0"/>
              <a:buChar char="•"/>
            </a:pPr>
            <a:r>
              <a:rPr lang="en-US" sz="1600" dirty="0"/>
              <a:t>Measured in degrees per second</a:t>
            </a:r>
          </a:p>
        </p:txBody>
      </p:sp>
      <mc:AlternateContent xmlns:mc="http://schemas.openxmlformats.org/markup-compatibility/2006" xmlns:a14="http://schemas.microsoft.com/office/drawing/2010/main">
        <mc:Choice Requires="a14">
          <p:sp>
            <p:nvSpPr>
              <p:cNvPr id="7" name="Google Shape;8495;p53">
                <a:extLst>
                  <a:ext uri="{FF2B5EF4-FFF2-40B4-BE49-F238E27FC236}">
                    <a16:creationId xmlns:a16="http://schemas.microsoft.com/office/drawing/2014/main" id="{57BAA2C1-BB0B-9C17-7406-CADA23CED11C}"/>
                  </a:ext>
                </a:extLst>
              </p:cNvPr>
              <p:cNvSpPr txBox="1">
                <a:spLocks/>
              </p:cNvSpPr>
              <p:nvPr/>
            </p:nvSpPr>
            <p:spPr>
              <a:xfrm>
                <a:off x="0" y="1268755"/>
                <a:ext cx="5186501"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Accelerometer</a:t>
                </a:r>
              </a:p>
              <a:p>
                <a:pPr marL="457200" indent="-457200">
                  <a:buFont typeface="Arial" panose="020B0604020202020204" pitchFamily="34" charset="0"/>
                  <a:buChar char="•"/>
                </a:pPr>
                <a:r>
                  <a:rPr lang="en-US" sz="1800" dirty="0"/>
                  <a:t>Ground Truth - Utilized centripetal acceleration formula to find ground truth based on angular velocity</a:t>
                </a:r>
              </a:p>
              <a:p>
                <a:pPr marL="457200" indent="-457200">
                  <a:buFont typeface="Arial" panose="020B0604020202020204" pitchFamily="34" charset="0"/>
                  <a:buChar char="•"/>
                </a:pP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𝒄</m:t>
                        </m:r>
                      </m:sub>
                    </m:sSub>
                    <m:r>
                      <a:rPr lang="en-US" sz="1600" b="1" i="1" smtClean="0">
                        <a:latin typeface="Cambria Math" panose="02040503050406030204" pitchFamily="18" charset="0"/>
                      </a:rPr>
                      <m:t>= </m:t>
                    </m:r>
                    <m:f>
                      <m:fPr>
                        <m:ctrlPr>
                          <a:rPr lang="en-US" sz="1600" b="1" i="1" smtClean="0">
                            <a:latin typeface="Cambria Math" panose="02040503050406030204" pitchFamily="18" charset="0"/>
                          </a:rPr>
                        </m:ctrlPr>
                      </m:fPr>
                      <m:num>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𝒗</m:t>
                            </m:r>
                          </m:e>
                          <m:sup>
                            <m:r>
                              <a:rPr lang="en-US" sz="1600" b="1" i="1" smtClean="0">
                                <a:latin typeface="Cambria Math" panose="02040503050406030204" pitchFamily="18" charset="0"/>
                              </a:rPr>
                              <m:t>𝟐</m:t>
                            </m:r>
                          </m:sup>
                        </m:sSup>
                      </m:num>
                      <m:den>
                        <m:r>
                          <a:rPr lang="en-US" sz="1600" b="1" i="1" smtClean="0">
                            <a:latin typeface="Cambria Math" panose="02040503050406030204" pitchFamily="18" charset="0"/>
                          </a:rPr>
                          <m:t>𝒓</m:t>
                        </m:r>
                      </m:den>
                    </m:f>
                    <m:r>
                      <a:rPr lang="en-US" sz="1600" b="1" i="1" smtClean="0">
                        <a:latin typeface="Cambria Math" panose="02040503050406030204" pitchFamily="18" charset="0"/>
                      </a:rPr>
                      <m:t> </m:t>
                    </m:r>
                    <m:r>
                      <a:rPr lang="en-US" sz="1600" b="1" i="1" smtClean="0">
                        <a:latin typeface="Cambria Math" panose="02040503050406030204" pitchFamily="18" charset="0"/>
                      </a:rPr>
                      <m:t>𝒂𝒏𝒅</m:t>
                    </m:r>
                    <m:r>
                      <a:rPr lang="en-US" sz="1600" b="1" i="1" smtClean="0">
                        <a:latin typeface="Cambria Math" panose="02040503050406030204" pitchFamily="18" charset="0"/>
                      </a:rPr>
                      <m:t> </m:t>
                    </m:r>
                    <m:r>
                      <a:rPr lang="en-US" sz="1600" b="1" i="1" smtClean="0">
                        <a:latin typeface="Cambria Math" panose="02040503050406030204" pitchFamily="18" charset="0"/>
                      </a:rPr>
                      <m:t>𝒗</m:t>
                    </m:r>
                    <m:r>
                      <a:rPr lang="en-US" sz="1600" b="1" i="1" smtClean="0">
                        <a:latin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𝝎</m:t>
                    </m:r>
                    <m:r>
                      <a:rPr lang="en-US" sz="1600" b="1" i="1" smtClean="0">
                        <a:latin typeface="Cambria Math" panose="02040503050406030204" pitchFamily="18" charset="0"/>
                        <a:ea typeface="Cambria Math" panose="02040503050406030204" pitchFamily="18" charset="0"/>
                      </a:rPr>
                      <m:t>𝒓</m:t>
                    </m:r>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𝒘𝒉𝒊𝒄𝒉</m:t>
                    </m:r>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𝒕𝒖𝒓𝒏𝒔</m:t>
                    </m:r>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𝒊𝒏𝒕𝒐</m:t>
                    </m:r>
                    <m:r>
                      <a:rPr lang="en-US" sz="1600" b="1" i="1" smtClean="0">
                        <a:latin typeface="Cambria Math" panose="02040503050406030204" pitchFamily="18" charset="0"/>
                        <a:ea typeface="Cambria Math" panose="02040503050406030204" pitchFamily="18" charset="0"/>
                      </a:rPr>
                      <m:t> </m:t>
                    </m:r>
                    <m:sSub>
                      <m:sSubPr>
                        <m:ctrlPr>
                          <a:rPr lang="en-US" sz="1600" b="1" i="1" smtClean="0">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𝒂</m:t>
                        </m:r>
                      </m:e>
                      <m:sub>
                        <m:r>
                          <a:rPr lang="en-US" sz="1600" b="1" i="1" smtClean="0">
                            <a:latin typeface="Cambria Math" panose="02040503050406030204" pitchFamily="18" charset="0"/>
                            <a:ea typeface="Cambria Math" panose="02040503050406030204" pitchFamily="18" charset="0"/>
                          </a:rPr>
                          <m:t>𝒄</m:t>
                        </m:r>
                      </m:sub>
                    </m:sSub>
                    <m:r>
                      <a:rPr lang="en-US" sz="1600" b="1" i="1" smtClean="0">
                        <a:latin typeface="Cambria Math" panose="02040503050406030204" pitchFamily="18" charset="0"/>
                        <a:ea typeface="Cambria Math" panose="02040503050406030204" pitchFamily="18" charset="0"/>
                      </a:rPr>
                      <m:t>= </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𝝎</m:t>
                        </m:r>
                      </m:e>
                      <m:sup>
                        <m:r>
                          <a:rPr lang="en-US" sz="1600" b="1" i="1" smtClean="0">
                            <a:latin typeface="Cambria Math" panose="02040503050406030204" pitchFamily="18" charset="0"/>
                            <a:ea typeface="Cambria Math" panose="02040503050406030204" pitchFamily="18" charset="0"/>
                          </a:rPr>
                          <m:t>𝟐</m:t>
                        </m:r>
                      </m:sup>
                    </m:sSup>
                    <m:r>
                      <a:rPr lang="en-US" sz="1600" b="1" i="1" smtClean="0">
                        <a:latin typeface="Cambria Math" panose="02040503050406030204" pitchFamily="18" charset="0"/>
                        <a:ea typeface="Cambria Math" panose="02040503050406030204" pitchFamily="18" charset="0"/>
                      </a:rPr>
                      <m:t>𝒓</m:t>
                    </m:r>
                  </m:oMath>
                </a14:m>
                <a:endParaRPr lang="en-US" sz="1600" b="1" dirty="0"/>
              </a:p>
              <a:p>
                <a:pPr marL="457200" indent="-457200">
                  <a:buFont typeface="Arial" panose="020B0604020202020204" pitchFamily="34" charset="0"/>
                  <a:buChar char="•"/>
                </a:pPr>
                <a:r>
                  <a:rPr lang="en-US" sz="1800" dirty="0"/>
                  <a:t>Measures in g’s</a:t>
                </a:r>
              </a:p>
            </p:txBody>
          </p:sp>
        </mc:Choice>
        <mc:Fallback xmlns="">
          <p:sp>
            <p:nvSpPr>
              <p:cNvPr id="7" name="Google Shape;8495;p53">
                <a:extLst>
                  <a:ext uri="{FF2B5EF4-FFF2-40B4-BE49-F238E27FC236}">
                    <a16:creationId xmlns:a16="http://schemas.microsoft.com/office/drawing/2014/main" id="{57BAA2C1-BB0B-9C17-7406-CADA23CED11C}"/>
                  </a:ext>
                </a:extLst>
              </p:cNvPr>
              <p:cNvSpPr txBox="1">
                <a:spLocks noRot="1" noChangeAspect="1" noMove="1" noResize="1" noEditPoints="1" noAdjustHandles="1" noChangeArrowheads="1" noChangeShapeType="1" noTextEdit="1"/>
              </p:cNvSpPr>
              <p:nvPr/>
            </p:nvSpPr>
            <p:spPr>
              <a:xfrm>
                <a:off x="0" y="1268755"/>
                <a:ext cx="5186501" cy="564300"/>
              </a:xfrm>
              <a:prstGeom prst="rect">
                <a:avLst/>
              </a:prstGeom>
              <a:blipFill>
                <a:blip r:embed="rId3"/>
                <a:stretch>
                  <a:fillRect l="-2585" t="-144086" b="-168817"/>
                </a:stretch>
              </a:blipFill>
              <a:ln>
                <a:noFill/>
              </a:ln>
            </p:spPr>
            <p:txBody>
              <a:bodyPr/>
              <a:lstStyle/>
              <a:p>
                <a:r>
                  <a:rPr lang="en-US">
                    <a:noFill/>
                  </a:rPr>
                  <a:t> </a:t>
                </a:r>
              </a:p>
            </p:txBody>
          </p:sp>
        </mc:Fallback>
      </mc:AlternateContent>
      <p:pic>
        <p:nvPicPr>
          <p:cNvPr id="8" name="Picture 12" descr="A drill on a wood plank with a level on a desk&#10;&#10;Description automatically generated">
            <a:extLst>
              <a:ext uri="{FF2B5EF4-FFF2-40B4-BE49-F238E27FC236}">
                <a16:creationId xmlns:a16="http://schemas.microsoft.com/office/drawing/2014/main" id="{59B758B3-6A02-232A-1B29-1AEF5F506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697" y="2619978"/>
            <a:ext cx="1880080" cy="25095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 hand holding a wire to a screwdriver&#10;&#10;Description automatically generated">
            <a:extLst>
              <a:ext uri="{FF2B5EF4-FFF2-40B4-BE49-F238E27FC236}">
                <a16:creationId xmlns:a16="http://schemas.microsoft.com/office/drawing/2014/main" id="{CC5599F2-8530-3ADE-EBCB-D0DED02F7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947" y="2514662"/>
            <a:ext cx="1977887" cy="26288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3B7AF3-48AD-3D19-956F-E9AF3FBC05EF}"/>
              </a:ext>
            </a:extLst>
          </p:cNvPr>
          <p:cNvSpPr txBox="1"/>
          <p:nvPr/>
        </p:nvSpPr>
        <p:spPr>
          <a:xfrm>
            <a:off x="104127" y="129548"/>
            <a:ext cx="284052" cy="307777"/>
          </a:xfrm>
          <a:prstGeom prst="rect">
            <a:avLst/>
          </a:prstGeom>
          <a:noFill/>
        </p:spPr>
        <p:txBody>
          <a:bodyPr wrap="square" rtlCol="0">
            <a:spAutoFit/>
          </a:bodyPr>
          <a:lstStyle/>
          <a:p>
            <a:fld id="{3D764CA1-76DB-493A-BB32-AEACA20302C4}" type="slidenum">
              <a:rPr lang="en-US" smtClean="0"/>
              <a:t>4</a:t>
            </a:fld>
            <a:endParaRPr lang="en-US" dirty="0"/>
          </a:p>
        </p:txBody>
      </p:sp>
    </p:spTree>
    <p:extLst>
      <p:ext uri="{BB962C8B-B14F-4D97-AF65-F5344CB8AC3E}">
        <p14:creationId xmlns:p14="http://schemas.microsoft.com/office/powerpoint/2010/main" val="240026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37"/>
        <p:cNvGrpSpPr/>
        <p:nvPr/>
      </p:nvGrpSpPr>
      <p:grpSpPr>
        <a:xfrm>
          <a:off x="0" y="0"/>
          <a:ext cx="0" cy="0"/>
          <a:chOff x="0" y="0"/>
          <a:chExt cx="0" cy="0"/>
        </a:xfrm>
      </p:grpSpPr>
      <p:sp>
        <p:nvSpPr>
          <p:cNvPr id="7738" name="Google Shape;7738;p48"/>
          <p:cNvSpPr txBox="1">
            <a:spLocks noGrp="1"/>
          </p:cNvSpPr>
          <p:nvPr>
            <p:ph type="title"/>
          </p:nvPr>
        </p:nvSpPr>
        <p:spPr>
          <a:xfrm>
            <a:off x="720000" y="15446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More pictures of the testing Setup</a:t>
            </a:r>
            <a:endParaRPr dirty="0"/>
          </a:p>
        </p:txBody>
      </p:sp>
      <p:sp>
        <p:nvSpPr>
          <p:cNvPr id="26" name="Google Shape;7738;p48">
            <a:extLst>
              <a:ext uri="{FF2B5EF4-FFF2-40B4-BE49-F238E27FC236}">
                <a16:creationId xmlns:a16="http://schemas.microsoft.com/office/drawing/2014/main" id="{A8FF52D4-4129-FEB6-5AF1-15780F94EC35}"/>
              </a:ext>
            </a:extLst>
          </p:cNvPr>
          <p:cNvSpPr txBox="1">
            <a:spLocks/>
          </p:cNvSpPr>
          <p:nvPr/>
        </p:nvSpPr>
        <p:spPr>
          <a:xfrm>
            <a:off x="440004" y="1001900"/>
            <a:ext cx="3474313"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Accelerometer Testing Setup</a:t>
            </a:r>
          </a:p>
        </p:txBody>
      </p:sp>
      <p:pic>
        <p:nvPicPr>
          <p:cNvPr id="3078" name="Picture 6" descr="A drill and circuit board on a table&#10;&#10;Description automatically generated">
            <a:extLst>
              <a:ext uri="{FF2B5EF4-FFF2-40B4-BE49-F238E27FC236}">
                <a16:creationId xmlns:a16="http://schemas.microsoft.com/office/drawing/2014/main" id="{E4C56205-6DA0-B7BB-5EC2-BE172B48E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6" y="1998815"/>
            <a:ext cx="2104933" cy="264314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 drill on a table&#10;&#10;Description automatically generated">
            <a:extLst>
              <a:ext uri="{FF2B5EF4-FFF2-40B4-BE49-F238E27FC236}">
                <a16:creationId xmlns:a16="http://schemas.microsoft.com/office/drawing/2014/main" id="{563CDF6B-BB58-70FC-0F03-936F58247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496" y="1998815"/>
            <a:ext cx="2104933" cy="2643148"/>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7738;p48">
            <a:extLst>
              <a:ext uri="{FF2B5EF4-FFF2-40B4-BE49-F238E27FC236}">
                <a16:creationId xmlns:a16="http://schemas.microsoft.com/office/drawing/2014/main" id="{FDA02D84-DAD3-CB93-3843-CB5031E93629}"/>
              </a:ext>
            </a:extLst>
          </p:cNvPr>
          <p:cNvSpPr txBox="1">
            <a:spLocks/>
          </p:cNvSpPr>
          <p:nvPr/>
        </p:nvSpPr>
        <p:spPr>
          <a:xfrm>
            <a:off x="5229685" y="1001900"/>
            <a:ext cx="2718939"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Gyroscope Testing Setup</a:t>
            </a:r>
          </a:p>
        </p:txBody>
      </p:sp>
      <p:pic>
        <p:nvPicPr>
          <p:cNvPr id="29" name="Picture 4" descr="A hand holding a screwdriver&#10;&#10;Description automatically generated">
            <a:extLst>
              <a:ext uri="{FF2B5EF4-FFF2-40B4-BE49-F238E27FC236}">
                <a16:creationId xmlns:a16="http://schemas.microsoft.com/office/drawing/2014/main" id="{2D41BD9D-412F-9AC3-469B-1AFE7B6AD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3346" y="2017451"/>
            <a:ext cx="1996773" cy="265394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6C3CAB91-1E2B-02A0-BF10-3EBE4EDDB5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3669" y="2009026"/>
            <a:ext cx="1996774" cy="266236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6888E19F-140B-E7AE-3CAF-07E31150F9B7}"/>
              </a:ext>
            </a:extLst>
          </p:cNvPr>
          <p:cNvCxnSpPr/>
          <p:nvPr/>
        </p:nvCxnSpPr>
        <p:spPr>
          <a:xfrm>
            <a:off x="4624887" y="1017310"/>
            <a:ext cx="0" cy="412619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25CBDB8-6903-9337-229F-3ED360740677}"/>
              </a:ext>
            </a:extLst>
          </p:cNvPr>
          <p:cNvSpPr txBox="1"/>
          <p:nvPr/>
        </p:nvSpPr>
        <p:spPr>
          <a:xfrm>
            <a:off x="104127" y="129548"/>
            <a:ext cx="284052" cy="307777"/>
          </a:xfrm>
          <a:prstGeom prst="rect">
            <a:avLst/>
          </a:prstGeom>
          <a:noFill/>
        </p:spPr>
        <p:txBody>
          <a:bodyPr wrap="square" rtlCol="0">
            <a:spAutoFit/>
          </a:bodyPr>
          <a:lstStyle/>
          <a:p>
            <a:fld id="{3D764CA1-76DB-493A-BB32-AEACA20302C4}" type="slidenum">
              <a:rPr lang="en-US" smtClean="0"/>
              <a:t>5</a:t>
            </a:fld>
            <a:endParaRPr lang="en-US" dirty="0"/>
          </a:p>
        </p:txBody>
      </p:sp>
    </p:spTree>
    <p:extLst>
      <p:ext uri="{BB962C8B-B14F-4D97-AF65-F5344CB8AC3E}">
        <p14:creationId xmlns:p14="http://schemas.microsoft.com/office/powerpoint/2010/main" val="155690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4" name="Google Shape;8495;p53">
            <a:extLst>
              <a:ext uri="{FF2B5EF4-FFF2-40B4-BE49-F238E27FC236}">
                <a16:creationId xmlns:a16="http://schemas.microsoft.com/office/drawing/2014/main" id="{38138272-7BDB-28C7-B34D-CF4DDDBB3B52}"/>
              </a:ext>
            </a:extLst>
          </p:cNvPr>
          <p:cNvSpPr txBox="1">
            <a:spLocks/>
          </p:cNvSpPr>
          <p:nvPr/>
        </p:nvSpPr>
        <p:spPr>
          <a:xfrm>
            <a:off x="139148" y="1427507"/>
            <a:ext cx="3232326" cy="22884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r>
              <a:rPr lang="en-US" sz="1800" dirty="0"/>
              <a:t>    The goal was to obtain angular velocity of a drill at different points </a:t>
            </a:r>
          </a:p>
          <a:p>
            <a:pPr marL="285750" indent="-285750">
              <a:buFont typeface="Arial" panose="020B0604020202020204" pitchFamily="34" charset="0"/>
              <a:buChar char="•"/>
            </a:pPr>
            <a:r>
              <a:rPr lang="en-US" sz="1800" dirty="0"/>
              <a:t>Issues with encoder being unable to keep up</a:t>
            </a:r>
          </a:p>
          <a:p>
            <a:pPr marL="285750" indent="-285750">
              <a:buFont typeface="Arial" panose="020B0604020202020204" pitchFamily="34" charset="0"/>
              <a:buChar char="•"/>
            </a:pPr>
            <a:r>
              <a:rPr lang="en-US" sz="1800" dirty="0"/>
              <a:t>Issues with recreating speeds </a:t>
            </a:r>
          </a:p>
          <a:p>
            <a:pPr marL="285750" indent="-285750">
              <a:buFont typeface="Arial" panose="020B0604020202020204" pitchFamily="34" charset="0"/>
              <a:buChar char="•"/>
            </a:pPr>
            <a:endParaRPr lang="en-US" sz="1800" dirty="0"/>
          </a:p>
        </p:txBody>
      </p:sp>
      <p:sp>
        <p:nvSpPr>
          <p:cNvPr id="5" name="Google Shape;9029;p63">
            <a:extLst>
              <a:ext uri="{FF2B5EF4-FFF2-40B4-BE49-F238E27FC236}">
                <a16:creationId xmlns:a16="http://schemas.microsoft.com/office/drawing/2014/main" id="{270CE400-0E5B-8D51-AAA7-B5BD3341606D}"/>
              </a:ext>
            </a:extLst>
          </p:cNvPr>
          <p:cNvSpPr txBox="1">
            <a:spLocks/>
          </p:cNvSpPr>
          <p:nvPr/>
        </p:nvSpPr>
        <p:spPr>
          <a:xfrm>
            <a:off x="-130261" y="743410"/>
            <a:ext cx="3232327" cy="4074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Ground</a:t>
            </a:r>
          </a:p>
          <a:p>
            <a:pPr algn="ctr"/>
            <a:r>
              <a:rPr lang="en-US" dirty="0"/>
              <a:t> Truth Value</a:t>
            </a:r>
          </a:p>
        </p:txBody>
      </p:sp>
      <p:sp>
        <p:nvSpPr>
          <p:cNvPr id="6" name="Google Shape;9029;p63">
            <a:extLst>
              <a:ext uri="{FF2B5EF4-FFF2-40B4-BE49-F238E27FC236}">
                <a16:creationId xmlns:a16="http://schemas.microsoft.com/office/drawing/2014/main" id="{ED7CAC5B-22FA-8334-1FF6-6D0260D68EDA}"/>
              </a:ext>
            </a:extLst>
          </p:cNvPr>
          <p:cNvSpPr txBox="1">
            <a:spLocks/>
          </p:cNvSpPr>
          <p:nvPr/>
        </p:nvSpPr>
        <p:spPr>
          <a:xfrm>
            <a:off x="6041936" y="626128"/>
            <a:ext cx="2722146"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r"/>
            <a:r>
              <a:rPr lang="en-US" dirty="0"/>
              <a:t>Ground Truth Result</a:t>
            </a:r>
          </a:p>
        </p:txBody>
      </p:sp>
      <p:sp>
        <p:nvSpPr>
          <p:cNvPr id="10" name="Google Shape;9029;p63">
            <a:extLst>
              <a:ext uri="{FF2B5EF4-FFF2-40B4-BE49-F238E27FC236}">
                <a16:creationId xmlns:a16="http://schemas.microsoft.com/office/drawing/2014/main" id="{CF644476-DA94-9C86-9FC0-029961214BAB}"/>
              </a:ext>
            </a:extLst>
          </p:cNvPr>
          <p:cNvSpPr txBox="1">
            <a:spLocks/>
          </p:cNvSpPr>
          <p:nvPr/>
        </p:nvSpPr>
        <p:spPr>
          <a:xfrm>
            <a:off x="1197668" y="51961"/>
            <a:ext cx="6490143"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Ground Truth </a:t>
            </a:r>
          </a:p>
        </p:txBody>
      </p:sp>
      <mc:AlternateContent xmlns:mc="http://schemas.openxmlformats.org/markup-compatibility/2006" xmlns:a14="http://schemas.microsoft.com/office/drawing/2010/main">
        <mc:Choice Requires="a14">
          <p:sp>
            <p:nvSpPr>
              <p:cNvPr id="11" name="Google Shape;8495;p53">
                <a:extLst>
                  <a:ext uri="{FF2B5EF4-FFF2-40B4-BE49-F238E27FC236}">
                    <a16:creationId xmlns:a16="http://schemas.microsoft.com/office/drawing/2014/main" id="{DD11EF4E-1632-3246-9778-71A476937778}"/>
                  </a:ext>
                </a:extLst>
              </p:cNvPr>
              <p:cNvSpPr txBox="1">
                <a:spLocks/>
              </p:cNvSpPr>
              <p:nvPr/>
            </p:nvSpPr>
            <p:spPr>
              <a:xfrm>
                <a:off x="4258760" y="1935125"/>
                <a:ext cx="4701260" cy="5074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r"/>
                <a:r>
                  <a:rPr lang="en-US" sz="1800" dirty="0"/>
                  <a:t>    Angular Velocity estimation of </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m:t>
                    </m:r>
                  </m:oMath>
                </a14:m>
                <a:r>
                  <a:rPr lang="en-US" sz="1800" dirty="0"/>
                  <a:t>37.1 counts/second</a:t>
                </a:r>
              </a:p>
              <a:p>
                <a:pPr marL="285750" indent="-285750" algn="r">
                  <a:buFont typeface="Arial" panose="020B0604020202020204" pitchFamily="34" charset="0"/>
                  <a:buChar char="•"/>
                </a:pPr>
                <a:r>
                  <a:rPr lang="en-US" sz="1800" dirty="0"/>
                  <a:t>20 counts per rotation according to data sheet</a:t>
                </a:r>
              </a:p>
              <a:p>
                <a:pPr marL="285750" indent="-285750" algn="r">
                  <a:buFont typeface="Arial" panose="020B0604020202020204" pitchFamily="34" charset="0"/>
                  <a:buChar char="•"/>
                </a:pPr>
                <a14:m>
                  <m:oMath xmlns:m="http://schemas.openxmlformats.org/officeDocument/2006/math">
                    <m:r>
                      <a:rPr lang="en-US" sz="1800" b="1" i="1" smtClean="0">
                        <a:latin typeface="Cambria Math" panose="02040503050406030204" pitchFamily="18" charset="0"/>
                        <a:ea typeface="Cambria Math" panose="02040503050406030204" pitchFamily="18" charset="0"/>
                      </a:rPr>
                      <m:t>𝝎</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𝟔𝟓</m:t>
                    </m:r>
                    <m:r>
                      <a:rPr lang="en-US" sz="1800" b="1" i="1" smtClean="0">
                        <a:latin typeface="Cambria Math" panose="02040503050406030204" pitchFamily="18" charset="0"/>
                        <a:ea typeface="Cambria Math" panose="02040503050406030204" pitchFamily="18" charset="0"/>
                      </a:rPr>
                      <m:t>𝒓𝒂𝒅</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𝒔</m:t>
                    </m:r>
                  </m:oMath>
                </a14:m>
                <a:r>
                  <a:rPr lang="en-US" sz="1800" b="1" dirty="0"/>
                  <a:t> </a:t>
                </a:r>
                <a14:m>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𝟔𝟔𝟕</m:t>
                    </m:r>
                    <m:r>
                      <a:rPr lang="en-US" sz="1800" b="1" i="1" dirty="0" smtClean="0">
                        <a:latin typeface="Cambria Math" panose="02040503050406030204" pitchFamily="18" charset="0"/>
                      </a:rPr>
                      <m:t>.</m:t>
                    </m:r>
                    <m:r>
                      <a:rPr lang="en-US" sz="1800" b="1" i="1" dirty="0" smtClean="0">
                        <a:latin typeface="Cambria Math" panose="02040503050406030204" pitchFamily="18" charset="0"/>
                      </a:rPr>
                      <m:t>𝟖</m:t>
                    </m:r>
                    <m:r>
                      <a:rPr lang="en-US" sz="1800" b="1" i="1" dirty="0" smtClean="0">
                        <a:latin typeface="Cambria Math" panose="02040503050406030204" pitchFamily="18" charset="0"/>
                      </a:rPr>
                      <m:t>𝒅𝒑𝒔</m:t>
                    </m:r>
                  </m:oMath>
                </a14:m>
                <a:endParaRPr lang="en-US" sz="1800" b="1" dirty="0"/>
              </a:p>
              <a:p>
                <a:pPr marL="285750" indent="-285750">
                  <a:buFont typeface="Arial" panose="020B0604020202020204" pitchFamily="34" charset="0"/>
                  <a:buChar char="•"/>
                </a:pPr>
                <a:endParaRPr lang="en-US" sz="1800" dirty="0"/>
              </a:p>
            </p:txBody>
          </p:sp>
        </mc:Choice>
        <mc:Fallback xmlns="">
          <p:sp>
            <p:nvSpPr>
              <p:cNvPr id="11" name="Google Shape;8495;p53">
                <a:extLst>
                  <a:ext uri="{FF2B5EF4-FFF2-40B4-BE49-F238E27FC236}">
                    <a16:creationId xmlns:a16="http://schemas.microsoft.com/office/drawing/2014/main" id="{DD11EF4E-1632-3246-9778-71A476937778}"/>
                  </a:ext>
                </a:extLst>
              </p:cNvPr>
              <p:cNvSpPr txBox="1">
                <a:spLocks noRot="1" noChangeAspect="1" noMove="1" noResize="1" noEditPoints="1" noAdjustHandles="1" noChangeArrowheads="1" noChangeShapeType="1" noTextEdit="1"/>
              </p:cNvSpPr>
              <p:nvPr/>
            </p:nvSpPr>
            <p:spPr>
              <a:xfrm>
                <a:off x="4258760" y="1935125"/>
                <a:ext cx="4701260" cy="507416"/>
              </a:xfrm>
              <a:prstGeom prst="rect">
                <a:avLst/>
              </a:prstGeom>
              <a:blipFill>
                <a:blip r:embed="rId3"/>
                <a:stretch>
                  <a:fillRect t="-126190" r="-1686" b="-108333"/>
                </a:stretch>
              </a:blipFill>
              <a:ln>
                <a:noFill/>
              </a:ln>
            </p:spPr>
            <p:txBody>
              <a:bodyPr/>
              <a:lstStyle/>
              <a:p>
                <a:r>
                  <a:rPr lang="en-US">
                    <a:noFill/>
                  </a:rPr>
                  <a:t> </a:t>
                </a:r>
              </a:p>
            </p:txBody>
          </p:sp>
        </mc:Fallback>
      </mc:AlternateContent>
      <p:pic>
        <p:nvPicPr>
          <p:cNvPr id="7174" name="Picture 6" descr="A graph of a graph&#10;&#10;Description automatically generated">
            <a:extLst>
              <a:ext uri="{FF2B5EF4-FFF2-40B4-BE49-F238E27FC236}">
                <a16:creationId xmlns:a16="http://schemas.microsoft.com/office/drawing/2014/main" id="{9B876B07-6694-78E4-7A1F-6B695BD32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225" y="2700959"/>
            <a:ext cx="3257550" cy="24425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D14FFB-0E5E-47C9-A1D5-005F615E17EE}"/>
              </a:ext>
            </a:extLst>
          </p:cNvPr>
          <p:cNvSpPr txBox="1"/>
          <p:nvPr/>
        </p:nvSpPr>
        <p:spPr>
          <a:xfrm>
            <a:off x="104127" y="119609"/>
            <a:ext cx="284052" cy="307777"/>
          </a:xfrm>
          <a:prstGeom prst="rect">
            <a:avLst/>
          </a:prstGeom>
          <a:noFill/>
        </p:spPr>
        <p:txBody>
          <a:bodyPr wrap="square" rtlCol="0">
            <a:spAutoFit/>
          </a:bodyPr>
          <a:lstStyle/>
          <a:p>
            <a:fld id="{3D764CA1-76DB-493A-BB32-AEACA20302C4}" type="slidenum">
              <a:rPr lang="en-US" smtClean="0"/>
              <a:t>6</a:t>
            </a:fld>
            <a:endParaRPr lang="en-US" dirty="0"/>
          </a:p>
        </p:txBody>
      </p:sp>
    </p:spTree>
    <p:extLst>
      <p:ext uri="{BB962C8B-B14F-4D97-AF65-F5344CB8AC3E}">
        <p14:creationId xmlns:p14="http://schemas.microsoft.com/office/powerpoint/2010/main" val="3716087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6" name="Google Shape;9029;p63">
            <a:extLst>
              <a:ext uri="{FF2B5EF4-FFF2-40B4-BE49-F238E27FC236}">
                <a16:creationId xmlns:a16="http://schemas.microsoft.com/office/drawing/2014/main" id="{ED7CAC5B-22FA-8334-1FF6-6D0260D68EDA}"/>
              </a:ext>
            </a:extLst>
          </p:cNvPr>
          <p:cNvSpPr txBox="1">
            <a:spLocks/>
          </p:cNvSpPr>
          <p:nvPr/>
        </p:nvSpPr>
        <p:spPr>
          <a:xfrm>
            <a:off x="2980945" y="497072"/>
            <a:ext cx="2817262"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Accelerometer Results</a:t>
            </a:r>
          </a:p>
        </p:txBody>
      </p:sp>
      <p:sp>
        <p:nvSpPr>
          <p:cNvPr id="10" name="Google Shape;9029;p63">
            <a:extLst>
              <a:ext uri="{FF2B5EF4-FFF2-40B4-BE49-F238E27FC236}">
                <a16:creationId xmlns:a16="http://schemas.microsoft.com/office/drawing/2014/main" id="{CF644476-DA94-9C86-9FC0-029961214BAB}"/>
              </a:ext>
            </a:extLst>
          </p:cNvPr>
          <p:cNvSpPr txBox="1">
            <a:spLocks/>
          </p:cNvSpPr>
          <p:nvPr/>
        </p:nvSpPr>
        <p:spPr>
          <a:xfrm>
            <a:off x="1144505" y="-134428"/>
            <a:ext cx="6490143"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Sensor Characteristics</a:t>
            </a:r>
          </a:p>
        </p:txBody>
      </p:sp>
      <p:sp>
        <p:nvSpPr>
          <p:cNvPr id="7" name="Content Placeholder 2">
            <a:extLst>
              <a:ext uri="{FF2B5EF4-FFF2-40B4-BE49-F238E27FC236}">
                <a16:creationId xmlns:a16="http://schemas.microsoft.com/office/drawing/2014/main" id="{FCFF7970-E6C0-0EEB-4138-F34915027FB9}"/>
              </a:ext>
            </a:extLst>
          </p:cNvPr>
          <p:cNvSpPr>
            <a:spLocks noGrp="1"/>
          </p:cNvSpPr>
          <p:nvPr/>
        </p:nvSpPr>
        <p:spPr>
          <a:xfrm>
            <a:off x="-31426" y="1089208"/>
            <a:ext cx="7336936" cy="296508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Repeatability</a:t>
            </a:r>
          </a:p>
          <a:p>
            <a:pPr lvl="1"/>
            <a:r>
              <a:rPr lang="en-US" dirty="0"/>
              <a:t>Measurements along Y axis </a:t>
            </a:r>
          </a:p>
          <a:p>
            <a:pPr lvl="2"/>
            <a:r>
              <a:rPr lang="en-US" dirty="0"/>
              <a:t>1 inch: [-0.28g, -0.29g, -0.33g] with average of -0.30g, expected -0.35g</a:t>
            </a:r>
          </a:p>
          <a:p>
            <a:pPr lvl="2"/>
            <a:r>
              <a:rPr lang="en-US" dirty="0"/>
              <a:t>2 inch: [-0.61g, -0.54g, -0.63] with average of -0.59g, expected -0.71g</a:t>
            </a:r>
          </a:p>
          <a:p>
            <a:pPr lvl="2"/>
            <a:r>
              <a:rPr lang="en-US" dirty="0"/>
              <a:t>3 inch: [-0.84g, -0.92g, -1.13g] with an average of -0.96g, expected -1.05g</a:t>
            </a:r>
          </a:p>
          <a:p>
            <a:r>
              <a:rPr lang="en-US" dirty="0"/>
              <a:t>Range</a:t>
            </a:r>
          </a:p>
          <a:p>
            <a:pPr lvl="1"/>
            <a:r>
              <a:rPr lang="en-US" dirty="0"/>
              <a:t>Unable to test due to wires</a:t>
            </a:r>
          </a:p>
          <a:p>
            <a:r>
              <a:rPr lang="en-US" dirty="0"/>
              <a:t>Sensitivity</a:t>
            </a:r>
          </a:p>
          <a:p>
            <a:pPr lvl="1"/>
            <a:r>
              <a:rPr lang="en-US" dirty="0"/>
              <a:t>Expected </a:t>
            </a:r>
          </a:p>
          <a:p>
            <a:r>
              <a:rPr lang="en-US" dirty="0"/>
              <a:t>Resolution</a:t>
            </a:r>
          </a:p>
          <a:p>
            <a:pPr lvl="1"/>
            <a:r>
              <a:rPr lang="en-US" dirty="0"/>
              <a:t>Needed to accurately control</a:t>
            </a:r>
          </a:p>
          <a:p>
            <a:endParaRPr lang="en-US" dirty="0"/>
          </a:p>
        </p:txBody>
      </p:sp>
      <p:pic>
        <p:nvPicPr>
          <p:cNvPr id="8194" name="Picture 2" descr="A graph with numbers and lines&#10;&#10;Description automatically generated">
            <a:extLst>
              <a:ext uri="{FF2B5EF4-FFF2-40B4-BE49-F238E27FC236}">
                <a16:creationId xmlns:a16="http://schemas.microsoft.com/office/drawing/2014/main" id="{31ED1448-8F66-9ED6-7DB8-761825BC9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903" y="2328530"/>
            <a:ext cx="3573341" cy="2814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D4BED20-2AD2-82F6-069A-3FA39A08FC56}"/>
              </a:ext>
            </a:extLst>
          </p:cNvPr>
          <p:cNvSpPr txBox="1"/>
          <p:nvPr/>
        </p:nvSpPr>
        <p:spPr>
          <a:xfrm>
            <a:off x="104127" y="129548"/>
            <a:ext cx="284052" cy="307777"/>
          </a:xfrm>
          <a:prstGeom prst="rect">
            <a:avLst/>
          </a:prstGeom>
          <a:noFill/>
        </p:spPr>
        <p:txBody>
          <a:bodyPr wrap="square" rtlCol="0">
            <a:spAutoFit/>
          </a:bodyPr>
          <a:lstStyle/>
          <a:p>
            <a:fld id="{3D764CA1-76DB-493A-BB32-AEACA20302C4}" type="slidenum">
              <a:rPr lang="en-US" smtClean="0"/>
              <a:t>7</a:t>
            </a:fld>
            <a:endParaRPr lang="en-US" dirty="0"/>
          </a:p>
        </p:txBody>
      </p:sp>
    </p:spTree>
    <p:extLst>
      <p:ext uri="{BB962C8B-B14F-4D97-AF65-F5344CB8AC3E}">
        <p14:creationId xmlns:p14="http://schemas.microsoft.com/office/powerpoint/2010/main" val="109583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6"/>
        <p:cNvGrpSpPr/>
        <p:nvPr/>
      </p:nvGrpSpPr>
      <p:grpSpPr>
        <a:xfrm>
          <a:off x="0" y="0"/>
          <a:ext cx="0" cy="0"/>
          <a:chOff x="0" y="0"/>
          <a:chExt cx="0" cy="0"/>
        </a:xfrm>
      </p:grpSpPr>
      <p:sp>
        <p:nvSpPr>
          <p:cNvPr id="6" name="Google Shape;9029;p63">
            <a:extLst>
              <a:ext uri="{FF2B5EF4-FFF2-40B4-BE49-F238E27FC236}">
                <a16:creationId xmlns:a16="http://schemas.microsoft.com/office/drawing/2014/main" id="{ED7CAC5B-22FA-8334-1FF6-6D0260D68EDA}"/>
              </a:ext>
            </a:extLst>
          </p:cNvPr>
          <p:cNvSpPr txBox="1">
            <a:spLocks/>
          </p:cNvSpPr>
          <p:nvPr/>
        </p:nvSpPr>
        <p:spPr>
          <a:xfrm>
            <a:off x="857893" y="372985"/>
            <a:ext cx="7078894" cy="6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US" dirty="0"/>
              <a:t>Summary of findings and Improvements </a:t>
            </a:r>
          </a:p>
        </p:txBody>
      </p:sp>
      <p:sp>
        <p:nvSpPr>
          <p:cNvPr id="11" name="Content Placeholder 2">
            <a:extLst>
              <a:ext uri="{FF2B5EF4-FFF2-40B4-BE49-F238E27FC236}">
                <a16:creationId xmlns:a16="http://schemas.microsoft.com/office/drawing/2014/main" id="{5EEABE79-34A0-F9A7-5752-D28D8DB5B868}"/>
              </a:ext>
            </a:extLst>
          </p:cNvPr>
          <p:cNvSpPr>
            <a:spLocks noGrp="1"/>
          </p:cNvSpPr>
          <p:nvPr/>
        </p:nvSpPr>
        <p:spPr>
          <a:xfrm>
            <a:off x="156830" y="1320235"/>
            <a:ext cx="8830340" cy="202548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12V motor and something like PWM to control angular velocity</a:t>
            </a:r>
          </a:p>
          <a:p>
            <a:pPr lvl="1"/>
            <a:r>
              <a:rPr lang="en-US" dirty="0"/>
              <a:t>Verify with better encoder</a:t>
            </a:r>
          </a:p>
          <a:p>
            <a:r>
              <a:rPr lang="en-US" dirty="0"/>
              <a:t>Mount motor at exactly horizontal or vertical</a:t>
            </a:r>
          </a:p>
          <a:p>
            <a:r>
              <a:rPr lang="en-US" dirty="0"/>
              <a:t>Power Arduino without computer (battery)</a:t>
            </a:r>
          </a:p>
          <a:p>
            <a:r>
              <a:rPr lang="en-US" dirty="0"/>
              <a:t>Utilize onboard storage for results when set up is moving</a:t>
            </a:r>
          </a:p>
          <a:p>
            <a:endParaRPr lang="en-US" dirty="0"/>
          </a:p>
        </p:txBody>
      </p:sp>
      <p:sp>
        <p:nvSpPr>
          <p:cNvPr id="12" name="Content Placeholder 2">
            <a:extLst>
              <a:ext uri="{FF2B5EF4-FFF2-40B4-BE49-F238E27FC236}">
                <a16:creationId xmlns:a16="http://schemas.microsoft.com/office/drawing/2014/main" id="{5EEABE79-34A0-F9A7-5752-D28D8DB5B868}"/>
              </a:ext>
            </a:extLst>
          </p:cNvPr>
          <p:cNvSpPr>
            <a:spLocks noGrp="1"/>
          </p:cNvSpPr>
          <p:nvPr/>
        </p:nvSpPr>
        <p:spPr>
          <a:xfrm>
            <a:off x="0" y="688735"/>
            <a:ext cx="12349716" cy="177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
        <p:nvSpPr>
          <p:cNvPr id="2" name="TextBox 1">
            <a:extLst>
              <a:ext uri="{FF2B5EF4-FFF2-40B4-BE49-F238E27FC236}">
                <a16:creationId xmlns:a16="http://schemas.microsoft.com/office/drawing/2014/main" id="{9FBFDD9C-2761-B8FC-5121-75E8F5F1B82B}"/>
              </a:ext>
            </a:extLst>
          </p:cNvPr>
          <p:cNvSpPr txBox="1"/>
          <p:nvPr/>
        </p:nvSpPr>
        <p:spPr>
          <a:xfrm>
            <a:off x="104127" y="129548"/>
            <a:ext cx="284052" cy="307777"/>
          </a:xfrm>
          <a:prstGeom prst="rect">
            <a:avLst/>
          </a:prstGeom>
          <a:noFill/>
        </p:spPr>
        <p:txBody>
          <a:bodyPr wrap="square" rtlCol="0">
            <a:spAutoFit/>
          </a:bodyPr>
          <a:lstStyle/>
          <a:p>
            <a:fld id="{3D764CA1-76DB-493A-BB32-AEACA20302C4}" type="slidenum">
              <a:rPr lang="en-US" smtClean="0"/>
              <a:t>8</a:t>
            </a:fld>
            <a:endParaRPr lang="en-US" dirty="0"/>
          </a:p>
        </p:txBody>
      </p:sp>
    </p:spTree>
    <p:extLst>
      <p:ext uri="{BB962C8B-B14F-4D97-AF65-F5344CB8AC3E}">
        <p14:creationId xmlns:p14="http://schemas.microsoft.com/office/powerpoint/2010/main" val="3162746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30"/>
        <p:cNvGrpSpPr/>
        <p:nvPr/>
      </p:nvGrpSpPr>
      <p:grpSpPr>
        <a:xfrm>
          <a:off x="0" y="0"/>
          <a:ext cx="0" cy="0"/>
          <a:chOff x="0" y="0"/>
          <a:chExt cx="0" cy="0"/>
        </a:xfrm>
      </p:grpSpPr>
      <p:sp>
        <p:nvSpPr>
          <p:cNvPr id="3" name="Title 2">
            <a:extLst>
              <a:ext uri="{FF2B5EF4-FFF2-40B4-BE49-F238E27FC236}">
                <a16:creationId xmlns:a16="http://schemas.microsoft.com/office/drawing/2014/main" id="{639A1C6F-2840-7AC4-7543-5A1267BF3176}"/>
              </a:ext>
            </a:extLst>
          </p:cNvPr>
          <p:cNvSpPr>
            <a:spLocks noGrp="1"/>
          </p:cNvSpPr>
          <p:nvPr>
            <p:ph type="title"/>
          </p:nvPr>
        </p:nvSpPr>
        <p:spPr>
          <a:xfrm>
            <a:off x="230994" y="1003316"/>
            <a:ext cx="3248769" cy="564300"/>
          </a:xfrm>
        </p:spPr>
        <p:txBody>
          <a:bodyPr/>
          <a:lstStyle/>
          <a:p>
            <a:r>
              <a:rPr lang="en-US" dirty="0"/>
              <a:t>   DHT-11 Module</a:t>
            </a:r>
          </a:p>
        </p:txBody>
      </p:sp>
      <p:sp>
        <p:nvSpPr>
          <p:cNvPr id="5" name="TextBox 4">
            <a:extLst>
              <a:ext uri="{FF2B5EF4-FFF2-40B4-BE49-F238E27FC236}">
                <a16:creationId xmlns:a16="http://schemas.microsoft.com/office/drawing/2014/main" id="{F2663976-D76F-D0F2-7107-E2D9065C225C}"/>
              </a:ext>
            </a:extLst>
          </p:cNvPr>
          <p:cNvSpPr txBox="1"/>
          <p:nvPr/>
        </p:nvSpPr>
        <p:spPr>
          <a:xfrm>
            <a:off x="144321" y="1567616"/>
            <a:ext cx="3881560" cy="1694310"/>
          </a:xfrm>
          <a:prstGeom prst="rect">
            <a:avLst/>
          </a:prstGeom>
          <a:noFill/>
        </p:spPr>
        <p:txBody>
          <a:bodyPr wrap="square">
            <a:spAutoFit/>
          </a:bodyPr>
          <a:lstStyle/>
          <a:p>
            <a:pPr marL="0" marR="0">
              <a:lnSpc>
                <a:spcPct val="107000"/>
              </a:lnSpc>
              <a:spcBef>
                <a:spcPts val="0"/>
              </a:spcBef>
              <a:spcAft>
                <a:spcPts val="800"/>
              </a:spcAft>
            </a:pPr>
            <a:r>
              <a:rPr lang="zh-CN" altLang="en-US" b="1" dirty="0"/>
              <a:t>The DHT-11 is a temperature and humidity sensor. It features a resistive-type humidity measurement component, a NTC temperature measurement component and an 8-bit microcontroller. Its primary purpose is to measure temperature and humidity. </a:t>
            </a:r>
            <a:endParaRPr lang="en-US"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2">
            <a:extLst>
              <a:ext uri="{FF2B5EF4-FFF2-40B4-BE49-F238E27FC236}">
                <a16:creationId xmlns:a16="http://schemas.microsoft.com/office/drawing/2014/main" id="{6213B55F-D9F8-3C01-A013-3BE8A92D2433}"/>
              </a:ext>
            </a:extLst>
          </p:cNvPr>
          <p:cNvSpPr txBox="1">
            <a:spLocks/>
          </p:cNvSpPr>
          <p:nvPr/>
        </p:nvSpPr>
        <p:spPr>
          <a:xfrm>
            <a:off x="20845" y="3147138"/>
            <a:ext cx="3556032"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r"/>
            <a:r>
              <a:rPr lang="en-US" dirty="0"/>
              <a:t>Working Principle </a:t>
            </a:r>
          </a:p>
        </p:txBody>
      </p:sp>
      <p:sp>
        <p:nvSpPr>
          <p:cNvPr id="8" name="TextBox 7">
            <a:extLst>
              <a:ext uri="{FF2B5EF4-FFF2-40B4-BE49-F238E27FC236}">
                <a16:creationId xmlns:a16="http://schemas.microsoft.com/office/drawing/2014/main" id="{B207A1DB-DD82-63A0-B1A7-0BFA2C9A801A}"/>
              </a:ext>
            </a:extLst>
          </p:cNvPr>
          <p:cNvSpPr txBox="1"/>
          <p:nvPr/>
        </p:nvSpPr>
        <p:spPr>
          <a:xfrm>
            <a:off x="144321" y="3711438"/>
            <a:ext cx="3881560" cy="767133"/>
          </a:xfrm>
          <a:prstGeom prst="rect">
            <a:avLst/>
          </a:prstGeom>
          <a:noFill/>
        </p:spPr>
        <p:txBody>
          <a:bodyPr wrap="square">
            <a:spAutoFit/>
          </a:bodyPr>
          <a:lstStyle/>
          <a:p>
            <a:pPr marL="0" marR="0">
              <a:lnSpc>
                <a:spcPct val="107000"/>
              </a:lnSpc>
              <a:spcBef>
                <a:spcPts val="0"/>
              </a:spcBef>
              <a:spcAft>
                <a:spcPts val="800"/>
              </a:spcAft>
            </a:pPr>
            <a:r>
              <a:rPr lang="zh-CN" altLang="en-US" dirty="0"/>
              <a:t> </a:t>
            </a:r>
            <a:r>
              <a:rPr lang="zh-CN" altLang="en-US" b="1" dirty="0"/>
              <a:t>The DHT11 sensor consists of a capacitive humidity sensing element and a thermistor for sensing</a:t>
            </a:r>
            <a:r>
              <a:rPr lang="en-US" altLang="zh-CN" b="1" dirty="0"/>
              <a:t> </a:t>
            </a:r>
            <a:r>
              <a:rPr lang="zh-CN" altLang="en-US" b="1" dirty="0"/>
              <a:t>temperature. </a:t>
            </a:r>
            <a:endParaRPr lang="en-US" b="1" dirty="0"/>
          </a:p>
        </p:txBody>
      </p:sp>
      <p:pic>
        <p:nvPicPr>
          <p:cNvPr id="9220" name="Picture 4" descr="DHT11 Temperature-Humidity Sensor Module - RobotShop">
            <a:extLst>
              <a:ext uri="{FF2B5EF4-FFF2-40B4-BE49-F238E27FC236}">
                <a16:creationId xmlns:a16="http://schemas.microsoft.com/office/drawing/2014/main" id="{19451951-7DC1-E575-D597-C06D8DA70B5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3083" b="90000" l="14417" r="90000"/>
                    </a14:imgEffect>
                  </a14:imgLayer>
                </a14:imgProps>
              </a:ext>
              <a:ext uri="{28A0092B-C50C-407E-A947-70E740481C1C}">
                <a14:useLocalDpi xmlns:a14="http://schemas.microsoft.com/office/drawing/2010/main" val="0"/>
              </a:ext>
            </a:extLst>
          </a:blip>
          <a:srcRect l="20663" t="29941" r="10689" b="33577"/>
          <a:stretch/>
        </p:blipFill>
        <p:spPr bwMode="auto">
          <a:xfrm>
            <a:off x="648709" y="0"/>
            <a:ext cx="1916465" cy="101846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2">
            <a:extLst>
              <a:ext uri="{FF2B5EF4-FFF2-40B4-BE49-F238E27FC236}">
                <a16:creationId xmlns:a16="http://schemas.microsoft.com/office/drawing/2014/main" id="{9D33BE2F-F297-37B8-D9DE-88CCFE6204DC}"/>
              </a:ext>
            </a:extLst>
          </p:cNvPr>
          <p:cNvSpPr txBox="1">
            <a:spLocks/>
          </p:cNvSpPr>
          <p:nvPr/>
        </p:nvSpPr>
        <p:spPr>
          <a:xfrm>
            <a:off x="3795540" y="81396"/>
            <a:ext cx="534846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Bigshot One"/>
              <a:buNone/>
              <a:defRPr sz="31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r"/>
            <a:r>
              <a:rPr lang="en-US" dirty="0"/>
              <a:t>   Important Characteristics and Specs Table</a:t>
            </a:r>
          </a:p>
        </p:txBody>
      </p:sp>
      <p:pic>
        <p:nvPicPr>
          <p:cNvPr id="21" name="Picture 20">
            <a:extLst>
              <a:ext uri="{FF2B5EF4-FFF2-40B4-BE49-F238E27FC236}">
                <a16:creationId xmlns:a16="http://schemas.microsoft.com/office/drawing/2014/main" id="{48E44E6E-325F-8305-23FD-D8FCFA38E7C4}"/>
              </a:ext>
            </a:extLst>
          </p:cNvPr>
          <p:cNvPicPr>
            <a:picLocks noChangeAspect="1"/>
          </p:cNvPicPr>
          <p:nvPr/>
        </p:nvPicPr>
        <p:blipFill>
          <a:blip r:embed="rId5"/>
          <a:stretch>
            <a:fillRect/>
          </a:stretch>
        </p:blipFill>
        <p:spPr>
          <a:xfrm>
            <a:off x="4456554" y="823390"/>
            <a:ext cx="4543125" cy="4238714"/>
          </a:xfrm>
          <a:prstGeom prst="rect">
            <a:avLst/>
          </a:prstGeom>
        </p:spPr>
      </p:pic>
      <p:sp>
        <p:nvSpPr>
          <p:cNvPr id="2" name="TextBox 1">
            <a:extLst>
              <a:ext uri="{FF2B5EF4-FFF2-40B4-BE49-F238E27FC236}">
                <a16:creationId xmlns:a16="http://schemas.microsoft.com/office/drawing/2014/main" id="{30FE2335-6049-F9BB-A7F8-D2043BC2621E}"/>
              </a:ext>
            </a:extLst>
          </p:cNvPr>
          <p:cNvSpPr txBox="1"/>
          <p:nvPr/>
        </p:nvSpPr>
        <p:spPr>
          <a:xfrm>
            <a:off x="104127" y="129548"/>
            <a:ext cx="284052" cy="307777"/>
          </a:xfrm>
          <a:prstGeom prst="rect">
            <a:avLst/>
          </a:prstGeom>
          <a:noFill/>
        </p:spPr>
        <p:txBody>
          <a:bodyPr wrap="square" rtlCol="0">
            <a:spAutoFit/>
          </a:bodyPr>
          <a:lstStyle/>
          <a:p>
            <a:fld id="{3D764CA1-76DB-493A-BB32-AEACA20302C4}" type="slidenum">
              <a:rPr lang="en-US" smtClean="0"/>
              <a:t>9</a:t>
            </a:fld>
            <a:endParaRPr lang="en-US" dirty="0"/>
          </a:p>
        </p:txBody>
      </p:sp>
    </p:spTree>
    <p:extLst>
      <p:ext uri="{BB962C8B-B14F-4D97-AF65-F5344CB8AC3E}">
        <p14:creationId xmlns:p14="http://schemas.microsoft.com/office/powerpoint/2010/main" val="1626344642"/>
      </p:ext>
    </p:extLst>
  </p:cSld>
  <p:clrMapOvr>
    <a:masterClrMapping/>
  </p:clrMapOvr>
</p:sld>
</file>

<file path=ppt/theme/theme1.xml><?xml version="1.0" encoding="utf-8"?>
<a:theme xmlns:a="http://schemas.openxmlformats.org/drawingml/2006/main" name="Antique Machinery Restoration Workshop by Slidesgo">
  <a:themeElements>
    <a:clrScheme name="Simple Light">
      <a:dk1>
        <a:srgbClr val="3A3228"/>
      </a:dk1>
      <a:lt1>
        <a:srgbClr val="E7CFB4"/>
      </a:lt1>
      <a:dk2>
        <a:srgbClr val="8E936D"/>
      </a:dk2>
      <a:lt2>
        <a:srgbClr val="668069"/>
      </a:lt2>
      <a:accent1>
        <a:srgbClr val="D09433"/>
      </a:accent1>
      <a:accent2>
        <a:srgbClr val="AA693C"/>
      </a:accent2>
      <a:accent3>
        <a:srgbClr val="793B22"/>
      </a:accent3>
      <a:accent4>
        <a:srgbClr val="685044"/>
      </a:accent4>
      <a:accent5>
        <a:srgbClr val="FFFFFF"/>
      </a:accent5>
      <a:accent6>
        <a:srgbClr val="FFFFFF"/>
      </a:accent6>
      <a:hlink>
        <a:srgbClr val="AA69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3872</Words>
  <Application>Microsoft Office PowerPoint</Application>
  <PresentationFormat>On-screen Show (16:9)</PresentationFormat>
  <Paragraphs>700</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Times New Roman</vt:lpstr>
      <vt:lpstr>Merriweather Black</vt:lpstr>
      <vt:lpstr>Armata</vt:lpstr>
      <vt:lpstr>Calibri</vt:lpstr>
      <vt:lpstr>Arial</vt:lpstr>
      <vt:lpstr>Bigshot One</vt:lpstr>
      <vt:lpstr>Cambria Math</vt:lpstr>
      <vt:lpstr>Antique Machinery Restoration Workshop by Slidesgo</vt:lpstr>
      <vt:lpstr>SENSOR(s) MEASUREMENT PROJECT MPU6050 Module DHT-11 Ultrasonic Water Level Detection</vt:lpstr>
      <vt:lpstr>MPU6050 Module</vt:lpstr>
      <vt:lpstr>Range</vt:lpstr>
      <vt:lpstr>Measurement Process </vt:lpstr>
      <vt:lpstr>More pictures of the testing Setup</vt:lpstr>
      <vt:lpstr>PowerPoint Presentation</vt:lpstr>
      <vt:lpstr>PowerPoint Presentation</vt:lpstr>
      <vt:lpstr>PowerPoint Presentation</vt:lpstr>
      <vt:lpstr>   DHT-11 Module</vt:lpstr>
      <vt:lpstr>Measurement Process and Ground Truth </vt:lpstr>
      <vt:lpstr>PowerPoint Presentation</vt:lpstr>
      <vt:lpstr>PowerPoint Presentation</vt:lpstr>
      <vt:lpstr>PowerPoint Presentation</vt:lpstr>
      <vt:lpstr>PowerPoint Presentation</vt:lpstr>
      <vt:lpstr>PowerPoint Presentation</vt:lpstr>
      <vt:lpstr>   Water level Detection sensor </vt:lpstr>
      <vt:lpstr>Measurement Process and Ground Truth</vt:lpstr>
      <vt:lpstr>PowerPoint Presentation</vt:lpstr>
      <vt:lpstr>PowerPoint Presentation</vt:lpstr>
      <vt:lpstr>PowerPoint Presentation</vt:lpstr>
      <vt:lpstr>PowerPoint Presentation</vt:lpstr>
      <vt:lpstr>   Ultrasonic Module</vt:lpstr>
      <vt:lpstr>Measurement Process and Ground Truth</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SENSOR(s) MEASUREMENT PROJECT MPU6050 Module DHT-11 Ultrasonic Water Level Detection</dc:title>
  <dc:creator>Iretomiwa Idowu</dc:creator>
  <cp:lastModifiedBy>Iretomiwa Idowu</cp:lastModifiedBy>
  <cp:revision>6</cp:revision>
  <dcterms:modified xsi:type="dcterms:W3CDTF">2023-10-16T00:23:14Z</dcterms:modified>
</cp:coreProperties>
</file>